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3"/>
  </p:notesMasterIdLst>
  <p:handoutMasterIdLst>
    <p:handoutMasterId r:id="rId84"/>
  </p:handout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5" r:id="rId58"/>
    <p:sldId id="316" r:id="rId59"/>
    <p:sldId id="324" r:id="rId60"/>
    <p:sldId id="317" r:id="rId61"/>
    <p:sldId id="318" r:id="rId62"/>
    <p:sldId id="319" r:id="rId63"/>
    <p:sldId id="320" r:id="rId64"/>
    <p:sldId id="321" r:id="rId65"/>
    <p:sldId id="322" r:id="rId66"/>
    <p:sldId id="312" r:id="rId67"/>
    <p:sldId id="313" r:id="rId68"/>
    <p:sldId id="314" r:id="rId69"/>
    <p:sldId id="323" r:id="rId70"/>
    <p:sldId id="325" r:id="rId71"/>
    <p:sldId id="326" r:id="rId72"/>
    <p:sldId id="327" r:id="rId73"/>
    <p:sldId id="328" r:id="rId74"/>
    <p:sldId id="329" r:id="rId75"/>
    <p:sldId id="330" r:id="rId76"/>
    <p:sldId id="332" r:id="rId77"/>
    <p:sldId id="333" r:id="rId78"/>
    <p:sldId id="334" r:id="rId79"/>
    <p:sldId id="335" r:id="rId80"/>
    <p:sldId id="336" r:id="rId81"/>
    <p:sldId id="337" r:id="rId8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1618" autoAdjust="0"/>
    <p:restoredTop sz="94394" autoAdjust="0"/>
  </p:normalViewPr>
  <p:slideViewPr>
    <p:cSldViewPr snapToGrid="0">
      <p:cViewPr>
        <p:scale>
          <a:sx n="50" d="100"/>
          <a:sy n="50" d="100"/>
        </p:scale>
        <p:origin x="1230" y="4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34518"/>
    </p:cViewPr>
  </p:sorterViewPr>
  <p:notesViewPr>
    <p:cSldViewPr snapToGrid="0">
      <p:cViewPr varScale="1">
        <p:scale>
          <a:sx n="56" d="100"/>
          <a:sy n="56" d="100"/>
        </p:scale>
        <p:origin x="285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notesMaster" Target="notesMasters/notesMaster1.xml"/><Relationship Id="rId8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4722926643477253E-2"/>
          <c:y val="3.3120862773152383E-2"/>
          <c:w val="0.92527700000000002"/>
          <c:h val="0.870052000000000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bg2"/>
              </a:solidFill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  <c:pt idx="4">
                  <c:v>August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27</c:v>
                </c:pt>
                <c:pt idx="1">
                  <c:v>36</c:v>
                </c:pt>
                <c:pt idx="2">
                  <c:v>73</c:v>
                </c:pt>
                <c:pt idx="3">
                  <c:v>113</c:v>
                </c:pt>
                <c:pt idx="4">
                  <c:v>146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A9C-4E3E-9847-DDE1402AAB99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bg2"/>
              </a:solidFill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  <c:pt idx="4">
                  <c:v>August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55</c:v>
                </c:pt>
                <c:pt idx="1">
                  <c:v>43</c:v>
                </c:pt>
                <c:pt idx="2">
                  <c:v>92</c:v>
                </c:pt>
                <c:pt idx="3">
                  <c:v>48</c:v>
                </c:pt>
                <c:pt idx="4">
                  <c:v>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A9C-4E3E-9847-DDE1402AAB99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Region 3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bg2"/>
              </a:solidFill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  <c:pt idx="4">
                  <c:v>August</c:v>
                </c:pt>
              </c:strCache>
            </c:strRef>
          </c:cat>
          <c:val>
            <c:numRef>
              <c:f>Sheet1!$B$4:$F$4</c:f>
              <c:numCache>
                <c:formatCode>General</c:formatCode>
                <c:ptCount val="5"/>
                <c:pt idx="0">
                  <c:v>12</c:v>
                </c:pt>
                <c:pt idx="1">
                  <c:v>15</c:v>
                </c:pt>
                <c:pt idx="2">
                  <c:v>16</c:v>
                </c:pt>
                <c:pt idx="3">
                  <c:v>18</c:v>
                </c:pt>
                <c:pt idx="4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A9C-4E3E-9847-DDE1402AAB99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Region 4</c:v>
                </c:pt>
              </c:strCache>
            </c:strRef>
          </c:tx>
          <c:spPr>
            <a:solidFill>
              <a:schemeClr val="accent4"/>
            </a:solidFill>
            <a:ln>
              <a:solidFill>
                <a:schemeClr val="bg2"/>
              </a:solidFill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  <c:pt idx="4">
                  <c:v>August</c:v>
                </c:pt>
              </c:strCache>
            </c:strRef>
          </c:cat>
          <c:val>
            <c:numRef>
              <c:f>Sheet1!$B$5:$F$5</c:f>
              <c:numCache>
                <c:formatCode>General</c:formatCode>
                <c:ptCount val="5"/>
                <c:pt idx="0">
                  <c:v>25</c:v>
                </c:pt>
                <c:pt idx="1">
                  <c:v>20</c:v>
                </c:pt>
                <c:pt idx="2">
                  <c:v>35</c:v>
                </c:pt>
                <c:pt idx="3">
                  <c:v>25</c:v>
                </c:pt>
                <c:pt idx="4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A9C-4E3E-9847-DDE1402AAB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91291552"/>
        <c:axId val="191294272"/>
      </c:barChart>
      <c:catAx>
        <c:axId val="191291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800" b="0" i="0" u="none" strike="noStrike" kern="1200" baseline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defRPr>
            </a:pPr>
            <a:endParaRPr lang="en-US"/>
          </a:p>
        </c:txPr>
        <c:crossAx val="191294272"/>
        <c:crosses val="autoZero"/>
        <c:auto val="1"/>
        <c:lblAlgn val="ctr"/>
        <c:lblOffset val="100"/>
        <c:noMultiLvlLbl val="1"/>
      </c:catAx>
      <c:valAx>
        <c:axId val="191294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/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800" b="0" i="0" u="none" strike="noStrike" kern="1200" baseline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defRPr>
            </a:pPr>
            <a:endParaRPr lang="en-US"/>
          </a:p>
        </c:txPr>
        <c:crossAx val="191291552"/>
        <c:crosses val="autoZero"/>
        <c:crossBetween val="between"/>
        <c:majorUnit val="40"/>
        <c:minorUnit val="20"/>
      </c:valAx>
      <c:spPr>
        <a:noFill/>
        <a:ln>
          <a:solidFill>
            <a:schemeClr val="bg2"/>
          </a:solidFill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sz="1800">
          <a:solidFill>
            <a:schemeClr val="tx2"/>
          </a:solidFill>
          <a:latin typeface="Garamond" panose="02020404030301010803" pitchFamily="18" charset="0"/>
          <a:ea typeface="Lato" panose="020F0502020204030203" pitchFamily="34" charset="0"/>
          <a:cs typeface="Lato" panose="020F0502020204030203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7497500000000001E-2"/>
          <c:y val="6.4292600000000005E-2"/>
          <c:w val="0.94500499999999998"/>
          <c:h val="0.75983100000000003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dLbls>
            <c:spPr>
              <a:solidFill>
                <a:schemeClr val="accent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bg1"/>
                    </a:solidFill>
                    <a:latin typeface="Raleway" panose="020B0503030101060003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Sheet1!$B$1:$I$1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  <c:pt idx="7">
                  <c:v>2018</c:v>
                </c:pt>
              </c:numCache>
            </c:numRef>
          </c:cat>
          <c:val>
            <c:numRef>
              <c:f>Sheet1!$B$2:$I$2</c:f>
              <c:numCache>
                <c:formatCode>General</c:formatCode>
                <c:ptCount val="8"/>
                <c:pt idx="0">
                  <c:v>62</c:v>
                </c:pt>
                <c:pt idx="1">
                  <c:v>55</c:v>
                </c:pt>
                <c:pt idx="2">
                  <c:v>30</c:v>
                </c:pt>
                <c:pt idx="3">
                  <c:v>52</c:v>
                </c:pt>
                <c:pt idx="4">
                  <c:v>34</c:v>
                </c:pt>
                <c:pt idx="5">
                  <c:v>19</c:v>
                </c:pt>
                <c:pt idx="6">
                  <c:v>55</c:v>
                </c:pt>
                <c:pt idx="7">
                  <c:v>72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C479-4E5C-A005-D897D09CA9BA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19207656"/>
        <c:axId val="219208048"/>
      </c:lineChart>
      <c:catAx>
        <c:axId val="2192076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/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2"/>
            </a:solidFill>
            <a:round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1800" b="0" i="0" u="none" strike="noStrike" kern="1200" cap="all" spc="120" normalizeH="0" baseline="0">
                <a:solidFill>
                  <a:schemeClr val="tx2"/>
                </a:solidFill>
                <a:latin typeface="Garamond" panose="02020404030301010803" pitchFamily="18" charset="0"/>
                <a:ea typeface="+mn-ea"/>
                <a:cs typeface="+mn-cs"/>
              </a:defRPr>
            </a:pPr>
            <a:endParaRPr lang="en-US"/>
          </a:p>
        </c:txPr>
        <c:crossAx val="219208048"/>
        <c:crosses val="autoZero"/>
        <c:auto val="1"/>
        <c:lblAlgn val="ctr"/>
        <c:lblOffset val="100"/>
        <c:noMultiLvlLbl val="1"/>
      </c:catAx>
      <c:valAx>
        <c:axId val="219208048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one"/>
        <c:spPr>
          <a:noFill/>
          <a:ln w="9525" cap="flat" cmpd="sng" algn="ctr">
            <a:solidFill>
              <a:schemeClr val="tx2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2"/>
                </a:solidFill>
                <a:latin typeface="Raleway" panose="020B0503030101060003" pitchFamily="34" charset="0"/>
                <a:ea typeface="+mn-ea"/>
                <a:cs typeface="+mn-cs"/>
              </a:defRPr>
            </a:pPr>
            <a:endParaRPr lang="en-US"/>
          </a:p>
        </c:txPr>
        <c:crossAx val="219207656"/>
        <c:crosses val="autoZero"/>
        <c:crossBetween val="midCat"/>
        <c:majorUnit val="20"/>
        <c:minorUnit val="10"/>
      </c:valAx>
      <c:spPr>
        <a:noFill/>
        <a:ln>
          <a:solidFill>
            <a:schemeClr val="tx2"/>
          </a:solidFill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sz="1800">
          <a:solidFill>
            <a:schemeClr val="tx2"/>
          </a:solidFill>
          <a:latin typeface="Raleway" panose="020B0503030101060003" pitchFamily="34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4722926643477253E-2"/>
          <c:y val="3.3120862773152383E-2"/>
          <c:w val="0.92527700000000002"/>
          <c:h val="0.870052000000000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bg2"/>
              </a:solidFill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  <c:pt idx="4">
                  <c:v>August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27</c:v>
                </c:pt>
                <c:pt idx="1">
                  <c:v>36</c:v>
                </c:pt>
                <c:pt idx="2">
                  <c:v>73</c:v>
                </c:pt>
                <c:pt idx="3">
                  <c:v>113</c:v>
                </c:pt>
                <c:pt idx="4">
                  <c:v>146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B64-40C5-A224-6DF0A3D0D656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bg2"/>
              </a:solidFill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  <c:pt idx="4">
                  <c:v>August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55</c:v>
                </c:pt>
                <c:pt idx="1">
                  <c:v>43</c:v>
                </c:pt>
                <c:pt idx="2">
                  <c:v>92</c:v>
                </c:pt>
                <c:pt idx="3">
                  <c:v>48</c:v>
                </c:pt>
                <c:pt idx="4">
                  <c:v>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B64-40C5-A224-6DF0A3D0D656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Region 3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bg2"/>
              </a:solidFill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  <c:pt idx="4">
                  <c:v>August</c:v>
                </c:pt>
              </c:strCache>
            </c:strRef>
          </c:cat>
          <c:val>
            <c:numRef>
              <c:f>Sheet1!$B$4:$F$4</c:f>
              <c:numCache>
                <c:formatCode>General</c:formatCode>
                <c:ptCount val="5"/>
                <c:pt idx="0">
                  <c:v>12</c:v>
                </c:pt>
                <c:pt idx="1">
                  <c:v>15</c:v>
                </c:pt>
                <c:pt idx="2">
                  <c:v>16</c:v>
                </c:pt>
                <c:pt idx="3">
                  <c:v>18</c:v>
                </c:pt>
                <c:pt idx="4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B64-40C5-A224-6DF0A3D0D656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Region 4</c:v>
                </c:pt>
              </c:strCache>
            </c:strRef>
          </c:tx>
          <c:spPr>
            <a:solidFill>
              <a:schemeClr val="accent4"/>
            </a:solidFill>
            <a:ln>
              <a:solidFill>
                <a:schemeClr val="bg2"/>
              </a:solidFill>
            </a:ln>
            <a:effectLst/>
          </c:spPr>
          <c:invertIfNegative val="0"/>
          <c:cat>
            <c:strRef>
              <c:f>Sheet1!$B$1:$F$1</c:f>
              <c:strCache>
                <c:ptCount val="5"/>
                <c:pt idx="0">
                  <c:v>April</c:v>
                </c:pt>
                <c:pt idx="1">
                  <c:v>May</c:v>
                </c:pt>
                <c:pt idx="2">
                  <c:v>June</c:v>
                </c:pt>
                <c:pt idx="3">
                  <c:v>July</c:v>
                </c:pt>
                <c:pt idx="4">
                  <c:v>August</c:v>
                </c:pt>
              </c:strCache>
            </c:strRef>
          </c:cat>
          <c:val>
            <c:numRef>
              <c:f>Sheet1!$B$5:$F$5</c:f>
              <c:numCache>
                <c:formatCode>General</c:formatCode>
                <c:ptCount val="5"/>
                <c:pt idx="0">
                  <c:v>25</c:v>
                </c:pt>
                <c:pt idx="1">
                  <c:v>20</c:v>
                </c:pt>
                <c:pt idx="2">
                  <c:v>35</c:v>
                </c:pt>
                <c:pt idx="3">
                  <c:v>25</c:v>
                </c:pt>
                <c:pt idx="4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B64-40C5-A224-6DF0A3D0D6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91291552"/>
        <c:axId val="191294272"/>
      </c:barChart>
      <c:catAx>
        <c:axId val="191291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800" b="0" i="0" u="none" strike="noStrike" kern="1200" baseline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defRPr>
            </a:pPr>
            <a:endParaRPr lang="en-US"/>
          </a:p>
        </c:txPr>
        <c:crossAx val="191294272"/>
        <c:crosses val="autoZero"/>
        <c:auto val="1"/>
        <c:lblAlgn val="ctr"/>
        <c:lblOffset val="100"/>
        <c:noMultiLvlLbl val="1"/>
      </c:catAx>
      <c:valAx>
        <c:axId val="191294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/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800" b="0" i="0" u="none" strike="noStrike" kern="1200" baseline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defRPr>
            </a:pPr>
            <a:endParaRPr lang="en-US"/>
          </a:p>
        </c:txPr>
        <c:crossAx val="191291552"/>
        <c:crosses val="autoZero"/>
        <c:crossBetween val="between"/>
        <c:majorUnit val="40"/>
        <c:minorUnit val="20"/>
      </c:valAx>
      <c:spPr>
        <a:noFill/>
        <a:ln>
          <a:solidFill>
            <a:schemeClr val="bg2"/>
          </a:solidFill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txPr>
    <a:bodyPr/>
    <a:lstStyle/>
    <a:p>
      <a:pPr>
        <a:defRPr sz="1800">
          <a:solidFill>
            <a:schemeClr val="tx2"/>
          </a:solidFill>
          <a:latin typeface="Garamond" panose="02020404030301010803" pitchFamily="18" charset="0"/>
          <a:ea typeface="Lato" panose="020F0502020204030203" pitchFamily="34" charset="0"/>
          <a:cs typeface="Lato" panose="020F0502020204030203" pitchFamily="34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120936733656132"/>
          <c:y val="6.5820451854086581E-2"/>
          <c:w val="0.87689697422540758"/>
          <c:h val="0.69770449874026541"/>
        </c:manualLayout>
      </c:layout>
      <c:areaChart>
        <c:grouping val="stacked"/>
        <c:varyColors val="0"/>
        <c:ser>
          <c:idx val="0"/>
          <c:order val="0"/>
          <c:tx>
            <c:strRef>
              <c:f>Blatt1!$B$1</c:f>
              <c:strCache>
                <c:ptCount val="1"/>
                <c:pt idx="0">
                  <c:v>Company 1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cat>
            <c:numRef>
              <c:f>Blatt1!$A$2:$A$14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</c:numCache>
            </c:numRef>
          </c:cat>
          <c:val>
            <c:numRef>
              <c:f>Blatt1!$B$2:$B$14</c:f>
              <c:numCache>
                <c:formatCode>General</c:formatCode>
                <c:ptCount val="13"/>
                <c:pt idx="0">
                  <c:v>0</c:v>
                </c:pt>
                <c:pt idx="1">
                  <c:v>4</c:v>
                </c:pt>
                <c:pt idx="2">
                  <c:v>2</c:v>
                </c:pt>
                <c:pt idx="3">
                  <c:v>1</c:v>
                </c:pt>
                <c:pt idx="4">
                  <c:v>2</c:v>
                </c:pt>
                <c:pt idx="5">
                  <c:v>5</c:v>
                </c:pt>
                <c:pt idx="6">
                  <c:v>3</c:v>
                </c:pt>
                <c:pt idx="7">
                  <c:v>2</c:v>
                </c:pt>
                <c:pt idx="8">
                  <c:v>4</c:v>
                </c:pt>
                <c:pt idx="9">
                  <c:v>2</c:v>
                </c:pt>
                <c:pt idx="10">
                  <c:v>1</c:v>
                </c:pt>
                <c:pt idx="11">
                  <c:v>6</c:v>
                </c:pt>
                <c:pt idx="1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52-4739-8AE2-AD5DD1EBAFB0}"/>
            </c:ext>
          </c:extLst>
        </c:ser>
        <c:ser>
          <c:idx val="1"/>
          <c:order val="1"/>
          <c:tx>
            <c:strRef>
              <c:f>Blatt1!$C$1</c:f>
              <c:strCache>
                <c:ptCount val="1"/>
                <c:pt idx="0">
                  <c:v>Company 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Blatt1!$A$2:$A$14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</c:numCache>
            </c:numRef>
          </c:cat>
          <c:val>
            <c:numRef>
              <c:f>Blatt1!$C$2:$C$14</c:f>
              <c:numCache>
                <c:formatCode>General</c:formatCode>
                <c:ptCount val="13"/>
                <c:pt idx="0">
                  <c:v>3</c:v>
                </c:pt>
                <c:pt idx="1">
                  <c:v>5</c:v>
                </c:pt>
                <c:pt idx="2">
                  <c:v>2</c:v>
                </c:pt>
                <c:pt idx="3">
                  <c:v>4</c:v>
                </c:pt>
                <c:pt idx="4">
                  <c:v>6</c:v>
                </c:pt>
                <c:pt idx="5">
                  <c:v>2</c:v>
                </c:pt>
                <c:pt idx="6">
                  <c:v>5</c:v>
                </c:pt>
                <c:pt idx="7">
                  <c:v>3</c:v>
                </c:pt>
                <c:pt idx="8">
                  <c:v>2</c:v>
                </c:pt>
                <c:pt idx="9">
                  <c:v>4</c:v>
                </c:pt>
                <c:pt idx="10">
                  <c:v>3</c:v>
                </c:pt>
                <c:pt idx="11">
                  <c:v>2</c:v>
                </c:pt>
                <c:pt idx="1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C52-4739-8AE2-AD5DD1EBAFB0}"/>
            </c:ext>
          </c:extLst>
        </c:ser>
        <c:ser>
          <c:idx val="2"/>
          <c:order val="2"/>
          <c:tx>
            <c:strRef>
              <c:f>Blatt1!$D$1</c:f>
              <c:strCache>
                <c:ptCount val="1"/>
                <c:pt idx="0">
                  <c:v>Company 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Blatt1!$A$2:$A$14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</c:numCache>
            </c:numRef>
          </c:cat>
          <c:val>
            <c:numRef>
              <c:f>Blatt1!$D$2:$D$14</c:f>
              <c:numCache>
                <c:formatCode>General</c:formatCode>
                <c:ptCount val="13"/>
                <c:pt idx="0">
                  <c:v>6</c:v>
                </c:pt>
                <c:pt idx="1">
                  <c:v>2</c:v>
                </c:pt>
                <c:pt idx="2">
                  <c:v>1</c:v>
                </c:pt>
                <c:pt idx="3">
                  <c:v>5</c:v>
                </c:pt>
                <c:pt idx="4">
                  <c:v>1</c:v>
                </c:pt>
                <c:pt idx="5">
                  <c:v>3</c:v>
                </c:pt>
                <c:pt idx="6">
                  <c:v>1</c:v>
                </c:pt>
                <c:pt idx="7">
                  <c:v>4</c:v>
                </c:pt>
                <c:pt idx="8">
                  <c:v>3</c:v>
                </c:pt>
                <c:pt idx="9">
                  <c:v>4</c:v>
                </c:pt>
                <c:pt idx="10">
                  <c:v>2</c:v>
                </c:pt>
                <c:pt idx="11">
                  <c:v>5</c:v>
                </c:pt>
                <c:pt idx="12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C52-4739-8AE2-AD5DD1EBAFB0}"/>
            </c:ext>
          </c:extLst>
        </c:ser>
        <c:ser>
          <c:idx val="3"/>
          <c:order val="3"/>
          <c:tx>
            <c:strRef>
              <c:f>Blatt1!$E$1</c:f>
              <c:strCache>
                <c:ptCount val="1"/>
                <c:pt idx="0">
                  <c:v>Company 4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numRef>
              <c:f>Blatt1!$A$2:$A$14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</c:numCache>
            </c:numRef>
          </c:cat>
          <c:val>
            <c:numRef>
              <c:f>Blatt1!$E$2:$E$14</c:f>
              <c:numCache>
                <c:formatCode>General</c:formatCode>
                <c:ptCount val="13"/>
                <c:pt idx="0">
                  <c:v>8</c:v>
                </c:pt>
                <c:pt idx="1">
                  <c:v>5</c:v>
                </c:pt>
                <c:pt idx="2">
                  <c:v>3</c:v>
                </c:pt>
                <c:pt idx="3">
                  <c:v>2</c:v>
                </c:pt>
                <c:pt idx="4">
                  <c:v>4</c:v>
                </c:pt>
                <c:pt idx="5">
                  <c:v>5</c:v>
                </c:pt>
                <c:pt idx="6">
                  <c:v>3</c:v>
                </c:pt>
                <c:pt idx="7">
                  <c:v>0</c:v>
                </c:pt>
                <c:pt idx="8">
                  <c:v>4</c:v>
                </c:pt>
                <c:pt idx="9">
                  <c:v>4</c:v>
                </c:pt>
                <c:pt idx="10">
                  <c:v>3</c:v>
                </c:pt>
                <c:pt idx="11">
                  <c:v>5</c:v>
                </c:pt>
                <c:pt idx="1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C52-4739-8AE2-AD5DD1EBAF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59738224"/>
        <c:axId val="2059739856"/>
      </c:areaChart>
      <c:catAx>
        <c:axId val="20597382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defRPr>
            </a:pPr>
            <a:endParaRPr lang="en-US"/>
          </a:p>
        </c:txPr>
        <c:crossAx val="2059739856"/>
        <c:crosses val="autoZero"/>
        <c:auto val="1"/>
        <c:lblAlgn val="ctr"/>
        <c:lblOffset val="100"/>
        <c:noMultiLvlLbl val="0"/>
      </c:catAx>
      <c:valAx>
        <c:axId val="2059739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defRPr>
            </a:pPr>
            <a:endParaRPr lang="en-US"/>
          </a:p>
        </c:txPr>
        <c:crossAx val="205973822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7447467781004004"/>
          <c:y val="0.84731390414404195"/>
          <c:w val="0.42011601850913061"/>
          <c:h val="0.1526862072807952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/>
              </a:solidFill>
              <a:latin typeface="Garamond" panose="02020404030301010803" pitchFamily="18" charset="0"/>
              <a:ea typeface="Lato" panose="020F0502020204030203" pitchFamily="34" charset="0"/>
              <a:cs typeface="Lato" panose="020F0502020204030203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>
          <a:solidFill>
            <a:schemeClr val="tx1"/>
          </a:solidFill>
          <a:latin typeface="Raleway Medium" panose="020B0603030101060003" pitchFamily="34" charset="0"/>
          <a:ea typeface="Lato" panose="020F0502020204030203" pitchFamily="34" charset="0"/>
          <a:cs typeface="Lato" panose="020F0502020204030203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133EC25-1B61-480A-A762-82015A1B4E2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4E9487-8911-4DEC-A372-B3C697F98D0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6B5594-B9FA-45DD-AE77-2DE8B02D3524}" type="datetimeFigureOut">
              <a:rPr lang="en-ID" smtClean="0"/>
              <a:t>12/06/2018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A29868-BF55-41A9-8527-3576B94C578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AEBFAC-E95F-4A35-ADDC-8264BC0F942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8CA817-C19A-4F84-8B17-1EC028C634D8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41805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CBB685-20D4-4B48-A3F7-FA349DAE514C}" type="datetimeFigureOut">
              <a:rPr lang="en-ID" smtClean="0"/>
              <a:t>12/06/2018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E16CE6-4086-4FD8-97F0-D2FA962357B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12694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6" name="Shape 47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757" name="Shape 47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45173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6" name="Shape 47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757" name="Shape 47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737660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6" name="Shape 47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757" name="Shape 47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074765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2" name="Shape 48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863" name="Shape 486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856523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6" name="Shape 47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757" name="Shape 47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748058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6" name="Shape 47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757" name="Shape 47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87048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202E89C-D2EA-4804-AC66-E704173359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9366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DBAE8FD-D0C7-4F7B-80C2-AD0946BB815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0392" y="544831"/>
            <a:ext cx="5079720" cy="5707235"/>
          </a:xfrm>
          <a:custGeom>
            <a:avLst/>
            <a:gdLst>
              <a:gd name="connsiteX0" fmla="*/ 4434977 w 5079720"/>
              <a:gd name="connsiteY0" fmla="*/ 4027600 h 5707235"/>
              <a:gd name="connsiteX1" fmla="*/ 4409774 w 5079720"/>
              <a:gd name="connsiteY1" fmla="*/ 4101752 h 5707235"/>
              <a:gd name="connsiteX2" fmla="*/ 4024656 w 5079720"/>
              <a:gd name="connsiteY2" fmla="*/ 4761393 h 5707235"/>
              <a:gd name="connsiteX3" fmla="*/ 663773 w 5079720"/>
              <a:gd name="connsiteY3" fmla="*/ 5297405 h 5707235"/>
              <a:gd name="connsiteX4" fmla="*/ 491053 w 5079720"/>
              <a:gd name="connsiteY4" fmla="*/ 5171990 h 5707235"/>
              <a:gd name="connsiteX5" fmla="*/ 3626853 w 5079720"/>
              <a:gd name="connsiteY5" fmla="*/ 586535 h 5707235"/>
              <a:gd name="connsiteX6" fmla="*/ 3703006 w 5079720"/>
              <a:gd name="connsiteY6" fmla="*/ 621167 h 5707235"/>
              <a:gd name="connsiteX7" fmla="*/ 4133876 w 5079720"/>
              <a:gd name="connsiteY7" fmla="*/ 902247 h 5707235"/>
              <a:gd name="connsiteX8" fmla="*/ 4982200 w 5079720"/>
              <a:gd name="connsiteY8" fmla="*/ 3578618 h 5707235"/>
              <a:gd name="connsiteX9" fmla="*/ 4927440 w 5079720"/>
              <a:gd name="connsiteY9" fmla="*/ 3739730 h 5707235"/>
              <a:gd name="connsiteX10" fmla="*/ 983516 w 5079720"/>
              <a:gd name="connsiteY10" fmla="*/ 4884120 h 5707235"/>
              <a:gd name="connsiteX11" fmla="*/ 945844 w 5079720"/>
              <a:gd name="connsiteY11" fmla="*/ 4856766 h 5707235"/>
              <a:gd name="connsiteX12" fmla="*/ 281522 w 5079720"/>
              <a:gd name="connsiteY12" fmla="*/ 1716360 h 5707235"/>
              <a:gd name="connsiteX13" fmla="*/ 392940 w 5079720"/>
              <a:gd name="connsiteY13" fmla="*/ 1524904 h 5707235"/>
              <a:gd name="connsiteX14" fmla="*/ 3192580 w 5079720"/>
              <a:gd name="connsiteY14" fmla="*/ 389 h 5707235"/>
              <a:gd name="connsiteX15" fmla="*/ 4169900 w 5079720"/>
              <a:gd name="connsiteY15" fmla="*/ 177482 h 5707235"/>
              <a:gd name="connsiteX16" fmla="*/ 4322518 w 5079720"/>
              <a:gd name="connsiteY16" fmla="*/ 246889 h 5707235"/>
              <a:gd name="connsiteX17" fmla="*/ 1088605 w 5079720"/>
              <a:gd name="connsiteY17" fmla="*/ 1185258 h 5707235"/>
              <a:gd name="connsiteX18" fmla="*/ 1105495 w 5079720"/>
              <a:gd name="connsiteY18" fmla="*/ 1156236 h 5707235"/>
              <a:gd name="connsiteX19" fmla="*/ 1258266 w 5079720"/>
              <a:gd name="connsiteY19" fmla="*/ 945844 h 5707235"/>
              <a:gd name="connsiteX20" fmla="*/ 3192580 w 5079720"/>
              <a:gd name="connsiteY20" fmla="*/ 389 h 5707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079720" h="5707235">
                <a:moveTo>
                  <a:pt x="4434977" y="4027600"/>
                </a:moveTo>
                <a:lnTo>
                  <a:pt x="4409774" y="4101752"/>
                </a:lnTo>
                <a:cubicBezTo>
                  <a:pt x="4317805" y="4334067"/>
                  <a:pt x="4189722" y="4556640"/>
                  <a:pt x="4024656" y="4761393"/>
                </a:cubicBezTo>
                <a:cubicBezTo>
                  <a:pt x="3199326" y="5785152"/>
                  <a:pt x="1742447" y="5999943"/>
                  <a:pt x="663773" y="5297405"/>
                </a:cubicBezTo>
                <a:lnTo>
                  <a:pt x="491053" y="5171990"/>
                </a:lnTo>
                <a:close/>
                <a:moveTo>
                  <a:pt x="3626853" y="586535"/>
                </a:moveTo>
                <a:lnTo>
                  <a:pt x="3703006" y="621167"/>
                </a:lnTo>
                <a:cubicBezTo>
                  <a:pt x="3852954" y="698595"/>
                  <a:pt x="3997375" y="792203"/>
                  <a:pt x="4133876" y="902247"/>
                </a:cubicBezTo>
                <a:cubicBezTo>
                  <a:pt x="4952885" y="1562510"/>
                  <a:pt x="5254152" y="2626965"/>
                  <a:pt x="4982200" y="3578618"/>
                </a:cubicBezTo>
                <a:lnTo>
                  <a:pt x="4927440" y="3739730"/>
                </a:lnTo>
                <a:lnTo>
                  <a:pt x="983516" y="4884120"/>
                </a:lnTo>
                <a:lnTo>
                  <a:pt x="945844" y="4856766"/>
                </a:lnTo>
                <a:cubicBezTo>
                  <a:pt x="-9665" y="4086459"/>
                  <a:pt x="-260473" y="2766001"/>
                  <a:pt x="281522" y="1716360"/>
                </a:cubicBezTo>
                <a:lnTo>
                  <a:pt x="392940" y="1524904"/>
                </a:lnTo>
                <a:close/>
                <a:moveTo>
                  <a:pt x="3192580" y="389"/>
                </a:moveTo>
                <a:cubicBezTo>
                  <a:pt x="3522846" y="-5372"/>
                  <a:pt x="3855307" y="52942"/>
                  <a:pt x="4169900" y="177482"/>
                </a:cubicBezTo>
                <a:lnTo>
                  <a:pt x="4322518" y="246889"/>
                </a:lnTo>
                <a:lnTo>
                  <a:pt x="1088605" y="1185258"/>
                </a:lnTo>
                <a:lnTo>
                  <a:pt x="1105495" y="1156236"/>
                </a:lnTo>
                <a:cubicBezTo>
                  <a:pt x="1152330" y="1084325"/>
                  <a:pt x="1203243" y="1014094"/>
                  <a:pt x="1258266" y="945844"/>
                </a:cubicBezTo>
                <a:cubicBezTo>
                  <a:pt x="1750024" y="335853"/>
                  <a:pt x="2465993" y="13062"/>
                  <a:pt x="3192580" y="389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46280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938C857-5BC3-47DC-93C6-9FC3981641F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86514" y="-1"/>
            <a:ext cx="6473372" cy="4542971"/>
          </a:xfrm>
          <a:custGeom>
            <a:avLst/>
            <a:gdLst>
              <a:gd name="connsiteX0" fmla="*/ 0 w 6473372"/>
              <a:gd name="connsiteY0" fmla="*/ 0 h 4542971"/>
              <a:gd name="connsiteX1" fmla="*/ 6473372 w 6473372"/>
              <a:gd name="connsiteY1" fmla="*/ 0 h 4542971"/>
              <a:gd name="connsiteX2" fmla="*/ 6473372 w 6473372"/>
              <a:gd name="connsiteY2" fmla="*/ 4542971 h 4542971"/>
              <a:gd name="connsiteX3" fmla="*/ 0 w 6473372"/>
              <a:gd name="connsiteY3" fmla="*/ 4542971 h 4542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73372" h="4542971">
                <a:moveTo>
                  <a:pt x="0" y="0"/>
                </a:moveTo>
                <a:lnTo>
                  <a:pt x="6473372" y="0"/>
                </a:lnTo>
                <a:lnTo>
                  <a:pt x="6473372" y="4542971"/>
                </a:lnTo>
                <a:lnTo>
                  <a:pt x="0" y="45429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333076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50597AB-9977-475F-BECA-6E71A97345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71257" y="867228"/>
            <a:ext cx="4049486" cy="4746171"/>
          </a:xfrm>
          <a:custGeom>
            <a:avLst/>
            <a:gdLst>
              <a:gd name="connsiteX0" fmla="*/ 866862 w 4049486"/>
              <a:gd name="connsiteY0" fmla="*/ 1763068 h 4746171"/>
              <a:gd name="connsiteX1" fmla="*/ 866862 w 4049486"/>
              <a:gd name="connsiteY1" fmla="*/ 2983103 h 4746171"/>
              <a:gd name="connsiteX2" fmla="*/ 3182624 w 4049486"/>
              <a:gd name="connsiteY2" fmla="*/ 2983103 h 4746171"/>
              <a:gd name="connsiteX3" fmla="*/ 3182624 w 4049486"/>
              <a:gd name="connsiteY3" fmla="*/ 1763068 h 4746171"/>
              <a:gd name="connsiteX4" fmla="*/ 0 w 4049486"/>
              <a:gd name="connsiteY4" fmla="*/ 0 h 4746171"/>
              <a:gd name="connsiteX5" fmla="*/ 4049486 w 4049486"/>
              <a:gd name="connsiteY5" fmla="*/ 0 h 4746171"/>
              <a:gd name="connsiteX6" fmla="*/ 4049486 w 4049486"/>
              <a:gd name="connsiteY6" fmla="*/ 4746171 h 4746171"/>
              <a:gd name="connsiteX7" fmla="*/ 0 w 4049486"/>
              <a:gd name="connsiteY7" fmla="*/ 4746171 h 4746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049486" h="4746171">
                <a:moveTo>
                  <a:pt x="866862" y="1763068"/>
                </a:moveTo>
                <a:lnTo>
                  <a:pt x="866862" y="2983103"/>
                </a:lnTo>
                <a:lnTo>
                  <a:pt x="3182624" y="2983103"/>
                </a:lnTo>
                <a:lnTo>
                  <a:pt x="3182624" y="1763068"/>
                </a:lnTo>
                <a:close/>
                <a:moveTo>
                  <a:pt x="0" y="0"/>
                </a:moveTo>
                <a:lnTo>
                  <a:pt x="4049486" y="0"/>
                </a:lnTo>
                <a:lnTo>
                  <a:pt x="4049486" y="4746171"/>
                </a:lnTo>
                <a:lnTo>
                  <a:pt x="0" y="47461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895660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1E6A9DA-0116-492C-87B7-B31744B33E3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340606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56936E4-3FD0-42C5-8F82-E65B9DF29A2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924550" cy="6858000"/>
          </a:xfrm>
          <a:custGeom>
            <a:avLst/>
            <a:gdLst>
              <a:gd name="connsiteX0" fmla="*/ 0 w 5924550"/>
              <a:gd name="connsiteY0" fmla="*/ 0 h 6858000"/>
              <a:gd name="connsiteX1" fmla="*/ 5924550 w 5924550"/>
              <a:gd name="connsiteY1" fmla="*/ 0 h 6858000"/>
              <a:gd name="connsiteX2" fmla="*/ 5924550 w 5924550"/>
              <a:gd name="connsiteY2" fmla="*/ 6858000 h 6858000"/>
              <a:gd name="connsiteX3" fmla="*/ 0 w 59245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4550" h="6858000">
                <a:moveTo>
                  <a:pt x="0" y="0"/>
                </a:moveTo>
                <a:lnTo>
                  <a:pt x="5924550" y="0"/>
                </a:lnTo>
                <a:lnTo>
                  <a:pt x="592455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ACB4690-1248-4846-A820-19DB834FD0A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001250" y="647700"/>
            <a:ext cx="1200150" cy="2076450"/>
          </a:xfrm>
          <a:custGeom>
            <a:avLst/>
            <a:gdLst>
              <a:gd name="connsiteX0" fmla="*/ 0 w 1200150"/>
              <a:gd name="connsiteY0" fmla="*/ 0 h 2076450"/>
              <a:gd name="connsiteX1" fmla="*/ 1200150 w 1200150"/>
              <a:gd name="connsiteY1" fmla="*/ 0 h 2076450"/>
              <a:gd name="connsiteX2" fmla="*/ 1200150 w 1200150"/>
              <a:gd name="connsiteY2" fmla="*/ 2076450 h 2076450"/>
              <a:gd name="connsiteX3" fmla="*/ 0 w 1200150"/>
              <a:gd name="connsiteY3" fmla="*/ 2076450 h 2076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0150" h="2076450">
                <a:moveTo>
                  <a:pt x="0" y="0"/>
                </a:moveTo>
                <a:lnTo>
                  <a:pt x="1200150" y="0"/>
                </a:lnTo>
                <a:lnTo>
                  <a:pt x="1200150" y="2076450"/>
                </a:lnTo>
                <a:lnTo>
                  <a:pt x="0" y="20764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390450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7147319-A29E-471D-ADCB-70F0DD1EFC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5800" y="2971800"/>
            <a:ext cx="10725150" cy="3181350"/>
          </a:xfrm>
          <a:custGeom>
            <a:avLst/>
            <a:gdLst>
              <a:gd name="connsiteX0" fmla="*/ 695325 w 10725150"/>
              <a:gd name="connsiteY0" fmla="*/ 0 h 3181350"/>
              <a:gd name="connsiteX1" fmla="*/ 10725150 w 10725150"/>
              <a:gd name="connsiteY1" fmla="*/ 0 h 3181350"/>
              <a:gd name="connsiteX2" fmla="*/ 10725150 w 10725150"/>
              <a:gd name="connsiteY2" fmla="*/ 3181350 h 3181350"/>
              <a:gd name="connsiteX3" fmla="*/ 0 w 10725150"/>
              <a:gd name="connsiteY3" fmla="*/ 3181350 h 3181350"/>
              <a:gd name="connsiteX4" fmla="*/ 0 w 10725150"/>
              <a:gd name="connsiteY4" fmla="*/ 574848 h 3181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25150" h="3181350">
                <a:moveTo>
                  <a:pt x="695325" y="0"/>
                </a:moveTo>
                <a:lnTo>
                  <a:pt x="10725150" y="0"/>
                </a:lnTo>
                <a:lnTo>
                  <a:pt x="10725150" y="3181350"/>
                </a:lnTo>
                <a:lnTo>
                  <a:pt x="0" y="3181350"/>
                </a:lnTo>
                <a:lnTo>
                  <a:pt x="0" y="5748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945364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706EE4B-01B9-44DA-9A14-3D57DDB1EB5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61951" y="0"/>
            <a:ext cx="3422725" cy="6858000"/>
          </a:xfrm>
          <a:custGeom>
            <a:avLst/>
            <a:gdLst>
              <a:gd name="connsiteX0" fmla="*/ 0 w 3422725"/>
              <a:gd name="connsiteY0" fmla="*/ 0 h 6858000"/>
              <a:gd name="connsiteX1" fmla="*/ 3422725 w 3422725"/>
              <a:gd name="connsiteY1" fmla="*/ 0 h 6858000"/>
              <a:gd name="connsiteX2" fmla="*/ 3422725 w 3422725"/>
              <a:gd name="connsiteY2" fmla="*/ 6858000 h 6858000"/>
              <a:gd name="connsiteX3" fmla="*/ 0 w 342272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2725" h="6858000">
                <a:moveTo>
                  <a:pt x="0" y="0"/>
                </a:moveTo>
                <a:lnTo>
                  <a:pt x="3422725" y="0"/>
                </a:lnTo>
                <a:lnTo>
                  <a:pt x="3422725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DFB98C9-8FB2-4E06-ADB9-87419890D10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784676" y="0"/>
            <a:ext cx="1835075" cy="6858000"/>
          </a:xfrm>
          <a:custGeom>
            <a:avLst/>
            <a:gdLst>
              <a:gd name="connsiteX0" fmla="*/ 0 w 1835075"/>
              <a:gd name="connsiteY0" fmla="*/ 0 h 6858000"/>
              <a:gd name="connsiteX1" fmla="*/ 1835075 w 1835075"/>
              <a:gd name="connsiteY1" fmla="*/ 0 h 6858000"/>
              <a:gd name="connsiteX2" fmla="*/ 1835075 w 1835075"/>
              <a:gd name="connsiteY2" fmla="*/ 6858000 h 6858000"/>
              <a:gd name="connsiteX3" fmla="*/ 0 w 183507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5075" h="6858000">
                <a:moveTo>
                  <a:pt x="0" y="0"/>
                </a:moveTo>
                <a:lnTo>
                  <a:pt x="1835075" y="0"/>
                </a:lnTo>
                <a:lnTo>
                  <a:pt x="1835075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36930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906FAD2-DCEA-4919-A11E-892BB2F7ED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086100"/>
            <a:ext cx="7349616" cy="3200400"/>
          </a:xfrm>
          <a:custGeom>
            <a:avLst/>
            <a:gdLst>
              <a:gd name="connsiteX0" fmla="*/ 0 w 7349616"/>
              <a:gd name="connsiteY0" fmla="*/ 0 h 3200400"/>
              <a:gd name="connsiteX1" fmla="*/ 7349616 w 7349616"/>
              <a:gd name="connsiteY1" fmla="*/ 0 h 3200400"/>
              <a:gd name="connsiteX2" fmla="*/ 7349616 w 7349616"/>
              <a:gd name="connsiteY2" fmla="*/ 3200400 h 3200400"/>
              <a:gd name="connsiteX3" fmla="*/ 0 w 7349616"/>
              <a:gd name="connsiteY3" fmla="*/ 3200400 h 320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49616" h="3200400">
                <a:moveTo>
                  <a:pt x="0" y="0"/>
                </a:moveTo>
                <a:lnTo>
                  <a:pt x="7349616" y="0"/>
                </a:lnTo>
                <a:lnTo>
                  <a:pt x="7349616" y="3200400"/>
                </a:lnTo>
                <a:lnTo>
                  <a:pt x="0" y="32004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D41FAA4-0173-4625-8656-98F7A8B7A92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30558" y="1967042"/>
            <a:ext cx="2238116" cy="2238116"/>
          </a:xfrm>
          <a:custGeom>
            <a:avLst/>
            <a:gdLst>
              <a:gd name="connsiteX0" fmla="*/ 1119058 w 2238116"/>
              <a:gd name="connsiteY0" fmla="*/ 0 h 2238116"/>
              <a:gd name="connsiteX1" fmla="*/ 2238116 w 2238116"/>
              <a:gd name="connsiteY1" fmla="*/ 1119058 h 2238116"/>
              <a:gd name="connsiteX2" fmla="*/ 1119058 w 2238116"/>
              <a:gd name="connsiteY2" fmla="*/ 2238116 h 2238116"/>
              <a:gd name="connsiteX3" fmla="*/ 0 w 2238116"/>
              <a:gd name="connsiteY3" fmla="*/ 1119058 h 2238116"/>
              <a:gd name="connsiteX4" fmla="*/ 1119058 w 2238116"/>
              <a:gd name="connsiteY4" fmla="*/ 0 h 2238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8116" h="2238116">
                <a:moveTo>
                  <a:pt x="1119058" y="0"/>
                </a:moveTo>
                <a:cubicBezTo>
                  <a:pt x="1737097" y="0"/>
                  <a:pt x="2238116" y="501019"/>
                  <a:pt x="2238116" y="1119058"/>
                </a:cubicBezTo>
                <a:cubicBezTo>
                  <a:pt x="2238116" y="1737097"/>
                  <a:pt x="1737097" y="2238116"/>
                  <a:pt x="1119058" y="2238116"/>
                </a:cubicBezTo>
                <a:cubicBezTo>
                  <a:pt x="501019" y="2238116"/>
                  <a:pt x="0" y="1737097"/>
                  <a:pt x="0" y="1119058"/>
                </a:cubicBezTo>
                <a:cubicBezTo>
                  <a:pt x="0" y="501019"/>
                  <a:pt x="501019" y="0"/>
                  <a:pt x="111905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011633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C6EC4D8-BB2D-41D4-A33D-62DE9128C48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30566" y="1072164"/>
            <a:ext cx="1223493" cy="4713669"/>
          </a:xfrm>
          <a:custGeom>
            <a:avLst/>
            <a:gdLst>
              <a:gd name="connsiteX0" fmla="*/ 1223493 w 1223493"/>
              <a:gd name="connsiteY0" fmla="*/ 0 h 4713669"/>
              <a:gd name="connsiteX1" fmla="*/ 1223493 w 1223493"/>
              <a:gd name="connsiteY1" fmla="*/ 4407796 h 4713669"/>
              <a:gd name="connsiteX2" fmla="*/ 0 w 1223493"/>
              <a:gd name="connsiteY2" fmla="*/ 4713669 h 4713669"/>
              <a:gd name="connsiteX3" fmla="*/ 0 w 1223493"/>
              <a:gd name="connsiteY3" fmla="*/ 305873 h 4713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3493" h="4713669">
                <a:moveTo>
                  <a:pt x="1223493" y="0"/>
                </a:moveTo>
                <a:lnTo>
                  <a:pt x="1223493" y="4407796"/>
                </a:lnTo>
                <a:lnTo>
                  <a:pt x="0" y="4713669"/>
                </a:lnTo>
                <a:lnTo>
                  <a:pt x="0" y="3058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EE45940-E3B0-42FF-820C-901D229A7E3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951616" y="1072168"/>
            <a:ext cx="1223492" cy="4713668"/>
          </a:xfrm>
          <a:custGeom>
            <a:avLst/>
            <a:gdLst>
              <a:gd name="connsiteX0" fmla="*/ 0 w 1223492"/>
              <a:gd name="connsiteY0" fmla="*/ 0 h 4713668"/>
              <a:gd name="connsiteX1" fmla="*/ 1223492 w 1223492"/>
              <a:gd name="connsiteY1" fmla="*/ 305873 h 4713668"/>
              <a:gd name="connsiteX2" fmla="*/ 1223492 w 1223492"/>
              <a:gd name="connsiteY2" fmla="*/ 4713668 h 4713668"/>
              <a:gd name="connsiteX3" fmla="*/ 0 w 1223492"/>
              <a:gd name="connsiteY3" fmla="*/ 4407795 h 4713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3492" h="4713668">
                <a:moveTo>
                  <a:pt x="0" y="0"/>
                </a:moveTo>
                <a:lnTo>
                  <a:pt x="1223492" y="305873"/>
                </a:lnTo>
                <a:lnTo>
                  <a:pt x="1223492" y="4713668"/>
                </a:lnTo>
                <a:lnTo>
                  <a:pt x="0" y="440779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00FACB7-53CD-4A00-9A7B-3200F171AA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137583" y="1072166"/>
            <a:ext cx="1223493" cy="4713668"/>
          </a:xfrm>
          <a:custGeom>
            <a:avLst/>
            <a:gdLst>
              <a:gd name="connsiteX0" fmla="*/ 0 w 1223493"/>
              <a:gd name="connsiteY0" fmla="*/ 0 h 4713668"/>
              <a:gd name="connsiteX1" fmla="*/ 1223493 w 1223493"/>
              <a:gd name="connsiteY1" fmla="*/ 305873 h 4713668"/>
              <a:gd name="connsiteX2" fmla="*/ 1223493 w 1223493"/>
              <a:gd name="connsiteY2" fmla="*/ 4713668 h 4713668"/>
              <a:gd name="connsiteX3" fmla="*/ 0 w 1223493"/>
              <a:gd name="connsiteY3" fmla="*/ 4407795 h 4713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3493" h="4713668">
                <a:moveTo>
                  <a:pt x="0" y="0"/>
                </a:moveTo>
                <a:lnTo>
                  <a:pt x="1223493" y="305873"/>
                </a:lnTo>
                <a:lnTo>
                  <a:pt x="1223493" y="4713668"/>
                </a:lnTo>
                <a:lnTo>
                  <a:pt x="0" y="440779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C0439C4-266B-4306-AD41-CF17B197E21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44600" y="1072166"/>
            <a:ext cx="1223493" cy="4713669"/>
          </a:xfrm>
          <a:custGeom>
            <a:avLst/>
            <a:gdLst>
              <a:gd name="connsiteX0" fmla="*/ 1223493 w 1223493"/>
              <a:gd name="connsiteY0" fmla="*/ 0 h 4713669"/>
              <a:gd name="connsiteX1" fmla="*/ 1223493 w 1223493"/>
              <a:gd name="connsiteY1" fmla="*/ 4407796 h 4713669"/>
              <a:gd name="connsiteX2" fmla="*/ 0 w 1223493"/>
              <a:gd name="connsiteY2" fmla="*/ 4713669 h 4713669"/>
              <a:gd name="connsiteX3" fmla="*/ 0 w 1223493"/>
              <a:gd name="connsiteY3" fmla="*/ 305873 h 4713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3493" h="4713669">
                <a:moveTo>
                  <a:pt x="1223493" y="0"/>
                </a:moveTo>
                <a:lnTo>
                  <a:pt x="1223493" y="4407796"/>
                </a:lnTo>
                <a:lnTo>
                  <a:pt x="0" y="4713669"/>
                </a:lnTo>
                <a:lnTo>
                  <a:pt x="0" y="3058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917502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46F554F-312B-4D1C-8341-1FDBA09D6B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25048" y="0"/>
            <a:ext cx="4966952" cy="4159876"/>
          </a:xfrm>
          <a:custGeom>
            <a:avLst/>
            <a:gdLst>
              <a:gd name="connsiteX0" fmla="*/ 0 w 4966952"/>
              <a:gd name="connsiteY0" fmla="*/ 0 h 4159876"/>
              <a:gd name="connsiteX1" fmla="*/ 4966952 w 4966952"/>
              <a:gd name="connsiteY1" fmla="*/ 0 h 4159876"/>
              <a:gd name="connsiteX2" fmla="*/ 4966952 w 4966952"/>
              <a:gd name="connsiteY2" fmla="*/ 4159876 h 4159876"/>
              <a:gd name="connsiteX3" fmla="*/ 0 w 4966952"/>
              <a:gd name="connsiteY3" fmla="*/ 4159876 h 415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66952" h="4159876">
                <a:moveTo>
                  <a:pt x="0" y="0"/>
                </a:moveTo>
                <a:lnTo>
                  <a:pt x="4966952" y="0"/>
                </a:lnTo>
                <a:lnTo>
                  <a:pt x="4966952" y="4159876"/>
                </a:lnTo>
                <a:lnTo>
                  <a:pt x="0" y="41598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41994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9CF92F4-8DCB-4E8B-B664-E16C1D18481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07922" y="1"/>
            <a:ext cx="4782164" cy="6135329"/>
          </a:xfrm>
          <a:custGeom>
            <a:avLst/>
            <a:gdLst>
              <a:gd name="connsiteX0" fmla="*/ 1753829 w 4782164"/>
              <a:gd name="connsiteY0" fmla="*/ 0 h 6135329"/>
              <a:gd name="connsiteX1" fmla="*/ 4782164 w 4782164"/>
              <a:gd name="connsiteY1" fmla="*/ 0 h 6135329"/>
              <a:gd name="connsiteX2" fmla="*/ 4782164 w 4782164"/>
              <a:gd name="connsiteY2" fmla="*/ 6135329 h 6135329"/>
              <a:gd name="connsiteX3" fmla="*/ 1753829 w 4782164"/>
              <a:gd name="connsiteY3" fmla="*/ 6135329 h 6135329"/>
              <a:gd name="connsiteX4" fmla="*/ 0 w 4782164"/>
              <a:gd name="connsiteY4" fmla="*/ 0 h 6135329"/>
              <a:gd name="connsiteX5" fmla="*/ 1563329 w 4782164"/>
              <a:gd name="connsiteY5" fmla="*/ 0 h 6135329"/>
              <a:gd name="connsiteX6" fmla="*/ 1563329 w 4782164"/>
              <a:gd name="connsiteY6" fmla="*/ 6135329 h 6135329"/>
              <a:gd name="connsiteX7" fmla="*/ 0 w 4782164"/>
              <a:gd name="connsiteY7" fmla="*/ 6135329 h 6135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82164" h="6135329">
                <a:moveTo>
                  <a:pt x="1753829" y="0"/>
                </a:moveTo>
                <a:lnTo>
                  <a:pt x="4782164" y="0"/>
                </a:lnTo>
                <a:lnTo>
                  <a:pt x="4782164" y="6135329"/>
                </a:lnTo>
                <a:lnTo>
                  <a:pt x="1753829" y="6135329"/>
                </a:lnTo>
                <a:close/>
                <a:moveTo>
                  <a:pt x="0" y="0"/>
                </a:moveTo>
                <a:lnTo>
                  <a:pt x="1563329" y="0"/>
                </a:lnTo>
                <a:lnTo>
                  <a:pt x="1563329" y="6135329"/>
                </a:lnTo>
                <a:lnTo>
                  <a:pt x="0" y="61353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519175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6AFA35B-B9EF-4A47-8C39-82200A4DB4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3600" y="1453893"/>
            <a:ext cx="5312228" cy="2801257"/>
          </a:xfrm>
          <a:custGeom>
            <a:avLst/>
            <a:gdLst>
              <a:gd name="connsiteX0" fmla="*/ 0 w 5312228"/>
              <a:gd name="connsiteY0" fmla="*/ 0 h 2801257"/>
              <a:gd name="connsiteX1" fmla="*/ 5312228 w 5312228"/>
              <a:gd name="connsiteY1" fmla="*/ 0 h 2801257"/>
              <a:gd name="connsiteX2" fmla="*/ 5312228 w 5312228"/>
              <a:gd name="connsiteY2" fmla="*/ 2801257 h 2801257"/>
              <a:gd name="connsiteX3" fmla="*/ 0 w 5312228"/>
              <a:gd name="connsiteY3" fmla="*/ 2801257 h 2801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12228" h="2801257">
                <a:moveTo>
                  <a:pt x="0" y="0"/>
                </a:moveTo>
                <a:lnTo>
                  <a:pt x="5312228" y="0"/>
                </a:lnTo>
                <a:lnTo>
                  <a:pt x="5312228" y="2801257"/>
                </a:lnTo>
                <a:lnTo>
                  <a:pt x="0" y="28012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753562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ABB9236-26A5-473C-836E-FF84B0F3E47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86285" y="682172"/>
            <a:ext cx="4601028" cy="5529943"/>
          </a:xfrm>
          <a:custGeom>
            <a:avLst/>
            <a:gdLst>
              <a:gd name="connsiteX0" fmla="*/ 0 w 4601028"/>
              <a:gd name="connsiteY0" fmla="*/ 0 h 5529943"/>
              <a:gd name="connsiteX1" fmla="*/ 2975429 w 4601028"/>
              <a:gd name="connsiteY1" fmla="*/ 0 h 5529943"/>
              <a:gd name="connsiteX2" fmla="*/ 3164568 w 4601028"/>
              <a:gd name="connsiteY2" fmla="*/ 163286 h 5529943"/>
              <a:gd name="connsiteX3" fmla="*/ 3961947 w 4601028"/>
              <a:gd name="connsiteY3" fmla="*/ 163286 h 5529943"/>
              <a:gd name="connsiteX4" fmla="*/ 4151086 w 4601028"/>
              <a:gd name="connsiteY4" fmla="*/ 0 h 5529943"/>
              <a:gd name="connsiteX5" fmla="*/ 4601028 w 4601028"/>
              <a:gd name="connsiteY5" fmla="*/ 0 h 5529943"/>
              <a:gd name="connsiteX6" fmla="*/ 4601028 w 4601028"/>
              <a:gd name="connsiteY6" fmla="*/ 2899190 h 5529943"/>
              <a:gd name="connsiteX7" fmla="*/ 4205108 w 4601028"/>
              <a:gd name="connsiteY7" fmla="*/ 2899190 h 5529943"/>
              <a:gd name="connsiteX8" fmla="*/ 4189599 w 4601028"/>
              <a:gd name="connsiteY8" fmla="*/ 2895603 h 5529943"/>
              <a:gd name="connsiteX9" fmla="*/ 3595355 w 4601028"/>
              <a:gd name="connsiteY9" fmla="*/ 2895603 h 5529943"/>
              <a:gd name="connsiteX10" fmla="*/ 3454399 w 4601028"/>
              <a:gd name="connsiteY10" fmla="*/ 3057096 h 5529943"/>
              <a:gd name="connsiteX11" fmla="*/ 3595355 w 4601028"/>
              <a:gd name="connsiteY11" fmla="*/ 3218588 h 5529943"/>
              <a:gd name="connsiteX12" fmla="*/ 4126092 w 4601028"/>
              <a:gd name="connsiteY12" fmla="*/ 3218588 h 5529943"/>
              <a:gd name="connsiteX13" fmla="*/ 4141600 w 4601028"/>
              <a:gd name="connsiteY13" fmla="*/ 3222175 h 5529943"/>
              <a:gd name="connsiteX14" fmla="*/ 4601028 w 4601028"/>
              <a:gd name="connsiteY14" fmla="*/ 3222175 h 5529943"/>
              <a:gd name="connsiteX15" fmla="*/ 4601028 w 4601028"/>
              <a:gd name="connsiteY15" fmla="*/ 5529943 h 5529943"/>
              <a:gd name="connsiteX16" fmla="*/ 1489913 w 4601028"/>
              <a:gd name="connsiteY16" fmla="*/ 5529943 h 5529943"/>
              <a:gd name="connsiteX17" fmla="*/ 1491127 w 4601028"/>
              <a:gd name="connsiteY17" fmla="*/ 5526567 h 5529943"/>
              <a:gd name="connsiteX18" fmla="*/ 1494970 w 4601028"/>
              <a:gd name="connsiteY18" fmla="*/ 5493658 h 5529943"/>
              <a:gd name="connsiteX19" fmla="*/ 1305831 w 4601028"/>
              <a:gd name="connsiteY19" fmla="*/ 5330372 h 5529943"/>
              <a:gd name="connsiteX20" fmla="*/ 508453 w 4601028"/>
              <a:gd name="connsiteY20" fmla="*/ 5330372 h 5529943"/>
              <a:gd name="connsiteX21" fmla="*/ 319313 w 4601028"/>
              <a:gd name="connsiteY21" fmla="*/ 5493658 h 5529943"/>
              <a:gd name="connsiteX22" fmla="*/ 323156 w 4601028"/>
              <a:gd name="connsiteY22" fmla="*/ 5526567 h 5529943"/>
              <a:gd name="connsiteX23" fmla="*/ 324370 w 4601028"/>
              <a:gd name="connsiteY23" fmla="*/ 5529943 h 5529943"/>
              <a:gd name="connsiteX24" fmla="*/ 0 w 4601028"/>
              <a:gd name="connsiteY24" fmla="*/ 5529943 h 5529943"/>
              <a:gd name="connsiteX25" fmla="*/ 0 w 4601028"/>
              <a:gd name="connsiteY25" fmla="*/ 1313545 h 5529943"/>
              <a:gd name="connsiteX26" fmla="*/ 487643 w 4601028"/>
              <a:gd name="connsiteY26" fmla="*/ 1313545 h 5529943"/>
              <a:gd name="connsiteX27" fmla="*/ 508453 w 4601028"/>
              <a:gd name="connsiteY27" fmla="*/ 1317172 h 5529943"/>
              <a:gd name="connsiteX28" fmla="*/ 1305831 w 4601028"/>
              <a:gd name="connsiteY28" fmla="*/ 1317172 h 5529943"/>
              <a:gd name="connsiteX29" fmla="*/ 1494970 w 4601028"/>
              <a:gd name="connsiteY29" fmla="*/ 1153886 h 5529943"/>
              <a:gd name="connsiteX30" fmla="*/ 1305831 w 4601028"/>
              <a:gd name="connsiteY30" fmla="*/ 990600 h 5529943"/>
              <a:gd name="connsiteX31" fmla="*/ 593670 w 4601028"/>
              <a:gd name="connsiteY31" fmla="*/ 990600 h 5529943"/>
              <a:gd name="connsiteX32" fmla="*/ 572860 w 4601028"/>
              <a:gd name="connsiteY32" fmla="*/ 986973 h 5529943"/>
              <a:gd name="connsiteX33" fmla="*/ 0 w 4601028"/>
              <a:gd name="connsiteY33" fmla="*/ 986973 h 5529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601028" h="5529943">
                <a:moveTo>
                  <a:pt x="0" y="0"/>
                </a:moveTo>
                <a:lnTo>
                  <a:pt x="2975429" y="0"/>
                </a:lnTo>
                <a:cubicBezTo>
                  <a:pt x="2975429" y="90185"/>
                  <a:pt x="3060120" y="163286"/>
                  <a:pt x="3164568" y="163286"/>
                </a:cubicBezTo>
                <a:lnTo>
                  <a:pt x="3961947" y="163286"/>
                </a:lnTo>
                <a:cubicBezTo>
                  <a:pt x="4066395" y="163286"/>
                  <a:pt x="4151086" y="90185"/>
                  <a:pt x="4151086" y="0"/>
                </a:cubicBezTo>
                <a:lnTo>
                  <a:pt x="4601028" y="0"/>
                </a:lnTo>
                <a:lnTo>
                  <a:pt x="4601028" y="2899190"/>
                </a:lnTo>
                <a:lnTo>
                  <a:pt x="4205108" y="2899190"/>
                </a:lnTo>
                <a:lnTo>
                  <a:pt x="4189599" y="2895603"/>
                </a:lnTo>
                <a:lnTo>
                  <a:pt x="3595355" y="2895603"/>
                </a:lnTo>
                <a:cubicBezTo>
                  <a:pt x="3517515" y="2895603"/>
                  <a:pt x="3454399" y="2967901"/>
                  <a:pt x="3454399" y="3057096"/>
                </a:cubicBezTo>
                <a:cubicBezTo>
                  <a:pt x="3454399" y="3146290"/>
                  <a:pt x="3517515" y="3218588"/>
                  <a:pt x="3595355" y="3218588"/>
                </a:cubicBezTo>
                <a:lnTo>
                  <a:pt x="4126092" y="3218588"/>
                </a:lnTo>
                <a:lnTo>
                  <a:pt x="4141600" y="3222175"/>
                </a:lnTo>
                <a:lnTo>
                  <a:pt x="4601028" y="3222175"/>
                </a:lnTo>
                <a:lnTo>
                  <a:pt x="4601028" y="5529943"/>
                </a:lnTo>
                <a:lnTo>
                  <a:pt x="1489913" y="5529943"/>
                </a:lnTo>
                <a:lnTo>
                  <a:pt x="1491127" y="5526567"/>
                </a:lnTo>
                <a:cubicBezTo>
                  <a:pt x="1493647" y="5515938"/>
                  <a:pt x="1494970" y="5504931"/>
                  <a:pt x="1494970" y="5493658"/>
                </a:cubicBezTo>
                <a:cubicBezTo>
                  <a:pt x="1494970" y="5403473"/>
                  <a:pt x="1410279" y="5330372"/>
                  <a:pt x="1305831" y="5330372"/>
                </a:cubicBezTo>
                <a:lnTo>
                  <a:pt x="508453" y="5330372"/>
                </a:lnTo>
                <a:cubicBezTo>
                  <a:pt x="404004" y="5330372"/>
                  <a:pt x="319313" y="5403473"/>
                  <a:pt x="319313" y="5493658"/>
                </a:cubicBezTo>
                <a:cubicBezTo>
                  <a:pt x="319313" y="5504931"/>
                  <a:pt x="320637" y="5515938"/>
                  <a:pt x="323156" y="5526567"/>
                </a:cubicBezTo>
                <a:lnTo>
                  <a:pt x="324370" y="5529943"/>
                </a:lnTo>
                <a:lnTo>
                  <a:pt x="0" y="5529943"/>
                </a:lnTo>
                <a:lnTo>
                  <a:pt x="0" y="1313545"/>
                </a:lnTo>
                <a:lnTo>
                  <a:pt x="487643" y="1313545"/>
                </a:lnTo>
                <a:lnTo>
                  <a:pt x="508453" y="1317172"/>
                </a:lnTo>
                <a:lnTo>
                  <a:pt x="1305831" y="1317172"/>
                </a:lnTo>
                <a:cubicBezTo>
                  <a:pt x="1410279" y="1317172"/>
                  <a:pt x="1494970" y="1244071"/>
                  <a:pt x="1494970" y="1153886"/>
                </a:cubicBezTo>
                <a:cubicBezTo>
                  <a:pt x="1494970" y="1063701"/>
                  <a:pt x="1410279" y="990600"/>
                  <a:pt x="1305831" y="990600"/>
                </a:cubicBezTo>
                <a:lnTo>
                  <a:pt x="593670" y="990600"/>
                </a:lnTo>
                <a:lnTo>
                  <a:pt x="572860" y="986973"/>
                </a:lnTo>
                <a:lnTo>
                  <a:pt x="0" y="9869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204873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348A81A-40CB-498F-858A-F855CD083B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2792" y="1731055"/>
            <a:ext cx="3998429" cy="5126946"/>
          </a:xfrm>
          <a:custGeom>
            <a:avLst/>
            <a:gdLst>
              <a:gd name="connsiteX0" fmla="*/ 3998428 w 3998429"/>
              <a:gd name="connsiteY0" fmla="*/ 3619802 h 5126946"/>
              <a:gd name="connsiteX1" fmla="*/ 3998428 w 3998429"/>
              <a:gd name="connsiteY1" fmla="*/ 5126946 h 5126946"/>
              <a:gd name="connsiteX2" fmla="*/ 3062332 w 3998429"/>
              <a:gd name="connsiteY2" fmla="*/ 5126945 h 5126946"/>
              <a:gd name="connsiteX3" fmla="*/ 2231117 w 3998429"/>
              <a:gd name="connsiteY3" fmla="*/ 4644841 h 5126946"/>
              <a:gd name="connsiteX4" fmla="*/ 3998428 w 3998429"/>
              <a:gd name="connsiteY4" fmla="*/ 1275437 h 5126946"/>
              <a:gd name="connsiteX5" fmla="*/ 3998429 w 3998429"/>
              <a:gd name="connsiteY5" fmla="*/ 3325515 h 5126946"/>
              <a:gd name="connsiteX6" fmla="*/ 2231118 w 3998429"/>
              <a:gd name="connsiteY6" fmla="*/ 2300476 h 5126946"/>
              <a:gd name="connsiteX7" fmla="*/ 0 w 3998429"/>
              <a:gd name="connsiteY7" fmla="*/ 1201884 h 5126946"/>
              <a:gd name="connsiteX8" fmla="*/ 3898900 w 3998429"/>
              <a:gd name="connsiteY8" fmla="*/ 3463245 h 5126946"/>
              <a:gd name="connsiteX9" fmla="*/ 1030452 w 3998429"/>
              <a:gd name="connsiteY9" fmla="*/ 5126945 h 5126946"/>
              <a:gd name="connsiteX10" fmla="*/ 0 w 3998429"/>
              <a:gd name="connsiteY10" fmla="*/ 5126946 h 5126946"/>
              <a:gd name="connsiteX11" fmla="*/ 1961297 w 3998429"/>
              <a:gd name="connsiteY11" fmla="*/ 0 h 5126946"/>
              <a:gd name="connsiteX12" fmla="*/ 1956998 w 3998429"/>
              <a:gd name="connsiteY12" fmla="*/ 2165725 h 5126946"/>
              <a:gd name="connsiteX13" fmla="*/ 79277 w 3998429"/>
              <a:gd name="connsiteY13" fmla="*/ 1086586 h 5126946"/>
              <a:gd name="connsiteX14" fmla="*/ 2112127 w 3998429"/>
              <a:gd name="connsiteY14" fmla="*/ 0 h 5126946"/>
              <a:gd name="connsiteX15" fmla="*/ 3985551 w 3998429"/>
              <a:gd name="connsiteY15" fmla="*/ 1086585 h 5126946"/>
              <a:gd name="connsiteX16" fmla="*/ 2112128 w 3998429"/>
              <a:gd name="connsiteY16" fmla="*/ 2173171 h 5126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998429" h="5126946">
                <a:moveTo>
                  <a:pt x="3998428" y="3619802"/>
                </a:moveTo>
                <a:lnTo>
                  <a:pt x="3998428" y="5126946"/>
                </a:lnTo>
                <a:lnTo>
                  <a:pt x="3062332" y="5126945"/>
                </a:lnTo>
                <a:lnTo>
                  <a:pt x="2231117" y="4644841"/>
                </a:lnTo>
                <a:close/>
                <a:moveTo>
                  <a:pt x="3998428" y="1275437"/>
                </a:moveTo>
                <a:lnTo>
                  <a:pt x="3998429" y="3325515"/>
                </a:lnTo>
                <a:lnTo>
                  <a:pt x="2231118" y="2300476"/>
                </a:lnTo>
                <a:close/>
                <a:moveTo>
                  <a:pt x="0" y="1201884"/>
                </a:moveTo>
                <a:lnTo>
                  <a:pt x="3898900" y="3463245"/>
                </a:lnTo>
                <a:lnTo>
                  <a:pt x="1030452" y="5126945"/>
                </a:lnTo>
                <a:lnTo>
                  <a:pt x="0" y="5126946"/>
                </a:lnTo>
                <a:close/>
                <a:moveTo>
                  <a:pt x="1961297" y="0"/>
                </a:moveTo>
                <a:lnTo>
                  <a:pt x="1956998" y="2165725"/>
                </a:lnTo>
                <a:lnTo>
                  <a:pt x="79277" y="1086586"/>
                </a:lnTo>
                <a:close/>
                <a:moveTo>
                  <a:pt x="2112127" y="0"/>
                </a:moveTo>
                <a:lnTo>
                  <a:pt x="3985551" y="1086585"/>
                </a:lnTo>
                <a:lnTo>
                  <a:pt x="2112128" y="21731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618218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895E7F8-1FB9-4F27-8914-384571B17D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4457" y="435430"/>
            <a:ext cx="5365081" cy="5351113"/>
          </a:xfrm>
          <a:custGeom>
            <a:avLst/>
            <a:gdLst>
              <a:gd name="connsiteX0" fmla="*/ 0 w 5365081"/>
              <a:gd name="connsiteY0" fmla="*/ 0 h 5351113"/>
              <a:gd name="connsiteX1" fmla="*/ 3881665 w 5365081"/>
              <a:gd name="connsiteY1" fmla="*/ 1 h 5351113"/>
              <a:gd name="connsiteX2" fmla="*/ 5098235 w 5365081"/>
              <a:gd name="connsiteY2" fmla="*/ 1216572 h 5351113"/>
              <a:gd name="connsiteX3" fmla="*/ 5098235 w 5365081"/>
              <a:gd name="connsiteY3" fmla="*/ 2505018 h 5351113"/>
              <a:gd name="connsiteX4" fmla="*/ 2518986 w 5365081"/>
              <a:gd name="connsiteY4" fmla="*/ 5084267 h 5351113"/>
              <a:gd name="connsiteX5" fmla="*/ 1230540 w 5365081"/>
              <a:gd name="connsiteY5" fmla="*/ 5084267 h 5351113"/>
              <a:gd name="connsiteX6" fmla="*/ 0 w 5365081"/>
              <a:gd name="connsiteY6" fmla="*/ 3853728 h 5351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365081" h="5351113">
                <a:moveTo>
                  <a:pt x="0" y="0"/>
                </a:moveTo>
                <a:lnTo>
                  <a:pt x="3881665" y="1"/>
                </a:lnTo>
                <a:lnTo>
                  <a:pt x="5098235" y="1216572"/>
                </a:lnTo>
                <a:cubicBezTo>
                  <a:pt x="5454030" y="1572366"/>
                  <a:pt x="5454030" y="2149223"/>
                  <a:pt x="5098235" y="2505018"/>
                </a:cubicBezTo>
                <a:lnTo>
                  <a:pt x="2518986" y="5084267"/>
                </a:lnTo>
                <a:cubicBezTo>
                  <a:pt x="2163191" y="5440062"/>
                  <a:pt x="1586334" y="5440062"/>
                  <a:pt x="1230540" y="5084267"/>
                </a:cubicBezTo>
                <a:lnTo>
                  <a:pt x="0" y="38537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701193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60B163F-5B40-479B-A26F-9F60EB51D6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74058" y="0"/>
            <a:ext cx="3439886" cy="6858000"/>
          </a:xfrm>
          <a:custGeom>
            <a:avLst/>
            <a:gdLst>
              <a:gd name="connsiteX0" fmla="*/ 0 w 3439886"/>
              <a:gd name="connsiteY0" fmla="*/ 0 h 6858000"/>
              <a:gd name="connsiteX1" fmla="*/ 3439886 w 3439886"/>
              <a:gd name="connsiteY1" fmla="*/ 0 h 6858000"/>
              <a:gd name="connsiteX2" fmla="*/ 3439886 w 3439886"/>
              <a:gd name="connsiteY2" fmla="*/ 6858000 h 6858000"/>
              <a:gd name="connsiteX3" fmla="*/ 0 w 343988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9886" h="6858000">
                <a:moveTo>
                  <a:pt x="0" y="0"/>
                </a:moveTo>
                <a:lnTo>
                  <a:pt x="3439886" y="0"/>
                </a:lnTo>
                <a:lnTo>
                  <a:pt x="3439886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876581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CD5E016-AB66-4AF4-855C-8FC32E5572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56628" y="801915"/>
            <a:ext cx="2278743" cy="5254171"/>
          </a:xfrm>
          <a:custGeom>
            <a:avLst/>
            <a:gdLst>
              <a:gd name="connsiteX0" fmla="*/ 0 w 2278743"/>
              <a:gd name="connsiteY0" fmla="*/ 0 h 5254171"/>
              <a:gd name="connsiteX1" fmla="*/ 2278743 w 2278743"/>
              <a:gd name="connsiteY1" fmla="*/ 0 h 5254171"/>
              <a:gd name="connsiteX2" fmla="*/ 2278743 w 2278743"/>
              <a:gd name="connsiteY2" fmla="*/ 5254171 h 5254171"/>
              <a:gd name="connsiteX3" fmla="*/ 0 w 2278743"/>
              <a:gd name="connsiteY3" fmla="*/ 5254171 h 5254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8743" h="5254171">
                <a:moveTo>
                  <a:pt x="0" y="0"/>
                </a:moveTo>
                <a:lnTo>
                  <a:pt x="2278743" y="0"/>
                </a:lnTo>
                <a:lnTo>
                  <a:pt x="2278743" y="5254171"/>
                </a:lnTo>
                <a:lnTo>
                  <a:pt x="0" y="52541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076068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06C2DD2-A091-4EC2-BB62-FC1EE5EC6F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9469" y="0"/>
            <a:ext cx="8841510" cy="6858000"/>
          </a:xfrm>
          <a:custGeom>
            <a:avLst/>
            <a:gdLst>
              <a:gd name="connsiteX0" fmla="*/ 0 w 8841510"/>
              <a:gd name="connsiteY0" fmla="*/ 0 h 6858000"/>
              <a:gd name="connsiteX1" fmla="*/ 8841510 w 8841510"/>
              <a:gd name="connsiteY1" fmla="*/ 0 h 6858000"/>
              <a:gd name="connsiteX2" fmla="*/ 8841510 w 8841510"/>
              <a:gd name="connsiteY2" fmla="*/ 6858000 h 6858000"/>
              <a:gd name="connsiteX3" fmla="*/ 0 w 884151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41510" h="6858000">
                <a:moveTo>
                  <a:pt x="0" y="0"/>
                </a:moveTo>
                <a:lnTo>
                  <a:pt x="8841510" y="0"/>
                </a:lnTo>
                <a:lnTo>
                  <a:pt x="884151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381089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5BBDB0C-1D3A-4A16-8855-2A0D1025ED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447887" y="0"/>
            <a:ext cx="4030379" cy="6858000"/>
          </a:xfrm>
          <a:custGeom>
            <a:avLst/>
            <a:gdLst>
              <a:gd name="connsiteX0" fmla="*/ 0 w 4030379"/>
              <a:gd name="connsiteY0" fmla="*/ 0 h 6858000"/>
              <a:gd name="connsiteX1" fmla="*/ 4030379 w 4030379"/>
              <a:gd name="connsiteY1" fmla="*/ 0 h 6858000"/>
              <a:gd name="connsiteX2" fmla="*/ 4030379 w 4030379"/>
              <a:gd name="connsiteY2" fmla="*/ 6858000 h 6858000"/>
              <a:gd name="connsiteX3" fmla="*/ 0 w 403037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30379" h="6858000">
                <a:moveTo>
                  <a:pt x="0" y="0"/>
                </a:moveTo>
                <a:lnTo>
                  <a:pt x="4030379" y="0"/>
                </a:lnTo>
                <a:lnTo>
                  <a:pt x="4030379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67070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8015117-7AC2-4585-B821-1EC3D7932D9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738090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4E73B1A-338A-4F62-9F3C-158D344B3C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04800" y="0"/>
            <a:ext cx="4419600" cy="6858000"/>
          </a:xfrm>
          <a:custGeom>
            <a:avLst/>
            <a:gdLst>
              <a:gd name="connsiteX0" fmla="*/ 0 w 4419600"/>
              <a:gd name="connsiteY0" fmla="*/ 0 h 6858000"/>
              <a:gd name="connsiteX1" fmla="*/ 3482998 w 4419600"/>
              <a:gd name="connsiteY1" fmla="*/ 0 h 6858000"/>
              <a:gd name="connsiteX2" fmla="*/ 4419600 w 4419600"/>
              <a:gd name="connsiteY2" fmla="*/ 6858000 h 6858000"/>
              <a:gd name="connsiteX3" fmla="*/ 936602 w 44196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19600" h="6858000">
                <a:moveTo>
                  <a:pt x="0" y="0"/>
                </a:moveTo>
                <a:lnTo>
                  <a:pt x="3482998" y="0"/>
                </a:lnTo>
                <a:lnTo>
                  <a:pt x="4419600" y="6858000"/>
                </a:lnTo>
                <a:lnTo>
                  <a:pt x="936602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91282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8F41339-01BC-4978-8E50-C2F841CA40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61448" y="1"/>
            <a:ext cx="5624308" cy="4194174"/>
          </a:xfrm>
          <a:custGeom>
            <a:avLst/>
            <a:gdLst>
              <a:gd name="connsiteX0" fmla="*/ 1363955 w 5624308"/>
              <a:gd name="connsiteY0" fmla="*/ 0 h 4194174"/>
              <a:gd name="connsiteX1" fmla="*/ 4260354 w 5624308"/>
              <a:gd name="connsiteY1" fmla="*/ 0 h 4194174"/>
              <a:gd name="connsiteX2" fmla="*/ 5624308 w 5624308"/>
              <a:gd name="connsiteY2" fmla="*/ 1369885 h 4194174"/>
              <a:gd name="connsiteX3" fmla="*/ 2812245 w 5624308"/>
              <a:gd name="connsiteY3" fmla="*/ 4194174 h 4194174"/>
              <a:gd name="connsiteX4" fmla="*/ 2812063 w 5624308"/>
              <a:gd name="connsiteY4" fmla="*/ 4194174 h 4194174"/>
              <a:gd name="connsiteX5" fmla="*/ 0 w 5624308"/>
              <a:gd name="connsiteY5" fmla="*/ 1369885 h 4194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24308" h="4194174">
                <a:moveTo>
                  <a:pt x="1363955" y="0"/>
                </a:moveTo>
                <a:lnTo>
                  <a:pt x="4260354" y="0"/>
                </a:lnTo>
                <a:lnTo>
                  <a:pt x="5624308" y="1369885"/>
                </a:lnTo>
                <a:lnTo>
                  <a:pt x="2812245" y="4194174"/>
                </a:lnTo>
                <a:lnTo>
                  <a:pt x="2812063" y="4194174"/>
                </a:lnTo>
                <a:lnTo>
                  <a:pt x="0" y="13698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A6476F3-E22F-4316-BD44-6756F62FA46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880800" y="2227869"/>
            <a:ext cx="3440405" cy="3455365"/>
          </a:xfrm>
          <a:custGeom>
            <a:avLst/>
            <a:gdLst>
              <a:gd name="connsiteX0" fmla="*/ 1700107 w 3440405"/>
              <a:gd name="connsiteY0" fmla="*/ 762076 h 3455365"/>
              <a:gd name="connsiteX1" fmla="*/ 2648721 w 3440405"/>
              <a:gd name="connsiteY1" fmla="*/ 1714816 h 3455365"/>
              <a:gd name="connsiteX2" fmla="*/ 1700107 w 3440405"/>
              <a:gd name="connsiteY2" fmla="*/ 2667556 h 3455365"/>
              <a:gd name="connsiteX3" fmla="*/ 751491 w 3440405"/>
              <a:gd name="connsiteY3" fmla="*/ 1714816 h 3455365"/>
              <a:gd name="connsiteX4" fmla="*/ 1726596 w 3440405"/>
              <a:gd name="connsiteY4" fmla="*/ 459042 h 3455365"/>
              <a:gd name="connsiteX5" fmla="*/ 459042 w 3440405"/>
              <a:gd name="connsiteY5" fmla="*/ 1732108 h 3455365"/>
              <a:gd name="connsiteX6" fmla="*/ 1726596 w 3440405"/>
              <a:gd name="connsiteY6" fmla="*/ 3005174 h 3455365"/>
              <a:gd name="connsiteX7" fmla="*/ 2994150 w 3440405"/>
              <a:gd name="connsiteY7" fmla="*/ 1732108 h 3455365"/>
              <a:gd name="connsiteX8" fmla="*/ 1720203 w 3440405"/>
              <a:gd name="connsiteY8" fmla="*/ 0 h 3455365"/>
              <a:gd name="connsiteX9" fmla="*/ 3440405 w 3440405"/>
              <a:gd name="connsiteY9" fmla="*/ 1727683 h 3455365"/>
              <a:gd name="connsiteX10" fmla="*/ 1720203 w 3440405"/>
              <a:gd name="connsiteY10" fmla="*/ 3455365 h 3455365"/>
              <a:gd name="connsiteX11" fmla="*/ 0 w 3440405"/>
              <a:gd name="connsiteY11" fmla="*/ 1727683 h 345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440405" h="3455365">
                <a:moveTo>
                  <a:pt x="1700107" y="762076"/>
                </a:moveTo>
                <a:lnTo>
                  <a:pt x="2648721" y="1714816"/>
                </a:lnTo>
                <a:lnTo>
                  <a:pt x="1700107" y="2667556"/>
                </a:lnTo>
                <a:lnTo>
                  <a:pt x="751491" y="1714816"/>
                </a:lnTo>
                <a:close/>
                <a:moveTo>
                  <a:pt x="1726596" y="459042"/>
                </a:moveTo>
                <a:lnTo>
                  <a:pt x="459042" y="1732108"/>
                </a:lnTo>
                <a:lnTo>
                  <a:pt x="1726596" y="3005174"/>
                </a:lnTo>
                <a:lnTo>
                  <a:pt x="2994150" y="1732108"/>
                </a:lnTo>
                <a:close/>
                <a:moveTo>
                  <a:pt x="1720203" y="0"/>
                </a:moveTo>
                <a:lnTo>
                  <a:pt x="3440405" y="1727683"/>
                </a:lnTo>
                <a:lnTo>
                  <a:pt x="1720203" y="3455365"/>
                </a:lnTo>
                <a:lnTo>
                  <a:pt x="0" y="172768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926899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4BAE5FB2-EC20-45B4-BC29-9D925F162CD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69113" y="-1"/>
            <a:ext cx="6711113" cy="6852982"/>
          </a:xfrm>
          <a:custGeom>
            <a:avLst/>
            <a:gdLst>
              <a:gd name="connsiteX0" fmla="*/ 3801779 w 6711113"/>
              <a:gd name="connsiteY0" fmla="*/ 4987031 h 6852982"/>
              <a:gd name="connsiteX1" fmla="*/ 4000778 w 6711113"/>
              <a:gd name="connsiteY1" fmla="*/ 5069459 h 6852982"/>
              <a:gd name="connsiteX2" fmla="*/ 4796748 w 6711113"/>
              <a:gd name="connsiteY2" fmla="*/ 5865429 h 6852982"/>
              <a:gd name="connsiteX3" fmla="*/ 4796747 w 6711113"/>
              <a:gd name="connsiteY3" fmla="*/ 6263425 h 6852982"/>
              <a:gd name="connsiteX4" fmla="*/ 4207191 w 6711113"/>
              <a:gd name="connsiteY4" fmla="*/ 6852982 h 6852982"/>
              <a:gd name="connsiteX5" fmla="*/ 3396369 w 6711113"/>
              <a:gd name="connsiteY5" fmla="*/ 6852982 h 6852982"/>
              <a:gd name="connsiteX6" fmla="*/ 2806812 w 6711113"/>
              <a:gd name="connsiteY6" fmla="*/ 6263425 h 6852982"/>
              <a:gd name="connsiteX7" fmla="*/ 2806812 w 6711113"/>
              <a:gd name="connsiteY7" fmla="*/ 5865428 h 6852982"/>
              <a:gd name="connsiteX8" fmla="*/ 3602781 w 6711113"/>
              <a:gd name="connsiteY8" fmla="*/ 5069459 h 6852982"/>
              <a:gd name="connsiteX9" fmla="*/ 3801779 w 6711113"/>
              <a:gd name="connsiteY9" fmla="*/ 4987031 h 6852982"/>
              <a:gd name="connsiteX10" fmla="*/ 5184846 w 6711113"/>
              <a:gd name="connsiteY10" fmla="*/ 3660676 h 6852982"/>
              <a:gd name="connsiteX11" fmla="*/ 5383844 w 6711113"/>
              <a:gd name="connsiteY11" fmla="*/ 3743104 h 6852982"/>
              <a:gd name="connsiteX12" fmla="*/ 6179813 w 6711113"/>
              <a:gd name="connsiteY12" fmla="*/ 4539075 h 6852982"/>
              <a:gd name="connsiteX13" fmla="*/ 6179813 w 6711113"/>
              <a:gd name="connsiteY13" fmla="*/ 4937071 h 6852982"/>
              <a:gd name="connsiteX14" fmla="*/ 5383844 w 6711113"/>
              <a:gd name="connsiteY14" fmla="*/ 5733040 h 6852982"/>
              <a:gd name="connsiteX15" fmla="*/ 4985848 w 6711113"/>
              <a:gd name="connsiteY15" fmla="*/ 5733040 h 6852982"/>
              <a:gd name="connsiteX16" fmla="*/ 4189878 w 6711113"/>
              <a:gd name="connsiteY16" fmla="*/ 4937070 h 6852982"/>
              <a:gd name="connsiteX17" fmla="*/ 4189878 w 6711113"/>
              <a:gd name="connsiteY17" fmla="*/ 4539074 h 6852982"/>
              <a:gd name="connsiteX18" fmla="*/ 4985847 w 6711113"/>
              <a:gd name="connsiteY18" fmla="*/ 3743105 h 6852982"/>
              <a:gd name="connsiteX19" fmla="*/ 5184846 w 6711113"/>
              <a:gd name="connsiteY19" fmla="*/ 3660676 h 6852982"/>
              <a:gd name="connsiteX20" fmla="*/ 2437765 w 6711113"/>
              <a:gd name="connsiteY20" fmla="*/ 3627938 h 6852982"/>
              <a:gd name="connsiteX21" fmla="*/ 2636762 w 6711113"/>
              <a:gd name="connsiteY21" fmla="*/ 3710365 h 6852982"/>
              <a:gd name="connsiteX22" fmla="*/ 3432732 w 6711113"/>
              <a:gd name="connsiteY22" fmla="*/ 4506335 h 6852982"/>
              <a:gd name="connsiteX23" fmla="*/ 3432732 w 6711113"/>
              <a:gd name="connsiteY23" fmla="*/ 4904332 h 6852982"/>
              <a:gd name="connsiteX24" fmla="*/ 2636763 w 6711113"/>
              <a:gd name="connsiteY24" fmla="*/ 5700301 h 6852982"/>
              <a:gd name="connsiteX25" fmla="*/ 2238767 w 6711113"/>
              <a:gd name="connsiteY25" fmla="*/ 5700301 h 6852982"/>
              <a:gd name="connsiteX26" fmla="*/ 1442797 w 6711113"/>
              <a:gd name="connsiteY26" fmla="*/ 4904332 h 6852982"/>
              <a:gd name="connsiteX27" fmla="*/ 1442797 w 6711113"/>
              <a:gd name="connsiteY27" fmla="*/ 4506335 h 6852982"/>
              <a:gd name="connsiteX28" fmla="*/ 2238766 w 6711113"/>
              <a:gd name="connsiteY28" fmla="*/ 3710365 h 6852982"/>
              <a:gd name="connsiteX29" fmla="*/ 2437765 w 6711113"/>
              <a:gd name="connsiteY29" fmla="*/ 3627938 h 6852982"/>
              <a:gd name="connsiteX30" fmla="*/ 6529812 w 6711113"/>
              <a:gd name="connsiteY30" fmla="*/ 2315273 h 6852982"/>
              <a:gd name="connsiteX31" fmla="*/ 6684663 w 6711113"/>
              <a:gd name="connsiteY31" fmla="*/ 2361638 h 6852982"/>
              <a:gd name="connsiteX32" fmla="*/ 6711112 w 6711113"/>
              <a:gd name="connsiteY32" fmla="*/ 2383244 h 6852982"/>
              <a:gd name="connsiteX33" fmla="*/ 6711113 w 6711113"/>
              <a:gd name="connsiteY33" fmla="*/ 4402095 h 6852982"/>
              <a:gd name="connsiteX34" fmla="*/ 6684664 w 6711113"/>
              <a:gd name="connsiteY34" fmla="*/ 4423699 h 6852982"/>
              <a:gd name="connsiteX35" fmla="*/ 6330815 w 6711113"/>
              <a:gd name="connsiteY35" fmla="*/ 4387637 h 6852982"/>
              <a:gd name="connsiteX36" fmla="*/ 5534845 w 6711113"/>
              <a:gd name="connsiteY36" fmla="*/ 3591667 h 6852982"/>
              <a:gd name="connsiteX37" fmla="*/ 5534844 w 6711113"/>
              <a:gd name="connsiteY37" fmla="*/ 3193670 h 6852982"/>
              <a:gd name="connsiteX38" fmla="*/ 6330813 w 6711113"/>
              <a:gd name="connsiteY38" fmla="*/ 2397700 h 6852982"/>
              <a:gd name="connsiteX39" fmla="*/ 6529812 w 6711113"/>
              <a:gd name="connsiteY39" fmla="*/ 2315273 h 6852982"/>
              <a:gd name="connsiteX40" fmla="*/ 3827930 w 6711113"/>
              <a:gd name="connsiteY40" fmla="*/ 2288692 h 6852982"/>
              <a:gd name="connsiteX41" fmla="*/ 4026927 w 6711113"/>
              <a:gd name="connsiteY41" fmla="*/ 2371120 h 6852982"/>
              <a:gd name="connsiteX42" fmla="*/ 4822897 w 6711113"/>
              <a:gd name="connsiteY42" fmla="*/ 3167090 h 6852982"/>
              <a:gd name="connsiteX43" fmla="*/ 4822897 w 6711113"/>
              <a:gd name="connsiteY43" fmla="*/ 3565087 h 6852982"/>
              <a:gd name="connsiteX44" fmla="*/ 4026928 w 6711113"/>
              <a:gd name="connsiteY44" fmla="*/ 4361056 h 6852982"/>
              <a:gd name="connsiteX45" fmla="*/ 3628931 w 6711113"/>
              <a:gd name="connsiteY45" fmla="*/ 4361057 h 6852982"/>
              <a:gd name="connsiteX46" fmla="*/ 2832961 w 6711113"/>
              <a:gd name="connsiteY46" fmla="*/ 3565086 h 6852982"/>
              <a:gd name="connsiteX47" fmla="*/ 2832961 w 6711113"/>
              <a:gd name="connsiteY47" fmla="*/ 3167090 h 6852982"/>
              <a:gd name="connsiteX48" fmla="*/ 3628931 w 6711113"/>
              <a:gd name="connsiteY48" fmla="*/ 2371120 h 6852982"/>
              <a:gd name="connsiteX49" fmla="*/ 3827930 w 6711113"/>
              <a:gd name="connsiteY49" fmla="*/ 2288692 h 6852982"/>
              <a:gd name="connsiteX50" fmla="*/ 1077396 w 6711113"/>
              <a:gd name="connsiteY50" fmla="*/ 2280368 h 6852982"/>
              <a:gd name="connsiteX51" fmla="*/ 1276394 w 6711113"/>
              <a:gd name="connsiteY51" fmla="*/ 2362795 h 6852982"/>
              <a:gd name="connsiteX52" fmla="*/ 2072364 w 6711113"/>
              <a:gd name="connsiteY52" fmla="*/ 3158765 h 6852982"/>
              <a:gd name="connsiteX53" fmla="*/ 2072364 w 6711113"/>
              <a:gd name="connsiteY53" fmla="*/ 3556761 h 6852982"/>
              <a:gd name="connsiteX54" fmla="*/ 1276394 w 6711113"/>
              <a:gd name="connsiteY54" fmla="*/ 4352731 h 6852982"/>
              <a:gd name="connsiteX55" fmla="*/ 878398 w 6711113"/>
              <a:gd name="connsiteY55" fmla="*/ 4352731 h 6852982"/>
              <a:gd name="connsiteX56" fmla="*/ 82428 w 6711113"/>
              <a:gd name="connsiteY56" fmla="*/ 3556761 h 6852982"/>
              <a:gd name="connsiteX57" fmla="*/ 82428 w 6711113"/>
              <a:gd name="connsiteY57" fmla="*/ 3158765 h 6852982"/>
              <a:gd name="connsiteX58" fmla="*/ 878397 w 6711113"/>
              <a:gd name="connsiteY58" fmla="*/ 2362795 h 6852982"/>
              <a:gd name="connsiteX59" fmla="*/ 1077396 w 6711113"/>
              <a:gd name="connsiteY59" fmla="*/ 2280368 h 6852982"/>
              <a:gd name="connsiteX60" fmla="*/ 5212264 w 6711113"/>
              <a:gd name="connsiteY60" fmla="*/ 996785 h 6852982"/>
              <a:gd name="connsiteX61" fmla="*/ 5411262 w 6711113"/>
              <a:gd name="connsiteY61" fmla="*/ 1079213 h 6852982"/>
              <a:gd name="connsiteX62" fmla="*/ 6207232 w 6711113"/>
              <a:gd name="connsiteY62" fmla="*/ 1875183 h 6852982"/>
              <a:gd name="connsiteX63" fmla="*/ 6207233 w 6711113"/>
              <a:gd name="connsiteY63" fmla="*/ 2273179 h 6852982"/>
              <a:gd name="connsiteX64" fmla="*/ 5411264 w 6711113"/>
              <a:gd name="connsiteY64" fmla="*/ 3069149 h 6852982"/>
              <a:gd name="connsiteX65" fmla="*/ 5013266 w 6711113"/>
              <a:gd name="connsiteY65" fmla="*/ 3069149 h 6852982"/>
              <a:gd name="connsiteX66" fmla="*/ 4217296 w 6711113"/>
              <a:gd name="connsiteY66" fmla="*/ 2273180 h 6852982"/>
              <a:gd name="connsiteX67" fmla="*/ 4217296 w 6711113"/>
              <a:gd name="connsiteY67" fmla="*/ 1875183 h 6852982"/>
              <a:gd name="connsiteX68" fmla="*/ 5013265 w 6711113"/>
              <a:gd name="connsiteY68" fmla="*/ 1079213 h 6852982"/>
              <a:gd name="connsiteX69" fmla="*/ 5212264 w 6711113"/>
              <a:gd name="connsiteY69" fmla="*/ 996785 h 6852982"/>
              <a:gd name="connsiteX70" fmla="*/ 2436212 w 6711113"/>
              <a:gd name="connsiteY70" fmla="*/ 986751 h 6852982"/>
              <a:gd name="connsiteX71" fmla="*/ 2635210 w 6711113"/>
              <a:gd name="connsiteY71" fmla="*/ 1069178 h 6852982"/>
              <a:gd name="connsiteX72" fmla="*/ 3431179 w 6711113"/>
              <a:gd name="connsiteY72" fmla="*/ 1865149 h 6852982"/>
              <a:gd name="connsiteX73" fmla="*/ 3431180 w 6711113"/>
              <a:gd name="connsiteY73" fmla="*/ 2263145 h 6852982"/>
              <a:gd name="connsiteX74" fmla="*/ 2635210 w 6711113"/>
              <a:gd name="connsiteY74" fmla="*/ 3059115 h 6852982"/>
              <a:gd name="connsiteX75" fmla="*/ 2237214 w 6711113"/>
              <a:gd name="connsiteY75" fmla="*/ 3059115 h 6852982"/>
              <a:gd name="connsiteX76" fmla="*/ 1441244 w 6711113"/>
              <a:gd name="connsiteY76" fmla="*/ 2263144 h 6852982"/>
              <a:gd name="connsiteX77" fmla="*/ 1441244 w 6711113"/>
              <a:gd name="connsiteY77" fmla="*/ 1865149 h 6852982"/>
              <a:gd name="connsiteX78" fmla="*/ 2237213 w 6711113"/>
              <a:gd name="connsiteY78" fmla="*/ 1069178 h 6852982"/>
              <a:gd name="connsiteX79" fmla="*/ 2436212 w 6711113"/>
              <a:gd name="connsiteY79" fmla="*/ 986751 h 6852982"/>
              <a:gd name="connsiteX80" fmla="*/ 3427534 w 6711113"/>
              <a:gd name="connsiteY80" fmla="*/ 0 h 6852982"/>
              <a:gd name="connsiteX81" fmla="*/ 4228325 w 6711113"/>
              <a:gd name="connsiteY81" fmla="*/ 0 h 6852982"/>
              <a:gd name="connsiteX82" fmla="*/ 4822899 w 6711113"/>
              <a:gd name="connsiteY82" fmla="*/ 594574 h 6852982"/>
              <a:gd name="connsiteX83" fmla="*/ 4822899 w 6711113"/>
              <a:gd name="connsiteY83" fmla="*/ 992570 h 6852982"/>
              <a:gd name="connsiteX84" fmla="*/ 4026930 w 6711113"/>
              <a:gd name="connsiteY84" fmla="*/ 1788541 h 6852982"/>
              <a:gd name="connsiteX85" fmla="*/ 3628933 w 6711113"/>
              <a:gd name="connsiteY85" fmla="*/ 1788540 h 6852982"/>
              <a:gd name="connsiteX86" fmla="*/ 2832963 w 6711113"/>
              <a:gd name="connsiteY86" fmla="*/ 992570 h 6852982"/>
              <a:gd name="connsiteX87" fmla="*/ 2832963 w 6711113"/>
              <a:gd name="connsiteY87" fmla="*/ 594573 h 6852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6711113" h="6852982">
                <a:moveTo>
                  <a:pt x="3801779" y="4987031"/>
                </a:moveTo>
                <a:cubicBezTo>
                  <a:pt x="3873802" y="4987031"/>
                  <a:pt x="3945825" y="5014507"/>
                  <a:pt x="4000778" y="5069459"/>
                </a:cubicBezTo>
                <a:lnTo>
                  <a:pt x="4796748" y="5865429"/>
                </a:lnTo>
                <a:cubicBezTo>
                  <a:pt x="4906652" y="5975332"/>
                  <a:pt x="4906651" y="6153522"/>
                  <a:pt x="4796747" y="6263425"/>
                </a:cubicBezTo>
                <a:lnTo>
                  <a:pt x="4207191" y="6852982"/>
                </a:lnTo>
                <a:lnTo>
                  <a:pt x="3396369" y="6852982"/>
                </a:lnTo>
                <a:lnTo>
                  <a:pt x="2806812" y="6263425"/>
                </a:lnTo>
                <a:cubicBezTo>
                  <a:pt x="2696909" y="6153521"/>
                  <a:pt x="2696908" y="5975332"/>
                  <a:pt x="2806812" y="5865428"/>
                </a:cubicBezTo>
                <a:lnTo>
                  <a:pt x="3602781" y="5069459"/>
                </a:lnTo>
                <a:cubicBezTo>
                  <a:pt x="3657732" y="5014507"/>
                  <a:pt x="3729756" y="4987031"/>
                  <a:pt x="3801779" y="4987031"/>
                </a:cubicBezTo>
                <a:close/>
                <a:moveTo>
                  <a:pt x="5184846" y="3660676"/>
                </a:moveTo>
                <a:cubicBezTo>
                  <a:pt x="5256869" y="3660676"/>
                  <a:pt x="5328891" y="3688152"/>
                  <a:pt x="5383844" y="3743104"/>
                </a:cubicBezTo>
                <a:lnTo>
                  <a:pt x="6179813" y="4539075"/>
                </a:lnTo>
                <a:cubicBezTo>
                  <a:pt x="6289718" y="4648978"/>
                  <a:pt x="6289718" y="4827167"/>
                  <a:pt x="6179813" y="4937071"/>
                </a:cubicBezTo>
                <a:lnTo>
                  <a:pt x="5383844" y="5733040"/>
                </a:lnTo>
                <a:cubicBezTo>
                  <a:pt x="5273941" y="5842944"/>
                  <a:pt x="5095751" y="5842944"/>
                  <a:pt x="4985848" y="5733040"/>
                </a:cubicBezTo>
                <a:lnTo>
                  <a:pt x="4189878" y="4937070"/>
                </a:lnTo>
                <a:cubicBezTo>
                  <a:pt x="4079973" y="4827167"/>
                  <a:pt x="4079973" y="4648978"/>
                  <a:pt x="4189878" y="4539074"/>
                </a:cubicBezTo>
                <a:lnTo>
                  <a:pt x="4985847" y="3743105"/>
                </a:lnTo>
                <a:cubicBezTo>
                  <a:pt x="5040799" y="3688152"/>
                  <a:pt x="5112821" y="3660676"/>
                  <a:pt x="5184846" y="3660676"/>
                </a:cubicBezTo>
                <a:close/>
                <a:moveTo>
                  <a:pt x="2437765" y="3627938"/>
                </a:moveTo>
                <a:cubicBezTo>
                  <a:pt x="2509787" y="3627937"/>
                  <a:pt x="2581811" y="3655413"/>
                  <a:pt x="2636762" y="3710365"/>
                </a:cubicBezTo>
                <a:lnTo>
                  <a:pt x="3432732" y="4506335"/>
                </a:lnTo>
                <a:cubicBezTo>
                  <a:pt x="3542637" y="4616239"/>
                  <a:pt x="3542637" y="4794429"/>
                  <a:pt x="3432732" y="4904332"/>
                </a:cubicBezTo>
                <a:lnTo>
                  <a:pt x="2636763" y="5700301"/>
                </a:lnTo>
                <a:cubicBezTo>
                  <a:pt x="2526860" y="5810205"/>
                  <a:pt x="2348670" y="5810205"/>
                  <a:pt x="2238767" y="5700301"/>
                </a:cubicBezTo>
                <a:lnTo>
                  <a:pt x="1442797" y="4904332"/>
                </a:lnTo>
                <a:cubicBezTo>
                  <a:pt x="1332894" y="4794428"/>
                  <a:pt x="1332894" y="4616239"/>
                  <a:pt x="1442797" y="4506335"/>
                </a:cubicBezTo>
                <a:lnTo>
                  <a:pt x="2238766" y="3710365"/>
                </a:lnTo>
                <a:cubicBezTo>
                  <a:pt x="2293719" y="3655413"/>
                  <a:pt x="2365741" y="3627937"/>
                  <a:pt x="2437765" y="3627938"/>
                </a:cubicBezTo>
                <a:close/>
                <a:moveTo>
                  <a:pt x="6529812" y="2315273"/>
                </a:moveTo>
                <a:cubicBezTo>
                  <a:pt x="6583829" y="2315273"/>
                  <a:pt x="6637847" y="2330727"/>
                  <a:pt x="6684663" y="2361638"/>
                </a:cubicBezTo>
                <a:lnTo>
                  <a:pt x="6711112" y="2383244"/>
                </a:lnTo>
                <a:lnTo>
                  <a:pt x="6711113" y="4402095"/>
                </a:lnTo>
                <a:lnTo>
                  <a:pt x="6684664" y="4423699"/>
                </a:lnTo>
                <a:cubicBezTo>
                  <a:pt x="6575428" y="4495823"/>
                  <a:pt x="6426981" y="4483802"/>
                  <a:pt x="6330815" y="4387637"/>
                </a:cubicBezTo>
                <a:lnTo>
                  <a:pt x="5534845" y="3591667"/>
                </a:lnTo>
                <a:cubicBezTo>
                  <a:pt x="5424941" y="3481763"/>
                  <a:pt x="5424940" y="3303574"/>
                  <a:pt x="5534844" y="3193670"/>
                </a:cubicBezTo>
                <a:lnTo>
                  <a:pt x="6330813" y="2397700"/>
                </a:lnTo>
                <a:cubicBezTo>
                  <a:pt x="6385765" y="2342749"/>
                  <a:pt x="6457789" y="2315273"/>
                  <a:pt x="6529812" y="2315273"/>
                </a:cubicBezTo>
                <a:close/>
                <a:moveTo>
                  <a:pt x="3827930" y="2288692"/>
                </a:moveTo>
                <a:cubicBezTo>
                  <a:pt x="3899953" y="2288692"/>
                  <a:pt x="3971976" y="2316169"/>
                  <a:pt x="4026927" y="2371120"/>
                </a:cubicBezTo>
                <a:lnTo>
                  <a:pt x="4822897" y="3167090"/>
                </a:lnTo>
                <a:cubicBezTo>
                  <a:pt x="4932802" y="3276993"/>
                  <a:pt x="4932802" y="3455183"/>
                  <a:pt x="4822897" y="3565087"/>
                </a:cubicBezTo>
                <a:lnTo>
                  <a:pt x="4026928" y="4361056"/>
                </a:lnTo>
                <a:cubicBezTo>
                  <a:pt x="3917024" y="4470960"/>
                  <a:pt x="3738835" y="4470959"/>
                  <a:pt x="3628931" y="4361057"/>
                </a:cubicBezTo>
                <a:lnTo>
                  <a:pt x="2832961" y="3565086"/>
                </a:lnTo>
                <a:cubicBezTo>
                  <a:pt x="2723058" y="3455183"/>
                  <a:pt x="2723058" y="3276993"/>
                  <a:pt x="2832961" y="3167090"/>
                </a:cubicBezTo>
                <a:lnTo>
                  <a:pt x="3628931" y="2371120"/>
                </a:lnTo>
                <a:cubicBezTo>
                  <a:pt x="3683883" y="2316168"/>
                  <a:pt x="3755906" y="2288693"/>
                  <a:pt x="3827930" y="2288692"/>
                </a:cubicBezTo>
                <a:close/>
                <a:moveTo>
                  <a:pt x="1077396" y="2280368"/>
                </a:moveTo>
                <a:cubicBezTo>
                  <a:pt x="1149418" y="2280367"/>
                  <a:pt x="1221442" y="2307844"/>
                  <a:pt x="1276394" y="2362795"/>
                </a:cubicBezTo>
                <a:lnTo>
                  <a:pt x="2072364" y="3158765"/>
                </a:lnTo>
                <a:cubicBezTo>
                  <a:pt x="2182267" y="3268668"/>
                  <a:pt x="2182267" y="3446858"/>
                  <a:pt x="2072364" y="3556761"/>
                </a:cubicBezTo>
                <a:lnTo>
                  <a:pt x="1276394" y="4352731"/>
                </a:lnTo>
                <a:cubicBezTo>
                  <a:pt x="1166491" y="4462635"/>
                  <a:pt x="988301" y="4462635"/>
                  <a:pt x="878398" y="4352731"/>
                </a:cubicBezTo>
                <a:lnTo>
                  <a:pt x="82428" y="3556761"/>
                </a:lnTo>
                <a:cubicBezTo>
                  <a:pt x="-27475" y="3446858"/>
                  <a:pt x="-27475" y="3268668"/>
                  <a:pt x="82428" y="3158765"/>
                </a:cubicBezTo>
                <a:lnTo>
                  <a:pt x="878397" y="2362795"/>
                </a:lnTo>
                <a:cubicBezTo>
                  <a:pt x="933349" y="2307844"/>
                  <a:pt x="1005372" y="2280367"/>
                  <a:pt x="1077396" y="2280368"/>
                </a:cubicBezTo>
                <a:close/>
                <a:moveTo>
                  <a:pt x="5212264" y="996785"/>
                </a:moveTo>
                <a:cubicBezTo>
                  <a:pt x="5284287" y="996785"/>
                  <a:pt x="5356310" y="1024261"/>
                  <a:pt x="5411262" y="1079213"/>
                </a:cubicBezTo>
                <a:lnTo>
                  <a:pt x="6207232" y="1875183"/>
                </a:lnTo>
                <a:cubicBezTo>
                  <a:pt x="6317137" y="1985087"/>
                  <a:pt x="6317136" y="2163275"/>
                  <a:pt x="6207233" y="2273179"/>
                </a:cubicBezTo>
                <a:lnTo>
                  <a:pt x="5411264" y="3069149"/>
                </a:lnTo>
                <a:cubicBezTo>
                  <a:pt x="5301360" y="3179052"/>
                  <a:pt x="5123170" y="3179052"/>
                  <a:pt x="5013266" y="3069149"/>
                </a:cubicBezTo>
                <a:lnTo>
                  <a:pt x="4217296" y="2273180"/>
                </a:lnTo>
                <a:cubicBezTo>
                  <a:pt x="4107392" y="2163275"/>
                  <a:pt x="4107392" y="1985086"/>
                  <a:pt x="4217296" y="1875183"/>
                </a:cubicBezTo>
                <a:lnTo>
                  <a:pt x="5013265" y="1079213"/>
                </a:lnTo>
                <a:cubicBezTo>
                  <a:pt x="5068217" y="1024261"/>
                  <a:pt x="5140241" y="996785"/>
                  <a:pt x="5212264" y="996785"/>
                </a:cubicBezTo>
                <a:close/>
                <a:moveTo>
                  <a:pt x="2436212" y="986751"/>
                </a:moveTo>
                <a:cubicBezTo>
                  <a:pt x="2508235" y="986751"/>
                  <a:pt x="2580258" y="1014227"/>
                  <a:pt x="2635210" y="1069178"/>
                </a:cubicBezTo>
                <a:lnTo>
                  <a:pt x="3431179" y="1865149"/>
                </a:lnTo>
                <a:cubicBezTo>
                  <a:pt x="3541084" y="1975053"/>
                  <a:pt x="3541083" y="2153241"/>
                  <a:pt x="3431180" y="2263145"/>
                </a:cubicBezTo>
                <a:lnTo>
                  <a:pt x="2635210" y="3059115"/>
                </a:lnTo>
                <a:cubicBezTo>
                  <a:pt x="2525307" y="3169018"/>
                  <a:pt x="2347117" y="3169018"/>
                  <a:pt x="2237214" y="3059115"/>
                </a:cubicBezTo>
                <a:lnTo>
                  <a:pt x="1441244" y="2263144"/>
                </a:lnTo>
                <a:cubicBezTo>
                  <a:pt x="1331340" y="2153241"/>
                  <a:pt x="1331340" y="1975051"/>
                  <a:pt x="1441244" y="1865149"/>
                </a:cubicBezTo>
                <a:lnTo>
                  <a:pt x="2237213" y="1069178"/>
                </a:lnTo>
                <a:cubicBezTo>
                  <a:pt x="2292165" y="1014227"/>
                  <a:pt x="2364188" y="986751"/>
                  <a:pt x="2436212" y="986751"/>
                </a:cubicBezTo>
                <a:close/>
                <a:moveTo>
                  <a:pt x="3427534" y="0"/>
                </a:moveTo>
                <a:lnTo>
                  <a:pt x="4228325" y="0"/>
                </a:lnTo>
                <a:lnTo>
                  <a:pt x="4822899" y="594574"/>
                </a:lnTo>
                <a:cubicBezTo>
                  <a:pt x="4932802" y="704477"/>
                  <a:pt x="4932802" y="882667"/>
                  <a:pt x="4822899" y="992570"/>
                </a:cubicBezTo>
                <a:lnTo>
                  <a:pt x="4026930" y="1788541"/>
                </a:lnTo>
                <a:cubicBezTo>
                  <a:pt x="3917026" y="1898443"/>
                  <a:pt x="3738836" y="1898443"/>
                  <a:pt x="3628933" y="1788540"/>
                </a:cubicBezTo>
                <a:lnTo>
                  <a:pt x="2832963" y="992570"/>
                </a:lnTo>
                <a:cubicBezTo>
                  <a:pt x="2723060" y="882667"/>
                  <a:pt x="2723060" y="704476"/>
                  <a:pt x="2832963" y="594573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98635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94F863E-2A6A-491A-B5C3-124DF2E1F1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1851" y="672530"/>
            <a:ext cx="1982866" cy="3672612"/>
          </a:xfrm>
          <a:custGeom>
            <a:avLst/>
            <a:gdLst>
              <a:gd name="connsiteX0" fmla="*/ 0 w 1982866"/>
              <a:gd name="connsiteY0" fmla="*/ 0 h 3672612"/>
              <a:gd name="connsiteX1" fmla="*/ 1982866 w 1982866"/>
              <a:gd name="connsiteY1" fmla="*/ 0 h 3672612"/>
              <a:gd name="connsiteX2" fmla="*/ 1982866 w 1982866"/>
              <a:gd name="connsiteY2" fmla="*/ 3672612 h 3672612"/>
              <a:gd name="connsiteX3" fmla="*/ 0 w 1982866"/>
              <a:gd name="connsiteY3" fmla="*/ 3672612 h 3672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2866" h="3672612">
                <a:moveTo>
                  <a:pt x="0" y="0"/>
                </a:moveTo>
                <a:lnTo>
                  <a:pt x="1982866" y="0"/>
                </a:lnTo>
                <a:lnTo>
                  <a:pt x="1982866" y="3672612"/>
                </a:lnTo>
                <a:lnTo>
                  <a:pt x="0" y="36726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950B457-781E-48E3-951F-FB084FEF6EC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936109" y="672530"/>
            <a:ext cx="1982866" cy="3672612"/>
          </a:xfrm>
          <a:custGeom>
            <a:avLst/>
            <a:gdLst>
              <a:gd name="connsiteX0" fmla="*/ 0 w 1982866"/>
              <a:gd name="connsiteY0" fmla="*/ 0 h 3672612"/>
              <a:gd name="connsiteX1" fmla="*/ 1982866 w 1982866"/>
              <a:gd name="connsiteY1" fmla="*/ 0 h 3672612"/>
              <a:gd name="connsiteX2" fmla="*/ 1982866 w 1982866"/>
              <a:gd name="connsiteY2" fmla="*/ 3672612 h 3672612"/>
              <a:gd name="connsiteX3" fmla="*/ 0 w 1982866"/>
              <a:gd name="connsiteY3" fmla="*/ 3672612 h 3672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2866" h="3672612">
                <a:moveTo>
                  <a:pt x="0" y="0"/>
                </a:moveTo>
                <a:lnTo>
                  <a:pt x="1982866" y="0"/>
                </a:lnTo>
                <a:lnTo>
                  <a:pt x="1982866" y="3672612"/>
                </a:lnTo>
                <a:lnTo>
                  <a:pt x="0" y="36726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4524F69-0632-435C-8120-E578467D93B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160367" y="672530"/>
            <a:ext cx="1982866" cy="3672612"/>
          </a:xfrm>
          <a:custGeom>
            <a:avLst/>
            <a:gdLst>
              <a:gd name="connsiteX0" fmla="*/ 0 w 1982866"/>
              <a:gd name="connsiteY0" fmla="*/ 0 h 3672612"/>
              <a:gd name="connsiteX1" fmla="*/ 1982866 w 1982866"/>
              <a:gd name="connsiteY1" fmla="*/ 0 h 3672612"/>
              <a:gd name="connsiteX2" fmla="*/ 1982866 w 1982866"/>
              <a:gd name="connsiteY2" fmla="*/ 3672612 h 3672612"/>
              <a:gd name="connsiteX3" fmla="*/ 0 w 1982866"/>
              <a:gd name="connsiteY3" fmla="*/ 3672612 h 3672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2866" h="3672612">
                <a:moveTo>
                  <a:pt x="0" y="0"/>
                </a:moveTo>
                <a:lnTo>
                  <a:pt x="1982866" y="0"/>
                </a:lnTo>
                <a:lnTo>
                  <a:pt x="1982866" y="3672612"/>
                </a:lnTo>
                <a:lnTo>
                  <a:pt x="0" y="36726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893722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6D703A8-C893-421E-941B-38771B8394F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310047" y="767136"/>
            <a:ext cx="1571906" cy="1571906"/>
          </a:xfrm>
          <a:custGeom>
            <a:avLst/>
            <a:gdLst>
              <a:gd name="connsiteX0" fmla="*/ 785953 w 1571906"/>
              <a:gd name="connsiteY0" fmla="*/ 0 h 1571906"/>
              <a:gd name="connsiteX1" fmla="*/ 1571906 w 1571906"/>
              <a:gd name="connsiteY1" fmla="*/ 785953 h 1571906"/>
              <a:gd name="connsiteX2" fmla="*/ 785953 w 1571906"/>
              <a:gd name="connsiteY2" fmla="*/ 1571906 h 1571906"/>
              <a:gd name="connsiteX3" fmla="*/ 0 w 1571906"/>
              <a:gd name="connsiteY3" fmla="*/ 785953 h 1571906"/>
              <a:gd name="connsiteX4" fmla="*/ 785953 w 1571906"/>
              <a:gd name="connsiteY4" fmla="*/ 0 h 1571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1906" h="1571906">
                <a:moveTo>
                  <a:pt x="785953" y="0"/>
                </a:moveTo>
                <a:cubicBezTo>
                  <a:pt x="1220023" y="0"/>
                  <a:pt x="1571906" y="351883"/>
                  <a:pt x="1571906" y="785953"/>
                </a:cubicBezTo>
                <a:cubicBezTo>
                  <a:pt x="1571906" y="1220023"/>
                  <a:pt x="1220023" y="1571906"/>
                  <a:pt x="785953" y="1571906"/>
                </a:cubicBezTo>
                <a:cubicBezTo>
                  <a:pt x="351883" y="1571906"/>
                  <a:pt x="0" y="1220023"/>
                  <a:pt x="0" y="785953"/>
                </a:cubicBezTo>
                <a:cubicBezTo>
                  <a:pt x="0" y="351883"/>
                  <a:pt x="351883" y="0"/>
                  <a:pt x="78595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7CF9CAB-21C4-4396-8DA7-7E010AEB888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310047" y="2660966"/>
            <a:ext cx="1571906" cy="1571906"/>
          </a:xfrm>
          <a:custGeom>
            <a:avLst/>
            <a:gdLst>
              <a:gd name="connsiteX0" fmla="*/ 785953 w 1571906"/>
              <a:gd name="connsiteY0" fmla="*/ 0 h 1571906"/>
              <a:gd name="connsiteX1" fmla="*/ 1571906 w 1571906"/>
              <a:gd name="connsiteY1" fmla="*/ 785953 h 1571906"/>
              <a:gd name="connsiteX2" fmla="*/ 785953 w 1571906"/>
              <a:gd name="connsiteY2" fmla="*/ 1571906 h 1571906"/>
              <a:gd name="connsiteX3" fmla="*/ 0 w 1571906"/>
              <a:gd name="connsiteY3" fmla="*/ 785953 h 1571906"/>
              <a:gd name="connsiteX4" fmla="*/ 785953 w 1571906"/>
              <a:gd name="connsiteY4" fmla="*/ 0 h 1571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1906" h="1571906">
                <a:moveTo>
                  <a:pt x="785953" y="0"/>
                </a:moveTo>
                <a:cubicBezTo>
                  <a:pt x="1220023" y="0"/>
                  <a:pt x="1571906" y="351883"/>
                  <a:pt x="1571906" y="785953"/>
                </a:cubicBezTo>
                <a:cubicBezTo>
                  <a:pt x="1571906" y="1220023"/>
                  <a:pt x="1220023" y="1571906"/>
                  <a:pt x="785953" y="1571906"/>
                </a:cubicBezTo>
                <a:cubicBezTo>
                  <a:pt x="351883" y="1571906"/>
                  <a:pt x="0" y="1220023"/>
                  <a:pt x="0" y="785953"/>
                </a:cubicBezTo>
                <a:cubicBezTo>
                  <a:pt x="0" y="351883"/>
                  <a:pt x="351883" y="0"/>
                  <a:pt x="78595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857262F-6091-4781-B0FF-775DCB6FC62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10047" y="4554796"/>
            <a:ext cx="1571906" cy="1571906"/>
          </a:xfrm>
          <a:custGeom>
            <a:avLst/>
            <a:gdLst>
              <a:gd name="connsiteX0" fmla="*/ 785953 w 1571906"/>
              <a:gd name="connsiteY0" fmla="*/ 0 h 1571906"/>
              <a:gd name="connsiteX1" fmla="*/ 1571906 w 1571906"/>
              <a:gd name="connsiteY1" fmla="*/ 785953 h 1571906"/>
              <a:gd name="connsiteX2" fmla="*/ 785953 w 1571906"/>
              <a:gd name="connsiteY2" fmla="*/ 1571906 h 1571906"/>
              <a:gd name="connsiteX3" fmla="*/ 0 w 1571906"/>
              <a:gd name="connsiteY3" fmla="*/ 785953 h 1571906"/>
              <a:gd name="connsiteX4" fmla="*/ 785953 w 1571906"/>
              <a:gd name="connsiteY4" fmla="*/ 0 h 1571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1906" h="1571906">
                <a:moveTo>
                  <a:pt x="785953" y="0"/>
                </a:moveTo>
                <a:cubicBezTo>
                  <a:pt x="1220023" y="0"/>
                  <a:pt x="1571906" y="351883"/>
                  <a:pt x="1571906" y="785953"/>
                </a:cubicBezTo>
                <a:cubicBezTo>
                  <a:pt x="1571906" y="1220023"/>
                  <a:pt x="1220023" y="1571906"/>
                  <a:pt x="785953" y="1571906"/>
                </a:cubicBezTo>
                <a:cubicBezTo>
                  <a:pt x="351883" y="1571906"/>
                  <a:pt x="0" y="1220023"/>
                  <a:pt x="0" y="785953"/>
                </a:cubicBezTo>
                <a:cubicBezTo>
                  <a:pt x="0" y="351883"/>
                  <a:pt x="351883" y="0"/>
                  <a:pt x="78595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030284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51585415-7A83-4415-AD7E-D596C91AEF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57375" y="3028968"/>
            <a:ext cx="1444410" cy="1444410"/>
          </a:xfrm>
          <a:custGeom>
            <a:avLst/>
            <a:gdLst>
              <a:gd name="connsiteX0" fmla="*/ 240735 w 1444410"/>
              <a:gd name="connsiteY0" fmla="*/ 0 h 1444410"/>
              <a:gd name="connsiteX1" fmla="*/ 1203675 w 1444410"/>
              <a:gd name="connsiteY1" fmla="*/ 0 h 1444410"/>
              <a:gd name="connsiteX2" fmla="*/ 1444410 w 1444410"/>
              <a:gd name="connsiteY2" fmla="*/ 240735 h 1444410"/>
              <a:gd name="connsiteX3" fmla="*/ 1444410 w 1444410"/>
              <a:gd name="connsiteY3" fmla="*/ 1203675 h 1444410"/>
              <a:gd name="connsiteX4" fmla="*/ 1203675 w 1444410"/>
              <a:gd name="connsiteY4" fmla="*/ 1444410 h 1444410"/>
              <a:gd name="connsiteX5" fmla="*/ 240735 w 1444410"/>
              <a:gd name="connsiteY5" fmla="*/ 1444410 h 1444410"/>
              <a:gd name="connsiteX6" fmla="*/ 0 w 1444410"/>
              <a:gd name="connsiteY6" fmla="*/ 1203675 h 1444410"/>
              <a:gd name="connsiteX7" fmla="*/ 0 w 1444410"/>
              <a:gd name="connsiteY7" fmla="*/ 240735 h 1444410"/>
              <a:gd name="connsiteX8" fmla="*/ 240735 w 1444410"/>
              <a:gd name="connsiteY8" fmla="*/ 0 h 1444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44410" h="1444410">
                <a:moveTo>
                  <a:pt x="240735" y="0"/>
                </a:moveTo>
                <a:lnTo>
                  <a:pt x="1203675" y="0"/>
                </a:lnTo>
                <a:cubicBezTo>
                  <a:pt x="1336629" y="0"/>
                  <a:pt x="1444410" y="107781"/>
                  <a:pt x="1444410" y="240735"/>
                </a:cubicBezTo>
                <a:lnTo>
                  <a:pt x="1444410" y="1203675"/>
                </a:lnTo>
                <a:cubicBezTo>
                  <a:pt x="1444410" y="1336629"/>
                  <a:pt x="1336629" y="1444410"/>
                  <a:pt x="1203675" y="1444410"/>
                </a:cubicBezTo>
                <a:lnTo>
                  <a:pt x="240735" y="1444410"/>
                </a:lnTo>
                <a:cubicBezTo>
                  <a:pt x="107781" y="1444410"/>
                  <a:pt x="0" y="1336629"/>
                  <a:pt x="0" y="1203675"/>
                </a:cubicBezTo>
                <a:lnTo>
                  <a:pt x="0" y="240735"/>
                </a:lnTo>
                <a:cubicBezTo>
                  <a:pt x="0" y="107781"/>
                  <a:pt x="107781" y="0"/>
                  <a:pt x="24073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E00AAAC-14C5-433D-99F7-D47C4B71799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373795" y="3028968"/>
            <a:ext cx="1444410" cy="1444410"/>
          </a:xfrm>
          <a:custGeom>
            <a:avLst/>
            <a:gdLst>
              <a:gd name="connsiteX0" fmla="*/ 240735 w 1444410"/>
              <a:gd name="connsiteY0" fmla="*/ 0 h 1444410"/>
              <a:gd name="connsiteX1" fmla="*/ 1203675 w 1444410"/>
              <a:gd name="connsiteY1" fmla="*/ 0 h 1444410"/>
              <a:gd name="connsiteX2" fmla="*/ 1444410 w 1444410"/>
              <a:gd name="connsiteY2" fmla="*/ 240735 h 1444410"/>
              <a:gd name="connsiteX3" fmla="*/ 1444410 w 1444410"/>
              <a:gd name="connsiteY3" fmla="*/ 1203675 h 1444410"/>
              <a:gd name="connsiteX4" fmla="*/ 1203675 w 1444410"/>
              <a:gd name="connsiteY4" fmla="*/ 1444410 h 1444410"/>
              <a:gd name="connsiteX5" fmla="*/ 240735 w 1444410"/>
              <a:gd name="connsiteY5" fmla="*/ 1444410 h 1444410"/>
              <a:gd name="connsiteX6" fmla="*/ 0 w 1444410"/>
              <a:gd name="connsiteY6" fmla="*/ 1203675 h 1444410"/>
              <a:gd name="connsiteX7" fmla="*/ 0 w 1444410"/>
              <a:gd name="connsiteY7" fmla="*/ 240735 h 1444410"/>
              <a:gd name="connsiteX8" fmla="*/ 240735 w 1444410"/>
              <a:gd name="connsiteY8" fmla="*/ 0 h 1444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44410" h="1444410">
                <a:moveTo>
                  <a:pt x="240735" y="0"/>
                </a:moveTo>
                <a:lnTo>
                  <a:pt x="1203675" y="0"/>
                </a:lnTo>
                <a:cubicBezTo>
                  <a:pt x="1336629" y="0"/>
                  <a:pt x="1444410" y="107781"/>
                  <a:pt x="1444410" y="240735"/>
                </a:cubicBezTo>
                <a:lnTo>
                  <a:pt x="1444410" y="1203675"/>
                </a:lnTo>
                <a:cubicBezTo>
                  <a:pt x="1444410" y="1336629"/>
                  <a:pt x="1336629" y="1444410"/>
                  <a:pt x="1203675" y="1444410"/>
                </a:cubicBezTo>
                <a:lnTo>
                  <a:pt x="240735" y="1444410"/>
                </a:lnTo>
                <a:cubicBezTo>
                  <a:pt x="107781" y="1444410"/>
                  <a:pt x="0" y="1336629"/>
                  <a:pt x="0" y="1203675"/>
                </a:cubicBezTo>
                <a:lnTo>
                  <a:pt x="0" y="240735"/>
                </a:lnTo>
                <a:cubicBezTo>
                  <a:pt x="0" y="107781"/>
                  <a:pt x="107781" y="0"/>
                  <a:pt x="24073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05925C9-47F5-4119-811B-A19C0F1D4EA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890215" y="3028968"/>
            <a:ext cx="1444410" cy="1444410"/>
          </a:xfrm>
          <a:custGeom>
            <a:avLst/>
            <a:gdLst>
              <a:gd name="connsiteX0" fmla="*/ 240735 w 1444410"/>
              <a:gd name="connsiteY0" fmla="*/ 0 h 1444410"/>
              <a:gd name="connsiteX1" fmla="*/ 1203675 w 1444410"/>
              <a:gd name="connsiteY1" fmla="*/ 0 h 1444410"/>
              <a:gd name="connsiteX2" fmla="*/ 1444410 w 1444410"/>
              <a:gd name="connsiteY2" fmla="*/ 240735 h 1444410"/>
              <a:gd name="connsiteX3" fmla="*/ 1444410 w 1444410"/>
              <a:gd name="connsiteY3" fmla="*/ 1203675 h 1444410"/>
              <a:gd name="connsiteX4" fmla="*/ 1203675 w 1444410"/>
              <a:gd name="connsiteY4" fmla="*/ 1444410 h 1444410"/>
              <a:gd name="connsiteX5" fmla="*/ 240735 w 1444410"/>
              <a:gd name="connsiteY5" fmla="*/ 1444410 h 1444410"/>
              <a:gd name="connsiteX6" fmla="*/ 0 w 1444410"/>
              <a:gd name="connsiteY6" fmla="*/ 1203675 h 1444410"/>
              <a:gd name="connsiteX7" fmla="*/ 0 w 1444410"/>
              <a:gd name="connsiteY7" fmla="*/ 240735 h 1444410"/>
              <a:gd name="connsiteX8" fmla="*/ 240735 w 1444410"/>
              <a:gd name="connsiteY8" fmla="*/ 0 h 1444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44410" h="1444410">
                <a:moveTo>
                  <a:pt x="240735" y="0"/>
                </a:moveTo>
                <a:lnTo>
                  <a:pt x="1203675" y="0"/>
                </a:lnTo>
                <a:cubicBezTo>
                  <a:pt x="1336629" y="0"/>
                  <a:pt x="1444410" y="107781"/>
                  <a:pt x="1444410" y="240735"/>
                </a:cubicBezTo>
                <a:lnTo>
                  <a:pt x="1444410" y="1203675"/>
                </a:lnTo>
                <a:cubicBezTo>
                  <a:pt x="1444410" y="1336629"/>
                  <a:pt x="1336629" y="1444410"/>
                  <a:pt x="1203675" y="1444410"/>
                </a:cubicBezTo>
                <a:lnTo>
                  <a:pt x="240735" y="1444410"/>
                </a:lnTo>
                <a:cubicBezTo>
                  <a:pt x="107781" y="1444410"/>
                  <a:pt x="0" y="1336629"/>
                  <a:pt x="0" y="1203675"/>
                </a:cubicBezTo>
                <a:lnTo>
                  <a:pt x="0" y="240735"/>
                </a:lnTo>
                <a:cubicBezTo>
                  <a:pt x="0" y="107781"/>
                  <a:pt x="107781" y="0"/>
                  <a:pt x="24073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089028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A1366BC-D639-43DA-BA48-3898BC2C3B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1050" y="757838"/>
            <a:ext cx="1166212" cy="1166212"/>
          </a:xfrm>
          <a:custGeom>
            <a:avLst/>
            <a:gdLst>
              <a:gd name="connsiteX0" fmla="*/ 583106 w 1166212"/>
              <a:gd name="connsiteY0" fmla="*/ 0 h 1166212"/>
              <a:gd name="connsiteX1" fmla="*/ 1166212 w 1166212"/>
              <a:gd name="connsiteY1" fmla="*/ 583106 h 1166212"/>
              <a:gd name="connsiteX2" fmla="*/ 583106 w 1166212"/>
              <a:gd name="connsiteY2" fmla="*/ 1166212 h 1166212"/>
              <a:gd name="connsiteX3" fmla="*/ 0 w 1166212"/>
              <a:gd name="connsiteY3" fmla="*/ 583106 h 1166212"/>
              <a:gd name="connsiteX4" fmla="*/ 583106 w 1166212"/>
              <a:gd name="connsiteY4" fmla="*/ 0 h 1166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6212" h="1166212">
                <a:moveTo>
                  <a:pt x="583106" y="0"/>
                </a:moveTo>
                <a:cubicBezTo>
                  <a:pt x="905147" y="0"/>
                  <a:pt x="1166212" y="261065"/>
                  <a:pt x="1166212" y="583106"/>
                </a:cubicBezTo>
                <a:cubicBezTo>
                  <a:pt x="1166212" y="905147"/>
                  <a:pt x="905147" y="1166212"/>
                  <a:pt x="583106" y="1166212"/>
                </a:cubicBezTo>
                <a:cubicBezTo>
                  <a:pt x="261065" y="1166212"/>
                  <a:pt x="0" y="905147"/>
                  <a:pt x="0" y="583106"/>
                </a:cubicBezTo>
                <a:cubicBezTo>
                  <a:pt x="0" y="261065"/>
                  <a:pt x="261065" y="0"/>
                  <a:pt x="58310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32E6BEC-4110-402C-A8A5-DD99973CED8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81050" y="2845894"/>
            <a:ext cx="1166212" cy="1166212"/>
          </a:xfrm>
          <a:custGeom>
            <a:avLst/>
            <a:gdLst>
              <a:gd name="connsiteX0" fmla="*/ 583106 w 1166212"/>
              <a:gd name="connsiteY0" fmla="*/ 0 h 1166212"/>
              <a:gd name="connsiteX1" fmla="*/ 1166212 w 1166212"/>
              <a:gd name="connsiteY1" fmla="*/ 583106 h 1166212"/>
              <a:gd name="connsiteX2" fmla="*/ 583106 w 1166212"/>
              <a:gd name="connsiteY2" fmla="*/ 1166212 h 1166212"/>
              <a:gd name="connsiteX3" fmla="*/ 0 w 1166212"/>
              <a:gd name="connsiteY3" fmla="*/ 583106 h 1166212"/>
              <a:gd name="connsiteX4" fmla="*/ 583106 w 1166212"/>
              <a:gd name="connsiteY4" fmla="*/ 0 h 1166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6212" h="1166212">
                <a:moveTo>
                  <a:pt x="583106" y="0"/>
                </a:moveTo>
                <a:cubicBezTo>
                  <a:pt x="905147" y="0"/>
                  <a:pt x="1166212" y="261065"/>
                  <a:pt x="1166212" y="583106"/>
                </a:cubicBezTo>
                <a:cubicBezTo>
                  <a:pt x="1166212" y="905147"/>
                  <a:pt x="905147" y="1166212"/>
                  <a:pt x="583106" y="1166212"/>
                </a:cubicBezTo>
                <a:cubicBezTo>
                  <a:pt x="261065" y="1166212"/>
                  <a:pt x="0" y="905147"/>
                  <a:pt x="0" y="583106"/>
                </a:cubicBezTo>
                <a:cubicBezTo>
                  <a:pt x="0" y="261065"/>
                  <a:pt x="261065" y="0"/>
                  <a:pt x="58310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1C1E916-F2F3-4E18-A6D4-FF48AA7AEA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81050" y="4933950"/>
            <a:ext cx="1166212" cy="1166212"/>
          </a:xfrm>
          <a:custGeom>
            <a:avLst/>
            <a:gdLst>
              <a:gd name="connsiteX0" fmla="*/ 583106 w 1166212"/>
              <a:gd name="connsiteY0" fmla="*/ 0 h 1166212"/>
              <a:gd name="connsiteX1" fmla="*/ 1166212 w 1166212"/>
              <a:gd name="connsiteY1" fmla="*/ 583106 h 1166212"/>
              <a:gd name="connsiteX2" fmla="*/ 583106 w 1166212"/>
              <a:gd name="connsiteY2" fmla="*/ 1166212 h 1166212"/>
              <a:gd name="connsiteX3" fmla="*/ 0 w 1166212"/>
              <a:gd name="connsiteY3" fmla="*/ 583106 h 1166212"/>
              <a:gd name="connsiteX4" fmla="*/ 583106 w 1166212"/>
              <a:gd name="connsiteY4" fmla="*/ 0 h 1166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6212" h="1166212">
                <a:moveTo>
                  <a:pt x="583106" y="0"/>
                </a:moveTo>
                <a:cubicBezTo>
                  <a:pt x="905147" y="0"/>
                  <a:pt x="1166212" y="261065"/>
                  <a:pt x="1166212" y="583106"/>
                </a:cubicBezTo>
                <a:cubicBezTo>
                  <a:pt x="1166212" y="905147"/>
                  <a:pt x="905147" y="1166212"/>
                  <a:pt x="583106" y="1166212"/>
                </a:cubicBezTo>
                <a:cubicBezTo>
                  <a:pt x="261065" y="1166212"/>
                  <a:pt x="0" y="905147"/>
                  <a:pt x="0" y="583106"/>
                </a:cubicBezTo>
                <a:cubicBezTo>
                  <a:pt x="0" y="261065"/>
                  <a:pt x="261065" y="0"/>
                  <a:pt x="58310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1744091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D81813E-C6C0-450C-996A-D9CE784D78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590800"/>
            <a:ext cx="3067050" cy="1752600"/>
          </a:xfrm>
          <a:custGeom>
            <a:avLst/>
            <a:gdLst>
              <a:gd name="connsiteX0" fmla="*/ 0 w 3067050"/>
              <a:gd name="connsiteY0" fmla="*/ 0 h 1752600"/>
              <a:gd name="connsiteX1" fmla="*/ 3067050 w 3067050"/>
              <a:gd name="connsiteY1" fmla="*/ 0 h 1752600"/>
              <a:gd name="connsiteX2" fmla="*/ 3067050 w 3067050"/>
              <a:gd name="connsiteY2" fmla="*/ 1752600 h 1752600"/>
              <a:gd name="connsiteX3" fmla="*/ 0 w 3067050"/>
              <a:gd name="connsiteY3" fmla="*/ 1752600 h 175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7050" h="1752600">
                <a:moveTo>
                  <a:pt x="0" y="0"/>
                </a:moveTo>
                <a:lnTo>
                  <a:pt x="3067050" y="0"/>
                </a:lnTo>
                <a:lnTo>
                  <a:pt x="3067050" y="1752600"/>
                </a:lnTo>
                <a:lnTo>
                  <a:pt x="0" y="17526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6B0208C4-9EC2-41C7-A780-19EB3051EA3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4572000"/>
            <a:ext cx="3067050" cy="1600200"/>
          </a:xfrm>
          <a:custGeom>
            <a:avLst/>
            <a:gdLst>
              <a:gd name="connsiteX0" fmla="*/ 0 w 3067050"/>
              <a:gd name="connsiteY0" fmla="*/ 0 h 1600200"/>
              <a:gd name="connsiteX1" fmla="*/ 3067050 w 3067050"/>
              <a:gd name="connsiteY1" fmla="*/ 0 h 1600200"/>
              <a:gd name="connsiteX2" fmla="*/ 3067050 w 3067050"/>
              <a:gd name="connsiteY2" fmla="*/ 1600200 h 1600200"/>
              <a:gd name="connsiteX3" fmla="*/ 0 w 3067050"/>
              <a:gd name="connsiteY3" fmla="*/ 160020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7050" h="1600200">
                <a:moveTo>
                  <a:pt x="0" y="0"/>
                </a:moveTo>
                <a:lnTo>
                  <a:pt x="3067050" y="0"/>
                </a:lnTo>
                <a:lnTo>
                  <a:pt x="3067050" y="1600200"/>
                </a:lnTo>
                <a:lnTo>
                  <a:pt x="0" y="16002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250A5082-B111-4C89-9576-1D6BB3E736F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276600" y="2590800"/>
            <a:ext cx="1428750" cy="3581400"/>
          </a:xfrm>
          <a:custGeom>
            <a:avLst/>
            <a:gdLst>
              <a:gd name="connsiteX0" fmla="*/ 0 w 1428750"/>
              <a:gd name="connsiteY0" fmla="*/ 0 h 3581400"/>
              <a:gd name="connsiteX1" fmla="*/ 1428750 w 1428750"/>
              <a:gd name="connsiteY1" fmla="*/ 0 h 3581400"/>
              <a:gd name="connsiteX2" fmla="*/ 1428750 w 1428750"/>
              <a:gd name="connsiteY2" fmla="*/ 3581400 h 3581400"/>
              <a:gd name="connsiteX3" fmla="*/ 0 w 1428750"/>
              <a:gd name="connsiteY3" fmla="*/ 3581400 h 358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8750" h="3581400">
                <a:moveTo>
                  <a:pt x="0" y="0"/>
                </a:moveTo>
                <a:lnTo>
                  <a:pt x="1428750" y="0"/>
                </a:lnTo>
                <a:lnTo>
                  <a:pt x="1428750" y="3581400"/>
                </a:lnTo>
                <a:lnTo>
                  <a:pt x="0" y="35814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8A0A962C-53D3-47D8-9694-002D2817FBC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14900" y="2590800"/>
            <a:ext cx="1428750" cy="3581400"/>
          </a:xfrm>
          <a:custGeom>
            <a:avLst/>
            <a:gdLst>
              <a:gd name="connsiteX0" fmla="*/ 0 w 1428750"/>
              <a:gd name="connsiteY0" fmla="*/ 0 h 3581400"/>
              <a:gd name="connsiteX1" fmla="*/ 1428750 w 1428750"/>
              <a:gd name="connsiteY1" fmla="*/ 0 h 3581400"/>
              <a:gd name="connsiteX2" fmla="*/ 1428750 w 1428750"/>
              <a:gd name="connsiteY2" fmla="*/ 3581400 h 3581400"/>
              <a:gd name="connsiteX3" fmla="*/ 0 w 1428750"/>
              <a:gd name="connsiteY3" fmla="*/ 3581400 h 358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8750" h="3581400">
                <a:moveTo>
                  <a:pt x="0" y="0"/>
                </a:moveTo>
                <a:lnTo>
                  <a:pt x="1428750" y="0"/>
                </a:lnTo>
                <a:lnTo>
                  <a:pt x="1428750" y="3581400"/>
                </a:lnTo>
                <a:lnTo>
                  <a:pt x="0" y="35814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786A042-58AB-4BCE-AD3F-CFF15ADF376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553200" y="2590800"/>
            <a:ext cx="1428750" cy="3581400"/>
          </a:xfrm>
          <a:custGeom>
            <a:avLst/>
            <a:gdLst>
              <a:gd name="connsiteX0" fmla="*/ 0 w 1428750"/>
              <a:gd name="connsiteY0" fmla="*/ 0 h 3581400"/>
              <a:gd name="connsiteX1" fmla="*/ 1428750 w 1428750"/>
              <a:gd name="connsiteY1" fmla="*/ 0 h 3581400"/>
              <a:gd name="connsiteX2" fmla="*/ 1428750 w 1428750"/>
              <a:gd name="connsiteY2" fmla="*/ 3581400 h 3581400"/>
              <a:gd name="connsiteX3" fmla="*/ 0 w 1428750"/>
              <a:gd name="connsiteY3" fmla="*/ 3581400 h 358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8750" h="3581400">
                <a:moveTo>
                  <a:pt x="0" y="0"/>
                </a:moveTo>
                <a:lnTo>
                  <a:pt x="1428750" y="0"/>
                </a:lnTo>
                <a:lnTo>
                  <a:pt x="1428750" y="3581400"/>
                </a:lnTo>
                <a:lnTo>
                  <a:pt x="0" y="35814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C16C272-D2B1-4D69-8E26-DB821329105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191500" y="2590800"/>
            <a:ext cx="3143250" cy="3581400"/>
          </a:xfrm>
          <a:custGeom>
            <a:avLst/>
            <a:gdLst>
              <a:gd name="connsiteX0" fmla="*/ 0 w 3143250"/>
              <a:gd name="connsiteY0" fmla="*/ 0 h 3581400"/>
              <a:gd name="connsiteX1" fmla="*/ 3143250 w 3143250"/>
              <a:gd name="connsiteY1" fmla="*/ 0 h 3581400"/>
              <a:gd name="connsiteX2" fmla="*/ 3143250 w 3143250"/>
              <a:gd name="connsiteY2" fmla="*/ 3581400 h 3581400"/>
              <a:gd name="connsiteX3" fmla="*/ 0 w 3143250"/>
              <a:gd name="connsiteY3" fmla="*/ 3581400 h 3581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43250" h="3581400">
                <a:moveTo>
                  <a:pt x="0" y="0"/>
                </a:moveTo>
                <a:lnTo>
                  <a:pt x="3143250" y="0"/>
                </a:lnTo>
                <a:lnTo>
                  <a:pt x="3143250" y="3581400"/>
                </a:lnTo>
                <a:lnTo>
                  <a:pt x="0" y="35814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26311629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81CF96A-B331-42F3-822F-AF7566334D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38950" y="838200"/>
            <a:ext cx="2133600" cy="2213956"/>
          </a:xfrm>
          <a:custGeom>
            <a:avLst/>
            <a:gdLst>
              <a:gd name="connsiteX0" fmla="*/ 0 w 2133600"/>
              <a:gd name="connsiteY0" fmla="*/ 0 h 2213956"/>
              <a:gd name="connsiteX1" fmla="*/ 2133600 w 2133600"/>
              <a:gd name="connsiteY1" fmla="*/ 0 h 2213956"/>
              <a:gd name="connsiteX2" fmla="*/ 2133600 w 2133600"/>
              <a:gd name="connsiteY2" fmla="*/ 2213956 h 2213956"/>
              <a:gd name="connsiteX3" fmla="*/ 0 w 2133600"/>
              <a:gd name="connsiteY3" fmla="*/ 2213956 h 221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3600" h="2213956">
                <a:moveTo>
                  <a:pt x="0" y="0"/>
                </a:moveTo>
                <a:lnTo>
                  <a:pt x="2133600" y="0"/>
                </a:lnTo>
                <a:lnTo>
                  <a:pt x="2133600" y="2213956"/>
                </a:lnTo>
                <a:lnTo>
                  <a:pt x="0" y="22139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54BB31D-605E-424F-98CC-17D3DD208C9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95800" y="838200"/>
            <a:ext cx="2133600" cy="2213956"/>
          </a:xfrm>
          <a:custGeom>
            <a:avLst/>
            <a:gdLst>
              <a:gd name="connsiteX0" fmla="*/ 0 w 2133600"/>
              <a:gd name="connsiteY0" fmla="*/ 0 h 2213956"/>
              <a:gd name="connsiteX1" fmla="*/ 2133600 w 2133600"/>
              <a:gd name="connsiteY1" fmla="*/ 0 h 2213956"/>
              <a:gd name="connsiteX2" fmla="*/ 2133600 w 2133600"/>
              <a:gd name="connsiteY2" fmla="*/ 2213956 h 2213956"/>
              <a:gd name="connsiteX3" fmla="*/ 0 w 2133600"/>
              <a:gd name="connsiteY3" fmla="*/ 2213956 h 221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3600" h="2213956">
                <a:moveTo>
                  <a:pt x="0" y="0"/>
                </a:moveTo>
                <a:lnTo>
                  <a:pt x="2133600" y="0"/>
                </a:lnTo>
                <a:lnTo>
                  <a:pt x="2133600" y="2213956"/>
                </a:lnTo>
                <a:lnTo>
                  <a:pt x="0" y="22139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34CB5E6-6455-4F66-9A8B-4C0CD98865F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182100" y="838200"/>
            <a:ext cx="2133600" cy="2213956"/>
          </a:xfrm>
          <a:custGeom>
            <a:avLst/>
            <a:gdLst>
              <a:gd name="connsiteX0" fmla="*/ 0 w 2133600"/>
              <a:gd name="connsiteY0" fmla="*/ 0 h 2213956"/>
              <a:gd name="connsiteX1" fmla="*/ 2133600 w 2133600"/>
              <a:gd name="connsiteY1" fmla="*/ 0 h 2213956"/>
              <a:gd name="connsiteX2" fmla="*/ 2133600 w 2133600"/>
              <a:gd name="connsiteY2" fmla="*/ 2213956 h 2213956"/>
              <a:gd name="connsiteX3" fmla="*/ 0 w 2133600"/>
              <a:gd name="connsiteY3" fmla="*/ 2213956 h 221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3600" h="2213956">
                <a:moveTo>
                  <a:pt x="0" y="0"/>
                </a:moveTo>
                <a:lnTo>
                  <a:pt x="2133600" y="0"/>
                </a:lnTo>
                <a:lnTo>
                  <a:pt x="2133600" y="2213956"/>
                </a:lnTo>
                <a:lnTo>
                  <a:pt x="0" y="22139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0272290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E98F9E1-C7BA-4A56-AFFF-E191C0F826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6126745" cy="6105832"/>
          </a:xfrm>
          <a:custGeom>
            <a:avLst/>
            <a:gdLst>
              <a:gd name="connsiteX0" fmla="*/ 1850570 w 6126745"/>
              <a:gd name="connsiteY0" fmla="*/ 376387 h 6105832"/>
              <a:gd name="connsiteX1" fmla="*/ 3282932 w 6126745"/>
              <a:gd name="connsiteY1" fmla="*/ 1808748 h 6105832"/>
              <a:gd name="connsiteX2" fmla="*/ 1850570 w 6126745"/>
              <a:gd name="connsiteY2" fmla="*/ 3241110 h 6105832"/>
              <a:gd name="connsiteX3" fmla="*/ 418209 w 6126745"/>
              <a:gd name="connsiteY3" fmla="*/ 1808748 h 6105832"/>
              <a:gd name="connsiteX4" fmla="*/ 1850570 w 6126745"/>
              <a:gd name="connsiteY4" fmla="*/ 376387 h 6105832"/>
              <a:gd name="connsiteX5" fmla="*/ 2970233 w 6126745"/>
              <a:gd name="connsiteY5" fmla="*/ 0 h 6105832"/>
              <a:gd name="connsiteX6" fmla="*/ 5716027 w 6126745"/>
              <a:gd name="connsiteY6" fmla="*/ 0 h 6105832"/>
              <a:gd name="connsiteX7" fmla="*/ 5790703 w 6126745"/>
              <a:gd name="connsiteY7" fmla="*/ 165179 h 6105832"/>
              <a:gd name="connsiteX8" fmla="*/ 6126745 w 6126745"/>
              <a:gd name="connsiteY8" fmla="*/ 1829659 h 6105832"/>
              <a:gd name="connsiteX9" fmla="*/ 1850571 w 6126745"/>
              <a:gd name="connsiteY9" fmla="*/ 6105832 h 6105832"/>
              <a:gd name="connsiteX10" fmla="*/ 186092 w 6126745"/>
              <a:gd name="connsiteY10" fmla="*/ 5769790 h 6105832"/>
              <a:gd name="connsiteX11" fmla="*/ 1 w 6126745"/>
              <a:gd name="connsiteY11" fmla="*/ 5685660 h 6105832"/>
              <a:gd name="connsiteX12" fmla="*/ 1 w 6126745"/>
              <a:gd name="connsiteY12" fmla="*/ 2914899 h 6105832"/>
              <a:gd name="connsiteX13" fmla="*/ 70048 w 6126745"/>
              <a:gd name="connsiteY13" fmla="*/ 3030200 h 6105832"/>
              <a:gd name="connsiteX14" fmla="*/ 1850571 w 6126745"/>
              <a:gd name="connsiteY14" fmla="*/ 3976896 h 6105832"/>
              <a:gd name="connsiteX15" fmla="*/ 3997809 w 6126745"/>
              <a:gd name="connsiteY15" fmla="*/ 1829659 h 6105832"/>
              <a:gd name="connsiteX16" fmla="*/ 3051113 w 6126745"/>
              <a:gd name="connsiteY16" fmla="*/ 49136 h 6105832"/>
              <a:gd name="connsiteX17" fmla="*/ 0 w 6126745"/>
              <a:gd name="connsiteY17" fmla="*/ 0 h 6105832"/>
              <a:gd name="connsiteX18" fmla="*/ 730909 w 6126745"/>
              <a:gd name="connsiteY18" fmla="*/ 0 h 6105832"/>
              <a:gd name="connsiteX19" fmla="*/ 650029 w 6126745"/>
              <a:gd name="connsiteY19" fmla="*/ 49136 h 6105832"/>
              <a:gd name="connsiteX20" fmla="*/ 70047 w 6126745"/>
              <a:gd name="connsiteY20" fmla="*/ 629117 h 6105832"/>
              <a:gd name="connsiteX21" fmla="*/ 0 w 6126745"/>
              <a:gd name="connsiteY21" fmla="*/ 744419 h 6105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6126745" h="6105832">
                <a:moveTo>
                  <a:pt x="1850570" y="376387"/>
                </a:moveTo>
                <a:cubicBezTo>
                  <a:pt x="2641642" y="376387"/>
                  <a:pt x="3282932" y="1017677"/>
                  <a:pt x="3282932" y="1808748"/>
                </a:cubicBezTo>
                <a:cubicBezTo>
                  <a:pt x="3282932" y="2599819"/>
                  <a:pt x="2641642" y="3241110"/>
                  <a:pt x="1850570" y="3241110"/>
                </a:cubicBezTo>
                <a:cubicBezTo>
                  <a:pt x="1059499" y="3241110"/>
                  <a:pt x="418209" y="2599819"/>
                  <a:pt x="418209" y="1808748"/>
                </a:cubicBezTo>
                <a:cubicBezTo>
                  <a:pt x="418209" y="1017677"/>
                  <a:pt x="1059499" y="376387"/>
                  <a:pt x="1850570" y="376387"/>
                </a:cubicBezTo>
                <a:close/>
                <a:moveTo>
                  <a:pt x="2970233" y="0"/>
                </a:moveTo>
                <a:lnTo>
                  <a:pt x="5716027" y="0"/>
                </a:lnTo>
                <a:lnTo>
                  <a:pt x="5790703" y="165179"/>
                </a:lnTo>
                <a:cubicBezTo>
                  <a:pt x="6007088" y="676773"/>
                  <a:pt x="6126745" y="1239243"/>
                  <a:pt x="6126745" y="1829659"/>
                </a:cubicBezTo>
                <a:cubicBezTo>
                  <a:pt x="6126745" y="4191325"/>
                  <a:pt x="4212238" y="6105832"/>
                  <a:pt x="1850571" y="6105832"/>
                </a:cubicBezTo>
                <a:cubicBezTo>
                  <a:pt x="1260155" y="6105832"/>
                  <a:pt x="697686" y="5986175"/>
                  <a:pt x="186092" y="5769790"/>
                </a:cubicBezTo>
                <a:lnTo>
                  <a:pt x="1" y="5685660"/>
                </a:lnTo>
                <a:lnTo>
                  <a:pt x="1" y="2914899"/>
                </a:lnTo>
                <a:lnTo>
                  <a:pt x="70048" y="3030200"/>
                </a:lnTo>
                <a:cubicBezTo>
                  <a:pt x="455922" y="3601369"/>
                  <a:pt x="1109392" y="3976896"/>
                  <a:pt x="1850571" y="3976896"/>
                </a:cubicBezTo>
                <a:cubicBezTo>
                  <a:pt x="3036458" y="3976896"/>
                  <a:pt x="3997809" y="3015545"/>
                  <a:pt x="3997809" y="1829659"/>
                </a:cubicBezTo>
                <a:cubicBezTo>
                  <a:pt x="3997809" y="1088480"/>
                  <a:pt x="3622281" y="435010"/>
                  <a:pt x="3051113" y="49136"/>
                </a:cubicBezTo>
                <a:close/>
                <a:moveTo>
                  <a:pt x="0" y="0"/>
                </a:moveTo>
                <a:lnTo>
                  <a:pt x="730909" y="0"/>
                </a:lnTo>
                <a:lnTo>
                  <a:pt x="650029" y="49136"/>
                </a:lnTo>
                <a:cubicBezTo>
                  <a:pt x="421562" y="203485"/>
                  <a:pt x="224397" y="400651"/>
                  <a:pt x="70047" y="629117"/>
                </a:cubicBezTo>
                <a:lnTo>
                  <a:pt x="0" y="74441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1285876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BED53B0-2DFB-4E0C-A2DA-B7054FF141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48425" y="0"/>
            <a:ext cx="1428750" cy="5848350"/>
          </a:xfrm>
          <a:custGeom>
            <a:avLst/>
            <a:gdLst>
              <a:gd name="connsiteX0" fmla="*/ 0 w 1428750"/>
              <a:gd name="connsiteY0" fmla="*/ 0 h 5848350"/>
              <a:gd name="connsiteX1" fmla="*/ 1428750 w 1428750"/>
              <a:gd name="connsiteY1" fmla="*/ 0 h 5848350"/>
              <a:gd name="connsiteX2" fmla="*/ 1428750 w 1428750"/>
              <a:gd name="connsiteY2" fmla="*/ 5848350 h 5848350"/>
              <a:gd name="connsiteX3" fmla="*/ 0 w 1428750"/>
              <a:gd name="connsiteY3" fmla="*/ 5848350 h 5848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8750" h="5848350">
                <a:moveTo>
                  <a:pt x="0" y="0"/>
                </a:moveTo>
                <a:lnTo>
                  <a:pt x="1428750" y="0"/>
                </a:lnTo>
                <a:lnTo>
                  <a:pt x="1428750" y="5848350"/>
                </a:lnTo>
                <a:lnTo>
                  <a:pt x="0" y="58483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5181D0A7-7423-4D2E-9587-4F41BE8ADAE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048625" y="0"/>
            <a:ext cx="1428750" cy="5848350"/>
          </a:xfrm>
          <a:custGeom>
            <a:avLst/>
            <a:gdLst>
              <a:gd name="connsiteX0" fmla="*/ 0 w 1428750"/>
              <a:gd name="connsiteY0" fmla="*/ 0 h 5848350"/>
              <a:gd name="connsiteX1" fmla="*/ 1428750 w 1428750"/>
              <a:gd name="connsiteY1" fmla="*/ 0 h 5848350"/>
              <a:gd name="connsiteX2" fmla="*/ 1428750 w 1428750"/>
              <a:gd name="connsiteY2" fmla="*/ 5848350 h 5848350"/>
              <a:gd name="connsiteX3" fmla="*/ 0 w 1428750"/>
              <a:gd name="connsiteY3" fmla="*/ 5848350 h 5848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8750" h="5848350">
                <a:moveTo>
                  <a:pt x="0" y="0"/>
                </a:moveTo>
                <a:lnTo>
                  <a:pt x="1428750" y="0"/>
                </a:lnTo>
                <a:lnTo>
                  <a:pt x="1428750" y="5848350"/>
                </a:lnTo>
                <a:lnTo>
                  <a:pt x="0" y="58483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393F873-B956-47BD-BEA6-59B78CA1542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648825" y="0"/>
            <a:ext cx="1428750" cy="5848350"/>
          </a:xfrm>
          <a:custGeom>
            <a:avLst/>
            <a:gdLst>
              <a:gd name="connsiteX0" fmla="*/ 0 w 1428750"/>
              <a:gd name="connsiteY0" fmla="*/ 0 h 5848350"/>
              <a:gd name="connsiteX1" fmla="*/ 1428750 w 1428750"/>
              <a:gd name="connsiteY1" fmla="*/ 0 h 5848350"/>
              <a:gd name="connsiteX2" fmla="*/ 1428750 w 1428750"/>
              <a:gd name="connsiteY2" fmla="*/ 5848350 h 5848350"/>
              <a:gd name="connsiteX3" fmla="*/ 0 w 1428750"/>
              <a:gd name="connsiteY3" fmla="*/ 5848350 h 5848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8750" h="5848350">
                <a:moveTo>
                  <a:pt x="0" y="0"/>
                </a:moveTo>
                <a:lnTo>
                  <a:pt x="1428750" y="0"/>
                </a:lnTo>
                <a:lnTo>
                  <a:pt x="1428750" y="5848350"/>
                </a:lnTo>
                <a:lnTo>
                  <a:pt x="0" y="58483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7086051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F4AE541-1C12-44E9-B8AC-765253CE15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873756"/>
            <a:ext cx="5602514" cy="3110487"/>
          </a:xfrm>
          <a:custGeom>
            <a:avLst/>
            <a:gdLst>
              <a:gd name="connsiteX0" fmla="*/ 0 w 5602514"/>
              <a:gd name="connsiteY0" fmla="*/ 0 h 3110487"/>
              <a:gd name="connsiteX1" fmla="*/ 5602514 w 5602514"/>
              <a:gd name="connsiteY1" fmla="*/ 0 h 3110487"/>
              <a:gd name="connsiteX2" fmla="*/ 5602514 w 5602514"/>
              <a:gd name="connsiteY2" fmla="*/ 3110487 h 3110487"/>
              <a:gd name="connsiteX3" fmla="*/ 0 w 5602514"/>
              <a:gd name="connsiteY3" fmla="*/ 3110487 h 3110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02514" h="3110487">
                <a:moveTo>
                  <a:pt x="0" y="0"/>
                </a:moveTo>
                <a:lnTo>
                  <a:pt x="5602514" y="0"/>
                </a:lnTo>
                <a:lnTo>
                  <a:pt x="5602514" y="3110487"/>
                </a:lnTo>
                <a:lnTo>
                  <a:pt x="0" y="31104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29968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455C8CE-6256-4AEB-8C56-74DCE5822F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8931" y="459658"/>
            <a:ext cx="5447070" cy="5938682"/>
          </a:xfrm>
          <a:custGeom>
            <a:avLst/>
            <a:gdLst>
              <a:gd name="connsiteX0" fmla="*/ 4047543 w 5447070"/>
              <a:gd name="connsiteY0" fmla="*/ 0 h 5938682"/>
              <a:gd name="connsiteX1" fmla="*/ 4759166 w 5447070"/>
              <a:gd name="connsiteY1" fmla="*/ 0 h 5938682"/>
              <a:gd name="connsiteX2" fmla="*/ 4759166 w 5447070"/>
              <a:gd name="connsiteY2" fmla="*/ 508819 h 5938682"/>
              <a:gd name="connsiteX3" fmla="*/ 5447070 w 5447070"/>
              <a:gd name="connsiteY3" fmla="*/ 508819 h 5938682"/>
              <a:gd name="connsiteX4" fmla="*/ 5447070 w 5447070"/>
              <a:gd name="connsiteY4" fmla="*/ 5641257 h 5938682"/>
              <a:gd name="connsiteX5" fmla="*/ 4735448 w 5447070"/>
              <a:gd name="connsiteY5" fmla="*/ 5641257 h 5938682"/>
              <a:gd name="connsiteX6" fmla="*/ 4735448 w 5447070"/>
              <a:gd name="connsiteY6" fmla="*/ 4778478 h 5938682"/>
              <a:gd name="connsiteX7" fmla="*/ 4094985 w 5447070"/>
              <a:gd name="connsiteY7" fmla="*/ 4778478 h 5938682"/>
              <a:gd name="connsiteX8" fmla="*/ 4094985 w 5447070"/>
              <a:gd name="connsiteY8" fmla="*/ 5914103 h 5938682"/>
              <a:gd name="connsiteX9" fmla="*/ 3383363 w 5447070"/>
              <a:gd name="connsiteY9" fmla="*/ 5914103 h 5938682"/>
              <a:gd name="connsiteX10" fmla="*/ 3383363 w 5447070"/>
              <a:gd name="connsiteY10" fmla="*/ 5368412 h 5938682"/>
              <a:gd name="connsiteX11" fmla="*/ 2747255 w 5447070"/>
              <a:gd name="connsiteY11" fmla="*/ 5368412 h 5938682"/>
              <a:gd name="connsiteX12" fmla="*/ 2747255 w 5447070"/>
              <a:gd name="connsiteY12" fmla="*/ 5665836 h 5938682"/>
              <a:gd name="connsiteX13" fmla="*/ 2035632 w 5447070"/>
              <a:gd name="connsiteY13" fmla="*/ 5665836 h 5938682"/>
              <a:gd name="connsiteX14" fmla="*/ 2035632 w 5447070"/>
              <a:gd name="connsiteY14" fmla="*/ 4803057 h 5938682"/>
              <a:gd name="connsiteX15" fmla="*/ 1395170 w 5447070"/>
              <a:gd name="connsiteY15" fmla="*/ 4803057 h 5938682"/>
              <a:gd name="connsiteX16" fmla="*/ 1395170 w 5447070"/>
              <a:gd name="connsiteY16" fmla="*/ 5938682 h 5938682"/>
              <a:gd name="connsiteX17" fmla="*/ 683548 w 5447070"/>
              <a:gd name="connsiteY17" fmla="*/ 5938682 h 5938682"/>
              <a:gd name="connsiteX18" fmla="*/ 683548 w 5447070"/>
              <a:gd name="connsiteY18" fmla="*/ 5392991 h 5938682"/>
              <a:gd name="connsiteX19" fmla="*/ 0 w 5447070"/>
              <a:gd name="connsiteY19" fmla="*/ 5392991 h 5938682"/>
              <a:gd name="connsiteX20" fmla="*/ 0 w 5447070"/>
              <a:gd name="connsiteY20" fmla="*/ 260553 h 5938682"/>
              <a:gd name="connsiteX21" fmla="*/ 711623 w 5447070"/>
              <a:gd name="connsiteY21" fmla="*/ 260553 h 5938682"/>
              <a:gd name="connsiteX22" fmla="*/ 711623 w 5447070"/>
              <a:gd name="connsiteY22" fmla="*/ 806244 h 5938682"/>
              <a:gd name="connsiteX23" fmla="*/ 1347728 w 5447070"/>
              <a:gd name="connsiteY23" fmla="*/ 806244 h 5938682"/>
              <a:gd name="connsiteX24" fmla="*/ 1347728 w 5447070"/>
              <a:gd name="connsiteY24" fmla="*/ 24579 h 5938682"/>
              <a:gd name="connsiteX25" fmla="*/ 2059351 w 5447070"/>
              <a:gd name="connsiteY25" fmla="*/ 24579 h 5938682"/>
              <a:gd name="connsiteX26" fmla="*/ 2059351 w 5447070"/>
              <a:gd name="connsiteY26" fmla="*/ 533397 h 5938682"/>
              <a:gd name="connsiteX27" fmla="*/ 2699815 w 5447070"/>
              <a:gd name="connsiteY27" fmla="*/ 533397 h 5938682"/>
              <a:gd name="connsiteX28" fmla="*/ 2699815 w 5447070"/>
              <a:gd name="connsiteY28" fmla="*/ 235973 h 5938682"/>
              <a:gd name="connsiteX29" fmla="*/ 3411438 w 5447070"/>
              <a:gd name="connsiteY29" fmla="*/ 235973 h 5938682"/>
              <a:gd name="connsiteX30" fmla="*/ 3411438 w 5447070"/>
              <a:gd name="connsiteY30" fmla="*/ 781664 h 5938682"/>
              <a:gd name="connsiteX31" fmla="*/ 4047543 w 5447070"/>
              <a:gd name="connsiteY31" fmla="*/ 781664 h 5938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5447070" h="5938682">
                <a:moveTo>
                  <a:pt x="4047543" y="0"/>
                </a:moveTo>
                <a:lnTo>
                  <a:pt x="4759166" y="0"/>
                </a:lnTo>
                <a:lnTo>
                  <a:pt x="4759166" y="508819"/>
                </a:lnTo>
                <a:lnTo>
                  <a:pt x="5447070" y="508819"/>
                </a:lnTo>
                <a:lnTo>
                  <a:pt x="5447070" y="5641257"/>
                </a:lnTo>
                <a:lnTo>
                  <a:pt x="4735448" y="5641257"/>
                </a:lnTo>
                <a:lnTo>
                  <a:pt x="4735448" y="4778478"/>
                </a:lnTo>
                <a:lnTo>
                  <a:pt x="4094985" y="4778478"/>
                </a:lnTo>
                <a:lnTo>
                  <a:pt x="4094985" y="5914103"/>
                </a:lnTo>
                <a:lnTo>
                  <a:pt x="3383363" y="5914103"/>
                </a:lnTo>
                <a:lnTo>
                  <a:pt x="3383363" y="5368412"/>
                </a:lnTo>
                <a:lnTo>
                  <a:pt x="2747255" y="5368412"/>
                </a:lnTo>
                <a:lnTo>
                  <a:pt x="2747255" y="5665836"/>
                </a:lnTo>
                <a:lnTo>
                  <a:pt x="2035632" y="5665836"/>
                </a:lnTo>
                <a:lnTo>
                  <a:pt x="2035632" y="4803057"/>
                </a:lnTo>
                <a:lnTo>
                  <a:pt x="1395170" y="4803057"/>
                </a:lnTo>
                <a:lnTo>
                  <a:pt x="1395170" y="5938682"/>
                </a:lnTo>
                <a:lnTo>
                  <a:pt x="683548" y="5938682"/>
                </a:lnTo>
                <a:lnTo>
                  <a:pt x="683548" y="5392991"/>
                </a:lnTo>
                <a:lnTo>
                  <a:pt x="0" y="5392991"/>
                </a:lnTo>
                <a:lnTo>
                  <a:pt x="0" y="260553"/>
                </a:lnTo>
                <a:lnTo>
                  <a:pt x="711623" y="260553"/>
                </a:lnTo>
                <a:lnTo>
                  <a:pt x="711623" y="806244"/>
                </a:lnTo>
                <a:lnTo>
                  <a:pt x="1347728" y="806244"/>
                </a:lnTo>
                <a:lnTo>
                  <a:pt x="1347728" y="24579"/>
                </a:lnTo>
                <a:lnTo>
                  <a:pt x="2059351" y="24579"/>
                </a:lnTo>
                <a:lnTo>
                  <a:pt x="2059351" y="533397"/>
                </a:lnTo>
                <a:lnTo>
                  <a:pt x="2699815" y="533397"/>
                </a:lnTo>
                <a:lnTo>
                  <a:pt x="2699815" y="235973"/>
                </a:lnTo>
                <a:lnTo>
                  <a:pt x="3411438" y="235973"/>
                </a:lnTo>
                <a:lnTo>
                  <a:pt x="3411438" y="781664"/>
                </a:lnTo>
                <a:lnTo>
                  <a:pt x="4047543" y="78166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4943561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D31BB21-AD31-4DBC-84FC-9E821AABD6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92425" y="0"/>
            <a:ext cx="2158461" cy="5152193"/>
          </a:xfrm>
          <a:custGeom>
            <a:avLst/>
            <a:gdLst>
              <a:gd name="connsiteX0" fmla="*/ 0 w 2158461"/>
              <a:gd name="connsiteY0" fmla="*/ 0 h 5152193"/>
              <a:gd name="connsiteX1" fmla="*/ 2158461 w 2158461"/>
              <a:gd name="connsiteY1" fmla="*/ 0 h 5152193"/>
              <a:gd name="connsiteX2" fmla="*/ 2158461 w 2158461"/>
              <a:gd name="connsiteY2" fmla="*/ 5152193 h 5152193"/>
              <a:gd name="connsiteX3" fmla="*/ 0 w 2158461"/>
              <a:gd name="connsiteY3" fmla="*/ 5152193 h 5152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8461" h="5152193">
                <a:moveTo>
                  <a:pt x="0" y="0"/>
                </a:moveTo>
                <a:lnTo>
                  <a:pt x="2158461" y="0"/>
                </a:lnTo>
                <a:lnTo>
                  <a:pt x="2158461" y="5152193"/>
                </a:lnTo>
                <a:lnTo>
                  <a:pt x="0" y="51521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D16D00C-ECAF-401B-A6C6-CB1EB1100E3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898708" y="1705807"/>
            <a:ext cx="2158461" cy="5152193"/>
          </a:xfrm>
          <a:custGeom>
            <a:avLst/>
            <a:gdLst>
              <a:gd name="connsiteX0" fmla="*/ 0 w 2158461"/>
              <a:gd name="connsiteY0" fmla="*/ 0 h 5152193"/>
              <a:gd name="connsiteX1" fmla="*/ 2158461 w 2158461"/>
              <a:gd name="connsiteY1" fmla="*/ 0 h 5152193"/>
              <a:gd name="connsiteX2" fmla="*/ 2158461 w 2158461"/>
              <a:gd name="connsiteY2" fmla="*/ 5152193 h 5152193"/>
              <a:gd name="connsiteX3" fmla="*/ 0 w 2158461"/>
              <a:gd name="connsiteY3" fmla="*/ 5152193 h 5152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8461" h="5152193">
                <a:moveTo>
                  <a:pt x="0" y="0"/>
                </a:moveTo>
                <a:lnTo>
                  <a:pt x="2158461" y="0"/>
                </a:lnTo>
                <a:lnTo>
                  <a:pt x="2158461" y="5152193"/>
                </a:lnTo>
                <a:lnTo>
                  <a:pt x="0" y="51521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0462141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E7C8C8D-63CD-42BE-A912-66920D89EEB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4897718" cy="2061148"/>
          </a:xfrm>
          <a:custGeom>
            <a:avLst/>
            <a:gdLst>
              <a:gd name="connsiteX0" fmla="*/ 0 w 4897718"/>
              <a:gd name="connsiteY0" fmla="*/ 0 h 2061148"/>
              <a:gd name="connsiteX1" fmla="*/ 4897718 w 4897718"/>
              <a:gd name="connsiteY1" fmla="*/ 0 h 2061148"/>
              <a:gd name="connsiteX2" fmla="*/ 4897718 w 4897718"/>
              <a:gd name="connsiteY2" fmla="*/ 2061148 h 2061148"/>
              <a:gd name="connsiteX3" fmla="*/ 0 w 4897718"/>
              <a:gd name="connsiteY3" fmla="*/ 2061148 h 2061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97718" h="2061148">
                <a:moveTo>
                  <a:pt x="0" y="0"/>
                </a:moveTo>
                <a:lnTo>
                  <a:pt x="4897718" y="0"/>
                </a:lnTo>
                <a:lnTo>
                  <a:pt x="4897718" y="2061148"/>
                </a:lnTo>
                <a:lnTo>
                  <a:pt x="0" y="20611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100A924-8F03-4243-BE8D-4A7FC207659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17441" y="0"/>
            <a:ext cx="2184845" cy="6858000"/>
          </a:xfrm>
          <a:custGeom>
            <a:avLst/>
            <a:gdLst>
              <a:gd name="connsiteX0" fmla="*/ 0 w 2184845"/>
              <a:gd name="connsiteY0" fmla="*/ 0 h 6858000"/>
              <a:gd name="connsiteX1" fmla="*/ 2184845 w 2184845"/>
              <a:gd name="connsiteY1" fmla="*/ 0 h 6858000"/>
              <a:gd name="connsiteX2" fmla="*/ 2184845 w 2184845"/>
              <a:gd name="connsiteY2" fmla="*/ 6858000 h 6858000"/>
              <a:gd name="connsiteX3" fmla="*/ 0 w 218484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84845" h="6858000">
                <a:moveTo>
                  <a:pt x="0" y="0"/>
                </a:moveTo>
                <a:lnTo>
                  <a:pt x="2184845" y="0"/>
                </a:lnTo>
                <a:lnTo>
                  <a:pt x="2184845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219D769-9DA4-4471-947F-6FFB00F0335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707953" y="5051464"/>
            <a:ext cx="4484047" cy="1806536"/>
          </a:xfrm>
          <a:custGeom>
            <a:avLst/>
            <a:gdLst>
              <a:gd name="connsiteX0" fmla="*/ 0 w 4484047"/>
              <a:gd name="connsiteY0" fmla="*/ 0 h 1806536"/>
              <a:gd name="connsiteX1" fmla="*/ 4484047 w 4484047"/>
              <a:gd name="connsiteY1" fmla="*/ 0 h 1806536"/>
              <a:gd name="connsiteX2" fmla="*/ 4484047 w 4484047"/>
              <a:gd name="connsiteY2" fmla="*/ 1806536 h 1806536"/>
              <a:gd name="connsiteX3" fmla="*/ 0 w 4484047"/>
              <a:gd name="connsiteY3" fmla="*/ 1806536 h 1806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4047" h="1806536">
                <a:moveTo>
                  <a:pt x="0" y="0"/>
                </a:moveTo>
                <a:lnTo>
                  <a:pt x="4484047" y="0"/>
                </a:lnTo>
                <a:lnTo>
                  <a:pt x="4484047" y="1806536"/>
                </a:lnTo>
                <a:lnTo>
                  <a:pt x="0" y="180653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115501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4036414-4F54-481D-81A1-F36A84F8BB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253265"/>
            <a:ext cx="3276600" cy="3048000"/>
          </a:xfrm>
          <a:custGeom>
            <a:avLst/>
            <a:gdLst>
              <a:gd name="connsiteX0" fmla="*/ 0 w 3276600"/>
              <a:gd name="connsiteY0" fmla="*/ 0 h 3048000"/>
              <a:gd name="connsiteX1" fmla="*/ 3276600 w 3276600"/>
              <a:gd name="connsiteY1" fmla="*/ 0 h 3048000"/>
              <a:gd name="connsiteX2" fmla="*/ 3276600 w 3276600"/>
              <a:gd name="connsiteY2" fmla="*/ 3048000 h 3048000"/>
              <a:gd name="connsiteX3" fmla="*/ 0 w 3276600"/>
              <a:gd name="connsiteY3" fmla="*/ 3048000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6600" h="3048000">
                <a:moveTo>
                  <a:pt x="0" y="0"/>
                </a:moveTo>
                <a:lnTo>
                  <a:pt x="3276600" y="0"/>
                </a:lnTo>
                <a:lnTo>
                  <a:pt x="3276600" y="3048000"/>
                </a:lnTo>
                <a:lnTo>
                  <a:pt x="0" y="304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5053380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FC2BD2B-7CDC-47B3-B24B-BF048AD982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6357259" cy="6473374"/>
          </a:xfrm>
          <a:custGeom>
            <a:avLst/>
            <a:gdLst>
              <a:gd name="connsiteX0" fmla="*/ 0 w 6357259"/>
              <a:gd name="connsiteY0" fmla="*/ 0 h 6473374"/>
              <a:gd name="connsiteX1" fmla="*/ 6357259 w 6357259"/>
              <a:gd name="connsiteY1" fmla="*/ 0 h 6473374"/>
              <a:gd name="connsiteX2" fmla="*/ 0 w 6357259"/>
              <a:gd name="connsiteY2" fmla="*/ 6473374 h 6473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57259" h="6473374">
                <a:moveTo>
                  <a:pt x="0" y="0"/>
                </a:moveTo>
                <a:lnTo>
                  <a:pt x="6357259" y="0"/>
                </a:lnTo>
                <a:lnTo>
                  <a:pt x="0" y="64733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E04BAB4-2727-4293-BAF0-DC408D58B7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1" y="3666058"/>
            <a:ext cx="6183135" cy="3191943"/>
          </a:xfrm>
          <a:custGeom>
            <a:avLst/>
            <a:gdLst>
              <a:gd name="connsiteX0" fmla="*/ 3091568 w 6183135"/>
              <a:gd name="connsiteY0" fmla="*/ 0 h 3191943"/>
              <a:gd name="connsiteX1" fmla="*/ 6183135 w 6183135"/>
              <a:gd name="connsiteY1" fmla="*/ 3191943 h 3191943"/>
              <a:gd name="connsiteX2" fmla="*/ 0 w 6183135"/>
              <a:gd name="connsiteY2" fmla="*/ 3191943 h 3191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83135" h="3191943">
                <a:moveTo>
                  <a:pt x="3091568" y="0"/>
                </a:moveTo>
                <a:lnTo>
                  <a:pt x="6183135" y="3191943"/>
                </a:lnTo>
                <a:lnTo>
                  <a:pt x="0" y="31919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7831887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A603D99-2573-48BD-A4A6-D8F61F3A251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1" y="-1"/>
            <a:ext cx="5470656" cy="6858000"/>
          </a:xfrm>
          <a:custGeom>
            <a:avLst/>
            <a:gdLst>
              <a:gd name="connsiteX0" fmla="*/ 3549909 w 5470656"/>
              <a:gd name="connsiteY0" fmla="*/ 1489203 h 6858000"/>
              <a:gd name="connsiteX1" fmla="*/ 5470656 w 5470656"/>
              <a:gd name="connsiteY1" fmla="*/ 3409951 h 6858000"/>
              <a:gd name="connsiteX2" fmla="*/ 3549909 w 5470656"/>
              <a:gd name="connsiteY2" fmla="*/ 5330698 h 6858000"/>
              <a:gd name="connsiteX3" fmla="*/ 3549909 w 5470656"/>
              <a:gd name="connsiteY3" fmla="*/ 4625861 h 6858000"/>
              <a:gd name="connsiteX4" fmla="*/ 4759634 w 5470656"/>
              <a:gd name="connsiteY4" fmla="*/ 3416136 h 6858000"/>
              <a:gd name="connsiteX5" fmla="*/ 3549909 w 5470656"/>
              <a:gd name="connsiteY5" fmla="*/ 2206410 h 6858000"/>
              <a:gd name="connsiteX6" fmla="*/ 0 w 5470656"/>
              <a:gd name="connsiteY6" fmla="*/ 977391 h 6858000"/>
              <a:gd name="connsiteX7" fmla="*/ 2451610 w 5470656"/>
              <a:gd name="connsiteY7" fmla="*/ 3429001 h 6858000"/>
              <a:gd name="connsiteX8" fmla="*/ 0 w 5470656"/>
              <a:gd name="connsiteY8" fmla="*/ 5880611 h 6858000"/>
              <a:gd name="connsiteX9" fmla="*/ 0 w 5470656"/>
              <a:gd name="connsiteY9" fmla="*/ 4246222 h 6858000"/>
              <a:gd name="connsiteX10" fmla="*/ 817220 w 5470656"/>
              <a:gd name="connsiteY10" fmla="*/ 3429001 h 6858000"/>
              <a:gd name="connsiteX11" fmla="*/ 0 w 5470656"/>
              <a:gd name="connsiteY11" fmla="*/ 2611781 h 6858000"/>
              <a:gd name="connsiteX12" fmla="*/ 895351 w 5470656"/>
              <a:gd name="connsiteY12" fmla="*/ 0 h 6858000"/>
              <a:gd name="connsiteX13" fmla="*/ 4305302 w 5470656"/>
              <a:gd name="connsiteY13" fmla="*/ 3409951 h 6858000"/>
              <a:gd name="connsiteX14" fmla="*/ 857253 w 5470656"/>
              <a:gd name="connsiteY14" fmla="*/ 6858000 h 6858000"/>
              <a:gd name="connsiteX15" fmla="*/ 864243 w 5470656"/>
              <a:gd name="connsiteY15" fmla="*/ 5599694 h 6858000"/>
              <a:gd name="connsiteX16" fmla="*/ 3043006 w 5470656"/>
              <a:gd name="connsiteY16" fmla="*/ 3420931 h 6858000"/>
              <a:gd name="connsiteX17" fmla="*/ 888317 w 5470656"/>
              <a:gd name="connsiteY17" fmla="*/ 126624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470656" h="6858000">
                <a:moveTo>
                  <a:pt x="3549909" y="1489203"/>
                </a:moveTo>
                <a:lnTo>
                  <a:pt x="5470656" y="3409951"/>
                </a:lnTo>
                <a:lnTo>
                  <a:pt x="3549909" y="5330698"/>
                </a:lnTo>
                <a:lnTo>
                  <a:pt x="3549909" y="4625861"/>
                </a:lnTo>
                <a:lnTo>
                  <a:pt x="4759634" y="3416136"/>
                </a:lnTo>
                <a:lnTo>
                  <a:pt x="3549909" y="2206410"/>
                </a:lnTo>
                <a:close/>
                <a:moveTo>
                  <a:pt x="0" y="977391"/>
                </a:moveTo>
                <a:lnTo>
                  <a:pt x="2451610" y="3429001"/>
                </a:lnTo>
                <a:lnTo>
                  <a:pt x="0" y="5880611"/>
                </a:lnTo>
                <a:lnTo>
                  <a:pt x="0" y="4246222"/>
                </a:lnTo>
                <a:lnTo>
                  <a:pt x="817220" y="3429001"/>
                </a:lnTo>
                <a:lnTo>
                  <a:pt x="0" y="2611781"/>
                </a:lnTo>
                <a:close/>
                <a:moveTo>
                  <a:pt x="895351" y="0"/>
                </a:moveTo>
                <a:lnTo>
                  <a:pt x="4305302" y="3409951"/>
                </a:lnTo>
                <a:lnTo>
                  <a:pt x="857253" y="6858000"/>
                </a:lnTo>
                <a:lnTo>
                  <a:pt x="864243" y="5599694"/>
                </a:lnTo>
                <a:lnTo>
                  <a:pt x="3043006" y="3420931"/>
                </a:lnTo>
                <a:lnTo>
                  <a:pt x="888317" y="126624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0141194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970784F-5FDC-4CFF-AF37-E7DA817266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66056" y="515257"/>
            <a:ext cx="2510972" cy="5805714"/>
          </a:xfrm>
          <a:custGeom>
            <a:avLst/>
            <a:gdLst>
              <a:gd name="connsiteX0" fmla="*/ 0 w 2510972"/>
              <a:gd name="connsiteY0" fmla="*/ 0 h 5805714"/>
              <a:gd name="connsiteX1" fmla="*/ 2510972 w 2510972"/>
              <a:gd name="connsiteY1" fmla="*/ 0 h 5805714"/>
              <a:gd name="connsiteX2" fmla="*/ 2510972 w 2510972"/>
              <a:gd name="connsiteY2" fmla="*/ 5805714 h 5805714"/>
              <a:gd name="connsiteX3" fmla="*/ 0 w 2510972"/>
              <a:gd name="connsiteY3" fmla="*/ 5805714 h 5805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0972" h="5805714">
                <a:moveTo>
                  <a:pt x="0" y="0"/>
                </a:moveTo>
                <a:lnTo>
                  <a:pt x="2510972" y="0"/>
                </a:lnTo>
                <a:lnTo>
                  <a:pt x="2510972" y="5805714"/>
                </a:lnTo>
                <a:lnTo>
                  <a:pt x="0" y="58057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AB60AF5-5738-4346-9962-EE2B2581F0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89085" y="526144"/>
            <a:ext cx="2271486" cy="2902857"/>
          </a:xfrm>
          <a:custGeom>
            <a:avLst/>
            <a:gdLst>
              <a:gd name="connsiteX0" fmla="*/ 0 w 2271486"/>
              <a:gd name="connsiteY0" fmla="*/ 0 h 2902857"/>
              <a:gd name="connsiteX1" fmla="*/ 2271486 w 2271486"/>
              <a:gd name="connsiteY1" fmla="*/ 0 h 2902857"/>
              <a:gd name="connsiteX2" fmla="*/ 2271486 w 2271486"/>
              <a:gd name="connsiteY2" fmla="*/ 2902857 h 2902857"/>
              <a:gd name="connsiteX3" fmla="*/ 0 w 2271486"/>
              <a:gd name="connsiteY3" fmla="*/ 2902857 h 2902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71486" h="2902857">
                <a:moveTo>
                  <a:pt x="0" y="0"/>
                </a:moveTo>
                <a:lnTo>
                  <a:pt x="2271486" y="0"/>
                </a:lnTo>
                <a:lnTo>
                  <a:pt x="2271486" y="2902857"/>
                </a:lnTo>
                <a:lnTo>
                  <a:pt x="0" y="29028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6337280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FA47F9C-68B1-4F47-93EC-A0D273C007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81800" y="1054100"/>
            <a:ext cx="4597400" cy="2374900"/>
          </a:xfrm>
          <a:custGeom>
            <a:avLst/>
            <a:gdLst>
              <a:gd name="connsiteX0" fmla="*/ 0 w 4597400"/>
              <a:gd name="connsiteY0" fmla="*/ 0 h 2374900"/>
              <a:gd name="connsiteX1" fmla="*/ 4597400 w 4597400"/>
              <a:gd name="connsiteY1" fmla="*/ 0 h 2374900"/>
              <a:gd name="connsiteX2" fmla="*/ 4597400 w 4597400"/>
              <a:gd name="connsiteY2" fmla="*/ 2374900 h 2374900"/>
              <a:gd name="connsiteX3" fmla="*/ 0 w 4597400"/>
              <a:gd name="connsiteY3" fmla="*/ 2374900 h 237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97400" h="2374900">
                <a:moveTo>
                  <a:pt x="0" y="0"/>
                </a:moveTo>
                <a:lnTo>
                  <a:pt x="4597400" y="0"/>
                </a:lnTo>
                <a:lnTo>
                  <a:pt x="4597400" y="2374900"/>
                </a:lnTo>
                <a:lnTo>
                  <a:pt x="0" y="2374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D4BF70E-A9B5-46B8-9965-632457FA127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81800" y="3759200"/>
            <a:ext cx="4597400" cy="2374900"/>
          </a:xfrm>
          <a:custGeom>
            <a:avLst/>
            <a:gdLst>
              <a:gd name="connsiteX0" fmla="*/ 0 w 4597400"/>
              <a:gd name="connsiteY0" fmla="*/ 0 h 2374900"/>
              <a:gd name="connsiteX1" fmla="*/ 4597400 w 4597400"/>
              <a:gd name="connsiteY1" fmla="*/ 0 h 2374900"/>
              <a:gd name="connsiteX2" fmla="*/ 4597400 w 4597400"/>
              <a:gd name="connsiteY2" fmla="*/ 2374900 h 2374900"/>
              <a:gd name="connsiteX3" fmla="*/ 0 w 4597400"/>
              <a:gd name="connsiteY3" fmla="*/ 2374900 h 2374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97400" h="2374900">
                <a:moveTo>
                  <a:pt x="0" y="0"/>
                </a:moveTo>
                <a:lnTo>
                  <a:pt x="4597400" y="0"/>
                </a:lnTo>
                <a:lnTo>
                  <a:pt x="4597400" y="2374900"/>
                </a:lnTo>
                <a:lnTo>
                  <a:pt x="0" y="23749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2579950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9C8E1BB-CE42-43EA-A652-4A2DD64477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33134" y="925098"/>
            <a:ext cx="2899608" cy="2899607"/>
          </a:xfrm>
          <a:custGeom>
            <a:avLst/>
            <a:gdLst>
              <a:gd name="connsiteX0" fmla="*/ 1451664 w 2899608"/>
              <a:gd name="connsiteY0" fmla="*/ 0 h 2899607"/>
              <a:gd name="connsiteX1" fmla="*/ 1719098 w 2899608"/>
              <a:gd name="connsiteY1" fmla="*/ 110774 h 2899607"/>
              <a:gd name="connsiteX2" fmla="*/ 2788833 w 2899608"/>
              <a:gd name="connsiteY2" fmla="*/ 1180510 h 2899607"/>
              <a:gd name="connsiteX3" fmla="*/ 2788833 w 2899608"/>
              <a:gd name="connsiteY3" fmla="*/ 1715378 h 2899607"/>
              <a:gd name="connsiteX4" fmla="*/ 1715377 w 2899608"/>
              <a:gd name="connsiteY4" fmla="*/ 2788832 h 2899607"/>
              <a:gd name="connsiteX5" fmla="*/ 1180509 w 2899608"/>
              <a:gd name="connsiteY5" fmla="*/ 2788832 h 2899607"/>
              <a:gd name="connsiteX6" fmla="*/ 110775 w 2899608"/>
              <a:gd name="connsiteY6" fmla="*/ 1719097 h 2899607"/>
              <a:gd name="connsiteX7" fmla="*/ 110775 w 2899608"/>
              <a:gd name="connsiteY7" fmla="*/ 1184229 h 2899607"/>
              <a:gd name="connsiteX8" fmla="*/ 1184230 w 2899608"/>
              <a:gd name="connsiteY8" fmla="*/ 110774 h 2899607"/>
              <a:gd name="connsiteX9" fmla="*/ 1451664 w 2899608"/>
              <a:gd name="connsiteY9" fmla="*/ 0 h 289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899608" h="2899607">
                <a:moveTo>
                  <a:pt x="1451664" y="0"/>
                </a:moveTo>
                <a:cubicBezTo>
                  <a:pt x="1548456" y="0"/>
                  <a:pt x="1645248" y="36925"/>
                  <a:pt x="1719098" y="110774"/>
                </a:cubicBezTo>
                <a:lnTo>
                  <a:pt x="2788833" y="1180510"/>
                </a:lnTo>
                <a:cubicBezTo>
                  <a:pt x="2936533" y="1328209"/>
                  <a:pt x="2936533" y="1567678"/>
                  <a:pt x="2788833" y="1715378"/>
                </a:cubicBezTo>
                <a:cubicBezTo>
                  <a:pt x="2431014" y="2073197"/>
                  <a:pt x="2073196" y="2431014"/>
                  <a:pt x="1715377" y="2788832"/>
                </a:cubicBezTo>
                <a:cubicBezTo>
                  <a:pt x="1567677" y="2936532"/>
                  <a:pt x="1328208" y="2936532"/>
                  <a:pt x="1180509" y="2788832"/>
                </a:cubicBezTo>
                <a:lnTo>
                  <a:pt x="110775" y="1719097"/>
                </a:lnTo>
                <a:cubicBezTo>
                  <a:pt x="-36925" y="1571398"/>
                  <a:pt x="-36925" y="1331929"/>
                  <a:pt x="110775" y="1184229"/>
                </a:cubicBezTo>
                <a:lnTo>
                  <a:pt x="1184230" y="110774"/>
                </a:lnTo>
                <a:cubicBezTo>
                  <a:pt x="1258080" y="36925"/>
                  <a:pt x="1354872" y="0"/>
                  <a:pt x="145166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6853489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81F2EC8-FC3E-443E-AFA4-D804CC5DB75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750629" y="0"/>
            <a:ext cx="3655785" cy="6858000"/>
          </a:xfrm>
          <a:custGeom>
            <a:avLst/>
            <a:gdLst>
              <a:gd name="connsiteX0" fmla="*/ 0 w 3655785"/>
              <a:gd name="connsiteY0" fmla="*/ 0 h 6858000"/>
              <a:gd name="connsiteX1" fmla="*/ 3655785 w 3655785"/>
              <a:gd name="connsiteY1" fmla="*/ 0 h 6858000"/>
              <a:gd name="connsiteX2" fmla="*/ 3655785 w 3655785"/>
              <a:gd name="connsiteY2" fmla="*/ 6858000 h 6858000"/>
              <a:gd name="connsiteX3" fmla="*/ 0 w 365578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5785" h="6858000">
                <a:moveTo>
                  <a:pt x="0" y="0"/>
                </a:moveTo>
                <a:lnTo>
                  <a:pt x="3655785" y="0"/>
                </a:lnTo>
                <a:lnTo>
                  <a:pt x="3655785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9F1A8BE-CA3D-43CC-A327-CD69BAC3F4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44128" y="1937495"/>
            <a:ext cx="2413000" cy="3060700"/>
          </a:xfrm>
          <a:custGeom>
            <a:avLst/>
            <a:gdLst>
              <a:gd name="connsiteX0" fmla="*/ 0 w 2413000"/>
              <a:gd name="connsiteY0" fmla="*/ 0 h 3060700"/>
              <a:gd name="connsiteX1" fmla="*/ 2413000 w 2413000"/>
              <a:gd name="connsiteY1" fmla="*/ 0 h 3060700"/>
              <a:gd name="connsiteX2" fmla="*/ 2413000 w 2413000"/>
              <a:gd name="connsiteY2" fmla="*/ 3060700 h 3060700"/>
              <a:gd name="connsiteX3" fmla="*/ 0 w 2413000"/>
              <a:gd name="connsiteY3" fmla="*/ 3060700 h 306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3000" h="3060700">
                <a:moveTo>
                  <a:pt x="0" y="0"/>
                </a:moveTo>
                <a:lnTo>
                  <a:pt x="2413000" y="0"/>
                </a:lnTo>
                <a:lnTo>
                  <a:pt x="2413000" y="3060700"/>
                </a:lnTo>
                <a:lnTo>
                  <a:pt x="0" y="30607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1161144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EC7EBC0-41FB-4D05-A751-2B79B80E87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2001" y="0"/>
            <a:ext cx="2343149" cy="5138670"/>
          </a:xfrm>
          <a:custGeom>
            <a:avLst/>
            <a:gdLst>
              <a:gd name="connsiteX0" fmla="*/ 0 w 2343149"/>
              <a:gd name="connsiteY0" fmla="*/ 0 h 5138670"/>
              <a:gd name="connsiteX1" fmla="*/ 2343149 w 2343149"/>
              <a:gd name="connsiteY1" fmla="*/ 0 h 5138670"/>
              <a:gd name="connsiteX2" fmla="*/ 2343149 w 2343149"/>
              <a:gd name="connsiteY2" fmla="*/ 5138670 h 5138670"/>
              <a:gd name="connsiteX3" fmla="*/ 0 w 2343149"/>
              <a:gd name="connsiteY3" fmla="*/ 5138670 h 5138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3149" h="5138670">
                <a:moveTo>
                  <a:pt x="0" y="0"/>
                </a:moveTo>
                <a:lnTo>
                  <a:pt x="2343149" y="0"/>
                </a:lnTo>
                <a:lnTo>
                  <a:pt x="2343149" y="5138670"/>
                </a:lnTo>
                <a:lnTo>
                  <a:pt x="0" y="51386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DC53E9D-78A9-47A6-B087-AC830A93653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80764" y="0"/>
            <a:ext cx="1962150" cy="4301544"/>
          </a:xfrm>
          <a:custGeom>
            <a:avLst/>
            <a:gdLst>
              <a:gd name="connsiteX0" fmla="*/ 0 w 1962150"/>
              <a:gd name="connsiteY0" fmla="*/ 0 h 4301544"/>
              <a:gd name="connsiteX1" fmla="*/ 1962150 w 1962150"/>
              <a:gd name="connsiteY1" fmla="*/ 0 h 4301544"/>
              <a:gd name="connsiteX2" fmla="*/ 1962150 w 1962150"/>
              <a:gd name="connsiteY2" fmla="*/ 4301544 h 4301544"/>
              <a:gd name="connsiteX3" fmla="*/ 0 w 1962150"/>
              <a:gd name="connsiteY3" fmla="*/ 4301544 h 4301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2150" h="4301544">
                <a:moveTo>
                  <a:pt x="0" y="0"/>
                </a:moveTo>
                <a:lnTo>
                  <a:pt x="1962150" y="0"/>
                </a:lnTo>
                <a:lnTo>
                  <a:pt x="1962150" y="4301544"/>
                </a:lnTo>
                <a:lnTo>
                  <a:pt x="0" y="43015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790D177-E6EA-4309-91B0-8EFC72AE9A0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380764" y="4584880"/>
            <a:ext cx="8049236" cy="2273121"/>
          </a:xfrm>
          <a:custGeom>
            <a:avLst/>
            <a:gdLst>
              <a:gd name="connsiteX0" fmla="*/ 0 w 8049236"/>
              <a:gd name="connsiteY0" fmla="*/ 0 h 2273121"/>
              <a:gd name="connsiteX1" fmla="*/ 8049236 w 8049236"/>
              <a:gd name="connsiteY1" fmla="*/ 0 h 2273121"/>
              <a:gd name="connsiteX2" fmla="*/ 8049236 w 8049236"/>
              <a:gd name="connsiteY2" fmla="*/ 2273121 h 2273121"/>
              <a:gd name="connsiteX3" fmla="*/ 0 w 8049236"/>
              <a:gd name="connsiteY3" fmla="*/ 2273121 h 2273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49236" h="2273121">
                <a:moveTo>
                  <a:pt x="0" y="0"/>
                </a:moveTo>
                <a:lnTo>
                  <a:pt x="8049236" y="0"/>
                </a:lnTo>
                <a:lnTo>
                  <a:pt x="8049236" y="2273121"/>
                </a:lnTo>
                <a:lnTo>
                  <a:pt x="0" y="227312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69115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A9307A8-F69B-48A7-A254-43F0A727F9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18828" y="1"/>
            <a:ext cx="5973173" cy="6921291"/>
          </a:xfrm>
          <a:custGeom>
            <a:avLst/>
            <a:gdLst>
              <a:gd name="connsiteX0" fmla="*/ 4018253 w 5973173"/>
              <a:gd name="connsiteY0" fmla="*/ 4375960 h 6921291"/>
              <a:gd name="connsiteX1" fmla="*/ 5472198 w 5973173"/>
              <a:gd name="connsiteY1" fmla="*/ 5829905 h 6921291"/>
              <a:gd name="connsiteX2" fmla="*/ 4380813 w 5973173"/>
              <a:gd name="connsiteY2" fmla="*/ 6921291 h 6921291"/>
              <a:gd name="connsiteX3" fmla="*/ 3655692 w 5973173"/>
              <a:gd name="connsiteY3" fmla="*/ 6921290 h 6921291"/>
              <a:gd name="connsiteX4" fmla="*/ 2564306 w 5973173"/>
              <a:gd name="connsiteY4" fmla="*/ 5829905 h 6921291"/>
              <a:gd name="connsiteX5" fmla="*/ 1534512 w 5973173"/>
              <a:gd name="connsiteY5" fmla="*/ 3527074 h 6921291"/>
              <a:gd name="connsiteX6" fmla="*/ 2988458 w 5973173"/>
              <a:gd name="connsiteY6" fmla="*/ 4981020 h 6921291"/>
              <a:gd name="connsiteX7" fmla="*/ 1534512 w 5973173"/>
              <a:gd name="connsiteY7" fmla="*/ 6434965 h 6921291"/>
              <a:gd name="connsiteX8" fmla="*/ 80567 w 5973173"/>
              <a:gd name="connsiteY8" fmla="*/ 4981020 h 6921291"/>
              <a:gd name="connsiteX9" fmla="*/ 5247041 w 5973173"/>
              <a:gd name="connsiteY9" fmla="*/ 3164201 h 6921291"/>
              <a:gd name="connsiteX10" fmla="*/ 5973173 w 5973173"/>
              <a:gd name="connsiteY10" fmla="*/ 3890334 h 6921291"/>
              <a:gd name="connsiteX11" fmla="*/ 5973173 w 5973173"/>
              <a:gd name="connsiteY11" fmla="*/ 4491882 h 6921291"/>
              <a:gd name="connsiteX12" fmla="*/ 5247041 w 5973173"/>
              <a:gd name="connsiteY12" fmla="*/ 5218014 h 6921291"/>
              <a:gd name="connsiteX13" fmla="*/ 4220134 w 5973173"/>
              <a:gd name="connsiteY13" fmla="*/ 4191108 h 6921291"/>
              <a:gd name="connsiteX14" fmla="*/ 810887 w 5973173"/>
              <a:gd name="connsiteY14" fmla="*/ 2237939 h 6921291"/>
              <a:gd name="connsiteX15" fmla="*/ 1621773 w 5973173"/>
              <a:gd name="connsiteY15" fmla="*/ 3048825 h 6921291"/>
              <a:gd name="connsiteX16" fmla="*/ 810886 w 5973173"/>
              <a:gd name="connsiteY16" fmla="*/ 3859712 h 6921291"/>
              <a:gd name="connsiteX17" fmla="*/ 0 w 5973173"/>
              <a:gd name="connsiteY17" fmla="*/ 3048826 h 6921291"/>
              <a:gd name="connsiteX18" fmla="*/ 3190339 w 5973173"/>
              <a:gd name="connsiteY18" fmla="*/ 1888277 h 6921291"/>
              <a:gd name="connsiteX19" fmla="*/ 4644284 w 5973173"/>
              <a:gd name="connsiteY19" fmla="*/ 3342222 h 6921291"/>
              <a:gd name="connsiteX20" fmla="*/ 3190339 w 5973173"/>
              <a:gd name="connsiteY20" fmla="*/ 4796167 h 6921291"/>
              <a:gd name="connsiteX21" fmla="*/ 1736393 w 5973173"/>
              <a:gd name="connsiteY21" fmla="*/ 3342222 h 6921291"/>
              <a:gd name="connsiteX22" fmla="*/ 4846162 w 5973173"/>
              <a:gd name="connsiteY22" fmla="*/ 249479 h 6921291"/>
              <a:gd name="connsiteX23" fmla="*/ 5973172 w 5973173"/>
              <a:gd name="connsiteY23" fmla="*/ 1376490 h 6921291"/>
              <a:gd name="connsiteX24" fmla="*/ 5973172 w 5973173"/>
              <a:gd name="connsiteY24" fmla="*/ 2030360 h 6921291"/>
              <a:gd name="connsiteX25" fmla="*/ 4846162 w 5973173"/>
              <a:gd name="connsiteY25" fmla="*/ 3157370 h 6921291"/>
              <a:gd name="connsiteX26" fmla="*/ 3392216 w 5973173"/>
              <a:gd name="connsiteY26" fmla="*/ 1703425 h 6921291"/>
              <a:gd name="connsiteX27" fmla="*/ 1136986 w 5973173"/>
              <a:gd name="connsiteY27" fmla="*/ 0 h 6921291"/>
              <a:gd name="connsiteX28" fmla="*/ 2538604 w 5973173"/>
              <a:gd name="connsiteY28" fmla="*/ 0 h 6921291"/>
              <a:gd name="connsiteX29" fmla="*/ 3608400 w 5973173"/>
              <a:gd name="connsiteY29" fmla="*/ 1069797 h 6921291"/>
              <a:gd name="connsiteX30" fmla="*/ 1837795 w 5973173"/>
              <a:gd name="connsiteY30" fmla="*/ 2840403 h 6921291"/>
              <a:gd name="connsiteX31" fmla="*/ 67189 w 5973173"/>
              <a:gd name="connsiteY31" fmla="*/ 1069797 h 6921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5973173" h="6921291">
                <a:moveTo>
                  <a:pt x="4018253" y="4375960"/>
                </a:moveTo>
                <a:lnTo>
                  <a:pt x="5472198" y="5829905"/>
                </a:lnTo>
                <a:lnTo>
                  <a:pt x="4380813" y="6921291"/>
                </a:lnTo>
                <a:lnTo>
                  <a:pt x="3655692" y="6921290"/>
                </a:lnTo>
                <a:lnTo>
                  <a:pt x="2564306" y="5829905"/>
                </a:lnTo>
                <a:close/>
                <a:moveTo>
                  <a:pt x="1534512" y="3527074"/>
                </a:moveTo>
                <a:lnTo>
                  <a:pt x="2988458" y="4981020"/>
                </a:lnTo>
                <a:lnTo>
                  <a:pt x="1534512" y="6434965"/>
                </a:lnTo>
                <a:lnTo>
                  <a:pt x="80567" y="4981020"/>
                </a:lnTo>
                <a:close/>
                <a:moveTo>
                  <a:pt x="5247041" y="3164201"/>
                </a:moveTo>
                <a:lnTo>
                  <a:pt x="5973173" y="3890334"/>
                </a:lnTo>
                <a:lnTo>
                  <a:pt x="5973173" y="4491882"/>
                </a:lnTo>
                <a:lnTo>
                  <a:pt x="5247041" y="5218014"/>
                </a:lnTo>
                <a:lnTo>
                  <a:pt x="4220134" y="4191108"/>
                </a:lnTo>
                <a:close/>
                <a:moveTo>
                  <a:pt x="810887" y="2237939"/>
                </a:moveTo>
                <a:lnTo>
                  <a:pt x="1621773" y="3048825"/>
                </a:lnTo>
                <a:lnTo>
                  <a:pt x="810886" y="3859712"/>
                </a:lnTo>
                <a:lnTo>
                  <a:pt x="0" y="3048826"/>
                </a:lnTo>
                <a:close/>
                <a:moveTo>
                  <a:pt x="3190339" y="1888277"/>
                </a:moveTo>
                <a:lnTo>
                  <a:pt x="4644284" y="3342222"/>
                </a:lnTo>
                <a:lnTo>
                  <a:pt x="3190339" y="4796167"/>
                </a:lnTo>
                <a:lnTo>
                  <a:pt x="1736393" y="3342222"/>
                </a:lnTo>
                <a:close/>
                <a:moveTo>
                  <a:pt x="4846162" y="249479"/>
                </a:moveTo>
                <a:lnTo>
                  <a:pt x="5973172" y="1376490"/>
                </a:lnTo>
                <a:lnTo>
                  <a:pt x="5973172" y="2030360"/>
                </a:lnTo>
                <a:lnTo>
                  <a:pt x="4846162" y="3157370"/>
                </a:lnTo>
                <a:lnTo>
                  <a:pt x="3392216" y="1703425"/>
                </a:lnTo>
                <a:close/>
                <a:moveTo>
                  <a:pt x="1136986" y="0"/>
                </a:moveTo>
                <a:lnTo>
                  <a:pt x="2538604" y="0"/>
                </a:lnTo>
                <a:lnTo>
                  <a:pt x="3608400" y="1069797"/>
                </a:lnTo>
                <a:lnTo>
                  <a:pt x="1837795" y="2840403"/>
                </a:lnTo>
                <a:lnTo>
                  <a:pt x="67189" y="106979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46312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9F205E5-9166-4094-941B-B5675203F3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80338" y="1497170"/>
            <a:ext cx="2162409" cy="2803231"/>
          </a:xfrm>
          <a:custGeom>
            <a:avLst/>
            <a:gdLst>
              <a:gd name="connsiteX0" fmla="*/ 0 w 2162409"/>
              <a:gd name="connsiteY0" fmla="*/ 0 h 2803231"/>
              <a:gd name="connsiteX1" fmla="*/ 2162409 w 2162409"/>
              <a:gd name="connsiteY1" fmla="*/ 0 h 2803231"/>
              <a:gd name="connsiteX2" fmla="*/ 2162409 w 2162409"/>
              <a:gd name="connsiteY2" fmla="*/ 2803231 h 2803231"/>
              <a:gd name="connsiteX3" fmla="*/ 0 w 2162409"/>
              <a:gd name="connsiteY3" fmla="*/ 2803231 h 2803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2409" h="2803231">
                <a:moveTo>
                  <a:pt x="0" y="0"/>
                </a:moveTo>
                <a:lnTo>
                  <a:pt x="2162409" y="0"/>
                </a:lnTo>
                <a:lnTo>
                  <a:pt x="2162409" y="2803231"/>
                </a:lnTo>
                <a:lnTo>
                  <a:pt x="0" y="28032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39735D5-9667-428D-92BB-91BBDE2BA8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654964" y="1497170"/>
            <a:ext cx="2162409" cy="2803231"/>
          </a:xfrm>
          <a:custGeom>
            <a:avLst/>
            <a:gdLst>
              <a:gd name="connsiteX0" fmla="*/ 0 w 2162409"/>
              <a:gd name="connsiteY0" fmla="*/ 0 h 2803231"/>
              <a:gd name="connsiteX1" fmla="*/ 2162409 w 2162409"/>
              <a:gd name="connsiteY1" fmla="*/ 0 h 2803231"/>
              <a:gd name="connsiteX2" fmla="*/ 2162409 w 2162409"/>
              <a:gd name="connsiteY2" fmla="*/ 2803231 h 2803231"/>
              <a:gd name="connsiteX3" fmla="*/ 0 w 2162409"/>
              <a:gd name="connsiteY3" fmla="*/ 2803231 h 2803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2409" h="2803231">
                <a:moveTo>
                  <a:pt x="0" y="0"/>
                </a:moveTo>
                <a:lnTo>
                  <a:pt x="2162409" y="0"/>
                </a:lnTo>
                <a:lnTo>
                  <a:pt x="2162409" y="2803231"/>
                </a:lnTo>
                <a:lnTo>
                  <a:pt x="0" y="28032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044D373-1DE9-448D-83B8-28F6A1B16C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029591" y="1497170"/>
            <a:ext cx="2162409" cy="2803231"/>
          </a:xfrm>
          <a:custGeom>
            <a:avLst/>
            <a:gdLst>
              <a:gd name="connsiteX0" fmla="*/ 0 w 2162409"/>
              <a:gd name="connsiteY0" fmla="*/ 0 h 2803231"/>
              <a:gd name="connsiteX1" fmla="*/ 2162409 w 2162409"/>
              <a:gd name="connsiteY1" fmla="*/ 0 h 2803231"/>
              <a:gd name="connsiteX2" fmla="*/ 2162409 w 2162409"/>
              <a:gd name="connsiteY2" fmla="*/ 2803231 h 2803231"/>
              <a:gd name="connsiteX3" fmla="*/ 0 w 2162409"/>
              <a:gd name="connsiteY3" fmla="*/ 2803231 h 2803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2409" h="2803231">
                <a:moveTo>
                  <a:pt x="0" y="0"/>
                </a:moveTo>
                <a:lnTo>
                  <a:pt x="2162409" y="0"/>
                </a:lnTo>
                <a:lnTo>
                  <a:pt x="2162409" y="2803231"/>
                </a:lnTo>
                <a:lnTo>
                  <a:pt x="0" y="28032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1379703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32DB3C0-D4D5-4E82-A573-33F0403DFC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429000"/>
            <a:ext cx="12192000" cy="3061951"/>
          </a:xfrm>
          <a:custGeom>
            <a:avLst/>
            <a:gdLst>
              <a:gd name="connsiteX0" fmla="*/ 0 w 12192000"/>
              <a:gd name="connsiteY0" fmla="*/ 0 h 3061951"/>
              <a:gd name="connsiteX1" fmla="*/ 12192000 w 12192000"/>
              <a:gd name="connsiteY1" fmla="*/ 0 h 3061951"/>
              <a:gd name="connsiteX2" fmla="*/ 12192000 w 12192000"/>
              <a:gd name="connsiteY2" fmla="*/ 3061951 h 3061951"/>
              <a:gd name="connsiteX3" fmla="*/ 0 w 12192000"/>
              <a:gd name="connsiteY3" fmla="*/ 3061951 h 3061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061951">
                <a:moveTo>
                  <a:pt x="0" y="0"/>
                </a:moveTo>
                <a:lnTo>
                  <a:pt x="12192000" y="0"/>
                </a:lnTo>
                <a:lnTo>
                  <a:pt x="12192000" y="3061951"/>
                </a:lnTo>
                <a:lnTo>
                  <a:pt x="0" y="306195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5415530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10FF8CF-BFC5-4434-948C-EFC834DEC8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645588" cy="6858000"/>
          </a:xfrm>
          <a:custGeom>
            <a:avLst/>
            <a:gdLst>
              <a:gd name="connsiteX0" fmla="*/ 0 w 8645588"/>
              <a:gd name="connsiteY0" fmla="*/ 0 h 6858000"/>
              <a:gd name="connsiteX1" fmla="*/ 8645588 w 8645588"/>
              <a:gd name="connsiteY1" fmla="*/ 0 h 6858000"/>
              <a:gd name="connsiteX2" fmla="*/ 8645588 w 8645588"/>
              <a:gd name="connsiteY2" fmla="*/ 6858000 h 6858000"/>
              <a:gd name="connsiteX3" fmla="*/ 0 w 864558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45588" h="6858000">
                <a:moveTo>
                  <a:pt x="0" y="0"/>
                </a:moveTo>
                <a:lnTo>
                  <a:pt x="8645588" y="0"/>
                </a:lnTo>
                <a:lnTo>
                  <a:pt x="8645588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2576716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79B64B3-82DB-47A1-9A23-2BB95319EAF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22755" y="0"/>
            <a:ext cx="8084595" cy="6858000"/>
          </a:xfrm>
          <a:custGeom>
            <a:avLst/>
            <a:gdLst>
              <a:gd name="connsiteX0" fmla="*/ 0 w 8084595"/>
              <a:gd name="connsiteY0" fmla="*/ 0 h 6858000"/>
              <a:gd name="connsiteX1" fmla="*/ 8084595 w 8084595"/>
              <a:gd name="connsiteY1" fmla="*/ 0 h 6858000"/>
              <a:gd name="connsiteX2" fmla="*/ 8084595 w 8084595"/>
              <a:gd name="connsiteY2" fmla="*/ 6858000 h 6858000"/>
              <a:gd name="connsiteX3" fmla="*/ 0 w 8084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84595" h="6858000">
                <a:moveTo>
                  <a:pt x="0" y="0"/>
                </a:moveTo>
                <a:lnTo>
                  <a:pt x="8084595" y="0"/>
                </a:lnTo>
                <a:lnTo>
                  <a:pt x="8084595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29976756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841A85D-6631-45BF-8DD3-E9F5301F62E9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0" y="3429001"/>
            <a:ext cx="12192000" cy="3028951"/>
          </a:xfrm>
          <a:custGeom>
            <a:avLst/>
            <a:gdLst>
              <a:gd name="connsiteX0" fmla="*/ 0 w 12192000"/>
              <a:gd name="connsiteY0" fmla="*/ 0 h 3028951"/>
              <a:gd name="connsiteX1" fmla="*/ 12192000 w 12192000"/>
              <a:gd name="connsiteY1" fmla="*/ 0 h 3028951"/>
              <a:gd name="connsiteX2" fmla="*/ 12192000 w 12192000"/>
              <a:gd name="connsiteY2" fmla="*/ 3028951 h 3028951"/>
              <a:gd name="connsiteX3" fmla="*/ 0 w 12192000"/>
              <a:gd name="connsiteY3" fmla="*/ 3028951 h 3028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028951">
                <a:moveTo>
                  <a:pt x="0" y="0"/>
                </a:moveTo>
                <a:lnTo>
                  <a:pt x="12192000" y="0"/>
                </a:lnTo>
                <a:lnTo>
                  <a:pt x="12192000" y="3028951"/>
                </a:lnTo>
                <a:lnTo>
                  <a:pt x="0" y="302895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6FB72E1-E262-4183-9CCE-11EA9C93B7B3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04474" y="1491617"/>
            <a:ext cx="5191527" cy="3874765"/>
          </a:xfrm>
          <a:custGeom>
            <a:avLst/>
            <a:gdLst>
              <a:gd name="connsiteX0" fmla="*/ 515998 w 5191527"/>
              <a:gd name="connsiteY0" fmla="*/ 514385 h 3874765"/>
              <a:gd name="connsiteX1" fmla="*/ 4675529 w 5191527"/>
              <a:gd name="connsiteY1" fmla="*/ 514385 h 3874765"/>
              <a:gd name="connsiteX2" fmla="*/ 4675529 w 5191527"/>
              <a:gd name="connsiteY2" fmla="*/ 3360380 h 3874765"/>
              <a:gd name="connsiteX3" fmla="*/ 515998 w 5191527"/>
              <a:gd name="connsiteY3" fmla="*/ 3360380 h 3874765"/>
              <a:gd name="connsiteX4" fmla="*/ 293242 w 5191527"/>
              <a:gd name="connsiteY4" fmla="*/ 293242 h 3874765"/>
              <a:gd name="connsiteX5" fmla="*/ 293242 w 5191527"/>
              <a:gd name="connsiteY5" fmla="*/ 3581523 h 3874765"/>
              <a:gd name="connsiteX6" fmla="*/ 4898285 w 5191527"/>
              <a:gd name="connsiteY6" fmla="*/ 3581523 h 3874765"/>
              <a:gd name="connsiteX7" fmla="*/ 4898285 w 5191527"/>
              <a:gd name="connsiteY7" fmla="*/ 293242 h 3874765"/>
              <a:gd name="connsiteX8" fmla="*/ 0 w 5191527"/>
              <a:gd name="connsiteY8" fmla="*/ 0 h 3874765"/>
              <a:gd name="connsiteX9" fmla="*/ 5191527 w 5191527"/>
              <a:gd name="connsiteY9" fmla="*/ 0 h 3874765"/>
              <a:gd name="connsiteX10" fmla="*/ 5191527 w 5191527"/>
              <a:gd name="connsiteY10" fmla="*/ 3874765 h 3874765"/>
              <a:gd name="connsiteX11" fmla="*/ 0 w 5191527"/>
              <a:gd name="connsiteY11" fmla="*/ 3874765 h 3874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191527" h="3874765">
                <a:moveTo>
                  <a:pt x="515998" y="514385"/>
                </a:moveTo>
                <a:lnTo>
                  <a:pt x="4675529" y="514385"/>
                </a:lnTo>
                <a:lnTo>
                  <a:pt x="4675529" y="3360380"/>
                </a:lnTo>
                <a:lnTo>
                  <a:pt x="515998" y="3360380"/>
                </a:lnTo>
                <a:close/>
                <a:moveTo>
                  <a:pt x="293242" y="293242"/>
                </a:moveTo>
                <a:lnTo>
                  <a:pt x="293242" y="3581523"/>
                </a:lnTo>
                <a:lnTo>
                  <a:pt x="4898285" y="3581523"/>
                </a:lnTo>
                <a:lnTo>
                  <a:pt x="4898285" y="293242"/>
                </a:lnTo>
                <a:close/>
                <a:moveTo>
                  <a:pt x="0" y="0"/>
                </a:moveTo>
                <a:lnTo>
                  <a:pt x="5191527" y="0"/>
                </a:lnTo>
                <a:lnTo>
                  <a:pt x="5191527" y="3874765"/>
                </a:lnTo>
                <a:lnTo>
                  <a:pt x="0" y="387476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6296249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7B93B1B-D5E6-4BCA-8600-4E0A903DAF8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32854" y="1348739"/>
            <a:ext cx="4559146" cy="3353889"/>
          </a:xfrm>
          <a:custGeom>
            <a:avLst/>
            <a:gdLst>
              <a:gd name="connsiteX0" fmla="*/ 0 w 4559146"/>
              <a:gd name="connsiteY0" fmla="*/ 0 h 3353889"/>
              <a:gd name="connsiteX1" fmla="*/ 4559146 w 4559146"/>
              <a:gd name="connsiteY1" fmla="*/ 0 h 3353889"/>
              <a:gd name="connsiteX2" fmla="*/ 4559146 w 4559146"/>
              <a:gd name="connsiteY2" fmla="*/ 3353889 h 3353889"/>
              <a:gd name="connsiteX3" fmla="*/ 0 w 4559146"/>
              <a:gd name="connsiteY3" fmla="*/ 3353889 h 3353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9146" h="3353889">
                <a:moveTo>
                  <a:pt x="0" y="0"/>
                </a:moveTo>
                <a:lnTo>
                  <a:pt x="4559146" y="0"/>
                </a:lnTo>
                <a:lnTo>
                  <a:pt x="4559146" y="3353889"/>
                </a:lnTo>
                <a:lnTo>
                  <a:pt x="0" y="335388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4254402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C2E71C0-3827-4DF2-912F-AC93096B09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44069" y="842962"/>
            <a:ext cx="2612428" cy="5399542"/>
          </a:xfrm>
          <a:custGeom>
            <a:avLst/>
            <a:gdLst>
              <a:gd name="connsiteX0" fmla="*/ 435405 w 2612428"/>
              <a:gd name="connsiteY0" fmla="*/ 0 h 5399542"/>
              <a:gd name="connsiteX1" fmla="*/ 2177023 w 2612428"/>
              <a:gd name="connsiteY1" fmla="*/ 0 h 5399542"/>
              <a:gd name="connsiteX2" fmla="*/ 2612428 w 2612428"/>
              <a:gd name="connsiteY2" fmla="*/ 435405 h 5399542"/>
              <a:gd name="connsiteX3" fmla="*/ 2612428 w 2612428"/>
              <a:gd name="connsiteY3" fmla="*/ 4964137 h 5399542"/>
              <a:gd name="connsiteX4" fmla="*/ 2177023 w 2612428"/>
              <a:gd name="connsiteY4" fmla="*/ 5399542 h 5399542"/>
              <a:gd name="connsiteX5" fmla="*/ 435405 w 2612428"/>
              <a:gd name="connsiteY5" fmla="*/ 5399542 h 5399542"/>
              <a:gd name="connsiteX6" fmla="*/ 0 w 2612428"/>
              <a:gd name="connsiteY6" fmla="*/ 4964137 h 5399542"/>
              <a:gd name="connsiteX7" fmla="*/ 0 w 2612428"/>
              <a:gd name="connsiteY7" fmla="*/ 435405 h 5399542"/>
              <a:gd name="connsiteX8" fmla="*/ 435405 w 2612428"/>
              <a:gd name="connsiteY8" fmla="*/ 0 h 5399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12428" h="5399542">
                <a:moveTo>
                  <a:pt x="435405" y="0"/>
                </a:moveTo>
                <a:lnTo>
                  <a:pt x="2177023" y="0"/>
                </a:lnTo>
                <a:cubicBezTo>
                  <a:pt x="2417491" y="0"/>
                  <a:pt x="2612428" y="194937"/>
                  <a:pt x="2612428" y="435405"/>
                </a:cubicBezTo>
                <a:lnTo>
                  <a:pt x="2612428" y="4964137"/>
                </a:lnTo>
                <a:cubicBezTo>
                  <a:pt x="2612428" y="5204605"/>
                  <a:pt x="2417491" y="5399542"/>
                  <a:pt x="2177023" y="5399542"/>
                </a:cubicBezTo>
                <a:lnTo>
                  <a:pt x="435405" y="5399542"/>
                </a:lnTo>
                <a:cubicBezTo>
                  <a:pt x="194937" y="5399542"/>
                  <a:pt x="0" y="5204605"/>
                  <a:pt x="0" y="4964137"/>
                </a:cubicBezTo>
                <a:lnTo>
                  <a:pt x="0" y="435405"/>
                </a:lnTo>
                <a:cubicBezTo>
                  <a:pt x="0" y="194937"/>
                  <a:pt x="194937" y="0"/>
                  <a:pt x="43540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1509103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3A6D595-D484-4727-AA0C-4BD41DA1EB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57975" y="0"/>
            <a:ext cx="2771775" cy="6858000"/>
          </a:xfrm>
          <a:custGeom>
            <a:avLst/>
            <a:gdLst>
              <a:gd name="connsiteX0" fmla="*/ 0 w 2771775"/>
              <a:gd name="connsiteY0" fmla="*/ 0 h 6858000"/>
              <a:gd name="connsiteX1" fmla="*/ 2771775 w 2771775"/>
              <a:gd name="connsiteY1" fmla="*/ 0 h 6858000"/>
              <a:gd name="connsiteX2" fmla="*/ 2771775 w 2771775"/>
              <a:gd name="connsiteY2" fmla="*/ 6858000 h 6858000"/>
              <a:gd name="connsiteX3" fmla="*/ 0 w 277177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71775" h="6858000">
                <a:moveTo>
                  <a:pt x="0" y="0"/>
                </a:moveTo>
                <a:lnTo>
                  <a:pt x="2771775" y="0"/>
                </a:lnTo>
                <a:lnTo>
                  <a:pt x="2771775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5568143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B30B4E1-AA5E-488D-A522-37EFDCE55E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08104" y="2372141"/>
            <a:ext cx="5512904" cy="3326295"/>
          </a:xfrm>
          <a:custGeom>
            <a:avLst/>
            <a:gdLst>
              <a:gd name="connsiteX0" fmla="*/ 2955234 w 5512904"/>
              <a:gd name="connsiteY0" fmla="*/ 0 h 3326295"/>
              <a:gd name="connsiteX1" fmla="*/ 5512904 w 5512904"/>
              <a:gd name="connsiteY1" fmla="*/ 450573 h 3326295"/>
              <a:gd name="connsiteX2" fmla="*/ 2358887 w 5512904"/>
              <a:gd name="connsiteY2" fmla="*/ 3326295 h 3326295"/>
              <a:gd name="connsiteX3" fmla="*/ 0 w 5512904"/>
              <a:gd name="connsiteY3" fmla="*/ 2226364 h 3326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12904" h="3326295">
                <a:moveTo>
                  <a:pt x="2955234" y="0"/>
                </a:moveTo>
                <a:lnTo>
                  <a:pt x="5512904" y="450573"/>
                </a:lnTo>
                <a:lnTo>
                  <a:pt x="2358887" y="3326295"/>
                </a:lnTo>
                <a:lnTo>
                  <a:pt x="0" y="222636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40608340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AF51979-4CAA-4E85-9D72-E88A4BF580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009882" cy="6858000"/>
          </a:xfrm>
          <a:custGeom>
            <a:avLst/>
            <a:gdLst>
              <a:gd name="connsiteX0" fmla="*/ 0 w 5009882"/>
              <a:gd name="connsiteY0" fmla="*/ 0 h 6858000"/>
              <a:gd name="connsiteX1" fmla="*/ 5009882 w 5009882"/>
              <a:gd name="connsiteY1" fmla="*/ 0 h 6858000"/>
              <a:gd name="connsiteX2" fmla="*/ 5009882 w 5009882"/>
              <a:gd name="connsiteY2" fmla="*/ 6858000 h 6858000"/>
              <a:gd name="connsiteX3" fmla="*/ 0 w 500988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09882" h="6858000">
                <a:moveTo>
                  <a:pt x="0" y="0"/>
                </a:moveTo>
                <a:lnTo>
                  <a:pt x="5009882" y="0"/>
                </a:lnTo>
                <a:lnTo>
                  <a:pt x="500988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85087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1A33449-9ACC-47A9-82B4-EBC99F33344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1789" y="-1"/>
            <a:ext cx="6071884" cy="5115656"/>
          </a:xfrm>
          <a:custGeom>
            <a:avLst/>
            <a:gdLst>
              <a:gd name="connsiteX0" fmla="*/ 1468041 w 6071884"/>
              <a:gd name="connsiteY0" fmla="*/ 3158167 h 5115656"/>
              <a:gd name="connsiteX1" fmla="*/ 2434475 w 6071884"/>
              <a:gd name="connsiteY1" fmla="*/ 4124602 h 5115656"/>
              <a:gd name="connsiteX2" fmla="*/ 1468041 w 6071884"/>
              <a:gd name="connsiteY2" fmla="*/ 5091036 h 5115656"/>
              <a:gd name="connsiteX3" fmla="*/ 501605 w 6071884"/>
              <a:gd name="connsiteY3" fmla="*/ 4124602 h 5115656"/>
              <a:gd name="connsiteX4" fmla="*/ 3809228 w 6071884"/>
              <a:gd name="connsiteY4" fmla="*/ 2379004 h 5115656"/>
              <a:gd name="connsiteX5" fmla="*/ 5177554 w 6071884"/>
              <a:gd name="connsiteY5" fmla="*/ 3747330 h 5115656"/>
              <a:gd name="connsiteX6" fmla="*/ 3809228 w 6071884"/>
              <a:gd name="connsiteY6" fmla="*/ 5115656 h 5115656"/>
              <a:gd name="connsiteX7" fmla="*/ 2440902 w 6071884"/>
              <a:gd name="connsiteY7" fmla="*/ 3747330 h 5115656"/>
              <a:gd name="connsiteX8" fmla="*/ 0 w 6071884"/>
              <a:gd name="connsiteY8" fmla="*/ 1674102 h 5115656"/>
              <a:gd name="connsiteX9" fmla="*/ 1294071 w 6071884"/>
              <a:gd name="connsiteY9" fmla="*/ 2968173 h 5115656"/>
              <a:gd name="connsiteX10" fmla="*/ 0 w 6071884"/>
              <a:gd name="connsiteY10" fmla="*/ 4262244 h 5115656"/>
              <a:gd name="connsiteX11" fmla="*/ 2266937 w 6071884"/>
              <a:gd name="connsiteY11" fmla="*/ 820688 h 5115656"/>
              <a:gd name="connsiteX12" fmla="*/ 3635262 w 6071884"/>
              <a:gd name="connsiteY12" fmla="*/ 2189014 h 5115656"/>
              <a:gd name="connsiteX13" fmla="*/ 2266937 w 6071884"/>
              <a:gd name="connsiteY13" fmla="*/ 3557339 h 5115656"/>
              <a:gd name="connsiteX14" fmla="*/ 898611 w 6071884"/>
              <a:gd name="connsiteY14" fmla="*/ 2189014 h 5115656"/>
              <a:gd name="connsiteX15" fmla="*/ 3655322 w 6071884"/>
              <a:gd name="connsiteY15" fmla="*/ 1 h 5115656"/>
              <a:gd name="connsiteX16" fmla="*/ 5155767 w 6071884"/>
              <a:gd name="connsiteY16" fmla="*/ 1 h 5115656"/>
              <a:gd name="connsiteX17" fmla="*/ 6071884 w 6071884"/>
              <a:gd name="connsiteY17" fmla="*/ 916118 h 5115656"/>
              <a:gd name="connsiteX18" fmla="*/ 4405544 w 6071884"/>
              <a:gd name="connsiteY18" fmla="*/ 2582458 h 5115656"/>
              <a:gd name="connsiteX19" fmla="*/ 2739205 w 6071884"/>
              <a:gd name="connsiteY19" fmla="*/ 916118 h 5115656"/>
              <a:gd name="connsiteX20" fmla="*/ 1830238 w 6071884"/>
              <a:gd name="connsiteY20" fmla="*/ 1 h 5115656"/>
              <a:gd name="connsiteX21" fmla="*/ 3255872 w 6071884"/>
              <a:gd name="connsiteY21" fmla="*/ 1 h 5115656"/>
              <a:gd name="connsiteX22" fmla="*/ 2543055 w 6071884"/>
              <a:gd name="connsiteY22" fmla="*/ 712818 h 5115656"/>
              <a:gd name="connsiteX23" fmla="*/ 0 w 6071884"/>
              <a:gd name="connsiteY23" fmla="*/ 0 h 5115656"/>
              <a:gd name="connsiteX24" fmla="*/ 1462275 w 6071884"/>
              <a:gd name="connsiteY24" fmla="*/ 0 h 5115656"/>
              <a:gd name="connsiteX25" fmla="*/ 2092968 w 6071884"/>
              <a:gd name="connsiteY25" fmla="*/ 630695 h 5115656"/>
              <a:gd name="connsiteX26" fmla="*/ 724644 w 6071884"/>
              <a:gd name="connsiteY26" fmla="*/ 1999021 h 5115656"/>
              <a:gd name="connsiteX27" fmla="*/ 0 w 6071884"/>
              <a:gd name="connsiteY27" fmla="*/ 1274378 h 5115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071884" h="5115656">
                <a:moveTo>
                  <a:pt x="1468041" y="3158167"/>
                </a:moveTo>
                <a:lnTo>
                  <a:pt x="2434475" y="4124602"/>
                </a:lnTo>
                <a:lnTo>
                  <a:pt x="1468041" y="5091036"/>
                </a:lnTo>
                <a:lnTo>
                  <a:pt x="501605" y="4124602"/>
                </a:lnTo>
                <a:close/>
                <a:moveTo>
                  <a:pt x="3809228" y="2379004"/>
                </a:moveTo>
                <a:lnTo>
                  <a:pt x="5177554" y="3747330"/>
                </a:lnTo>
                <a:lnTo>
                  <a:pt x="3809228" y="5115656"/>
                </a:lnTo>
                <a:lnTo>
                  <a:pt x="2440902" y="3747330"/>
                </a:lnTo>
                <a:close/>
                <a:moveTo>
                  <a:pt x="0" y="1674102"/>
                </a:moveTo>
                <a:lnTo>
                  <a:pt x="1294071" y="2968173"/>
                </a:lnTo>
                <a:lnTo>
                  <a:pt x="0" y="4262244"/>
                </a:lnTo>
                <a:close/>
                <a:moveTo>
                  <a:pt x="2266937" y="820688"/>
                </a:moveTo>
                <a:lnTo>
                  <a:pt x="3635262" y="2189014"/>
                </a:lnTo>
                <a:lnTo>
                  <a:pt x="2266937" y="3557339"/>
                </a:lnTo>
                <a:lnTo>
                  <a:pt x="898611" y="2189014"/>
                </a:lnTo>
                <a:close/>
                <a:moveTo>
                  <a:pt x="3655322" y="1"/>
                </a:moveTo>
                <a:lnTo>
                  <a:pt x="5155767" y="1"/>
                </a:lnTo>
                <a:lnTo>
                  <a:pt x="6071884" y="916118"/>
                </a:lnTo>
                <a:lnTo>
                  <a:pt x="4405544" y="2582458"/>
                </a:lnTo>
                <a:lnTo>
                  <a:pt x="2739205" y="916118"/>
                </a:lnTo>
                <a:close/>
                <a:moveTo>
                  <a:pt x="1830238" y="1"/>
                </a:moveTo>
                <a:lnTo>
                  <a:pt x="3255872" y="1"/>
                </a:lnTo>
                <a:lnTo>
                  <a:pt x="2543055" y="712818"/>
                </a:lnTo>
                <a:close/>
                <a:moveTo>
                  <a:pt x="0" y="0"/>
                </a:moveTo>
                <a:lnTo>
                  <a:pt x="1462275" y="0"/>
                </a:lnTo>
                <a:lnTo>
                  <a:pt x="2092968" y="630695"/>
                </a:lnTo>
                <a:lnTo>
                  <a:pt x="724644" y="1999021"/>
                </a:lnTo>
                <a:lnTo>
                  <a:pt x="0" y="127437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9083037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1980F2E-5270-4638-B1E0-E6EC2F838CF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29053" y="1463410"/>
            <a:ext cx="3649828" cy="3179717"/>
          </a:xfrm>
          <a:custGeom>
            <a:avLst/>
            <a:gdLst>
              <a:gd name="connsiteX0" fmla="*/ 601858 w 3649828"/>
              <a:gd name="connsiteY0" fmla="*/ 0 h 3179717"/>
              <a:gd name="connsiteX1" fmla="*/ 3649828 w 3649828"/>
              <a:gd name="connsiteY1" fmla="*/ 914344 h 3179717"/>
              <a:gd name="connsiteX2" fmla="*/ 2956347 w 3649828"/>
              <a:gd name="connsiteY2" fmla="*/ 3179717 h 3179717"/>
              <a:gd name="connsiteX3" fmla="*/ 0 w 3649828"/>
              <a:gd name="connsiteY3" fmla="*/ 2082392 h 3179717"/>
              <a:gd name="connsiteX4" fmla="*/ 601858 w 3649828"/>
              <a:gd name="connsiteY4" fmla="*/ 0 h 3179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49828" h="3179717">
                <a:moveTo>
                  <a:pt x="601858" y="0"/>
                </a:moveTo>
                <a:lnTo>
                  <a:pt x="3649828" y="914344"/>
                </a:lnTo>
                <a:lnTo>
                  <a:pt x="2956347" y="3179717"/>
                </a:lnTo>
                <a:lnTo>
                  <a:pt x="0" y="2082392"/>
                </a:lnTo>
                <a:cubicBezTo>
                  <a:pt x="385969" y="687302"/>
                  <a:pt x="375819" y="884596"/>
                  <a:pt x="60185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1517391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1F8AF23-0941-472D-90AD-8F748D05442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320800"/>
            <a:ext cx="5308600" cy="3352801"/>
          </a:xfrm>
          <a:custGeom>
            <a:avLst/>
            <a:gdLst>
              <a:gd name="connsiteX0" fmla="*/ 0 w 5308600"/>
              <a:gd name="connsiteY0" fmla="*/ 0 h 3352801"/>
              <a:gd name="connsiteX1" fmla="*/ 5308600 w 5308600"/>
              <a:gd name="connsiteY1" fmla="*/ 0 h 3352801"/>
              <a:gd name="connsiteX2" fmla="*/ 5308600 w 5308600"/>
              <a:gd name="connsiteY2" fmla="*/ 3352801 h 3352801"/>
              <a:gd name="connsiteX3" fmla="*/ 0 w 5308600"/>
              <a:gd name="connsiteY3" fmla="*/ 3352801 h 3352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8600" h="3352801">
                <a:moveTo>
                  <a:pt x="0" y="0"/>
                </a:moveTo>
                <a:lnTo>
                  <a:pt x="5308600" y="0"/>
                </a:lnTo>
                <a:lnTo>
                  <a:pt x="5308600" y="3352801"/>
                </a:lnTo>
                <a:lnTo>
                  <a:pt x="0" y="33528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6605447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DDF0E46-A78A-4850-8984-9DFDB3F595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598862" y="2335214"/>
            <a:ext cx="4972050" cy="3373439"/>
          </a:xfrm>
          <a:custGeom>
            <a:avLst/>
            <a:gdLst>
              <a:gd name="connsiteX0" fmla="*/ 26987 w 4972050"/>
              <a:gd name="connsiteY0" fmla="*/ 2744789 h 3373439"/>
              <a:gd name="connsiteX1" fmla="*/ 2425700 w 4972050"/>
              <a:gd name="connsiteY1" fmla="*/ 2744789 h 3373439"/>
              <a:gd name="connsiteX2" fmla="*/ 2425700 w 4972050"/>
              <a:gd name="connsiteY2" fmla="*/ 3373439 h 3373439"/>
              <a:gd name="connsiteX3" fmla="*/ 26987 w 4972050"/>
              <a:gd name="connsiteY3" fmla="*/ 3373439 h 3373439"/>
              <a:gd name="connsiteX4" fmla="*/ 2563813 w 4972050"/>
              <a:gd name="connsiteY4" fmla="*/ 1573212 h 3373439"/>
              <a:gd name="connsiteX5" fmla="*/ 4962526 w 4972050"/>
              <a:gd name="connsiteY5" fmla="*/ 1573212 h 3373439"/>
              <a:gd name="connsiteX6" fmla="*/ 4962526 w 4972050"/>
              <a:gd name="connsiteY6" fmla="*/ 3373437 h 3373439"/>
              <a:gd name="connsiteX7" fmla="*/ 2563813 w 4972050"/>
              <a:gd name="connsiteY7" fmla="*/ 3373437 h 3373439"/>
              <a:gd name="connsiteX8" fmla="*/ 0 w 4972050"/>
              <a:gd name="connsiteY8" fmla="*/ 1565275 h 3373439"/>
              <a:gd name="connsiteX9" fmla="*/ 2398713 w 4972050"/>
              <a:gd name="connsiteY9" fmla="*/ 1565275 h 3373439"/>
              <a:gd name="connsiteX10" fmla="*/ 2398713 w 4972050"/>
              <a:gd name="connsiteY10" fmla="*/ 2584450 h 3373439"/>
              <a:gd name="connsiteX11" fmla="*/ 0 w 4972050"/>
              <a:gd name="connsiteY11" fmla="*/ 2584450 h 3373439"/>
              <a:gd name="connsiteX12" fmla="*/ 0 w 4972050"/>
              <a:gd name="connsiteY12" fmla="*/ 395287 h 3373439"/>
              <a:gd name="connsiteX13" fmla="*/ 4972050 w 4972050"/>
              <a:gd name="connsiteY13" fmla="*/ 395287 h 3373439"/>
              <a:gd name="connsiteX14" fmla="*/ 4972050 w 4972050"/>
              <a:gd name="connsiteY14" fmla="*/ 1379538 h 3373439"/>
              <a:gd name="connsiteX15" fmla="*/ 0 w 4972050"/>
              <a:gd name="connsiteY15" fmla="*/ 1379538 h 3373439"/>
              <a:gd name="connsiteX16" fmla="*/ 1476375 w 4972050"/>
              <a:gd name="connsiteY16" fmla="*/ 0 h 3373439"/>
              <a:gd name="connsiteX17" fmla="*/ 4972050 w 4972050"/>
              <a:gd name="connsiteY17" fmla="*/ 0 h 3373439"/>
              <a:gd name="connsiteX18" fmla="*/ 4972050 w 4972050"/>
              <a:gd name="connsiteY18" fmla="*/ 252413 h 3373439"/>
              <a:gd name="connsiteX19" fmla="*/ 1476375 w 4972050"/>
              <a:gd name="connsiteY19" fmla="*/ 252413 h 3373439"/>
              <a:gd name="connsiteX20" fmla="*/ 0 w 4972050"/>
              <a:gd name="connsiteY20" fmla="*/ 0 h 3373439"/>
              <a:gd name="connsiteX21" fmla="*/ 1357313 w 4972050"/>
              <a:gd name="connsiteY21" fmla="*/ 0 h 3373439"/>
              <a:gd name="connsiteX22" fmla="*/ 1357313 w 4972050"/>
              <a:gd name="connsiteY22" fmla="*/ 252413 h 3373439"/>
              <a:gd name="connsiteX23" fmla="*/ 0 w 4972050"/>
              <a:gd name="connsiteY23" fmla="*/ 252413 h 3373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972050" h="3373439">
                <a:moveTo>
                  <a:pt x="26987" y="2744789"/>
                </a:moveTo>
                <a:lnTo>
                  <a:pt x="2425700" y="2744789"/>
                </a:lnTo>
                <a:lnTo>
                  <a:pt x="2425700" y="3373439"/>
                </a:lnTo>
                <a:lnTo>
                  <a:pt x="26987" y="3373439"/>
                </a:lnTo>
                <a:close/>
                <a:moveTo>
                  <a:pt x="2563813" y="1573212"/>
                </a:moveTo>
                <a:lnTo>
                  <a:pt x="4962526" y="1573212"/>
                </a:lnTo>
                <a:lnTo>
                  <a:pt x="4962526" y="3373437"/>
                </a:lnTo>
                <a:lnTo>
                  <a:pt x="2563813" y="3373437"/>
                </a:lnTo>
                <a:close/>
                <a:moveTo>
                  <a:pt x="0" y="1565275"/>
                </a:moveTo>
                <a:lnTo>
                  <a:pt x="2398713" y="1565275"/>
                </a:lnTo>
                <a:lnTo>
                  <a:pt x="2398713" y="2584450"/>
                </a:lnTo>
                <a:lnTo>
                  <a:pt x="0" y="2584450"/>
                </a:lnTo>
                <a:close/>
                <a:moveTo>
                  <a:pt x="0" y="395287"/>
                </a:moveTo>
                <a:lnTo>
                  <a:pt x="4972050" y="395287"/>
                </a:lnTo>
                <a:lnTo>
                  <a:pt x="4972050" y="1379538"/>
                </a:lnTo>
                <a:lnTo>
                  <a:pt x="0" y="1379538"/>
                </a:lnTo>
                <a:close/>
                <a:moveTo>
                  <a:pt x="1476375" y="0"/>
                </a:moveTo>
                <a:lnTo>
                  <a:pt x="4972050" y="0"/>
                </a:lnTo>
                <a:lnTo>
                  <a:pt x="4972050" y="252413"/>
                </a:lnTo>
                <a:lnTo>
                  <a:pt x="1476375" y="252413"/>
                </a:lnTo>
                <a:close/>
                <a:moveTo>
                  <a:pt x="0" y="0"/>
                </a:moveTo>
                <a:lnTo>
                  <a:pt x="1357313" y="0"/>
                </a:lnTo>
                <a:lnTo>
                  <a:pt x="1357313" y="252413"/>
                </a:lnTo>
                <a:lnTo>
                  <a:pt x="0" y="2524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3788244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4B818E9-7FB8-460A-873C-0CB2D83B1F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57544" y="957943"/>
            <a:ext cx="4154741" cy="2274354"/>
          </a:xfrm>
          <a:custGeom>
            <a:avLst/>
            <a:gdLst>
              <a:gd name="connsiteX0" fmla="*/ 0 w 4154741"/>
              <a:gd name="connsiteY0" fmla="*/ 0 h 2274354"/>
              <a:gd name="connsiteX1" fmla="*/ 4154741 w 4154741"/>
              <a:gd name="connsiteY1" fmla="*/ 0 h 2274354"/>
              <a:gd name="connsiteX2" fmla="*/ 4154741 w 4154741"/>
              <a:gd name="connsiteY2" fmla="*/ 2274354 h 2274354"/>
              <a:gd name="connsiteX3" fmla="*/ 0 w 4154741"/>
              <a:gd name="connsiteY3" fmla="*/ 2274354 h 2274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54741" h="2274354">
                <a:moveTo>
                  <a:pt x="0" y="0"/>
                </a:moveTo>
                <a:lnTo>
                  <a:pt x="4154741" y="0"/>
                </a:lnTo>
                <a:lnTo>
                  <a:pt x="4154741" y="2274354"/>
                </a:lnTo>
                <a:lnTo>
                  <a:pt x="0" y="22743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1388672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6DE1CC5-C9A7-4EF5-B14C-1F8967C0E6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2515" y="3846286"/>
            <a:ext cx="5500915" cy="2525486"/>
          </a:xfrm>
          <a:custGeom>
            <a:avLst/>
            <a:gdLst>
              <a:gd name="connsiteX0" fmla="*/ 0 w 5500915"/>
              <a:gd name="connsiteY0" fmla="*/ 0 h 2525486"/>
              <a:gd name="connsiteX1" fmla="*/ 5500915 w 5500915"/>
              <a:gd name="connsiteY1" fmla="*/ 0 h 2525486"/>
              <a:gd name="connsiteX2" fmla="*/ 5500915 w 5500915"/>
              <a:gd name="connsiteY2" fmla="*/ 2525486 h 2525486"/>
              <a:gd name="connsiteX3" fmla="*/ 0 w 5500915"/>
              <a:gd name="connsiteY3" fmla="*/ 2525486 h 2525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00915" h="2525486">
                <a:moveTo>
                  <a:pt x="0" y="0"/>
                </a:moveTo>
                <a:lnTo>
                  <a:pt x="5500915" y="0"/>
                </a:lnTo>
                <a:lnTo>
                  <a:pt x="5500915" y="2525486"/>
                </a:lnTo>
                <a:lnTo>
                  <a:pt x="0" y="25254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FEC744C-1DEE-4E45-BC76-DD3008E5347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97600" y="870856"/>
            <a:ext cx="1915886" cy="5500915"/>
          </a:xfrm>
          <a:custGeom>
            <a:avLst/>
            <a:gdLst>
              <a:gd name="connsiteX0" fmla="*/ 0 w 1915886"/>
              <a:gd name="connsiteY0" fmla="*/ 0 h 5500915"/>
              <a:gd name="connsiteX1" fmla="*/ 1915886 w 1915886"/>
              <a:gd name="connsiteY1" fmla="*/ 0 h 5500915"/>
              <a:gd name="connsiteX2" fmla="*/ 1915886 w 1915886"/>
              <a:gd name="connsiteY2" fmla="*/ 5500915 h 5500915"/>
              <a:gd name="connsiteX3" fmla="*/ 0 w 1915886"/>
              <a:gd name="connsiteY3" fmla="*/ 5500915 h 5500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5886" h="5500915">
                <a:moveTo>
                  <a:pt x="0" y="0"/>
                </a:moveTo>
                <a:lnTo>
                  <a:pt x="1915886" y="0"/>
                </a:lnTo>
                <a:lnTo>
                  <a:pt x="1915886" y="5500915"/>
                </a:lnTo>
                <a:lnTo>
                  <a:pt x="0" y="55009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62B6326-F570-4BCD-A5AE-DACFAFF58D3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87657" y="870856"/>
            <a:ext cx="1915886" cy="5500915"/>
          </a:xfrm>
          <a:custGeom>
            <a:avLst/>
            <a:gdLst>
              <a:gd name="connsiteX0" fmla="*/ 0 w 1915886"/>
              <a:gd name="connsiteY0" fmla="*/ 0 h 5500915"/>
              <a:gd name="connsiteX1" fmla="*/ 1915886 w 1915886"/>
              <a:gd name="connsiteY1" fmla="*/ 0 h 5500915"/>
              <a:gd name="connsiteX2" fmla="*/ 1915886 w 1915886"/>
              <a:gd name="connsiteY2" fmla="*/ 5500915 h 5500915"/>
              <a:gd name="connsiteX3" fmla="*/ 0 w 1915886"/>
              <a:gd name="connsiteY3" fmla="*/ 5500915 h 5500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15886" h="5500915">
                <a:moveTo>
                  <a:pt x="0" y="0"/>
                </a:moveTo>
                <a:lnTo>
                  <a:pt x="1915886" y="0"/>
                </a:lnTo>
                <a:lnTo>
                  <a:pt x="1915886" y="5500915"/>
                </a:lnTo>
                <a:lnTo>
                  <a:pt x="0" y="55009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6DC1209-9CB8-42E3-9F59-B6E386894A4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377714" y="870855"/>
            <a:ext cx="1814286" cy="5500915"/>
          </a:xfrm>
          <a:custGeom>
            <a:avLst/>
            <a:gdLst>
              <a:gd name="connsiteX0" fmla="*/ 0 w 1814286"/>
              <a:gd name="connsiteY0" fmla="*/ 0 h 5500915"/>
              <a:gd name="connsiteX1" fmla="*/ 1814286 w 1814286"/>
              <a:gd name="connsiteY1" fmla="*/ 0 h 5500915"/>
              <a:gd name="connsiteX2" fmla="*/ 1814286 w 1814286"/>
              <a:gd name="connsiteY2" fmla="*/ 5500915 h 5500915"/>
              <a:gd name="connsiteX3" fmla="*/ 0 w 1814286"/>
              <a:gd name="connsiteY3" fmla="*/ 5500915 h 5500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4286" h="5500915">
                <a:moveTo>
                  <a:pt x="0" y="0"/>
                </a:moveTo>
                <a:lnTo>
                  <a:pt x="1814286" y="0"/>
                </a:lnTo>
                <a:lnTo>
                  <a:pt x="1814286" y="5500915"/>
                </a:lnTo>
                <a:lnTo>
                  <a:pt x="0" y="55009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5396042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E4C0B3D-8BD3-4DE6-9552-54BE75DE17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93453" y="870857"/>
            <a:ext cx="2075543" cy="5987143"/>
          </a:xfrm>
          <a:custGeom>
            <a:avLst/>
            <a:gdLst>
              <a:gd name="connsiteX0" fmla="*/ 0 w 2075543"/>
              <a:gd name="connsiteY0" fmla="*/ 0 h 5987143"/>
              <a:gd name="connsiteX1" fmla="*/ 2075543 w 2075543"/>
              <a:gd name="connsiteY1" fmla="*/ 0 h 5987143"/>
              <a:gd name="connsiteX2" fmla="*/ 2075543 w 2075543"/>
              <a:gd name="connsiteY2" fmla="*/ 5987143 h 5987143"/>
              <a:gd name="connsiteX3" fmla="*/ 0 w 2075543"/>
              <a:gd name="connsiteY3" fmla="*/ 5987143 h 5987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5543" h="5987143">
                <a:moveTo>
                  <a:pt x="0" y="0"/>
                </a:moveTo>
                <a:lnTo>
                  <a:pt x="2075543" y="0"/>
                </a:lnTo>
                <a:lnTo>
                  <a:pt x="2075543" y="5987143"/>
                </a:lnTo>
                <a:lnTo>
                  <a:pt x="0" y="5987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1F1A0C7-752A-421F-950A-0132FE003D0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93968" y="870857"/>
            <a:ext cx="2075543" cy="5987143"/>
          </a:xfrm>
          <a:custGeom>
            <a:avLst/>
            <a:gdLst>
              <a:gd name="connsiteX0" fmla="*/ 0 w 2075543"/>
              <a:gd name="connsiteY0" fmla="*/ 0 h 5987143"/>
              <a:gd name="connsiteX1" fmla="*/ 2075543 w 2075543"/>
              <a:gd name="connsiteY1" fmla="*/ 0 h 5987143"/>
              <a:gd name="connsiteX2" fmla="*/ 2075543 w 2075543"/>
              <a:gd name="connsiteY2" fmla="*/ 5987143 h 5987143"/>
              <a:gd name="connsiteX3" fmla="*/ 0 w 2075543"/>
              <a:gd name="connsiteY3" fmla="*/ 5987143 h 5987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5543" h="5987143">
                <a:moveTo>
                  <a:pt x="0" y="0"/>
                </a:moveTo>
                <a:lnTo>
                  <a:pt x="2075543" y="0"/>
                </a:lnTo>
                <a:lnTo>
                  <a:pt x="2075543" y="5987143"/>
                </a:lnTo>
                <a:lnTo>
                  <a:pt x="0" y="5987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4829396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76EBD71-2195-4AB7-99F7-17E76927A1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4115" y="682171"/>
            <a:ext cx="2975428" cy="2346292"/>
          </a:xfrm>
          <a:custGeom>
            <a:avLst/>
            <a:gdLst>
              <a:gd name="connsiteX0" fmla="*/ 0 w 2975428"/>
              <a:gd name="connsiteY0" fmla="*/ 0 h 2346292"/>
              <a:gd name="connsiteX1" fmla="*/ 2975428 w 2975428"/>
              <a:gd name="connsiteY1" fmla="*/ 0 h 2346292"/>
              <a:gd name="connsiteX2" fmla="*/ 2975428 w 2975428"/>
              <a:gd name="connsiteY2" fmla="*/ 2346292 h 2346292"/>
              <a:gd name="connsiteX3" fmla="*/ 0 w 2975428"/>
              <a:gd name="connsiteY3" fmla="*/ 2346292 h 2346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5428" h="2346292">
                <a:moveTo>
                  <a:pt x="0" y="0"/>
                </a:moveTo>
                <a:lnTo>
                  <a:pt x="2975428" y="0"/>
                </a:lnTo>
                <a:lnTo>
                  <a:pt x="2975428" y="2346292"/>
                </a:lnTo>
                <a:lnTo>
                  <a:pt x="0" y="23462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258B7BD3-589D-478C-97CA-FC237A6D6D3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4115" y="3220433"/>
            <a:ext cx="2975428" cy="3071510"/>
          </a:xfrm>
          <a:custGeom>
            <a:avLst/>
            <a:gdLst>
              <a:gd name="connsiteX0" fmla="*/ 0 w 2975428"/>
              <a:gd name="connsiteY0" fmla="*/ 0 h 3071510"/>
              <a:gd name="connsiteX1" fmla="*/ 2975428 w 2975428"/>
              <a:gd name="connsiteY1" fmla="*/ 0 h 3071510"/>
              <a:gd name="connsiteX2" fmla="*/ 2975428 w 2975428"/>
              <a:gd name="connsiteY2" fmla="*/ 3071510 h 3071510"/>
              <a:gd name="connsiteX3" fmla="*/ 0 w 2975428"/>
              <a:gd name="connsiteY3" fmla="*/ 3071510 h 3071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5428" h="3071510">
                <a:moveTo>
                  <a:pt x="0" y="0"/>
                </a:moveTo>
                <a:lnTo>
                  <a:pt x="2975428" y="0"/>
                </a:lnTo>
                <a:lnTo>
                  <a:pt x="2975428" y="3071510"/>
                </a:lnTo>
                <a:lnTo>
                  <a:pt x="0" y="30715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5837ACB-E78B-41B1-8DCF-9D11D337388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51945" y="682171"/>
            <a:ext cx="2373085" cy="2557060"/>
          </a:xfrm>
          <a:custGeom>
            <a:avLst/>
            <a:gdLst>
              <a:gd name="connsiteX0" fmla="*/ 0 w 2373085"/>
              <a:gd name="connsiteY0" fmla="*/ 0 h 2557060"/>
              <a:gd name="connsiteX1" fmla="*/ 2373085 w 2373085"/>
              <a:gd name="connsiteY1" fmla="*/ 0 h 2557060"/>
              <a:gd name="connsiteX2" fmla="*/ 2373085 w 2373085"/>
              <a:gd name="connsiteY2" fmla="*/ 2557060 h 2557060"/>
              <a:gd name="connsiteX3" fmla="*/ 0 w 2373085"/>
              <a:gd name="connsiteY3" fmla="*/ 2557060 h 2557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3085" h="2557060">
                <a:moveTo>
                  <a:pt x="0" y="0"/>
                </a:moveTo>
                <a:lnTo>
                  <a:pt x="2373085" y="0"/>
                </a:lnTo>
                <a:lnTo>
                  <a:pt x="2373085" y="2557060"/>
                </a:lnTo>
                <a:lnTo>
                  <a:pt x="0" y="25570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08AEE00-1A21-4F75-ACA4-697DF71FAEF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77431" y="682171"/>
            <a:ext cx="2373085" cy="2557060"/>
          </a:xfrm>
          <a:custGeom>
            <a:avLst/>
            <a:gdLst>
              <a:gd name="connsiteX0" fmla="*/ 0 w 2373085"/>
              <a:gd name="connsiteY0" fmla="*/ 0 h 2557060"/>
              <a:gd name="connsiteX1" fmla="*/ 2373085 w 2373085"/>
              <a:gd name="connsiteY1" fmla="*/ 0 h 2557060"/>
              <a:gd name="connsiteX2" fmla="*/ 2373085 w 2373085"/>
              <a:gd name="connsiteY2" fmla="*/ 2557060 h 2557060"/>
              <a:gd name="connsiteX3" fmla="*/ 0 w 2373085"/>
              <a:gd name="connsiteY3" fmla="*/ 2557060 h 2557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3085" h="2557060">
                <a:moveTo>
                  <a:pt x="0" y="0"/>
                </a:moveTo>
                <a:lnTo>
                  <a:pt x="2373085" y="0"/>
                </a:lnTo>
                <a:lnTo>
                  <a:pt x="2373085" y="2557060"/>
                </a:lnTo>
                <a:lnTo>
                  <a:pt x="0" y="25570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BF31895B-D30A-49D9-AEDF-40565229630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821060" y="682171"/>
            <a:ext cx="2373085" cy="5609772"/>
          </a:xfrm>
          <a:custGeom>
            <a:avLst/>
            <a:gdLst>
              <a:gd name="connsiteX0" fmla="*/ 0 w 2373085"/>
              <a:gd name="connsiteY0" fmla="*/ 0 h 5609772"/>
              <a:gd name="connsiteX1" fmla="*/ 2373085 w 2373085"/>
              <a:gd name="connsiteY1" fmla="*/ 0 h 5609772"/>
              <a:gd name="connsiteX2" fmla="*/ 2373085 w 2373085"/>
              <a:gd name="connsiteY2" fmla="*/ 5609772 h 5609772"/>
              <a:gd name="connsiteX3" fmla="*/ 0 w 2373085"/>
              <a:gd name="connsiteY3" fmla="*/ 5609772 h 5609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3085" h="5609772">
                <a:moveTo>
                  <a:pt x="0" y="0"/>
                </a:moveTo>
                <a:lnTo>
                  <a:pt x="2373085" y="0"/>
                </a:lnTo>
                <a:lnTo>
                  <a:pt x="2373085" y="5609772"/>
                </a:lnTo>
                <a:lnTo>
                  <a:pt x="0" y="56097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9666284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2571329-E44E-4B25-9AED-DA442AFD36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4115" y="682171"/>
            <a:ext cx="2975428" cy="2346292"/>
          </a:xfrm>
          <a:custGeom>
            <a:avLst/>
            <a:gdLst>
              <a:gd name="connsiteX0" fmla="*/ 0 w 2975428"/>
              <a:gd name="connsiteY0" fmla="*/ 0 h 2346292"/>
              <a:gd name="connsiteX1" fmla="*/ 2975428 w 2975428"/>
              <a:gd name="connsiteY1" fmla="*/ 0 h 2346292"/>
              <a:gd name="connsiteX2" fmla="*/ 2975428 w 2975428"/>
              <a:gd name="connsiteY2" fmla="*/ 2346292 h 2346292"/>
              <a:gd name="connsiteX3" fmla="*/ 0 w 2975428"/>
              <a:gd name="connsiteY3" fmla="*/ 2346292 h 2346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5428" h="2346292">
                <a:moveTo>
                  <a:pt x="0" y="0"/>
                </a:moveTo>
                <a:lnTo>
                  <a:pt x="2975428" y="0"/>
                </a:lnTo>
                <a:lnTo>
                  <a:pt x="2975428" y="2346292"/>
                </a:lnTo>
                <a:lnTo>
                  <a:pt x="0" y="23462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773855C-B518-4CCF-97EB-B698835B86F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4115" y="3220433"/>
            <a:ext cx="2975428" cy="3071510"/>
          </a:xfrm>
          <a:custGeom>
            <a:avLst/>
            <a:gdLst>
              <a:gd name="connsiteX0" fmla="*/ 0 w 2975428"/>
              <a:gd name="connsiteY0" fmla="*/ 0 h 3071510"/>
              <a:gd name="connsiteX1" fmla="*/ 2975428 w 2975428"/>
              <a:gd name="connsiteY1" fmla="*/ 0 h 3071510"/>
              <a:gd name="connsiteX2" fmla="*/ 2975428 w 2975428"/>
              <a:gd name="connsiteY2" fmla="*/ 3071510 h 3071510"/>
              <a:gd name="connsiteX3" fmla="*/ 0 w 2975428"/>
              <a:gd name="connsiteY3" fmla="*/ 3071510 h 3071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5428" h="3071510">
                <a:moveTo>
                  <a:pt x="0" y="0"/>
                </a:moveTo>
                <a:lnTo>
                  <a:pt x="2975428" y="0"/>
                </a:lnTo>
                <a:lnTo>
                  <a:pt x="2975428" y="3071510"/>
                </a:lnTo>
                <a:lnTo>
                  <a:pt x="0" y="30715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E78C370-DB48-44C6-BE9C-A8D3DE439FE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51945" y="3734883"/>
            <a:ext cx="2373085" cy="2557060"/>
          </a:xfrm>
          <a:custGeom>
            <a:avLst/>
            <a:gdLst>
              <a:gd name="connsiteX0" fmla="*/ 0 w 2373085"/>
              <a:gd name="connsiteY0" fmla="*/ 0 h 2557060"/>
              <a:gd name="connsiteX1" fmla="*/ 2373085 w 2373085"/>
              <a:gd name="connsiteY1" fmla="*/ 0 h 2557060"/>
              <a:gd name="connsiteX2" fmla="*/ 2373085 w 2373085"/>
              <a:gd name="connsiteY2" fmla="*/ 2557060 h 2557060"/>
              <a:gd name="connsiteX3" fmla="*/ 0 w 2373085"/>
              <a:gd name="connsiteY3" fmla="*/ 2557060 h 2557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3085" h="2557060">
                <a:moveTo>
                  <a:pt x="0" y="0"/>
                </a:moveTo>
                <a:lnTo>
                  <a:pt x="2373085" y="0"/>
                </a:lnTo>
                <a:lnTo>
                  <a:pt x="2373085" y="2557060"/>
                </a:lnTo>
                <a:lnTo>
                  <a:pt x="0" y="25570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BC0F881C-F6FB-496F-9F08-328A0D9C8B3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77431" y="3734883"/>
            <a:ext cx="2373085" cy="2557060"/>
          </a:xfrm>
          <a:custGeom>
            <a:avLst/>
            <a:gdLst>
              <a:gd name="connsiteX0" fmla="*/ 0 w 2373085"/>
              <a:gd name="connsiteY0" fmla="*/ 0 h 2557060"/>
              <a:gd name="connsiteX1" fmla="*/ 2373085 w 2373085"/>
              <a:gd name="connsiteY1" fmla="*/ 0 h 2557060"/>
              <a:gd name="connsiteX2" fmla="*/ 2373085 w 2373085"/>
              <a:gd name="connsiteY2" fmla="*/ 2557060 h 2557060"/>
              <a:gd name="connsiteX3" fmla="*/ 0 w 2373085"/>
              <a:gd name="connsiteY3" fmla="*/ 2557060 h 2557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3085" h="2557060">
                <a:moveTo>
                  <a:pt x="0" y="0"/>
                </a:moveTo>
                <a:lnTo>
                  <a:pt x="2373085" y="0"/>
                </a:lnTo>
                <a:lnTo>
                  <a:pt x="2373085" y="2557060"/>
                </a:lnTo>
                <a:lnTo>
                  <a:pt x="0" y="25570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73F7143-2CA8-4575-8C28-A8A5ED69DC7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821060" y="682171"/>
            <a:ext cx="2373085" cy="5609772"/>
          </a:xfrm>
          <a:custGeom>
            <a:avLst/>
            <a:gdLst>
              <a:gd name="connsiteX0" fmla="*/ 0 w 2373085"/>
              <a:gd name="connsiteY0" fmla="*/ 0 h 5609772"/>
              <a:gd name="connsiteX1" fmla="*/ 2373085 w 2373085"/>
              <a:gd name="connsiteY1" fmla="*/ 0 h 5609772"/>
              <a:gd name="connsiteX2" fmla="*/ 2373085 w 2373085"/>
              <a:gd name="connsiteY2" fmla="*/ 5609772 h 5609772"/>
              <a:gd name="connsiteX3" fmla="*/ 0 w 2373085"/>
              <a:gd name="connsiteY3" fmla="*/ 5609772 h 5609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3085" h="5609772">
                <a:moveTo>
                  <a:pt x="0" y="0"/>
                </a:moveTo>
                <a:lnTo>
                  <a:pt x="2373085" y="0"/>
                </a:lnTo>
                <a:lnTo>
                  <a:pt x="2373085" y="5609772"/>
                </a:lnTo>
                <a:lnTo>
                  <a:pt x="0" y="56097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3839533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701A155-2FCD-4243-AF47-6E8BAB8140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4920343" cy="6858000"/>
          </a:xfrm>
          <a:custGeom>
            <a:avLst/>
            <a:gdLst>
              <a:gd name="connsiteX0" fmla="*/ 0 w 4920343"/>
              <a:gd name="connsiteY0" fmla="*/ 0 h 6858000"/>
              <a:gd name="connsiteX1" fmla="*/ 4920343 w 4920343"/>
              <a:gd name="connsiteY1" fmla="*/ 0 h 6858000"/>
              <a:gd name="connsiteX2" fmla="*/ 4920343 w 4920343"/>
              <a:gd name="connsiteY2" fmla="*/ 6858000 h 6858000"/>
              <a:gd name="connsiteX3" fmla="*/ 0 w 492034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0343" h="6858000">
                <a:moveTo>
                  <a:pt x="0" y="0"/>
                </a:moveTo>
                <a:lnTo>
                  <a:pt x="4920343" y="0"/>
                </a:lnTo>
                <a:lnTo>
                  <a:pt x="4920343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8D476F3-70F9-42B0-A840-BC9B1CAC96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03373" y="943429"/>
            <a:ext cx="2165804" cy="2046515"/>
          </a:xfrm>
          <a:custGeom>
            <a:avLst/>
            <a:gdLst>
              <a:gd name="connsiteX0" fmla="*/ 0 w 2165804"/>
              <a:gd name="connsiteY0" fmla="*/ 0 h 2046515"/>
              <a:gd name="connsiteX1" fmla="*/ 2165804 w 2165804"/>
              <a:gd name="connsiteY1" fmla="*/ 0 h 2046515"/>
              <a:gd name="connsiteX2" fmla="*/ 2165804 w 2165804"/>
              <a:gd name="connsiteY2" fmla="*/ 2046515 h 2046515"/>
              <a:gd name="connsiteX3" fmla="*/ 0 w 2165804"/>
              <a:gd name="connsiteY3" fmla="*/ 2046515 h 2046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5804" h="2046515">
                <a:moveTo>
                  <a:pt x="0" y="0"/>
                </a:moveTo>
                <a:lnTo>
                  <a:pt x="2165804" y="0"/>
                </a:lnTo>
                <a:lnTo>
                  <a:pt x="2165804" y="2046515"/>
                </a:lnTo>
                <a:lnTo>
                  <a:pt x="0" y="20465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AD898948-B056-4CC3-AC7D-547DDFCFE4B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614785" y="943428"/>
            <a:ext cx="2165804" cy="2046515"/>
          </a:xfrm>
          <a:custGeom>
            <a:avLst/>
            <a:gdLst>
              <a:gd name="connsiteX0" fmla="*/ 0 w 2165804"/>
              <a:gd name="connsiteY0" fmla="*/ 0 h 2046515"/>
              <a:gd name="connsiteX1" fmla="*/ 2165804 w 2165804"/>
              <a:gd name="connsiteY1" fmla="*/ 0 h 2046515"/>
              <a:gd name="connsiteX2" fmla="*/ 2165804 w 2165804"/>
              <a:gd name="connsiteY2" fmla="*/ 2046515 h 2046515"/>
              <a:gd name="connsiteX3" fmla="*/ 0 w 2165804"/>
              <a:gd name="connsiteY3" fmla="*/ 2046515 h 2046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5804" h="2046515">
                <a:moveTo>
                  <a:pt x="0" y="0"/>
                </a:moveTo>
                <a:lnTo>
                  <a:pt x="2165804" y="0"/>
                </a:lnTo>
                <a:lnTo>
                  <a:pt x="2165804" y="2046515"/>
                </a:lnTo>
                <a:lnTo>
                  <a:pt x="0" y="20465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B856603-D971-4BB6-BA5B-A0D4FF70FA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026196" y="943428"/>
            <a:ext cx="2165804" cy="2046515"/>
          </a:xfrm>
          <a:custGeom>
            <a:avLst/>
            <a:gdLst>
              <a:gd name="connsiteX0" fmla="*/ 0 w 2165804"/>
              <a:gd name="connsiteY0" fmla="*/ 0 h 2046515"/>
              <a:gd name="connsiteX1" fmla="*/ 2165804 w 2165804"/>
              <a:gd name="connsiteY1" fmla="*/ 0 h 2046515"/>
              <a:gd name="connsiteX2" fmla="*/ 2165804 w 2165804"/>
              <a:gd name="connsiteY2" fmla="*/ 2046515 h 2046515"/>
              <a:gd name="connsiteX3" fmla="*/ 0 w 2165804"/>
              <a:gd name="connsiteY3" fmla="*/ 2046515 h 2046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5804" h="2046515">
                <a:moveTo>
                  <a:pt x="0" y="0"/>
                </a:moveTo>
                <a:lnTo>
                  <a:pt x="2165804" y="0"/>
                </a:lnTo>
                <a:lnTo>
                  <a:pt x="2165804" y="2046515"/>
                </a:lnTo>
                <a:lnTo>
                  <a:pt x="0" y="20465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67101323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394BC0D-BD2C-49A8-8A4A-755119F5D5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00800" y="0"/>
            <a:ext cx="4093029" cy="3062514"/>
          </a:xfrm>
          <a:custGeom>
            <a:avLst/>
            <a:gdLst>
              <a:gd name="connsiteX0" fmla="*/ 0 w 4093029"/>
              <a:gd name="connsiteY0" fmla="*/ 0 h 3062514"/>
              <a:gd name="connsiteX1" fmla="*/ 4093029 w 4093029"/>
              <a:gd name="connsiteY1" fmla="*/ 0 h 3062514"/>
              <a:gd name="connsiteX2" fmla="*/ 4093029 w 4093029"/>
              <a:gd name="connsiteY2" fmla="*/ 3062514 h 3062514"/>
              <a:gd name="connsiteX3" fmla="*/ 0 w 4093029"/>
              <a:gd name="connsiteY3" fmla="*/ 3062514 h 3062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93029" h="3062514">
                <a:moveTo>
                  <a:pt x="0" y="0"/>
                </a:moveTo>
                <a:lnTo>
                  <a:pt x="4093029" y="0"/>
                </a:lnTo>
                <a:lnTo>
                  <a:pt x="4093029" y="3062514"/>
                </a:lnTo>
                <a:lnTo>
                  <a:pt x="0" y="30625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D883364-D224-4309-BE87-047F275C376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00800" y="3367314"/>
            <a:ext cx="5217887" cy="3062514"/>
          </a:xfrm>
          <a:custGeom>
            <a:avLst/>
            <a:gdLst>
              <a:gd name="connsiteX0" fmla="*/ 0 w 5217887"/>
              <a:gd name="connsiteY0" fmla="*/ 0 h 3062514"/>
              <a:gd name="connsiteX1" fmla="*/ 5217887 w 5217887"/>
              <a:gd name="connsiteY1" fmla="*/ 0 h 3062514"/>
              <a:gd name="connsiteX2" fmla="*/ 5217887 w 5217887"/>
              <a:gd name="connsiteY2" fmla="*/ 3062514 h 3062514"/>
              <a:gd name="connsiteX3" fmla="*/ 0 w 5217887"/>
              <a:gd name="connsiteY3" fmla="*/ 3062514 h 3062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17887" h="3062514">
                <a:moveTo>
                  <a:pt x="0" y="0"/>
                </a:moveTo>
                <a:lnTo>
                  <a:pt x="5217887" y="0"/>
                </a:lnTo>
                <a:lnTo>
                  <a:pt x="5217887" y="3062514"/>
                </a:lnTo>
                <a:lnTo>
                  <a:pt x="0" y="30625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96711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D7900EA-831B-44E7-A35A-5BE45994C6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566944" y="0"/>
            <a:ext cx="2654709" cy="6858000"/>
          </a:xfrm>
          <a:custGeom>
            <a:avLst/>
            <a:gdLst>
              <a:gd name="connsiteX0" fmla="*/ 0 w 2654709"/>
              <a:gd name="connsiteY0" fmla="*/ 0 h 6858000"/>
              <a:gd name="connsiteX1" fmla="*/ 2654709 w 2654709"/>
              <a:gd name="connsiteY1" fmla="*/ 0 h 6858000"/>
              <a:gd name="connsiteX2" fmla="*/ 2654709 w 2654709"/>
              <a:gd name="connsiteY2" fmla="*/ 6858000 h 6858000"/>
              <a:gd name="connsiteX3" fmla="*/ 0 w 265470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4709" h="6858000">
                <a:moveTo>
                  <a:pt x="0" y="0"/>
                </a:moveTo>
                <a:lnTo>
                  <a:pt x="2654709" y="0"/>
                </a:lnTo>
                <a:lnTo>
                  <a:pt x="2654709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64831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CAC3969-9B96-4185-B5C1-29749A48305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5719" y="671374"/>
            <a:ext cx="4523481" cy="5615275"/>
          </a:xfrm>
          <a:custGeom>
            <a:avLst/>
            <a:gdLst>
              <a:gd name="connsiteX0" fmla="*/ 322451 w 4523481"/>
              <a:gd name="connsiteY0" fmla="*/ 943 h 5615275"/>
              <a:gd name="connsiteX1" fmla="*/ 462046 w 4523481"/>
              <a:gd name="connsiteY1" fmla="*/ 123965 h 5615275"/>
              <a:gd name="connsiteX2" fmla="*/ 678986 w 4523481"/>
              <a:gd name="connsiteY2" fmla="*/ 666421 h 5615275"/>
              <a:gd name="connsiteX3" fmla="*/ 681773 w 4523481"/>
              <a:gd name="connsiteY3" fmla="*/ 670384 h 5615275"/>
              <a:gd name="connsiteX4" fmla="*/ 697852 w 4523481"/>
              <a:gd name="connsiteY4" fmla="*/ 703070 h 5615275"/>
              <a:gd name="connsiteX5" fmla="*/ 930586 w 4523481"/>
              <a:gd name="connsiteY5" fmla="*/ 1285018 h 5615275"/>
              <a:gd name="connsiteX6" fmla="*/ 945565 w 4523481"/>
              <a:gd name="connsiteY6" fmla="*/ 1266864 h 5615275"/>
              <a:gd name="connsiteX7" fmla="*/ 1031053 w 4523481"/>
              <a:gd name="connsiteY7" fmla="*/ 1183242 h 5615275"/>
              <a:gd name="connsiteX8" fmla="*/ 990795 w 4523481"/>
              <a:gd name="connsiteY8" fmla="*/ 1082577 h 5615275"/>
              <a:gd name="connsiteX9" fmla="*/ 988008 w 4523481"/>
              <a:gd name="connsiteY9" fmla="*/ 1078615 h 5615275"/>
              <a:gd name="connsiteX10" fmla="*/ 971930 w 4523481"/>
              <a:gd name="connsiteY10" fmla="*/ 1045929 h 5615275"/>
              <a:gd name="connsiteX11" fmla="*/ 689792 w 4523481"/>
              <a:gd name="connsiteY11" fmla="*/ 340449 h 5615275"/>
              <a:gd name="connsiteX12" fmla="*/ 750470 w 4523481"/>
              <a:gd name="connsiteY12" fmla="*/ 122077 h 5615275"/>
              <a:gd name="connsiteX13" fmla="*/ 944995 w 4523481"/>
              <a:gd name="connsiteY13" fmla="*/ 238387 h 5615275"/>
              <a:gd name="connsiteX14" fmla="*/ 1161935 w 4523481"/>
              <a:gd name="connsiteY14" fmla="*/ 780842 h 5615275"/>
              <a:gd name="connsiteX15" fmla="*/ 1164722 w 4523481"/>
              <a:gd name="connsiteY15" fmla="*/ 784806 h 5615275"/>
              <a:gd name="connsiteX16" fmla="*/ 1180800 w 4523481"/>
              <a:gd name="connsiteY16" fmla="*/ 817491 h 5615275"/>
              <a:gd name="connsiteX17" fmla="*/ 1255144 w 4523481"/>
              <a:gd name="connsiteY17" fmla="*/ 1003385 h 5615275"/>
              <a:gd name="connsiteX18" fmla="*/ 1324780 w 4523481"/>
              <a:gd name="connsiteY18" fmla="*/ 955650 h 5615275"/>
              <a:gd name="connsiteX19" fmla="*/ 1626756 w 4523481"/>
              <a:gd name="connsiteY19" fmla="*/ 802845 h 5615275"/>
              <a:gd name="connsiteX20" fmla="*/ 4102270 w 4523481"/>
              <a:gd name="connsiteY20" fmla="*/ 1863974 h 5615275"/>
              <a:gd name="connsiteX21" fmla="*/ 4084401 w 4523481"/>
              <a:gd name="connsiteY21" fmla="*/ 3321499 h 5615275"/>
              <a:gd name="connsiteX22" fmla="*/ 4077114 w 4523481"/>
              <a:gd name="connsiteY22" fmla="*/ 3336482 h 5615275"/>
              <a:gd name="connsiteX23" fmla="*/ 4194247 w 4523481"/>
              <a:gd name="connsiteY23" fmla="*/ 3629369 h 5615275"/>
              <a:gd name="connsiteX24" fmla="*/ 4197136 w 4523481"/>
              <a:gd name="connsiteY24" fmla="*/ 3633478 h 5615275"/>
              <a:gd name="connsiteX25" fmla="*/ 4213808 w 4523481"/>
              <a:gd name="connsiteY25" fmla="*/ 3667370 h 5615275"/>
              <a:gd name="connsiteX26" fmla="*/ 4506359 w 4523481"/>
              <a:gd name="connsiteY26" fmla="*/ 4398887 h 5615275"/>
              <a:gd name="connsiteX27" fmla="*/ 4443441 w 4523481"/>
              <a:gd name="connsiteY27" fmla="*/ 4625318 h 5615275"/>
              <a:gd name="connsiteX28" fmla="*/ 4241737 w 4523481"/>
              <a:gd name="connsiteY28" fmla="*/ 4504716 h 5615275"/>
              <a:gd name="connsiteX29" fmla="*/ 4016790 w 4523481"/>
              <a:gd name="connsiteY29" fmla="*/ 3942240 h 5615275"/>
              <a:gd name="connsiteX30" fmla="*/ 4013901 w 4523481"/>
              <a:gd name="connsiteY30" fmla="*/ 3938130 h 5615275"/>
              <a:gd name="connsiteX31" fmla="*/ 3997229 w 4523481"/>
              <a:gd name="connsiteY31" fmla="*/ 3904239 h 5615275"/>
              <a:gd name="connsiteX32" fmla="*/ 3898176 w 4523481"/>
              <a:gd name="connsiteY32" fmla="*/ 3656559 h 5615275"/>
              <a:gd name="connsiteX33" fmla="*/ 3802640 w 4523481"/>
              <a:gd name="connsiteY33" fmla="*/ 3783694 h 5615275"/>
              <a:gd name="connsiteX34" fmla="*/ 3898724 w 4523481"/>
              <a:gd name="connsiteY34" fmla="*/ 4023950 h 5615275"/>
              <a:gd name="connsiteX35" fmla="*/ 3901614 w 4523481"/>
              <a:gd name="connsiteY35" fmla="*/ 4028060 h 5615275"/>
              <a:gd name="connsiteX36" fmla="*/ 3918286 w 4523481"/>
              <a:gd name="connsiteY36" fmla="*/ 4061951 h 5615275"/>
              <a:gd name="connsiteX37" fmla="*/ 4210836 w 4523481"/>
              <a:gd name="connsiteY37" fmla="*/ 4793469 h 5615275"/>
              <a:gd name="connsiteX38" fmla="*/ 4147919 w 4523481"/>
              <a:gd name="connsiteY38" fmla="*/ 5019900 h 5615275"/>
              <a:gd name="connsiteX39" fmla="*/ 3946215 w 4523481"/>
              <a:gd name="connsiteY39" fmla="*/ 4899297 h 5615275"/>
              <a:gd name="connsiteX40" fmla="*/ 3721268 w 4523481"/>
              <a:gd name="connsiteY40" fmla="*/ 4336821 h 5615275"/>
              <a:gd name="connsiteX41" fmla="*/ 3718378 w 4523481"/>
              <a:gd name="connsiteY41" fmla="*/ 4332712 h 5615275"/>
              <a:gd name="connsiteX42" fmla="*/ 3701707 w 4523481"/>
              <a:gd name="connsiteY42" fmla="*/ 4298820 h 5615275"/>
              <a:gd name="connsiteX43" fmla="*/ 3584013 w 4523481"/>
              <a:gd name="connsiteY43" fmla="*/ 4004529 h 5615275"/>
              <a:gd name="connsiteX44" fmla="*/ 3477464 w 4523481"/>
              <a:gd name="connsiteY44" fmla="*/ 4093216 h 5615275"/>
              <a:gd name="connsiteX45" fmla="*/ 3600839 w 4523481"/>
              <a:gd name="connsiteY45" fmla="*/ 4401712 h 5615275"/>
              <a:gd name="connsiteX46" fmla="*/ 3537921 w 4523481"/>
              <a:gd name="connsiteY46" fmla="*/ 4628143 h 5615275"/>
              <a:gd name="connsiteX47" fmla="*/ 3336217 w 4523481"/>
              <a:gd name="connsiteY47" fmla="*/ 4507540 h 5615275"/>
              <a:gd name="connsiteX48" fmla="*/ 3232634 w 4523481"/>
              <a:gd name="connsiteY48" fmla="*/ 4248532 h 5615275"/>
              <a:gd name="connsiteX49" fmla="*/ 3148282 w 4523481"/>
              <a:gd name="connsiteY49" fmla="*/ 4288598 h 5615275"/>
              <a:gd name="connsiteX50" fmla="*/ 3277374 w 4523481"/>
              <a:gd name="connsiteY50" fmla="*/ 4611390 h 5615275"/>
              <a:gd name="connsiteX51" fmla="*/ 3280264 w 4523481"/>
              <a:gd name="connsiteY51" fmla="*/ 4615499 h 5615275"/>
              <a:gd name="connsiteX52" fmla="*/ 3296936 w 4523481"/>
              <a:gd name="connsiteY52" fmla="*/ 4649391 h 5615275"/>
              <a:gd name="connsiteX53" fmla="*/ 3589486 w 4523481"/>
              <a:gd name="connsiteY53" fmla="*/ 5380908 h 5615275"/>
              <a:gd name="connsiteX54" fmla="*/ 3526569 w 4523481"/>
              <a:gd name="connsiteY54" fmla="*/ 5607339 h 5615275"/>
              <a:gd name="connsiteX55" fmla="*/ 3324865 w 4523481"/>
              <a:gd name="connsiteY55" fmla="*/ 5486737 h 5615275"/>
              <a:gd name="connsiteX56" fmla="*/ 3099918 w 4523481"/>
              <a:gd name="connsiteY56" fmla="*/ 4924261 h 5615275"/>
              <a:gd name="connsiteX57" fmla="*/ 3097028 w 4523481"/>
              <a:gd name="connsiteY57" fmla="*/ 4920151 h 5615275"/>
              <a:gd name="connsiteX58" fmla="*/ 3080356 w 4523481"/>
              <a:gd name="connsiteY58" fmla="*/ 4886259 h 5615275"/>
              <a:gd name="connsiteX59" fmla="*/ 2883309 w 4523481"/>
              <a:gd name="connsiteY59" fmla="*/ 4393547 h 5615275"/>
              <a:gd name="connsiteX60" fmla="*/ 2856689 w 4523481"/>
              <a:gd name="connsiteY60" fmla="*/ 4402666 h 5615275"/>
              <a:gd name="connsiteX61" fmla="*/ 565626 w 4523481"/>
              <a:gd name="connsiteY61" fmla="*/ 3278359 h 5615275"/>
              <a:gd name="connsiteX62" fmla="*/ 472230 w 4523481"/>
              <a:gd name="connsiteY62" fmla="*/ 2168896 h 5615275"/>
              <a:gd name="connsiteX63" fmla="*/ 503764 w 4523481"/>
              <a:gd name="connsiteY63" fmla="*/ 2051133 h 5615275"/>
              <a:gd name="connsiteX64" fmla="*/ 317517 w 4523481"/>
              <a:gd name="connsiteY64" fmla="*/ 1585426 h 5615275"/>
              <a:gd name="connsiteX65" fmla="*/ 314730 w 4523481"/>
              <a:gd name="connsiteY65" fmla="*/ 1581463 h 5615275"/>
              <a:gd name="connsiteX66" fmla="*/ 298652 w 4523481"/>
              <a:gd name="connsiteY66" fmla="*/ 1548777 h 5615275"/>
              <a:gd name="connsiteX67" fmla="*/ 16514 w 4523481"/>
              <a:gd name="connsiteY67" fmla="*/ 843297 h 5615275"/>
              <a:gd name="connsiteX68" fmla="*/ 77192 w 4523481"/>
              <a:gd name="connsiteY68" fmla="*/ 624925 h 5615275"/>
              <a:gd name="connsiteX69" fmla="*/ 271717 w 4523481"/>
              <a:gd name="connsiteY69" fmla="*/ 741236 h 5615275"/>
              <a:gd name="connsiteX70" fmla="*/ 488657 w 4523481"/>
              <a:gd name="connsiteY70" fmla="*/ 1283691 h 5615275"/>
              <a:gd name="connsiteX71" fmla="*/ 491444 w 4523481"/>
              <a:gd name="connsiteY71" fmla="*/ 1287654 h 5615275"/>
              <a:gd name="connsiteX72" fmla="*/ 507523 w 4523481"/>
              <a:gd name="connsiteY72" fmla="*/ 1320340 h 5615275"/>
              <a:gd name="connsiteX73" fmla="*/ 651644 w 4523481"/>
              <a:gd name="connsiteY73" fmla="*/ 1680712 h 5615275"/>
              <a:gd name="connsiteX74" fmla="*/ 663427 w 4523481"/>
              <a:gd name="connsiteY74" fmla="*/ 1656484 h 5615275"/>
              <a:gd name="connsiteX75" fmla="*/ 739649 w 4523481"/>
              <a:gd name="connsiteY75" fmla="*/ 1535792 h 5615275"/>
              <a:gd name="connsiteX76" fmla="*/ 724787 w 4523481"/>
              <a:gd name="connsiteY76" fmla="*/ 1510611 h 5615275"/>
              <a:gd name="connsiteX77" fmla="*/ 507846 w 4523481"/>
              <a:gd name="connsiteY77" fmla="*/ 968156 h 5615275"/>
              <a:gd name="connsiteX78" fmla="*/ 505060 w 4523481"/>
              <a:gd name="connsiteY78" fmla="*/ 964193 h 5615275"/>
              <a:gd name="connsiteX79" fmla="*/ 488981 w 4523481"/>
              <a:gd name="connsiteY79" fmla="*/ 931507 h 5615275"/>
              <a:gd name="connsiteX80" fmla="*/ 206843 w 4523481"/>
              <a:gd name="connsiteY80" fmla="*/ 226027 h 5615275"/>
              <a:gd name="connsiteX81" fmla="*/ 267522 w 4523481"/>
              <a:gd name="connsiteY81" fmla="*/ 7655 h 5615275"/>
              <a:gd name="connsiteX82" fmla="*/ 322451 w 4523481"/>
              <a:gd name="connsiteY82" fmla="*/ 943 h 561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4523481" h="5615275">
                <a:moveTo>
                  <a:pt x="322451" y="943"/>
                </a:moveTo>
                <a:cubicBezTo>
                  <a:pt x="378410" y="8033"/>
                  <a:pt x="434328" y="54657"/>
                  <a:pt x="462046" y="123965"/>
                </a:cubicBezTo>
                <a:lnTo>
                  <a:pt x="678986" y="666421"/>
                </a:lnTo>
                <a:lnTo>
                  <a:pt x="681773" y="670384"/>
                </a:lnTo>
                <a:cubicBezTo>
                  <a:pt x="687829" y="680597"/>
                  <a:pt x="693232" y="691518"/>
                  <a:pt x="697852" y="703070"/>
                </a:cubicBezTo>
                <a:lnTo>
                  <a:pt x="930586" y="1285018"/>
                </a:lnTo>
                <a:lnTo>
                  <a:pt x="945565" y="1266864"/>
                </a:lnTo>
                <a:lnTo>
                  <a:pt x="1031053" y="1183242"/>
                </a:lnTo>
                <a:lnTo>
                  <a:pt x="990795" y="1082577"/>
                </a:lnTo>
                <a:lnTo>
                  <a:pt x="988008" y="1078615"/>
                </a:lnTo>
                <a:cubicBezTo>
                  <a:pt x="981953" y="1068401"/>
                  <a:pt x="976550" y="1057481"/>
                  <a:pt x="971930" y="1045929"/>
                </a:cubicBezTo>
                <a:lnTo>
                  <a:pt x="689792" y="340449"/>
                </a:lnTo>
                <a:cubicBezTo>
                  <a:pt x="652835" y="248038"/>
                  <a:pt x="679994" y="150262"/>
                  <a:pt x="750470" y="122077"/>
                </a:cubicBezTo>
                <a:cubicBezTo>
                  <a:pt x="820947" y="93892"/>
                  <a:pt x="908037" y="145976"/>
                  <a:pt x="944995" y="238387"/>
                </a:cubicBezTo>
                <a:lnTo>
                  <a:pt x="1161935" y="780842"/>
                </a:lnTo>
                <a:lnTo>
                  <a:pt x="1164722" y="784806"/>
                </a:lnTo>
                <a:cubicBezTo>
                  <a:pt x="1170778" y="795019"/>
                  <a:pt x="1176181" y="805940"/>
                  <a:pt x="1180800" y="817491"/>
                </a:cubicBezTo>
                <a:lnTo>
                  <a:pt x="1255144" y="1003385"/>
                </a:lnTo>
                <a:lnTo>
                  <a:pt x="1324780" y="955650"/>
                </a:lnTo>
                <a:cubicBezTo>
                  <a:pt x="1419121" y="896869"/>
                  <a:pt x="1519939" y="845564"/>
                  <a:pt x="1626756" y="802845"/>
                </a:cubicBezTo>
                <a:cubicBezTo>
                  <a:pt x="2603374" y="412274"/>
                  <a:pt x="3711699" y="887357"/>
                  <a:pt x="4102270" y="1863974"/>
                </a:cubicBezTo>
                <a:cubicBezTo>
                  <a:pt x="4297556" y="2352283"/>
                  <a:pt x="4276428" y="2873519"/>
                  <a:pt x="4084401" y="3321499"/>
                </a:cubicBezTo>
                <a:lnTo>
                  <a:pt x="4077114" y="3336482"/>
                </a:lnTo>
                <a:lnTo>
                  <a:pt x="4194247" y="3629369"/>
                </a:lnTo>
                <a:lnTo>
                  <a:pt x="4197136" y="3633478"/>
                </a:lnTo>
                <a:cubicBezTo>
                  <a:pt x="4203416" y="3644067"/>
                  <a:pt x="4209018" y="3655392"/>
                  <a:pt x="4213808" y="3667370"/>
                </a:cubicBezTo>
                <a:lnTo>
                  <a:pt x="4506359" y="4398887"/>
                </a:lnTo>
                <a:cubicBezTo>
                  <a:pt x="4544680" y="4494708"/>
                  <a:pt x="4516519" y="4596093"/>
                  <a:pt x="4443441" y="4625318"/>
                </a:cubicBezTo>
                <a:cubicBezTo>
                  <a:pt x="4370364" y="4654543"/>
                  <a:pt x="4280058" y="4600536"/>
                  <a:pt x="4241737" y="4504716"/>
                </a:cubicBezTo>
                <a:lnTo>
                  <a:pt x="4016790" y="3942240"/>
                </a:lnTo>
                <a:lnTo>
                  <a:pt x="4013901" y="3938130"/>
                </a:lnTo>
                <a:cubicBezTo>
                  <a:pt x="4007621" y="3927541"/>
                  <a:pt x="4002019" y="3916216"/>
                  <a:pt x="3997229" y="3904239"/>
                </a:cubicBezTo>
                <a:lnTo>
                  <a:pt x="3898176" y="3656559"/>
                </a:lnTo>
                <a:lnTo>
                  <a:pt x="3802640" y="3783694"/>
                </a:lnTo>
                <a:lnTo>
                  <a:pt x="3898724" y="4023950"/>
                </a:lnTo>
                <a:lnTo>
                  <a:pt x="3901614" y="4028060"/>
                </a:lnTo>
                <a:cubicBezTo>
                  <a:pt x="3907893" y="4038649"/>
                  <a:pt x="3913496" y="4049974"/>
                  <a:pt x="3918286" y="4061951"/>
                </a:cubicBezTo>
                <a:lnTo>
                  <a:pt x="4210836" y="4793469"/>
                </a:lnTo>
                <a:cubicBezTo>
                  <a:pt x="4249157" y="4889290"/>
                  <a:pt x="4220996" y="4990674"/>
                  <a:pt x="4147919" y="5019900"/>
                </a:cubicBezTo>
                <a:cubicBezTo>
                  <a:pt x="4074841" y="5049125"/>
                  <a:pt x="3984536" y="4995119"/>
                  <a:pt x="3946215" y="4899297"/>
                </a:cubicBezTo>
                <a:lnTo>
                  <a:pt x="3721268" y="4336821"/>
                </a:lnTo>
                <a:lnTo>
                  <a:pt x="3718378" y="4332712"/>
                </a:lnTo>
                <a:cubicBezTo>
                  <a:pt x="3712099" y="4322122"/>
                  <a:pt x="3706496" y="4310798"/>
                  <a:pt x="3701707" y="4298820"/>
                </a:cubicBezTo>
                <a:lnTo>
                  <a:pt x="3584013" y="4004529"/>
                </a:lnTo>
                <a:lnTo>
                  <a:pt x="3477464" y="4093216"/>
                </a:lnTo>
                <a:lnTo>
                  <a:pt x="3600839" y="4401712"/>
                </a:lnTo>
                <a:cubicBezTo>
                  <a:pt x="3639160" y="4497533"/>
                  <a:pt x="3610999" y="4598917"/>
                  <a:pt x="3537921" y="4628143"/>
                </a:cubicBezTo>
                <a:cubicBezTo>
                  <a:pt x="3464844" y="4657368"/>
                  <a:pt x="3374538" y="4603361"/>
                  <a:pt x="3336217" y="4507540"/>
                </a:cubicBezTo>
                <a:lnTo>
                  <a:pt x="3232634" y="4248532"/>
                </a:lnTo>
                <a:lnTo>
                  <a:pt x="3148282" y="4288598"/>
                </a:lnTo>
                <a:lnTo>
                  <a:pt x="3277374" y="4611390"/>
                </a:lnTo>
                <a:lnTo>
                  <a:pt x="3280264" y="4615499"/>
                </a:lnTo>
                <a:cubicBezTo>
                  <a:pt x="3286543" y="4626089"/>
                  <a:pt x="3292146" y="4637414"/>
                  <a:pt x="3296936" y="4649391"/>
                </a:cubicBezTo>
                <a:lnTo>
                  <a:pt x="3589486" y="5380908"/>
                </a:lnTo>
                <a:cubicBezTo>
                  <a:pt x="3627807" y="5476730"/>
                  <a:pt x="3599647" y="5578114"/>
                  <a:pt x="3526569" y="5607339"/>
                </a:cubicBezTo>
                <a:cubicBezTo>
                  <a:pt x="3453491" y="5636565"/>
                  <a:pt x="3363186" y="5582558"/>
                  <a:pt x="3324865" y="5486737"/>
                </a:cubicBezTo>
                <a:lnTo>
                  <a:pt x="3099918" y="4924261"/>
                </a:lnTo>
                <a:lnTo>
                  <a:pt x="3097028" y="4920151"/>
                </a:lnTo>
                <a:cubicBezTo>
                  <a:pt x="3090749" y="4909562"/>
                  <a:pt x="3085146" y="4898237"/>
                  <a:pt x="3080356" y="4886259"/>
                </a:cubicBezTo>
                <a:lnTo>
                  <a:pt x="2883309" y="4393547"/>
                </a:lnTo>
                <a:lnTo>
                  <a:pt x="2856689" y="4402666"/>
                </a:lnTo>
                <a:cubicBezTo>
                  <a:pt x="1928786" y="4668716"/>
                  <a:pt x="931787" y="4193938"/>
                  <a:pt x="565626" y="3278359"/>
                </a:cubicBezTo>
                <a:cubicBezTo>
                  <a:pt x="419162" y="2912128"/>
                  <a:pt x="394430" y="2527374"/>
                  <a:pt x="472230" y="2168896"/>
                </a:cubicBezTo>
                <a:lnTo>
                  <a:pt x="503764" y="2051133"/>
                </a:lnTo>
                <a:lnTo>
                  <a:pt x="317517" y="1585426"/>
                </a:lnTo>
                <a:lnTo>
                  <a:pt x="314730" y="1581463"/>
                </a:lnTo>
                <a:cubicBezTo>
                  <a:pt x="308674" y="1571250"/>
                  <a:pt x="303272" y="1560329"/>
                  <a:pt x="298652" y="1548777"/>
                </a:cubicBezTo>
                <a:lnTo>
                  <a:pt x="16514" y="843297"/>
                </a:lnTo>
                <a:cubicBezTo>
                  <a:pt x="-20443" y="750886"/>
                  <a:pt x="6715" y="653111"/>
                  <a:pt x="77192" y="624925"/>
                </a:cubicBezTo>
                <a:cubicBezTo>
                  <a:pt x="147668" y="596740"/>
                  <a:pt x="234760" y="648825"/>
                  <a:pt x="271717" y="741236"/>
                </a:cubicBezTo>
                <a:lnTo>
                  <a:pt x="488657" y="1283691"/>
                </a:lnTo>
                <a:lnTo>
                  <a:pt x="491444" y="1287654"/>
                </a:lnTo>
                <a:cubicBezTo>
                  <a:pt x="497500" y="1297868"/>
                  <a:pt x="502903" y="1308788"/>
                  <a:pt x="507523" y="1320340"/>
                </a:cubicBezTo>
                <a:lnTo>
                  <a:pt x="651644" y="1680712"/>
                </a:lnTo>
                <a:lnTo>
                  <a:pt x="663427" y="1656484"/>
                </a:lnTo>
                <a:lnTo>
                  <a:pt x="739649" y="1535792"/>
                </a:lnTo>
                <a:lnTo>
                  <a:pt x="724787" y="1510611"/>
                </a:lnTo>
                <a:lnTo>
                  <a:pt x="507846" y="968156"/>
                </a:lnTo>
                <a:lnTo>
                  <a:pt x="505060" y="964193"/>
                </a:lnTo>
                <a:cubicBezTo>
                  <a:pt x="499004" y="953979"/>
                  <a:pt x="493601" y="943059"/>
                  <a:pt x="488981" y="931507"/>
                </a:cubicBezTo>
                <a:lnTo>
                  <a:pt x="206843" y="226027"/>
                </a:lnTo>
                <a:cubicBezTo>
                  <a:pt x="169886" y="133616"/>
                  <a:pt x="197045" y="35840"/>
                  <a:pt x="267522" y="7655"/>
                </a:cubicBezTo>
                <a:cubicBezTo>
                  <a:pt x="285141" y="609"/>
                  <a:pt x="303798" y="-1421"/>
                  <a:pt x="322451" y="943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81151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ED1043B-59CD-4368-85F2-0A973234745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578815" y="522514"/>
            <a:ext cx="5613184" cy="5812971"/>
          </a:xfrm>
          <a:custGeom>
            <a:avLst/>
            <a:gdLst>
              <a:gd name="connsiteX0" fmla="*/ 332932 w 5613184"/>
              <a:gd name="connsiteY0" fmla="*/ 2024350 h 5812971"/>
              <a:gd name="connsiteX1" fmla="*/ 824489 w 5613184"/>
              <a:gd name="connsiteY1" fmla="*/ 2024350 h 5812971"/>
              <a:gd name="connsiteX2" fmla="*/ 824489 w 5613184"/>
              <a:gd name="connsiteY2" fmla="*/ 2498457 h 5812971"/>
              <a:gd name="connsiteX3" fmla="*/ 332932 w 5613184"/>
              <a:gd name="connsiteY3" fmla="*/ 2498457 h 5812971"/>
              <a:gd name="connsiteX4" fmla="*/ 0 w 5613184"/>
              <a:gd name="connsiteY4" fmla="*/ 886375 h 5812971"/>
              <a:gd name="connsiteX5" fmla="*/ 849086 w 5613184"/>
              <a:gd name="connsiteY5" fmla="*/ 886375 h 5812971"/>
              <a:gd name="connsiteX6" fmla="*/ 849086 w 5613184"/>
              <a:gd name="connsiteY6" fmla="*/ 1752138 h 5812971"/>
              <a:gd name="connsiteX7" fmla="*/ 0 w 5613184"/>
              <a:gd name="connsiteY7" fmla="*/ 1752138 h 5812971"/>
              <a:gd name="connsiteX8" fmla="*/ 1191690 w 5613184"/>
              <a:gd name="connsiteY8" fmla="*/ 639014 h 5812971"/>
              <a:gd name="connsiteX9" fmla="*/ 2345782 w 5613184"/>
              <a:gd name="connsiteY9" fmla="*/ 639014 h 5812971"/>
              <a:gd name="connsiteX10" fmla="*/ 2345782 w 5613184"/>
              <a:gd name="connsiteY10" fmla="*/ 1752137 h 5812971"/>
              <a:gd name="connsiteX11" fmla="*/ 1191690 w 5613184"/>
              <a:gd name="connsiteY11" fmla="*/ 1752137 h 5812971"/>
              <a:gd name="connsiteX12" fmla="*/ 2718099 w 5613184"/>
              <a:gd name="connsiteY12" fmla="*/ 309200 h 5812971"/>
              <a:gd name="connsiteX13" fmla="*/ 5613184 w 5613184"/>
              <a:gd name="connsiteY13" fmla="*/ 309200 h 5812971"/>
              <a:gd name="connsiteX14" fmla="*/ 5613184 w 5613184"/>
              <a:gd name="connsiteY14" fmla="*/ 5812971 h 5812971"/>
              <a:gd name="connsiteX15" fmla="*/ 1054967 w 5613184"/>
              <a:gd name="connsiteY15" fmla="*/ 5812971 h 5812971"/>
              <a:gd name="connsiteX16" fmla="*/ 1054967 w 5613184"/>
              <a:gd name="connsiteY16" fmla="*/ 2010082 h 5812971"/>
              <a:gd name="connsiteX17" fmla="*/ 2718099 w 5613184"/>
              <a:gd name="connsiteY17" fmla="*/ 2010082 h 5812971"/>
              <a:gd name="connsiteX18" fmla="*/ 1854224 w 5613184"/>
              <a:gd name="connsiteY18" fmla="*/ 0 h 5812971"/>
              <a:gd name="connsiteX19" fmla="*/ 2345781 w 5613184"/>
              <a:gd name="connsiteY19" fmla="*/ 0 h 5812971"/>
              <a:gd name="connsiteX20" fmla="*/ 2345781 w 5613184"/>
              <a:gd name="connsiteY20" fmla="*/ 474107 h 5812971"/>
              <a:gd name="connsiteX21" fmla="*/ 1854224 w 5613184"/>
              <a:gd name="connsiteY21" fmla="*/ 474107 h 5812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613184" h="5812971">
                <a:moveTo>
                  <a:pt x="332932" y="2024350"/>
                </a:moveTo>
                <a:lnTo>
                  <a:pt x="824489" y="2024350"/>
                </a:lnTo>
                <a:lnTo>
                  <a:pt x="824489" y="2498457"/>
                </a:lnTo>
                <a:lnTo>
                  <a:pt x="332932" y="2498457"/>
                </a:lnTo>
                <a:close/>
                <a:moveTo>
                  <a:pt x="0" y="886375"/>
                </a:moveTo>
                <a:lnTo>
                  <a:pt x="849086" y="886375"/>
                </a:lnTo>
                <a:lnTo>
                  <a:pt x="849086" y="1752138"/>
                </a:lnTo>
                <a:lnTo>
                  <a:pt x="0" y="1752138"/>
                </a:lnTo>
                <a:close/>
                <a:moveTo>
                  <a:pt x="1191690" y="639014"/>
                </a:moveTo>
                <a:lnTo>
                  <a:pt x="2345782" y="639014"/>
                </a:lnTo>
                <a:lnTo>
                  <a:pt x="2345782" y="1752137"/>
                </a:lnTo>
                <a:lnTo>
                  <a:pt x="1191690" y="1752137"/>
                </a:lnTo>
                <a:close/>
                <a:moveTo>
                  <a:pt x="2718099" y="309200"/>
                </a:moveTo>
                <a:lnTo>
                  <a:pt x="5613184" y="309200"/>
                </a:lnTo>
                <a:lnTo>
                  <a:pt x="5613184" y="5812971"/>
                </a:lnTo>
                <a:lnTo>
                  <a:pt x="1054967" y="5812971"/>
                </a:lnTo>
                <a:lnTo>
                  <a:pt x="1054967" y="2010082"/>
                </a:lnTo>
                <a:lnTo>
                  <a:pt x="2718099" y="2010082"/>
                </a:lnTo>
                <a:close/>
                <a:moveTo>
                  <a:pt x="1854224" y="0"/>
                </a:moveTo>
                <a:lnTo>
                  <a:pt x="2345781" y="0"/>
                </a:lnTo>
                <a:lnTo>
                  <a:pt x="2345781" y="474107"/>
                </a:lnTo>
                <a:lnTo>
                  <a:pt x="1854224" y="4741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53021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61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A652C25-B0CB-4FED-BE96-09209EE23235}"/>
              </a:ext>
            </a:extLst>
          </p:cNvPr>
          <p:cNvSpPr txBox="1"/>
          <p:nvPr userDrawn="1"/>
        </p:nvSpPr>
        <p:spPr>
          <a:xfrm>
            <a:off x="11350865" y="419722"/>
            <a:ext cx="728608" cy="184666"/>
          </a:xfrm>
          <a:prstGeom prst="rect">
            <a:avLst/>
          </a:prstGeom>
          <a:noFill/>
        </p:spPr>
        <p:txBody>
          <a:bodyPr wrap="square" lIns="91440" tIns="0" rIns="91440" bIns="0" rtlCol="0">
            <a:spAutoFit/>
          </a:bodyPr>
          <a:lstStyle/>
          <a:p>
            <a:pPr algn="ctr"/>
            <a:r>
              <a:rPr lang="en-US" sz="1200" spc="0" dirty="0">
                <a:solidFill>
                  <a:schemeClr val="tx2"/>
                </a:solidFill>
                <a:latin typeface="Garamond" panose="02020404030301010803" pitchFamily="18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  <a:fld id="{C6DA61A6-9DFA-4531-9DEE-6E177963A29C}" type="slidenum">
              <a:rPr lang="en-US" sz="1200" spc="0" smtClean="0">
                <a:solidFill>
                  <a:schemeClr val="tx2"/>
                </a:solidFill>
                <a:latin typeface="Garamond" panose="02020404030301010803" pitchFamily="18" charset="0"/>
                <a:ea typeface="Lato Light" panose="020F0502020204030203" pitchFamily="34" charset="0"/>
                <a:cs typeface="Lato Light" panose="020F0502020204030203" pitchFamily="34" charset="0"/>
              </a:rPr>
              <a:pPr algn="ctr"/>
              <a:t>‹#›</a:t>
            </a:fld>
            <a:r>
              <a:rPr lang="en-US" sz="1200" spc="0" dirty="0">
                <a:solidFill>
                  <a:schemeClr val="tx2"/>
                </a:solidFill>
                <a:latin typeface="Garamond" panose="02020404030301010803" pitchFamily="18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endParaRPr lang="id-ID" sz="1200" spc="0" dirty="0">
              <a:solidFill>
                <a:schemeClr val="tx2"/>
              </a:solidFill>
              <a:latin typeface="Garamond" panose="02020404030301010803" pitchFamily="18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9276B04-5640-44F6-B38A-31BF0C13E54A}"/>
              </a:ext>
            </a:extLst>
          </p:cNvPr>
          <p:cNvCxnSpPr>
            <a:cxnSpLocks/>
          </p:cNvCxnSpPr>
          <p:nvPr userDrawn="1"/>
        </p:nvCxnSpPr>
        <p:spPr>
          <a:xfrm>
            <a:off x="11410464" y="0"/>
            <a:ext cx="0" cy="690038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686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  <p:sldLayoutId id="2147483699" r:id="rId51"/>
    <p:sldLayoutId id="2147483700" r:id="rId52"/>
    <p:sldLayoutId id="2147483701" r:id="rId53"/>
    <p:sldLayoutId id="2147483702" r:id="rId54"/>
    <p:sldLayoutId id="2147483703" r:id="rId55"/>
    <p:sldLayoutId id="2147483704" r:id="rId56"/>
    <p:sldLayoutId id="2147483710" r:id="rId57"/>
    <p:sldLayoutId id="2147483705" r:id="rId58"/>
    <p:sldLayoutId id="2147483706" r:id="rId59"/>
    <p:sldLayoutId id="2147483707" r:id="rId60"/>
    <p:sldLayoutId id="2147483708" r:id="rId61"/>
    <p:sldLayoutId id="2147483709" r:id="rId62"/>
    <p:sldLayoutId id="2147483711" r:id="rId63"/>
    <p:sldLayoutId id="2147483712" r:id="rId64"/>
    <p:sldLayoutId id="2147483713" r:id="rId65"/>
    <p:sldLayoutId id="2147483714" r:id="rId66"/>
    <p:sldLayoutId id="2147483715" r:id="rId67"/>
    <p:sldLayoutId id="2147483716" r:id="rId68"/>
    <p:sldLayoutId id="2147483717" r:id="rId6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6.xml"/></Relationships>
</file>

<file path=ppt/slides/_rels/slide5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8.xml"/></Relationships>
</file>

<file path=ppt/slides/_rels/slide6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9.xml"/></Relationships>
</file>

<file path=ppt/slides/_rels/slide6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0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4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9BB04F-EDA3-4770-8BB5-81CFFFB995A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5AD9142-460B-495E-8364-92A0093720F6}"/>
              </a:ext>
            </a:extLst>
          </p:cNvPr>
          <p:cNvSpPr/>
          <p:nvPr/>
        </p:nvSpPr>
        <p:spPr>
          <a:xfrm>
            <a:off x="767648" y="0"/>
            <a:ext cx="4412811" cy="6858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B3CB7F-447A-4EBE-9E04-A2C54A50B370}"/>
              </a:ext>
            </a:extLst>
          </p:cNvPr>
          <p:cNvSpPr txBox="1"/>
          <p:nvPr/>
        </p:nvSpPr>
        <p:spPr>
          <a:xfrm>
            <a:off x="870384" y="3244064"/>
            <a:ext cx="420733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1500" spc="600" dirty="0" err="1">
                <a:solidFill>
                  <a:schemeClr val="bg1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Ailie</a:t>
            </a:r>
            <a:endParaRPr lang="en-ID" sz="11500" spc="600" dirty="0">
              <a:solidFill>
                <a:schemeClr val="bg1"/>
              </a:solidFill>
              <a:latin typeface="Garamond" panose="02020404030301010803" pitchFamily="18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B93B1C3-A92D-49FC-8F81-015B5D6D95B5}"/>
              </a:ext>
            </a:extLst>
          </p:cNvPr>
          <p:cNvSpPr/>
          <p:nvPr/>
        </p:nvSpPr>
        <p:spPr>
          <a:xfrm>
            <a:off x="1958677" y="4550754"/>
            <a:ext cx="20307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dirty="0" err="1">
                <a:solidFill>
                  <a:schemeClr val="bg1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Powerpoint</a:t>
            </a:r>
            <a:endParaRPr lang="en-US" sz="3200" dirty="0">
              <a:solidFill>
                <a:schemeClr val="bg1"/>
              </a:solidFill>
              <a:latin typeface="Garamond" panose="02020404030301010803" pitchFamily="18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B8A2DBD-6DA0-4827-AF71-DF614F009300}"/>
              </a:ext>
            </a:extLst>
          </p:cNvPr>
          <p:cNvSpPr/>
          <p:nvPr/>
        </p:nvSpPr>
        <p:spPr>
          <a:xfrm>
            <a:off x="1271472" y="5216462"/>
            <a:ext cx="340516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1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bg1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207532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F6C5FB1-D148-486C-A87A-3B5A1F32972B}"/>
              </a:ext>
            </a:extLst>
          </p:cNvPr>
          <p:cNvSpPr/>
          <p:nvPr/>
        </p:nvSpPr>
        <p:spPr>
          <a:xfrm>
            <a:off x="275772" y="0"/>
            <a:ext cx="5448273" cy="6858000"/>
          </a:xfrm>
          <a:custGeom>
            <a:avLst/>
            <a:gdLst>
              <a:gd name="connsiteX0" fmla="*/ 0 w 5448273"/>
              <a:gd name="connsiteY0" fmla="*/ 0 h 6858000"/>
              <a:gd name="connsiteX1" fmla="*/ 2859314 w 5448273"/>
              <a:gd name="connsiteY1" fmla="*/ 0 h 6858000"/>
              <a:gd name="connsiteX2" fmla="*/ 2859314 w 5448273"/>
              <a:gd name="connsiteY2" fmla="*/ 880075 h 6858000"/>
              <a:gd name="connsiteX3" fmla="*/ 2908413 w 5448273"/>
              <a:gd name="connsiteY3" fmla="*/ 877592 h 6858000"/>
              <a:gd name="connsiteX4" fmla="*/ 5448273 w 5448273"/>
              <a:gd name="connsiteY4" fmla="*/ 3421482 h 6858000"/>
              <a:gd name="connsiteX5" fmla="*/ 2908413 w 5448273"/>
              <a:gd name="connsiteY5" fmla="*/ 5965372 h 6858000"/>
              <a:gd name="connsiteX6" fmla="*/ 2859314 w 5448273"/>
              <a:gd name="connsiteY6" fmla="*/ 5962889 h 6858000"/>
              <a:gd name="connsiteX7" fmla="*/ 2859314 w 5448273"/>
              <a:gd name="connsiteY7" fmla="*/ 6858000 h 6858000"/>
              <a:gd name="connsiteX8" fmla="*/ 0 w 5448273"/>
              <a:gd name="connsiteY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48273" h="6858000">
                <a:moveTo>
                  <a:pt x="0" y="0"/>
                </a:moveTo>
                <a:lnTo>
                  <a:pt x="2859314" y="0"/>
                </a:lnTo>
                <a:lnTo>
                  <a:pt x="2859314" y="880075"/>
                </a:lnTo>
                <a:lnTo>
                  <a:pt x="2908413" y="877592"/>
                </a:lnTo>
                <a:cubicBezTo>
                  <a:pt x="4311139" y="877592"/>
                  <a:pt x="5448273" y="2016530"/>
                  <a:pt x="5448273" y="3421482"/>
                </a:cubicBezTo>
                <a:cubicBezTo>
                  <a:pt x="5448273" y="4826434"/>
                  <a:pt x="4311139" y="5965372"/>
                  <a:pt x="2908413" y="5965372"/>
                </a:cubicBezTo>
                <a:lnTo>
                  <a:pt x="2859314" y="5962889"/>
                </a:lnTo>
                <a:lnTo>
                  <a:pt x="285931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5F346D9-510B-4994-A0ED-8F649C35CDEA}"/>
              </a:ext>
            </a:extLst>
          </p:cNvPr>
          <p:cNvSpPr/>
          <p:nvPr/>
        </p:nvSpPr>
        <p:spPr>
          <a:xfrm>
            <a:off x="6301866" y="4216605"/>
            <a:ext cx="4941802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AADBFD2-DF77-4572-9CD8-D488B0CD9CE7}"/>
              </a:ext>
            </a:extLst>
          </p:cNvPr>
          <p:cNvGrpSpPr/>
          <p:nvPr/>
        </p:nvGrpSpPr>
        <p:grpSpPr>
          <a:xfrm>
            <a:off x="6412787" y="5444655"/>
            <a:ext cx="1299040" cy="276999"/>
            <a:chOff x="6953579" y="5467824"/>
            <a:chExt cx="1299040" cy="276999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E3708744-ABA1-4DCF-926D-5D8B48398EFC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4D10F74-0AD2-46EE-A76B-B3A796208E63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5E9E5A10-4AE2-46CF-B2F6-202EA73CE7BA}"/>
              </a:ext>
            </a:extLst>
          </p:cNvPr>
          <p:cNvSpPr txBox="1"/>
          <p:nvPr/>
        </p:nvSpPr>
        <p:spPr>
          <a:xfrm>
            <a:off x="6369245" y="2286468"/>
            <a:ext cx="47821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Your Big Title Here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F40D0B8-688A-4280-A3B3-18493B71013D}"/>
              </a:ext>
            </a:extLst>
          </p:cNvPr>
          <p:cNvSpPr/>
          <p:nvPr/>
        </p:nvSpPr>
        <p:spPr>
          <a:xfrm>
            <a:off x="6369245" y="2138260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F5A741-0EE8-421A-B046-9095A4CAF4A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597217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C992A3C-EECC-4FAE-BD8A-72F9DE6C9EFD}"/>
              </a:ext>
            </a:extLst>
          </p:cNvPr>
          <p:cNvSpPr/>
          <p:nvPr/>
        </p:nvSpPr>
        <p:spPr>
          <a:xfrm>
            <a:off x="0" y="1866898"/>
            <a:ext cx="5109029" cy="216263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114E1F-C889-44ED-8FBE-923615C861C6}"/>
              </a:ext>
            </a:extLst>
          </p:cNvPr>
          <p:cNvSpPr/>
          <p:nvPr/>
        </p:nvSpPr>
        <p:spPr>
          <a:xfrm>
            <a:off x="11292116" y="2032000"/>
            <a:ext cx="130627" cy="32657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369B9CF-2B6A-4ACB-9EAB-3CA588722B24}"/>
              </a:ext>
            </a:extLst>
          </p:cNvPr>
          <p:cNvSpPr/>
          <p:nvPr/>
        </p:nvSpPr>
        <p:spPr>
          <a:xfrm rot="5400000">
            <a:off x="10080173" y="3225801"/>
            <a:ext cx="130627" cy="32657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14836C-7FA4-49DF-8947-1EF2F7DCFF48}"/>
              </a:ext>
            </a:extLst>
          </p:cNvPr>
          <p:cNvSpPr txBox="1"/>
          <p:nvPr/>
        </p:nvSpPr>
        <p:spPr>
          <a:xfrm>
            <a:off x="335813" y="2486548"/>
            <a:ext cx="39148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5400" dirty="0">
                <a:solidFill>
                  <a:schemeClr val="bg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Our Business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B3B73CA-92DE-4009-857A-BC2B8744593F}"/>
              </a:ext>
            </a:extLst>
          </p:cNvPr>
          <p:cNvSpPr/>
          <p:nvPr/>
        </p:nvSpPr>
        <p:spPr>
          <a:xfrm>
            <a:off x="636102" y="4793344"/>
            <a:ext cx="752092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FE3DDE9-0955-440F-9FC9-E9033165896E}"/>
              </a:ext>
            </a:extLst>
          </p:cNvPr>
          <p:cNvGrpSpPr/>
          <p:nvPr/>
        </p:nvGrpSpPr>
        <p:grpSpPr>
          <a:xfrm>
            <a:off x="679644" y="5813159"/>
            <a:ext cx="1299040" cy="276999"/>
            <a:chOff x="6953579" y="5467824"/>
            <a:chExt cx="1299040" cy="276999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42298D00-13C1-4155-B76B-93C281BA0DA5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3747EA7-B9AA-4F62-A105-D277C2875016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780AC92-6EDE-4761-9A71-E8E40862DC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521579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674B451-EECB-4896-9769-6EC3EE887C97}"/>
              </a:ext>
            </a:extLst>
          </p:cNvPr>
          <p:cNvSpPr txBox="1"/>
          <p:nvPr/>
        </p:nvSpPr>
        <p:spPr>
          <a:xfrm>
            <a:off x="4914077" y="2778648"/>
            <a:ext cx="23203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Vision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41A60B2-BB8F-4F3C-A9E8-3FA622AFDFB4}"/>
              </a:ext>
            </a:extLst>
          </p:cNvPr>
          <p:cNvSpPr/>
          <p:nvPr/>
        </p:nvSpPr>
        <p:spPr>
          <a:xfrm>
            <a:off x="8381007" y="3120573"/>
            <a:ext cx="130627" cy="32657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69A98C-D671-493F-8471-260A0A582B98}"/>
              </a:ext>
            </a:extLst>
          </p:cNvPr>
          <p:cNvSpPr/>
          <p:nvPr/>
        </p:nvSpPr>
        <p:spPr>
          <a:xfrm rot="5400000">
            <a:off x="7169064" y="4314374"/>
            <a:ext cx="130627" cy="32657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1BBC523-28D1-4D0F-9FD2-BBC4CD11C1B3}"/>
              </a:ext>
            </a:extLst>
          </p:cNvPr>
          <p:cNvSpPr/>
          <p:nvPr/>
        </p:nvSpPr>
        <p:spPr>
          <a:xfrm>
            <a:off x="435815" y="2551837"/>
            <a:ext cx="327984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ID" sz="3600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A Few Words About Your Vision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6BD6CD1-B12E-44C7-8F56-F7B82FD80BB5}"/>
              </a:ext>
            </a:extLst>
          </p:cNvPr>
          <p:cNvSpPr/>
          <p:nvPr/>
        </p:nvSpPr>
        <p:spPr>
          <a:xfrm>
            <a:off x="8815258" y="4099894"/>
            <a:ext cx="281475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15D28EF-0F2B-4A48-AF73-D2DF33C8FB49}"/>
              </a:ext>
            </a:extLst>
          </p:cNvPr>
          <p:cNvSpPr/>
          <p:nvPr/>
        </p:nvSpPr>
        <p:spPr>
          <a:xfrm>
            <a:off x="8866242" y="3517312"/>
            <a:ext cx="27637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F4867AD-965F-4DF5-BC1A-BCD20C366C4B}"/>
              </a:ext>
            </a:extLst>
          </p:cNvPr>
          <p:cNvSpPr/>
          <p:nvPr/>
        </p:nvSpPr>
        <p:spPr>
          <a:xfrm>
            <a:off x="275773" y="0"/>
            <a:ext cx="23222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A48077F-C58D-4760-9B2B-553E702CB7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8911617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6FE196-0164-4440-BAC5-DFB0051E14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634F3A-FBB0-408A-A6D7-31856CE6DA35}"/>
              </a:ext>
            </a:extLst>
          </p:cNvPr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5078E1-4C02-4133-AA3C-B15172E42AF4}"/>
              </a:ext>
            </a:extLst>
          </p:cNvPr>
          <p:cNvSpPr txBox="1"/>
          <p:nvPr/>
        </p:nvSpPr>
        <p:spPr>
          <a:xfrm>
            <a:off x="1887850" y="2967335"/>
            <a:ext cx="23203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Identity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B6D9C36-1665-4C3A-92F1-653BC14C5AEB}"/>
              </a:ext>
            </a:extLst>
          </p:cNvPr>
          <p:cNvSpPr/>
          <p:nvPr/>
        </p:nvSpPr>
        <p:spPr>
          <a:xfrm>
            <a:off x="8815258" y="4288581"/>
            <a:ext cx="281475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bg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D0BFCC6-615F-4C82-9285-D5A8670BC67F}"/>
              </a:ext>
            </a:extLst>
          </p:cNvPr>
          <p:cNvSpPr/>
          <p:nvPr/>
        </p:nvSpPr>
        <p:spPr>
          <a:xfrm>
            <a:off x="8866242" y="3705999"/>
            <a:ext cx="27637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bg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</p:spTree>
    <p:extLst>
      <p:ext uri="{BB962C8B-B14F-4D97-AF65-F5344CB8AC3E}">
        <p14:creationId xmlns:p14="http://schemas.microsoft.com/office/powerpoint/2010/main" val="32096838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38AA715-5BBF-493F-AD86-0217995E41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924550" cy="6858000"/>
          </a:xfrm>
        </p:spPr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27660A7-5D87-4129-AC2A-672AE9EA6B68}"/>
              </a:ext>
            </a:extLst>
          </p:cNvPr>
          <p:cNvSpPr/>
          <p:nvPr/>
        </p:nvSpPr>
        <p:spPr>
          <a:xfrm>
            <a:off x="10314669" y="1423307"/>
            <a:ext cx="1153432" cy="15675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EBEB0E2-57FC-4AA4-BD65-458EC7879DE3}"/>
              </a:ext>
            </a:extLst>
          </p:cNvPr>
          <p:cNvSpPr/>
          <p:nvPr/>
        </p:nvSpPr>
        <p:spPr>
          <a:xfrm>
            <a:off x="0" y="4742124"/>
            <a:ext cx="5924550" cy="1149278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17D4F4-F0FF-4584-92C0-52FAEEEB8759}"/>
              </a:ext>
            </a:extLst>
          </p:cNvPr>
          <p:cNvSpPr txBox="1"/>
          <p:nvPr/>
        </p:nvSpPr>
        <p:spPr>
          <a:xfrm>
            <a:off x="468624" y="4855098"/>
            <a:ext cx="23203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5400" dirty="0">
                <a:solidFill>
                  <a:schemeClr val="bg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Mission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06ED732-68D0-4049-992C-87152BB26410}"/>
              </a:ext>
            </a:extLst>
          </p:cNvPr>
          <p:cNvSpPr/>
          <p:nvPr/>
        </p:nvSpPr>
        <p:spPr>
          <a:xfrm>
            <a:off x="6504537" y="4331878"/>
            <a:ext cx="281475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16D748-A72F-4696-8BAF-F2FFF02AA4F4}"/>
              </a:ext>
            </a:extLst>
          </p:cNvPr>
          <p:cNvSpPr/>
          <p:nvPr/>
        </p:nvSpPr>
        <p:spPr>
          <a:xfrm>
            <a:off x="6555521" y="3749296"/>
            <a:ext cx="27637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9024466-A3A3-4C7B-8A1C-615ED7EBD49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320403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3CDEBC2B-4589-47DB-AAFE-63F18088F869}"/>
              </a:ext>
            </a:extLst>
          </p:cNvPr>
          <p:cNvSpPr txBox="1"/>
          <p:nvPr/>
        </p:nvSpPr>
        <p:spPr>
          <a:xfrm>
            <a:off x="1866286" y="1754242"/>
            <a:ext cx="28009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Value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D65F8EA-5E4D-4FBF-9A7B-0DCEF9C71118}"/>
              </a:ext>
            </a:extLst>
          </p:cNvPr>
          <p:cNvSpPr/>
          <p:nvPr/>
        </p:nvSpPr>
        <p:spPr>
          <a:xfrm>
            <a:off x="1866287" y="1606034"/>
            <a:ext cx="29343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8E5A12C-A9F7-4F8B-B93B-0398C0393620}"/>
              </a:ext>
            </a:extLst>
          </p:cNvPr>
          <p:cNvSpPr/>
          <p:nvPr/>
        </p:nvSpPr>
        <p:spPr>
          <a:xfrm>
            <a:off x="4800600" y="1831186"/>
            <a:ext cx="661035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5EDF4F2-804B-4606-9B49-5159C0B35E4A}"/>
              </a:ext>
            </a:extLst>
          </p:cNvPr>
          <p:cNvSpPr/>
          <p:nvPr/>
        </p:nvSpPr>
        <p:spPr>
          <a:xfrm>
            <a:off x="685800" y="0"/>
            <a:ext cx="678543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434CAC-5C76-4B7A-ADE4-F2EB0C4A93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052086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4ED2EA3-5A7E-419B-B992-CAB98E314E29}"/>
              </a:ext>
            </a:extLst>
          </p:cNvPr>
          <p:cNvSpPr/>
          <p:nvPr/>
        </p:nvSpPr>
        <p:spPr>
          <a:xfrm>
            <a:off x="3629" y="0"/>
            <a:ext cx="66312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054CD10-08B9-488D-9B56-859C08992E9D}"/>
              </a:ext>
            </a:extLst>
          </p:cNvPr>
          <p:cNvSpPr/>
          <p:nvPr/>
        </p:nvSpPr>
        <p:spPr>
          <a:xfrm>
            <a:off x="6301866" y="4216605"/>
            <a:ext cx="4941802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7E4BA49-57FC-436A-A033-6F6EE7A7EF16}"/>
              </a:ext>
            </a:extLst>
          </p:cNvPr>
          <p:cNvGrpSpPr/>
          <p:nvPr/>
        </p:nvGrpSpPr>
        <p:grpSpPr>
          <a:xfrm>
            <a:off x="6412787" y="5444655"/>
            <a:ext cx="1299040" cy="276999"/>
            <a:chOff x="6953579" y="5467824"/>
            <a:chExt cx="1299040" cy="276999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35F66B42-9BA5-4397-AC57-1D2CAA6B4E8E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579A19F-CE41-402C-80B3-6674EA8402A3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173FEA51-9725-4136-8915-E69EF599D208}"/>
              </a:ext>
            </a:extLst>
          </p:cNvPr>
          <p:cNvSpPr txBox="1"/>
          <p:nvPr/>
        </p:nvSpPr>
        <p:spPr>
          <a:xfrm>
            <a:off x="6369245" y="2286468"/>
            <a:ext cx="47821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Business Plan</a:t>
            </a:r>
          </a:p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2018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DB271A9-E4F1-4005-B6C1-04D14AAF108E}"/>
              </a:ext>
            </a:extLst>
          </p:cNvPr>
          <p:cNvSpPr/>
          <p:nvPr/>
        </p:nvSpPr>
        <p:spPr>
          <a:xfrm>
            <a:off x="6369245" y="2138260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B18C87-C5AB-4E0F-A22E-EFF36F60064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2DE0D27-DCC7-4C3C-9CD1-3EC861C9B1F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5083389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6EBB2F3-652F-4463-A264-0CE749E9D9E4}"/>
              </a:ext>
            </a:extLst>
          </p:cNvPr>
          <p:cNvSpPr txBox="1"/>
          <p:nvPr/>
        </p:nvSpPr>
        <p:spPr>
          <a:xfrm>
            <a:off x="768545" y="1810218"/>
            <a:ext cx="38987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Target Goals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342D455-C23C-4EBD-9F52-6043A436168B}"/>
              </a:ext>
            </a:extLst>
          </p:cNvPr>
          <p:cNvSpPr/>
          <p:nvPr/>
        </p:nvSpPr>
        <p:spPr>
          <a:xfrm>
            <a:off x="768545" y="1662010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004C7A-BA2A-480C-9AA3-FFF8469D77A3}"/>
              </a:ext>
            </a:extLst>
          </p:cNvPr>
          <p:cNvSpPr/>
          <p:nvPr/>
        </p:nvSpPr>
        <p:spPr>
          <a:xfrm>
            <a:off x="8587866" y="3733800"/>
            <a:ext cx="2575434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DE023A8-2B87-4C3F-AFCF-17C4DEFFC42C}"/>
              </a:ext>
            </a:extLst>
          </p:cNvPr>
          <p:cNvGrpSpPr/>
          <p:nvPr/>
        </p:nvGrpSpPr>
        <p:grpSpPr>
          <a:xfrm>
            <a:off x="8698787" y="5501805"/>
            <a:ext cx="1299040" cy="276999"/>
            <a:chOff x="6953579" y="5467824"/>
            <a:chExt cx="1299040" cy="276999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68C7ED28-211C-46A9-9E8B-0B81B25A7DA8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E5EA411-AF46-4EB6-BCA0-B335B50EA8F3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7F4734B9-FE96-4BE6-9B1B-18C8E4B19359}"/>
              </a:ext>
            </a:extLst>
          </p:cNvPr>
          <p:cNvSpPr/>
          <p:nvPr/>
        </p:nvSpPr>
        <p:spPr>
          <a:xfrm>
            <a:off x="3629" y="0"/>
            <a:ext cx="33927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FAD84D-8C8B-475F-892D-7A3DE2B699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B40206F-67FA-498C-87BF-A8773CF0C4AD}"/>
              </a:ext>
            </a:extLst>
          </p:cNvPr>
          <p:cNvSpPr/>
          <p:nvPr/>
        </p:nvSpPr>
        <p:spPr>
          <a:xfrm>
            <a:off x="6413595" y="2159124"/>
            <a:ext cx="1872042" cy="1853951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18B2C3F-E872-4180-AECD-7DF83125B0E9}"/>
              </a:ext>
            </a:extLst>
          </p:cNvPr>
          <p:cNvSpPr txBox="1"/>
          <p:nvPr/>
        </p:nvSpPr>
        <p:spPr>
          <a:xfrm>
            <a:off x="6554324" y="2505670"/>
            <a:ext cx="15447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5400" dirty="0">
                <a:solidFill>
                  <a:schemeClr val="bg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100$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8053C71-F1D8-4CC3-9912-85234783C8D3}"/>
              </a:ext>
            </a:extLst>
          </p:cNvPr>
          <p:cNvSpPr/>
          <p:nvPr/>
        </p:nvSpPr>
        <p:spPr>
          <a:xfrm>
            <a:off x="6554323" y="3238109"/>
            <a:ext cx="15447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dirty="0">
                <a:solidFill>
                  <a:schemeClr val="bg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Millions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8CBA257-E167-4CE6-AF11-24169FADC3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2915247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B1FE68CC-98BB-4574-B479-7278A867131A}"/>
              </a:ext>
            </a:extLst>
          </p:cNvPr>
          <p:cNvSpPr/>
          <p:nvPr/>
        </p:nvSpPr>
        <p:spPr>
          <a:xfrm>
            <a:off x="7714445" y="0"/>
            <a:ext cx="2877893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38E6418-479E-4108-90AD-E92EA74B4DBD}"/>
              </a:ext>
            </a:extLst>
          </p:cNvPr>
          <p:cNvSpPr/>
          <p:nvPr/>
        </p:nvSpPr>
        <p:spPr>
          <a:xfrm>
            <a:off x="700483" y="4216605"/>
            <a:ext cx="444598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8CA2599-AB29-4662-A034-B2965668C9A6}"/>
              </a:ext>
            </a:extLst>
          </p:cNvPr>
          <p:cNvGrpSpPr/>
          <p:nvPr/>
        </p:nvGrpSpPr>
        <p:grpSpPr>
          <a:xfrm>
            <a:off x="773915" y="5361912"/>
            <a:ext cx="1299040" cy="276999"/>
            <a:chOff x="6953579" y="5467824"/>
            <a:chExt cx="1299040" cy="276999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9E68F0BC-E8CC-4A81-B427-2AF49F3BA5D0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EED8A19-B782-4804-A2C0-3368049A2134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463CAEC7-E8ED-4095-8E7F-80D6E94FB62D}"/>
              </a:ext>
            </a:extLst>
          </p:cNvPr>
          <p:cNvSpPr/>
          <p:nvPr/>
        </p:nvSpPr>
        <p:spPr>
          <a:xfrm>
            <a:off x="773915" y="2550446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16CFCC4-0915-4C6C-9550-8D295DE1AB14}"/>
              </a:ext>
            </a:extLst>
          </p:cNvPr>
          <p:cNvSpPr/>
          <p:nvPr/>
        </p:nvSpPr>
        <p:spPr>
          <a:xfrm>
            <a:off x="773915" y="2828833"/>
            <a:ext cx="37079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sz="3600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 Are Precious With Us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D228735-D100-40A5-8BF8-EC8BF7F9F6FC}"/>
              </a:ext>
            </a:extLst>
          </p:cNvPr>
          <p:cNvSpPr txBox="1"/>
          <p:nvPr/>
        </p:nvSpPr>
        <p:spPr>
          <a:xfrm>
            <a:off x="8050709" y="5785832"/>
            <a:ext cx="21415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5400" spc="600" dirty="0" err="1">
                <a:solidFill>
                  <a:schemeClr val="bg1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Ailie</a:t>
            </a:r>
            <a:endParaRPr lang="en-ID" sz="5400" spc="600" dirty="0">
              <a:solidFill>
                <a:schemeClr val="bg1"/>
              </a:solidFill>
              <a:latin typeface="Garamond" panose="02020404030301010803" pitchFamily="18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3246FC-240A-4CD6-9892-41FB004493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BCADEBD-5EB2-4AD4-9A41-894A289F28B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66C0C87-561D-4C02-BE98-62B51B58D83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A7B0DDC-BA06-4614-882E-9B01B90BA3C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571877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967EB646-B13A-4239-B41B-AA81F2C7805B}"/>
              </a:ext>
            </a:extLst>
          </p:cNvPr>
          <p:cNvSpPr/>
          <p:nvPr/>
        </p:nvSpPr>
        <p:spPr>
          <a:xfrm>
            <a:off x="1" y="903320"/>
            <a:ext cx="8665030" cy="369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C57FC29-6F4C-49DF-8F1A-F3178B41784A}"/>
              </a:ext>
            </a:extLst>
          </p:cNvPr>
          <p:cNvSpPr/>
          <p:nvPr/>
        </p:nvSpPr>
        <p:spPr>
          <a:xfrm>
            <a:off x="6816498" y="1748975"/>
            <a:ext cx="130627" cy="32657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6B55DB-92F8-40C5-AD48-44D5C7058E74}"/>
              </a:ext>
            </a:extLst>
          </p:cNvPr>
          <p:cNvSpPr/>
          <p:nvPr/>
        </p:nvSpPr>
        <p:spPr>
          <a:xfrm rot="5400000">
            <a:off x="7983452" y="2928488"/>
            <a:ext cx="130627" cy="32657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7ADA499-D459-42A4-8133-41FF0494EE9F}"/>
              </a:ext>
            </a:extLst>
          </p:cNvPr>
          <p:cNvSpPr/>
          <p:nvPr/>
        </p:nvSpPr>
        <p:spPr>
          <a:xfrm>
            <a:off x="797023" y="4216605"/>
            <a:ext cx="4979069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9815626-F2C8-465C-A8D3-93CF23D141F6}"/>
              </a:ext>
            </a:extLst>
          </p:cNvPr>
          <p:cNvGrpSpPr/>
          <p:nvPr/>
        </p:nvGrpSpPr>
        <p:grpSpPr>
          <a:xfrm>
            <a:off x="899484" y="5277626"/>
            <a:ext cx="1299040" cy="276999"/>
            <a:chOff x="6953579" y="5467824"/>
            <a:chExt cx="1299040" cy="276999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2D11C411-1847-440C-85D1-94A555085BD0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5005A56-9E1C-4485-8641-3CE669DE79E7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196F87E2-F207-4FB0-8CF1-030A1CA59B32}"/>
              </a:ext>
            </a:extLst>
          </p:cNvPr>
          <p:cNvSpPr/>
          <p:nvPr/>
        </p:nvSpPr>
        <p:spPr>
          <a:xfrm>
            <a:off x="797023" y="2615587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3BAF263-CDC1-4E4A-96EA-6020B5CB45E7}"/>
              </a:ext>
            </a:extLst>
          </p:cNvPr>
          <p:cNvSpPr/>
          <p:nvPr/>
        </p:nvSpPr>
        <p:spPr>
          <a:xfrm>
            <a:off x="797023" y="2893974"/>
            <a:ext cx="37079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sz="3600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 Are Precious With Us</a:t>
            </a:r>
          </a:p>
        </p:txBody>
      </p:sp>
      <p:sp>
        <p:nvSpPr>
          <p:cNvPr id="15" name="Freeform 173">
            <a:extLst>
              <a:ext uri="{FF2B5EF4-FFF2-40B4-BE49-F238E27FC236}">
                <a16:creationId xmlns:a16="http://schemas.microsoft.com/office/drawing/2014/main" id="{6AE9C9A6-B3AB-4067-81F4-7102D8C750BF}"/>
              </a:ext>
            </a:extLst>
          </p:cNvPr>
          <p:cNvSpPr>
            <a:spLocks noEditPoints="1"/>
          </p:cNvSpPr>
          <p:nvPr/>
        </p:nvSpPr>
        <p:spPr bwMode="auto">
          <a:xfrm>
            <a:off x="7269019" y="5753902"/>
            <a:ext cx="480946" cy="307806"/>
          </a:xfrm>
          <a:custGeom>
            <a:avLst/>
            <a:gdLst>
              <a:gd name="T0" fmla="*/ 31 w 33"/>
              <a:gd name="T1" fmla="*/ 0 h 21"/>
              <a:gd name="T2" fmla="*/ 2 w 33"/>
              <a:gd name="T3" fmla="*/ 0 h 21"/>
              <a:gd name="T4" fmla="*/ 1 w 33"/>
              <a:gd name="T5" fmla="*/ 0 h 21"/>
              <a:gd name="T6" fmla="*/ 0 w 33"/>
              <a:gd name="T7" fmla="*/ 2 h 21"/>
              <a:gd name="T8" fmla="*/ 16 w 33"/>
              <a:gd name="T9" fmla="*/ 13 h 21"/>
              <a:gd name="T10" fmla="*/ 17 w 33"/>
              <a:gd name="T11" fmla="*/ 14 h 21"/>
              <a:gd name="T12" fmla="*/ 18 w 33"/>
              <a:gd name="T13" fmla="*/ 13 h 21"/>
              <a:gd name="T14" fmla="*/ 33 w 33"/>
              <a:gd name="T15" fmla="*/ 2 h 21"/>
              <a:gd name="T16" fmla="*/ 32 w 33"/>
              <a:gd name="T17" fmla="*/ 0 h 21"/>
              <a:gd name="T18" fmla="*/ 31 w 33"/>
              <a:gd name="T19" fmla="*/ 0 h 21"/>
              <a:gd name="T20" fmla="*/ 33 w 33"/>
              <a:gd name="T21" fmla="*/ 17 h 21"/>
              <a:gd name="T22" fmla="*/ 24 w 33"/>
              <a:gd name="T23" fmla="*/ 10 h 21"/>
              <a:gd name="T24" fmla="*/ 33 w 33"/>
              <a:gd name="T25" fmla="*/ 4 h 21"/>
              <a:gd name="T26" fmla="*/ 33 w 33"/>
              <a:gd name="T27" fmla="*/ 17 h 21"/>
              <a:gd name="T28" fmla="*/ 32 w 33"/>
              <a:gd name="T29" fmla="*/ 20 h 21"/>
              <a:gd name="T30" fmla="*/ 31 w 33"/>
              <a:gd name="T31" fmla="*/ 21 h 21"/>
              <a:gd name="T32" fmla="*/ 2 w 33"/>
              <a:gd name="T33" fmla="*/ 21 h 21"/>
              <a:gd name="T34" fmla="*/ 1 w 33"/>
              <a:gd name="T35" fmla="*/ 20 h 21"/>
              <a:gd name="T36" fmla="*/ 0 w 33"/>
              <a:gd name="T37" fmla="*/ 19 h 21"/>
              <a:gd name="T38" fmla="*/ 11 w 33"/>
              <a:gd name="T39" fmla="*/ 11 h 21"/>
              <a:gd name="T40" fmla="*/ 15 w 33"/>
              <a:gd name="T41" fmla="*/ 15 h 21"/>
              <a:gd name="T42" fmla="*/ 17 w 33"/>
              <a:gd name="T43" fmla="*/ 15 h 21"/>
              <a:gd name="T44" fmla="*/ 18 w 33"/>
              <a:gd name="T45" fmla="*/ 15 h 21"/>
              <a:gd name="T46" fmla="*/ 23 w 33"/>
              <a:gd name="T47" fmla="*/ 11 h 21"/>
              <a:gd name="T48" fmla="*/ 33 w 33"/>
              <a:gd name="T49" fmla="*/ 19 h 21"/>
              <a:gd name="T50" fmla="*/ 32 w 33"/>
              <a:gd name="T51" fmla="*/ 20 h 21"/>
              <a:gd name="T52" fmla="*/ 0 w 33"/>
              <a:gd name="T53" fmla="*/ 4 h 21"/>
              <a:gd name="T54" fmla="*/ 9 w 33"/>
              <a:gd name="T55" fmla="*/ 10 h 21"/>
              <a:gd name="T56" fmla="*/ 0 w 33"/>
              <a:gd name="T57" fmla="*/ 17 h 21"/>
              <a:gd name="T58" fmla="*/ 0 w 33"/>
              <a:gd name="T59" fmla="*/ 4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3" h="21">
                <a:moveTo>
                  <a:pt x="31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1" y="0"/>
                  <a:pt x="1" y="0"/>
                </a:cubicBezTo>
                <a:cubicBezTo>
                  <a:pt x="1" y="1"/>
                  <a:pt x="0" y="1"/>
                  <a:pt x="0" y="2"/>
                </a:cubicBezTo>
                <a:cubicBezTo>
                  <a:pt x="16" y="13"/>
                  <a:pt x="16" y="13"/>
                  <a:pt x="16" y="13"/>
                </a:cubicBezTo>
                <a:cubicBezTo>
                  <a:pt x="16" y="13"/>
                  <a:pt x="16" y="14"/>
                  <a:pt x="17" y="14"/>
                </a:cubicBezTo>
                <a:cubicBezTo>
                  <a:pt x="17" y="14"/>
                  <a:pt x="17" y="13"/>
                  <a:pt x="18" y="13"/>
                </a:cubicBezTo>
                <a:cubicBezTo>
                  <a:pt x="33" y="2"/>
                  <a:pt x="33" y="2"/>
                  <a:pt x="33" y="2"/>
                </a:cubicBezTo>
                <a:cubicBezTo>
                  <a:pt x="33" y="1"/>
                  <a:pt x="33" y="1"/>
                  <a:pt x="32" y="0"/>
                </a:cubicBezTo>
                <a:cubicBezTo>
                  <a:pt x="32" y="0"/>
                  <a:pt x="32" y="0"/>
                  <a:pt x="31" y="0"/>
                </a:cubicBezTo>
                <a:close/>
                <a:moveTo>
                  <a:pt x="33" y="17"/>
                </a:moveTo>
                <a:cubicBezTo>
                  <a:pt x="24" y="10"/>
                  <a:pt x="24" y="10"/>
                  <a:pt x="24" y="10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17"/>
                  <a:pt x="33" y="17"/>
                  <a:pt x="33" y="17"/>
                </a:cubicBezTo>
                <a:close/>
                <a:moveTo>
                  <a:pt x="32" y="20"/>
                </a:moveTo>
                <a:cubicBezTo>
                  <a:pt x="32" y="21"/>
                  <a:pt x="32" y="21"/>
                  <a:pt x="31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1" y="21"/>
                  <a:pt x="1" y="20"/>
                </a:cubicBezTo>
                <a:cubicBezTo>
                  <a:pt x="1" y="20"/>
                  <a:pt x="0" y="19"/>
                  <a:pt x="0" y="19"/>
                </a:cubicBezTo>
                <a:cubicBezTo>
                  <a:pt x="11" y="11"/>
                  <a:pt x="11" y="11"/>
                  <a:pt x="11" y="11"/>
                </a:cubicBezTo>
                <a:cubicBezTo>
                  <a:pt x="15" y="15"/>
                  <a:pt x="15" y="15"/>
                  <a:pt x="15" y="15"/>
                </a:cubicBezTo>
                <a:cubicBezTo>
                  <a:pt x="16" y="15"/>
                  <a:pt x="16" y="15"/>
                  <a:pt x="17" y="15"/>
                </a:cubicBezTo>
                <a:cubicBezTo>
                  <a:pt x="17" y="15"/>
                  <a:pt x="18" y="15"/>
                  <a:pt x="18" y="15"/>
                </a:cubicBezTo>
                <a:cubicBezTo>
                  <a:pt x="23" y="11"/>
                  <a:pt x="23" y="11"/>
                  <a:pt x="23" y="11"/>
                </a:cubicBezTo>
                <a:cubicBezTo>
                  <a:pt x="33" y="19"/>
                  <a:pt x="33" y="19"/>
                  <a:pt x="33" y="19"/>
                </a:cubicBezTo>
                <a:cubicBezTo>
                  <a:pt x="33" y="19"/>
                  <a:pt x="33" y="20"/>
                  <a:pt x="32" y="20"/>
                </a:cubicBezTo>
                <a:close/>
                <a:moveTo>
                  <a:pt x="0" y="4"/>
                </a:moveTo>
                <a:cubicBezTo>
                  <a:pt x="9" y="10"/>
                  <a:pt x="9" y="10"/>
                  <a:pt x="9" y="10"/>
                </a:cubicBezTo>
                <a:cubicBezTo>
                  <a:pt x="0" y="17"/>
                  <a:pt x="0" y="17"/>
                  <a:pt x="0" y="17"/>
                </a:cubicBezTo>
                <a:lnTo>
                  <a:pt x="0" y="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6" name="Freeform 209">
            <a:extLst>
              <a:ext uri="{FF2B5EF4-FFF2-40B4-BE49-F238E27FC236}">
                <a16:creationId xmlns:a16="http://schemas.microsoft.com/office/drawing/2014/main" id="{F634B348-722B-4AE7-ACF6-07E33902CB61}"/>
              </a:ext>
            </a:extLst>
          </p:cNvPr>
          <p:cNvSpPr>
            <a:spLocks noEditPoints="1"/>
          </p:cNvSpPr>
          <p:nvPr/>
        </p:nvSpPr>
        <p:spPr bwMode="auto">
          <a:xfrm>
            <a:off x="7225048" y="4977836"/>
            <a:ext cx="524917" cy="409491"/>
          </a:xfrm>
          <a:custGeom>
            <a:avLst/>
            <a:gdLst>
              <a:gd name="T0" fmla="*/ 17 w 36"/>
              <a:gd name="T1" fmla="*/ 4 h 28"/>
              <a:gd name="T2" fmla="*/ 17 w 36"/>
              <a:gd name="T3" fmla="*/ 4 h 28"/>
              <a:gd name="T4" fmla="*/ 17 w 36"/>
              <a:gd name="T5" fmla="*/ 15 h 28"/>
              <a:gd name="T6" fmla="*/ 7 w 36"/>
              <a:gd name="T7" fmla="*/ 9 h 28"/>
              <a:gd name="T8" fmla="*/ 7 w 36"/>
              <a:gd name="T9" fmla="*/ 9 h 28"/>
              <a:gd name="T10" fmla="*/ 19 w 36"/>
              <a:gd name="T11" fmla="*/ 14 h 28"/>
              <a:gd name="T12" fmla="*/ 19 w 36"/>
              <a:gd name="T13" fmla="*/ 15 h 28"/>
              <a:gd name="T14" fmla="*/ 30 w 36"/>
              <a:gd name="T15" fmla="*/ 9 h 28"/>
              <a:gd name="T16" fmla="*/ 19 w 36"/>
              <a:gd name="T17" fmla="*/ 4 h 28"/>
              <a:gd name="T18" fmla="*/ 19 w 36"/>
              <a:gd name="T19" fmla="*/ 4 h 28"/>
              <a:gd name="T20" fmla="*/ 5 w 36"/>
              <a:gd name="T21" fmla="*/ 10 h 28"/>
              <a:gd name="T22" fmla="*/ 0 w 36"/>
              <a:gd name="T23" fmla="*/ 12 h 28"/>
              <a:gd name="T24" fmla="*/ 0 w 36"/>
              <a:gd name="T25" fmla="*/ 13 h 28"/>
              <a:gd name="T26" fmla="*/ 12 w 36"/>
              <a:gd name="T27" fmla="*/ 18 h 28"/>
              <a:gd name="T28" fmla="*/ 16 w 36"/>
              <a:gd name="T29" fmla="*/ 16 h 28"/>
              <a:gd name="T30" fmla="*/ 36 w 36"/>
              <a:gd name="T31" fmla="*/ 6 h 28"/>
              <a:gd name="T32" fmla="*/ 36 w 36"/>
              <a:gd name="T33" fmla="*/ 6 h 28"/>
              <a:gd name="T34" fmla="*/ 31 w 36"/>
              <a:gd name="T35" fmla="*/ 8 h 28"/>
              <a:gd name="T36" fmla="*/ 20 w 36"/>
              <a:gd name="T37" fmla="*/ 3 h 28"/>
              <a:gd name="T38" fmla="*/ 24 w 36"/>
              <a:gd name="T39" fmla="*/ 0 h 28"/>
              <a:gd name="T40" fmla="*/ 36 w 36"/>
              <a:gd name="T41" fmla="*/ 6 h 28"/>
              <a:gd name="T42" fmla="*/ 36 w 36"/>
              <a:gd name="T43" fmla="*/ 12 h 28"/>
              <a:gd name="T44" fmla="*/ 25 w 36"/>
              <a:gd name="T45" fmla="*/ 18 h 28"/>
              <a:gd name="T46" fmla="*/ 20 w 36"/>
              <a:gd name="T47" fmla="*/ 16 h 28"/>
              <a:gd name="T48" fmla="*/ 20 w 36"/>
              <a:gd name="T49" fmla="*/ 15 h 28"/>
              <a:gd name="T50" fmla="*/ 31 w 36"/>
              <a:gd name="T51" fmla="*/ 10 h 28"/>
              <a:gd name="T52" fmla="*/ 16 w 36"/>
              <a:gd name="T53" fmla="*/ 2 h 28"/>
              <a:gd name="T54" fmla="*/ 11 w 36"/>
              <a:gd name="T55" fmla="*/ 0 h 28"/>
              <a:gd name="T56" fmla="*/ 0 w 36"/>
              <a:gd name="T57" fmla="*/ 6 h 28"/>
              <a:gd name="T58" fmla="*/ 5 w 36"/>
              <a:gd name="T59" fmla="*/ 8 h 28"/>
              <a:gd name="T60" fmla="*/ 16 w 36"/>
              <a:gd name="T61" fmla="*/ 3 h 28"/>
              <a:gd name="T62" fmla="*/ 16 w 36"/>
              <a:gd name="T63" fmla="*/ 2 h 28"/>
              <a:gd name="T64" fmla="*/ 19 w 36"/>
              <a:gd name="T65" fmla="*/ 28 h 28"/>
              <a:gd name="T66" fmla="*/ 19 w 36"/>
              <a:gd name="T67" fmla="*/ 28 h 28"/>
              <a:gd name="T68" fmla="*/ 30 w 36"/>
              <a:gd name="T69" fmla="*/ 22 h 28"/>
              <a:gd name="T70" fmla="*/ 30 w 36"/>
              <a:gd name="T71" fmla="*/ 17 h 28"/>
              <a:gd name="T72" fmla="*/ 25 w 36"/>
              <a:gd name="T73" fmla="*/ 19 h 28"/>
              <a:gd name="T74" fmla="*/ 24 w 36"/>
              <a:gd name="T75" fmla="*/ 19 h 28"/>
              <a:gd name="T76" fmla="*/ 19 w 36"/>
              <a:gd name="T77" fmla="*/ 17 h 28"/>
              <a:gd name="T78" fmla="*/ 19 w 36"/>
              <a:gd name="T79" fmla="*/ 17 h 28"/>
              <a:gd name="T80" fmla="*/ 6 w 36"/>
              <a:gd name="T81" fmla="*/ 17 h 28"/>
              <a:gd name="T82" fmla="*/ 11 w 36"/>
              <a:gd name="T83" fmla="*/ 19 h 28"/>
              <a:gd name="T84" fmla="*/ 17 w 36"/>
              <a:gd name="T85" fmla="*/ 17 h 28"/>
              <a:gd name="T86" fmla="*/ 17 w 36"/>
              <a:gd name="T87" fmla="*/ 17 h 28"/>
              <a:gd name="T88" fmla="*/ 17 w 36"/>
              <a:gd name="T89" fmla="*/ 28 h 28"/>
              <a:gd name="T90" fmla="*/ 6 w 36"/>
              <a:gd name="T91" fmla="*/ 23 h 28"/>
              <a:gd name="T92" fmla="*/ 6 w 36"/>
              <a:gd name="T93" fmla="*/ 17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" h="28">
                <a:moveTo>
                  <a:pt x="7" y="9"/>
                </a:move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14"/>
                  <a:pt x="17" y="14"/>
                  <a:pt x="17" y="14"/>
                </a:cubicBezTo>
                <a:cubicBezTo>
                  <a:pt x="17" y="14"/>
                  <a:pt x="17" y="15"/>
                  <a:pt x="17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7" y="9"/>
                  <a:pt x="7" y="9"/>
                  <a:pt x="7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9"/>
                  <a:pt x="7" y="9"/>
                </a:cubicBezTo>
                <a:close/>
                <a:moveTo>
                  <a:pt x="19" y="4"/>
                </a:moveTo>
                <a:cubicBezTo>
                  <a:pt x="19" y="14"/>
                  <a:pt x="19" y="14"/>
                  <a:pt x="19" y="14"/>
                </a:cubicBezTo>
                <a:cubicBezTo>
                  <a:pt x="19" y="14"/>
                  <a:pt x="19" y="15"/>
                  <a:pt x="19" y="15"/>
                </a:cubicBezTo>
                <a:cubicBezTo>
                  <a:pt x="19" y="15"/>
                  <a:pt x="19" y="15"/>
                  <a:pt x="19" y="15"/>
                </a:cubicBezTo>
                <a:cubicBezTo>
                  <a:pt x="29" y="9"/>
                  <a:pt x="29" y="9"/>
                  <a:pt x="29" y="9"/>
                </a:cubicBezTo>
                <a:cubicBezTo>
                  <a:pt x="30" y="9"/>
                  <a:pt x="30" y="9"/>
                  <a:pt x="30" y="9"/>
                </a:cubicBezTo>
                <a:cubicBezTo>
                  <a:pt x="30" y="9"/>
                  <a:pt x="30" y="9"/>
                  <a:pt x="29" y="9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lose/>
                <a:moveTo>
                  <a:pt x="16" y="15"/>
                </a:moveTo>
                <a:cubicBezTo>
                  <a:pt x="5" y="10"/>
                  <a:pt x="5" y="10"/>
                  <a:pt x="5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3"/>
                  <a:pt x="0" y="13"/>
                  <a:pt x="0" y="13"/>
                </a:cubicBezTo>
                <a:cubicBezTo>
                  <a:pt x="11" y="18"/>
                  <a:pt x="11" y="18"/>
                  <a:pt x="11" y="18"/>
                </a:cubicBezTo>
                <a:cubicBezTo>
                  <a:pt x="11" y="18"/>
                  <a:pt x="12" y="18"/>
                  <a:pt x="12" y="18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5"/>
                  <a:pt x="16" y="15"/>
                </a:cubicBezTo>
                <a:close/>
                <a:moveTo>
                  <a:pt x="36" y="6"/>
                </a:move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1" y="8"/>
                  <a:pt x="31" y="8"/>
                  <a:pt x="31" y="8"/>
                </a:cubicBezTo>
                <a:cubicBezTo>
                  <a:pt x="31" y="8"/>
                  <a:pt x="31" y="8"/>
                  <a:pt x="31" y="8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3"/>
                  <a:pt x="20" y="2"/>
                  <a:pt x="20" y="2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0"/>
                  <a:pt x="25" y="0"/>
                  <a:pt x="25" y="0"/>
                </a:cubicBezTo>
                <a:cubicBezTo>
                  <a:pt x="36" y="6"/>
                  <a:pt x="36" y="6"/>
                  <a:pt x="36" y="6"/>
                </a:cubicBezTo>
                <a:close/>
                <a:moveTo>
                  <a:pt x="36" y="12"/>
                </a:moveTo>
                <a:cubicBezTo>
                  <a:pt x="36" y="12"/>
                  <a:pt x="36" y="12"/>
                  <a:pt x="36" y="12"/>
                </a:cubicBezTo>
                <a:cubicBezTo>
                  <a:pt x="36" y="13"/>
                  <a:pt x="36" y="13"/>
                  <a:pt x="36" y="13"/>
                </a:cubicBezTo>
                <a:cubicBezTo>
                  <a:pt x="25" y="18"/>
                  <a:pt x="25" y="18"/>
                  <a:pt x="25" y="18"/>
                </a:cubicBezTo>
                <a:cubicBezTo>
                  <a:pt x="25" y="18"/>
                  <a:pt x="24" y="18"/>
                  <a:pt x="24" y="18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6"/>
                  <a:pt x="20" y="15"/>
                  <a:pt x="20" y="15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6" y="12"/>
                  <a:pt x="36" y="12"/>
                  <a:pt x="36" y="12"/>
                </a:cubicBezTo>
                <a:close/>
                <a:moveTo>
                  <a:pt x="16" y="2"/>
                </a:move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1" y="0"/>
                  <a:pt x="11" y="0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5" y="8"/>
                  <a:pt x="5" y="8"/>
                  <a:pt x="5" y="8"/>
                </a:cubicBezTo>
                <a:cubicBezTo>
                  <a:pt x="5" y="8"/>
                  <a:pt x="5" y="8"/>
                  <a:pt x="5" y="8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3"/>
                  <a:pt x="16" y="2"/>
                  <a:pt x="16" y="2"/>
                </a:cubicBezTo>
                <a:close/>
                <a:moveTo>
                  <a:pt x="19" y="17"/>
                </a:move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23"/>
                  <a:pt x="30" y="22"/>
                  <a:pt x="30" y="22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25" y="19"/>
                  <a:pt x="25" y="19"/>
                  <a:pt x="25" y="19"/>
                </a:cubicBezTo>
                <a:cubicBezTo>
                  <a:pt x="25" y="19"/>
                  <a:pt x="25" y="19"/>
                  <a:pt x="25" y="19"/>
                </a:cubicBezTo>
                <a:cubicBezTo>
                  <a:pt x="25" y="19"/>
                  <a:pt x="24" y="19"/>
                  <a:pt x="24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7"/>
                  <a:pt x="19" y="17"/>
                  <a:pt x="19" y="17"/>
                </a:cubicBezTo>
                <a:close/>
                <a:moveTo>
                  <a:pt x="6" y="17"/>
                </a:moveTo>
                <a:cubicBezTo>
                  <a:pt x="6" y="17"/>
                  <a:pt x="6" y="17"/>
                  <a:pt x="6" y="17"/>
                </a:cubicBezTo>
                <a:cubicBezTo>
                  <a:pt x="6" y="17"/>
                  <a:pt x="6" y="17"/>
                  <a:pt x="6" y="17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2" y="19"/>
                  <a:pt x="12" y="19"/>
                </a:cubicBezTo>
                <a:cubicBezTo>
                  <a:pt x="17" y="17"/>
                  <a:pt x="17" y="17"/>
                  <a:pt x="17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2"/>
                  <a:pt x="6" y="22"/>
                </a:cubicBezTo>
                <a:lnTo>
                  <a:pt x="6" y="1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9D9AC0A-08E6-4220-82C0-8D5E23FB5B89}"/>
              </a:ext>
            </a:extLst>
          </p:cNvPr>
          <p:cNvSpPr/>
          <p:nvPr/>
        </p:nvSpPr>
        <p:spPr>
          <a:xfrm>
            <a:off x="7928911" y="4962814"/>
            <a:ext cx="346606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FDB38FA-66DE-4332-A524-8462B31953BC}"/>
              </a:ext>
            </a:extLst>
          </p:cNvPr>
          <p:cNvSpPr/>
          <p:nvPr/>
        </p:nvSpPr>
        <p:spPr>
          <a:xfrm>
            <a:off x="7965448" y="5664326"/>
            <a:ext cx="342952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726AFE1-3603-4C80-A109-C176541C2A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43765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79BB804-9DE4-461A-B78F-D2120BBD7AE3}"/>
              </a:ext>
            </a:extLst>
          </p:cNvPr>
          <p:cNvSpPr txBox="1"/>
          <p:nvPr/>
        </p:nvSpPr>
        <p:spPr>
          <a:xfrm>
            <a:off x="6411905" y="2984586"/>
            <a:ext cx="47821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Who We Are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6EEFD00-3DF9-4217-97B8-7A8397A0E051}"/>
              </a:ext>
            </a:extLst>
          </p:cNvPr>
          <p:cNvSpPr/>
          <p:nvPr/>
        </p:nvSpPr>
        <p:spPr>
          <a:xfrm>
            <a:off x="6411905" y="2756389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DA53253-72B6-4794-9149-946FDC8F1B83}"/>
              </a:ext>
            </a:extLst>
          </p:cNvPr>
          <p:cNvSpPr/>
          <p:nvPr/>
        </p:nvSpPr>
        <p:spPr>
          <a:xfrm>
            <a:off x="6404485" y="4138387"/>
            <a:ext cx="4941802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B4BA937-DD12-4B83-9D5B-814F64E11F54}"/>
              </a:ext>
            </a:extLst>
          </p:cNvPr>
          <p:cNvGrpSpPr/>
          <p:nvPr/>
        </p:nvGrpSpPr>
        <p:grpSpPr>
          <a:xfrm>
            <a:off x="6440010" y="5366437"/>
            <a:ext cx="1299040" cy="276999"/>
            <a:chOff x="6953579" y="5467824"/>
            <a:chExt cx="1299040" cy="276999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8E646D87-8E2C-40E3-847C-2D96550C9FAF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0212AC4-E9ED-4F79-8C1A-53E20AA0C310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20831B83-637A-4C7F-B167-F9097776BBCD}"/>
              </a:ext>
            </a:extLst>
          </p:cNvPr>
          <p:cNvSpPr/>
          <p:nvPr/>
        </p:nvSpPr>
        <p:spPr>
          <a:xfrm>
            <a:off x="5490086" y="845232"/>
            <a:ext cx="6701914" cy="369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1F5068B-57A5-4C64-AA78-AE82B8205206}"/>
              </a:ext>
            </a:extLst>
          </p:cNvPr>
          <p:cNvSpPr/>
          <p:nvPr/>
        </p:nvSpPr>
        <p:spPr>
          <a:xfrm>
            <a:off x="-1" y="6314890"/>
            <a:ext cx="5505111" cy="369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28FC464-0544-40A2-B6B9-CD7F63F794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416320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C658C358-1B71-4A7F-8356-A9F8DC7B920B}"/>
              </a:ext>
            </a:extLst>
          </p:cNvPr>
          <p:cNvSpPr/>
          <p:nvPr/>
        </p:nvSpPr>
        <p:spPr>
          <a:xfrm>
            <a:off x="244736" y="1021887"/>
            <a:ext cx="5483601" cy="18730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840D15-08AC-48E0-89B0-21F065828CAE}"/>
              </a:ext>
            </a:extLst>
          </p:cNvPr>
          <p:cNvSpPr txBox="1"/>
          <p:nvPr/>
        </p:nvSpPr>
        <p:spPr>
          <a:xfrm>
            <a:off x="6723251" y="2705969"/>
            <a:ext cx="389870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A Little Beat Of History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A7CB9D0-4B03-4BCC-AC9C-EAE2C8C1A9AF}"/>
              </a:ext>
            </a:extLst>
          </p:cNvPr>
          <p:cNvSpPr/>
          <p:nvPr/>
        </p:nvSpPr>
        <p:spPr>
          <a:xfrm>
            <a:off x="6723251" y="2485190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73BF61C-4081-40F6-A49B-133EA3F79F26}"/>
              </a:ext>
            </a:extLst>
          </p:cNvPr>
          <p:cNvSpPr/>
          <p:nvPr/>
        </p:nvSpPr>
        <p:spPr>
          <a:xfrm>
            <a:off x="943429" y="4701670"/>
            <a:ext cx="5152571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ctr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92AD81E-F6D2-4899-9297-336C8E8D389F}"/>
              </a:ext>
            </a:extLst>
          </p:cNvPr>
          <p:cNvGrpSpPr/>
          <p:nvPr/>
        </p:nvGrpSpPr>
        <p:grpSpPr>
          <a:xfrm>
            <a:off x="6806488" y="4710005"/>
            <a:ext cx="2642312" cy="512845"/>
            <a:chOff x="4427192" y="3467397"/>
            <a:chExt cx="7554371" cy="1466227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5B5AA0E-3DBE-4AF0-8585-A87A9B5CBD2E}"/>
                </a:ext>
              </a:extLst>
            </p:cNvPr>
            <p:cNvSpPr/>
            <p:nvPr/>
          </p:nvSpPr>
          <p:spPr>
            <a:xfrm>
              <a:off x="6461007" y="3467397"/>
              <a:ext cx="1466226" cy="146622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>
              <a:outerShdw blurRad="50800" dist="50800" dir="5400000" algn="ctr" rotWithShape="0">
                <a:srgbClr val="000000">
                  <a:alpha val="7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7AEB84B-96F3-41C3-A51D-04D4D1715D9A}"/>
                </a:ext>
              </a:extLst>
            </p:cNvPr>
            <p:cNvSpPr/>
            <p:nvPr/>
          </p:nvSpPr>
          <p:spPr>
            <a:xfrm>
              <a:off x="4427192" y="3467397"/>
              <a:ext cx="1466227" cy="1466227"/>
            </a:xfrm>
            <a:prstGeom prst="rect">
              <a:avLst/>
            </a:prstGeom>
            <a:gradFill>
              <a:gsLst>
                <a:gs pos="6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  <a:ln>
              <a:noFill/>
            </a:ln>
            <a:effectLst>
              <a:outerShdw blurRad="50800" dist="50800" dir="5400000" algn="ctr" rotWithShape="0">
                <a:srgbClr val="000000">
                  <a:alpha val="7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7E3D3FE-77E5-4D39-998B-CD511B9344D7}"/>
                </a:ext>
              </a:extLst>
            </p:cNvPr>
            <p:cNvSpPr/>
            <p:nvPr/>
          </p:nvSpPr>
          <p:spPr>
            <a:xfrm>
              <a:off x="10515337" y="3467397"/>
              <a:ext cx="1466226" cy="146622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>
              <a:outerShdw blurRad="50800" dist="50800" dir="5400000" algn="ctr" rotWithShape="0">
                <a:srgbClr val="000000">
                  <a:alpha val="7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85B03C6-93E1-4C00-8D61-36F894893C1D}"/>
                </a:ext>
              </a:extLst>
            </p:cNvPr>
            <p:cNvSpPr/>
            <p:nvPr/>
          </p:nvSpPr>
          <p:spPr>
            <a:xfrm>
              <a:off x="8488171" y="3467397"/>
              <a:ext cx="1466227" cy="1466227"/>
            </a:xfrm>
            <a:prstGeom prst="rect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3"/>
                </a:gs>
              </a:gsLst>
              <a:lin ang="5400000" scaled="1"/>
            </a:gradFill>
            <a:ln>
              <a:noFill/>
            </a:ln>
            <a:effectLst>
              <a:outerShdw blurRad="50800" dist="50800" dir="5400000" algn="ctr" rotWithShape="0">
                <a:srgbClr val="000000">
                  <a:alpha val="7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3" name="AutoShape 59">
              <a:extLst>
                <a:ext uri="{FF2B5EF4-FFF2-40B4-BE49-F238E27FC236}">
                  <a16:creationId xmlns:a16="http://schemas.microsoft.com/office/drawing/2014/main" id="{B6144C41-BF1B-4265-8753-99AD08373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9227" y="3906619"/>
              <a:ext cx="588783" cy="587779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4" name="AutoShape 130">
              <a:extLst>
                <a:ext uri="{FF2B5EF4-FFF2-40B4-BE49-F238E27FC236}">
                  <a16:creationId xmlns:a16="http://schemas.microsoft.com/office/drawing/2014/main" id="{B9CEB6C9-29CA-42A7-880D-72D94E35EC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66416" y="3906619"/>
              <a:ext cx="587779" cy="587779"/>
            </a:xfrm>
            <a:custGeom>
              <a:avLst/>
              <a:gdLst>
                <a:gd name="T0" fmla="+- 0 10799 113"/>
                <a:gd name="T1" fmla="*/ T0 w 21373"/>
                <a:gd name="T2" fmla="*/ 10800 h 21600"/>
                <a:gd name="T3" fmla="+- 0 10799 113"/>
                <a:gd name="T4" fmla="*/ T3 w 21373"/>
                <a:gd name="T5" fmla="*/ 10800 h 21600"/>
                <a:gd name="T6" fmla="+- 0 10799 113"/>
                <a:gd name="T7" fmla="*/ T6 w 21373"/>
                <a:gd name="T8" fmla="*/ 10800 h 21600"/>
                <a:gd name="T9" fmla="+- 0 10799 113"/>
                <a:gd name="T10" fmla="*/ T9 w 2137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3" h="21600">
                  <a:moveTo>
                    <a:pt x="1336" y="20249"/>
                  </a:moveTo>
                  <a:cubicBezTo>
                    <a:pt x="1428" y="20188"/>
                    <a:pt x="3691" y="18688"/>
                    <a:pt x="7070" y="17950"/>
                  </a:cubicBezTo>
                  <a:lnTo>
                    <a:pt x="8729" y="17587"/>
                  </a:lnTo>
                  <a:cubicBezTo>
                    <a:pt x="9321" y="17980"/>
                    <a:pt x="9972" y="18225"/>
                    <a:pt x="10686" y="18225"/>
                  </a:cubicBezTo>
                  <a:cubicBezTo>
                    <a:pt x="11401" y="18225"/>
                    <a:pt x="12052" y="17980"/>
                    <a:pt x="12644" y="17587"/>
                  </a:cubicBezTo>
                  <a:lnTo>
                    <a:pt x="14303" y="17950"/>
                  </a:lnTo>
                  <a:cubicBezTo>
                    <a:pt x="17656" y="18682"/>
                    <a:pt x="19911" y="20165"/>
                    <a:pt x="20037" y="20249"/>
                  </a:cubicBezTo>
                  <a:cubicBezTo>
                    <a:pt x="20037" y="20249"/>
                    <a:pt x="1336" y="20249"/>
                    <a:pt x="1336" y="20249"/>
                  </a:cubicBezTo>
                  <a:close/>
                  <a:moveTo>
                    <a:pt x="13537" y="15793"/>
                  </a:moveTo>
                  <a:lnTo>
                    <a:pt x="13317" y="16073"/>
                  </a:lnTo>
                  <a:cubicBezTo>
                    <a:pt x="11725" y="17923"/>
                    <a:pt x="9648" y="17923"/>
                    <a:pt x="8056" y="16073"/>
                  </a:cubicBezTo>
                  <a:lnTo>
                    <a:pt x="7836" y="15793"/>
                  </a:lnTo>
                  <a:cubicBezTo>
                    <a:pt x="5977" y="13411"/>
                    <a:pt x="5053" y="10261"/>
                    <a:pt x="5451" y="7255"/>
                  </a:cubicBezTo>
                  <a:cubicBezTo>
                    <a:pt x="5815" y="4367"/>
                    <a:pt x="7453" y="1350"/>
                    <a:pt x="10686" y="1350"/>
                  </a:cubicBezTo>
                  <a:cubicBezTo>
                    <a:pt x="13920" y="1350"/>
                    <a:pt x="15558" y="4367"/>
                    <a:pt x="15922" y="7255"/>
                  </a:cubicBezTo>
                  <a:cubicBezTo>
                    <a:pt x="16318" y="10262"/>
                    <a:pt x="15398" y="13411"/>
                    <a:pt x="13537" y="15793"/>
                  </a:cubicBezTo>
                  <a:moveTo>
                    <a:pt x="20778" y="19126"/>
                  </a:moveTo>
                  <a:cubicBezTo>
                    <a:pt x="20644" y="19037"/>
                    <a:pt x="18209" y="17422"/>
                    <a:pt x="14585" y="16630"/>
                  </a:cubicBezTo>
                  <a:cubicBezTo>
                    <a:pt x="15914" y="14927"/>
                    <a:pt x="16767" y="12639"/>
                    <a:pt x="17130" y="11115"/>
                  </a:cubicBezTo>
                  <a:cubicBezTo>
                    <a:pt x="17633" y="9004"/>
                    <a:pt x="17438" y="4873"/>
                    <a:pt x="15431" y="2299"/>
                  </a:cubicBezTo>
                  <a:cubicBezTo>
                    <a:pt x="14259" y="795"/>
                    <a:pt x="12618" y="0"/>
                    <a:pt x="10686" y="0"/>
                  </a:cubicBezTo>
                  <a:cubicBezTo>
                    <a:pt x="8755" y="0"/>
                    <a:pt x="7114" y="795"/>
                    <a:pt x="5942" y="2299"/>
                  </a:cubicBezTo>
                  <a:cubicBezTo>
                    <a:pt x="3935" y="4873"/>
                    <a:pt x="3740" y="9004"/>
                    <a:pt x="4243" y="11115"/>
                  </a:cubicBezTo>
                  <a:cubicBezTo>
                    <a:pt x="4606" y="12639"/>
                    <a:pt x="5459" y="14927"/>
                    <a:pt x="6788" y="16630"/>
                  </a:cubicBezTo>
                  <a:cubicBezTo>
                    <a:pt x="3164" y="17422"/>
                    <a:pt x="729" y="19037"/>
                    <a:pt x="595" y="19126"/>
                  </a:cubicBezTo>
                  <a:cubicBezTo>
                    <a:pt x="105" y="19457"/>
                    <a:pt x="-113" y="20071"/>
                    <a:pt x="57" y="20640"/>
                  </a:cubicBezTo>
                  <a:cubicBezTo>
                    <a:pt x="228" y="21210"/>
                    <a:pt x="747" y="21599"/>
                    <a:pt x="1336" y="21599"/>
                  </a:cubicBezTo>
                  <a:lnTo>
                    <a:pt x="20037" y="21599"/>
                  </a:lnTo>
                  <a:cubicBezTo>
                    <a:pt x="20626" y="21599"/>
                    <a:pt x="21145" y="21210"/>
                    <a:pt x="21316" y="20640"/>
                  </a:cubicBezTo>
                  <a:cubicBezTo>
                    <a:pt x="21487" y="20071"/>
                    <a:pt x="21268" y="19457"/>
                    <a:pt x="20778" y="19126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49438266-50B7-4DC2-A682-30C09AC7BD32}"/>
                </a:ext>
              </a:extLst>
            </p:cNvPr>
            <p:cNvGrpSpPr/>
            <p:nvPr/>
          </p:nvGrpSpPr>
          <p:grpSpPr>
            <a:xfrm>
              <a:off x="8919249" y="3925534"/>
              <a:ext cx="628363" cy="549951"/>
              <a:chOff x="4345574" y="4270890"/>
              <a:chExt cx="342508" cy="299767"/>
            </a:xfrm>
          </p:grpSpPr>
          <p:sp>
            <p:nvSpPr>
              <p:cNvPr id="19" name="AutoShape 101">
                <a:extLst>
                  <a:ext uri="{FF2B5EF4-FFF2-40B4-BE49-F238E27FC236}">
                    <a16:creationId xmlns:a16="http://schemas.microsoft.com/office/drawing/2014/main" id="{B8FAD032-A78D-4FBC-88A4-0C0F077B16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5574" y="4270890"/>
                <a:ext cx="342508" cy="29976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8514"/>
                    </a:moveTo>
                    <a:cubicBezTo>
                      <a:pt x="20249" y="19365"/>
                      <a:pt x="19644" y="20057"/>
                      <a:pt x="18899" y="20057"/>
                    </a:cubicBezTo>
                    <a:lnTo>
                      <a:pt x="2699" y="20057"/>
                    </a:lnTo>
                    <a:cubicBezTo>
                      <a:pt x="1955" y="20057"/>
                      <a:pt x="1349" y="19365"/>
                      <a:pt x="1349" y="18514"/>
                    </a:cubicBezTo>
                    <a:lnTo>
                      <a:pt x="1349" y="13114"/>
                    </a:lnTo>
                    <a:lnTo>
                      <a:pt x="4050" y="1542"/>
                    </a:lnTo>
                    <a:lnTo>
                      <a:pt x="17549" y="1542"/>
                    </a:lnTo>
                    <a:lnTo>
                      <a:pt x="20249" y="13114"/>
                    </a:lnTo>
                    <a:cubicBezTo>
                      <a:pt x="20249" y="13114"/>
                      <a:pt x="20249" y="18514"/>
                      <a:pt x="20249" y="18514"/>
                    </a:cubicBezTo>
                    <a:close/>
                    <a:moveTo>
                      <a:pt x="21548" y="12693"/>
                    </a:moveTo>
                    <a:lnTo>
                      <a:pt x="18847" y="1117"/>
                    </a:lnTo>
                    <a:cubicBezTo>
                      <a:pt x="18683" y="460"/>
                      <a:pt x="18150" y="0"/>
                      <a:pt x="17549" y="0"/>
                    </a:cubicBezTo>
                    <a:lnTo>
                      <a:pt x="10800" y="0"/>
                    </a:lnTo>
                    <a:lnTo>
                      <a:pt x="4049" y="0"/>
                    </a:lnTo>
                    <a:cubicBezTo>
                      <a:pt x="3449" y="0"/>
                      <a:pt x="2916" y="460"/>
                      <a:pt x="2752" y="1117"/>
                    </a:cubicBezTo>
                    <a:lnTo>
                      <a:pt x="51" y="12693"/>
                    </a:lnTo>
                    <a:cubicBezTo>
                      <a:pt x="17" y="12835"/>
                      <a:pt x="0" y="12976"/>
                      <a:pt x="0" y="13114"/>
                    </a:cubicBezTo>
                    <a:lnTo>
                      <a:pt x="0" y="18514"/>
                    </a:lnTo>
                    <a:cubicBezTo>
                      <a:pt x="0" y="20218"/>
                      <a:pt x="1208" y="21600"/>
                      <a:pt x="2699" y="21600"/>
                    </a:cubicBezTo>
                    <a:lnTo>
                      <a:pt x="18899" y="21600"/>
                    </a:lnTo>
                    <a:cubicBezTo>
                      <a:pt x="20391" y="21600"/>
                      <a:pt x="21600" y="20218"/>
                      <a:pt x="21600" y="18514"/>
                    </a:cubicBezTo>
                    <a:lnTo>
                      <a:pt x="21600" y="13114"/>
                    </a:lnTo>
                    <a:cubicBezTo>
                      <a:pt x="21600" y="12976"/>
                      <a:pt x="21582" y="12835"/>
                      <a:pt x="21548" y="12693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5" tIns="19045" rIns="19045" bIns="19045" anchor="ctr"/>
              <a:lstStyle/>
              <a:p>
                <a:pPr algn="ctr" defTabSz="228543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20" name="AutoShape 102">
                <a:extLst>
                  <a:ext uri="{FF2B5EF4-FFF2-40B4-BE49-F238E27FC236}">
                    <a16:creationId xmlns:a16="http://schemas.microsoft.com/office/drawing/2014/main" id="{C9F4D48B-2ED7-465B-B3D8-3DB40B29DE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88313" y="4313630"/>
                <a:ext cx="261126" cy="192624"/>
              </a:xfrm>
              <a:custGeom>
                <a:avLst/>
                <a:gdLst>
                  <a:gd name="T0" fmla="+- 0 10799 40"/>
                  <a:gd name="T1" fmla="*/ T0 w 21519"/>
                  <a:gd name="T2" fmla="*/ 10800 h 21600"/>
                  <a:gd name="T3" fmla="+- 0 10799 40"/>
                  <a:gd name="T4" fmla="*/ T3 w 21519"/>
                  <a:gd name="T5" fmla="*/ 10800 h 21600"/>
                  <a:gd name="T6" fmla="+- 0 10799 40"/>
                  <a:gd name="T7" fmla="*/ T6 w 21519"/>
                  <a:gd name="T8" fmla="*/ 10800 h 21600"/>
                  <a:gd name="T9" fmla="+- 0 10799 40"/>
                  <a:gd name="T10" fmla="*/ T9 w 21519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19" h="21600">
                    <a:moveTo>
                      <a:pt x="18070" y="14399"/>
                    </a:moveTo>
                    <a:lnTo>
                      <a:pt x="16603" y="14399"/>
                    </a:lnTo>
                    <a:cubicBezTo>
                      <a:pt x="15931" y="14399"/>
                      <a:pt x="15325" y="14907"/>
                      <a:pt x="15024" y="15725"/>
                    </a:cubicBezTo>
                    <a:lnTo>
                      <a:pt x="13746" y="19199"/>
                    </a:lnTo>
                    <a:lnTo>
                      <a:pt x="7773" y="19199"/>
                    </a:lnTo>
                    <a:lnTo>
                      <a:pt x="6495" y="15725"/>
                    </a:lnTo>
                    <a:cubicBezTo>
                      <a:pt x="6194" y="14907"/>
                      <a:pt x="5588" y="14399"/>
                      <a:pt x="4916" y="14399"/>
                    </a:cubicBezTo>
                    <a:lnTo>
                      <a:pt x="3449" y="14399"/>
                    </a:lnTo>
                    <a:lnTo>
                      <a:pt x="1343" y="14399"/>
                    </a:lnTo>
                    <a:lnTo>
                      <a:pt x="3924" y="1200"/>
                    </a:lnTo>
                    <a:lnTo>
                      <a:pt x="17595" y="1200"/>
                    </a:lnTo>
                    <a:lnTo>
                      <a:pt x="20176" y="14399"/>
                    </a:lnTo>
                    <a:cubicBezTo>
                      <a:pt x="20176" y="14399"/>
                      <a:pt x="18070" y="14399"/>
                      <a:pt x="18070" y="14399"/>
                    </a:cubicBezTo>
                    <a:close/>
                    <a:moveTo>
                      <a:pt x="17595" y="0"/>
                    </a:moveTo>
                    <a:lnTo>
                      <a:pt x="3924" y="0"/>
                    </a:lnTo>
                    <a:cubicBezTo>
                      <a:pt x="3524" y="0"/>
                      <a:pt x="3174" y="366"/>
                      <a:pt x="3071" y="891"/>
                    </a:cubicBezTo>
                    <a:lnTo>
                      <a:pt x="28" y="15291"/>
                    </a:lnTo>
                    <a:cubicBezTo>
                      <a:pt x="-40" y="15651"/>
                      <a:pt x="16" y="16035"/>
                      <a:pt x="183" y="16330"/>
                    </a:cubicBezTo>
                    <a:cubicBezTo>
                      <a:pt x="350" y="16625"/>
                      <a:pt x="609" y="16799"/>
                      <a:pt x="883" y="16799"/>
                    </a:cubicBezTo>
                    <a:lnTo>
                      <a:pt x="3449" y="16799"/>
                    </a:lnTo>
                    <a:lnTo>
                      <a:pt x="4456" y="16799"/>
                    </a:lnTo>
                    <a:lnTo>
                      <a:pt x="4916" y="16799"/>
                    </a:lnTo>
                    <a:lnTo>
                      <a:pt x="6194" y="20274"/>
                    </a:lnTo>
                    <a:cubicBezTo>
                      <a:pt x="6493" y="21086"/>
                      <a:pt x="7104" y="21599"/>
                      <a:pt x="7773" y="21599"/>
                    </a:cubicBezTo>
                    <a:lnTo>
                      <a:pt x="13746" y="21599"/>
                    </a:lnTo>
                    <a:cubicBezTo>
                      <a:pt x="14415" y="21599"/>
                      <a:pt x="15026" y="21086"/>
                      <a:pt x="15325" y="20274"/>
                    </a:cubicBezTo>
                    <a:lnTo>
                      <a:pt x="16603" y="16799"/>
                    </a:lnTo>
                    <a:lnTo>
                      <a:pt x="17063" y="16799"/>
                    </a:lnTo>
                    <a:lnTo>
                      <a:pt x="18070" y="16799"/>
                    </a:lnTo>
                    <a:lnTo>
                      <a:pt x="20636" y="16799"/>
                    </a:lnTo>
                    <a:cubicBezTo>
                      <a:pt x="20910" y="16799"/>
                      <a:pt x="21169" y="16625"/>
                      <a:pt x="21336" y="16330"/>
                    </a:cubicBezTo>
                    <a:cubicBezTo>
                      <a:pt x="21503" y="16035"/>
                      <a:pt x="21560" y="15651"/>
                      <a:pt x="21490" y="15291"/>
                    </a:cubicBezTo>
                    <a:lnTo>
                      <a:pt x="18448" y="891"/>
                    </a:lnTo>
                    <a:cubicBezTo>
                      <a:pt x="18345" y="366"/>
                      <a:pt x="17995" y="0"/>
                      <a:pt x="17595" y="0"/>
                    </a:cubicBezTo>
                  </a:path>
                </a:pathLst>
              </a:custGeom>
              <a:solidFill>
                <a:schemeClr val="bg2"/>
              </a:soli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5" tIns="19045" rIns="19045" bIns="19045" anchor="ctr"/>
              <a:lstStyle/>
              <a:p>
                <a:pPr algn="ctr" defTabSz="228543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A32B5224-590B-442A-8D36-E98945CE0053}"/>
                </a:ext>
              </a:extLst>
            </p:cNvPr>
            <p:cNvGrpSpPr/>
            <p:nvPr/>
          </p:nvGrpSpPr>
          <p:grpSpPr>
            <a:xfrm>
              <a:off x="10913170" y="3906620"/>
              <a:ext cx="649469" cy="649468"/>
              <a:chOff x="3944842" y="3049909"/>
              <a:chExt cx="464344" cy="464344"/>
            </a:xfrm>
            <a:solidFill>
              <a:schemeClr val="bg2"/>
            </a:solidFill>
          </p:grpSpPr>
          <p:sp>
            <p:nvSpPr>
              <p:cNvPr id="17" name="AutoShape 126">
                <a:extLst>
                  <a:ext uri="{FF2B5EF4-FFF2-40B4-BE49-F238E27FC236}">
                    <a16:creationId xmlns:a16="http://schemas.microsoft.com/office/drawing/2014/main" id="{283FC1C5-3F2C-46AA-9EDF-6F66631D7A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44842" y="304990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499" y="14850"/>
                    </a:moveTo>
                    <a:cubicBezTo>
                      <a:pt x="9772" y="14850"/>
                      <a:pt x="6749" y="11827"/>
                      <a:pt x="6749" y="8100"/>
                    </a:cubicBezTo>
                    <a:cubicBezTo>
                      <a:pt x="6749" y="4372"/>
                      <a:pt x="9772" y="1350"/>
                      <a:pt x="13499" y="1350"/>
                    </a:cubicBezTo>
                    <a:cubicBezTo>
                      <a:pt x="17227" y="1350"/>
                      <a:pt x="20249" y="4372"/>
                      <a:pt x="20249" y="8100"/>
                    </a:cubicBezTo>
                    <a:cubicBezTo>
                      <a:pt x="20249" y="11827"/>
                      <a:pt x="17227" y="14850"/>
                      <a:pt x="13499" y="14850"/>
                    </a:cubicBezTo>
                    <a:moveTo>
                      <a:pt x="3236" y="20042"/>
                    </a:moveTo>
                    <a:cubicBezTo>
                      <a:pt x="3019" y="20266"/>
                      <a:pt x="2718" y="20408"/>
                      <a:pt x="2382" y="20408"/>
                    </a:cubicBezTo>
                    <a:cubicBezTo>
                      <a:pt x="1724" y="20408"/>
                      <a:pt x="1191" y="19875"/>
                      <a:pt x="1191" y="19218"/>
                    </a:cubicBezTo>
                    <a:cubicBezTo>
                      <a:pt x="1191" y="18881"/>
                      <a:pt x="1332" y="18580"/>
                      <a:pt x="1557" y="18363"/>
                    </a:cubicBezTo>
                    <a:lnTo>
                      <a:pt x="1551" y="18358"/>
                    </a:lnTo>
                    <a:lnTo>
                      <a:pt x="6996" y="12913"/>
                    </a:lnTo>
                    <a:cubicBezTo>
                      <a:pt x="7472" y="13555"/>
                      <a:pt x="8039" y="14122"/>
                      <a:pt x="8680" y="14599"/>
                    </a:cubicBezTo>
                    <a:cubicBezTo>
                      <a:pt x="8680" y="14599"/>
                      <a:pt x="3236" y="20042"/>
                      <a:pt x="3236" y="20042"/>
                    </a:cubicBezTo>
                    <a:close/>
                    <a:moveTo>
                      <a:pt x="13499" y="0"/>
                    </a:moveTo>
                    <a:cubicBezTo>
                      <a:pt x="9026" y="0"/>
                      <a:pt x="5399" y="3626"/>
                      <a:pt x="5399" y="8100"/>
                    </a:cubicBezTo>
                    <a:cubicBezTo>
                      <a:pt x="5399" y="9467"/>
                      <a:pt x="5742" y="10754"/>
                      <a:pt x="6341" y="11884"/>
                    </a:cubicBezTo>
                    <a:lnTo>
                      <a:pt x="709" y="17515"/>
                    </a:lnTo>
                    <a:lnTo>
                      <a:pt x="713" y="17520"/>
                    </a:lnTo>
                    <a:cubicBezTo>
                      <a:pt x="274" y="17953"/>
                      <a:pt x="0" y="18552"/>
                      <a:pt x="0" y="19218"/>
                    </a:cubicBezTo>
                    <a:cubicBezTo>
                      <a:pt x="0" y="20533"/>
                      <a:pt x="1066" y="21599"/>
                      <a:pt x="2382" y="21599"/>
                    </a:cubicBezTo>
                    <a:cubicBezTo>
                      <a:pt x="3047" y="21599"/>
                      <a:pt x="3647" y="21326"/>
                      <a:pt x="4079" y="20885"/>
                    </a:cubicBezTo>
                    <a:lnTo>
                      <a:pt x="4078" y="20884"/>
                    </a:lnTo>
                    <a:lnTo>
                      <a:pt x="9708" y="15255"/>
                    </a:lnTo>
                    <a:cubicBezTo>
                      <a:pt x="10839" y="15856"/>
                      <a:pt x="12128" y="16200"/>
                      <a:pt x="13499" y="16200"/>
                    </a:cubicBezTo>
                    <a:cubicBezTo>
                      <a:pt x="17973" y="16200"/>
                      <a:pt x="21600" y="12573"/>
                      <a:pt x="21600" y="8100"/>
                    </a:cubicBezTo>
                    <a:cubicBezTo>
                      <a:pt x="21600" y="3626"/>
                      <a:pt x="17973" y="0"/>
                      <a:pt x="134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5" tIns="19045" rIns="19045" bIns="19045" anchor="ctr"/>
              <a:lstStyle/>
              <a:p>
                <a:pPr algn="ctr" defTabSz="228543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8" name="AutoShape 127">
                <a:extLst>
                  <a:ext uri="{FF2B5EF4-FFF2-40B4-BE49-F238E27FC236}">
                    <a16:creationId xmlns:a16="http://schemas.microsoft.com/office/drawing/2014/main" id="{D73047CF-F936-41A9-917E-A2B48DD5EF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8478" y="3122140"/>
                <a:ext cx="109538" cy="1087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0"/>
                    </a:moveTo>
                    <a:cubicBezTo>
                      <a:pt x="9025" y="0"/>
                      <a:pt x="0" y="9025"/>
                      <a:pt x="0" y="20160"/>
                    </a:cubicBezTo>
                    <a:cubicBezTo>
                      <a:pt x="0" y="20954"/>
                      <a:pt x="644" y="21600"/>
                      <a:pt x="1440" y="21600"/>
                    </a:cubicBezTo>
                    <a:cubicBezTo>
                      <a:pt x="2235" y="21600"/>
                      <a:pt x="2880" y="20954"/>
                      <a:pt x="2880" y="20160"/>
                    </a:cubicBezTo>
                    <a:cubicBezTo>
                      <a:pt x="2880" y="10618"/>
                      <a:pt x="10617" y="2880"/>
                      <a:pt x="20160" y="2880"/>
                    </a:cubicBezTo>
                    <a:cubicBezTo>
                      <a:pt x="20955" y="2880"/>
                      <a:pt x="21599" y="2234"/>
                      <a:pt x="21599" y="1440"/>
                    </a:cubicBezTo>
                    <a:cubicBezTo>
                      <a:pt x="21599" y="645"/>
                      <a:pt x="20955" y="0"/>
                      <a:pt x="2016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5" tIns="19045" rIns="19045" bIns="19045" anchor="ctr"/>
              <a:lstStyle/>
              <a:p>
                <a:pPr algn="ctr" defTabSz="228543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70F4F034-B7D6-46DD-B5E2-BF413D55F941}"/>
              </a:ext>
            </a:extLst>
          </p:cNvPr>
          <p:cNvSpPr/>
          <p:nvPr/>
        </p:nvSpPr>
        <p:spPr>
          <a:xfrm>
            <a:off x="3629" y="0"/>
            <a:ext cx="286657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43C2AC-E851-41AA-B70E-80A7C6B36C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8212165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F85A40CE-6561-4D3A-A159-EA39D922CE3F}"/>
              </a:ext>
            </a:extLst>
          </p:cNvPr>
          <p:cNvSpPr/>
          <p:nvPr/>
        </p:nvSpPr>
        <p:spPr>
          <a:xfrm>
            <a:off x="5898242" y="-10885"/>
            <a:ext cx="2794000" cy="12206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D5298BB-2B87-473B-ACE9-90C29A81260C}"/>
              </a:ext>
            </a:extLst>
          </p:cNvPr>
          <p:cNvSpPr/>
          <p:nvPr/>
        </p:nvSpPr>
        <p:spPr>
          <a:xfrm>
            <a:off x="10354128" y="4984905"/>
            <a:ext cx="1828800" cy="18730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E1C296A-AD38-4FC9-AD7B-393B340266DD}"/>
              </a:ext>
            </a:extLst>
          </p:cNvPr>
          <p:cNvSpPr/>
          <p:nvPr/>
        </p:nvSpPr>
        <p:spPr>
          <a:xfrm>
            <a:off x="10363200" y="1209765"/>
            <a:ext cx="1828800" cy="18730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3AF857D-7653-4F41-8AF5-B2A5540D2232}"/>
              </a:ext>
            </a:extLst>
          </p:cNvPr>
          <p:cNvSpPr/>
          <p:nvPr/>
        </p:nvSpPr>
        <p:spPr>
          <a:xfrm>
            <a:off x="9526815" y="486127"/>
            <a:ext cx="836385" cy="232330"/>
          </a:xfrm>
          <a:custGeom>
            <a:avLst/>
            <a:gdLst>
              <a:gd name="connsiteX0" fmla="*/ 189139 w 1175657"/>
              <a:gd name="connsiteY0" fmla="*/ 0 h 326572"/>
              <a:gd name="connsiteX1" fmla="*/ 986518 w 1175657"/>
              <a:gd name="connsiteY1" fmla="*/ 0 h 326572"/>
              <a:gd name="connsiteX2" fmla="*/ 1175657 w 1175657"/>
              <a:gd name="connsiteY2" fmla="*/ 163286 h 326572"/>
              <a:gd name="connsiteX3" fmla="*/ 986518 w 1175657"/>
              <a:gd name="connsiteY3" fmla="*/ 326572 h 326572"/>
              <a:gd name="connsiteX4" fmla="*/ 189139 w 1175657"/>
              <a:gd name="connsiteY4" fmla="*/ 326572 h 326572"/>
              <a:gd name="connsiteX5" fmla="*/ 0 w 1175657"/>
              <a:gd name="connsiteY5" fmla="*/ 163286 h 326572"/>
              <a:gd name="connsiteX6" fmla="*/ 189139 w 1175657"/>
              <a:gd name="connsiteY6" fmla="*/ 0 h 326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5657" h="326572">
                <a:moveTo>
                  <a:pt x="189139" y="0"/>
                </a:moveTo>
                <a:lnTo>
                  <a:pt x="986518" y="0"/>
                </a:lnTo>
                <a:cubicBezTo>
                  <a:pt x="1090966" y="0"/>
                  <a:pt x="1175657" y="73101"/>
                  <a:pt x="1175657" y="163286"/>
                </a:cubicBezTo>
                <a:cubicBezTo>
                  <a:pt x="1175657" y="253471"/>
                  <a:pt x="1090966" y="326572"/>
                  <a:pt x="986518" y="326572"/>
                </a:cubicBezTo>
                <a:lnTo>
                  <a:pt x="189139" y="326572"/>
                </a:lnTo>
                <a:cubicBezTo>
                  <a:pt x="84691" y="326572"/>
                  <a:pt x="0" y="253471"/>
                  <a:pt x="0" y="163286"/>
                </a:cubicBezTo>
                <a:cubicBezTo>
                  <a:pt x="0" y="73101"/>
                  <a:pt x="84691" y="0"/>
                  <a:pt x="189139" y="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2C7E5E9-E698-4577-BF10-E711F5A3468B}"/>
              </a:ext>
            </a:extLst>
          </p:cNvPr>
          <p:cNvSpPr/>
          <p:nvPr/>
        </p:nvSpPr>
        <p:spPr>
          <a:xfrm>
            <a:off x="10121900" y="3610452"/>
            <a:ext cx="1146628" cy="263258"/>
          </a:xfrm>
          <a:custGeom>
            <a:avLst/>
            <a:gdLst>
              <a:gd name="connsiteX0" fmla="*/ 140956 w 1422401"/>
              <a:gd name="connsiteY0" fmla="*/ 0 h 326573"/>
              <a:gd name="connsiteX1" fmla="*/ 735200 w 1422401"/>
              <a:gd name="connsiteY1" fmla="*/ 0 h 326573"/>
              <a:gd name="connsiteX2" fmla="*/ 750709 w 1422401"/>
              <a:gd name="connsiteY2" fmla="*/ 3587 h 326573"/>
              <a:gd name="connsiteX3" fmla="*/ 1146629 w 1422401"/>
              <a:gd name="connsiteY3" fmla="*/ 3587 h 326573"/>
              <a:gd name="connsiteX4" fmla="*/ 1146629 w 1422401"/>
              <a:gd name="connsiteY4" fmla="*/ 3588 h 326573"/>
              <a:gd name="connsiteX5" fmla="*/ 1281445 w 1422401"/>
              <a:gd name="connsiteY5" fmla="*/ 3588 h 326573"/>
              <a:gd name="connsiteX6" fmla="*/ 1422401 w 1422401"/>
              <a:gd name="connsiteY6" fmla="*/ 165081 h 326573"/>
              <a:gd name="connsiteX7" fmla="*/ 1281445 w 1422401"/>
              <a:gd name="connsiteY7" fmla="*/ 326573 h 326573"/>
              <a:gd name="connsiteX8" fmla="*/ 1146629 w 1422401"/>
              <a:gd name="connsiteY8" fmla="*/ 326573 h 326573"/>
              <a:gd name="connsiteX9" fmla="*/ 1146629 w 1422401"/>
              <a:gd name="connsiteY9" fmla="*/ 326572 h 326573"/>
              <a:gd name="connsiteX10" fmla="*/ 687201 w 1422401"/>
              <a:gd name="connsiteY10" fmla="*/ 326572 h 326573"/>
              <a:gd name="connsiteX11" fmla="*/ 671693 w 1422401"/>
              <a:gd name="connsiteY11" fmla="*/ 322985 h 326573"/>
              <a:gd name="connsiteX12" fmla="*/ 140956 w 1422401"/>
              <a:gd name="connsiteY12" fmla="*/ 322985 h 326573"/>
              <a:gd name="connsiteX13" fmla="*/ 0 w 1422401"/>
              <a:gd name="connsiteY13" fmla="*/ 161493 h 326573"/>
              <a:gd name="connsiteX14" fmla="*/ 140956 w 1422401"/>
              <a:gd name="connsiteY14" fmla="*/ 0 h 326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22401" h="326573">
                <a:moveTo>
                  <a:pt x="140956" y="0"/>
                </a:moveTo>
                <a:lnTo>
                  <a:pt x="735200" y="0"/>
                </a:lnTo>
                <a:lnTo>
                  <a:pt x="750709" y="3587"/>
                </a:lnTo>
                <a:lnTo>
                  <a:pt x="1146629" y="3587"/>
                </a:lnTo>
                <a:lnTo>
                  <a:pt x="1146629" y="3588"/>
                </a:lnTo>
                <a:lnTo>
                  <a:pt x="1281445" y="3588"/>
                </a:lnTo>
                <a:cubicBezTo>
                  <a:pt x="1359285" y="3588"/>
                  <a:pt x="1422401" y="75886"/>
                  <a:pt x="1422401" y="165081"/>
                </a:cubicBezTo>
                <a:cubicBezTo>
                  <a:pt x="1422401" y="254275"/>
                  <a:pt x="1359285" y="326573"/>
                  <a:pt x="1281445" y="326573"/>
                </a:cubicBezTo>
                <a:lnTo>
                  <a:pt x="1146629" y="326573"/>
                </a:lnTo>
                <a:lnTo>
                  <a:pt x="1146629" y="326572"/>
                </a:lnTo>
                <a:lnTo>
                  <a:pt x="687201" y="326572"/>
                </a:lnTo>
                <a:lnTo>
                  <a:pt x="671693" y="322985"/>
                </a:lnTo>
                <a:lnTo>
                  <a:pt x="140956" y="322985"/>
                </a:lnTo>
                <a:cubicBezTo>
                  <a:pt x="63116" y="322985"/>
                  <a:pt x="0" y="250687"/>
                  <a:pt x="0" y="161493"/>
                </a:cubicBezTo>
                <a:cubicBezTo>
                  <a:pt x="0" y="72298"/>
                  <a:pt x="63116" y="0"/>
                  <a:pt x="140956" y="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15374149-0F9D-4EE0-A6E3-7441F4B136EB}"/>
              </a:ext>
            </a:extLst>
          </p:cNvPr>
          <p:cNvSpPr/>
          <p:nvPr/>
        </p:nvSpPr>
        <p:spPr>
          <a:xfrm>
            <a:off x="6845299" y="6087130"/>
            <a:ext cx="899887" cy="249969"/>
          </a:xfrm>
          <a:custGeom>
            <a:avLst/>
            <a:gdLst>
              <a:gd name="connsiteX0" fmla="*/ 189140 w 1175657"/>
              <a:gd name="connsiteY0" fmla="*/ 0 h 326572"/>
              <a:gd name="connsiteX1" fmla="*/ 986518 w 1175657"/>
              <a:gd name="connsiteY1" fmla="*/ 0 h 326572"/>
              <a:gd name="connsiteX2" fmla="*/ 1175657 w 1175657"/>
              <a:gd name="connsiteY2" fmla="*/ 163286 h 326572"/>
              <a:gd name="connsiteX3" fmla="*/ 1171814 w 1175657"/>
              <a:gd name="connsiteY3" fmla="*/ 196195 h 326572"/>
              <a:gd name="connsiteX4" fmla="*/ 1170600 w 1175657"/>
              <a:gd name="connsiteY4" fmla="*/ 199571 h 326572"/>
              <a:gd name="connsiteX5" fmla="*/ 1160792 w 1175657"/>
              <a:gd name="connsiteY5" fmla="*/ 226847 h 326572"/>
              <a:gd name="connsiteX6" fmla="*/ 986518 w 1175657"/>
              <a:gd name="connsiteY6" fmla="*/ 326572 h 326572"/>
              <a:gd name="connsiteX7" fmla="*/ 189140 w 1175657"/>
              <a:gd name="connsiteY7" fmla="*/ 326572 h 326572"/>
              <a:gd name="connsiteX8" fmla="*/ 14865 w 1175657"/>
              <a:gd name="connsiteY8" fmla="*/ 226847 h 326572"/>
              <a:gd name="connsiteX9" fmla="*/ 5057 w 1175657"/>
              <a:gd name="connsiteY9" fmla="*/ 199571 h 326572"/>
              <a:gd name="connsiteX10" fmla="*/ 3843 w 1175657"/>
              <a:gd name="connsiteY10" fmla="*/ 196195 h 326572"/>
              <a:gd name="connsiteX11" fmla="*/ 0 w 1175657"/>
              <a:gd name="connsiteY11" fmla="*/ 163286 h 326572"/>
              <a:gd name="connsiteX12" fmla="*/ 189140 w 1175657"/>
              <a:gd name="connsiteY12" fmla="*/ 0 h 326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75657" h="326572">
                <a:moveTo>
                  <a:pt x="189140" y="0"/>
                </a:moveTo>
                <a:lnTo>
                  <a:pt x="986518" y="0"/>
                </a:lnTo>
                <a:cubicBezTo>
                  <a:pt x="1090966" y="0"/>
                  <a:pt x="1175657" y="73101"/>
                  <a:pt x="1175657" y="163286"/>
                </a:cubicBezTo>
                <a:cubicBezTo>
                  <a:pt x="1175657" y="174559"/>
                  <a:pt x="1174334" y="185566"/>
                  <a:pt x="1171814" y="196195"/>
                </a:cubicBezTo>
                <a:lnTo>
                  <a:pt x="1170600" y="199571"/>
                </a:lnTo>
                <a:lnTo>
                  <a:pt x="1160792" y="226847"/>
                </a:lnTo>
                <a:cubicBezTo>
                  <a:pt x="1132077" y="285453"/>
                  <a:pt x="1064854" y="326572"/>
                  <a:pt x="986518" y="326572"/>
                </a:cubicBezTo>
                <a:lnTo>
                  <a:pt x="189140" y="326572"/>
                </a:lnTo>
                <a:cubicBezTo>
                  <a:pt x="110803" y="326572"/>
                  <a:pt x="43581" y="285453"/>
                  <a:pt x="14865" y="226847"/>
                </a:cubicBezTo>
                <a:lnTo>
                  <a:pt x="5057" y="199571"/>
                </a:lnTo>
                <a:lnTo>
                  <a:pt x="3843" y="196195"/>
                </a:lnTo>
                <a:cubicBezTo>
                  <a:pt x="1324" y="185566"/>
                  <a:pt x="0" y="174559"/>
                  <a:pt x="0" y="163286"/>
                </a:cubicBezTo>
                <a:cubicBezTo>
                  <a:pt x="0" y="73101"/>
                  <a:pt x="84691" y="0"/>
                  <a:pt x="189140" y="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5329782-AEE3-4439-8BD2-7780765FC6D5}"/>
              </a:ext>
            </a:extLst>
          </p:cNvPr>
          <p:cNvSpPr/>
          <p:nvPr/>
        </p:nvSpPr>
        <p:spPr>
          <a:xfrm>
            <a:off x="6547757" y="1718152"/>
            <a:ext cx="1146628" cy="263258"/>
          </a:xfrm>
          <a:custGeom>
            <a:avLst/>
            <a:gdLst>
              <a:gd name="connsiteX0" fmla="*/ 140956 w 1422401"/>
              <a:gd name="connsiteY0" fmla="*/ 0 h 326573"/>
              <a:gd name="connsiteX1" fmla="*/ 735200 w 1422401"/>
              <a:gd name="connsiteY1" fmla="*/ 0 h 326573"/>
              <a:gd name="connsiteX2" fmla="*/ 750709 w 1422401"/>
              <a:gd name="connsiteY2" fmla="*/ 3587 h 326573"/>
              <a:gd name="connsiteX3" fmla="*/ 1146629 w 1422401"/>
              <a:gd name="connsiteY3" fmla="*/ 3587 h 326573"/>
              <a:gd name="connsiteX4" fmla="*/ 1146629 w 1422401"/>
              <a:gd name="connsiteY4" fmla="*/ 3588 h 326573"/>
              <a:gd name="connsiteX5" fmla="*/ 1281445 w 1422401"/>
              <a:gd name="connsiteY5" fmla="*/ 3588 h 326573"/>
              <a:gd name="connsiteX6" fmla="*/ 1422401 w 1422401"/>
              <a:gd name="connsiteY6" fmla="*/ 165081 h 326573"/>
              <a:gd name="connsiteX7" fmla="*/ 1281445 w 1422401"/>
              <a:gd name="connsiteY7" fmla="*/ 326573 h 326573"/>
              <a:gd name="connsiteX8" fmla="*/ 1146629 w 1422401"/>
              <a:gd name="connsiteY8" fmla="*/ 326573 h 326573"/>
              <a:gd name="connsiteX9" fmla="*/ 1146629 w 1422401"/>
              <a:gd name="connsiteY9" fmla="*/ 326572 h 326573"/>
              <a:gd name="connsiteX10" fmla="*/ 687201 w 1422401"/>
              <a:gd name="connsiteY10" fmla="*/ 326572 h 326573"/>
              <a:gd name="connsiteX11" fmla="*/ 671693 w 1422401"/>
              <a:gd name="connsiteY11" fmla="*/ 322985 h 326573"/>
              <a:gd name="connsiteX12" fmla="*/ 140956 w 1422401"/>
              <a:gd name="connsiteY12" fmla="*/ 322985 h 326573"/>
              <a:gd name="connsiteX13" fmla="*/ 0 w 1422401"/>
              <a:gd name="connsiteY13" fmla="*/ 161493 h 326573"/>
              <a:gd name="connsiteX14" fmla="*/ 140956 w 1422401"/>
              <a:gd name="connsiteY14" fmla="*/ 0 h 326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22401" h="326573">
                <a:moveTo>
                  <a:pt x="140956" y="0"/>
                </a:moveTo>
                <a:lnTo>
                  <a:pt x="735200" y="0"/>
                </a:lnTo>
                <a:lnTo>
                  <a:pt x="750709" y="3587"/>
                </a:lnTo>
                <a:lnTo>
                  <a:pt x="1146629" y="3587"/>
                </a:lnTo>
                <a:lnTo>
                  <a:pt x="1146629" y="3588"/>
                </a:lnTo>
                <a:lnTo>
                  <a:pt x="1281445" y="3588"/>
                </a:lnTo>
                <a:cubicBezTo>
                  <a:pt x="1359285" y="3588"/>
                  <a:pt x="1422401" y="75886"/>
                  <a:pt x="1422401" y="165081"/>
                </a:cubicBezTo>
                <a:cubicBezTo>
                  <a:pt x="1422401" y="254275"/>
                  <a:pt x="1359285" y="326573"/>
                  <a:pt x="1281445" y="326573"/>
                </a:cubicBezTo>
                <a:lnTo>
                  <a:pt x="1146629" y="326573"/>
                </a:lnTo>
                <a:lnTo>
                  <a:pt x="1146629" y="326572"/>
                </a:lnTo>
                <a:lnTo>
                  <a:pt x="687201" y="326572"/>
                </a:lnTo>
                <a:lnTo>
                  <a:pt x="671693" y="322985"/>
                </a:lnTo>
                <a:lnTo>
                  <a:pt x="140956" y="322985"/>
                </a:lnTo>
                <a:cubicBezTo>
                  <a:pt x="63116" y="322985"/>
                  <a:pt x="0" y="250687"/>
                  <a:pt x="0" y="161493"/>
                </a:cubicBezTo>
                <a:cubicBezTo>
                  <a:pt x="0" y="72298"/>
                  <a:pt x="63116" y="0"/>
                  <a:pt x="140956" y="0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9B609CF-4FD6-475F-8BA3-189BEDA4A5C9}"/>
              </a:ext>
            </a:extLst>
          </p:cNvPr>
          <p:cNvSpPr txBox="1"/>
          <p:nvPr/>
        </p:nvSpPr>
        <p:spPr>
          <a:xfrm>
            <a:off x="659468" y="2438982"/>
            <a:ext cx="389870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A Little Beat Of History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F47FD40-585F-43D9-A047-CEC403B17EE2}"/>
              </a:ext>
            </a:extLst>
          </p:cNvPr>
          <p:cNvSpPr/>
          <p:nvPr/>
        </p:nvSpPr>
        <p:spPr>
          <a:xfrm>
            <a:off x="659468" y="2218203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98DAD3A-5277-4DE7-9471-074B3DEA09B0}"/>
              </a:ext>
            </a:extLst>
          </p:cNvPr>
          <p:cNvSpPr/>
          <p:nvPr/>
        </p:nvSpPr>
        <p:spPr>
          <a:xfrm>
            <a:off x="647937" y="4318205"/>
            <a:ext cx="4979069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B86B0BA-5329-4FD1-ADF3-BE748432F657}"/>
              </a:ext>
            </a:extLst>
          </p:cNvPr>
          <p:cNvGrpSpPr/>
          <p:nvPr/>
        </p:nvGrpSpPr>
        <p:grpSpPr>
          <a:xfrm>
            <a:off x="750398" y="5379226"/>
            <a:ext cx="1299040" cy="276999"/>
            <a:chOff x="6953579" y="5467824"/>
            <a:chExt cx="1299040" cy="276999"/>
          </a:xfrm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C0D522AA-5E6C-40DC-893A-4F0CE4AAD21D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67E567D-6D7B-4055-8EBE-245462B441B2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0E5E9E-787E-4117-8911-73E77BEBD3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306664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5C5ECD45-23A3-4AAD-A9D0-41280F9FCC7C}"/>
              </a:ext>
            </a:extLst>
          </p:cNvPr>
          <p:cNvSpPr/>
          <p:nvPr/>
        </p:nvSpPr>
        <p:spPr>
          <a:xfrm>
            <a:off x="0" y="-10885"/>
            <a:ext cx="2452914" cy="68688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96AA150-5484-4DA1-84AE-909F5B1C0025}"/>
              </a:ext>
            </a:extLst>
          </p:cNvPr>
          <p:cNvSpPr/>
          <p:nvPr/>
        </p:nvSpPr>
        <p:spPr>
          <a:xfrm>
            <a:off x="5460036" y="4100491"/>
            <a:ext cx="5527277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41F9D82-2ABD-431D-854B-FEEAAEC79360}"/>
              </a:ext>
            </a:extLst>
          </p:cNvPr>
          <p:cNvGrpSpPr/>
          <p:nvPr/>
        </p:nvGrpSpPr>
        <p:grpSpPr>
          <a:xfrm>
            <a:off x="5570958" y="5664872"/>
            <a:ext cx="1299040" cy="276999"/>
            <a:chOff x="6953579" y="5467824"/>
            <a:chExt cx="1299040" cy="276999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30E9E38F-0FC1-4189-B5F5-C9C410AEB7B9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BF61164-A8F7-4D37-B2F5-223F380B4D43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2015CA3E-5017-4B51-B421-79D10C85D331}"/>
              </a:ext>
            </a:extLst>
          </p:cNvPr>
          <p:cNvSpPr txBox="1"/>
          <p:nvPr/>
        </p:nvSpPr>
        <p:spPr>
          <a:xfrm>
            <a:off x="5474551" y="2170632"/>
            <a:ext cx="47821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Meet Our Team Leader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AA87262-9AEE-4629-8633-E9B69B6799FE}"/>
              </a:ext>
            </a:extLst>
          </p:cNvPr>
          <p:cNvSpPr/>
          <p:nvPr/>
        </p:nvSpPr>
        <p:spPr>
          <a:xfrm>
            <a:off x="5474551" y="1898200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26" name="Shape 4827">
            <a:extLst>
              <a:ext uri="{FF2B5EF4-FFF2-40B4-BE49-F238E27FC236}">
                <a16:creationId xmlns:a16="http://schemas.microsoft.com/office/drawing/2014/main" id="{8C674815-55A8-4DD6-B8FB-584BDE514F5F}"/>
              </a:ext>
            </a:extLst>
          </p:cNvPr>
          <p:cNvSpPr/>
          <p:nvPr/>
        </p:nvSpPr>
        <p:spPr>
          <a:xfrm>
            <a:off x="5570958" y="5072631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  <a:moveTo>
                  <a:pt x="88494" y="38988"/>
                </a:moveTo>
                <a:cubicBezTo>
                  <a:pt x="86327" y="40255"/>
                  <a:pt x="83933" y="41172"/>
                  <a:pt x="81388" y="41666"/>
                </a:cubicBezTo>
                <a:cubicBezTo>
                  <a:pt x="79344" y="39522"/>
                  <a:pt x="76438" y="38188"/>
                  <a:pt x="73216" y="38188"/>
                </a:cubicBezTo>
                <a:cubicBezTo>
                  <a:pt x="67038" y="38188"/>
                  <a:pt x="62027" y="43122"/>
                  <a:pt x="62027" y="49200"/>
                </a:cubicBezTo>
                <a:cubicBezTo>
                  <a:pt x="62027" y="50061"/>
                  <a:pt x="62127" y="50900"/>
                  <a:pt x="62316" y="51711"/>
                </a:cubicBezTo>
                <a:cubicBezTo>
                  <a:pt x="53016" y="51250"/>
                  <a:pt x="44772" y="46866"/>
                  <a:pt x="39250" y="40200"/>
                </a:cubicBezTo>
                <a:cubicBezTo>
                  <a:pt x="38288" y="41833"/>
                  <a:pt x="37738" y="43716"/>
                  <a:pt x="37738" y="45738"/>
                </a:cubicBezTo>
                <a:cubicBezTo>
                  <a:pt x="37738" y="49561"/>
                  <a:pt x="39711" y="52933"/>
                  <a:pt x="42716" y="54905"/>
                </a:cubicBezTo>
                <a:cubicBezTo>
                  <a:pt x="40883" y="54850"/>
                  <a:pt x="39155" y="54355"/>
                  <a:pt x="37644" y="53527"/>
                </a:cubicBezTo>
                <a:cubicBezTo>
                  <a:pt x="37644" y="53577"/>
                  <a:pt x="37644" y="53616"/>
                  <a:pt x="37644" y="53666"/>
                </a:cubicBezTo>
                <a:cubicBezTo>
                  <a:pt x="37644" y="59005"/>
                  <a:pt x="41505" y="63455"/>
                  <a:pt x="46622" y="64466"/>
                </a:cubicBezTo>
                <a:cubicBezTo>
                  <a:pt x="45683" y="64722"/>
                  <a:pt x="44694" y="64850"/>
                  <a:pt x="43672" y="64850"/>
                </a:cubicBezTo>
                <a:cubicBezTo>
                  <a:pt x="42955" y="64850"/>
                  <a:pt x="42250" y="64783"/>
                  <a:pt x="41572" y="64655"/>
                </a:cubicBezTo>
                <a:cubicBezTo>
                  <a:pt x="42994" y="69033"/>
                  <a:pt x="47127" y="72216"/>
                  <a:pt x="52022" y="72305"/>
                </a:cubicBezTo>
                <a:cubicBezTo>
                  <a:pt x="48188" y="75261"/>
                  <a:pt x="43366" y="77016"/>
                  <a:pt x="38122" y="77016"/>
                </a:cubicBezTo>
                <a:cubicBezTo>
                  <a:pt x="37216" y="77016"/>
                  <a:pt x="36333" y="76972"/>
                  <a:pt x="35455" y="76872"/>
                </a:cubicBezTo>
                <a:cubicBezTo>
                  <a:pt x="40411" y="79988"/>
                  <a:pt x="46288" y="81816"/>
                  <a:pt x="52611" y="81816"/>
                </a:cubicBezTo>
                <a:cubicBezTo>
                  <a:pt x="73194" y="81816"/>
                  <a:pt x="84450" y="65033"/>
                  <a:pt x="84450" y="50477"/>
                </a:cubicBezTo>
                <a:cubicBezTo>
                  <a:pt x="84450" y="50000"/>
                  <a:pt x="84438" y="49527"/>
                  <a:pt x="84416" y="49055"/>
                </a:cubicBezTo>
                <a:cubicBezTo>
                  <a:pt x="86600" y="47500"/>
                  <a:pt x="88500" y="45561"/>
                  <a:pt x="90000" y="43355"/>
                </a:cubicBezTo>
                <a:cubicBezTo>
                  <a:pt x="87994" y="44227"/>
                  <a:pt x="85838" y="44816"/>
                  <a:pt x="83572" y="45083"/>
                </a:cubicBezTo>
                <a:cubicBezTo>
                  <a:pt x="85883" y="43722"/>
                  <a:pt x="87655" y="41566"/>
                  <a:pt x="88494" y="38988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7" name="Shape 4828">
            <a:extLst>
              <a:ext uri="{FF2B5EF4-FFF2-40B4-BE49-F238E27FC236}">
                <a16:creationId xmlns:a16="http://schemas.microsoft.com/office/drawing/2014/main" id="{D2748A23-295E-44D2-9256-A0858951DA00}"/>
              </a:ext>
            </a:extLst>
          </p:cNvPr>
          <p:cNvSpPr/>
          <p:nvPr/>
        </p:nvSpPr>
        <p:spPr>
          <a:xfrm>
            <a:off x="6108033" y="5072631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422" y="47044"/>
                </a:moveTo>
                <a:cubicBezTo>
                  <a:pt x="65422" y="44838"/>
                  <a:pt x="65650" y="43655"/>
                  <a:pt x="69044" y="43655"/>
                </a:cubicBezTo>
                <a:lnTo>
                  <a:pt x="73577" y="43655"/>
                </a:lnTo>
                <a:lnTo>
                  <a:pt x="73577" y="35450"/>
                </a:lnTo>
                <a:lnTo>
                  <a:pt x="66322" y="35450"/>
                </a:lnTo>
                <a:cubicBezTo>
                  <a:pt x="57605" y="35450"/>
                  <a:pt x="54533" y="39555"/>
                  <a:pt x="54533" y="46461"/>
                </a:cubicBezTo>
                <a:lnTo>
                  <a:pt x="54533" y="51788"/>
                </a:lnTo>
                <a:lnTo>
                  <a:pt x="49094" y="51788"/>
                </a:lnTo>
                <a:lnTo>
                  <a:pt x="49094" y="60000"/>
                </a:lnTo>
                <a:lnTo>
                  <a:pt x="54533" y="60000"/>
                </a:lnTo>
                <a:lnTo>
                  <a:pt x="54533" y="84550"/>
                </a:lnTo>
                <a:lnTo>
                  <a:pt x="65411" y="84550"/>
                </a:lnTo>
                <a:lnTo>
                  <a:pt x="65411" y="60000"/>
                </a:lnTo>
                <a:lnTo>
                  <a:pt x="72672" y="60000"/>
                </a:lnTo>
                <a:lnTo>
                  <a:pt x="73633" y="51788"/>
                </a:lnTo>
                <a:lnTo>
                  <a:pt x="65411" y="51788"/>
                </a:lnTo>
                <a:cubicBezTo>
                  <a:pt x="65411" y="51788"/>
                  <a:pt x="65422" y="47044"/>
                  <a:pt x="65422" y="47044"/>
                </a:cubicBezTo>
                <a:close/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8" name="Shape 4832">
            <a:extLst>
              <a:ext uri="{FF2B5EF4-FFF2-40B4-BE49-F238E27FC236}">
                <a16:creationId xmlns:a16="http://schemas.microsoft.com/office/drawing/2014/main" id="{39DFCB71-ED4B-4F59-86CA-D1B0590D823C}"/>
              </a:ext>
            </a:extLst>
          </p:cNvPr>
          <p:cNvSpPr/>
          <p:nvPr/>
        </p:nvSpPr>
        <p:spPr>
          <a:xfrm>
            <a:off x="6645108" y="5072631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1805" y="40883"/>
                </a:moveTo>
                <a:lnTo>
                  <a:pt x="76350" y="40883"/>
                </a:lnTo>
                <a:lnTo>
                  <a:pt x="76350" y="49072"/>
                </a:lnTo>
                <a:lnTo>
                  <a:pt x="68138" y="49072"/>
                </a:lnTo>
                <a:lnTo>
                  <a:pt x="68138" y="54533"/>
                </a:lnTo>
                <a:lnTo>
                  <a:pt x="76350" y="54533"/>
                </a:lnTo>
                <a:lnTo>
                  <a:pt x="76350" y="62683"/>
                </a:lnTo>
                <a:lnTo>
                  <a:pt x="81805" y="62683"/>
                </a:lnTo>
                <a:lnTo>
                  <a:pt x="81805" y="54533"/>
                </a:lnTo>
                <a:lnTo>
                  <a:pt x="90027" y="54533"/>
                </a:lnTo>
                <a:lnTo>
                  <a:pt x="90027" y="49072"/>
                </a:lnTo>
                <a:lnTo>
                  <a:pt x="81805" y="49072"/>
                </a:lnTo>
                <a:cubicBezTo>
                  <a:pt x="81805" y="49072"/>
                  <a:pt x="81805" y="40883"/>
                  <a:pt x="81805" y="40883"/>
                </a:cubicBezTo>
                <a:close/>
                <a:moveTo>
                  <a:pt x="51783" y="77477"/>
                </a:moveTo>
                <a:cubicBezTo>
                  <a:pt x="47888" y="77477"/>
                  <a:pt x="44838" y="74972"/>
                  <a:pt x="44838" y="71772"/>
                </a:cubicBezTo>
                <a:cubicBezTo>
                  <a:pt x="44838" y="68844"/>
                  <a:pt x="48405" y="66272"/>
                  <a:pt x="52477" y="66272"/>
                </a:cubicBezTo>
                <a:lnTo>
                  <a:pt x="52477" y="65127"/>
                </a:lnTo>
                <a:lnTo>
                  <a:pt x="52483" y="65127"/>
                </a:lnTo>
                <a:lnTo>
                  <a:pt x="52583" y="66272"/>
                </a:lnTo>
                <a:cubicBezTo>
                  <a:pt x="53466" y="66277"/>
                  <a:pt x="54316" y="66411"/>
                  <a:pt x="55122" y="66666"/>
                </a:cubicBezTo>
                <a:lnTo>
                  <a:pt x="55927" y="67244"/>
                </a:lnTo>
                <a:cubicBezTo>
                  <a:pt x="58000" y="68727"/>
                  <a:pt x="59094" y="69561"/>
                  <a:pt x="59416" y="70911"/>
                </a:cubicBezTo>
                <a:cubicBezTo>
                  <a:pt x="59500" y="71261"/>
                  <a:pt x="59538" y="71616"/>
                  <a:pt x="59538" y="71966"/>
                </a:cubicBezTo>
                <a:cubicBezTo>
                  <a:pt x="59538" y="75622"/>
                  <a:pt x="56927" y="77477"/>
                  <a:pt x="51783" y="77477"/>
                </a:cubicBezTo>
                <a:moveTo>
                  <a:pt x="47455" y="48550"/>
                </a:moveTo>
                <a:cubicBezTo>
                  <a:pt x="47194" y="46455"/>
                  <a:pt x="47633" y="44522"/>
                  <a:pt x="48633" y="43366"/>
                </a:cubicBezTo>
                <a:cubicBezTo>
                  <a:pt x="49244" y="42666"/>
                  <a:pt x="50033" y="42294"/>
                  <a:pt x="50911" y="42294"/>
                </a:cubicBezTo>
                <a:lnTo>
                  <a:pt x="50911" y="41161"/>
                </a:lnTo>
                <a:lnTo>
                  <a:pt x="51011" y="42294"/>
                </a:lnTo>
                <a:cubicBezTo>
                  <a:pt x="53627" y="42377"/>
                  <a:pt x="56138" y="45472"/>
                  <a:pt x="56605" y="49194"/>
                </a:cubicBezTo>
                <a:cubicBezTo>
                  <a:pt x="56872" y="51327"/>
                  <a:pt x="56416" y="53311"/>
                  <a:pt x="55388" y="54494"/>
                </a:cubicBezTo>
                <a:cubicBezTo>
                  <a:pt x="54777" y="55194"/>
                  <a:pt x="54011" y="55566"/>
                  <a:pt x="53055" y="55561"/>
                </a:cubicBezTo>
                <a:lnTo>
                  <a:pt x="53050" y="55561"/>
                </a:lnTo>
                <a:cubicBezTo>
                  <a:pt x="50483" y="55488"/>
                  <a:pt x="47922" y="52272"/>
                  <a:pt x="47455" y="48550"/>
                </a:cubicBezTo>
                <a:moveTo>
                  <a:pt x="60211" y="62200"/>
                </a:moveTo>
                <a:cubicBezTo>
                  <a:pt x="58811" y="61161"/>
                  <a:pt x="57505" y="59622"/>
                  <a:pt x="57455" y="59144"/>
                </a:cubicBezTo>
                <a:cubicBezTo>
                  <a:pt x="57455" y="58327"/>
                  <a:pt x="57455" y="57950"/>
                  <a:pt x="59383" y="56377"/>
                </a:cubicBezTo>
                <a:cubicBezTo>
                  <a:pt x="61877" y="54333"/>
                  <a:pt x="63255" y="51638"/>
                  <a:pt x="63255" y="48800"/>
                </a:cubicBezTo>
                <a:cubicBezTo>
                  <a:pt x="63255" y="46344"/>
                  <a:pt x="62566" y="44150"/>
                  <a:pt x="61388" y="42550"/>
                </a:cubicBezTo>
                <a:lnTo>
                  <a:pt x="62433" y="42550"/>
                </a:lnTo>
                <a:lnTo>
                  <a:pt x="68200" y="38183"/>
                </a:lnTo>
                <a:lnTo>
                  <a:pt x="52572" y="38183"/>
                </a:lnTo>
                <a:cubicBezTo>
                  <a:pt x="46305" y="38183"/>
                  <a:pt x="40805" y="43105"/>
                  <a:pt x="40805" y="48716"/>
                </a:cubicBezTo>
                <a:cubicBezTo>
                  <a:pt x="40805" y="54511"/>
                  <a:pt x="45050" y="58916"/>
                  <a:pt x="50761" y="59155"/>
                </a:cubicBezTo>
                <a:cubicBezTo>
                  <a:pt x="50672" y="59566"/>
                  <a:pt x="50627" y="59972"/>
                  <a:pt x="50627" y="60377"/>
                </a:cubicBezTo>
                <a:cubicBezTo>
                  <a:pt x="50627" y="61211"/>
                  <a:pt x="50816" y="62011"/>
                  <a:pt x="51200" y="62777"/>
                </a:cubicBezTo>
                <a:cubicBezTo>
                  <a:pt x="44127" y="62827"/>
                  <a:pt x="38166" y="67561"/>
                  <a:pt x="38166" y="73150"/>
                </a:cubicBezTo>
                <a:cubicBezTo>
                  <a:pt x="38166" y="78172"/>
                  <a:pt x="43905" y="81816"/>
                  <a:pt x="51805" y="81816"/>
                </a:cubicBezTo>
                <a:cubicBezTo>
                  <a:pt x="60338" y="81816"/>
                  <a:pt x="64944" y="76477"/>
                  <a:pt x="64944" y="71444"/>
                </a:cubicBezTo>
                <a:cubicBezTo>
                  <a:pt x="64944" y="67266"/>
                  <a:pt x="63661" y="64755"/>
                  <a:pt x="60211" y="62200"/>
                </a:cubicBezTo>
                <a:moveTo>
                  <a:pt x="60000" y="114544"/>
                </a:moveTo>
                <a:cubicBezTo>
                  <a:pt x="29877" y="114544"/>
                  <a:pt x="5455" y="90127"/>
                  <a:pt x="5455" y="60000"/>
                </a:cubicBezTo>
                <a:cubicBezTo>
                  <a:pt x="5455" y="29877"/>
                  <a:pt x="29877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9" name="Shape 4837">
            <a:extLst>
              <a:ext uri="{FF2B5EF4-FFF2-40B4-BE49-F238E27FC236}">
                <a16:creationId xmlns:a16="http://schemas.microsoft.com/office/drawing/2014/main" id="{2D9A92DD-A2A0-4958-A73B-81C639BE9238}"/>
              </a:ext>
            </a:extLst>
          </p:cNvPr>
          <p:cNvSpPr/>
          <p:nvPr/>
        </p:nvSpPr>
        <p:spPr>
          <a:xfrm>
            <a:off x="7182183" y="5074066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1816" y="76361"/>
                </a:moveTo>
                <a:cubicBezTo>
                  <a:pt x="81816" y="79372"/>
                  <a:pt x="79372" y="81816"/>
                  <a:pt x="76361" y="81816"/>
                </a:cubicBezTo>
                <a:lnTo>
                  <a:pt x="43638" y="81816"/>
                </a:lnTo>
                <a:cubicBezTo>
                  <a:pt x="40627" y="81816"/>
                  <a:pt x="38183" y="79372"/>
                  <a:pt x="38183" y="76361"/>
                </a:cubicBezTo>
                <a:lnTo>
                  <a:pt x="38183" y="57272"/>
                </a:lnTo>
                <a:lnTo>
                  <a:pt x="43911" y="57272"/>
                </a:lnTo>
                <a:cubicBezTo>
                  <a:pt x="43761" y="58166"/>
                  <a:pt x="43638" y="59066"/>
                  <a:pt x="43638" y="60000"/>
                </a:cubicBezTo>
                <a:cubicBezTo>
                  <a:pt x="43638" y="69038"/>
                  <a:pt x="50961" y="76361"/>
                  <a:pt x="60000" y="76361"/>
                </a:cubicBezTo>
                <a:cubicBezTo>
                  <a:pt x="69033" y="76361"/>
                  <a:pt x="76361" y="69038"/>
                  <a:pt x="76361" y="60000"/>
                </a:cubicBezTo>
                <a:cubicBezTo>
                  <a:pt x="76361" y="59066"/>
                  <a:pt x="76238" y="58166"/>
                  <a:pt x="76088" y="57272"/>
                </a:cubicBezTo>
                <a:lnTo>
                  <a:pt x="81816" y="57272"/>
                </a:lnTo>
                <a:cubicBezTo>
                  <a:pt x="81816" y="57272"/>
                  <a:pt x="81816" y="76361"/>
                  <a:pt x="81816" y="76361"/>
                </a:cubicBezTo>
                <a:close/>
                <a:moveTo>
                  <a:pt x="60000" y="49088"/>
                </a:moveTo>
                <a:cubicBezTo>
                  <a:pt x="66022" y="49088"/>
                  <a:pt x="70911" y="53977"/>
                  <a:pt x="70911" y="60000"/>
                </a:cubicBezTo>
                <a:cubicBezTo>
                  <a:pt x="70911" y="66022"/>
                  <a:pt x="66022" y="70911"/>
                  <a:pt x="60000" y="70911"/>
                </a:cubicBezTo>
                <a:cubicBezTo>
                  <a:pt x="53977" y="70911"/>
                  <a:pt x="49088" y="66022"/>
                  <a:pt x="49088" y="60000"/>
                </a:cubicBezTo>
                <a:cubicBezTo>
                  <a:pt x="49088" y="53977"/>
                  <a:pt x="53977" y="49088"/>
                  <a:pt x="60000" y="49088"/>
                </a:cubicBezTo>
                <a:moveTo>
                  <a:pt x="70911" y="40911"/>
                </a:moveTo>
                <a:lnTo>
                  <a:pt x="79088" y="40911"/>
                </a:lnTo>
                <a:lnTo>
                  <a:pt x="79088" y="49088"/>
                </a:lnTo>
                <a:lnTo>
                  <a:pt x="70911" y="49088"/>
                </a:lnTo>
                <a:cubicBezTo>
                  <a:pt x="70911" y="49088"/>
                  <a:pt x="70911" y="40911"/>
                  <a:pt x="70911" y="40911"/>
                </a:cubicBezTo>
                <a:close/>
                <a:moveTo>
                  <a:pt x="76361" y="32727"/>
                </a:moveTo>
                <a:lnTo>
                  <a:pt x="43638" y="32727"/>
                </a:lnTo>
                <a:cubicBezTo>
                  <a:pt x="37611" y="32727"/>
                  <a:pt x="32727" y="37611"/>
                  <a:pt x="32727" y="43638"/>
                </a:cubicBezTo>
                <a:lnTo>
                  <a:pt x="32727" y="76361"/>
                </a:lnTo>
                <a:cubicBezTo>
                  <a:pt x="32727" y="82388"/>
                  <a:pt x="37611" y="87272"/>
                  <a:pt x="43638" y="87272"/>
                </a:cubicBezTo>
                <a:lnTo>
                  <a:pt x="76361" y="87272"/>
                </a:lnTo>
                <a:cubicBezTo>
                  <a:pt x="82388" y="87272"/>
                  <a:pt x="87272" y="82388"/>
                  <a:pt x="87272" y="76361"/>
                </a:cubicBezTo>
                <a:lnTo>
                  <a:pt x="87272" y="43638"/>
                </a:lnTo>
                <a:cubicBezTo>
                  <a:pt x="87272" y="37611"/>
                  <a:pt x="82388" y="32727"/>
                  <a:pt x="76361" y="32727"/>
                </a:cubicBezTo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5EC6FB-E7DE-42A2-8731-E5AA97B861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403939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B88DE66F-D46F-4089-9A86-9CAD8629F169}"/>
              </a:ext>
            </a:extLst>
          </p:cNvPr>
          <p:cNvSpPr/>
          <p:nvPr/>
        </p:nvSpPr>
        <p:spPr>
          <a:xfrm>
            <a:off x="0" y="-10885"/>
            <a:ext cx="4383314" cy="4317399"/>
          </a:xfrm>
          <a:custGeom>
            <a:avLst/>
            <a:gdLst>
              <a:gd name="connsiteX0" fmla="*/ 0 w 4383314"/>
              <a:gd name="connsiteY0" fmla="*/ 0 h 4317399"/>
              <a:gd name="connsiteX1" fmla="*/ 4383314 w 4383314"/>
              <a:gd name="connsiteY1" fmla="*/ 0 h 4317399"/>
              <a:gd name="connsiteX2" fmla="*/ 4383314 w 4383314"/>
              <a:gd name="connsiteY2" fmla="*/ 1346199 h 4317399"/>
              <a:gd name="connsiteX3" fmla="*/ 1959429 w 4383314"/>
              <a:gd name="connsiteY3" fmla="*/ 1346199 h 4317399"/>
              <a:gd name="connsiteX4" fmla="*/ 1959429 w 4383314"/>
              <a:gd name="connsiteY4" fmla="*/ 4317399 h 4317399"/>
              <a:gd name="connsiteX5" fmla="*/ 0 w 4383314"/>
              <a:gd name="connsiteY5" fmla="*/ 4317399 h 4317399"/>
              <a:gd name="connsiteX6" fmla="*/ 0 w 4383314"/>
              <a:gd name="connsiteY6" fmla="*/ 0 h 4317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3314" h="4317399">
                <a:moveTo>
                  <a:pt x="0" y="0"/>
                </a:moveTo>
                <a:lnTo>
                  <a:pt x="4383314" y="0"/>
                </a:lnTo>
                <a:lnTo>
                  <a:pt x="4383314" y="1346199"/>
                </a:lnTo>
                <a:lnTo>
                  <a:pt x="1959429" y="1346199"/>
                </a:lnTo>
                <a:lnTo>
                  <a:pt x="1959429" y="4317399"/>
                </a:lnTo>
                <a:lnTo>
                  <a:pt x="0" y="4317399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186F52B-8280-4F32-A836-0C16FE6907EE}"/>
              </a:ext>
            </a:extLst>
          </p:cNvPr>
          <p:cNvSpPr/>
          <p:nvPr/>
        </p:nvSpPr>
        <p:spPr>
          <a:xfrm>
            <a:off x="5152572" y="4100491"/>
            <a:ext cx="62266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9624B35-E947-40C3-8011-B72A9A28169B}"/>
              </a:ext>
            </a:extLst>
          </p:cNvPr>
          <p:cNvGrpSpPr/>
          <p:nvPr/>
        </p:nvGrpSpPr>
        <p:grpSpPr>
          <a:xfrm>
            <a:off x="5180018" y="5664872"/>
            <a:ext cx="1299040" cy="276999"/>
            <a:chOff x="6953579" y="5467824"/>
            <a:chExt cx="1299040" cy="276999"/>
          </a:xfrm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39A0F535-FDD4-4005-98DB-F408DCB1D6F7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5A39833-FCA1-4CFC-AD63-769137ECD1D3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6414E3FF-8ADF-4740-91B7-C7C98AB0C261}"/>
              </a:ext>
            </a:extLst>
          </p:cNvPr>
          <p:cNvSpPr/>
          <p:nvPr/>
        </p:nvSpPr>
        <p:spPr>
          <a:xfrm>
            <a:off x="6214781" y="1638374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b="1" dirty="0" err="1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Leony</a:t>
            </a:r>
            <a:r>
              <a:rPr lang="en-ID" b="1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 Maria</a:t>
            </a:r>
          </a:p>
        </p:txBody>
      </p:sp>
      <p:sp>
        <p:nvSpPr>
          <p:cNvPr id="29" name="Shape 4827">
            <a:extLst>
              <a:ext uri="{FF2B5EF4-FFF2-40B4-BE49-F238E27FC236}">
                <a16:creationId xmlns:a16="http://schemas.microsoft.com/office/drawing/2014/main" id="{23F38618-4F3C-43FB-8965-D14C8B435E26}"/>
              </a:ext>
            </a:extLst>
          </p:cNvPr>
          <p:cNvSpPr/>
          <p:nvPr/>
        </p:nvSpPr>
        <p:spPr>
          <a:xfrm>
            <a:off x="5180018" y="5072631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  <a:moveTo>
                  <a:pt x="88494" y="38988"/>
                </a:moveTo>
                <a:cubicBezTo>
                  <a:pt x="86327" y="40255"/>
                  <a:pt x="83933" y="41172"/>
                  <a:pt x="81388" y="41666"/>
                </a:cubicBezTo>
                <a:cubicBezTo>
                  <a:pt x="79344" y="39522"/>
                  <a:pt x="76438" y="38188"/>
                  <a:pt x="73216" y="38188"/>
                </a:cubicBezTo>
                <a:cubicBezTo>
                  <a:pt x="67038" y="38188"/>
                  <a:pt x="62027" y="43122"/>
                  <a:pt x="62027" y="49200"/>
                </a:cubicBezTo>
                <a:cubicBezTo>
                  <a:pt x="62027" y="50061"/>
                  <a:pt x="62127" y="50900"/>
                  <a:pt x="62316" y="51711"/>
                </a:cubicBezTo>
                <a:cubicBezTo>
                  <a:pt x="53016" y="51250"/>
                  <a:pt x="44772" y="46866"/>
                  <a:pt x="39250" y="40200"/>
                </a:cubicBezTo>
                <a:cubicBezTo>
                  <a:pt x="38288" y="41833"/>
                  <a:pt x="37738" y="43716"/>
                  <a:pt x="37738" y="45738"/>
                </a:cubicBezTo>
                <a:cubicBezTo>
                  <a:pt x="37738" y="49561"/>
                  <a:pt x="39711" y="52933"/>
                  <a:pt x="42716" y="54905"/>
                </a:cubicBezTo>
                <a:cubicBezTo>
                  <a:pt x="40883" y="54850"/>
                  <a:pt x="39155" y="54355"/>
                  <a:pt x="37644" y="53527"/>
                </a:cubicBezTo>
                <a:cubicBezTo>
                  <a:pt x="37644" y="53577"/>
                  <a:pt x="37644" y="53616"/>
                  <a:pt x="37644" y="53666"/>
                </a:cubicBezTo>
                <a:cubicBezTo>
                  <a:pt x="37644" y="59005"/>
                  <a:pt x="41505" y="63455"/>
                  <a:pt x="46622" y="64466"/>
                </a:cubicBezTo>
                <a:cubicBezTo>
                  <a:pt x="45683" y="64722"/>
                  <a:pt x="44694" y="64850"/>
                  <a:pt x="43672" y="64850"/>
                </a:cubicBezTo>
                <a:cubicBezTo>
                  <a:pt x="42955" y="64850"/>
                  <a:pt x="42250" y="64783"/>
                  <a:pt x="41572" y="64655"/>
                </a:cubicBezTo>
                <a:cubicBezTo>
                  <a:pt x="42994" y="69033"/>
                  <a:pt x="47127" y="72216"/>
                  <a:pt x="52022" y="72305"/>
                </a:cubicBezTo>
                <a:cubicBezTo>
                  <a:pt x="48188" y="75261"/>
                  <a:pt x="43366" y="77016"/>
                  <a:pt x="38122" y="77016"/>
                </a:cubicBezTo>
                <a:cubicBezTo>
                  <a:pt x="37216" y="77016"/>
                  <a:pt x="36333" y="76972"/>
                  <a:pt x="35455" y="76872"/>
                </a:cubicBezTo>
                <a:cubicBezTo>
                  <a:pt x="40411" y="79988"/>
                  <a:pt x="46288" y="81816"/>
                  <a:pt x="52611" y="81816"/>
                </a:cubicBezTo>
                <a:cubicBezTo>
                  <a:pt x="73194" y="81816"/>
                  <a:pt x="84450" y="65033"/>
                  <a:pt x="84450" y="50477"/>
                </a:cubicBezTo>
                <a:cubicBezTo>
                  <a:pt x="84450" y="50000"/>
                  <a:pt x="84438" y="49527"/>
                  <a:pt x="84416" y="49055"/>
                </a:cubicBezTo>
                <a:cubicBezTo>
                  <a:pt x="86600" y="47500"/>
                  <a:pt x="88500" y="45561"/>
                  <a:pt x="90000" y="43355"/>
                </a:cubicBezTo>
                <a:cubicBezTo>
                  <a:pt x="87994" y="44227"/>
                  <a:pt x="85838" y="44816"/>
                  <a:pt x="83572" y="45083"/>
                </a:cubicBezTo>
                <a:cubicBezTo>
                  <a:pt x="85883" y="43722"/>
                  <a:pt x="87655" y="41566"/>
                  <a:pt x="88494" y="38988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0" name="Shape 4828">
            <a:extLst>
              <a:ext uri="{FF2B5EF4-FFF2-40B4-BE49-F238E27FC236}">
                <a16:creationId xmlns:a16="http://schemas.microsoft.com/office/drawing/2014/main" id="{8FF7D6E2-8966-4D33-BB9E-E00C5916A913}"/>
              </a:ext>
            </a:extLst>
          </p:cNvPr>
          <p:cNvSpPr/>
          <p:nvPr/>
        </p:nvSpPr>
        <p:spPr>
          <a:xfrm>
            <a:off x="5717093" y="5072631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422" y="47044"/>
                </a:moveTo>
                <a:cubicBezTo>
                  <a:pt x="65422" y="44838"/>
                  <a:pt x="65650" y="43655"/>
                  <a:pt x="69044" y="43655"/>
                </a:cubicBezTo>
                <a:lnTo>
                  <a:pt x="73577" y="43655"/>
                </a:lnTo>
                <a:lnTo>
                  <a:pt x="73577" y="35450"/>
                </a:lnTo>
                <a:lnTo>
                  <a:pt x="66322" y="35450"/>
                </a:lnTo>
                <a:cubicBezTo>
                  <a:pt x="57605" y="35450"/>
                  <a:pt x="54533" y="39555"/>
                  <a:pt x="54533" y="46461"/>
                </a:cubicBezTo>
                <a:lnTo>
                  <a:pt x="54533" y="51788"/>
                </a:lnTo>
                <a:lnTo>
                  <a:pt x="49094" y="51788"/>
                </a:lnTo>
                <a:lnTo>
                  <a:pt x="49094" y="60000"/>
                </a:lnTo>
                <a:lnTo>
                  <a:pt x="54533" y="60000"/>
                </a:lnTo>
                <a:lnTo>
                  <a:pt x="54533" y="84550"/>
                </a:lnTo>
                <a:lnTo>
                  <a:pt x="65411" y="84550"/>
                </a:lnTo>
                <a:lnTo>
                  <a:pt x="65411" y="60000"/>
                </a:lnTo>
                <a:lnTo>
                  <a:pt x="72672" y="60000"/>
                </a:lnTo>
                <a:lnTo>
                  <a:pt x="73633" y="51788"/>
                </a:lnTo>
                <a:lnTo>
                  <a:pt x="65411" y="51788"/>
                </a:lnTo>
                <a:cubicBezTo>
                  <a:pt x="65411" y="51788"/>
                  <a:pt x="65422" y="47044"/>
                  <a:pt x="65422" y="47044"/>
                </a:cubicBezTo>
                <a:close/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1" name="Shape 4832">
            <a:extLst>
              <a:ext uri="{FF2B5EF4-FFF2-40B4-BE49-F238E27FC236}">
                <a16:creationId xmlns:a16="http://schemas.microsoft.com/office/drawing/2014/main" id="{084A01C5-7A75-4D92-909D-3D689671F982}"/>
              </a:ext>
            </a:extLst>
          </p:cNvPr>
          <p:cNvSpPr/>
          <p:nvPr/>
        </p:nvSpPr>
        <p:spPr>
          <a:xfrm>
            <a:off x="6254168" y="5072631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1805" y="40883"/>
                </a:moveTo>
                <a:lnTo>
                  <a:pt x="76350" y="40883"/>
                </a:lnTo>
                <a:lnTo>
                  <a:pt x="76350" y="49072"/>
                </a:lnTo>
                <a:lnTo>
                  <a:pt x="68138" y="49072"/>
                </a:lnTo>
                <a:lnTo>
                  <a:pt x="68138" y="54533"/>
                </a:lnTo>
                <a:lnTo>
                  <a:pt x="76350" y="54533"/>
                </a:lnTo>
                <a:lnTo>
                  <a:pt x="76350" y="62683"/>
                </a:lnTo>
                <a:lnTo>
                  <a:pt x="81805" y="62683"/>
                </a:lnTo>
                <a:lnTo>
                  <a:pt x="81805" y="54533"/>
                </a:lnTo>
                <a:lnTo>
                  <a:pt x="90027" y="54533"/>
                </a:lnTo>
                <a:lnTo>
                  <a:pt x="90027" y="49072"/>
                </a:lnTo>
                <a:lnTo>
                  <a:pt x="81805" y="49072"/>
                </a:lnTo>
                <a:cubicBezTo>
                  <a:pt x="81805" y="49072"/>
                  <a:pt x="81805" y="40883"/>
                  <a:pt x="81805" y="40883"/>
                </a:cubicBezTo>
                <a:close/>
                <a:moveTo>
                  <a:pt x="51783" y="77477"/>
                </a:moveTo>
                <a:cubicBezTo>
                  <a:pt x="47888" y="77477"/>
                  <a:pt x="44838" y="74972"/>
                  <a:pt x="44838" y="71772"/>
                </a:cubicBezTo>
                <a:cubicBezTo>
                  <a:pt x="44838" y="68844"/>
                  <a:pt x="48405" y="66272"/>
                  <a:pt x="52477" y="66272"/>
                </a:cubicBezTo>
                <a:lnTo>
                  <a:pt x="52477" y="65127"/>
                </a:lnTo>
                <a:lnTo>
                  <a:pt x="52483" y="65127"/>
                </a:lnTo>
                <a:lnTo>
                  <a:pt x="52583" y="66272"/>
                </a:lnTo>
                <a:cubicBezTo>
                  <a:pt x="53466" y="66277"/>
                  <a:pt x="54316" y="66411"/>
                  <a:pt x="55122" y="66666"/>
                </a:cubicBezTo>
                <a:lnTo>
                  <a:pt x="55927" y="67244"/>
                </a:lnTo>
                <a:cubicBezTo>
                  <a:pt x="58000" y="68727"/>
                  <a:pt x="59094" y="69561"/>
                  <a:pt x="59416" y="70911"/>
                </a:cubicBezTo>
                <a:cubicBezTo>
                  <a:pt x="59500" y="71261"/>
                  <a:pt x="59538" y="71616"/>
                  <a:pt x="59538" y="71966"/>
                </a:cubicBezTo>
                <a:cubicBezTo>
                  <a:pt x="59538" y="75622"/>
                  <a:pt x="56927" y="77477"/>
                  <a:pt x="51783" y="77477"/>
                </a:cubicBezTo>
                <a:moveTo>
                  <a:pt x="47455" y="48550"/>
                </a:moveTo>
                <a:cubicBezTo>
                  <a:pt x="47194" y="46455"/>
                  <a:pt x="47633" y="44522"/>
                  <a:pt x="48633" y="43366"/>
                </a:cubicBezTo>
                <a:cubicBezTo>
                  <a:pt x="49244" y="42666"/>
                  <a:pt x="50033" y="42294"/>
                  <a:pt x="50911" y="42294"/>
                </a:cubicBezTo>
                <a:lnTo>
                  <a:pt x="50911" y="41161"/>
                </a:lnTo>
                <a:lnTo>
                  <a:pt x="51011" y="42294"/>
                </a:lnTo>
                <a:cubicBezTo>
                  <a:pt x="53627" y="42377"/>
                  <a:pt x="56138" y="45472"/>
                  <a:pt x="56605" y="49194"/>
                </a:cubicBezTo>
                <a:cubicBezTo>
                  <a:pt x="56872" y="51327"/>
                  <a:pt x="56416" y="53311"/>
                  <a:pt x="55388" y="54494"/>
                </a:cubicBezTo>
                <a:cubicBezTo>
                  <a:pt x="54777" y="55194"/>
                  <a:pt x="54011" y="55566"/>
                  <a:pt x="53055" y="55561"/>
                </a:cubicBezTo>
                <a:lnTo>
                  <a:pt x="53050" y="55561"/>
                </a:lnTo>
                <a:cubicBezTo>
                  <a:pt x="50483" y="55488"/>
                  <a:pt x="47922" y="52272"/>
                  <a:pt x="47455" y="48550"/>
                </a:cubicBezTo>
                <a:moveTo>
                  <a:pt x="60211" y="62200"/>
                </a:moveTo>
                <a:cubicBezTo>
                  <a:pt x="58811" y="61161"/>
                  <a:pt x="57505" y="59622"/>
                  <a:pt x="57455" y="59144"/>
                </a:cubicBezTo>
                <a:cubicBezTo>
                  <a:pt x="57455" y="58327"/>
                  <a:pt x="57455" y="57950"/>
                  <a:pt x="59383" y="56377"/>
                </a:cubicBezTo>
                <a:cubicBezTo>
                  <a:pt x="61877" y="54333"/>
                  <a:pt x="63255" y="51638"/>
                  <a:pt x="63255" y="48800"/>
                </a:cubicBezTo>
                <a:cubicBezTo>
                  <a:pt x="63255" y="46344"/>
                  <a:pt x="62566" y="44150"/>
                  <a:pt x="61388" y="42550"/>
                </a:cubicBezTo>
                <a:lnTo>
                  <a:pt x="62433" y="42550"/>
                </a:lnTo>
                <a:lnTo>
                  <a:pt x="68200" y="38183"/>
                </a:lnTo>
                <a:lnTo>
                  <a:pt x="52572" y="38183"/>
                </a:lnTo>
                <a:cubicBezTo>
                  <a:pt x="46305" y="38183"/>
                  <a:pt x="40805" y="43105"/>
                  <a:pt x="40805" y="48716"/>
                </a:cubicBezTo>
                <a:cubicBezTo>
                  <a:pt x="40805" y="54511"/>
                  <a:pt x="45050" y="58916"/>
                  <a:pt x="50761" y="59155"/>
                </a:cubicBezTo>
                <a:cubicBezTo>
                  <a:pt x="50672" y="59566"/>
                  <a:pt x="50627" y="59972"/>
                  <a:pt x="50627" y="60377"/>
                </a:cubicBezTo>
                <a:cubicBezTo>
                  <a:pt x="50627" y="61211"/>
                  <a:pt x="50816" y="62011"/>
                  <a:pt x="51200" y="62777"/>
                </a:cubicBezTo>
                <a:cubicBezTo>
                  <a:pt x="44127" y="62827"/>
                  <a:pt x="38166" y="67561"/>
                  <a:pt x="38166" y="73150"/>
                </a:cubicBezTo>
                <a:cubicBezTo>
                  <a:pt x="38166" y="78172"/>
                  <a:pt x="43905" y="81816"/>
                  <a:pt x="51805" y="81816"/>
                </a:cubicBezTo>
                <a:cubicBezTo>
                  <a:pt x="60338" y="81816"/>
                  <a:pt x="64944" y="76477"/>
                  <a:pt x="64944" y="71444"/>
                </a:cubicBezTo>
                <a:cubicBezTo>
                  <a:pt x="64944" y="67266"/>
                  <a:pt x="63661" y="64755"/>
                  <a:pt x="60211" y="62200"/>
                </a:cubicBezTo>
                <a:moveTo>
                  <a:pt x="60000" y="114544"/>
                </a:moveTo>
                <a:cubicBezTo>
                  <a:pt x="29877" y="114544"/>
                  <a:pt x="5455" y="90127"/>
                  <a:pt x="5455" y="60000"/>
                </a:cubicBezTo>
                <a:cubicBezTo>
                  <a:pt x="5455" y="29877"/>
                  <a:pt x="29877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2" name="Shape 4837">
            <a:extLst>
              <a:ext uri="{FF2B5EF4-FFF2-40B4-BE49-F238E27FC236}">
                <a16:creationId xmlns:a16="http://schemas.microsoft.com/office/drawing/2014/main" id="{F5CA6E06-5CA2-4B5C-9FB7-AF82ED2B9F15}"/>
              </a:ext>
            </a:extLst>
          </p:cNvPr>
          <p:cNvSpPr/>
          <p:nvPr/>
        </p:nvSpPr>
        <p:spPr>
          <a:xfrm>
            <a:off x="6791243" y="5074066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1816" y="76361"/>
                </a:moveTo>
                <a:cubicBezTo>
                  <a:pt x="81816" y="79372"/>
                  <a:pt x="79372" y="81816"/>
                  <a:pt x="76361" y="81816"/>
                </a:cubicBezTo>
                <a:lnTo>
                  <a:pt x="43638" y="81816"/>
                </a:lnTo>
                <a:cubicBezTo>
                  <a:pt x="40627" y="81816"/>
                  <a:pt x="38183" y="79372"/>
                  <a:pt x="38183" y="76361"/>
                </a:cubicBezTo>
                <a:lnTo>
                  <a:pt x="38183" y="57272"/>
                </a:lnTo>
                <a:lnTo>
                  <a:pt x="43911" y="57272"/>
                </a:lnTo>
                <a:cubicBezTo>
                  <a:pt x="43761" y="58166"/>
                  <a:pt x="43638" y="59066"/>
                  <a:pt x="43638" y="60000"/>
                </a:cubicBezTo>
                <a:cubicBezTo>
                  <a:pt x="43638" y="69038"/>
                  <a:pt x="50961" y="76361"/>
                  <a:pt x="60000" y="76361"/>
                </a:cubicBezTo>
                <a:cubicBezTo>
                  <a:pt x="69033" y="76361"/>
                  <a:pt x="76361" y="69038"/>
                  <a:pt x="76361" y="60000"/>
                </a:cubicBezTo>
                <a:cubicBezTo>
                  <a:pt x="76361" y="59066"/>
                  <a:pt x="76238" y="58166"/>
                  <a:pt x="76088" y="57272"/>
                </a:cubicBezTo>
                <a:lnTo>
                  <a:pt x="81816" y="57272"/>
                </a:lnTo>
                <a:cubicBezTo>
                  <a:pt x="81816" y="57272"/>
                  <a:pt x="81816" y="76361"/>
                  <a:pt x="81816" y="76361"/>
                </a:cubicBezTo>
                <a:close/>
                <a:moveTo>
                  <a:pt x="60000" y="49088"/>
                </a:moveTo>
                <a:cubicBezTo>
                  <a:pt x="66022" y="49088"/>
                  <a:pt x="70911" y="53977"/>
                  <a:pt x="70911" y="60000"/>
                </a:cubicBezTo>
                <a:cubicBezTo>
                  <a:pt x="70911" y="66022"/>
                  <a:pt x="66022" y="70911"/>
                  <a:pt x="60000" y="70911"/>
                </a:cubicBezTo>
                <a:cubicBezTo>
                  <a:pt x="53977" y="70911"/>
                  <a:pt x="49088" y="66022"/>
                  <a:pt x="49088" y="60000"/>
                </a:cubicBezTo>
                <a:cubicBezTo>
                  <a:pt x="49088" y="53977"/>
                  <a:pt x="53977" y="49088"/>
                  <a:pt x="60000" y="49088"/>
                </a:cubicBezTo>
                <a:moveTo>
                  <a:pt x="70911" y="40911"/>
                </a:moveTo>
                <a:lnTo>
                  <a:pt x="79088" y="40911"/>
                </a:lnTo>
                <a:lnTo>
                  <a:pt x="79088" y="49088"/>
                </a:lnTo>
                <a:lnTo>
                  <a:pt x="70911" y="49088"/>
                </a:lnTo>
                <a:cubicBezTo>
                  <a:pt x="70911" y="49088"/>
                  <a:pt x="70911" y="40911"/>
                  <a:pt x="70911" y="40911"/>
                </a:cubicBezTo>
                <a:close/>
                <a:moveTo>
                  <a:pt x="76361" y="32727"/>
                </a:moveTo>
                <a:lnTo>
                  <a:pt x="43638" y="32727"/>
                </a:lnTo>
                <a:cubicBezTo>
                  <a:pt x="37611" y="32727"/>
                  <a:pt x="32727" y="37611"/>
                  <a:pt x="32727" y="43638"/>
                </a:cubicBezTo>
                <a:lnTo>
                  <a:pt x="32727" y="76361"/>
                </a:lnTo>
                <a:cubicBezTo>
                  <a:pt x="32727" y="82388"/>
                  <a:pt x="37611" y="87272"/>
                  <a:pt x="43638" y="87272"/>
                </a:cubicBezTo>
                <a:lnTo>
                  <a:pt x="76361" y="87272"/>
                </a:lnTo>
                <a:cubicBezTo>
                  <a:pt x="82388" y="87272"/>
                  <a:pt x="87272" y="82388"/>
                  <a:pt x="87272" y="76361"/>
                </a:cubicBezTo>
                <a:lnTo>
                  <a:pt x="87272" y="43638"/>
                </a:lnTo>
                <a:cubicBezTo>
                  <a:pt x="87272" y="37611"/>
                  <a:pt x="82388" y="32727"/>
                  <a:pt x="76361" y="32727"/>
                </a:cubicBezTo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6CEBD5B-C177-44F7-A1B4-3E284505F5FC}"/>
              </a:ext>
            </a:extLst>
          </p:cNvPr>
          <p:cNvSpPr/>
          <p:nvPr/>
        </p:nvSpPr>
        <p:spPr>
          <a:xfrm>
            <a:off x="6214780" y="2043672"/>
            <a:ext cx="516441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sz="3600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I Had An Idea Which I believed. Other Came After Years Of Hard Work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2219CA5-1086-4233-B9C0-32C3F9DF7EC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658574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776202E-8330-4834-829B-C258AFCFE668}"/>
              </a:ext>
            </a:extLst>
          </p:cNvPr>
          <p:cNvSpPr/>
          <p:nvPr/>
        </p:nvSpPr>
        <p:spPr>
          <a:xfrm>
            <a:off x="5124876" y="1765179"/>
            <a:ext cx="599306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sz="3600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I Do What Makes Me Happy And That’s The Reason For My Success.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31A3A40-1338-49F7-BA55-372DD9F5CCFD}"/>
              </a:ext>
            </a:extLst>
          </p:cNvPr>
          <p:cNvSpPr/>
          <p:nvPr/>
        </p:nvSpPr>
        <p:spPr>
          <a:xfrm>
            <a:off x="5124876" y="1359880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b="1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Montana </a:t>
            </a:r>
            <a:r>
              <a:rPr lang="en-ID" b="1" dirty="0" err="1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Grisa</a:t>
            </a:r>
            <a:endParaRPr lang="en-ID" b="1" dirty="0">
              <a:solidFill>
                <a:schemeClr val="tx2"/>
              </a:solidFill>
              <a:latin typeface="Garamond" panose="02020404030301010803" pitchFamily="18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299B520-C291-41D9-9FAB-BAF5E59696EB}"/>
              </a:ext>
            </a:extLst>
          </p:cNvPr>
          <p:cNvSpPr/>
          <p:nvPr/>
        </p:nvSpPr>
        <p:spPr>
          <a:xfrm>
            <a:off x="5124876" y="3795691"/>
            <a:ext cx="599306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C3BDADB-137B-40FA-8BAB-1E5FAFCE0844}"/>
              </a:ext>
            </a:extLst>
          </p:cNvPr>
          <p:cNvGrpSpPr/>
          <p:nvPr/>
        </p:nvGrpSpPr>
        <p:grpSpPr>
          <a:xfrm>
            <a:off x="5124875" y="4631250"/>
            <a:ext cx="5996539" cy="571605"/>
            <a:chOff x="692140" y="5623493"/>
            <a:chExt cx="3238696" cy="391985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41FB87E8-2A19-4E7B-A887-CBFBDA904559}"/>
                </a:ext>
              </a:extLst>
            </p:cNvPr>
            <p:cNvGrpSpPr/>
            <p:nvPr/>
          </p:nvGrpSpPr>
          <p:grpSpPr>
            <a:xfrm>
              <a:off x="692140" y="5623506"/>
              <a:ext cx="3238696" cy="391972"/>
              <a:chOff x="2002906" y="5377209"/>
              <a:chExt cx="3238696" cy="391972"/>
            </a:xfrm>
          </p:grpSpPr>
          <p:sp>
            <p:nvSpPr>
              <p:cNvPr id="13" name="Rounded Rectangle 21">
                <a:extLst>
                  <a:ext uri="{FF2B5EF4-FFF2-40B4-BE49-F238E27FC236}">
                    <a16:creationId xmlns:a16="http://schemas.microsoft.com/office/drawing/2014/main" id="{20D170DE-04E5-4B27-A880-C5C3CF188BBD}"/>
                  </a:ext>
                </a:extLst>
              </p:cNvPr>
              <p:cNvSpPr/>
              <p:nvPr/>
            </p:nvSpPr>
            <p:spPr>
              <a:xfrm>
                <a:off x="2077313" y="5576407"/>
                <a:ext cx="3164289" cy="112842"/>
              </a:xfrm>
              <a:prstGeom prst="roundRect">
                <a:avLst>
                  <a:gd name="adj" fmla="val 50000"/>
                </a:avLst>
              </a:prstGeom>
              <a:solidFill>
                <a:schemeClr val="bg2">
                  <a:lumMod val="90000"/>
                </a:schemeClr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sz="1200">
                  <a:solidFill>
                    <a:schemeClr val="tx2"/>
                  </a:solidFill>
                  <a:latin typeface="Garamond" panose="02020404030301010803" pitchFamily="18" charset="0"/>
                  <a:ea typeface="Lato Semibold" panose="020F0502020204030203" pitchFamily="34" charset="0"/>
                </a:endParaRPr>
              </a:p>
            </p:txBody>
          </p:sp>
          <p:sp>
            <p:nvSpPr>
              <p:cNvPr id="14" name="Rounded Rectangle 22">
                <a:extLst>
                  <a:ext uri="{FF2B5EF4-FFF2-40B4-BE49-F238E27FC236}">
                    <a16:creationId xmlns:a16="http://schemas.microsoft.com/office/drawing/2014/main" id="{AE36B711-4938-4662-993C-52F12C7EB4BE}"/>
                  </a:ext>
                </a:extLst>
              </p:cNvPr>
              <p:cNvSpPr/>
              <p:nvPr/>
            </p:nvSpPr>
            <p:spPr>
              <a:xfrm>
                <a:off x="2077312" y="5576408"/>
                <a:ext cx="2911375" cy="107768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sz="1200" dirty="0">
                  <a:solidFill>
                    <a:schemeClr val="tx2"/>
                  </a:solidFill>
                  <a:latin typeface="Garamond" panose="02020404030301010803" pitchFamily="18" charset="0"/>
                  <a:ea typeface="Lato Semibold" panose="020F0502020204030203" pitchFamily="34" charset="0"/>
                </a:endParaRPr>
              </a:p>
            </p:txBody>
          </p:sp>
          <p:sp>
            <p:nvSpPr>
              <p:cNvPr id="15" name="Text Placeholder 24">
                <a:extLst>
                  <a:ext uri="{FF2B5EF4-FFF2-40B4-BE49-F238E27FC236}">
                    <a16:creationId xmlns:a16="http://schemas.microsoft.com/office/drawing/2014/main" id="{EF4E3887-5B01-4BBC-95CC-CF4AC829783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02906" y="5377209"/>
                <a:ext cx="1410434" cy="391972"/>
              </a:xfrm>
              <a:prstGeom prst="rect">
                <a:avLst/>
              </a:prstGeom>
              <a:ln>
                <a:noFill/>
              </a:ln>
            </p:spPr>
            <p:txBody>
              <a:bodyPr/>
              <a:lstStyle>
                <a:lvl1pPr marL="0" indent="0" algn="just" defTabSz="914400" rtl="0" eaLnBrk="1" latinLnBrk="0" hangingPunct="1">
                  <a:lnSpc>
                    <a:spcPts val="1300"/>
                  </a:lnSpc>
                  <a:spcBef>
                    <a:spcPts val="1000"/>
                  </a:spcBef>
                  <a:spcAft>
                    <a:spcPts val="1200"/>
                  </a:spcAft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1pPr>
                <a:lvl2pPr marL="4572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2pPr>
                <a:lvl3pPr marL="9144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3pPr>
                <a:lvl4pPr marL="13716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4pPr>
                <a:lvl5pPr marL="18288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>
                    <a:solidFill>
                      <a:schemeClr val="tx2"/>
                    </a:solidFill>
                    <a:latin typeface="Garamond" panose="02020404030301010803" pitchFamily="18" charset="0"/>
                    <a:ea typeface="Lato Semibold" panose="020F0502020204030203" pitchFamily="34" charset="0"/>
                    <a:cs typeface="Lato Semibold" panose="020F0502020204030203" pitchFamily="34" charset="0"/>
                  </a:rPr>
                  <a:t>Business Process</a:t>
                </a:r>
              </a:p>
            </p:txBody>
          </p:sp>
        </p:grpSp>
        <p:sp>
          <p:nvSpPr>
            <p:cNvPr id="12" name="Text Placeholder 24">
              <a:extLst>
                <a:ext uri="{FF2B5EF4-FFF2-40B4-BE49-F238E27FC236}">
                  <a16:creationId xmlns:a16="http://schemas.microsoft.com/office/drawing/2014/main" id="{3F33DBFF-5861-45A9-8B7C-502A150A9CDB}"/>
                </a:ext>
              </a:extLst>
            </p:cNvPr>
            <p:cNvSpPr txBox="1">
              <a:spLocks/>
            </p:cNvSpPr>
            <p:nvPr/>
          </p:nvSpPr>
          <p:spPr>
            <a:xfrm>
              <a:off x="2520402" y="5623493"/>
              <a:ext cx="1410434" cy="391972"/>
            </a:xfrm>
            <a:prstGeom prst="rect">
              <a:avLst/>
            </a:prstGeom>
            <a:ln>
              <a:noFill/>
            </a:ln>
          </p:spPr>
          <p:txBody>
            <a:bodyPr/>
            <a:lstStyle>
              <a:lvl1pPr marL="0" indent="0" algn="just" defTabSz="914400" rtl="0" eaLnBrk="1" latinLnBrk="0" hangingPunct="1">
                <a:lnSpc>
                  <a:spcPts val="1300"/>
                </a:lnSpc>
                <a:spcBef>
                  <a:spcPts val="1000"/>
                </a:spcBef>
                <a:spcAft>
                  <a:spcPts val="1200"/>
                </a:spcAft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dirty="0">
                  <a:solidFill>
                    <a:schemeClr val="tx2"/>
                  </a:solidFill>
                  <a:latin typeface="Garamond" panose="02020404030301010803" pitchFamily="18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90%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81A6132-FEB3-4EDD-9B72-9273ACA7AE90}"/>
              </a:ext>
            </a:extLst>
          </p:cNvPr>
          <p:cNvGrpSpPr/>
          <p:nvPr/>
        </p:nvGrpSpPr>
        <p:grpSpPr>
          <a:xfrm>
            <a:off x="5124875" y="5360665"/>
            <a:ext cx="5993067" cy="571608"/>
            <a:chOff x="692140" y="5623491"/>
            <a:chExt cx="3238696" cy="391987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40727D1-99D6-4941-AC26-239CB8672706}"/>
                </a:ext>
              </a:extLst>
            </p:cNvPr>
            <p:cNvGrpSpPr/>
            <p:nvPr/>
          </p:nvGrpSpPr>
          <p:grpSpPr>
            <a:xfrm>
              <a:off x="692140" y="5623506"/>
              <a:ext cx="3238696" cy="391972"/>
              <a:chOff x="2002906" y="5377209"/>
              <a:chExt cx="3238696" cy="391972"/>
            </a:xfrm>
          </p:grpSpPr>
          <p:sp>
            <p:nvSpPr>
              <p:cNvPr id="19" name="Rounded Rectangle 21">
                <a:extLst>
                  <a:ext uri="{FF2B5EF4-FFF2-40B4-BE49-F238E27FC236}">
                    <a16:creationId xmlns:a16="http://schemas.microsoft.com/office/drawing/2014/main" id="{EBA61A6F-00CF-4FD2-AC0C-55C64DABA8E3}"/>
                  </a:ext>
                </a:extLst>
              </p:cNvPr>
              <p:cNvSpPr/>
              <p:nvPr/>
            </p:nvSpPr>
            <p:spPr>
              <a:xfrm>
                <a:off x="2077313" y="5576407"/>
                <a:ext cx="3164289" cy="112842"/>
              </a:xfrm>
              <a:prstGeom prst="roundRect">
                <a:avLst>
                  <a:gd name="adj" fmla="val 50000"/>
                </a:avLst>
              </a:prstGeom>
              <a:solidFill>
                <a:schemeClr val="bg2">
                  <a:lumMod val="90000"/>
                </a:schemeClr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sz="1200">
                  <a:solidFill>
                    <a:schemeClr val="tx2"/>
                  </a:solidFill>
                  <a:latin typeface="Garamond" panose="02020404030301010803" pitchFamily="18" charset="0"/>
                  <a:ea typeface="Lato Semibold" panose="020F0502020204030203" pitchFamily="34" charset="0"/>
                </a:endParaRPr>
              </a:p>
            </p:txBody>
          </p:sp>
          <p:sp>
            <p:nvSpPr>
              <p:cNvPr id="20" name="Rounded Rectangle 22">
                <a:extLst>
                  <a:ext uri="{FF2B5EF4-FFF2-40B4-BE49-F238E27FC236}">
                    <a16:creationId xmlns:a16="http://schemas.microsoft.com/office/drawing/2014/main" id="{10E2C42C-B743-4925-B6C1-DFE059703865}"/>
                  </a:ext>
                </a:extLst>
              </p:cNvPr>
              <p:cNvSpPr/>
              <p:nvPr/>
            </p:nvSpPr>
            <p:spPr>
              <a:xfrm>
                <a:off x="2077314" y="5576407"/>
                <a:ext cx="2572657" cy="112842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sz="1200" dirty="0">
                  <a:solidFill>
                    <a:schemeClr val="tx2"/>
                  </a:solidFill>
                  <a:latin typeface="Garamond" panose="02020404030301010803" pitchFamily="18" charset="0"/>
                  <a:ea typeface="Lato Semibold" panose="020F0502020204030203" pitchFamily="34" charset="0"/>
                </a:endParaRPr>
              </a:p>
            </p:txBody>
          </p:sp>
          <p:sp>
            <p:nvSpPr>
              <p:cNvPr id="21" name="Text Placeholder 24">
                <a:extLst>
                  <a:ext uri="{FF2B5EF4-FFF2-40B4-BE49-F238E27FC236}">
                    <a16:creationId xmlns:a16="http://schemas.microsoft.com/office/drawing/2014/main" id="{AAEE85C5-4516-4088-9588-63D87EB2FAF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02906" y="5377209"/>
                <a:ext cx="1410434" cy="391972"/>
              </a:xfrm>
              <a:prstGeom prst="rect">
                <a:avLst/>
              </a:prstGeom>
              <a:ln>
                <a:noFill/>
              </a:ln>
            </p:spPr>
            <p:txBody>
              <a:bodyPr/>
              <a:lstStyle>
                <a:lvl1pPr marL="0" indent="0" algn="just" defTabSz="914400" rtl="0" eaLnBrk="1" latinLnBrk="0" hangingPunct="1">
                  <a:lnSpc>
                    <a:spcPts val="1300"/>
                  </a:lnSpc>
                  <a:spcBef>
                    <a:spcPts val="1000"/>
                  </a:spcBef>
                  <a:spcAft>
                    <a:spcPts val="1200"/>
                  </a:spcAft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1pPr>
                <a:lvl2pPr marL="4572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2pPr>
                <a:lvl3pPr marL="9144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3pPr>
                <a:lvl4pPr marL="13716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4pPr>
                <a:lvl5pPr marL="18288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>
                    <a:solidFill>
                      <a:schemeClr val="tx2"/>
                    </a:solidFill>
                    <a:latin typeface="Garamond" panose="02020404030301010803" pitchFamily="18" charset="0"/>
                    <a:ea typeface="Lato Semibold" panose="020F0502020204030203" pitchFamily="34" charset="0"/>
                    <a:cs typeface="Lato Semibold" panose="020F0502020204030203" pitchFamily="34" charset="0"/>
                  </a:rPr>
                  <a:t>Business Process</a:t>
                </a:r>
              </a:p>
            </p:txBody>
          </p:sp>
        </p:grpSp>
        <p:sp>
          <p:nvSpPr>
            <p:cNvPr id="18" name="Text Placeholder 24">
              <a:extLst>
                <a:ext uri="{FF2B5EF4-FFF2-40B4-BE49-F238E27FC236}">
                  <a16:creationId xmlns:a16="http://schemas.microsoft.com/office/drawing/2014/main" id="{DAAA1D5E-75D0-46F2-9732-9CF68848B0EB}"/>
                </a:ext>
              </a:extLst>
            </p:cNvPr>
            <p:cNvSpPr txBox="1">
              <a:spLocks/>
            </p:cNvSpPr>
            <p:nvPr/>
          </p:nvSpPr>
          <p:spPr>
            <a:xfrm>
              <a:off x="2520402" y="5623491"/>
              <a:ext cx="1410434" cy="391972"/>
            </a:xfrm>
            <a:prstGeom prst="rect">
              <a:avLst/>
            </a:prstGeom>
            <a:ln>
              <a:noFill/>
            </a:ln>
          </p:spPr>
          <p:txBody>
            <a:bodyPr/>
            <a:lstStyle>
              <a:lvl1pPr marL="0" indent="0" algn="just" defTabSz="914400" rtl="0" eaLnBrk="1" latinLnBrk="0" hangingPunct="1">
                <a:lnSpc>
                  <a:spcPts val="1300"/>
                </a:lnSpc>
                <a:spcBef>
                  <a:spcPts val="1000"/>
                </a:spcBef>
                <a:spcAft>
                  <a:spcPts val="1200"/>
                </a:spcAft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dirty="0">
                  <a:solidFill>
                    <a:schemeClr val="tx2"/>
                  </a:solidFill>
                  <a:latin typeface="Garamond" panose="02020404030301010803" pitchFamily="18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80%</a:t>
              </a: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DF0E80E4-A500-452A-95F1-5BBBA5D86ED8}"/>
              </a:ext>
            </a:extLst>
          </p:cNvPr>
          <p:cNvSpPr/>
          <p:nvPr/>
        </p:nvSpPr>
        <p:spPr>
          <a:xfrm>
            <a:off x="400590" y="0"/>
            <a:ext cx="286657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2B671C-597D-41F5-BE64-66752B70875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083257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41DDBE2-1A9F-4868-A46B-68E48D4B20FE}"/>
              </a:ext>
            </a:extLst>
          </p:cNvPr>
          <p:cNvSpPr/>
          <p:nvPr/>
        </p:nvSpPr>
        <p:spPr>
          <a:xfrm>
            <a:off x="696687" y="3193764"/>
            <a:ext cx="387531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ID" sz="3600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I Had An Idea Which I believed. Other Came After Years Of Hard Work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50EE8A1-6153-4E6D-89D0-9C2E9FC85E09}"/>
              </a:ext>
            </a:extLst>
          </p:cNvPr>
          <p:cNvSpPr/>
          <p:nvPr/>
        </p:nvSpPr>
        <p:spPr>
          <a:xfrm>
            <a:off x="7625835" y="2771920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b="1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Melissa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5F32B45-1734-42C1-B8D6-91294954AFEF}"/>
              </a:ext>
            </a:extLst>
          </p:cNvPr>
          <p:cNvSpPr/>
          <p:nvPr/>
        </p:nvSpPr>
        <p:spPr>
          <a:xfrm>
            <a:off x="7619998" y="3327215"/>
            <a:ext cx="387531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E6C9A78-0849-4BFC-A239-465140C8A17C}"/>
              </a:ext>
            </a:extLst>
          </p:cNvPr>
          <p:cNvSpPr/>
          <p:nvPr/>
        </p:nvSpPr>
        <p:spPr>
          <a:xfrm>
            <a:off x="7619998" y="4435211"/>
            <a:ext cx="387531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1D3FC23-221E-45FE-B5EF-349ABD5774B6}"/>
              </a:ext>
            </a:extLst>
          </p:cNvPr>
          <p:cNvGrpSpPr/>
          <p:nvPr/>
        </p:nvGrpSpPr>
        <p:grpSpPr>
          <a:xfrm>
            <a:off x="7719072" y="5295236"/>
            <a:ext cx="1299040" cy="276999"/>
            <a:chOff x="6953579" y="5467824"/>
            <a:chExt cx="1299040" cy="276999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45CFD3C3-9881-4322-85B4-DEA0DB4815A1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3CAE14E-8AC7-4AC5-9C2C-19323BD08B30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DDA70FA4-22B6-4EA3-9FBA-C1671C5E7B3A}"/>
              </a:ext>
            </a:extLst>
          </p:cNvPr>
          <p:cNvSpPr/>
          <p:nvPr/>
        </p:nvSpPr>
        <p:spPr>
          <a:xfrm>
            <a:off x="400590" y="0"/>
            <a:ext cx="286657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CD0F25-25D8-4A02-A9F1-1DF3E10C8A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3442499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C98B4B-B0DF-47D5-9D4E-AC1125E5A86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5BE1B3B-330C-4754-B67A-3E3247532898}"/>
              </a:ext>
            </a:extLst>
          </p:cNvPr>
          <p:cNvSpPr/>
          <p:nvPr/>
        </p:nvSpPr>
        <p:spPr>
          <a:xfrm>
            <a:off x="9261677" y="3964259"/>
            <a:ext cx="275887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sz="3600" dirty="0">
                <a:solidFill>
                  <a:schemeClr val="accent1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Who I’m ?</a:t>
            </a:r>
          </a:p>
          <a:p>
            <a:r>
              <a:rPr lang="en-ID" sz="3600" dirty="0">
                <a:solidFill>
                  <a:schemeClr val="accent1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Creative Performer...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5147678-484F-4BFC-AA30-048C137593ED}"/>
              </a:ext>
            </a:extLst>
          </p:cNvPr>
          <p:cNvSpPr/>
          <p:nvPr/>
        </p:nvSpPr>
        <p:spPr>
          <a:xfrm>
            <a:off x="9291940" y="3540510"/>
            <a:ext cx="23539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b="1" dirty="0" err="1">
                <a:solidFill>
                  <a:schemeClr val="accent1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Velicya</a:t>
            </a:r>
            <a:endParaRPr lang="en-ID" b="1" dirty="0">
              <a:solidFill>
                <a:schemeClr val="accent1"/>
              </a:solidFill>
              <a:latin typeface="Garamond" panose="02020404030301010803" pitchFamily="18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F15C40C-BFAB-4A0E-A41E-7C843A8E55B4}"/>
              </a:ext>
            </a:extLst>
          </p:cNvPr>
          <p:cNvSpPr/>
          <p:nvPr/>
        </p:nvSpPr>
        <p:spPr>
          <a:xfrm>
            <a:off x="5276850" y="0"/>
            <a:ext cx="3545191" cy="6858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FD82F69-9916-4888-B015-C4A52607BA46}"/>
              </a:ext>
            </a:extLst>
          </p:cNvPr>
          <p:cNvSpPr/>
          <p:nvPr/>
        </p:nvSpPr>
        <p:spPr>
          <a:xfrm>
            <a:off x="5563544" y="3909842"/>
            <a:ext cx="297180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bg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9" name="Shape 4827">
            <a:extLst>
              <a:ext uri="{FF2B5EF4-FFF2-40B4-BE49-F238E27FC236}">
                <a16:creationId xmlns:a16="http://schemas.microsoft.com/office/drawing/2014/main" id="{436186D5-54B2-4A7D-8EFE-0784EF07666F}"/>
              </a:ext>
            </a:extLst>
          </p:cNvPr>
          <p:cNvSpPr/>
          <p:nvPr/>
        </p:nvSpPr>
        <p:spPr>
          <a:xfrm>
            <a:off x="5677852" y="5323178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  <a:moveTo>
                  <a:pt x="88494" y="38988"/>
                </a:moveTo>
                <a:cubicBezTo>
                  <a:pt x="86327" y="40255"/>
                  <a:pt x="83933" y="41172"/>
                  <a:pt x="81388" y="41666"/>
                </a:cubicBezTo>
                <a:cubicBezTo>
                  <a:pt x="79344" y="39522"/>
                  <a:pt x="76438" y="38188"/>
                  <a:pt x="73216" y="38188"/>
                </a:cubicBezTo>
                <a:cubicBezTo>
                  <a:pt x="67038" y="38188"/>
                  <a:pt x="62027" y="43122"/>
                  <a:pt x="62027" y="49200"/>
                </a:cubicBezTo>
                <a:cubicBezTo>
                  <a:pt x="62027" y="50061"/>
                  <a:pt x="62127" y="50900"/>
                  <a:pt x="62316" y="51711"/>
                </a:cubicBezTo>
                <a:cubicBezTo>
                  <a:pt x="53016" y="51250"/>
                  <a:pt x="44772" y="46866"/>
                  <a:pt x="39250" y="40200"/>
                </a:cubicBezTo>
                <a:cubicBezTo>
                  <a:pt x="38288" y="41833"/>
                  <a:pt x="37738" y="43716"/>
                  <a:pt x="37738" y="45738"/>
                </a:cubicBezTo>
                <a:cubicBezTo>
                  <a:pt x="37738" y="49561"/>
                  <a:pt x="39711" y="52933"/>
                  <a:pt x="42716" y="54905"/>
                </a:cubicBezTo>
                <a:cubicBezTo>
                  <a:pt x="40883" y="54850"/>
                  <a:pt x="39155" y="54355"/>
                  <a:pt x="37644" y="53527"/>
                </a:cubicBezTo>
                <a:cubicBezTo>
                  <a:pt x="37644" y="53577"/>
                  <a:pt x="37644" y="53616"/>
                  <a:pt x="37644" y="53666"/>
                </a:cubicBezTo>
                <a:cubicBezTo>
                  <a:pt x="37644" y="59005"/>
                  <a:pt x="41505" y="63455"/>
                  <a:pt x="46622" y="64466"/>
                </a:cubicBezTo>
                <a:cubicBezTo>
                  <a:pt x="45683" y="64722"/>
                  <a:pt x="44694" y="64850"/>
                  <a:pt x="43672" y="64850"/>
                </a:cubicBezTo>
                <a:cubicBezTo>
                  <a:pt x="42955" y="64850"/>
                  <a:pt x="42250" y="64783"/>
                  <a:pt x="41572" y="64655"/>
                </a:cubicBezTo>
                <a:cubicBezTo>
                  <a:pt x="42994" y="69033"/>
                  <a:pt x="47127" y="72216"/>
                  <a:pt x="52022" y="72305"/>
                </a:cubicBezTo>
                <a:cubicBezTo>
                  <a:pt x="48188" y="75261"/>
                  <a:pt x="43366" y="77016"/>
                  <a:pt x="38122" y="77016"/>
                </a:cubicBezTo>
                <a:cubicBezTo>
                  <a:pt x="37216" y="77016"/>
                  <a:pt x="36333" y="76972"/>
                  <a:pt x="35455" y="76872"/>
                </a:cubicBezTo>
                <a:cubicBezTo>
                  <a:pt x="40411" y="79988"/>
                  <a:pt x="46288" y="81816"/>
                  <a:pt x="52611" y="81816"/>
                </a:cubicBezTo>
                <a:cubicBezTo>
                  <a:pt x="73194" y="81816"/>
                  <a:pt x="84450" y="65033"/>
                  <a:pt x="84450" y="50477"/>
                </a:cubicBezTo>
                <a:cubicBezTo>
                  <a:pt x="84450" y="50000"/>
                  <a:pt x="84438" y="49527"/>
                  <a:pt x="84416" y="49055"/>
                </a:cubicBezTo>
                <a:cubicBezTo>
                  <a:pt x="86600" y="47500"/>
                  <a:pt x="88500" y="45561"/>
                  <a:pt x="90000" y="43355"/>
                </a:cubicBezTo>
                <a:cubicBezTo>
                  <a:pt x="87994" y="44227"/>
                  <a:pt x="85838" y="44816"/>
                  <a:pt x="83572" y="45083"/>
                </a:cubicBezTo>
                <a:cubicBezTo>
                  <a:pt x="85883" y="43722"/>
                  <a:pt x="87655" y="41566"/>
                  <a:pt x="88494" y="38988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" name="Shape 4828">
            <a:extLst>
              <a:ext uri="{FF2B5EF4-FFF2-40B4-BE49-F238E27FC236}">
                <a16:creationId xmlns:a16="http://schemas.microsoft.com/office/drawing/2014/main" id="{5D613AC1-571F-47DE-A151-B664BF882D04}"/>
              </a:ext>
            </a:extLst>
          </p:cNvPr>
          <p:cNvSpPr/>
          <p:nvPr/>
        </p:nvSpPr>
        <p:spPr>
          <a:xfrm>
            <a:off x="6214927" y="5323178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422" y="47044"/>
                </a:moveTo>
                <a:cubicBezTo>
                  <a:pt x="65422" y="44838"/>
                  <a:pt x="65650" y="43655"/>
                  <a:pt x="69044" y="43655"/>
                </a:cubicBezTo>
                <a:lnTo>
                  <a:pt x="73577" y="43655"/>
                </a:lnTo>
                <a:lnTo>
                  <a:pt x="73577" y="35450"/>
                </a:lnTo>
                <a:lnTo>
                  <a:pt x="66322" y="35450"/>
                </a:lnTo>
                <a:cubicBezTo>
                  <a:pt x="57605" y="35450"/>
                  <a:pt x="54533" y="39555"/>
                  <a:pt x="54533" y="46461"/>
                </a:cubicBezTo>
                <a:lnTo>
                  <a:pt x="54533" y="51788"/>
                </a:lnTo>
                <a:lnTo>
                  <a:pt x="49094" y="51788"/>
                </a:lnTo>
                <a:lnTo>
                  <a:pt x="49094" y="60000"/>
                </a:lnTo>
                <a:lnTo>
                  <a:pt x="54533" y="60000"/>
                </a:lnTo>
                <a:lnTo>
                  <a:pt x="54533" y="84550"/>
                </a:lnTo>
                <a:lnTo>
                  <a:pt x="65411" y="84550"/>
                </a:lnTo>
                <a:lnTo>
                  <a:pt x="65411" y="60000"/>
                </a:lnTo>
                <a:lnTo>
                  <a:pt x="72672" y="60000"/>
                </a:lnTo>
                <a:lnTo>
                  <a:pt x="73633" y="51788"/>
                </a:lnTo>
                <a:lnTo>
                  <a:pt x="65411" y="51788"/>
                </a:lnTo>
                <a:cubicBezTo>
                  <a:pt x="65411" y="51788"/>
                  <a:pt x="65422" y="47044"/>
                  <a:pt x="65422" y="47044"/>
                </a:cubicBezTo>
                <a:close/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" name="Shape 4832">
            <a:extLst>
              <a:ext uri="{FF2B5EF4-FFF2-40B4-BE49-F238E27FC236}">
                <a16:creationId xmlns:a16="http://schemas.microsoft.com/office/drawing/2014/main" id="{9E2DB21E-6DF3-4144-B43F-38FE57D28095}"/>
              </a:ext>
            </a:extLst>
          </p:cNvPr>
          <p:cNvSpPr/>
          <p:nvPr/>
        </p:nvSpPr>
        <p:spPr>
          <a:xfrm>
            <a:off x="6752002" y="5323178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1805" y="40883"/>
                </a:moveTo>
                <a:lnTo>
                  <a:pt x="76350" y="40883"/>
                </a:lnTo>
                <a:lnTo>
                  <a:pt x="76350" y="49072"/>
                </a:lnTo>
                <a:lnTo>
                  <a:pt x="68138" y="49072"/>
                </a:lnTo>
                <a:lnTo>
                  <a:pt x="68138" y="54533"/>
                </a:lnTo>
                <a:lnTo>
                  <a:pt x="76350" y="54533"/>
                </a:lnTo>
                <a:lnTo>
                  <a:pt x="76350" y="62683"/>
                </a:lnTo>
                <a:lnTo>
                  <a:pt x="81805" y="62683"/>
                </a:lnTo>
                <a:lnTo>
                  <a:pt x="81805" y="54533"/>
                </a:lnTo>
                <a:lnTo>
                  <a:pt x="90027" y="54533"/>
                </a:lnTo>
                <a:lnTo>
                  <a:pt x="90027" y="49072"/>
                </a:lnTo>
                <a:lnTo>
                  <a:pt x="81805" y="49072"/>
                </a:lnTo>
                <a:cubicBezTo>
                  <a:pt x="81805" y="49072"/>
                  <a:pt x="81805" y="40883"/>
                  <a:pt x="81805" y="40883"/>
                </a:cubicBezTo>
                <a:close/>
                <a:moveTo>
                  <a:pt x="51783" y="77477"/>
                </a:moveTo>
                <a:cubicBezTo>
                  <a:pt x="47888" y="77477"/>
                  <a:pt x="44838" y="74972"/>
                  <a:pt x="44838" y="71772"/>
                </a:cubicBezTo>
                <a:cubicBezTo>
                  <a:pt x="44838" y="68844"/>
                  <a:pt x="48405" y="66272"/>
                  <a:pt x="52477" y="66272"/>
                </a:cubicBezTo>
                <a:lnTo>
                  <a:pt x="52477" y="65127"/>
                </a:lnTo>
                <a:lnTo>
                  <a:pt x="52483" y="65127"/>
                </a:lnTo>
                <a:lnTo>
                  <a:pt x="52583" y="66272"/>
                </a:lnTo>
                <a:cubicBezTo>
                  <a:pt x="53466" y="66277"/>
                  <a:pt x="54316" y="66411"/>
                  <a:pt x="55122" y="66666"/>
                </a:cubicBezTo>
                <a:lnTo>
                  <a:pt x="55927" y="67244"/>
                </a:lnTo>
                <a:cubicBezTo>
                  <a:pt x="58000" y="68727"/>
                  <a:pt x="59094" y="69561"/>
                  <a:pt x="59416" y="70911"/>
                </a:cubicBezTo>
                <a:cubicBezTo>
                  <a:pt x="59500" y="71261"/>
                  <a:pt x="59538" y="71616"/>
                  <a:pt x="59538" y="71966"/>
                </a:cubicBezTo>
                <a:cubicBezTo>
                  <a:pt x="59538" y="75622"/>
                  <a:pt x="56927" y="77477"/>
                  <a:pt x="51783" y="77477"/>
                </a:cubicBezTo>
                <a:moveTo>
                  <a:pt x="47455" y="48550"/>
                </a:moveTo>
                <a:cubicBezTo>
                  <a:pt x="47194" y="46455"/>
                  <a:pt x="47633" y="44522"/>
                  <a:pt x="48633" y="43366"/>
                </a:cubicBezTo>
                <a:cubicBezTo>
                  <a:pt x="49244" y="42666"/>
                  <a:pt x="50033" y="42294"/>
                  <a:pt x="50911" y="42294"/>
                </a:cubicBezTo>
                <a:lnTo>
                  <a:pt x="50911" y="41161"/>
                </a:lnTo>
                <a:lnTo>
                  <a:pt x="51011" y="42294"/>
                </a:lnTo>
                <a:cubicBezTo>
                  <a:pt x="53627" y="42377"/>
                  <a:pt x="56138" y="45472"/>
                  <a:pt x="56605" y="49194"/>
                </a:cubicBezTo>
                <a:cubicBezTo>
                  <a:pt x="56872" y="51327"/>
                  <a:pt x="56416" y="53311"/>
                  <a:pt x="55388" y="54494"/>
                </a:cubicBezTo>
                <a:cubicBezTo>
                  <a:pt x="54777" y="55194"/>
                  <a:pt x="54011" y="55566"/>
                  <a:pt x="53055" y="55561"/>
                </a:cubicBezTo>
                <a:lnTo>
                  <a:pt x="53050" y="55561"/>
                </a:lnTo>
                <a:cubicBezTo>
                  <a:pt x="50483" y="55488"/>
                  <a:pt x="47922" y="52272"/>
                  <a:pt x="47455" y="48550"/>
                </a:cubicBezTo>
                <a:moveTo>
                  <a:pt x="60211" y="62200"/>
                </a:moveTo>
                <a:cubicBezTo>
                  <a:pt x="58811" y="61161"/>
                  <a:pt x="57505" y="59622"/>
                  <a:pt x="57455" y="59144"/>
                </a:cubicBezTo>
                <a:cubicBezTo>
                  <a:pt x="57455" y="58327"/>
                  <a:pt x="57455" y="57950"/>
                  <a:pt x="59383" y="56377"/>
                </a:cubicBezTo>
                <a:cubicBezTo>
                  <a:pt x="61877" y="54333"/>
                  <a:pt x="63255" y="51638"/>
                  <a:pt x="63255" y="48800"/>
                </a:cubicBezTo>
                <a:cubicBezTo>
                  <a:pt x="63255" y="46344"/>
                  <a:pt x="62566" y="44150"/>
                  <a:pt x="61388" y="42550"/>
                </a:cubicBezTo>
                <a:lnTo>
                  <a:pt x="62433" y="42550"/>
                </a:lnTo>
                <a:lnTo>
                  <a:pt x="68200" y="38183"/>
                </a:lnTo>
                <a:lnTo>
                  <a:pt x="52572" y="38183"/>
                </a:lnTo>
                <a:cubicBezTo>
                  <a:pt x="46305" y="38183"/>
                  <a:pt x="40805" y="43105"/>
                  <a:pt x="40805" y="48716"/>
                </a:cubicBezTo>
                <a:cubicBezTo>
                  <a:pt x="40805" y="54511"/>
                  <a:pt x="45050" y="58916"/>
                  <a:pt x="50761" y="59155"/>
                </a:cubicBezTo>
                <a:cubicBezTo>
                  <a:pt x="50672" y="59566"/>
                  <a:pt x="50627" y="59972"/>
                  <a:pt x="50627" y="60377"/>
                </a:cubicBezTo>
                <a:cubicBezTo>
                  <a:pt x="50627" y="61211"/>
                  <a:pt x="50816" y="62011"/>
                  <a:pt x="51200" y="62777"/>
                </a:cubicBezTo>
                <a:cubicBezTo>
                  <a:pt x="44127" y="62827"/>
                  <a:pt x="38166" y="67561"/>
                  <a:pt x="38166" y="73150"/>
                </a:cubicBezTo>
                <a:cubicBezTo>
                  <a:pt x="38166" y="78172"/>
                  <a:pt x="43905" y="81816"/>
                  <a:pt x="51805" y="81816"/>
                </a:cubicBezTo>
                <a:cubicBezTo>
                  <a:pt x="60338" y="81816"/>
                  <a:pt x="64944" y="76477"/>
                  <a:pt x="64944" y="71444"/>
                </a:cubicBezTo>
                <a:cubicBezTo>
                  <a:pt x="64944" y="67266"/>
                  <a:pt x="63661" y="64755"/>
                  <a:pt x="60211" y="62200"/>
                </a:cubicBezTo>
                <a:moveTo>
                  <a:pt x="60000" y="114544"/>
                </a:moveTo>
                <a:cubicBezTo>
                  <a:pt x="29877" y="114544"/>
                  <a:pt x="5455" y="90127"/>
                  <a:pt x="5455" y="60000"/>
                </a:cubicBezTo>
                <a:cubicBezTo>
                  <a:pt x="5455" y="29877"/>
                  <a:pt x="29877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" name="Shape 4837">
            <a:extLst>
              <a:ext uri="{FF2B5EF4-FFF2-40B4-BE49-F238E27FC236}">
                <a16:creationId xmlns:a16="http://schemas.microsoft.com/office/drawing/2014/main" id="{0DBE1102-E92A-49EC-AFF2-755561FBF1C2}"/>
              </a:ext>
            </a:extLst>
          </p:cNvPr>
          <p:cNvSpPr/>
          <p:nvPr/>
        </p:nvSpPr>
        <p:spPr>
          <a:xfrm>
            <a:off x="7289077" y="5324613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1816" y="76361"/>
                </a:moveTo>
                <a:cubicBezTo>
                  <a:pt x="81816" y="79372"/>
                  <a:pt x="79372" y="81816"/>
                  <a:pt x="76361" y="81816"/>
                </a:cubicBezTo>
                <a:lnTo>
                  <a:pt x="43638" y="81816"/>
                </a:lnTo>
                <a:cubicBezTo>
                  <a:pt x="40627" y="81816"/>
                  <a:pt x="38183" y="79372"/>
                  <a:pt x="38183" y="76361"/>
                </a:cubicBezTo>
                <a:lnTo>
                  <a:pt x="38183" y="57272"/>
                </a:lnTo>
                <a:lnTo>
                  <a:pt x="43911" y="57272"/>
                </a:lnTo>
                <a:cubicBezTo>
                  <a:pt x="43761" y="58166"/>
                  <a:pt x="43638" y="59066"/>
                  <a:pt x="43638" y="60000"/>
                </a:cubicBezTo>
                <a:cubicBezTo>
                  <a:pt x="43638" y="69038"/>
                  <a:pt x="50961" y="76361"/>
                  <a:pt x="60000" y="76361"/>
                </a:cubicBezTo>
                <a:cubicBezTo>
                  <a:pt x="69033" y="76361"/>
                  <a:pt x="76361" y="69038"/>
                  <a:pt x="76361" y="60000"/>
                </a:cubicBezTo>
                <a:cubicBezTo>
                  <a:pt x="76361" y="59066"/>
                  <a:pt x="76238" y="58166"/>
                  <a:pt x="76088" y="57272"/>
                </a:cubicBezTo>
                <a:lnTo>
                  <a:pt x="81816" y="57272"/>
                </a:lnTo>
                <a:cubicBezTo>
                  <a:pt x="81816" y="57272"/>
                  <a:pt x="81816" y="76361"/>
                  <a:pt x="81816" y="76361"/>
                </a:cubicBezTo>
                <a:close/>
                <a:moveTo>
                  <a:pt x="60000" y="49088"/>
                </a:moveTo>
                <a:cubicBezTo>
                  <a:pt x="66022" y="49088"/>
                  <a:pt x="70911" y="53977"/>
                  <a:pt x="70911" y="60000"/>
                </a:cubicBezTo>
                <a:cubicBezTo>
                  <a:pt x="70911" y="66022"/>
                  <a:pt x="66022" y="70911"/>
                  <a:pt x="60000" y="70911"/>
                </a:cubicBezTo>
                <a:cubicBezTo>
                  <a:pt x="53977" y="70911"/>
                  <a:pt x="49088" y="66022"/>
                  <a:pt x="49088" y="60000"/>
                </a:cubicBezTo>
                <a:cubicBezTo>
                  <a:pt x="49088" y="53977"/>
                  <a:pt x="53977" y="49088"/>
                  <a:pt x="60000" y="49088"/>
                </a:cubicBezTo>
                <a:moveTo>
                  <a:pt x="70911" y="40911"/>
                </a:moveTo>
                <a:lnTo>
                  <a:pt x="79088" y="40911"/>
                </a:lnTo>
                <a:lnTo>
                  <a:pt x="79088" y="49088"/>
                </a:lnTo>
                <a:lnTo>
                  <a:pt x="70911" y="49088"/>
                </a:lnTo>
                <a:cubicBezTo>
                  <a:pt x="70911" y="49088"/>
                  <a:pt x="70911" y="40911"/>
                  <a:pt x="70911" y="40911"/>
                </a:cubicBezTo>
                <a:close/>
                <a:moveTo>
                  <a:pt x="76361" y="32727"/>
                </a:moveTo>
                <a:lnTo>
                  <a:pt x="43638" y="32727"/>
                </a:lnTo>
                <a:cubicBezTo>
                  <a:pt x="37611" y="32727"/>
                  <a:pt x="32727" y="37611"/>
                  <a:pt x="32727" y="43638"/>
                </a:cubicBezTo>
                <a:lnTo>
                  <a:pt x="32727" y="76361"/>
                </a:lnTo>
                <a:cubicBezTo>
                  <a:pt x="32727" y="82388"/>
                  <a:pt x="37611" y="87272"/>
                  <a:pt x="43638" y="87272"/>
                </a:cubicBezTo>
                <a:lnTo>
                  <a:pt x="76361" y="87272"/>
                </a:lnTo>
                <a:cubicBezTo>
                  <a:pt x="82388" y="87272"/>
                  <a:pt x="87272" y="82388"/>
                  <a:pt x="87272" y="76361"/>
                </a:cubicBezTo>
                <a:lnTo>
                  <a:pt x="87272" y="43638"/>
                </a:lnTo>
                <a:cubicBezTo>
                  <a:pt x="87272" y="37611"/>
                  <a:pt x="82388" y="32727"/>
                  <a:pt x="76361" y="32727"/>
                </a:cubicBezTo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23400326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565BCAC-0FD1-4F43-85C1-549D3D065B13}"/>
              </a:ext>
            </a:extLst>
          </p:cNvPr>
          <p:cNvSpPr/>
          <p:nvPr/>
        </p:nvSpPr>
        <p:spPr>
          <a:xfrm>
            <a:off x="0" y="2013383"/>
            <a:ext cx="4229100" cy="31057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92ACD1E-9EAB-4F11-A357-9B1651998E4E}"/>
              </a:ext>
            </a:extLst>
          </p:cNvPr>
          <p:cNvSpPr/>
          <p:nvPr/>
        </p:nvSpPr>
        <p:spPr>
          <a:xfrm>
            <a:off x="243975" y="2412106"/>
            <a:ext cx="275887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ID" sz="3600" dirty="0">
                <a:solidFill>
                  <a:schemeClr val="bg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Who I’m ?</a:t>
            </a:r>
          </a:p>
          <a:p>
            <a:pPr algn="r"/>
            <a:r>
              <a:rPr lang="en-ID" sz="3600" dirty="0">
                <a:solidFill>
                  <a:schemeClr val="bg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One Which Won’t Only Once !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0BCB136-5456-4671-8DB3-71DDC7DD9740}"/>
              </a:ext>
            </a:extLst>
          </p:cNvPr>
          <p:cNvSpPr/>
          <p:nvPr/>
        </p:nvSpPr>
        <p:spPr>
          <a:xfrm>
            <a:off x="7929141" y="3059668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b="1" dirty="0" err="1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Youna</a:t>
            </a:r>
            <a:endParaRPr lang="en-ID" b="1" dirty="0">
              <a:solidFill>
                <a:schemeClr val="tx2"/>
              </a:solidFill>
              <a:latin typeface="Garamond" panose="02020404030301010803" pitchFamily="18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9C4B0FA-DDDA-404C-BBF9-2D2569EDA07C}"/>
              </a:ext>
            </a:extLst>
          </p:cNvPr>
          <p:cNvSpPr/>
          <p:nvPr/>
        </p:nvSpPr>
        <p:spPr>
          <a:xfrm>
            <a:off x="7923304" y="3614963"/>
            <a:ext cx="386864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FFB06EE-2D00-48AB-AD03-24B874730F2B}"/>
              </a:ext>
            </a:extLst>
          </p:cNvPr>
          <p:cNvSpPr/>
          <p:nvPr/>
        </p:nvSpPr>
        <p:spPr>
          <a:xfrm>
            <a:off x="7923304" y="4722959"/>
            <a:ext cx="386864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068159E-4425-40C0-B074-6468B190D1D6}"/>
              </a:ext>
            </a:extLst>
          </p:cNvPr>
          <p:cNvGrpSpPr/>
          <p:nvPr/>
        </p:nvGrpSpPr>
        <p:grpSpPr>
          <a:xfrm>
            <a:off x="8022378" y="5582984"/>
            <a:ext cx="1299040" cy="276999"/>
            <a:chOff x="6953579" y="5467824"/>
            <a:chExt cx="1299040" cy="276999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3030BF38-97FC-433C-B710-21141A8CC400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5BA70E0-4268-4532-921E-A687EEC1730C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4EDAFE-908B-4F6A-B758-316BD289B7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3768185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F77B05-AEB4-4878-A226-9232E7A472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1CF2B612-2783-4EB9-8D6F-008BADD034E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5891032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3006230 h 6858000"/>
              <a:gd name="connsiteX5" fmla="*/ 71575 w 12192000"/>
              <a:gd name="connsiteY5" fmla="*/ 3124046 h 6858000"/>
              <a:gd name="connsiteX6" fmla="*/ 2823938 w 12192000"/>
              <a:gd name="connsiteY6" fmla="*/ 4587466 h 6858000"/>
              <a:gd name="connsiteX7" fmla="*/ 6143175 w 12192000"/>
              <a:gd name="connsiteY7" fmla="*/ 1268229 h 6858000"/>
              <a:gd name="connsiteX8" fmla="*/ 5993949 w 12192000"/>
              <a:gd name="connsiteY8" fmla="*/ 281189 h 6858000"/>
              <a:gd name="connsiteX9" fmla="*/ 1101181 w 12192000"/>
              <a:gd name="connsiteY9" fmla="*/ 0 h 6858000"/>
              <a:gd name="connsiteX10" fmla="*/ 4546695 w 12192000"/>
              <a:gd name="connsiteY10" fmla="*/ 0 h 6858000"/>
              <a:gd name="connsiteX11" fmla="*/ 4599708 w 12192000"/>
              <a:gd name="connsiteY11" fmla="*/ 70893 h 6858000"/>
              <a:gd name="connsiteX12" fmla="*/ 4965443 w 12192000"/>
              <a:gd name="connsiteY12" fmla="*/ 1268229 h 6858000"/>
              <a:gd name="connsiteX13" fmla="*/ 2823938 w 12192000"/>
              <a:gd name="connsiteY13" fmla="*/ 3409734 h 6858000"/>
              <a:gd name="connsiteX14" fmla="*/ 682433 w 12192000"/>
              <a:gd name="connsiteY14" fmla="*/ 1268229 h 6858000"/>
              <a:gd name="connsiteX15" fmla="*/ 1048168 w 12192000"/>
              <a:gd name="connsiteY15" fmla="*/ 7089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192000" h="6858000">
                <a:moveTo>
                  <a:pt x="5891032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3006230"/>
                </a:lnTo>
                <a:lnTo>
                  <a:pt x="71575" y="3124046"/>
                </a:lnTo>
                <a:cubicBezTo>
                  <a:pt x="668065" y="4006969"/>
                  <a:pt x="1678211" y="4587466"/>
                  <a:pt x="2823938" y="4587466"/>
                </a:cubicBezTo>
                <a:cubicBezTo>
                  <a:pt x="4657102" y="4587466"/>
                  <a:pt x="6143175" y="3101393"/>
                  <a:pt x="6143175" y="1268229"/>
                </a:cubicBezTo>
                <a:cubicBezTo>
                  <a:pt x="6143175" y="924511"/>
                  <a:pt x="6090930" y="592995"/>
                  <a:pt x="5993949" y="281189"/>
                </a:cubicBezTo>
                <a:close/>
                <a:moveTo>
                  <a:pt x="1101181" y="0"/>
                </a:moveTo>
                <a:lnTo>
                  <a:pt x="4546695" y="0"/>
                </a:lnTo>
                <a:lnTo>
                  <a:pt x="4599708" y="70893"/>
                </a:lnTo>
                <a:cubicBezTo>
                  <a:pt x="4830614" y="412679"/>
                  <a:pt x="4965443" y="824709"/>
                  <a:pt x="4965443" y="1268229"/>
                </a:cubicBezTo>
                <a:cubicBezTo>
                  <a:pt x="4965443" y="2450950"/>
                  <a:pt x="4006659" y="3409734"/>
                  <a:pt x="2823938" y="3409734"/>
                </a:cubicBezTo>
                <a:cubicBezTo>
                  <a:pt x="1641217" y="3409734"/>
                  <a:pt x="682433" y="2450950"/>
                  <a:pt x="682433" y="1268229"/>
                </a:cubicBezTo>
                <a:cubicBezTo>
                  <a:pt x="682433" y="824709"/>
                  <a:pt x="817262" y="412679"/>
                  <a:pt x="1048168" y="70893"/>
                </a:cubicBez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E3D819E-43F2-44FB-B672-49D27BD39A02}"/>
              </a:ext>
            </a:extLst>
          </p:cNvPr>
          <p:cNvSpPr/>
          <p:nvPr/>
        </p:nvSpPr>
        <p:spPr>
          <a:xfrm>
            <a:off x="1028701" y="611459"/>
            <a:ext cx="3733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3600" dirty="0">
                <a:solidFill>
                  <a:schemeClr val="bg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Who We Are ?</a:t>
            </a:r>
          </a:p>
          <a:p>
            <a:pPr algn="ctr"/>
            <a:r>
              <a:rPr lang="en-ID" sz="3600" dirty="0">
                <a:solidFill>
                  <a:schemeClr val="bg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Creative Visionaries…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AE853A4-D0F6-4559-8716-8435FFF8A973}"/>
              </a:ext>
            </a:extLst>
          </p:cNvPr>
          <p:cNvSpPr/>
          <p:nvPr/>
        </p:nvSpPr>
        <p:spPr>
          <a:xfrm>
            <a:off x="7225785" y="2838450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b="1" dirty="0" err="1">
                <a:solidFill>
                  <a:schemeClr val="bg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Mocca</a:t>
            </a:r>
            <a:endParaRPr lang="en-ID" b="1" dirty="0">
              <a:solidFill>
                <a:schemeClr val="bg2"/>
              </a:solidFill>
              <a:latin typeface="Garamond" panose="02020404030301010803" pitchFamily="18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915BB82-A8FE-4F5F-B45E-D22662B9C496}"/>
              </a:ext>
            </a:extLst>
          </p:cNvPr>
          <p:cNvSpPr/>
          <p:nvPr/>
        </p:nvSpPr>
        <p:spPr>
          <a:xfrm>
            <a:off x="7219948" y="3393745"/>
            <a:ext cx="387531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bg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4D4AE43-F77A-4922-95A8-54702F5FEEC7}"/>
              </a:ext>
            </a:extLst>
          </p:cNvPr>
          <p:cNvSpPr/>
          <p:nvPr/>
        </p:nvSpPr>
        <p:spPr>
          <a:xfrm>
            <a:off x="7219948" y="4501741"/>
            <a:ext cx="387531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36" name="Shape 4827">
            <a:extLst>
              <a:ext uri="{FF2B5EF4-FFF2-40B4-BE49-F238E27FC236}">
                <a16:creationId xmlns:a16="http://schemas.microsoft.com/office/drawing/2014/main" id="{89621614-5879-48AE-AED8-FB3F8DFEF535}"/>
              </a:ext>
            </a:extLst>
          </p:cNvPr>
          <p:cNvSpPr/>
          <p:nvPr/>
        </p:nvSpPr>
        <p:spPr>
          <a:xfrm>
            <a:off x="7296148" y="5359344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  <a:moveTo>
                  <a:pt x="88494" y="38988"/>
                </a:moveTo>
                <a:cubicBezTo>
                  <a:pt x="86327" y="40255"/>
                  <a:pt x="83933" y="41172"/>
                  <a:pt x="81388" y="41666"/>
                </a:cubicBezTo>
                <a:cubicBezTo>
                  <a:pt x="79344" y="39522"/>
                  <a:pt x="76438" y="38188"/>
                  <a:pt x="73216" y="38188"/>
                </a:cubicBezTo>
                <a:cubicBezTo>
                  <a:pt x="67038" y="38188"/>
                  <a:pt x="62027" y="43122"/>
                  <a:pt x="62027" y="49200"/>
                </a:cubicBezTo>
                <a:cubicBezTo>
                  <a:pt x="62027" y="50061"/>
                  <a:pt x="62127" y="50900"/>
                  <a:pt x="62316" y="51711"/>
                </a:cubicBezTo>
                <a:cubicBezTo>
                  <a:pt x="53016" y="51250"/>
                  <a:pt x="44772" y="46866"/>
                  <a:pt x="39250" y="40200"/>
                </a:cubicBezTo>
                <a:cubicBezTo>
                  <a:pt x="38288" y="41833"/>
                  <a:pt x="37738" y="43716"/>
                  <a:pt x="37738" y="45738"/>
                </a:cubicBezTo>
                <a:cubicBezTo>
                  <a:pt x="37738" y="49561"/>
                  <a:pt x="39711" y="52933"/>
                  <a:pt x="42716" y="54905"/>
                </a:cubicBezTo>
                <a:cubicBezTo>
                  <a:pt x="40883" y="54850"/>
                  <a:pt x="39155" y="54355"/>
                  <a:pt x="37644" y="53527"/>
                </a:cubicBezTo>
                <a:cubicBezTo>
                  <a:pt x="37644" y="53577"/>
                  <a:pt x="37644" y="53616"/>
                  <a:pt x="37644" y="53666"/>
                </a:cubicBezTo>
                <a:cubicBezTo>
                  <a:pt x="37644" y="59005"/>
                  <a:pt x="41505" y="63455"/>
                  <a:pt x="46622" y="64466"/>
                </a:cubicBezTo>
                <a:cubicBezTo>
                  <a:pt x="45683" y="64722"/>
                  <a:pt x="44694" y="64850"/>
                  <a:pt x="43672" y="64850"/>
                </a:cubicBezTo>
                <a:cubicBezTo>
                  <a:pt x="42955" y="64850"/>
                  <a:pt x="42250" y="64783"/>
                  <a:pt x="41572" y="64655"/>
                </a:cubicBezTo>
                <a:cubicBezTo>
                  <a:pt x="42994" y="69033"/>
                  <a:pt x="47127" y="72216"/>
                  <a:pt x="52022" y="72305"/>
                </a:cubicBezTo>
                <a:cubicBezTo>
                  <a:pt x="48188" y="75261"/>
                  <a:pt x="43366" y="77016"/>
                  <a:pt x="38122" y="77016"/>
                </a:cubicBezTo>
                <a:cubicBezTo>
                  <a:pt x="37216" y="77016"/>
                  <a:pt x="36333" y="76972"/>
                  <a:pt x="35455" y="76872"/>
                </a:cubicBezTo>
                <a:cubicBezTo>
                  <a:pt x="40411" y="79988"/>
                  <a:pt x="46288" y="81816"/>
                  <a:pt x="52611" y="81816"/>
                </a:cubicBezTo>
                <a:cubicBezTo>
                  <a:pt x="73194" y="81816"/>
                  <a:pt x="84450" y="65033"/>
                  <a:pt x="84450" y="50477"/>
                </a:cubicBezTo>
                <a:cubicBezTo>
                  <a:pt x="84450" y="50000"/>
                  <a:pt x="84438" y="49527"/>
                  <a:pt x="84416" y="49055"/>
                </a:cubicBezTo>
                <a:cubicBezTo>
                  <a:pt x="86600" y="47500"/>
                  <a:pt x="88500" y="45561"/>
                  <a:pt x="90000" y="43355"/>
                </a:cubicBezTo>
                <a:cubicBezTo>
                  <a:pt x="87994" y="44227"/>
                  <a:pt x="85838" y="44816"/>
                  <a:pt x="83572" y="45083"/>
                </a:cubicBezTo>
                <a:cubicBezTo>
                  <a:pt x="85883" y="43722"/>
                  <a:pt x="87655" y="41566"/>
                  <a:pt x="88494" y="38988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7" name="Shape 4828">
            <a:extLst>
              <a:ext uri="{FF2B5EF4-FFF2-40B4-BE49-F238E27FC236}">
                <a16:creationId xmlns:a16="http://schemas.microsoft.com/office/drawing/2014/main" id="{E86A4582-7B0D-4688-AC4D-9F90567BDA4C}"/>
              </a:ext>
            </a:extLst>
          </p:cNvPr>
          <p:cNvSpPr/>
          <p:nvPr/>
        </p:nvSpPr>
        <p:spPr>
          <a:xfrm>
            <a:off x="7833223" y="5359344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422" y="47044"/>
                </a:moveTo>
                <a:cubicBezTo>
                  <a:pt x="65422" y="44838"/>
                  <a:pt x="65650" y="43655"/>
                  <a:pt x="69044" y="43655"/>
                </a:cubicBezTo>
                <a:lnTo>
                  <a:pt x="73577" y="43655"/>
                </a:lnTo>
                <a:lnTo>
                  <a:pt x="73577" y="35450"/>
                </a:lnTo>
                <a:lnTo>
                  <a:pt x="66322" y="35450"/>
                </a:lnTo>
                <a:cubicBezTo>
                  <a:pt x="57605" y="35450"/>
                  <a:pt x="54533" y="39555"/>
                  <a:pt x="54533" y="46461"/>
                </a:cubicBezTo>
                <a:lnTo>
                  <a:pt x="54533" y="51788"/>
                </a:lnTo>
                <a:lnTo>
                  <a:pt x="49094" y="51788"/>
                </a:lnTo>
                <a:lnTo>
                  <a:pt x="49094" y="60000"/>
                </a:lnTo>
                <a:lnTo>
                  <a:pt x="54533" y="60000"/>
                </a:lnTo>
                <a:lnTo>
                  <a:pt x="54533" y="84550"/>
                </a:lnTo>
                <a:lnTo>
                  <a:pt x="65411" y="84550"/>
                </a:lnTo>
                <a:lnTo>
                  <a:pt x="65411" y="60000"/>
                </a:lnTo>
                <a:lnTo>
                  <a:pt x="72672" y="60000"/>
                </a:lnTo>
                <a:lnTo>
                  <a:pt x="73633" y="51788"/>
                </a:lnTo>
                <a:lnTo>
                  <a:pt x="65411" y="51788"/>
                </a:lnTo>
                <a:cubicBezTo>
                  <a:pt x="65411" y="51788"/>
                  <a:pt x="65422" y="47044"/>
                  <a:pt x="65422" y="47044"/>
                </a:cubicBezTo>
                <a:close/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8" name="Shape 4832">
            <a:extLst>
              <a:ext uri="{FF2B5EF4-FFF2-40B4-BE49-F238E27FC236}">
                <a16:creationId xmlns:a16="http://schemas.microsoft.com/office/drawing/2014/main" id="{C59E633F-6DDD-42B4-89D5-F9FCB8F8694C}"/>
              </a:ext>
            </a:extLst>
          </p:cNvPr>
          <p:cNvSpPr/>
          <p:nvPr/>
        </p:nvSpPr>
        <p:spPr>
          <a:xfrm>
            <a:off x="8370298" y="5359344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1805" y="40883"/>
                </a:moveTo>
                <a:lnTo>
                  <a:pt x="76350" y="40883"/>
                </a:lnTo>
                <a:lnTo>
                  <a:pt x="76350" y="49072"/>
                </a:lnTo>
                <a:lnTo>
                  <a:pt x="68138" y="49072"/>
                </a:lnTo>
                <a:lnTo>
                  <a:pt x="68138" y="54533"/>
                </a:lnTo>
                <a:lnTo>
                  <a:pt x="76350" y="54533"/>
                </a:lnTo>
                <a:lnTo>
                  <a:pt x="76350" y="62683"/>
                </a:lnTo>
                <a:lnTo>
                  <a:pt x="81805" y="62683"/>
                </a:lnTo>
                <a:lnTo>
                  <a:pt x="81805" y="54533"/>
                </a:lnTo>
                <a:lnTo>
                  <a:pt x="90027" y="54533"/>
                </a:lnTo>
                <a:lnTo>
                  <a:pt x="90027" y="49072"/>
                </a:lnTo>
                <a:lnTo>
                  <a:pt x="81805" y="49072"/>
                </a:lnTo>
                <a:cubicBezTo>
                  <a:pt x="81805" y="49072"/>
                  <a:pt x="81805" y="40883"/>
                  <a:pt x="81805" y="40883"/>
                </a:cubicBezTo>
                <a:close/>
                <a:moveTo>
                  <a:pt x="51783" y="77477"/>
                </a:moveTo>
                <a:cubicBezTo>
                  <a:pt x="47888" y="77477"/>
                  <a:pt x="44838" y="74972"/>
                  <a:pt x="44838" y="71772"/>
                </a:cubicBezTo>
                <a:cubicBezTo>
                  <a:pt x="44838" y="68844"/>
                  <a:pt x="48405" y="66272"/>
                  <a:pt x="52477" y="66272"/>
                </a:cubicBezTo>
                <a:lnTo>
                  <a:pt x="52477" y="65127"/>
                </a:lnTo>
                <a:lnTo>
                  <a:pt x="52483" y="65127"/>
                </a:lnTo>
                <a:lnTo>
                  <a:pt x="52583" y="66272"/>
                </a:lnTo>
                <a:cubicBezTo>
                  <a:pt x="53466" y="66277"/>
                  <a:pt x="54316" y="66411"/>
                  <a:pt x="55122" y="66666"/>
                </a:cubicBezTo>
                <a:lnTo>
                  <a:pt x="55927" y="67244"/>
                </a:lnTo>
                <a:cubicBezTo>
                  <a:pt x="58000" y="68727"/>
                  <a:pt x="59094" y="69561"/>
                  <a:pt x="59416" y="70911"/>
                </a:cubicBezTo>
                <a:cubicBezTo>
                  <a:pt x="59500" y="71261"/>
                  <a:pt x="59538" y="71616"/>
                  <a:pt x="59538" y="71966"/>
                </a:cubicBezTo>
                <a:cubicBezTo>
                  <a:pt x="59538" y="75622"/>
                  <a:pt x="56927" y="77477"/>
                  <a:pt x="51783" y="77477"/>
                </a:cubicBezTo>
                <a:moveTo>
                  <a:pt x="47455" y="48550"/>
                </a:moveTo>
                <a:cubicBezTo>
                  <a:pt x="47194" y="46455"/>
                  <a:pt x="47633" y="44522"/>
                  <a:pt x="48633" y="43366"/>
                </a:cubicBezTo>
                <a:cubicBezTo>
                  <a:pt x="49244" y="42666"/>
                  <a:pt x="50033" y="42294"/>
                  <a:pt x="50911" y="42294"/>
                </a:cubicBezTo>
                <a:lnTo>
                  <a:pt x="50911" y="41161"/>
                </a:lnTo>
                <a:lnTo>
                  <a:pt x="51011" y="42294"/>
                </a:lnTo>
                <a:cubicBezTo>
                  <a:pt x="53627" y="42377"/>
                  <a:pt x="56138" y="45472"/>
                  <a:pt x="56605" y="49194"/>
                </a:cubicBezTo>
                <a:cubicBezTo>
                  <a:pt x="56872" y="51327"/>
                  <a:pt x="56416" y="53311"/>
                  <a:pt x="55388" y="54494"/>
                </a:cubicBezTo>
                <a:cubicBezTo>
                  <a:pt x="54777" y="55194"/>
                  <a:pt x="54011" y="55566"/>
                  <a:pt x="53055" y="55561"/>
                </a:cubicBezTo>
                <a:lnTo>
                  <a:pt x="53050" y="55561"/>
                </a:lnTo>
                <a:cubicBezTo>
                  <a:pt x="50483" y="55488"/>
                  <a:pt x="47922" y="52272"/>
                  <a:pt x="47455" y="48550"/>
                </a:cubicBezTo>
                <a:moveTo>
                  <a:pt x="60211" y="62200"/>
                </a:moveTo>
                <a:cubicBezTo>
                  <a:pt x="58811" y="61161"/>
                  <a:pt x="57505" y="59622"/>
                  <a:pt x="57455" y="59144"/>
                </a:cubicBezTo>
                <a:cubicBezTo>
                  <a:pt x="57455" y="58327"/>
                  <a:pt x="57455" y="57950"/>
                  <a:pt x="59383" y="56377"/>
                </a:cubicBezTo>
                <a:cubicBezTo>
                  <a:pt x="61877" y="54333"/>
                  <a:pt x="63255" y="51638"/>
                  <a:pt x="63255" y="48800"/>
                </a:cubicBezTo>
                <a:cubicBezTo>
                  <a:pt x="63255" y="46344"/>
                  <a:pt x="62566" y="44150"/>
                  <a:pt x="61388" y="42550"/>
                </a:cubicBezTo>
                <a:lnTo>
                  <a:pt x="62433" y="42550"/>
                </a:lnTo>
                <a:lnTo>
                  <a:pt x="68200" y="38183"/>
                </a:lnTo>
                <a:lnTo>
                  <a:pt x="52572" y="38183"/>
                </a:lnTo>
                <a:cubicBezTo>
                  <a:pt x="46305" y="38183"/>
                  <a:pt x="40805" y="43105"/>
                  <a:pt x="40805" y="48716"/>
                </a:cubicBezTo>
                <a:cubicBezTo>
                  <a:pt x="40805" y="54511"/>
                  <a:pt x="45050" y="58916"/>
                  <a:pt x="50761" y="59155"/>
                </a:cubicBezTo>
                <a:cubicBezTo>
                  <a:pt x="50672" y="59566"/>
                  <a:pt x="50627" y="59972"/>
                  <a:pt x="50627" y="60377"/>
                </a:cubicBezTo>
                <a:cubicBezTo>
                  <a:pt x="50627" y="61211"/>
                  <a:pt x="50816" y="62011"/>
                  <a:pt x="51200" y="62777"/>
                </a:cubicBezTo>
                <a:cubicBezTo>
                  <a:pt x="44127" y="62827"/>
                  <a:pt x="38166" y="67561"/>
                  <a:pt x="38166" y="73150"/>
                </a:cubicBezTo>
                <a:cubicBezTo>
                  <a:pt x="38166" y="78172"/>
                  <a:pt x="43905" y="81816"/>
                  <a:pt x="51805" y="81816"/>
                </a:cubicBezTo>
                <a:cubicBezTo>
                  <a:pt x="60338" y="81816"/>
                  <a:pt x="64944" y="76477"/>
                  <a:pt x="64944" y="71444"/>
                </a:cubicBezTo>
                <a:cubicBezTo>
                  <a:pt x="64944" y="67266"/>
                  <a:pt x="63661" y="64755"/>
                  <a:pt x="60211" y="62200"/>
                </a:cubicBezTo>
                <a:moveTo>
                  <a:pt x="60000" y="114544"/>
                </a:moveTo>
                <a:cubicBezTo>
                  <a:pt x="29877" y="114544"/>
                  <a:pt x="5455" y="90127"/>
                  <a:pt x="5455" y="60000"/>
                </a:cubicBezTo>
                <a:cubicBezTo>
                  <a:pt x="5455" y="29877"/>
                  <a:pt x="29877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9" name="Shape 4837">
            <a:extLst>
              <a:ext uri="{FF2B5EF4-FFF2-40B4-BE49-F238E27FC236}">
                <a16:creationId xmlns:a16="http://schemas.microsoft.com/office/drawing/2014/main" id="{7B927DAA-E4A5-4F7D-9831-1E699EDE50BA}"/>
              </a:ext>
            </a:extLst>
          </p:cNvPr>
          <p:cNvSpPr/>
          <p:nvPr/>
        </p:nvSpPr>
        <p:spPr>
          <a:xfrm>
            <a:off x="8907373" y="5360779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1816" y="76361"/>
                </a:moveTo>
                <a:cubicBezTo>
                  <a:pt x="81816" y="79372"/>
                  <a:pt x="79372" y="81816"/>
                  <a:pt x="76361" y="81816"/>
                </a:cubicBezTo>
                <a:lnTo>
                  <a:pt x="43638" y="81816"/>
                </a:lnTo>
                <a:cubicBezTo>
                  <a:pt x="40627" y="81816"/>
                  <a:pt x="38183" y="79372"/>
                  <a:pt x="38183" y="76361"/>
                </a:cubicBezTo>
                <a:lnTo>
                  <a:pt x="38183" y="57272"/>
                </a:lnTo>
                <a:lnTo>
                  <a:pt x="43911" y="57272"/>
                </a:lnTo>
                <a:cubicBezTo>
                  <a:pt x="43761" y="58166"/>
                  <a:pt x="43638" y="59066"/>
                  <a:pt x="43638" y="60000"/>
                </a:cubicBezTo>
                <a:cubicBezTo>
                  <a:pt x="43638" y="69038"/>
                  <a:pt x="50961" y="76361"/>
                  <a:pt x="60000" y="76361"/>
                </a:cubicBezTo>
                <a:cubicBezTo>
                  <a:pt x="69033" y="76361"/>
                  <a:pt x="76361" y="69038"/>
                  <a:pt x="76361" y="60000"/>
                </a:cubicBezTo>
                <a:cubicBezTo>
                  <a:pt x="76361" y="59066"/>
                  <a:pt x="76238" y="58166"/>
                  <a:pt x="76088" y="57272"/>
                </a:cubicBezTo>
                <a:lnTo>
                  <a:pt x="81816" y="57272"/>
                </a:lnTo>
                <a:cubicBezTo>
                  <a:pt x="81816" y="57272"/>
                  <a:pt x="81816" y="76361"/>
                  <a:pt x="81816" y="76361"/>
                </a:cubicBezTo>
                <a:close/>
                <a:moveTo>
                  <a:pt x="60000" y="49088"/>
                </a:moveTo>
                <a:cubicBezTo>
                  <a:pt x="66022" y="49088"/>
                  <a:pt x="70911" y="53977"/>
                  <a:pt x="70911" y="60000"/>
                </a:cubicBezTo>
                <a:cubicBezTo>
                  <a:pt x="70911" y="66022"/>
                  <a:pt x="66022" y="70911"/>
                  <a:pt x="60000" y="70911"/>
                </a:cubicBezTo>
                <a:cubicBezTo>
                  <a:pt x="53977" y="70911"/>
                  <a:pt x="49088" y="66022"/>
                  <a:pt x="49088" y="60000"/>
                </a:cubicBezTo>
                <a:cubicBezTo>
                  <a:pt x="49088" y="53977"/>
                  <a:pt x="53977" y="49088"/>
                  <a:pt x="60000" y="49088"/>
                </a:cubicBezTo>
                <a:moveTo>
                  <a:pt x="70911" y="40911"/>
                </a:moveTo>
                <a:lnTo>
                  <a:pt x="79088" y="40911"/>
                </a:lnTo>
                <a:lnTo>
                  <a:pt x="79088" y="49088"/>
                </a:lnTo>
                <a:lnTo>
                  <a:pt x="70911" y="49088"/>
                </a:lnTo>
                <a:cubicBezTo>
                  <a:pt x="70911" y="49088"/>
                  <a:pt x="70911" y="40911"/>
                  <a:pt x="70911" y="40911"/>
                </a:cubicBezTo>
                <a:close/>
                <a:moveTo>
                  <a:pt x="76361" y="32727"/>
                </a:moveTo>
                <a:lnTo>
                  <a:pt x="43638" y="32727"/>
                </a:lnTo>
                <a:cubicBezTo>
                  <a:pt x="37611" y="32727"/>
                  <a:pt x="32727" y="37611"/>
                  <a:pt x="32727" y="43638"/>
                </a:cubicBezTo>
                <a:lnTo>
                  <a:pt x="32727" y="76361"/>
                </a:lnTo>
                <a:cubicBezTo>
                  <a:pt x="32727" y="82388"/>
                  <a:pt x="37611" y="87272"/>
                  <a:pt x="43638" y="87272"/>
                </a:cubicBezTo>
                <a:lnTo>
                  <a:pt x="76361" y="87272"/>
                </a:lnTo>
                <a:cubicBezTo>
                  <a:pt x="82388" y="87272"/>
                  <a:pt x="87272" y="82388"/>
                  <a:pt x="87272" y="76361"/>
                </a:cubicBezTo>
                <a:lnTo>
                  <a:pt x="87272" y="43638"/>
                </a:lnTo>
                <a:cubicBezTo>
                  <a:pt x="87272" y="37611"/>
                  <a:pt x="82388" y="32727"/>
                  <a:pt x="76361" y="32727"/>
                </a:cubicBezTo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bg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17581268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Triangle 4">
            <a:extLst>
              <a:ext uri="{FF2B5EF4-FFF2-40B4-BE49-F238E27FC236}">
                <a16:creationId xmlns:a16="http://schemas.microsoft.com/office/drawing/2014/main" id="{64DCEB24-1482-4EB7-97BD-A991173B945F}"/>
              </a:ext>
            </a:extLst>
          </p:cNvPr>
          <p:cNvSpPr/>
          <p:nvPr/>
        </p:nvSpPr>
        <p:spPr>
          <a:xfrm>
            <a:off x="0" y="0"/>
            <a:ext cx="914400" cy="68580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351B01-7E01-4352-8E42-E3C79B01B522}"/>
              </a:ext>
            </a:extLst>
          </p:cNvPr>
          <p:cNvSpPr/>
          <p:nvPr/>
        </p:nvSpPr>
        <p:spPr>
          <a:xfrm>
            <a:off x="5281331" y="1316205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b="1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Rose Daisy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6B3BAA7-A1B0-46DC-BCD0-0452C0562F73}"/>
              </a:ext>
            </a:extLst>
          </p:cNvPr>
          <p:cNvSpPr/>
          <p:nvPr/>
        </p:nvSpPr>
        <p:spPr>
          <a:xfrm>
            <a:off x="5281330" y="1721503"/>
            <a:ext cx="516441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sz="3600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I Had An Idea Which I believed. Other Came After Years Of Hard Work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B68AF9-588A-46A3-855E-F74E5E80B5DD}"/>
              </a:ext>
            </a:extLst>
          </p:cNvPr>
          <p:cNvSpPr/>
          <p:nvPr/>
        </p:nvSpPr>
        <p:spPr>
          <a:xfrm>
            <a:off x="5281330" y="4722388"/>
            <a:ext cx="607247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E5E2FFE-F2AB-4EA5-96EA-4EBDF57CA183}"/>
              </a:ext>
            </a:extLst>
          </p:cNvPr>
          <p:cNvGrpSpPr/>
          <p:nvPr/>
        </p:nvGrpSpPr>
        <p:grpSpPr>
          <a:xfrm>
            <a:off x="5380404" y="5625903"/>
            <a:ext cx="1299040" cy="276999"/>
            <a:chOff x="6953579" y="5467824"/>
            <a:chExt cx="1299040" cy="276999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5A821776-2B90-451C-9748-66BB45B95BCB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6E9C283-2A31-437D-A7BF-59FB9AFF759D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7893B652-18B0-4DBF-BDBC-120C0E78E653}"/>
              </a:ext>
            </a:extLst>
          </p:cNvPr>
          <p:cNvSpPr/>
          <p:nvPr/>
        </p:nvSpPr>
        <p:spPr>
          <a:xfrm>
            <a:off x="5281330" y="3945863"/>
            <a:ext cx="607247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3C0834-3878-413B-A08F-4ECC7E22E6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04337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73723577-5360-4A04-84C9-0F9555D38848}"/>
              </a:ext>
            </a:extLst>
          </p:cNvPr>
          <p:cNvSpPr/>
          <p:nvPr/>
        </p:nvSpPr>
        <p:spPr>
          <a:xfrm>
            <a:off x="6709797" y="0"/>
            <a:ext cx="5162889" cy="6253191"/>
          </a:xfrm>
          <a:custGeom>
            <a:avLst/>
            <a:gdLst>
              <a:gd name="connsiteX0" fmla="*/ 1891205 w 5162889"/>
              <a:gd name="connsiteY0" fmla="*/ 3891395 h 6253191"/>
              <a:gd name="connsiteX1" fmla="*/ 3053327 w 5162889"/>
              <a:gd name="connsiteY1" fmla="*/ 5072293 h 6253191"/>
              <a:gd name="connsiteX2" fmla="*/ 1891205 w 5162889"/>
              <a:gd name="connsiteY2" fmla="*/ 6253191 h 6253191"/>
              <a:gd name="connsiteX3" fmla="*/ 729083 w 5162889"/>
              <a:gd name="connsiteY3" fmla="*/ 5072293 h 6253191"/>
              <a:gd name="connsiteX4" fmla="*/ 1371237 w 5162889"/>
              <a:gd name="connsiteY4" fmla="*/ 0 h 6253191"/>
              <a:gd name="connsiteX5" fmla="*/ 3791653 w 5162889"/>
              <a:gd name="connsiteY5" fmla="*/ 0 h 6253191"/>
              <a:gd name="connsiteX6" fmla="*/ 5162889 w 5162889"/>
              <a:gd name="connsiteY6" fmla="*/ 1369888 h 6253191"/>
              <a:gd name="connsiteX7" fmla="*/ 2581445 w 5162889"/>
              <a:gd name="connsiteY7" fmla="*/ 3948793 h 6253191"/>
              <a:gd name="connsiteX8" fmla="*/ 0 w 5162889"/>
              <a:gd name="connsiteY8" fmla="*/ 1369888 h 6253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162889" h="6253191">
                <a:moveTo>
                  <a:pt x="1891205" y="3891395"/>
                </a:moveTo>
                <a:lnTo>
                  <a:pt x="3053327" y="5072293"/>
                </a:lnTo>
                <a:lnTo>
                  <a:pt x="1891205" y="6253191"/>
                </a:lnTo>
                <a:lnTo>
                  <a:pt x="729083" y="5072293"/>
                </a:lnTo>
                <a:close/>
                <a:moveTo>
                  <a:pt x="1371237" y="0"/>
                </a:moveTo>
                <a:lnTo>
                  <a:pt x="3791653" y="0"/>
                </a:lnTo>
                <a:lnTo>
                  <a:pt x="5162889" y="1369888"/>
                </a:lnTo>
                <a:lnTo>
                  <a:pt x="2581445" y="3948793"/>
                </a:lnTo>
                <a:lnTo>
                  <a:pt x="0" y="136988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F1E1890-6F3E-4053-9D4F-38CBF76B5AAB}"/>
              </a:ext>
            </a:extLst>
          </p:cNvPr>
          <p:cNvSpPr/>
          <p:nvPr/>
        </p:nvSpPr>
        <p:spPr>
          <a:xfrm>
            <a:off x="275773" y="0"/>
            <a:ext cx="23222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8FF37CE-2D12-40B6-B495-8CD04D2EC54E}"/>
              </a:ext>
            </a:extLst>
          </p:cNvPr>
          <p:cNvSpPr/>
          <p:nvPr/>
        </p:nvSpPr>
        <p:spPr>
          <a:xfrm>
            <a:off x="1154198" y="3958082"/>
            <a:ext cx="4941802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E77046C-1232-4F10-9182-021369FDC1B6}"/>
              </a:ext>
            </a:extLst>
          </p:cNvPr>
          <p:cNvGrpSpPr/>
          <p:nvPr/>
        </p:nvGrpSpPr>
        <p:grpSpPr>
          <a:xfrm>
            <a:off x="1265119" y="5186132"/>
            <a:ext cx="1299040" cy="276999"/>
            <a:chOff x="6953579" y="5467824"/>
            <a:chExt cx="1299040" cy="276999"/>
          </a:xfrm>
        </p:grpSpPr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432355E3-62D3-48FE-BD38-F5BD206D21E5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742F9E88-1E07-45A5-BBD5-3B45521EA86A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16A1B93B-32C0-4D98-9F27-8C3E8F6359F2}"/>
              </a:ext>
            </a:extLst>
          </p:cNvPr>
          <p:cNvSpPr txBox="1"/>
          <p:nvPr/>
        </p:nvSpPr>
        <p:spPr>
          <a:xfrm>
            <a:off x="1192549" y="2984586"/>
            <a:ext cx="47821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Who We Are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FBE0308-0AE2-40C3-B18C-15296838B0E0}"/>
              </a:ext>
            </a:extLst>
          </p:cNvPr>
          <p:cNvSpPr/>
          <p:nvPr/>
        </p:nvSpPr>
        <p:spPr>
          <a:xfrm>
            <a:off x="1192549" y="2756389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2D2734-AB94-4ABE-83DD-76DCD30BEB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71D2CD1-7200-4B36-93B2-619F4B16C8B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1468897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57">
            <a:extLst>
              <a:ext uri="{FF2B5EF4-FFF2-40B4-BE49-F238E27FC236}">
                <a16:creationId xmlns:a16="http://schemas.microsoft.com/office/drawing/2014/main" id="{C998834D-EB6C-489B-8EA2-5A953DC5E94A}"/>
              </a:ext>
            </a:extLst>
          </p:cNvPr>
          <p:cNvSpPr/>
          <p:nvPr/>
        </p:nvSpPr>
        <p:spPr>
          <a:xfrm>
            <a:off x="7156810" y="5019"/>
            <a:ext cx="4229100" cy="68529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5D4D50-8469-4F05-A84F-7EB2B3739A2E}"/>
              </a:ext>
            </a:extLst>
          </p:cNvPr>
          <p:cNvSpPr txBox="1"/>
          <p:nvPr/>
        </p:nvSpPr>
        <p:spPr>
          <a:xfrm>
            <a:off x="659468" y="2624792"/>
            <a:ext cx="389870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Our Team Members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727BD77-55E7-48E8-BAFC-024022B8FE0F}"/>
              </a:ext>
            </a:extLst>
          </p:cNvPr>
          <p:cNvSpPr/>
          <p:nvPr/>
        </p:nvSpPr>
        <p:spPr>
          <a:xfrm>
            <a:off x="659468" y="2404013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DB868D2-480B-4534-90E0-B13E80B6B046}"/>
              </a:ext>
            </a:extLst>
          </p:cNvPr>
          <p:cNvSpPr/>
          <p:nvPr/>
        </p:nvSpPr>
        <p:spPr>
          <a:xfrm>
            <a:off x="647937" y="4504015"/>
            <a:ext cx="4979069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A70A94E-8276-4434-8F61-C3E6AA1015A2}"/>
              </a:ext>
            </a:extLst>
          </p:cNvPr>
          <p:cNvGrpSpPr/>
          <p:nvPr/>
        </p:nvGrpSpPr>
        <p:grpSpPr>
          <a:xfrm>
            <a:off x="750398" y="5565036"/>
            <a:ext cx="1299040" cy="276999"/>
            <a:chOff x="6953579" y="5467824"/>
            <a:chExt cx="1299040" cy="276999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B44A7E30-78A7-44EF-973D-FD51D17EA1D6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937D9DB-F262-4229-AAC8-98BD0F2F3A4C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971841-A626-48AB-933D-599000790F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7041350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815C9DBE-D29C-45D1-BB71-3E5F95D79F35}"/>
              </a:ext>
            </a:extLst>
          </p:cNvPr>
          <p:cNvSpPr/>
          <p:nvPr/>
        </p:nvSpPr>
        <p:spPr>
          <a:xfrm>
            <a:off x="0" y="0"/>
            <a:ext cx="4000500" cy="310576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2ED0189-1C32-4205-A476-9380D75992EF}"/>
              </a:ext>
            </a:extLst>
          </p:cNvPr>
          <p:cNvSpPr txBox="1"/>
          <p:nvPr/>
        </p:nvSpPr>
        <p:spPr>
          <a:xfrm>
            <a:off x="7750109" y="2339042"/>
            <a:ext cx="329137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Our Team Members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3723D79-4819-4331-82BD-A94CC29E24CE}"/>
              </a:ext>
            </a:extLst>
          </p:cNvPr>
          <p:cNvSpPr/>
          <p:nvPr/>
        </p:nvSpPr>
        <p:spPr>
          <a:xfrm>
            <a:off x="7750109" y="2118263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033B179-FB10-4165-ADDF-896EC869B331}"/>
              </a:ext>
            </a:extLst>
          </p:cNvPr>
          <p:cNvSpPr/>
          <p:nvPr/>
        </p:nvSpPr>
        <p:spPr>
          <a:xfrm>
            <a:off x="7738579" y="4370406"/>
            <a:ext cx="374157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1D7BC75-7A56-40E7-8693-58AF3A0D7ABA}"/>
              </a:ext>
            </a:extLst>
          </p:cNvPr>
          <p:cNvGrpSpPr/>
          <p:nvPr/>
        </p:nvGrpSpPr>
        <p:grpSpPr>
          <a:xfrm>
            <a:off x="7845359" y="5685538"/>
            <a:ext cx="1299040" cy="276999"/>
            <a:chOff x="6953579" y="5467824"/>
            <a:chExt cx="1299040" cy="276999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94111425-749E-4D45-A35E-59D939929ED5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79BA615-F3BF-49A1-99CC-34A5927CD4A0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763720B0-7E38-4872-A149-50879EF8B36A}"/>
              </a:ext>
            </a:extLst>
          </p:cNvPr>
          <p:cNvSpPr/>
          <p:nvPr/>
        </p:nvSpPr>
        <p:spPr>
          <a:xfrm>
            <a:off x="821067" y="4555072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b="1" dirty="0" err="1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Michella</a:t>
            </a:r>
            <a:endParaRPr lang="en-ID" b="1" dirty="0">
              <a:solidFill>
                <a:schemeClr val="tx2"/>
              </a:solidFill>
              <a:latin typeface="Garamond" panose="02020404030301010803" pitchFamily="18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F573487-509A-409F-BB21-9A3C80671641}"/>
              </a:ext>
            </a:extLst>
          </p:cNvPr>
          <p:cNvGrpSpPr/>
          <p:nvPr/>
        </p:nvGrpSpPr>
        <p:grpSpPr>
          <a:xfrm>
            <a:off x="926356" y="5870485"/>
            <a:ext cx="1553852" cy="293986"/>
            <a:chOff x="709288" y="5897502"/>
            <a:chExt cx="1985429" cy="375639"/>
          </a:xfrm>
        </p:grpSpPr>
        <p:sp>
          <p:nvSpPr>
            <p:cNvPr id="24" name="Shape 4827">
              <a:extLst>
                <a:ext uri="{FF2B5EF4-FFF2-40B4-BE49-F238E27FC236}">
                  <a16:creationId xmlns:a16="http://schemas.microsoft.com/office/drawing/2014/main" id="{41981E76-A5D1-42D8-8F2B-6B969BD79FBB}"/>
                </a:ext>
              </a:extLst>
            </p:cNvPr>
            <p:cNvSpPr/>
            <p:nvPr/>
          </p:nvSpPr>
          <p:spPr>
            <a:xfrm>
              <a:off x="709288" y="5897502"/>
              <a:ext cx="374204" cy="3742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114544"/>
                  </a:moveTo>
                  <a:cubicBezTo>
                    <a:pt x="29872" y="114544"/>
                    <a:pt x="5455" y="90127"/>
                    <a:pt x="5455" y="60000"/>
                  </a:cubicBezTo>
                  <a:cubicBezTo>
                    <a:pt x="5455" y="29877"/>
                    <a:pt x="29872" y="5455"/>
                    <a:pt x="60000" y="5455"/>
                  </a:cubicBezTo>
                  <a:cubicBezTo>
                    <a:pt x="90127" y="5455"/>
                    <a:pt x="114544" y="29877"/>
                    <a:pt x="114544" y="60000"/>
                  </a:cubicBezTo>
                  <a:cubicBezTo>
                    <a:pt x="114544" y="90127"/>
                    <a:pt x="90127" y="114544"/>
                    <a:pt x="60000" y="114544"/>
                  </a:cubicBezTo>
                  <a:moveTo>
                    <a:pt x="60000" y="0"/>
                  </a:moveTo>
                  <a:cubicBezTo>
                    <a:pt x="26861" y="0"/>
                    <a:pt x="0" y="26861"/>
                    <a:pt x="0" y="60000"/>
                  </a:cubicBezTo>
                  <a:cubicBezTo>
                    <a:pt x="0" y="93138"/>
                    <a:pt x="26861" y="120000"/>
                    <a:pt x="60000" y="120000"/>
                  </a:cubicBezTo>
                  <a:cubicBezTo>
                    <a:pt x="93138" y="120000"/>
                    <a:pt x="120000" y="93138"/>
                    <a:pt x="120000" y="60000"/>
                  </a:cubicBezTo>
                  <a:cubicBezTo>
                    <a:pt x="120000" y="26861"/>
                    <a:pt x="93138" y="0"/>
                    <a:pt x="60000" y="0"/>
                  </a:cubicBezTo>
                  <a:moveTo>
                    <a:pt x="88494" y="38988"/>
                  </a:moveTo>
                  <a:cubicBezTo>
                    <a:pt x="86327" y="40255"/>
                    <a:pt x="83933" y="41172"/>
                    <a:pt x="81388" y="41666"/>
                  </a:cubicBezTo>
                  <a:cubicBezTo>
                    <a:pt x="79344" y="39522"/>
                    <a:pt x="76438" y="38188"/>
                    <a:pt x="73216" y="38188"/>
                  </a:cubicBezTo>
                  <a:cubicBezTo>
                    <a:pt x="67038" y="38188"/>
                    <a:pt x="62027" y="43122"/>
                    <a:pt x="62027" y="49200"/>
                  </a:cubicBezTo>
                  <a:cubicBezTo>
                    <a:pt x="62027" y="50061"/>
                    <a:pt x="62127" y="50900"/>
                    <a:pt x="62316" y="51711"/>
                  </a:cubicBezTo>
                  <a:cubicBezTo>
                    <a:pt x="53016" y="51250"/>
                    <a:pt x="44772" y="46866"/>
                    <a:pt x="39250" y="40200"/>
                  </a:cubicBezTo>
                  <a:cubicBezTo>
                    <a:pt x="38288" y="41833"/>
                    <a:pt x="37738" y="43716"/>
                    <a:pt x="37738" y="45738"/>
                  </a:cubicBezTo>
                  <a:cubicBezTo>
                    <a:pt x="37738" y="49561"/>
                    <a:pt x="39711" y="52933"/>
                    <a:pt x="42716" y="54905"/>
                  </a:cubicBezTo>
                  <a:cubicBezTo>
                    <a:pt x="40883" y="54850"/>
                    <a:pt x="39155" y="54355"/>
                    <a:pt x="37644" y="53527"/>
                  </a:cubicBezTo>
                  <a:cubicBezTo>
                    <a:pt x="37644" y="53577"/>
                    <a:pt x="37644" y="53616"/>
                    <a:pt x="37644" y="53666"/>
                  </a:cubicBezTo>
                  <a:cubicBezTo>
                    <a:pt x="37644" y="59005"/>
                    <a:pt x="41505" y="63455"/>
                    <a:pt x="46622" y="64466"/>
                  </a:cubicBezTo>
                  <a:cubicBezTo>
                    <a:pt x="45683" y="64722"/>
                    <a:pt x="44694" y="64850"/>
                    <a:pt x="43672" y="64850"/>
                  </a:cubicBezTo>
                  <a:cubicBezTo>
                    <a:pt x="42955" y="64850"/>
                    <a:pt x="42250" y="64783"/>
                    <a:pt x="41572" y="64655"/>
                  </a:cubicBezTo>
                  <a:cubicBezTo>
                    <a:pt x="42994" y="69033"/>
                    <a:pt x="47127" y="72216"/>
                    <a:pt x="52022" y="72305"/>
                  </a:cubicBezTo>
                  <a:cubicBezTo>
                    <a:pt x="48188" y="75261"/>
                    <a:pt x="43366" y="77016"/>
                    <a:pt x="38122" y="77016"/>
                  </a:cubicBezTo>
                  <a:cubicBezTo>
                    <a:pt x="37216" y="77016"/>
                    <a:pt x="36333" y="76972"/>
                    <a:pt x="35455" y="76872"/>
                  </a:cubicBezTo>
                  <a:cubicBezTo>
                    <a:pt x="40411" y="79988"/>
                    <a:pt x="46288" y="81816"/>
                    <a:pt x="52611" y="81816"/>
                  </a:cubicBezTo>
                  <a:cubicBezTo>
                    <a:pt x="73194" y="81816"/>
                    <a:pt x="84450" y="65033"/>
                    <a:pt x="84450" y="50477"/>
                  </a:cubicBezTo>
                  <a:cubicBezTo>
                    <a:pt x="84450" y="50000"/>
                    <a:pt x="84438" y="49527"/>
                    <a:pt x="84416" y="49055"/>
                  </a:cubicBezTo>
                  <a:cubicBezTo>
                    <a:pt x="86600" y="47500"/>
                    <a:pt x="88500" y="45561"/>
                    <a:pt x="90000" y="43355"/>
                  </a:cubicBezTo>
                  <a:cubicBezTo>
                    <a:pt x="87994" y="44227"/>
                    <a:pt x="85838" y="44816"/>
                    <a:pt x="83572" y="45083"/>
                  </a:cubicBezTo>
                  <a:cubicBezTo>
                    <a:pt x="85883" y="43722"/>
                    <a:pt x="87655" y="41566"/>
                    <a:pt x="88494" y="3898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endParaRPr sz="1500">
                <a:solidFill>
                  <a:schemeClr val="bg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5" name="Shape 4828">
              <a:extLst>
                <a:ext uri="{FF2B5EF4-FFF2-40B4-BE49-F238E27FC236}">
                  <a16:creationId xmlns:a16="http://schemas.microsoft.com/office/drawing/2014/main" id="{6DD93619-FA4F-48B6-AB69-F164A02B9E30}"/>
                </a:ext>
              </a:extLst>
            </p:cNvPr>
            <p:cNvSpPr/>
            <p:nvPr/>
          </p:nvSpPr>
          <p:spPr>
            <a:xfrm>
              <a:off x="1246363" y="5897502"/>
              <a:ext cx="374204" cy="3742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5422" y="47044"/>
                  </a:moveTo>
                  <a:cubicBezTo>
                    <a:pt x="65422" y="44838"/>
                    <a:pt x="65650" y="43655"/>
                    <a:pt x="69044" y="43655"/>
                  </a:cubicBezTo>
                  <a:lnTo>
                    <a:pt x="73577" y="43655"/>
                  </a:lnTo>
                  <a:lnTo>
                    <a:pt x="73577" y="35450"/>
                  </a:lnTo>
                  <a:lnTo>
                    <a:pt x="66322" y="35450"/>
                  </a:lnTo>
                  <a:cubicBezTo>
                    <a:pt x="57605" y="35450"/>
                    <a:pt x="54533" y="39555"/>
                    <a:pt x="54533" y="46461"/>
                  </a:cubicBezTo>
                  <a:lnTo>
                    <a:pt x="54533" y="51788"/>
                  </a:lnTo>
                  <a:lnTo>
                    <a:pt x="49094" y="51788"/>
                  </a:lnTo>
                  <a:lnTo>
                    <a:pt x="49094" y="60000"/>
                  </a:lnTo>
                  <a:lnTo>
                    <a:pt x="54533" y="60000"/>
                  </a:lnTo>
                  <a:lnTo>
                    <a:pt x="54533" y="84550"/>
                  </a:lnTo>
                  <a:lnTo>
                    <a:pt x="65411" y="84550"/>
                  </a:lnTo>
                  <a:lnTo>
                    <a:pt x="65411" y="60000"/>
                  </a:lnTo>
                  <a:lnTo>
                    <a:pt x="72672" y="60000"/>
                  </a:lnTo>
                  <a:lnTo>
                    <a:pt x="73633" y="51788"/>
                  </a:lnTo>
                  <a:lnTo>
                    <a:pt x="65411" y="51788"/>
                  </a:lnTo>
                  <a:cubicBezTo>
                    <a:pt x="65411" y="51788"/>
                    <a:pt x="65422" y="47044"/>
                    <a:pt x="65422" y="47044"/>
                  </a:cubicBezTo>
                  <a:close/>
                  <a:moveTo>
                    <a:pt x="60000" y="114544"/>
                  </a:moveTo>
                  <a:cubicBezTo>
                    <a:pt x="29872" y="114544"/>
                    <a:pt x="5455" y="90127"/>
                    <a:pt x="5455" y="60000"/>
                  </a:cubicBezTo>
                  <a:cubicBezTo>
                    <a:pt x="5455" y="29877"/>
                    <a:pt x="29872" y="5455"/>
                    <a:pt x="60000" y="5455"/>
                  </a:cubicBezTo>
                  <a:cubicBezTo>
                    <a:pt x="90127" y="5455"/>
                    <a:pt x="114544" y="29877"/>
                    <a:pt x="114544" y="60000"/>
                  </a:cubicBezTo>
                  <a:cubicBezTo>
                    <a:pt x="114544" y="90127"/>
                    <a:pt x="90127" y="114544"/>
                    <a:pt x="60000" y="114544"/>
                  </a:cubicBezTo>
                  <a:moveTo>
                    <a:pt x="60000" y="0"/>
                  </a:moveTo>
                  <a:cubicBezTo>
                    <a:pt x="26861" y="0"/>
                    <a:pt x="0" y="26861"/>
                    <a:pt x="0" y="60000"/>
                  </a:cubicBezTo>
                  <a:cubicBezTo>
                    <a:pt x="0" y="93138"/>
                    <a:pt x="26861" y="120000"/>
                    <a:pt x="60000" y="120000"/>
                  </a:cubicBezTo>
                  <a:cubicBezTo>
                    <a:pt x="93138" y="120000"/>
                    <a:pt x="120000" y="93138"/>
                    <a:pt x="120000" y="60000"/>
                  </a:cubicBezTo>
                  <a:cubicBezTo>
                    <a:pt x="120000" y="26861"/>
                    <a:pt x="93138" y="0"/>
                    <a:pt x="6000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endParaRPr sz="1500">
                <a:solidFill>
                  <a:schemeClr val="bg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6" name="Shape 4832">
              <a:extLst>
                <a:ext uri="{FF2B5EF4-FFF2-40B4-BE49-F238E27FC236}">
                  <a16:creationId xmlns:a16="http://schemas.microsoft.com/office/drawing/2014/main" id="{A899866A-86EF-45C2-9EDC-924B0BDE81AD}"/>
                </a:ext>
              </a:extLst>
            </p:cNvPr>
            <p:cNvSpPr/>
            <p:nvPr/>
          </p:nvSpPr>
          <p:spPr>
            <a:xfrm>
              <a:off x="1783438" y="5897502"/>
              <a:ext cx="374204" cy="3742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805" y="40883"/>
                  </a:moveTo>
                  <a:lnTo>
                    <a:pt x="76350" y="40883"/>
                  </a:lnTo>
                  <a:lnTo>
                    <a:pt x="76350" y="49072"/>
                  </a:lnTo>
                  <a:lnTo>
                    <a:pt x="68138" y="49072"/>
                  </a:lnTo>
                  <a:lnTo>
                    <a:pt x="68138" y="54533"/>
                  </a:lnTo>
                  <a:lnTo>
                    <a:pt x="76350" y="54533"/>
                  </a:lnTo>
                  <a:lnTo>
                    <a:pt x="76350" y="62683"/>
                  </a:lnTo>
                  <a:lnTo>
                    <a:pt x="81805" y="62683"/>
                  </a:lnTo>
                  <a:lnTo>
                    <a:pt x="81805" y="54533"/>
                  </a:lnTo>
                  <a:lnTo>
                    <a:pt x="90027" y="54533"/>
                  </a:lnTo>
                  <a:lnTo>
                    <a:pt x="90027" y="49072"/>
                  </a:lnTo>
                  <a:lnTo>
                    <a:pt x="81805" y="49072"/>
                  </a:lnTo>
                  <a:cubicBezTo>
                    <a:pt x="81805" y="49072"/>
                    <a:pt x="81805" y="40883"/>
                    <a:pt x="81805" y="40883"/>
                  </a:cubicBezTo>
                  <a:close/>
                  <a:moveTo>
                    <a:pt x="51783" y="77477"/>
                  </a:moveTo>
                  <a:cubicBezTo>
                    <a:pt x="47888" y="77477"/>
                    <a:pt x="44838" y="74972"/>
                    <a:pt x="44838" y="71772"/>
                  </a:cubicBezTo>
                  <a:cubicBezTo>
                    <a:pt x="44838" y="68844"/>
                    <a:pt x="48405" y="66272"/>
                    <a:pt x="52477" y="66272"/>
                  </a:cubicBezTo>
                  <a:lnTo>
                    <a:pt x="52477" y="65127"/>
                  </a:lnTo>
                  <a:lnTo>
                    <a:pt x="52483" y="65127"/>
                  </a:lnTo>
                  <a:lnTo>
                    <a:pt x="52583" y="66272"/>
                  </a:lnTo>
                  <a:cubicBezTo>
                    <a:pt x="53466" y="66277"/>
                    <a:pt x="54316" y="66411"/>
                    <a:pt x="55122" y="66666"/>
                  </a:cubicBezTo>
                  <a:lnTo>
                    <a:pt x="55927" y="67244"/>
                  </a:lnTo>
                  <a:cubicBezTo>
                    <a:pt x="58000" y="68727"/>
                    <a:pt x="59094" y="69561"/>
                    <a:pt x="59416" y="70911"/>
                  </a:cubicBezTo>
                  <a:cubicBezTo>
                    <a:pt x="59500" y="71261"/>
                    <a:pt x="59538" y="71616"/>
                    <a:pt x="59538" y="71966"/>
                  </a:cubicBezTo>
                  <a:cubicBezTo>
                    <a:pt x="59538" y="75622"/>
                    <a:pt x="56927" y="77477"/>
                    <a:pt x="51783" y="77477"/>
                  </a:cubicBezTo>
                  <a:moveTo>
                    <a:pt x="47455" y="48550"/>
                  </a:moveTo>
                  <a:cubicBezTo>
                    <a:pt x="47194" y="46455"/>
                    <a:pt x="47633" y="44522"/>
                    <a:pt x="48633" y="43366"/>
                  </a:cubicBezTo>
                  <a:cubicBezTo>
                    <a:pt x="49244" y="42666"/>
                    <a:pt x="50033" y="42294"/>
                    <a:pt x="50911" y="42294"/>
                  </a:cubicBezTo>
                  <a:lnTo>
                    <a:pt x="50911" y="41161"/>
                  </a:lnTo>
                  <a:lnTo>
                    <a:pt x="51011" y="42294"/>
                  </a:lnTo>
                  <a:cubicBezTo>
                    <a:pt x="53627" y="42377"/>
                    <a:pt x="56138" y="45472"/>
                    <a:pt x="56605" y="49194"/>
                  </a:cubicBezTo>
                  <a:cubicBezTo>
                    <a:pt x="56872" y="51327"/>
                    <a:pt x="56416" y="53311"/>
                    <a:pt x="55388" y="54494"/>
                  </a:cubicBezTo>
                  <a:cubicBezTo>
                    <a:pt x="54777" y="55194"/>
                    <a:pt x="54011" y="55566"/>
                    <a:pt x="53055" y="55561"/>
                  </a:cubicBezTo>
                  <a:lnTo>
                    <a:pt x="53050" y="55561"/>
                  </a:lnTo>
                  <a:cubicBezTo>
                    <a:pt x="50483" y="55488"/>
                    <a:pt x="47922" y="52272"/>
                    <a:pt x="47455" y="48550"/>
                  </a:cubicBezTo>
                  <a:moveTo>
                    <a:pt x="60211" y="62200"/>
                  </a:moveTo>
                  <a:cubicBezTo>
                    <a:pt x="58811" y="61161"/>
                    <a:pt x="57505" y="59622"/>
                    <a:pt x="57455" y="59144"/>
                  </a:cubicBezTo>
                  <a:cubicBezTo>
                    <a:pt x="57455" y="58327"/>
                    <a:pt x="57455" y="57950"/>
                    <a:pt x="59383" y="56377"/>
                  </a:cubicBezTo>
                  <a:cubicBezTo>
                    <a:pt x="61877" y="54333"/>
                    <a:pt x="63255" y="51638"/>
                    <a:pt x="63255" y="48800"/>
                  </a:cubicBezTo>
                  <a:cubicBezTo>
                    <a:pt x="63255" y="46344"/>
                    <a:pt x="62566" y="44150"/>
                    <a:pt x="61388" y="42550"/>
                  </a:cubicBezTo>
                  <a:lnTo>
                    <a:pt x="62433" y="42550"/>
                  </a:lnTo>
                  <a:lnTo>
                    <a:pt x="68200" y="38183"/>
                  </a:lnTo>
                  <a:lnTo>
                    <a:pt x="52572" y="38183"/>
                  </a:lnTo>
                  <a:cubicBezTo>
                    <a:pt x="46305" y="38183"/>
                    <a:pt x="40805" y="43105"/>
                    <a:pt x="40805" y="48716"/>
                  </a:cubicBezTo>
                  <a:cubicBezTo>
                    <a:pt x="40805" y="54511"/>
                    <a:pt x="45050" y="58916"/>
                    <a:pt x="50761" y="59155"/>
                  </a:cubicBezTo>
                  <a:cubicBezTo>
                    <a:pt x="50672" y="59566"/>
                    <a:pt x="50627" y="59972"/>
                    <a:pt x="50627" y="60377"/>
                  </a:cubicBezTo>
                  <a:cubicBezTo>
                    <a:pt x="50627" y="61211"/>
                    <a:pt x="50816" y="62011"/>
                    <a:pt x="51200" y="62777"/>
                  </a:cubicBezTo>
                  <a:cubicBezTo>
                    <a:pt x="44127" y="62827"/>
                    <a:pt x="38166" y="67561"/>
                    <a:pt x="38166" y="73150"/>
                  </a:cubicBezTo>
                  <a:cubicBezTo>
                    <a:pt x="38166" y="78172"/>
                    <a:pt x="43905" y="81816"/>
                    <a:pt x="51805" y="81816"/>
                  </a:cubicBezTo>
                  <a:cubicBezTo>
                    <a:pt x="60338" y="81816"/>
                    <a:pt x="64944" y="76477"/>
                    <a:pt x="64944" y="71444"/>
                  </a:cubicBezTo>
                  <a:cubicBezTo>
                    <a:pt x="64944" y="67266"/>
                    <a:pt x="63661" y="64755"/>
                    <a:pt x="60211" y="62200"/>
                  </a:cubicBezTo>
                  <a:moveTo>
                    <a:pt x="60000" y="114544"/>
                  </a:moveTo>
                  <a:cubicBezTo>
                    <a:pt x="29877" y="114544"/>
                    <a:pt x="5455" y="90127"/>
                    <a:pt x="5455" y="60000"/>
                  </a:cubicBezTo>
                  <a:cubicBezTo>
                    <a:pt x="5455" y="29877"/>
                    <a:pt x="29877" y="5455"/>
                    <a:pt x="60000" y="5455"/>
                  </a:cubicBezTo>
                  <a:cubicBezTo>
                    <a:pt x="90127" y="5455"/>
                    <a:pt x="114544" y="29877"/>
                    <a:pt x="114544" y="60000"/>
                  </a:cubicBezTo>
                  <a:cubicBezTo>
                    <a:pt x="114544" y="90127"/>
                    <a:pt x="90127" y="114544"/>
                    <a:pt x="60000" y="114544"/>
                  </a:cubicBezTo>
                  <a:moveTo>
                    <a:pt x="60000" y="0"/>
                  </a:moveTo>
                  <a:cubicBezTo>
                    <a:pt x="26866" y="0"/>
                    <a:pt x="0" y="26861"/>
                    <a:pt x="0" y="60000"/>
                  </a:cubicBezTo>
                  <a:cubicBezTo>
                    <a:pt x="0" y="93138"/>
                    <a:pt x="26866" y="120000"/>
                    <a:pt x="60000" y="120000"/>
                  </a:cubicBezTo>
                  <a:cubicBezTo>
                    <a:pt x="93138" y="120000"/>
                    <a:pt x="120000" y="93138"/>
                    <a:pt x="120000" y="60000"/>
                  </a:cubicBezTo>
                  <a:cubicBezTo>
                    <a:pt x="120000" y="26861"/>
                    <a:pt x="93138" y="0"/>
                    <a:pt x="6000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endParaRPr sz="1500">
                <a:solidFill>
                  <a:schemeClr val="bg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7" name="Shape 4837">
              <a:extLst>
                <a:ext uri="{FF2B5EF4-FFF2-40B4-BE49-F238E27FC236}">
                  <a16:creationId xmlns:a16="http://schemas.microsoft.com/office/drawing/2014/main" id="{6EB6C007-31F5-469D-8439-F826D58E5E8F}"/>
                </a:ext>
              </a:extLst>
            </p:cNvPr>
            <p:cNvSpPr/>
            <p:nvPr/>
          </p:nvSpPr>
          <p:spPr>
            <a:xfrm>
              <a:off x="2320513" y="5898937"/>
              <a:ext cx="374204" cy="3742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816" y="76361"/>
                  </a:moveTo>
                  <a:cubicBezTo>
                    <a:pt x="81816" y="79372"/>
                    <a:pt x="79372" y="81816"/>
                    <a:pt x="76361" y="81816"/>
                  </a:cubicBezTo>
                  <a:lnTo>
                    <a:pt x="43638" y="81816"/>
                  </a:lnTo>
                  <a:cubicBezTo>
                    <a:pt x="40627" y="81816"/>
                    <a:pt x="38183" y="79372"/>
                    <a:pt x="38183" y="76361"/>
                  </a:cubicBezTo>
                  <a:lnTo>
                    <a:pt x="38183" y="57272"/>
                  </a:lnTo>
                  <a:lnTo>
                    <a:pt x="43911" y="57272"/>
                  </a:lnTo>
                  <a:cubicBezTo>
                    <a:pt x="43761" y="58166"/>
                    <a:pt x="43638" y="59066"/>
                    <a:pt x="43638" y="60000"/>
                  </a:cubicBezTo>
                  <a:cubicBezTo>
                    <a:pt x="43638" y="69038"/>
                    <a:pt x="50961" y="76361"/>
                    <a:pt x="60000" y="76361"/>
                  </a:cubicBezTo>
                  <a:cubicBezTo>
                    <a:pt x="69033" y="76361"/>
                    <a:pt x="76361" y="69038"/>
                    <a:pt x="76361" y="60000"/>
                  </a:cubicBezTo>
                  <a:cubicBezTo>
                    <a:pt x="76361" y="59066"/>
                    <a:pt x="76238" y="58166"/>
                    <a:pt x="76088" y="57272"/>
                  </a:cubicBezTo>
                  <a:lnTo>
                    <a:pt x="81816" y="57272"/>
                  </a:lnTo>
                  <a:cubicBezTo>
                    <a:pt x="81816" y="57272"/>
                    <a:pt x="81816" y="76361"/>
                    <a:pt x="81816" y="76361"/>
                  </a:cubicBezTo>
                  <a:close/>
                  <a:moveTo>
                    <a:pt x="60000" y="49088"/>
                  </a:moveTo>
                  <a:cubicBezTo>
                    <a:pt x="66022" y="49088"/>
                    <a:pt x="70911" y="53977"/>
                    <a:pt x="70911" y="60000"/>
                  </a:cubicBezTo>
                  <a:cubicBezTo>
                    <a:pt x="70911" y="66022"/>
                    <a:pt x="66022" y="70911"/>
                    <a:pt x="60000" y="70911"/>
                  </a:cubicBezTo>
                  <a:cubicBezTo>
                    <a:pt x="53977" y="70911"/>
                    <a:pt x="49088" y="66022"/>
                    <a:pt x="49088" y="60000"/>
                  </a:cubicBezTo>
                  <a:cubicBezTo>
                    <a:pt x="49088" y="53977"/>
                    <a:pt x="53977" y="49088"/>
                    <a:pt x="60000" y="49088"/>
                  </a:cubicBezTo>
                  <a:moveTo>
                    <a:pt x="70911" y="40911"/>
                  </a:moveTo>
                  <a:lnTo>
                    <a:pt x="79088" y="40911"/>
                  </a:lnTo>
                  <a:lnTo>
                    <a:pt x="79088" y="49088"/>
                  </a:lnTo>
                  <a:lnTo>
                    <a:pt x="70911" y="49088"/>
                  </a:lnTo>
                  <a:cubicBezTo>
                    <a:pt x="70911" y="49088"/>
                    <a:pt x="70911" y="40911"/>
                    <a:pt x="70911" y="40911"/>
                  </a:cubicBezTo>
                  <a:close/>
                  <a:moveTo>
                    <a:pt x="76361" y="32727"/>
                  </a:moveTo>
                  <a:lnTo>
                    <a:pt x="43638" y="32727"/>
                  </a:lnTo>
                  <a:cubicBezTo>
                    <a:pt x="37611" y="32727"/>
                    <a:pt x="32727" y="37611"/>
                    <a:pt x="32727" y="43638"/>
                  </a:cubicBezTo>
                  <a:lnTo>
                    <a:pt x="32727" y="76361"/>
                  </a:lnTo>
                  <a:cubicBezTo>
                    <a:pt x="32727" y="82388"/>
                    <a:pt x="37611" y="87272"/>
                    <a:pt x="43638" y="87272"/>
                  </a:cubicBezTo>
                  <a:lnTo>
                    <a:pt x="76361" y="87272"/>
                  </a:lnTo>
                  <a:cubicBezTo>
                    <a:pt x="82388" y="87272"/>
                    <a:pt x="87272" y="82388"/>
                    <a:pt x="87272" y="76361"/>
                  </a:cubicBezTo>
                  <a:lnTo>
                    <a:pt x="87272" y="43638"/>
                  </a:lnTo>
                  <a:cubicBezTo>
                    <a:pt x="87272" y="37611"/>
                    <a:pt x="82388" y="32727"/>
                    <a:pt x="76361" y="32727"/>
                  </a:cubicBezTo>
                  <a:moveTo>
                    <a:pt x="60000" y="114544"/>
                  </a:moveTo>
                  <a:cubicBezTo>
                    <a:pt x="29872" y="114544"/>
                    <a:pt x="5455" y="90127"/>
                    <a:pt x="5455" y="60000"/>
                  </a:cubicBezTo>
                  <a:cubicBezTo>
                    <a:pt x="5455" y="29877"/>
                    <a:pt x="29872" y="5455"/>
                    <a:pt x="60000" y="5455"/>
                  </a:cubicBezTo>
                  <a:cubicBezTo>
                    <a:pt x="90127" y="5455"/>
                    <a:pt x="114544" y="29877"/>
                    <a:pt x="114544" y="60000"/>
                  </a:cubicBezTo>
                  <a:cubicBezTo>
                    <a:pt x="114544" y="90127"/>
                    <a:pt x="90127" y="114544"/>
                    <a:pt x="60000" y="114544"/>
                  </a:cubicBezTo>
                  <a:moveTo>
                    <a:pt x="60000" y="0"/>
                  </a:moveTo>
                  <a:cubicBezTo>
                    <a:pt x="26861" y="0"/>
                    <a:pt x="0" y="26861"/>
                    <a:pt x="0" y="60000"/>
                  </a:cubicBezTo>
                  <a:cubicBezTo>
                    <a:pt x="0" y="93138"/>
                    <a:pt x="26861" y="120000"/>
                    <a:pt x="60000" y="120000"/>
                  </a:cubicBezTo>
                  <a:cubicBezTo>
                    <a:pt x="93138" y="120000"/>
                    <a:pt x="120000" y="93138"/>
                    <a:pt x="120000" y="60000"/>
                  </a:cubicBezTo>
                  <a:cubicBezTo>
                    <a:pt x="120000" y="26861"/>
                    <a:pt x="93138" y="0"/>
                    <a:pt x="6000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endParaRPr sz="1500">
                <a:solidFill>
                  <a:schemeClr val="bg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60C0AFDA-F109-4F41-B2EF-45DB1FAACF01}"/>
              </a:ext>
            </a:extLst>
          </p:cNvPr>
          <p:cNvSpPr/>
          <p:nvPr/>
        </p:nvSpPr>
        <p:spPr>
          <a:xfrm>
            <a:off x="858685" y="5110871"/>
            <a:ext cx="176443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D966742-3C84-44FC-9FFE-DDE82133145A}"/>
              </a:ext>
            </a:extLst>
          </p:cNvPr>
          <p:cNvSpPr/>
          <p:nvPr/>
        </p:nvSpPr>
        <p:spPr>
          <a:xfrm>
            <a:off x="821066" y="4804428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b="1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Designer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44427A8-4291-4B8E-88BF-B532E850DB87}"/>
              </a:ext>
            </a:extLst>
          </p:cNvPr>
          <p:cNvSpPr/>
          <p:nvPr/>
        </p:nvSpPr>
        <p:spPr>
          <a:xfrm>
            <a:off x="3014824" y="4555072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b="1" dirty="0" err="1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Claurel</a:t>
            </a:r>
            <a:endParaRPr lang="en-ID" b="1" dirty="0">
              <a:solidFill>
                <a:schemeClr val="tx2"/>
              </a:solidFill>
              <a:latin typeface="Garamond" panose="02020404030301010803" pitchFamily="18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8D5C758-CA7B-4090-A09D-AE0BC8BD4103}"/>
              </a:ext>
            </a:extLst>
          </p:cNvPr>
          <p:cNvGrpSpPr/>
          <p:nvPr/>
        </p:nvGrpSpPr>
        <p:grpSpPr>
          <a:xfrm>
            <a:off x="3120113" y="5870485"/>
            <a:ext cx="1553852" cy="293986"/>
            <a:chOff x="709288" y="5897502"/>
            <a:chExt cx="1985429" cy="375639"/>
          </a:xfrm>
        </p:grpSpPr>
        <p:sp>
          <p:nvSpPr>
            <p:cNvPr id="33" name="Shape 4827">
              <a:extLst>
                <a:ext uri="{FF2B5EF4-FFF2-40B4-BE49-F238E27FC236}">
                  <a16:creationId xmlns:a16="http://schemas.microsoft.com/office/drawing/2014/main" id="{16CE5847-3ECD-4E42-9258-60208AD2E06F}"/>
                </a:ext>
              </a:extLst>
            </p:cNvPr>
            <p:cNvSpPr/>
            <p:nvPr/>
          </p:nvSpPr>
          <p:spPr>
            <a:xfrm>
              <a:off x="709288" y="5897502"/>
              <a:ext cx="374204" cy="3742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114544"/>
                  </a:moveTo>
                  <a:cubicBezTo>
                    <a:pt x="29872" y="114544"/>
                    <a:pt x="5455" y="90127"/>
                    <a:pt x="5455" y="60000"/>
                  </a:cubicBezTo>
                  <a:cubicBezTo>
                    <a:pt x="5455" y="29877"/>
                    <a:pt x="29872" y="5455"/>
                    <a:pt x="60000" y="5455"/>
                  </a:cubicBezTo>
                  <a:cubicBezTo>
                    <a:pt x="90127" y="5455"/>
                    <a:pt x="114544" y="29877"/>
                    <a:pt x="114544" y="60000"/>
                  </a:cubicBezTo>
                  <a:cubicBezTo>
                    <a:pt x="114544" y="90127"/>
                    <a:pt x="90127" y="114544"/>
                    <a:pt x="60000" y="114544"/>
                  </a:cubicBezTo>
                  <a:moveTo>
                    <a:pt x="60000" y="0"/>
                  </a:moveTo>
                  <a:cubicBezTo>
                    <a:pt x="26861" y="0"/>
                    <a:pt x="0" y="26861"/>
                    <a:pt x="0" y="60000"/>
                  </a:cubicBezTo>
                  <a:cubicBezTo>
                    <a:pt x="0" y="93138"/>
                    <a:pt x="26861" y="120000"/>
                    <a:pt x="60000" y="120000"/>
                  </a:cubicBezTo>
                  <a:cubicBezTo>
                    <a:pt x="93138" y="120000"/>
                    <a:pt x="120000" y="93138"/>
                    <a:pt x="120000" y="60000"/>
                  </a:cubicBezTo>
                  <a:cubicBezTo>
                    <a:pt x="120000" y="26861"/>
                    <a:pt x="93138" y="0"/>
                    <a:pt x="60000" y="0"/>
                  </a:cubicBezTo>
                  <a:moveTo>
                    <a:pt x="88494" y="38988"/>
                  </a:moveTo>
                  <a:cubicBezTo>
                    <a:pt x="86327" y="40255"/>
                    <a:pt x="83933" y="41172"/>
                    <a:pt x="81388" y="41666"/>
                  </a:cubicBezTo>
                  <a:cubicBezTo>
                    <a:pt x="79344" y="39522"/>
                    <a:pt x="76438" y="38188"/>
                    <a:pt x="73216" y="38188"/>
                  </a:cubicBezTo>
                  <a:cubicBezTo>
                    <a:pt x="67038" y="38188"/>
                    <a:pt x="62027" y="43122"/>
                    <a:pt x="62027" y="49200"/>
                  </a:cubicBezTo>
                  <a:cubicBezTo>
                    <a:pt x="62027" y="50061"/>
                    <a:pt x="62127" y="50900"/>
                    <a:pt x="62316" y="51711"/>
                  </a:cubicBezTo>
                  <a:cubicBezTo>
                    <a:pt x="53016" y="51250"/>
                    <a:pt x="44772" y="46866"/>
                    <a:pt x="39250" y="40200"/>
                  </a:cubicBezTo>
                  <a:cubicBezTo>
                    <a:pt x="38288" y="41833"/>
                    <a:pt x="37738" y="43716"/>
                    <a:pt x="37738" y="45738"/>
                  </a:cubicBezTo>
                  <a:cubicBezTo>
                    <a:pt x="37738" y="49561"/>
                    <a:pt x="39711" y="52933"/>
                    <a:pt x="42716" y="54905"/>
                  </a:cubicBezTo>
                  <a:cubicBezTo>
                    <a:pt x="40883" y="54850"/>
                    <a:pt x="39155" y="54355"/>
                    <a:pt x="37644" y="53527"/>
                  </a:cubicBezTo>
                  <a:cubicBezTo>
                    <a:pt x="37644" y="53577"/>
                    <a:pt x="37644" y="53616"/>
                    <a:pt x="37644" y="53666"/>
                  </a:cubicBezTo>
                  <a:cubicBezTo>
                    <a:pt x="37644" y="59005"/>
                    <a:pt x="41505" y="63455"/>
                    <a:pt x="46622" y="64466"/>
                  </a:cubicBezTo>
                  <a:cubicBezTo>
                    <a:pt x="45683" y="64722"/>
                    <a:pt x="44694" y="64850"/>
                    <a:pt x="43672" y="64850"/>
                  </a:cubicBezTo>
                  <a:cubicBezTo>
                    <a:pt x="42955" y="64850"/>
                    <a:pt x="42250" y="64783"/>
                    <a:pt x="41572" y="64655"/>
                  </a:cubicBezTo>
                  <a:cubicBezTo>
                    <a:pt x="42994" y="69033"/>
                    <a:pt x="47127" y="72216"/>
                    <a:pt x="52022" y="72305"/>
                  </a:cubicBezTo>
                  <a:cubicBezTo>
                    <a:pt x="48188" y="75261"/>
                    <a:pt x="43366" y="77016"/>
                    <a:pt x="38122" y="77016"/>
                  </a:cubicBezTo>
                  <a:cubicBezTo>
                    <a:pt x="37216" y="77016"/>
                    <a:pt x="36333" y="76972"/>
                    <a:pt x="35455" y="76872"/>
                  </a:cubicBezTo>
                  <a:cubicBezTo>
                    <a:pt x="40411" y="79988"/>
                    <a:pt x="46288" y="81816"/>
                    <a:pt x="52611" y="81816"/>
                  </a:cubicBezTo>
                  <a:cubicBezTo>
                    <a:pt x="73194" y="81816"/>
                    <a:pt x="84450" y="65033"/>
                    <a:pt x="84450" y="50477"/>
                  </a:cubicBezTo>
                  <a:cubicBezTo>
                    <a:pt x="84450" y="50000"/>
                    <a:pt x="84438" y="49527"/>
                    <a:pt x="84416" y="49055"/>
                  </a:cubicBezTo>
                  <a:cubicBezTo>
                    <a:pt x="86600" y="47500"/>
                    <a:pt x="88500" y="45561"/>
                    <a:pt x="90000" y="43355"/>
                  </a:cubicBezTo>
                  <a:cubicBezTo>
                    <a:pt x="87994" y="44227"/>
                    <a:pt x="85838" y="44816"/>
                    <a:pt x="83572" y="45083"/>
                  </a:cubicBezTo>
                  <a:cubicBezTo>
                    <a:pt x="85883" y="43722"/>
                    <a:pt x="87655" y="41566"/>
                    <a:pt x="88494" y="3898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endParaRPr sz="1500">
                <a:solidFill>
                  <a:schemeClr val="bg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4" name="Shape 4828">
              <a:extLst>
                <a:ext uri="{FF2B5EF4-FFF2-40B4-BE49-F238E27FC236}">
                  <a16:creationId xmlns:a16="http://schemas.microsoft.com/office/drawing/2014/main" id="{1264CE2D-3F16-4704-992A-E7B552008036}"/>
                </a:ext>
              </a:extLst>
            </p:cNvPr>
            <p:cNvSpPr/>
            <p:nvPr/>
          </p:nvSpPr>
          <p:spPr>
            <a:xfrm>
              <a:off x="1246363" y="5897502"/>
              <a:ext cx="374204" cy="3742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5422" y="47044"/>
                  </a:moveTo>
                  <a:cubicBezTo>
                    <a:pt x="65422" y="44838"/>
                    <a:pt x="65650" y="43655"/>
                    <a:pt x="69044" y="43655"/>
                  </a:cubicBezTo>
                  <a:lnTo>
                    <a:pt x="73577" y="43655"/>
                  </a:lnTo>
                  <a:lnTo>
                    <a:pt x="73577" y="35450"/>
                  </a:lnTo>
                  <a:lnTo>
                    <a:pt x="66322" y="35450"/>
                  </a:lnTo>
                  <a:cubicBezTo>
                    <a:pt x="57605" y="35450"/>
                    <a:pt x="54533" y="39555"/>
                    <a:pt x="54533" y="46461"/>
                  </a:cubicBezTo>
                  <a:lnTo>
                    <a:pt x="54533" y="51788"/>
                  </a:lnTo>
                  <a:lnTo>
                    <a:pt x="49094" y="51788"/>
                  </a:lnTo>
                  <a:lnTo>
                    <a:pt x="49094" y="60000"/>
                  </a:lnTo>
                  <a:lnTo>
                    <a:pt x="54533" y="60000"/>
                  </a:lnTo>
                  <a:lnTo>
                    <a:pt x="54533" y="84550"/>
                  </a:lnTo>
                  <a:lnTo>
                    <a:pt x="65411" y="84550"/>
                  </a:lnTo>
                  <a:lnTo>
                    <a:pt x="65411" y="60000"/>
                  </a:lnTo>
                  <a:lnTo>
                    <a:pt x="72672" y="60000"/>
                  </a:lnTo>
                  <a:lnTo>
                    <a:pt x="73633" y="51788"/>
                  </a:lnTo>
                  <a:lnTo>
                    <a:pt x="65411" y="51788"/>
                  </a:lnTo>
                  <a:cubicBezTo>
                    <a:pt x="65411" y="51788"/>
                    <a:pt x="65422" y="47044"/>
                    <a:pt x="65422" y="47044"/>
                  </a:cubicBezTo>
                  <a:close/>
                  <a:moveTo>
                    <a:pt x="60000" y="114544"/>
                  </a:moveTo>
                  <a:cubicBezTo>
                    <a:pt x="29872" y="114544"/>
                    <a:pt x="5455" y="90127"/>
                    <a:pt x="5455" y="60000"/>
                  </a:cubicBezTo>
                  <a:cubicBezTo>
                    <a:pt x="5455" y="29877"/>
                    <a:pt x="29872" y="5455"/>
                    <a:pt x="60000" y="5455"/>
                  </a:cubicBezTo>
                  <a:cubicBezTo>
                    <a:pt x="90127" y="5455"/>
                    <a:pt x="114544" y="29877"/>
                    <a:pt x="114544" y="60000"/>
                  </a:cubicBezTo>
                  <a:cubicBezTo>
                    <a:pt x="114544" y="90127"/>
                    <a:pt x="90127" y="114544"/>
                    <a:pt x="60000" y="114544"/>
                  </a:cubicBezTo>
                  <a:moveTo>
                    <a:pt x="60000" y="0"/>
                  </a:moveTo>
                  <a:cubicBezTo>
                    <a:pt x="26861" y="0"/>
                    <a:pt x="0" y="26861"/>
                    <a:pt x="0" y="60000"/>
                  </a:cubicBezTo>
                  <a:cubicBezTo>
                    <a:pt x="0" y="93138"/>
                    <a:pt x="26861" y="120000"/>
                    <a:pt x="60000" y="120000"/>
                  </a:cubicBezTo>
                  <a:cubicBezTo>
                    <a:pt x="93138" y="120000"/>
                    <a:pt x="120000" y="93138"/>
                    <a:pt x="120000" y="60000"/>
                  </a:cubicBezTo>
                  <a:cubicBezTo>
                    <a:pt x="120000" y="26861"/>
                    <a:pt x="93138" y="0"/>
                    <a:pt x="6000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endParaRPr sz="1500">
                <a:solidFill>
                  <a:schemeClr val="bg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5" name="Shape 4832">
              <a:extLst>
                <a:ext uri="{FF2B5EF4-FFF2-40B4-BE49-F238E27FC236}">
                  <a16:creationId xmlns:a16="http://schemas.microsoft.com/office/drawing/2014/main" id="{AD0D0BE6-4371-4222-91C7-1347F47FEC5A}"/>
                </a:ext>
              </a:extLst>
            </p:cNvPr>
            <p:cNvSpPr/>
            <p:nvPr/>
          </p:nvSpPr>
          <p:spPr>
            <a:xfrm>
              <a:off x="1783438" y="5897502"/>
              <a:ext cx="374204" cy="3742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805" y="40883"/>
                  </a:moveTo>
                  <a:lnTo>
                    <a:pt x="76350" y="40883"/>
                  </a:lnTo>
                  <a:lnTo>
                    <a:pt x="76350" y="49072"/>
                  </a:lnTo>
                  <a:lnTo>
                    <a:pt x="68138" y="49072"/>
                  </a:lnTo>
                  <a:lnTo>
                    <a:pt x="68138" y="54533"/>
                  </a:lnTo>
                  <a:lnTo>
                    <a:pt x="76350" y="54533"/>
                  </a:lnTo>
                  <a:lnTo>
                    <a:pt x="76350" y="62683"/>
                  </a:lnTo>
                  <a:lnTo>
                    <a:pt x="81805" y="62683"/>
                  </a:lnTo>
                  <a:lnTo>
                    <a:pt x="81805" y="54533"/>
                  </a:lnTo>
                  <a:lnTo>
                    <a:pt x="90027" y="54533"/>
                  </a:lnTo>
                  <a:lnTo>
                    <a:pt x="90027" y="49072"/>
                  </a:lnTo>
                  <a:lnTo>
                    <a:pt x="81805" y="49072"/>
                  </a:lnTo>
                  <a:cubicBezTo>
                    <a:pt x="81805" y="49072"/>
                    <a:pt x="81805" y="40883"/>
                    <a:pt x="81805" y="40883"/>
                  </a:cubicBezTo>
                  <a:close/>
                  <a:moveTo>
                    <a:pt x="51783" y="77477"/>
                  </a:moveTo>
                  <a:cubicBezTo>
                    <a:pt x="47888" y="77477"/>
                    <a:pt x="44838" y="74972"/>
                    <a:pt x="44838" y="71772"/>
                  </a:cubicBezTo>
                  <a:cubicBezTo>
                    <a:pt x="44838" y="68844"/>
                    <a:pt x="48405" y="66272"/>
                    <a:pt x="52477" y="66272"/>
                  </a:cubicBezTo>
                  <a:lnTo>
                    <a:pt x="52477" y="65127"/>
                  </a:lnTo>
                  <a:lnTo>
                    <a:pt x="52483" y="65127"/>
                  </a:lnTo>
                  <a:lnTo>
                    <a:pt x="52583" y="66272"/>
                  </a:lnTo>
                  <a:cubicBezTo>
                    <a:pt x="53466" y="66277"/>
                    <a:pt x="54316" y="66411"/>
                    <a:pt x="55122" y="66666"/>
                  </a:cubicBezTo>
                  <a:lnTo>
                    <a:pt x="55927" y="67244"/>
                  </a:lnTo>
                  <a:cubicBezTo>
                    <a:pt x="58000" y="68727"/>
                    <a:pt x="59094" y="69561"/>
                    <a:pt x="59416" y="70911"/>
                  </a:cubicBezTo>
                  <a:cubicBezTo>
                    <a:pt x="59500" y="71261"/>
                    <a:pt x="59538" y="71616"/>
                    <a:pt x="59538" y="71966"/>
                  </a:cubicBezTo>
                  <a:cubicBezTo>
                    <a:pt x="59538" y="75622"/>
                    <a:pt x="56927" y="77477"/>
                    <a:pt x="51783" y="77477"/>
                  </a:cubicBezTo>
                  <a:moveTo>
                    <a:pt x="47455" y="48550"/>
                  </a:moveTo>
                  <a:cubicBezTo>
                    <a:pt x="47194" y="46455"/>
                    <a:pt x="47633" y="44522"/>
                    <a:pt x="48633" y="43366"/>
                  </a:cubicBezTo>
                  <a:cubicBezTo>
                    <a:pt x="49244" y="42666"/>
                    <a:pt x="50033" y="42294"/>
                    <a:pt x="50911" y="42294"/>
                  </a:cubicBezTo>
                  <a:lnTo>
                    <a:pt x="50911" y="41161"/>
                  </a:lnTo>
                  <a:lnTo>
                    <a:pt x="51011" y="42294"/>
                  </a:lnTo>
                  <a:cubicBezTo>
                    <a:pt x="53627" y="42377"/>
                    <a:pt x="56138" y="45472"/>
                    <a:pt x="56605" y="49194"/>
                  </a:cubicBezTo>
                  <a:cubicBezTo>
                    <a:pt x="56872" y="51327"/>
                    <a:pt x="56416" y="53311"/>
                    <a:pt x="55388" y="54494"/>
                  </a:cubicBezTo>
                  <a:cubicBezTo>
                    <a:pt x="54777" y="55194"/>
                    <a:pt x="54011" y="55566"/>
                    <a:pt x="53055" y="55561"/>
                  </a:cubicBezTo>
                  <a:lnTo>
                    <a:pt x="53050" y="55561"/>
                  </a:lnTo>
                  <a:cubicBezTo>
                    <a:pt x="50483" y="55488"/>
                    <a:pt x="47922" y="52272"/>
                    <a:pt x="47455" y="48550"/>
                  </a:cubicBezTo>
                  <a:moveTo>
                    <a:pt x="60211" y="62200"/>
                  </a:moveTo>
                  <a:cubicBezTo>
                    <a:pt x="58811" y="61161"/>
                    <a:pt x="57505" y="59622"/>
                    <a:pt x="57455" y="59144"/>
                  </a:cubicBezTo>
                  <a:cubicBezTo>
                    <a:pt x="57455" y="58327"/>
                    <a:pt x="57455" y="57950"/>
                    <a:pt x="59383" y="56377"/>
                  </a:cubicBezTo>
                  <a:cubicBezTo>
                    <a:pt x="61877" y="54333"/>
                    <a:pt x="63255" y="51638"/>
                    <a:pt x="63255" y="48800"/>
                  </a:cubicBezTo>
                  <a:cubicBezTo>
                    <a:pt x="63255" y="46344"/>
                    <a:pt x="62566" y="44150"/>
                    <a:pt x="61388" y="42550"/>
                  </a:cubicBezTo>
                  <a:lnTo>
                    <a:pt x="62433" y="42550"/>
                  </a:lnTo>
                  <a:lnTo>
                    <a:pt x="68200" y="38183"/>
                  </a:lnTo>
                  <a:lnTo>
                    <a:pt x="52572" y="38183"/>
                  </a:lnTo>
                  <a:cubicBezTo>
                    <a:pt x="46305" y="38183"/>
                    <a:pt x="40805" y="43105"/>
                    <a:pt x="40805" y="48716"/>
                  </a:cubicBezTo>
                  <a:cubicBezTo>
                    <a:pt x="40805" y="54511"/>
                    <a:pt x="45050" y="58916"/>
                    <a:pt x="50761" y="59155"/>
                  </a:cubicBezTo>
                  <a:cubicBezTo>
                    <a:pt x="50672" y="59566"/>
                    <a:pt x="50627" y="59972"/>
                    <a:pt x="50627" y="60377"/>
                  </a:cubicBezTo>
                  <a:cubicBezTo>
                    <a:pt x="50627" y="61211"/>
                    <a:pt x="50816" y="62011"/>
                    <a:pt x="51200" y="62777"/>
                  </a:cubicBezTo>
                  <a:cubicBezTo>
                    <a:pt x="44127" y="62827"/>
                    <a:pt x="38166" y="67561"/>
                    <a:pt x="38166" y="73150"/>
                  </a:cubicBezTo>
                  <a:cubicBezTo>
                    <a:pt x="38166" y="78172"/>
                    <a:pt x="43905" y="81816"/>
                    <a:pt x="51805" y="81816"/>
                  </a:cubicBezTo>
                  <a:cubicBezTo>
                    <a:pt x="60338" y="81816"/>
                    <a:pt x="64944" y="76477"/>
                    <a:pt x="64944" y="71444"/>
                  </a:cubicBezTo>
                  <a:cubicBezTo>
                    <a:pt x="64944" y="67266"/>
                    <a:pt x="63661" y="64755"/>
                    <a:pt x="60211" y="62200"/>
                  </a:cubicBezTo>
                  <a:moveTo>
                    <a:pt x="60000" y="114544"/>
                  </a:moveTo>
                  <a:cubicBezTo>
                    <a:pt x="29877" y="114544"/>
                    <a:pt x="5455" y="90127"/>
                    <a:pt x="5455" y="60000"/>
                  </a:cubicBezTo>
                  <a:cubicBezTo>
                    <a:pt x="5455" y="29877"/>
                    <a:pt x="29877" y="5455"/>
                    <a:pt x="60000" y="5455"/>
                  </a:cubicBezTo>
                  <a:cubicBezTo>
                    <a:pt x="90127" y="5455"/>
                    <a:pt x="114544" y="29877"/>
                    <a:pt x="114544" y="60000"/>
                  </a:cubicBezTo>
                  <a:cubicBezTo>
                    <a:pt x="114544" y="90127"/>
                    <a:pt x="90127" y="114544"/>
                    <a:pt x="60000" y="114544"/>
                  </a:cubicBezTo>
                  <a:moveTo>
                    <a:pt x="60000" y="0"/>
                  </a:moveTo>
                  <a:cubicBezTo>
                    <a:pt x="26866" y="0"/>
                    <a:pt x="0" y="26861"/>
                    <a:pt x="0" y="60000"/>
                  </a:cubicBezTo>
                  <a:cubicBezTo>
                    <a:pt x="0" y="93138"/>
                    <a:pt x="26866" y="120000"/>
                    <a:pt x="60000" y="120000"/>
                  </a:cubicBezTo>
                  <a:cubicBezTo>
                    <a:pt x="93138" y="120000"/>
                    <a:pt x="120000" y="93138"/>
                    <a:pt x="120000" y="60000"/>
                  </a:cubicBezTo>
                  <a:cubicBezTo>
                    <a:pt x="120000" y="26861"/>
                    <a:pt x="93138" y="0"/>
                    <a:pt x="6000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endParaRPr sz="1500">
                <a:solidFill>
                  <a:schemeClr val="bg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6" name="Shape 4837">
              <a:extLst>
                <a:ext uri="{FF2B5EF4-FFF2-40B4-BE49-F238E27FC236}">
                  <a16:creationId xmlns:a16="http://schemas.microsoft.com/office/drawing/2014/main" id="{CC30C3B0-E5CC-459D-8FB5-B2CB5FACCB76}"/>
                </a:ext>
              </a:extLst>
            </p:cNvPr>
            <p:cNvSpPr/>
            <p:nvPr/>
          </p:nvSpPr>
          <p:spPr>
            <a:xfrm>
              <a:off x="2320513" y="5898937"/>
              <a:ext cx="374204" cy="3742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816" y="76361"/>
                  </a:moveTo>
                  <a:cubicBezTo>
                    <a:pt x="81816" y="79372"/>
                    <a:pt x="79372" y="81816"/>
                    <a:pt x="76361" y="81816"/>
                  </a:cubicBezTo>
                  <a:lnTo>
                    <a:pt x="43638" y="81816"/>
                  </a:lnTo>
                  <a:cubicBezTo>
                    <a:pt x="40627" y="81816"/>
                    <a:pt x="38183" y="79372"/>
                    <a:pt x="38183" y="76361"/>
                  </a:cubicBezTo>
                  <a:lnTo>
                    <a:pt x="38183" y="57272"/>
                  </a:lnTo>
                  <a:lnTo>
                    <a:pt x="43911" y="57272"/>
                  </a:lnTo>
                  <a:cubicBezTo>
                    <a:pt x="43761" y="58166"/>
                    <a:pt x="43638" y="59066"/>
                    <a:pt x="43638" y="60000"/>
                  </a:cubicBezTo>
                  <a:cubicBezTo>
                    <a:pt x="43638" y="69038"/>
                    <a:pt x="50961" y="76361"/>
                    <a:pt x="60000" y="76361"/>
                  </a:cubicBezTo>
                  <a:cubicBezTo>
                    <a:pt x="69033" y="76361"/>
                    <a:pt x="76361" y="69038"/>
                    <a:pt x="76361" y="60000"/>
                  </a:cubicBezTo>
                  <a:cubicBezTo>
                    <a:pt x="76361" y="59066"/>
                    <a:pt x="76238" y="58166"/>
                    <a:pt x="76088" y="57272"/>
                  </a:cubicBezTo>
                  <a:lnTo>
                    <a:pt x="81816" y="57272"/>
                  </a:lnTo>
                  <a:cubicBezTo>
                    <a:pt x="81816" y="57272"/>
                    <a:pt x="81816" y="76361"/>
                    <a:pt x="81816" y="76361"/>
                  </a:cubicBezTo>
                  <a:close/>
                  <a:moveTo>
                    <a:pt x="60000" y="49088"/>
                  </a:moveTo>
                  <a:cubicBezTo>
                    <a:pt x="66022" y="49088"/>
                    <a:pt x="70911" y="53977"/>
                    <a:pt x="70911" y="60000"/>
                  </a:cubicBezTo>
                  <a:cubicBezTo>
                    <a:pt x="70911" y="66022"/>
                    <a:pt x="66022" y="70911"/>
                    <a:pt x="60000" y="70911"/>
                  </a:cubicBezTo>
                  <a:cubicBezTo>
                    <a:pt x="53977" y="70911"/>
                    <a:pt x="49088" y="66022"/>
                    <a:pt x="49088" y="60000"/>
                  </a:cubicBezTo>
                  <a:cubicBezTo>
                    <a:pt x="49088" y="53977"/>
                    <a:pt x="53977" y="49088"/>
                    <a:pt x="60000" y="49088"/>
                  </a:cubicBezTo>
                  <a:moveTo>
                    <a:pt x="70911" y="40911"/>
                  </a:moveTo>
                  <a:lnTo>
                    <a:pt x="79088" y="40911"/>
                  </a:lnTo>
                  <a:lnTo>
                    <a:pt x="79088" y="49088"/>
                  </a:lnTo>
                  <a:lnTo>
                    <a:pt x="70911" y="49088"/>
                  </a:lnTo>
                  <a:cubicBezTo>
                    <a:pt x="70911" y="49088"/>
                    <a:pt x="70911" y="40911"/>
                    <a:pt x="70911" y="40911"/>
                  </a:cubicBezTo>
                  <a:close/>
                  <a:moveTo>
                    <a:pt x="76361" y="32727"/>
                  </a:moveTo>
                  <a:lnTo>
                    <a:pt x="43638" y="32727"/>
                  </a:lnTo>
                  <a:cubicBezTo>
                    <a:pt x="37611" y="32727"/>
                    <a:pt x="32727" y="37611"/>
                    <a:pt x="32727" y="43638"/>
                  </a:cubicBezTo>
                  <a:lnTo>
                    <a:pt x="32727" y="76361"/>
                  </a:lnTo>
                  <a:cubicBezTo>
                    <a:pt x="32727" y="82388"/>
                    <a:pt x="37611" y="87272"/>
                    <a:pt x="43638" y="87272"/>
                  </a:cubicBezTo>
                  <a:lnTo>
                    <a:pt x="76361" y="87272"/>
                  </a:lnTo>
                  <a:cubicBezTo>
                    <a:pt x="82388" y="87272"/>
                    <a:pt x="87272" y="82388"/>
                    <a:pt x="87272" y="76361"/>
                  </a:cubicBezTo>
                  <a:lnTo>
                    <a:pt x="87272" y="43638"/>
                  </a:lnTo>
                  <a:cubicBezTo>
                    <a:pt x="87272" y="37611"/>
                    <a:pt x="82388" y="32727"/>
                    <a:pt x="76361" y="32727"/>
                  </a:cubicBezTo>
                  <a:moveTo>
                    <a:pt x="60000" y="114544"/>
                  </a:moveTo>
                  <a:cubicBezTo>
                    <a:pt x="29872" y="114544"/>
                    <a:pt x="5455" y="90127"/>
                    <a:pt x="5455" y="60000"/>
                  </a:cubicBezTo>
                  <a:cubicBezTo>
                    <a:pt x="5455" y="29877"/>
                    <a:pt x="29872" y="5455"/>
                    <a:pt x="60000" y="5455"/>
                  </a:cubicBezTo>
                  <a:cubicBezTo>
                    <a:pt x="90127" y="5455"/>
                    <a:pt x="114544" y="29877"/>
                    <a:pt x="114544" y="60000"/>
                  </a:cubicBezTo>
                  <a:cubicBezTo>
                    <a:pt x="114544" y="90127"/>
                    <a:pt x="90127" y="114544"/>
                    <a:pt x="60000" y="114544"/>
                  </a:cubicBezTo>
                  <a:moveTo>
                    <a:pt x="60000" y="0"/>
                  </a:moveTo>
                  <a:cubicBezTo>
                    <a:pt x="26861" y="0"/>
                    <a:pt x="0" y="26861"/>
                    <a:pt x="0" y="60000"/>
                  </a:cubicBezTo>
                  <a:cubicBezTo>
                    <a:pt x="0" y="93138"/>
                    <a:pt x="26861" y="120000"/>
                    <a:pt x="60000" y="120000"/>
                  </a:cubicBezTo>
                  <a:cubicBezTo>
                    <a:pt x="93138" y="120000"/>
                    <a:pt x="120000" y="93138"/>
                    <a:pt x="120000" y="60000"/>
                  </a:cubicBezTo>
                  <a:cubicBezTo>
                    <a:pt x="120000" y="26861"/>
                    <a:pt x="93138" y="0"/>
                    <a:pt x="6000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endParaRPr sz="1500">
                <a:solidFill>
                  <a:schemeClr val="bg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7E36A2A5-ACBB-4C45-8D86-9D1C992A2AE3}"/>
              </a:ext>
            </a:extLst>
          </p:cNvPr>
          <p:cNvSpPr/>
          <p:nvPr/>
        </p:nvSpPr>
        <p:spPr>
          <a:xfrm>
            <a:off x="3052442" y="5110871"/>
            <a:ext cx="176443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7BC2C86-47B4-45BB-9EBB-2F52099AC51B}"/>
              </a:ext>
            </a:extLst>
          </p:cNvPr>
          <p:cNvSpPr/>
          <p:nvPr/>
        </p:nvSpPr>
        <p:spPr>
          <a:xfrm>
            <a:off x="3014823" y="4804428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b="1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Manager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277BC2C3-9E77-4B71-823C-5D10ECF36CC4}"/>
              </a:ext>
            </a:extLst>
          </p:cNvPr>
          <p:cNvSpPr/>
          <p:nvPr/>
        </p:nvSpPr>
        <p:spPr>
          <a:xfrm>
            <a:off x="5247692" y="4553949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b="1" dirty="0" err="1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Hirelly</a:t>
            </a:r>
            <a:endParaRPr lang="en-ID" b="1" dirty="0">
              <a:solidFill>
                <a:schemeClr val="tx2"/>
              </a:solidFill>
              <a:latin typeface="Garamond" panose="02020404030301010803" pitchFamily="18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0D593E6-7D68-440F-A839-962F0B950BD8}"/>
              </a:ext>
            </a:extLst>
          </p:cNvPr>
          <p:cNvGrpSpPr/>
          <p:nvPr/>
        </p:nvGrpSpPr>
        <p:grpSpPr>
          <a:xfrm>
            <a:off x="5352981" y="5869362"/>
            <a:ext cx="1553852" cy="293986"/>
            <a:chOff x="709288" y="5897502"/>
            <a:chExt cx="1985429" cy="375639"/>
          </a:xfrm>
        </p:grpSpPr>
        <p:sp>
          <p:nvSpPr>
            <p:cNvPr id="41" name="Shape 4827">
              <a:extLst>
                <a:ext uri="{FF2B5EF4-FFF2-40B4-BE49-F238E27FC236}">
                  <a16:creationId xmlns:a16="http://schemas.microsoft.com/office/drawing/2014/main" id="{550CD8C2-B5B4-4001-A3DF-F5E84970E3FE}"/>
                </a:ext>
              </a:extLst>
            </p:cNvPr>
            <p:cNvSpPr/>
            <p:nvPr/>
          </p:nvSpPr>
          <p:spPr>
            <a:xfrm>
              <a:off x="709288" y="5897502"/>
              <a:ext cx="374204" cy="3742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114544"/>
                  </a:moveTo>
                  <a:cubicBezTo>
                    <a:pt x="29872" y="114544"/>
                    <a:pt x="5455" y="90127"/>
                    <a:pt x="5455" y="60000"/>
                  </a:cubicBezTo>
                  <a:cubicBezTo>
                    <a:pt x="5455" y="29877"/>
                    <a:pt x="29872" y="5455"/>
                    <a:pt x="60000" y="5455"/>
                  </a:cubicBezTo>
                  <a:cubicBezTo>
                    <a:pt x="90127" y="5455"/>
                    <a:pt x="114544" y="29877"/>
                    <a:pt x="114544" y="60000"/>
                  </a:cubicBezTo>
                  <a:cubicBezTo>
                    <a:pt x="114544" y="90127"/>
                    <a:pt x="90127" y="114544"/>
                    <a:pt x="60000" y="114544"/>
                  </a:cubicBezTo>
                  <a:moveTo>
                    <a:pt x="60000" y="0"/>
                  </a:moveTo>
                  <a:cubicBezTo>
                    <a:pt x="26861" y="0"/>
                    <a:pt x="0" y="26861"/>
                    <a:pt x="0" y="60000"/>
                  </a:cubicBezTo>
                  <a:cubicBezTo>
                    <a:pt x="0" y="93138"/>
                    <a:pt x="26861" y="120000"/>
                    <a:pt x="60000" y="120000"/>
                  </a:cubicBezTo>
                  <a:cubicBezTo>
                    <a:pt x="93138" y="120000"/>
                    <a:pt x="120000" y="93138"/>
                    <a:pt x="120000" y="60000"/>
                  </a:cubicBezTo>
                  <a:cubicBezTo>
                    <a:pt x="120000" y="26861"/>
                    <a:pt x="93138" y="0"/>
                    <a:pt x="60000" y="0"/>
                  </a:cubicBezTo>
                  <a:moveTo>
                    <a:pt x="88494" y="38988"/>
                  </a:moveTo>
                  <a:cubicBezTo>
                    <a:pt x="86327" y="40255"/>
                    <a:pt x="83933" y="41172"/>
                    <a:pt x="81388" y="41666"/>
                  </a:cubicBezTo>
                  <a:cubicBezTo>
                    <a:pt x="79344" y="39522"/>
                    <a:pt x="76438" y="38188"/>
                    <a:pt x="73216" y="38188"/>
                  </a:cubicBezTo>
                  <a:cubicBezTo>
                    <a:pt x="67038" y="38188"/>
                    <a:pt x="62027" y="43122"/>
                    <a:pt x="62027" y="49200"/>
                  </a:cubicBezTo>
                  <a:cubicBezTo>
                    <a:pt x="62027" y="50061"/>
                    <a:pt x="62127" y="50900"/>
                    <a:pt x="62316" y="51711"/>
                  </a:cubicBezTo>
                  <a:cubicBezTo>
                    <a:pt x="53016" y="51250"/>
                    <a:pt x="44772" y="46866"/>
                    <a:pt x="39250" y="40200"/>
                  </a:cubicBezTo>
                  <a:cubicBezTo>
                    <a:pt x="38288" y="41833"/>
                    <a:pt x="37738" y="43716"/>
                    <a:pt x="37738" y="45738"/>
                  </a:cubicBezTo>
                  <a:cubicBezTo>
                    <a:pt x="37738" y="49561"/>
                    <a:pt x="39711" y="52933"/>
                    <a:pt x="42716" y="54905"/>
                  </a:cubicBezTo>
                  <a:cubicBezTo>
                    <a:pt x="40883" y="54850"/>
                    <a:pt x="39155" y="54355"/>
                    <a:pt x="37644" y="53527"/>
                  </a:cubicBezTo>
                  <a:cubicBezTo>
                    <a:pt x="37644" y="53577"/>
                    <a:pt x="37644" y="53616"/>
                    <a:pt x="37644" y="53666"/>
                  </a:cubicBezTo>
                  <a:cubicBezTo>
                    <a:pt x="37644" y="59005"/>
                    <a:pt x="41505" y="63455"/>
                    <a:pt x="46622" y="64466"/>
                  </a:cubicBezTo>
                  <a:cubicBezTo>
                    <a:pt x="45683" y="64722"/>
                    <a:pt x="44694" y="64850"/>
                    <a:pt x="43672" y="64850"/>
                  </a:cubicBezTo>
                  <a:cubicBezTo>
                    <a:pt x="42955" y="64850"/>
                    <a:pt x="42250" y="64783"/>
                    <a:pt x="41572" y="64655"/>
                  </a:cubicBezTo>
                  <a:cubicBezTo>
                    <a:pt x="42994" y="69033"/>
                    <a:pt x="47127" y="72216"/>
                    <a:pt x="52022" y="72305"/>
                  </a:cubicBezTo>
                  <a:cubicBezTo>
                    <a:pt x="48188" y="75261"/>
                    <a:pt x="43366" y="77016"/>
                    <a:pt x="38122" y="77016"/>
                  </a:cubicBezTo>
                  <a:cubicBezTo>
                    <a:pt x="37216" y="77016"/>
                    <a:pt x="36333" y="76972"/>
                    <a:pt x="35455" y="76872"/>
                  </a:cubicBezTo>
                  <a:cubicBezTo>
                    <a:pt x="40411" y="79988"/>
                    <a:pt x="46288" y="81816"/>
                    <a:pt x="52611" y="81816"/>
                  </a:cubicBezTo>
                  <a:cubicBezTo>
                    <a:pt x="73194" y="81816"/>
                    <a:pt x="84450" y="65033"/>
                    <a:pt x="84450" y="50477"/>
                  </a:cubicBezTo>
                  <a:cubicBezTo>
                    <a:pt x="84450" y="50000"/>
                    <a:pt x="84438" y="49527"/>
                    <a:pt x="84416" y="49055"/>
                  </a:cubicBezTo>
                  <a:cubicBezTo>
                    <a:pt x="86600" y="47500"/>
                    <a:pt x="88500" y="45561"/>
                    <a:pt x="90000" y="43355"/>
                  </a:cubicBezTo>
                  <a:cubicBezTo>
                    <a:pt x="87994" y="44227"/>
                    <a:pt x="85838" y="44816"/>
                    <a:pt x="83572" y="45083"/>
                  </a:cubicBezTo>
                  <a:cubicBezTo>
                    <a:pt x="85883" y="43722"/>
                    <a:pt x="87655" y="41566"/>
                    <a:pt x="88494" y="3898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endParaRPr sz="1500">
                <a:solidFill>
                  <a:schemeClr val="bg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42" name="Shape 4828">
              <a:extLst>
                <a:ext uri="{FF2B5EF4-FFF2-40B4-BE49-F238E27FC236}">
                  <a16:creationId xmlns:a16="http://schemas.microsoft.com/office/drawing/2014/main" id="{BBFF1ECD-2836-4927-AAB3-7F46C6576EA8}"/>
                </a:ext>
              </a:extLst>
            </p:cNvPr>
            <p:cNvSpPr/>
            <p:nvPr/>
          </p:nvSpPr>
          <p:spPr>
            <a:xfrm>
              <a:off x="1246363" y="5897502"/>
              <a:ext cx="374204" cy="3742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5422" y="47044"/>
                  </a:moveTo>
                  <a:cubicBezTo>
                    <a:pt x="65422" y="44838"/>
                    <a:pt x="65650" y="43655"/>
                    <a:pt x="69044" y="43655"/>
                  </a:cubicBezTo>
                  <a:lnTo>
                    <a:pt x="73577" y="43655"/>
                  </a:lnTo>
                  <a:lnTo>
                    <a:pt x="73577" y="35450"/>
                  </a:lnTo>
                  <a:lnTo>
                    <a:pt x="66322" y="35450"/>
                  </a:lnTo>
                  <a:cubicBezTo>
                    <a:pt x="57605" y="35450"/>
                    <a:pt x="54533" y="39555"/>
                    <a:pt x="54533" y="46461"/>
                  </a:cubicBezTo>
                  <a:lnTo>
                    <a:pt x="54533" y="51788"/>
                  </a:lnTo>
                  <a:lnTo>
                    <a:pt x="49094" y="51788"/>
                  </a:lnTo>
                  <a:lnTo>
                    <a:pt x="49094" y="60000"/>
                  </a:lnTo>
                  <a:lnTo>
                    <a:pt x="54533" y="60000"/>
                  </a:lnTo>
                  <a:lnTo>
                    <a:pt x="54533" y="84550"/>
                  </a:lnTo>
                  <a:lnTo>
                    <a:pt x="65411" y="84550"/>
                  </a:lnTo>
                  <a:lnTo>
                    <a:pt x="65411" y="60000"/>
                  </a:lnTo>
                  <a:lnTo>
                    <a:pt x="72672" y="60000"/>
                  </a:lnTo>
                  <a:lnTo>
                    <a:pt x="73633" y="51788"/>
                  </a:lnTo>
                  <a:lnTo>
                    <a:pt x="65411" y="51788"/>
                  </a:lnTo>
                  <a:cubicBezTo>
                    <a:pt x="65411" y="51788"/>
                    <a:pt x="65422" y="47044"/>
                    <a:pt x="65422" y="47044"/>
                  </a:cubicBezTo>
                  <a:close/>
                  <a:moveTo>
                    <a:pt x="60000" y="114544"/>
                  </a:moveTo>
                  <a:cubicBezTo>
                    <a:pt x="29872" y="114544"/>
                    <a:pt x="5455" y="90127"/>
                    <a:pt x="5455" y="60000"/>
                  </a:cubicBezTo>
                  <a:cubicBezTo>
                    <a:pt x="5455" y="29877"/>
                    <a:pt x="29872" y="5455"/>
                    <a:pt x="60000" y="5455"/>
                  </a:cubicBezTo>
                  <a:cubicBezTo>
                    <a:pt x="90127" y="5455"/>
                    <a:pt x="114544" y="29877"/>
                    <a:pt x="114544" y="60000"/>
                  </a:cubicBezTo>
                  <a:cubicBezTo>
                    <a:pt x="114544" y="90127"/>
                    <a:pt x="90127" y="114544"/>
                    <a:pt x="60000" y="114544"/>
                  </a:cubicBezTo>
                  <a:moveTo>
                    <a:pt x="60000" y="0"/>
                  </a:moveTo>
                  <a:cubicBezTo>
                    <a:pt x="26861" y="0"/>
                    <a:pt x="0" y="26861"/>
                    <a:pt x="0" y="60000"/>
                  </a:cubicBezTo>
                  <a:cubicBezTo>
                    <a:pt x="0" y="93138"/>
                    <a:pt x="26861" y="120000"/>
                    <a:pt x="60000" y="120000"/>
                  </a:cubicBezTo>
                  <a:cubicBezTo>
                    <a:pt x="93138" y="120000"/>
                    <a:pt x="120000" y="93138"/>
                    <a:pt x="120000" y="60000"/>
                  </a:cubicBezTo>
                  <a:cubicBezTo>
                    <a:pt x="120000" y="26861"/>
                    <a:pt x="93138" y="0"/>
                    <a:pt x="6000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endParaRPr sz="1500">
                <a:solidFill>
                  <a:schemeClr val="bg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43" name="Shape 4832">
              <a:extLst>
                <a:ext uri="{FF2B5EF4-FFF2-40B4-BE49-F238E27FC236}">
                  <a16:creationId xmlns:a16="http://schemas.microsoft.com/office/drawing/2014/main" id="{ABD3C68D-B27E-44A7-B436-CE13FB028478}"/>
                </a:ext>
              </a:extLst>
            </p:cNvPr>
            <p:cNvSpPr/>
            <p:nvPr/>
          </p:nvSpPr>
          <p:spPr>
            <a:xfrm>
              <a:off x="1783438" y="5897502"/>
              <a:ext cx="374204" cy="3742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805" y="40883"/>
                  </a:moveTo>
                  <a:lnTo>
                    <a:pt x="76350" y="40883"/>
                  </a:lnTo>
                  <a:lnTo>
                    <a:pt x="76350" y="49072"/>
                  </a:lnTo>
                  <a:lnTo>
                    <a:pt x="68138" y="49072"/>
                  </a:lnTo>
                  <a:lnTo>
                    <a:pt x="68138" y="54533"/>
                  </a:lnTo>
                  <a:lnTo>
                    <a:pt x="76350" y="54533"/>
                  </a:lnTo>
                  <a:lnTo>
                    <a:pt x="76350" y="62683"/>
                  </a:lnTo>
                  <a:lnTo>
                    <a:pt x="81805" y="62683"/>
                  </a:lnTo>
                  <a:lnTo>
                    <a:pt x="81805" y="54533"/>
                  </a:lnTo>
                  <a:lnTo>
                    <a:pt x="90027" y="54533"/>
                  </a:lnTo>
                  <a:lnTo>
                    <a:pt x="90027" y="49072"/>
                  </a:lnTo>
                  <a:lnTo>
                    <a:pt x="81805" y="49072"/>
                  </a:lnTo>
                  <a:cubicBezTo>
                    <a:pt x="81805" y="49072"/>
                    <a:pt x="81805" y="40883"/>
                    <a:pt x="81805" y="40883"/>
                  </a:cubicBezTo>
                  <a:close/>
                  <a:moveTo>
                    <a:pt x="51783" y="77477"/>
                  </a:moveTo>
                  <a:cubicBezTo>
                    <a:pt x="47888" y="77477"/>
                    <a:pt x="44838" y="74972"/>
                    <a:pt x="44838" y="71772"/>
                  </a:cubicBezTo>
                  <a:cubicBezTo>
                    <a:pt x="44838" y="68844"/>
                    <a:pt x="48405" y="66272"/>
                    <a:pt x="52477" y="66272"/>
                  </a:cubicBezTo>
                  <a:lnTo>
                    <a:pt x="52477" y="65127"/>
                  </a:lnTo>
                  <a:lnTo>
                    <a:pt x="52483" y="65127"/>
                  </a:lnTo>
                  <a:lnTo>
                    <a:pt x="52583" y="66272"/>
                  </a:lnTo>
                  <a:cubicBezTo>
                    <a:pt x="53466" y="66277"/>
                    <a:pt x="54316" y="66411"/>
                    <a:pt x="55122" y="66666"/>
                  </a:cubicBezTo>
                  <a:lnTo>
                    <a:pt x="55927" y="67244"/>
                  </a:lnTo>
                  <a:cubicBezTo>
                    <a:pt x="58000" y="68727"/>
                    <a:pt x="59094" y="69561"/>
                    <a:pt x="59416" y="70911"/>
                  </a:cubicBezTo>
                  <a:cubicBezTo>
                    <a:pt x="59500" y="71261"/>
                    <a:pt x="59538" y="71616"/>
                    <a:pt x="59538" y="71966"/>
                  </a:cubicBezTo>
                  <a:cubicBezTo>
                    <a:pt x="59538" y="75622"/>
                    <a:pt x="56927" y="77477"/>
                    <a:pt x="51783" y="77477"/>
                  </a:cubicBezTo>
                  <a:moveTo>
                    <a:pt x="47455" y="48550"/>
                  </a:moveTo>
                  <a:cubicBezTo>
                    <a:pt x="47194" y="46455"/>
                    <a:pt x="47633" y="44522"/>
                    <a:pt x="48633" y="43366"/>
                  </a:cubicBezTo>
                  <a:cubicBezTo>
                    <a:pt x="49244" y="42666"/>
                    <a:pt x="50033" y="42294"/>
                    <a:pt x="50911" y="42294"/>
                  </a:cubicBezTo>
                  <a:lnTo>
                    <a:pt x="50911" y="41161"/>
                  </a:lnTo>
                  <a:lnTo>
                    <a:pt x="51011" y="42294"/>
                  </a:lnTo>
                  <a:cubicBezTo>
                    <a:pt x="53627" y="42377"/>
                    <a:pt x="56138" y="45472"/>
                    <a:pt x="56605" y="49194"/>
                  </a:cubicBezTo>
                  <a:cubicBezTo>
                    <a:pt x="56872" y="51327"/>
                    <a:pt x="56416" y="53311"/>
                    <a:pt x="55388" y="54494"/>
                  </a:cubicBezTo>
                  <a:cubicBezTo>
                    <a:pt x="54777" y="55194"/>
                    <a:pt x="54011" y="55566"/>
                    <a:pt x="53055" y="55561"/>
                  </a:cubicBezTo>
                  <a:lnTo>
                    <a:pt x="53050" y="55561"/>
                  </a:lnTo>
                  <a:cubicBezTo>
                    <a:pt x="50483" y="55488"/>
                    <a:pt x="47922" y="52272"/>
                    <a:pt x="47455" y="48550"/>
                  </a:cubicBezTo>
                  <a:moveTo>
                    <a:pt x="60211" y="62200"/>
                  </a:moveTo>
                  <a:cubicBezTo>
                    <a:pt x="58811" y="61161"/>
                    <a:pt x="57505" y="59622"/>
                    <a:pt x="57455" y="59144"/>
                  </a:cubicBezTo>
                  <a:cubicBezTo>
                    <a:pt x="57455" y="58327"/>
                    <a:pt x="57455" y="57950"/>
                    <a:pt x="59383" y="56377"/>
                  </a:cubicBezTo>
                  <a:cubicBezTo>
                    <a:pt x="61877" y="54333"/>
                    <a:pt x="63255" y="51638"/>
                    <a:pt x="63255" y="48800"/>
                  </a:cubicBezTo>
                  <a:cubicBezTo>
                    <a:pt x="63255" y="46344"/>
                    <a:pt x="62566" y="44150"/>
                    <a:pt x="61388" y="42550"/>
                  </a:cubicBezTo>
                  <a:lnTo>
                    <a:pt x="62433" y="42550"/>
                  </a:lnTo>
                  <a:lnTo>
                    <a:pt x="68200" y="38183"/>
                  </a:lnTo>
                  <a:lnTo>
                    <a:pt x="52572" y="38183"/>
                  </a:lnTo>
                  <a:cubicBezTo>
                    <a:pt x="46305" y="38183"/>
                    <a:pt x="40805" y="43105"/>
                    <a:pt x="40805" y="48716"/>
                  </a:cubicBezTo>
                  <a:cubicBezTo>
                    <a:pt x="40805" y="54511"/>
                    <a:pt x="45050" y="58916"/>
                    <a:pt x="50761" y="59155"/>
                  </a:cubicBezTo>
                  <a:cubicBezTo>
                    <a:pt x="50672" y="59566"/>
                    <a:pt x="50627" y="59972"/>
                    <a:pt x="50627" y="60377"/>
                  </a:cubicBezTo>
                  <a:cubicBezTo>
                    <a:pt x="50627" y="61211"/>
                    <a:pt x="50816" y="62011"/>
                    <a:pt x="51200" y="62777"/>
                  </a:cubicBezTo>
                  <a:cubicBezTo>
                    <a:pt x="44127" y="62827"/>
                    <a:pt x="38166" y="67561"/>
                    <a:pt x="38166" y="73150"/>
                  </a:cubicBezTo>
                  <a:cubicBezTo>
                    <a:pt x="38166" y="78172"/>
                    <a:pt x="43905" y="81816"/>
                    <a:pt x="51805" y="81816"/>
                  </a:cubicBezTo>
                  <a:cubicBezTo>
                    <a:pt x="60338" y="81816"/>
                    <a:pt x="64944" y="76477"/>
                    <a:pt x="64944" y="71444"/>
                  </a:cubicBezTo>
                  <a:cubicBezTo>
                    <a:pt x="64944" y="67266"/>
                    <a:pt x="63661" y="64755"/>
                    <a:pt x="60211" y="62200"/>
                  </a:cubicBezTo>
                  <a:moveTo>
                    <a:pt x="60000" y="114544"/>
                  </a:moveTo>
                  <a:cubicBezTo>
                    <a:pt x="29877" y="114544"/>
                    <a:pt x="5455" y="90127"/>
                    <a:pt x="5455" y="60000"/>
                  </a:cubicBezTo>
                  <a:cubicBezTo>
                    <a:pt x="5455" y="29877"/>
                    <a:pt x="29877" y="5455"/>
                    <a:pt x="60000" y="5455"/>
                  </a:cubicBezTo>
                  <a:cubicBezTo>
                    <a:pt x="90127" y="5455"/>
                    <a:pt x="114544" y="29877"/>
                    <a:pt x="114544" y="60000"/>
                  </a:cubicBezTo>
                  <a:cubicBezTo>
                    <a:pt x="114544" y="90127"/>
                    <a:pt x="90127" y="114544"/>
                    <a:pt x="60000" y="114544"/>
                  </a:cubicBezTo>
                  <a:moveTo>
                    <a:pt x="60000" y="0"/>
                  </a:moveTo>
                  <a:cubicBezTo>
                    <a:pt x="26866" y="0"/>
                    <a:pt x="0" y="26861"/>
                    <a:pt x="0" y="60000"/>
                  </a:cubicBezTo>
                  <a:cubicBezTo>
                    <a:pt x="0" y="93138"/>
                    <a:pt x="26866" y="120000"/>
                    <a:pt x="60000" y="120000"/>
                  </a:cubicBezTo>
                  <a:cubicBezTo>
                    <a:pt x="93138" y="120000"/>
                    <a:pt x="120000" y="93138"/>
                    <a:pt x="120000" y="60000"/>
                  </a:cubicBezTo>
                  <a:cubicBezTo>
                    <a:pt x="120000" y="26861"/>
                    <a:pt x="93138" y="0"/>
                    <a:pt x="6000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endParaRPr sz="1500">
                <a:solidFill>
                  <a:schemeClr val="bg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44" name="Shape 4837">
              <a:extLst>
                <a:ext uri="{FF2B5EF4-FFF2-40B4-BE49-F238E27FC236}">
                  <a16:creationId xmlns:a16="http://schemas.microsoft.com/office/drawing/2014/main" id="{5702D3BC-AE72-4C4F-A3A5-7D067E6DEA39}"/>
                </a:ext>
              </a:extLst>
            </p:cNvPr>
            <p:cNvSpPr/>
            <p:nvPr/>
          </p:nvSpPr>
          <p:spPr>
            <a:xfrm>
              <a:off x="2320513" y="5898937"/>
              <a:ext cx="374204" cy="3742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816" y="76361"/>
                  </a:moveTo>
                  <a:cubicBezTo>
                    <a:pt x="81816" y="79372"/>
                    <a:pt x="79372" y="81816"/>
                    <a:pt x="76361" y="81816"/>
                  </a:cubicBezTo>
                  <a:lnTo>
                    <a:pt x="43638" y="81816"/>
                  </a:lnTo>
                  <a:cubicBezTo>
                    <a:pt x="40627" y="81816"/>
                    <a:pt x="38183" y="79372"/>
                    <a:pt x="38183" y="76361"/>
                  </a:cubicBezTo>
                  <a:lnTo>
                    <a:pt x="38183" y="57272"/>
                  </a:lnTo>
                  <a:lnTo>
                    <a:pt x="43911" y="57272"/>
                  </a:lnTo>
                  <a:cubicBezTo>
                    <a:pt x="43761" y="58166"/>
                    <a:pt x="43638" y="59066"/>
                    <a:pt x="43638" y="60000"/>
                  </a:cubicBezTo>
                  <a:cubicBezTo>
                    <a:pt x="43638" y="69038"/>
                    <a:pt x="50961" y="76361"/>
                    <a:pt x="60000" y="76361"/>
                  </a:cubicBezTo>
                  <a:cubicBezTo>
                    <a:pt x="69033" y="76361"/>
                    <a:pt x="76361" y="69038"/>
                    <a:pt x="76361" y="60000"/>
                  </a:cubicBezTo>
                  <a:cubicBezTo>
                    <a:pt x="76361" y="59066"/>
                    <a:pt x="76238" y="58166"/>
                    <a:pt x="76088" y="57272"/>
                  </a:cubicBezTo>
                  <a:lnTo>
                    <a:pt x="81816" y="57272"/>
                  </a:lnTo>
                  <a:cubicBezTo>
                    <a:pt x="81816" y="57272"/>
                    <a:pt x="81816" y="76361"/>
                    <a:pt x="81816" y="76361"/>
                  </a:cubicBezTo>
                  <a:close/>
                  <a:moveTo>
                    <a:pt x="60000" y="49088"/>
                  </a:moveTo>
                  <a:cubicBezTo>
                    <a:pt x="66022" y="49088"/>
                    <a:pt x="70911" y="53977"/>
                    <a:pt x="70911" y="60000"/>
                  </a:cubicBezTo>
                  <a:cubicBezTo>
                    <a:pt x="70911" y="66022"/>
                    <a:pt x="66022" y="70911"/>
                    <a:pt x="60000" y="70911"/>
                  </a:cubicBezTo>
                  <a:cubicBezTo>
                    <a:pt x="53977" y="70911"/>
                    <a:pt x="49088" y="66022"/>
                    <a:pt x="49088" y="60000"/>
                  </a:cubicBezTo>
                  <a:cubicBezTo>
                    <a:pt x="49088" y="53977"/>
                    <a:pt x="53977" y="49088"/>
                    <a:pt x="60000" y="49088"/>
                  </a:cubicBezTo>
                  <a:moveTo>
                    <a:pt x="70911" y="40911"/>
                  </a:moveTo>
                  <a:lnTo>
                    <a:pt x="79088" y="40911"/>
                  </a:lnTo>
                  <a:lnTo>
                    <a:pt x="79088" y="49088"/>
                  </a:lnTo>
                  <a:lnTo>
                    <a:pt x="70911" y="49088"/>
                  </a:lnTo>
                  <a:cubicBezTo>
                    <a:pt x="70911" y="49088"/>
                    <a:pt x="70911" y="40911"/>
                    <a:pt x="70911" y="40911"/>
                  </a:cubicBezTo>
                  <a:close/>
                  <a:moveTo>
                    <a:pt x="76361" y="32727"/>
                  </a:moveTo>
                  <a:lnTo>
                    <a:pt x="43638" y="32727"/>
                  </a:lnTo>
                  <a:cubicBezTo>
                    <a:pt x="37611" y="32727"/>
                    <a:pt x="32727" y="37611"/>
                    <a:pt x="32727" y="43638"/>
                  </a:cubicBezTo>
                  <a:lnTo>
                    <a:pt x="32727" y="76361"/>
                  </a:lnTo>
                  <a:cubicBezTo>
                    <a:pt x="32727" y="82388"/>
                    <a:pt x="37611" y="87272"/>
                    <a:pt x="43638" y="87272"/>
                  </a:cubicBezTo>
                  <a:lnTo>
                    <a:pt x="76361" y="87272"/>
                  </a:lnTo>
                  <a:cubicBezTo>
                    <a:pt x="82388" y="87272"/>
                    <a:pt x="87272" y="82388"/>
                    <a:pt x="87272" y="76361"/>
                  </a:cubicBezTo>
                  <a:lnTo>
                    <a:pt x="87272" y="43638"/>
                  </a:lnTo>
                  <a:cubicBezTo>
                    <a:pt x="87272" y="37611"/>
                    <a:pt x="82388" y="32727"/>
                    <a:pt x="76361" y="32727"/>
                  </a:cubicBezTo>
                  <a:moveTo>
                    <a:pt x="60000" y="114544"/>
                  </a:moveTo>
                  <a:cubicBezTo>
                    <a:pt x="29872" y="114544"/>
                    <a:pt x="5455" y="90127"/>
                    <a:pt x="5455" y="60000"/>
                  </a:cubicBezTo>
                  <a:cubicBezTo>
                    <a:pt x="5455" y="29877"/>
                    <a:pt x="29872" y="5455"/>
                    <a:pt x="60000" y="5455"/>
                  </a:cubicBezTo>
                  <a:cubicBezTo>
                    <a:pt x="90127" y="5455"/>
                    <a:pt x="114544" y="29877"/>
                    <a:pt x="114544" y="60000"/>
                  </a:cubicBezTo>
                  <a:cubicBezTo>
                    <a:pt x="114544" y="90127"/>
                    <a:pt x="90127" y="114544"/>
                    <a:pt x="60000" y="114544"/>
                  </a:cubicBezTo>
                  <a:moveTo>
                    <a:pt x="60000" y="0"/>
                  </a:moveTo>
                  <a:cubicBezTo>
                    <a:pt x="26861" y="0"/>
                    <a:pt x="0" y="26861"/>
                    <a:pt x="0" y="60000"/>
                  </a:cubicBezTo>
                  <a:cubicBezTo>
                    <a:pt x="0" y="93138"/>
                    <a:pt x="26861" y="120000"/>
                    <a:pt x="60000" y="120000"/>
                  </a:cubicBezTo>
                  <a:cubicBezTo>
                    <a:pt x="93138" y="120000"/>
                    <a:pt x="120000" y="93138"/>
                    <a:pt x="120000" y="60000"/>
                  </a:cubicBezTo>
                  <a:cubicBezTo>
                    <a:pt x="120000" y="26861"/>
                    <a:pt x="93138" y="0"/>
                    <a:pt x="6000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endParaRPr sz="1500">
                <a:solidFill>
                  <a:schemeClr val="bg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C0B3F12B-CA9A-43CD-B16F-D66F986B4358}"/>
              </a:ext>
            </a:extLst>
          </p:cNvPr>
          <p:cNvSpPr/>
          <p:nvPr/>
        </p:nvSpPr>
        <p:spPr>
          <a:xfrm>
            <a:off x="5285310" y="5109748"/>
            <a:ext cx="176443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6757182-9B0E-4073-91E9-4B36EC7CE439}"/>
              </a:ext>
            </a:extLst>
          </p:cNvPr>
          <p:cNvSpPr/>
          <p:nvPr/>
        </p:nvSpPr>
        <p:spPr>
          <a:xfrm>
            <a:off x="5247691" y="4803305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b="1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Manager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04C801-B301-462A-838E-3CE810D2FE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101827D-99A6-4066-BB0F-4B9985096B8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E7A4F24-358C-4786-8574-77A1EA72E69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8084702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F40A3A83-BB2E-44A8-88B8-44E98A8FA3D2}"/>
              </a:ext>
            </a:extLst>
          </p:cNvPr>
          <p:cNvSpPr/>
          <p:nvPr/>
        </p:nvSpPr>
        <p:spPr>
          <a:xfrm>
            <a:off x="6096000" y="0"/>
            <a:ext cx="517566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8C45AE5-4B28-4C4C-8F69-84FE50E92BE2}"/>
              </a:ext>
            </a:extLst>
          </p:cNvPr>
          <p:cNvSpPr txBox="1"/>
          <p:nvPr/>
        </p:nvSpPr>
        <p:spPr>
          <a:xfrm>
            <a:off x="749845" y="2339042"/>
            <a:ext cx="329137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Our Team Members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84331A6-9C69-4A03-8D91-9EEC402FE0A6}"/>
              </a:ext>
            </a:extLst>
          </p:cNvPr>
          <p:cNvSpPr/>
          <p:nvPr/>
        </p:nvSpPr>
        <p:spPr>
          <a:xfrm>
            <a:off x="749845" y="2118263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EC7ABA6-DDBC-4FAB-83AE-6801329BB839}"/>
              </a:ext>
            </a:extLst>
          </p:cNvPr>
          <p:cNvSpPr/>
          <p:nvPr/>
        </p:nvSpPr>
        <p:spPr>
          <a:xfrm>
            <a:off x="749845" y="4393228"/>
            <a:ext cx="408133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F709931-FB2D-4A5C-AB11-25FBB32BE035}"/>
              </a:ext>
            </a:extLst>
          </p:cNvPr>
          <p:cNvGrpSpPr/>
          <p:nvPr/>
        </p:nvGrpSpPr>
        <p:grpSpPr>
          <a:xfrm>
            <a:off x="845095" y="5685538"/>
            <a:ext cx="1299040" cy="276999"/>
            <a:chOff x="6953579" y="5467824"/>
            <a:chExt cx="1299040" cy="276999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16C17007-B8ED-4B08-87E0-103DCBE0F94F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C0DFF8F-3C28-4967-B216-54A887E072D0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B5C27FFD-65AE-4A63-8627-EBF0FBAB602F}"/>
              </a:ext>
            </a:extLst>
          </p:cNvPr>
          <p:cNvSpPr/>
          <p:nvPr/>
        </p:nvSpPr>
        <p:spPr>
          <a:xfrm>
            <a:off x="7172300" y="1537149"/>
            <a:ext cx="36211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1E623C9-4337-4C29-952A-495149398E6B}"/>
              </a:ext>
            </a:extLst>
          </p:cNvPr>
          <p:cNvSpPr/>
          <p:nvPr/>
        </p:nvSpPr>
        <p:spPr>
          <a:xfrm>
            <a:off x="7172302" y="918461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b="1" dirty="0" err="1">
                <a:solidFill>
                  <a:schemeClr val="bg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Audy</a:t>
            </a:r>
            <a:endParaRPr lang="en-ID" b="1" dirty="0">
              <a:solidFill>
                <a:schemeClr val="bg2"/>
              </a:solidFill>
              <a:latin typeface="Garamond" panose="02020404030301010803" pitchFamily="18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D96F658-B775-4A98-98C8-A7CB95FB0B90}"/>
              </a:ext>
            </a:extLst>
          </p:cNvPr>
          <p:cNvSpPr/>
          <p:nvPr/>
        </p:nvSpPr>
        <p:spPr>
          <a:xfrm>
            <a:off x="7172301" y="1167817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b="1" dirty="0">
                <a:solidFill>
                  <a:schemeClr val="bg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Manager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335460D-E976-4FF9-887B-73FC2383E1E5}"/>
              </a:ext>
            </a:extLst>
          </p:cNvPr>
          <p:cNvSpPr/>
          <p:nvPr/>
        </p:nvSpPr>
        <p:spPr>
          <a:xfrm>
            <a:off x="7172300" y="3443630"/>
            <a:ext cx="36211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A07E18D-5968-4ED4-81DA-F3BA7863BFF3}"/>
              </a:ext>
            </a:extLst>
          </p:cNvPr>
          <p:cNvSpPr/>
          <p:nvPr/>
        </p:nvSpPr>
        <p:spPr>
          <a:xfrm>
            <a:off x="7172302" y="2824942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b="1" dirty="0" err="1">
                <a:solidFill>
                  <a:schemeClr val="bg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Rossalina</a:t>
            </a:r>
            <a:endParaRPr lang="en-ID" b="1" dirty="0">
              <a:solidFill>
                <a:schemeClr val="bg2"/>
              </a:solidFill>
              <a:latin typeface="Garamond" panose="02020404030301010803" pitchFamily="18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479DC41-4C58-44E8-8DF7-F1A93DE3CD5C}"/>
              </a:ext>
            </a:extLst>
          </p:cNvPr>
          <p:cNvSpPr/>
          <p:nvPr/>
        </p:nvSpPr>
        <p:spPr>
          <a:xfrm>
            <a:off x="7172301" y="3074298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b="1" dirty="0">
                <a:solidFill>
                  <a:schemeClr val="bg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Designer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627D0E6-2658-40C7-8CC3-68AF0E808467}"/>
              </a:ext>
            </a:extLst>
          </p:cNvPr>
          <p:cNvSpPr/>
          <p:nvPr/>
        </p:nvSpPr>
        <p:spPr>
          <a:xfrm>
            <a:off x="7219855" y="5339375"/>
            <a:ext cx="36211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ACFACFA-98BE-4F85-97C9-47758997835D}"/>
              </a:ext>
            </a:extLst>
          </p:cNvPr>
          <p:cNvSpPr/>
          <p:nvPr/>
        </p:nvSpPr>
        <p:spPr>
          <a:xfrm>
            <a:off x="7219857" y="4720687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b="1" dirty="0" err="1">
                <a:solidFill>
                  <a:schemeClr val="bg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Marelyn</a:t>
            </a:r>
            <a:endParaRPr lang="en-ID" b="1" dirty="0">
              <a:solidFill>
                <a:schemeClr val="bg2"/>
              </a:solidFill>
              <a:latin typeface="Garamond" panose="02020404030301010803" pitchFamily="18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BAC6320-5FAD-4FDD-A183-CFC2E257B029}"/>
              </a:ext>
            </a:extLst>
          </p:cNvPr>
          <p:cNvSpPr/>
          <p:nvPr/>
        </p:nvSpPr>
        <p:spPr>
          <a:xfrm>
            <a:off x="7219856" y="4970043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b="1" dirty="0">
                <a:solidFill>
                  <a:schemeClr val="bg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Illustrator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B043D6-A299-40C0-A68F-A0423825538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9B6BC1F-132C-4C74-BD2A-C056B7FB7C9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0A66CF2-9937-447A-B8CD-D3304348652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43398457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5525BC3D-B728-43DF-9883-C2EE98815C05}"/>
              </a:ext>
            </a:extLst>
          </p:cNvPr>
          <p:cNvSpPr/>
          <p:nvPr/>
        </p:nvSpPr>
        <p:spPr>
          <a:xfrm>
            <a:off x="0" y="3751174"/>
            <a:ext cx="12192000" cy="27802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717CEF-4A6B-4EB8-A1DF-2DF75F924662}"/>
              </a:ext>
            </a:extLst>
          </p:cNvPr>
          <p:cNvSpPr txBox="1"/>
          <p:nvPr/>
        </p:nvSpPr>
        <p:spPr>
          <a:xfrm>
            <a:off x="2222392" y="1499393"/>
            <a:ext cx="77472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Our Team Members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8127F8D-A7AB-47DF-BFF8-972B96147671}"/>
              </a:ext>
            </a:extLst>
          </p:cNvPr>
          <p:cNvSpPr/>
          <p:nvPr/>
        </p:nvSpPr>
        <p:spPr>
          <a:xfrm>
            <a:off x="4456078" y="1158171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E4475DF-C38A-4F53-A10F-91C8DBDF5715}"/>
              </a:ext>
            </a:extLst>
          </p:cNvPr>
          <p:cNvSpPr/>
          <p:nvPr/>
        </p:nvSpPr>
        <p:spPr>
          <a:xfrm>
            <a:off x="1710734" y="4656355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b="1" dirty="0">
                <a:solidFill>
                  <a:schemeClr val="bg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Kimberly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DEDD318-5F20-427F-B838-F995AA9F2923}"/>
              </a:ext>
            </a:extLst>
          </p:cNvPr>
          <p:cNvGrpSpPr/>
          <p:nvPr/>
        </p:nvGrpSpPr>
        <p:grpSpPr>
          <a:xfrm>
            <a:off x="1816024" y="5898562"/>
            <a:ext cx="1553852" cy="293986"/>
            <a:chOff x="709288" y="5897502"/>
            <a:chExt cx="1985429" cy="375639"/>
          </a:xfrm>
          <a:solidFill>
            <a:schemeClr val="bg2"/>
          </a:solidFill>
        </p:grpSpPr>
        <p:sp>
          <p:nvSpPr>
            <p:cNvPr id="22" name="Shape 4827">
              <a:extLst>
                <a:ext uri="{FF2B5EF4-FFF2-40B4-BE49-F238E27FC236}">
                  <a16:creationId xmlns:a16="http://schemas.microsoft.com/office/drawing/2014/main" id="{27AD5E48-0A01-405F-9B7F-04ABBFE0AB2D}"/>
                </a:ext>
              </a:extLst>
            </p:cNvPr>
            <p:cNvSpPr/>
            <p:nvPr/>
          </p:nvSpPr>
          <p:spPr>
            <a:xfrm>
              <a:off x="709288" y="5897502"/>
              <a:ext cx="374204" cy="3742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114544"/>
                  </a:moveTo>
                  <a:cubicBezTo>
                    <a:pt x="29872" y="114544"/>
                    <a:pt x="5455" y="90127"/>
                    <a:pt x="5455" y="60000"/>
                  </a:cubicBezTo>
                  <a:cubicBezTo>
                    <a:pt x="5455" y="29877"/>
                    <a:pt x="29872" y="5455"/>
                    <a:pt x="60000" y="5455"/>
                  </a:cubicBezTo>
                  <a:cubicBezTo>
                    <a:pt x="90127" y="5455"/>
                    <a:pt x="114544" y="29877"/>
                    <a:pt x="114544" y="60000"/>
                  </a:cubicBezTo>
                  <a:cubicBezTo>
                    <a:pt x="114544" y="90127"/>
                    <a:pt x="90127" y="114544"/>
                    <a:pt x="60000" y="114544"/>
                  </a:cubicBezTo>
                  <a:moveTo>
                    <a:pt x="60000" y="0"/>
                  </a:moveTo>
                  <a:cubicBezTo>
                    <a:pt x="26861" y="0"/>
                    <a:pt x="0" y="26861"/>
                    <a:pt x="0" y="60000"/>
                  </a:cubicBezTo>
                  <a:cubicBezTo>
                    <a:pt x="0" y="93138"/>
                    <a:pt x="26861" y="120000"/>
                    <a:pt x="60000" y="120000"/>
                  </a:cubicBezTo>
                  <a:cubicBezTo>
                    <a:pt x="93138" y="120000"/>
                    <a:pt x="120000" y="93138"/>
                    <a:pt x="120000" y="60000"/>
                  </a:cubicBezTo>
                  <a:cubicBezTo>
                    <a:pt x="120000" y="26861"/>
                    <a:pt x="93138" y="0"/>
                    <a:pt x="60000" y="0"/>
                  </a:cubicBezTo>
                  <a:moveTo>
                    <a:pt x="88494" y="38988"/>
                  </a:moveTo>
                  <a:cubicBezTo>
                    <a:pt x="86327" y="40255"/>
                    <a:pt x="83933" y="41172"/>
                    <a:pt x="81388" y="41666"/>
                  </a:cubicBezTo>
                  <a:cubicBezTo>
                    <a:pt x="79344" y="39522"/>
                    <a:pt x="76438" y="38188"/>
                    <a:pt x="73216" y="38188"/>
                  </a:cubicBezTo>
                  <a:cubicBezTo>
                    <a:pt x="67038" y="38188"/>
                    <a:pt x="62027" y="43122"/>
                    <a:pt x="62027" y="49200"/>
                  </a:cubicBezTo>
                  <a:cubicBezTo>
                    <a:pt x="62027" y="50061"/>
                    <a:pt x="62127" y="50900"/>
                    <a:pt x="62316" y="51711"/>
                  </a:cubicBezTo>
                  <a:cubicBezTo>
                    <a:pt x="53016" y="51250"/>
                    <a:pt x="44772" y="46866"/>
                    <a:pt x="39250" y="40200"/>
                  </a:cubicBezTo>
                  <a:cubicBezTo>
                    <a:pt x="38288" y="41833"/>
                    <a:pt x="37738" y="43716"/>
                    <a:pt x="37738" y="45738"/>
                  </a:cubicBezTo>
                  <a:cubicBezTo>
                    <a:pt x="37738" y="49561"/>
                    <a:pt x="39711" y="52933"/>
                    <a:pt x="42716" y="54905"/>
                  </a:cubicBezTo>
                  <a:cubicBezTo>
                    <a:pt x="40883" y="54850"/>
                    <a:pt x="39155" y="54355"/>
                    <a:pt x="37644" y="53527"/>
                  </a:cubicBezTo>
                  <a:cubicBezTo>
                    <a:pt x="37644" y="53577"/>
                    <a:pt x="37644" y="53616"/>
                    <a:pt x="37644" y="53666"/>
                  </a:cubicBezTo>
                  <a:cubicBezTo>
                    <a:pt x="37644" y="59005"/>
                    <a:pt x="41505" y="63455"/>
                    <a:pt x="46622" y="64466"/>
                  </a:cubicBezTo>
                  <a:cubicBezTo>
                    <a:pt x="45683" y="64722"/>
                    <a:pt x="44694" y="64850"/>
                    <a:pt x="43672" y="64850"/>
                  </a:cubicBezTo>
                  <a:cubicBezTo>
                    <a:pt x="42955" y="64850"/>
                    <a:pt x="42250" y="64783"/>
                    <a:pt x="41572" y="64655"/>
                  </a:cubicBezTo>
                  <a:cubicBezTo>
                    <a:pt x="42994" y="69033"/>
                    <a:pt x="47127" y="72216"/>
                    <a:pt x="52022" y="72305"/>
                  </a:cubicBezTo>
                  <a:cubicBezTo>
                    <a:pt x="48188" y="75261"/>
                    <a:pt x="43366" y="77016"/>
                    <a:pt x="38122" y="77016"/>
                  </a:cubicBezTo>
                  <a:cubicBezTo>
                    <a:pt x="37216" y="77016"/>
                    <a:pt x="36333" y="76972"/>
                    <a:pt x="35455" y="76872"/>
                  </a:cubicBezTo>
                  <a:cubicBezTo>
                    <a:pt x="40411" y="79988"/>
                    <a:pt x="46288" y="81816"/>
                    <a:pt x="52611" y="81816"/>
                  </a:cubicBezTo>
                  <a:cubicBezTo>
                    <a:pt x="73194" y="81816"/>
                    <a:pt x="84450" y="65033"/>
                    <a:pt x="84450" y="50477"/>
                  </a:cubicBezTo>
                  <a:cubicBezTo>
                    <a:pt x="84450" y="50000"/>
                    <a:pt x="84438" y="49527"/>
                    <a:pt x="84416" y="49055"/>
                  </a:cubicBezTo>
                  <a:cubicBezTo>
                    <a:pt x="86600" y="47500"/>
                    <a:pt x="88500" y="45561"/>
                    <a:pt x="90000" y="43355"/>
                  </a:cubicBezTo>
                  <a:cubicBezTo>
                    <a:pt x="87994" y="44227"/>
                    <a:pt x="85838" y="44816"/>
                    <a:pt x="83572" y="45083"/>
                  </a:cubicBezTo>
                  <a:cubicBezTo>
                    <a:pt x="85883" y="43722"/>
                    <a:pt x="87655" y="41566"/>
                    <a:pt x="88494" y="38988"/>
                  </a:cubicBezTo>
                </a:path>
              </a:pathLst>
            </a:custGeom>
            <a:grpFill/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endParaRPr sz="1500">
                <a:solidFill>
                  <a:schemeClr val="bg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3" name="Shape 4828">
              <a:extLst>
                <a:ext uri="{FF2B5EF4-FFF2-40B4-BE49-F238E27FC236}">
                  <a16:creationId xmlns:a16="http://schemas.microsoft.com/office/drawing/2014/main" id="{DCD0A14A-AADD-445E-AC07-8734AA93DE32}"/>
                </a:ext>
              </a:extLst>
            </p:cNvPr>
            <p:cNvSpPr/>
            <p:nvPr/>
          </p:nvSpPr>
          <p:spPr>
            <a:xfrm>
              <a:off x="1246363" y="5897502"/>
              <a:ext cx="374204" cy="3742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5422" y="47044"/>
                  </a:moveTo>
                  <a:cubicBezTo>
                    <a:pt x="65422" y="44838"/>
                    <a:pt x="65650" y="43655"/>
                    <a:pt x="69044" y="43655"/>
                  </a:cubicBezTo>
                  <a:lnTo>
                    <a:pt x="73577" y="43655"/>
                  </a:lnTo>
                  <a:lnTo>
                    <a:pt x="73577" y="35450"/>
                  </a:lnTo>
                  <a:lnTo>
                    <a:pt x="66322" y="35450"/>
                  </a:lnTo>
                  <a:cubicBezTo>
                    <a:pt x="57605" y="35450"/>
                    <a:pt x="54533" y="39555"/>
                    <a:pt x="54533" y="46461"/>
                  </a:cubicBezTo>
                  <a:lnTo>
                    <a:pt x="54533" y="51788"/>
                  </a:lnTo>
                  <a:lnTo>
                    <a:pt x="49094" y="51788"/>
                  </a:lnTo>
                  <a:lnTo>
                    <a:pt x="49094" y="60000"/>
                  </a:lnTo>
                  <a:lnTo>
                    <a:pt x="54533" y="60000"/>
                  </a:lnTo>
                  <a:lnTo>
                    <a:pt x="54533" y="84550"/>
                  </a:lnTo>
                  <a:lnTo>
                    <a:pt x="65411" y="84550"/>
                  </a:lnTo>
                  <a:lnTo>
                    <a:pt x="65411" y="60000"/>
                  </a:lnTo>
                  <a:lnTo>
                    <a:pt x="72672" y="60000"/>
                  </a:lnTo>
                  <a:lnTo>
                    <a:pt x="73633" y="51788"/>
                  </a:lnTo>
                  <a:lnTo>
                    <a:pt x="65411" y="51788"/>
                  </a:lnTo>
                  <a:cubicBezTo>
                    <a:pt x="65411" y="51788"/>
                    <a:pt x="65422" y="47044"/>
                    <a:pt x="65422" y="47044"/>
                  </a:cubicBezTo>
                  <a:close/>
                  <a:moveTo>
                    <a:pt x="60000" y="114544"/>
                  </a:moveTo>
                  <a:cubicBezTo>
                    <a:pt x="29872" y="114544"/>
                    <a:pt x="5455" y="90127"/>
                    <a:pt x="5455" y="60000"/>
                  </a:cubicBezTo>
                  <a:cubicBezTo>
                    <a:pt x="5455" y="29877"/>
                    <a:pt x="29872" y="5455"/>
                    <a:pt x="60000" y="5455"/>
                  </a:cubicBezTo>
                  <a:cubicBezTo>
                    <a:pt x="90127" y="5455"/>
                    <a:pt x="114544" y="29877"/>
                    <a:pt x="114544" y="60000"/>
                  </a:cubicBezTo>
                  <a:cubicBezTo>
                    <a:pt x="114544" y="90127"/>
                    <a:pt x="90127" y="114544"/>
                    <a:pt x="60000" y="114544"/>
                  </a:cubicBezTo>
                  <a:moveTo>
                    <a:pt x="60000" y="0"/>
                  </a:moveTo>
                  <a:cubicBezTo>
                    <a:pt x="26861" y="0"/>
                    <a:pt x="0" y="26861"/>
                    <a:pt x="0" y="60000"/>
                  </a:cubicBezTo>
                  <a:cubicBezTo>
                    <a:pt x="0" y="93138"/>
                    <a:pt x="26861" y="120000"/>
                    <a:pt x="60000" y="120000"/>
                  </a:cubicBezTo>
                  <a:cubicBezTo>
                    <a:pt x="93138" y="120000"/>
                    <a:pt x="120000" y="93138"/>
                    <a:pt x="120000" y="60000"/>
                  </a:cubicBezTo>
                  <a:cubicBezTo>
                    <a:pt x="120000" y="26861"/>
                    <a:pt x="93138" y="0"/>
                    <a:pt x="60000" y="0"/>
                  </a:cubicBezTo>
                </a:path>
              </a:pathLst>
            </a:custGeom>
            <a:grpFill/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endParaRPr sz="1500">
                <a:solidFill>
                  <a:schemeClr val="bg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4" name="Shape 4832">
              <a:extLst>
                <a:ext uri="{FF2B5EF4-FFF2-40B4-BE49-F238E27FC236}">
                  <a16:creationId xmlns:a16="http://schemas.microsoft.com/office/drawing/2014/main" id="{C79C5A42-7E7D-4145-8802-835859C18E52}"/>
                </a:ext>
              </a:extLst>
            </p:cNvPr>
            <p:cNvSpPr/>
            <p:nvPr/>
          </p:nvSpPr>
          <p:spPr>
            <a:xfrm>
              <a:off x="1783438" y="5897502"/>
              <a:ext cx="374204" cy="3742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805" y="40883"/>
                  </a:moveTo>
                  <a:lnTo>
                    <a:pt x="76350" y="40883"/>
                  </a:lnTo>
                  <a:lnTo>
                    <a:pt x="76350" y="49072"/>
                  </a:lnTo>
                  <a:lnTo>
                    <a:pt x="68138" y="49072"/>
                  </a:lnTo>
                  <a:lnTo>
                    <a:pt x="68138" y="54533"/>
                  </a:lnTo>
                  <a:lnTo>
                    <a:pt x="76350" y="54533"/>
                  </a:lnTo>
                  <a:lnTo>
                    <a:pt x="76350" y="62683"/>
                  </a:lnTo>
                  <a:lnTo>
                    <a:pt x="81805" y="62683"/>
                  </a:lnTo>
                  <a:lnTo>
                    <a:pt x="81805" y="54533"/>
                  </a:lnTo>
                  <a:lnTo>
                    <a:pt x="90027" y="54533"/>
                  </a:lnTo>
                  <a:lnTo>
                    <a:pt x="90027" y="49072"/>
                  </a:lnTo>
                  <a:lnTo>
                    <a:pt x="81805" y="49072"/>
                  </a:lnTo>
                  <a:cubicBezTo>
                    <a:pt x="81805" y="49072"/>
                    <a:pt x="81805" y="40883"/>
                    <a:pt x="81805" y="40883"/>
                  </a:cubicBezTo>
                  <a:close/>
                  <a:moveTo>
                    <a:pt x="51783" y="77477"/>
                  </a:moveTo>
                  <a:cubicBezTo>
                    <a:pt x="47888" y="77477"/>
                    <a:pt x="44838" y="74972"/>
                    <a:pt x="44838" y="71772"/>
                  </a:cubicBezTo>
                  <a:cubicBezTo>
                    <a:pt x="44838" y="68844"/>
                    <a:pt x="48405" y="66272"/>
                    <a:pt x="52477" y="66272"/>
                  </a:cubicBezTo>
                  <a:lnTo>
                    <a:pt x="52477" y="65127"/>
                  </a:lnTo>
                  <a:lnTo>
                    <a:pt x="52483" y="65127"/>
                  </a:lnTo>
                  <a:lnTo>
                    <a:pt x="52583" y="66272"/>
                  </a:lnTo>
                  <a:cubicBezTo>
                    <a:pt x="53466" y="66277"/>
                    <a:pt x="54316" y="66411"/>
                    <a:pt x="55122" y="66666"/>
                  </a:cubicBezTo>
                  <a:lnTo>
                    <a:pt x="55927" y="67244"/>
                  </a:lnTo>
                  <a:cubicBezTo>
                    <a:pt x="58000" y="68727"/>
                    <a:pt x="59094" y="69561"/>
                    <a:pt x="59416" y="70911"/>
                  </a:cubicBezTo>
                  <a:cubicBezTo>
                    <a:pt x="59500" y="71261"/>
                    <a:pt x="59538" y="71616"/>
                    <a:pt x="59538" y="71966"/>
                  </a:cubicBezTo>
                  <a:cubicBezTo>
                    <a:pt x="59538" y="75622"/>
                    <a:pt x="56927" y="77477"/>
                    <a:pt x="51783" y="77477"/>
                  </a:cubicBezTo>
                  <a:moveTo>
                    <a:pt x="47455" y="48550"/>
                  </a:moveTo>
                  <a:cubicBezTo>
                    <a:pt x="47194" y="46455"/>
                    <a:pt x="47633" y="44522"/>
                    <a:pt x="48633" y="43366"/>
                  </a:cubicBezTo>
                  <a:cubicBezTo>
                    <a:pt x="49244" y="42666"/>
                    <a:pt x="50033" y="42294"/>
                    <a:pt x="50911" y="42294"/>
                  </a:cubicBezTo>
                  <a:lnTo>
                    <a:pt x="50911" y="41161"/>
                  </a:lnTo>
                  <a:lnTo>
                    <a:pt x="51011" y="42294"/>
                  </a:lnTo>
                  <a:cubicBezTo>
                    <a:pt x="53627" y="42377"/>
                    <a:pt x="56138" y="45472"/>
                    <a:pt x="56605" y="49194"/>
                  </a:cubicBezTo>
                  <a:cubicBezTo>
                    <a:pt x="56872" y="51327"/>
                    <a:pt x="56416" y="53311"/>
                    <a:pt x="55388" y="54494"/>
                  </a:cubicBezTo>
                  <a:cubicBezTo>
                    <a:pt x="54777" y="55194"/>
                    <a:pt x="54011" y="55566"/>
                    <a:pt x="53055" y="55561"/>
                  </a:cubicBezTo>
                  <a:lnTo>
                    <a:pt x="53050" y="55561"/>
                  </a:lnTo>
                  <a:cubicBezTo>
                    <a:pt x="50483" y="55488"/>
                    <a:pt x="47922" y="52272"/>
                    <a:pt x="47455" y="48550"/>
                  </a:cubicBezTo>
                  <a:moveTo>
                    <a:pt x="60211" y="62200"/>
                  </a:moveTo>
                  <a:cubicBezTo>
                    <a:pt x="58811" y="61161"/>
                    <a:pt x="57505" y="59622"/>
                    <a:pt x="57455" y="59144"/>
                  </a:cubicBezTo>
                  <a:cubicBezTo>
                    <a:pt x="57455" y="58327"/>
                    <a:pt x="57455" y="57950"/>
                    <a:pt x="59383" y="56377"/>
                  </a:cubicBezTo>
                  <a:cubicBezTo>
                    <a:pt x="61877" y="54333"/>
                    <a:pt x="63255" y="51638"/>
                    <a:pt x="63255" y="48800"/>
                  </a:cubicBezTo>
                  <a:cubicBezTo>
                    <a:pt x="63255" y="46344"/>
                    <a:pt x="62566" y="44150"/>
                    <a:pt x="61388" y="42550"/>
                  </a:cubicBezTo>
                  <a:lnTo>
                    <a:pt x="62433" y="42550"/>
                  </a:lnTo>
                  <a:lnTo>
                    <a:pt x="68200" y="38183"/>
                  </a:lnTo>
                  <a:lnTo>
                    <a:pt x="52572" y="38183"/>
                  </a:lnTo>
                  <a:cubicBezTo>
                    <a:pt x="46305" y="38183"/>
                    <a:pt x="40805" y="43105"/>
                    <a:pt x="40805" y="48716"/>
                  </a:cubicBezTo>
                  <a:cubicBezTo>
                    <a:pt x="40805" y="54511"/>
                    <a:pt x="45050" y="58916"/>
                    <a:pt x="50761" y="59155"/>
                  </a:cubicBezTo>
                  <a:cubicBezTo>
                    <a:pt x="50672" y="59566"/>
                    <a:pt x="50627" y="59972"/>
                    <a:pt x="50627" y="60377"/>
                  </a:cubicBezTo>
                  <a:cubicBezTo>
                    <a:pt x="50627" y="61211"/>
                    <a:pt x="50816" y="62011"/>
                    <a:pt x="51200" y="62777"/>
                  </a:cubicBezTo>
                  <a:cubicBezTo>
                    <a:pt x="44127" y="62827"/>
                    <a:pt x="38166" y="67561"/>
                    <a:pt x="38166" y="73150"/>
                  </a:cubicBezTo>
                  <a:cubicBezTo>
                    <a:pt x="38166" y="78172"/>
                    <a:pt x="43905" y="81816"/>
                    <a:pt x="51805" y="81816"/>
                  </a:cubicBezTo>
                  <a:cubicBezTo>
                    <a:pt x="60338" y="81816"/>
                    <a:pt x="64944" y="76477"/>
                    <a:pt x="64944" y="71444"/>
                  </a:cubicBezTo>
                  <a:cubicBezTo>
                    <a:pt x="64944" y="67266"/>
                    <a:pt x="63661" y="64755"/>
                    <a:pt x="60211" y="62200"/>
                  </a:cubicBezTo>
                  <a:moveTo>
                    <a:pt x="60000" y="114544"/>
                  </a:moveTo>
                  <a:cubicBezTo>
                    <a:pt x="29877" y="114544"/>
                    <a:pt x="5455" y="90127"/>
                    <a:pt x="5455" y="60000"/>
                  </a:cubicBezTo>
                  <a:cubicBezTo>
                    <a:pt x="5455" y="29877"/>
                    <a:pt x="29877" y="5455"/>
                    <a:pt x="60000" y="5455"/>
                  </a:cubicBezTo>
                  <a:cubicBezTo>
                    <a:pt x="90127" y="5455"/>
                    <a:pt x="114544" y="29877"/>
                    <a:pt x="114544" y="60000"/>
                  </a:cubicBezTo>
                  <a:cubicBezTo>
                    <a:pt x="114544" y="90127"/>
                    <a:pt x="90127" y="114544"/>
                    <a:pt x="60000" y="114544"/>
                  </a:cubicBezTo>
                  <a:moveTo>
                    <a:pt x="60000" y="0"/>
                  </a:moveTo>
                  <a:cubicBezTo>
                    <a:pt x="26866" y="0"/>
                    <a:pt x="0" y="26861"/>
                    <a:pt x="0" y="60000"/>
                  </a:cubicBezTo>
                  <a:cubicBezTo>
                    <a:pt x="0" y="93138"/>
                    <a:pt x="26866" y="120000"/>
                    <a:pt x="60000" y="120000"/>
                  </a:cubicBezTo>
                  <a:cubicBezTo>
                    <a:pt x="93138" y="120000"/>
                    <a:pt x="120000" y="93138"/>
                    <a:pt x="120000" y="60000"/>
                  </a:cubicBezTo>
                  <a:cubicBezTo>
                    <a:pt x="120000" y="26861"/>
                    <a:pt x="93138" y="0"/>
                    <a:pt x="60000" y="0"/>
                  </a:cubicBezTo>
                </a:path>
              </a:pathLst>
            </a:custGeom>
            <a:grpFill/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endParaRPr sz="1500">
                <a:solidFill>
                  <a:schemeClr val="bg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5" name="Shape 4837">
              <a:extLst>
                <a:ext uri="{FF2B5EF4-FFF2-40B4-BE49-F238E27FC236}">
                  <a16:creationId xmlns:a16="http://schemas.microsoft.com/office/drawing/2014/main" id="{8512EBD1-6D2E-4669-9C8D-43FC30AD5A7F}"/>
                </a:ext>
              </a:extLst>
            </p:cNvPr>
            <p:cNvSpPr/>
            <p:nvPr/>
          </p:nvSpPr>
          <p:spPr>
            <a:xfrm>
              <a:off x="2320513" y="5898937"/>
              <a:ext cx="374204" cy="3742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816" y="76361"/>
                  </a:moveTo>
                  <a:cubicBezTo>
                    <a:pt x="81816" y="79372"/>
                    <a:pt x="79372" y="81816"/>
                    <a:pt x="76361" y="81816"/>
                  </a:cubicBezTo>
                  <a:lnTo>
                    <a:pt x="43638" y="81816"/>
                  </a:lnTo>
                  <a:cubicBezTo>
                    <a:pt x="40627" y="81816"/>
                    <a:pt x="38183" y="79372"/>
                    <a:pt x="38183" y="76361"/>
                  </a:cubicBezTo>
                  <a:lnTo>
                    <a:pt x="38183" y="57272"/>
                  </a:lnTo>
                  <a:lnTo>
                    <a:pt x="43911" y="57272"/>
                  </a:lnTo>
                  <a:cubicBezTo>
                    <a:pt x="43761" y="58166"/>
                    <a:pt x="43638" y="59066"/>
                    <a:pt x="43638" y="60000"/>
                  </a:cubicBezTo>
                  <a:cubicBezTo>
                    <a:pt x="43638" y="69038"/>
                    <a:pt x="50961" y="76361"/>
                    <a:pt x="60000" y="76361"/>
                  </a:cubicBezTo>
                  <a:cubicBezTo>
                    <a:pt x="69033" y="76361"/>
                    <a:pt x="76361" y="69038"/>
                    <a:pt x="76361" y="60000"/>
                  </a:cubicBezTo>
                  <a:cubicBezTo>
                    <a:pt x="76361" y="59066"/>
                    <a:pt x="76238" y="58166"/>
                    <a:pt x="76088" y="57272"/>
                  </a:cubicBezTo>
                  <a:lnTo>
                    <a:pt x="81816" y="57272"/>
                  </a:lnTo>
                  <a:cubicBezTo>
                    <a:pt x="81816" y="57272"/>
                    <a:pt x="81816" y="76361"/>
                    <a:pt x="81816" y="76361"/>
                  </a:cubicBezTo>
                  <a:close/>
                  <a:moveTo>
                    <a:pt x="60000" y="49088"/>
                  </a:moveTo>
                  <a:cubicBezTo>
                    <a:pt x="66022" y="49088"/>
                    <a:pt x="70911" y="53977"/>
                    <a:pt x="70911" y="60000"/>
                  </a:cubicBezTo>
                  <a:cubicBezTo>
                    <a:pt x="70911" y="66022"/>
                    <a:pt x="66022" y="70911"/>
                    <a:pt x="60000" y="70911"/>
                  </a:cubicBezTo>
                  <a:cubicBezTo>
                    <a:pt x="53977" y="70911"/>
                    <a:pt x="49088" y="66022"/>
                    <a:pt x="49088" y="60000"/>
                  </a:cubicBezTo>
                  <a:cubicBezTo>
                    <a:pt x="49088" y="53977"/>
                    <a:pt x="53977" y="49088"/>
                    <a:pt x="60000" y="49088"/>
                  </a:cubicBezTo>
                  <a:moveTo>
                    <a:pt x="70911" y="40911"/>
                  </a:moveTo>
                  <a:lnTo>
                    <a:pt x="79088" y="40911"/>
                  </a:lnTo>
                  <a:lnTo>
                    <a:pt x="79088" y="49088"/>
                  </a:lnTo>
                  <a:lnTo>
                    <a:pt x="70911" y="49088"/>
                  </a:lnTo>
                  <a:cubicBezTo>
                    <a:pt x="70911" y="49088"/>
                    <a:pt x="70911" y="40911"/>
                    <a:pt x="70911" y="40911"/>
                  </a:cubicBezTo>
                  <a:close/>
                  <a:moveTo>
                    <a:pt x="76361" y="32727"/>
                  </a:moveTo>
                  <a:lnTo>
                    <a:pt x="43638" y="32727"/>
                  </a:lnTo>
                  <a:cubicBezTo>
                    <a:pt x="37611" y="32727"/>
                    <a:pt x="32727" y="37611"/>
                    <a:pt x="32727" y="43638"/>
                  </a:cubicBezTo>
                  <a:lnTo>
                    <a:pt x="32727" y="76361"/>
                  </a:lnTo>
                  <a:cubicBezTo>
                    <a:pt x="32727" y="82388"/>
                    <a:pt x="37611" y="87272"/>
                    <a:pt x="43638" y="87272"/>
                  </a:cubicBezTo>
                  <a:lnTo>
                    <a:pt x="76361" y="87272"/>
                  </a:lnTo>
                  <a:cubicBezTo>
                    <a:pt x="82388" y="87272"/>
                    <a:pt x="87272" y="82388"/>
                    <a:pt x="87272" y="76361"/>
                  </a:cubicBezTo>
                  <a:lnTo>
                    <a:pt x="87272" y="43638"/>
                  </a:lnTo>
                  <a:cubicBezTo>
                    <a:pt x="87272" y="37611"/>
                    <a:pt x="82388" y="32727"/>
                    <a:pt x="76361" y="32727"/>
                  </a:cubicBezTo>
                  <a:moveTo>
                    <a:pt x="60000" y="114544"/>
                  </a:moveTo>
                  <a:cubicBezTo>
                    <a:pt x="29872" y="114544"/>
                    <a:pt x="5455" y="90127"/>
                    <a:pt x="5455" y="60000"/>
                  </a:cubicBezTo>
                  <a:cubicBezTo>
                    <a:pt x="5455" y="29877"/>
                    <a:pt x="29872" y="5455"/>
                    <a:pt x="60000" y="5455"/>
                  </a:cubicBezTo>
                  <a:cubicBezTo>
                    <a:pt x="90127" y="5455"/>
                    <a:pt x="114544" y="29877"/>
                    <a:pt x="114544" y="60000"/>
                  </a:cubicBezTo>
                  <a:cubicBezTo>
                    <a:pt x="114544" y="90127"/>
                    <a:pt x="90127" y="114544"/>
                    <a:pt x="60000" y="114544"/>
                  </a:cubicBezTo>
                  <a:moveTo>
                    <a:pt x="60000" y="0"/>
                  </a:moveTo>
                  <a:cubicBezTo>
                    <a:pt x="26861" y="0"/>
                    <a:pt x="0" y="26861"/>
                    <a:pt x="0" y="60000"/>
                  </a:cubicBezTo>
                  <a:cubicBezTo>
                    <a:pt x="0" y="93138"/>
                    <a:pt x="26861" y="120000"/>
                    <a:pt x="60000" y="120000"/>
                  </a:cubicBezTo>
                  <a:cubicBezTo>
                    <a:pt x="93138" y="120000"/>
                    <a:pt x="120000" y="93138"/>
                    <a:pt x="120000" y="60000"/>
                  </a:cubicBezTo>
                  <a:cubicBezTo>
                    <a:pt x="120000" y="26861"/>
                    <a:pt x="93138" y="0"/>
                    <a:pt x="60000" y="0"/>
                  </a:cubicBezTo>
                </a:path>
              </a:pathLst>
            </a:custGeom>
            <a:grpFill/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endParaRPr sz="1500">
                <a:solidFill>
                  <a:schemeClr val="bg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2A0243B7-545A-4155-B7B1-69A74B6628AD}"/>
              </a:ext>
            </a:extLst>
          </p:cNvPr>
          <p:cNvSpPr/>
          <p:nvPr/>
        </p:nvSpPr>
        <p:spPr>
          <a:xfrm>
            <a:off x="1710733" y="5212154"/>
            <a:ext cx="176443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7681C31-0DB7-48F0-A90D-91F575045F32}"/>
              </a:ext>
            </a:extLst>
          </p:cNvPr>
          <p:cNvSpPr/>
          <p:nvPr/>
        </p:nvSpPr>
        <p:spPr>
          <a:xfrm>
            <a:off x="1710734" y="4905711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b="1" dirty="0">
                <a:solidFill>
                  <a:schemeClr val="bg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Designer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EBB2B13-8A6F-4D02-9DC5-0D894B5C9455}"/>
              </a:ext>
            </a:extLst>
          </p:cNvPr>
          <p:cNvSpPr/>
          <p:nvPr/>
        </p:nvSpPr>
        <p:spPr>
          <a:xfrm>
            <a:off x="5242330" y="4655232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b="1" dirty="0">
                <a:solidFill>
                  <a:schemeClr val="bg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Natalie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F510528-BBC9-4D17-85EA-9FD7B169613C}"/>
              </a:ext>
            </a:extLst>
          </p:cNvPr>
          <p:cNvGrpSpPr/>
          <p:nvPr/>
        </p:nvGrpSpPr>
        <p:grpSpPr>
          <a:xfrm>
            <a:off x="5347620" y="5897439"/>
            <a:ext cx="1553852" cy="293986"/>
            <a:chOff x="709288" y="5897502"/>
            <a:chExt cx="1985429" cy="375639"/>
          </a:xfrm>
          <a:solidFill>
            <a:schemeClr val="bg2"/>
          </a:solidFill>
        </p:grpSpPr>
        <p:sp>
          <p:nvSpPr>
            <p:cNvPr id="30" name="Shape 4827">
              <a:extLst>
                <a:ext uri="{FF2B5EF4-FFF2-40B4-BE49-F238E27FC236}">
                  <a16:creationId xmlns:a16="http://schemas.microsoft.com/office/drawing/2014/main" id="{924505D6-E46F-435F-B7A9-0AD332BA92D8}"/>
                </a:ext>
              </a:extLst>
            </p:cNvPr>
            <p:cNvSpPr/>
            <p:nvPr/>
          </p:nvSpPr>
          <p:spPr>
            <a:xfrm>
              <a:off x="709288" y="5897502"/>
              <a:ext cx="374204" cy="3742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114544"/>
                  </a:moveTo>
                  <a:cubicBezTo>
                    <a:pt x="29872" y="114544"/>
                    <a:pt x="5455" y="90127"/>
                    <a:pt x="5455" y="60000"/>
                  </a:cubicBezTo>
                  <a:cubicBezTo>
                    <a:pt x="5455" y="29877"/>
                    <a:pt x="29872" y="5455"/>
                    <a:pt x="60000" y="5455"/>
                  </a:cubicBezTo>
                  <a:cubicBezTo>
                    <a:pt x="90127" y="5455"/>
                    <a:pt x="114544" y="29877"/>
                    <a:pt x="114544" y="60000"/>
                  </a:cubicBezTo>
                  <a:cubicBezTo>
                    <a:pt x="114544" y="90127"/>
                    <a:pt x="90127" y="114544"/>
                    <a:pt x="60000" y="114544"/>
                  </a:cubicBezTo>
                  <a:moveTo>
                    <a:pt x="60000" y="0"/>
                  </a:moveTo>
                  <a:cubicBezTo>
                    <a:pt x="26861" y="0"/>
                    <a:pt x="0" y="26861"/>
                    <a:pt x="0" y="60000"/>
                  </a:cubicBezTo>
                  <a:cubicBezTo>
                    <a:pt x="0" y="93138"/>
                    <a:pt x="26861" y="120000"/>
                    <a:pt x="60000" y="120000"/>
                  </a:cubicBezTo>
                  <a:cubicBezTo>
                    <a:pt x="93138" y="120000"/>
                    <a:pt x="120000" y="93138"/>
                    <a:pt x="120000" y="60000"/>
                  </a:cubicBezTo>
                  <a:cubicBezTo>
                    <a:pt x="120000" y="26861"/>
                    <a:pt x="93138" y="0"/>
                    <a:pt x="60000" y="0"/>
                  </a:cubicBezTo>
                  <a:moveTo>
                    <a:pt x="88494" y="38988"/>
                  </a:moveTo>
                  <a:cubicBezTo>
                    <a:pt x="86327" y="40255"/>
                    <a:pt x="83933" y="41172"/>
                    <a:pt x="81388" y="41666"/>
                  </a:cubicBezTo>
                  <a:cubicBezTo>
                    <a:pt x="79344" y="39522"/>
                    <a:pt x="76438" y="38188"/>
                    <a:pt x="73216" y="38188"/>
                  </a:cubicBezTo>
                  <a:cubicBezTo>
                    <a:pt x="67038" y="38188"/>
                    <a:pt x="62027" y="43122"/>
                    <a:pt x="62027" y="49200"/>
                  </a:cubicBezTo>
                  <a:cubicBezTo>
                    <a:pt x="62027" y="50061"/>
                    <a:pt x="62127" y="50900"/>
                    <a:pt x="62316" y="51711"/>
                  </a:cubicBezTo>
                  <a:cubicBezTo>
                    <a:pt x="53016" y="51250"/>
                    <a:pt x="44772" y="46866"/>
                    <a:pt x="39250" y="40200"/>
                  </a:cubicBezTo>
                  <a:cubicBezTo>
                    <a:pt x="38288" y="41833"/>
                    <a:pt x="37738" y="43716"/>
                    <a:pt x="37738" y="45738"/>
                  </a:cubicBezTo>
                  <a:cubicBezTo>
                    <a:pt x="37738" y="49561"/>
                    <a:pt x="39711" y="52933"/>
                    <a:pt x="42716" y="54905"/>
                  </a:cubicBezTo>
                  <a:cubicBezTo>
                    <a:pt x="40883" y="54850"/>
                    <a:pt x="39155" y="54355"/>
                    <a:pt x="37644" y="53527"/>
                  </a:cubicBezTo>
                  <a:cubicBezTo>
                    <a:pt x="37644" y="53577"/>
                    <a:pt x="37644" y="53616"/>
                    <a:pt x="37644" y="53666"/>
                  </a:cubicBezTo>
                  <a:cubicBezTo>
                    <a:pt x="37644" y="59005"/>
                    <a:pt x="41505" y="63455"/>
                    <a:pt x="46622" y="64466"/>
                  </a:cubicBezTo>
                  <a:cubicBezTo>
                    <a:pt x="45683" y="64722"/>
                    <a:pt x="44694" y="64850"/>
                    <a:pt x="43672" y="64850"/>
                  </a:cubicBezTo>
                  <a:cubicBezTo>
                    <a:pt x="42955" y="64850"/>
                    <a:pt x="42250" y="64783"/>
                    <a:pt x="41572" y="64655"/>
                  </a:cubicBezTo>
                  <a:cubicBezTo>
                    <a:pt x="42994" y="69033"/>
                    <a:pt x="47127" y="72216"/>
                    <a:pt x="52022" y="72305"/>
                  </a:cubicBezTo>
                  <a:cubicBezTo>
                    <a:pt x="48188" y="75261"/>
                    <a:pt x="43366" y="77016"/>
                    <a:pt x="38122" y="77016"/>
                  </a:cubicBezTo>
                  <a:cubicBezTo>
                    <a:pt x="37216" y="77016"/>
                    <a:pt x="36333" y="76972"/>
                    <a:pt x="35455" y="76872"/>
                  </a:cubicBezTo>
                  <a:cubicBezTo>
                    <a:pt x="40411" y="79988"/>
                    <a:pt x="46288" y="81816"/>
                    <a:pt x="52611" y="81816"/>
                  </a:cubicBezTo>
                  <a:cubicBezTo>
                    <a:pt x="73194" y="81816"/>
                    <a:pt x="84450" y="65033"/>
                    <a:pt x="84450" y="50477"/>
                  </a:cubicBezTo>
                  <a:cubicBezTo>
                    <a:pt x="84450" y="50000"/>
                    <a:pt x="84438" y="49527"/>
                    <a:pt x="84416" y="49055"/>
                  </a:cubicBezTo>
                  <a:cubicBezTo>
                    <a:pt x="86600" y="47500"/>
                    <a:pt x="88500" y="45561"/>
                    <a:pt x="90000" y="43355"/>
                  </a:cubicBezTo>
                  <a:cubicBezTo>
                    <a:pt x="87994" y="44227"/>
                    <a:pt x="85838" y="44816"/>
                    <a:pt x="83572" y="45083"/>
                  </a:cubicBezTo>
                  <a:cubicBezTo>
                    <a:pt x="85883" y="43722"/>
                    <a:pt x="87655" y="41566"/>
                    <a:pt x="88494" y="38988"/>
                  </a:cubicBezTo>
                </a:path>
              </a:pathLst>
            </a:custGeom>
            <a:grpFill/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endParaRPr sz="1500">
                <a:solidFill>
                  <a:schemeClr val="bg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1" name="Shape 4828">
              <a:extLst>
                <a:ext uri="{FF2B5EF4-FFF2-40B4-BE49-F238E27FC236}">
                  <a16:creationId xmlns:a16="http://schemas.microsoft.com/office/drawing/2014/main" id="{C24C50DA-230F-4862-A345-970C7B9F02A8}"/>
                </a:ext>
              </a:extLst>
            </p:cNvPr>
            <p:cNvSpPr/>
            <p:nvPr/>
          </p:nvSpPr>
          <p:spPr>
            <a:xfrm>
              <a:off x="1246363" y="5897502"/>
              <a:ext cx="374204" cy="3742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5422" y="47044"/>
                  </a:moveTo>
                  <a:cubicBezTo>
                    <a:pt x="65422" y="44838"/>
                    <a:pt x="65650" y="43655"/>
                    <a:pt x="69044" y="43655"/>
                  </a:cubicBezTo>
                  <a:lnTo>
                    <a:pt x="73577" y="43655"/>
                  </a:lnTo>
                  <a:lnTo>
                    <a:pt x="73577" y="35450"/>
                  </a:lnTo>
                  <a:lnTo>
                    <a:pt x="66322" y="35450"/>
                  </a:lnTo>
                  <a:cubicBezTo>
                    <a:pt x="57605" y="35450"/>
                    <a:pt x="54533" y="39555"/>
                    <a:pt x="54533" y="46461"/>
                  </a:cubicBezTo>
                  <a:lnTo>
                    <a:pt x="54533" y="51788"/>
                  </a:lnTo>
                  <a:lnTo>
                    <a:pt x="49094" y="51788"/>
                  </a:lnTo>
                  <a:lnTo>
                    <a:pt x="49094" y="60000"/>
                  </a:lnTo>
                  <a:lnTo>
                    <a:pt x="54533" y="60000"/>
                  </a:lnTo>
                  <a:lnTo>
                    <a:pt x="54533" y="84550"/>
                  </a:lnTo>
                  <a:lnTo>
                    <a:pt x="65411" y="84550"/>
                  </a:lnTo>
                  <a:lnTo>
                    <a:pt x="65411" y="60000"/>
                  </a:lnTo>
                  <a:lnTo>
                    <a:pt x="72672" y="60000"/>
                  </a:lnTo>
                  <a:lnTo>
                    <a:pt x="73633" y="51788"/>
                  </a:lnTo>
                  <a:lnTo>
                    <a:pt x="65411" y="51788"/>
                  </a:lnTo>
                  <a:cubicBezTo>
                    <a:pt x="65411" y="51788"/>
                    <a:pt x="65422" y="47044"/>
                    <a:pt x="65422" y="47044"/>
                  </a:cubicBezTo>
                  <a:close/>
                  <a:moveTo>
                    <a:pt x="60000" y="114544"/>
                  </a:moveTo>
                  <a:cubicBezTo>
                    <a:pt x="29872" y="114544"/>
                    <a:pt x="5455" y="90127"/>
                    <a:pt x="5455" y="60000"/>
                  </a:cubicBezTo>
                  <a:cubicBezTo>
                    <a:pt x="5455" y="29877"/>
                    <a:pt x="29872" y="5455"/>
                    <a:pt x="60000" y="5455"/>
                  </a:cubicBezTo>
                  <a:cubicBezTo>
                    <a:pt x="90127" y="5455"/>
                    <a:pt x="114544" y="29877"/>
                    <a:pt x="114544" y="60000"/>
                  </a:cubicBezTo>
                  <a:cubicBezTo>
                    <a:pt x="114544" y="90127"/>
                    <a:pt x="90127" y="114544"/>
                    <a:pt x="60000" y="114544"/>
                  </a:cubicBezTo>
                  <a:moveTo>
                    <a:pt x="60000" y="0"/>
                  </a:moveTo>
                  <a:cubicBezTo>
                    <a:pt x="26861" y="0"/>
                    <a:pt x="0" y="26861"/>
                    <a:pt x="0" y="60000"/>
                  </a:cubicBezTo>
                  <a:cubicBezTo>
                    <a:pt x="0" y="93138"/>
                    <a:pt x="26861" y="120000"/>
                    <a:pt x="60000" y="120000"/>
                  </a:cubicBezTo>
                  <a:cubicBezTo>
                    <a:pt x="93138" y="120000"/>
                    <a:pt x="120000" y="93138"/>
                    <a:pt x="120000" y="60000"/>
                  </a:cubicBezTo>
                  <a:cubicBezTo>
                    <a:pt x="120000" y="26861"/>
                    <a:pt x="93138" y="0"/>
                    <a:pt x="60000" y="0"/>
                  </a:cubicBezTo>
                </a:path>
              </a:pathLst>
            </a:custGeom>
            <a:grpFill/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endParaRPr sz="1500">
                <a:solidFill>
                  <a:schemeClr val="bg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2" name="Shape 4832">
              <a:extLst>
                <a:ext uri="{FF2B5EF4-FFF2-40B4-BE49-F238E27FC236}">
                  <a16:creationId xmlns:a16="http://schemas.microsoft.com/office/drawing/2014/main" id="{94C88968-B76D-45CB-B335-ECB7809F8AAD}"/>
                </a:ext>
              </a:extLst>
            </p:cNvPr>
            <p:cNvSpPr/>
            <p:nvPr/>
          </p:nvSpPr>
          <p:spPr>
            <a:xfrm>
              <a:off x="1783438" y="5897502"/>
              <a:ext cx="374204" cy="3742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805" y="40883"/>
                  </a:moveTo>
                  <a:lnTo>
                    <a:pt x="76350" y="40883"/>
                  </a:lnTo>
                  <a:lnTo>
                    <a:pt x="76350" y="49072"/>
                  </a:lnTo>
                  <a:lnTo>
                    <a:pt x="68138" y="49072"/>
                  </a:lnTo>
                  <a:lnTo>
                    <a:pt x="68138" y="54533"/>
                  </a:lnTo>
                  <a:lnTo>
                    <a:pt x="76350" y="54533"/>
                  </a:lnTo>
                  <a:lnTo>
                    <a:pt x="76350" y="62683"/>
                  </a:lnTo>
                  <a:lnTo>
                    <a:pt x="81805" y="62683"/>
                  </a:lnTo>
                  <a:lnTo>
                    <a:pt x="81805" y="54533"/>
                  </a:lnTo>
                  <a:lnTo>
                    <a:pt x="90027" y="54533"/>
                  </a:lnTo>
                  <a:lnTo>
                    <a:pt x="90027" y="49072"/>
                  </a:lnTo>
                  <a:lnTo>
                    <a:pt x="81805" y="49072"/>
                  </a:lnTo>
                  <a:cubicBezTo>
                    <a:pt x="81805" y="49072"/>
                    <a:pt x="81805" y="40883"/>
                    <a:pt x="81805" y="40883"/>
                  </a:cubicBezTo>
                  <a:close/>
                  <a:moveTo>
                    <a:pt x="51783" y="77477"/>
                  </a:moveTo>
                  <a:cubicBezTo>
                    <a:pt x="47888" y="77477"/>
                    <a:pt x="44838" y="74972"/>
                    <a:pt x="44838" y="71772"/>
                  </a:cubicBezTo>
                  <a:cubicBezTo>
                    <a:pt x="44838" y="68844"/>
                    <a:pt x="48405" y="66272"/>
                    <a:pt x="52477" y="66272"/>
                  </a:cubicBezTo>
                  <a:lnTo>
                    <a:pt x="52477" y="65127"/>
                  </a:lnTo>
                  <a:lnTo>
                    <a:pt x="52483" y="65127"/>
                  </a:lnTo>
                  <a:lnTo>
                    <a:pt x="52583" y="66272"/>
                  </a:lnTo>
                  <a:cubicBezTo>
                    <a:pt x="53466" y="66277"/>
                    <a:pt x="54316" y="66411"/>
                    <a:pt x="55122" y="66666"/>
                  </a:cubicBezTo>
                  <a:lnTo>
                    <a:pt x="55927" y="67244"/>
                  </a:lnTo>
                  <a:cubicBezTo>
                    <a:pt x="58000" y="68727"/>
                    <a:pt x="59094" y="69561"/>
                    <a:pt x="59416" y="70911"/>
                  </a:cubicBezTo>
                  <a:cubicBezTo>
                    <a:pt x="59500" y="71261"/>
                    <a:pt x="59538" y="71616"/>
                    <a:pt x="59538" y="71966"/>
                  </a:cubicBezTo>
                  <a:cubicBezTo>
                    <a:pt x="59538" y="75622"/>
                    <a:pt x="56927" y="77477"/>
                    <a:pt x="51783" y="77477"/>
                  </a:cubicBezTo>
                  <a:moveTo>
                    <a:pt x="47455" y="48550"/>
                  </a:moveTo>
                  <a:cubicBezTo>
                    <a:pt x="47194" y="46455"/>
                    <a:pt x="47633" y="44522"/>
                    <a:pt x="48633" y="43366"/>
                  </a:cubicBezTo>
                  <a:cubicBezTo>
                    <a:pt x="49244" y="42666"/>
                    <a:pt x="50033" y="42294"/>
                    <a:pt x="50911" y="42294"/>
                  </a:cubicBezTo>
                  <a:lnTo>
                    <a:pt x="50911" y="41161"/>
                  </a:lnTo>
                  <a:lnTo>
                    <a:pt x="51011" y="42294"/>
                  </a:lnTo>
                  <a:cubicBezTo>
                    <a:pt x="53627" y="42377"/>
                    <a:pt x="56138" y="45472"/>
                    <a:pt x="56605" y="49194"/>
                  </a:cubicBezTo>
                  <a:cubicBezTo>
                    <a:pt x="56872" y="51327"/>
                    <a:pt x="56416" y="53311"/>
                    <a:pt x="55388" y="54494"/>
                  </a:cubicBezTo>
                  <a:cubicBezTo>
                    <a:pt x="54777" y="55194"/>
                    <a:pt x="54011" y="55566"/>
                    <a:pt x="53055" y="55561"/>
                  </a:cubicBezTo>
                  <a:lnTo>
                    <a:pt x="53050" y="55561"/>
                  </a:lnTo>
                  <a:cubicBezTo>
                    <a:pt x="50483" y="55488"/>
                    <a:pt x="47922" y="52272"/>
                    <a:pt x="47455" y="48550"/>
                  </a:cubicBezTo>
                  <a:moveTo>
                    <a:pt x="60211" y="62200"/>
                  </a:moveTo>
                  <a:cubicBezTo>
                    <a:pt x="58811" y="61161"/>
                    <a:pt x="57505" y="59622"/>
                    <a:pt x="57455" y="59144"/>
                  </a:cubicBezTo>
                  <a:cubicBezTo>
                    <a:pt x="57455" y="58327"/>
                    <a:pt x="57455" y="57950"/>
                    <a:pt x="59383" y="56377"/>
                  </a:cubicBezTo>
                  <a:cubicBezTo>
                    <a:pt x="61877" y="54333"/>
                    <a:pt x="63255" y="51638"/>
                    <a:pt x="63255" y="48800"/>
                  </a:cubicBezTo>
                  <a:cubicBezTo>
                    <a:pt x="63255" y="46344"/>
                    <a:pt x="62566" y="44150"/>
                    <a:pt x="61388" y="42550"/>
                  </a:cubicBezTo>
                  <a:lnTo>
                    <a:pt x="62433" y="42550"/>
                  </a:lnTo>
                  <a:lnTo>
                    <a:pt x="68200" y="38183"/>
                  </a:lnTo>
                  <a:lnTo>
                    <a:pt x="52572" y="38183"/>
                  </a:lnTo>
                  <a:cubicBezTo>
                    <a:pt x="46305" y="38183"/>
                    <a:pt x="40805" y="43105"/>
                    <a:pt x="40805" y="48716"/>
                  </a:cubicBezTo>
                  <a:cubicBezTo>
                    <a:pt x="40805" y="54511"/>
                    <a:pt x="45050" y="58916"/>
                    <a:pt x="50761" y="59155"/>
                  </a:cubicBezTo>
                  <a:cubicBezTo>
                    <a:pt x="50672" y="59566"/>
                    <a:pt x="50627" y="59972"/>
                    <a:pt x="50627" y="60377"/>
                  </a:cubicBezTo>
                  <a:cubicBezTo>
                    <a:pt x="50627" y="61211"/>
                    <a:pt x="50816" y="62011"/>
                    <a:pt x="51200" y="62777"/>
                  </a:cubicBezTo>
                  <a:cubicBezTo>
                    <a:pt x="44127" y="62827"/>
                    <a:pt x="38166" y="67561"/>
                    <a:pt x="38166" y="73150"/>
                  </a:cubicBezTo>
                  <a:cubicBezTo>
                    <a:pt x="38166" y="78172"/>
                    <a:pt x="43905" y="81816"/>
                    <a:pt x="51805" y="81816"/>
                  </a:cubicBezTo>
                  <a:cubicBezTo>
                    <a:pt x="60338" y="81816"/>
                    <a:pt x="64944" y="76477"/>
                    <a:pt x="64944" y="71444"/>
                  </a:cubicBezTo>
                  <a:cubicBezTo>
                    <a:pt x="64944" y="67266"/>
                    <a:pt x="63661" y="64755"/>
                    <a:pt x="60211" y="62200"/>
                  </a:cubicBezTo>
                  <a:moveTo>
                    <a:pt x="60000" y="114544"/>
                  </a:moveTo>
                  <a:cubicBezTo>
                    <a:pt x="29877" y="114544"/>
                    <a:pt x="5455" y="90127"/>
                    <a:pt x="5455" y="60000"/>
                  </a:cubicBezTo>
                  <a:cubicBezTo>
                    <a:pt x="5455" y="29877"/>
                    <a:pt x="29877" y="5455"/>
                    <a:pt x="60000" y="5455"/>
                  </a:cubicBezTo>
                  <a:cubicBezTo>
                    <a:pt x="90127" y="5455"/>
                    <a:pt x="114544" y="29877"/>
                    <a:pt x="114544" y="60000"/>
                  </a:cubicBezTo>
                  <a:cubicBezTo>
                    <a:pt x="114544" y="90127"/>
                    <a:pt x="90127" y="114544"/>
                    <a:pt x="60000" y="114544"/>
                  </a:cubicBezTo>
                  <a:moveTo>
                    <a:pt x="60000" y="0"/>
                  </a:moveTo>
                  <a:cubicBezTo>
                    <a:pt x="26866" y="0"/>
                    <a:pt x="0" y="26861"/>
                    <a:pt x="0" y="60000"/>
                  </a:cubicBezTo>
                  <a:cubicBezTo>
                    <a:pt x="0" y="93138"/>
                    <a:pt x="26866" y="120000"/>
                    <a:pt x="60000" y="120000"/>
                  </a:cubicBezTo>
                  <a:cubicBezTo>
                    <a:pt x="93138" y="120000"/>
                    <a:pt x="120000" y="93138"/>
                    <a:pt x="120000" y="60000"/>
                  </a:cubicBezTo>
                  <a:cubicBezTo>
                    <a:pt x="120000" y="26861"/>
                    <a:pt x="93138" y="0"/>
                    <a:pt x="60000" y="0"/>
                  </a:cubicBezTo>
                </a:path>
              </a:pathLst>
            </a:custGeom>
            <a:grpFill/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endParaRPr sz="1500">
                <a:solidFill>
                  <a:schemeClr val="bg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3" name="Shape 4837">
              <a:extLst>
                <a:ext uri="{FF2B5EF4-FFF2-40B4-BE49-F238E27FC236}">
                  <a16:creationId xmlns:a16="http://schemas.microsoft.com/office/drawing/2014/main" id="{423A3F4D-4A92-407A-92C7-860E1EB01300}"/>
                </a:ext>
              </a:extLst>
            </p:cNvPr>
            <p:cNvSpPr/>
            <p:nvPr/>
          </p:nvSpPr>
          <p:spPr>
            <a:xfrm>
              <a:off x="2320513" y="5898937"/>
              <a:ext cx="374204" cy="3742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816" y="76361"/>
                  </a:moveTo>
                  <a:cubicBezTo>
                    <a:pt x="81816" y="79372"/>
                    <a:pt x="79372" y="81816"/>
                    <a:pt x="76361" y="81816"/>
                  </a:cubicBezTo>
                  <a:lnTo>
                    <a:pt x="43638" y="81816"/>
                  </a:lnTo>
                  <a:cubicBezTo>
                    <a:pt x="40627" y="81816"/>
                    <a:pt x="38183" y="79372"/>
                    <a:pt x="38183" y="76361"/>
                  </a:cubicBezTo>
                  <a:lnTo>
                    <a:pt x="38183" y="57272"/>
                  </a:lnTo>
                  <a:lnTo>
                    <a:pt x="43911" y="57272"/>
                  </a:lnTo>
                  <a:cubicBezTo>
                    <a:pt x="43761" y="58166"/>
                    <a:pt x="43638" y="59066"/>
                    <a:pt x="43638" y="60000"/>
                  </a:cubicBezTo>
                  <a:cubicBezTo>
                    <a:pt x="43638" y="69038"/>
                    <a:pt x="50961" y="76361"/>
                    <a:pt x="60000" y="76361"/>
                  </a:cubicBezTo>
                  <a:cubicBezTo>
                    <a:pt x="69033" y="76361"/>
                    <a:pt x="76361" y="69038"/>
                    <a:pt x="76361" y="60000"/>
                  </a:cubicBezTo>
                  <a:cubicBezTo>
                    <a:pt x="76361" y="59066"/>
                    <a:pt x="76238" y="58166"/>
                    <a:pt x="76088" y="57272"/>
                  </a:cubicBezTo>
                  <a:lnTo>
                    <a:pt x="81816" y="57272"/>
                  </a:lnTo>
                  <a:cubicBezTo>
                    <a:pt x="81816" y="57272"/>
                    <a:pt x="81816" y="76361"/>
                    <a:pt x="81816" y="76361"/>
                  </a:cubicBezTo>
                  <a:close/>
                  <a:moveTo>
                    <a:pt x="60000" y="49088"/>
                  </a:moveTo>
                  <a:cubicBezTo>
                    <a:pt x="66022" y="49088"/>
                    <a:pt x="70911" y="53977"/>
                    <a:pt x="70911" y="60000"/>
                  </a:cubicBezTo>
                  <a:cubicBezTo>
                    <a:pt x="70911" y="66022"/>
                    <a:pt x="66022" y="70911"/>
                    <a:pt x="60000" y="70911"/>
                  </a:cubicBezTo>
                  <a:cubicBezTo>
                    <a:pt x="53977" y="70911"/>
                    <a:pt x="49088" y="66022"/>
                    <a:pt x="49088" y="60000"/>
                  </a:cubicBezTo>
                  <a:cubicBezTo>
                    <a:pt x="49088" y="53977"/>
                    <a:pt x="53977" y="49088"/>
                    <a:pt x="60000" y="49088"/>
                  </a:cubicBezTo>
                  <a:moveTo>
                    <a:pt x="70911" y="40911"/>
                  </a:moveTo>
                  <a:lnTo>
                    <a:pt x="79088" y="40911"/>
                  </a:lnTo>
                  <a:lnTo>
                    <a:pt x="79088" y="49088"/>
                  </a:lnTo>
                  <a:lnTo>
                    <a:pt x="70911" y="49088"/>
                  </a:lnTo>
                  <a:cubicBezTo>
                    <a:pt x="70911" y="49088"/>
                    <a:pt x="70911" y="40911"/>
                    <a:pt x="70911" y="40911"/>
                  </a:cubicBezTo>
                  <a:close/>
                  <a:moveTo>
                    <a:pt x="76361" y="32727"/>
                  </a:moveTo>
                  <a:lnTo>
                    <a:pt x="43638" y="32727"/>
                  </a:lnTo>
                  <a:cubicBezTo>
                    <a:pt x="37611" y="32727"/>
                    <a:pt x="32727" y="37611"/>
                    <a:pt x="32727" y="43638"/>
                  </a:cubicBezTo>
                  <a:lnTo>
                    <a:pt x="32727" y="76361"/>
                  </a:lnTo>
                  <a:cubicBezTo>
                    <a:pt x="32727" y="82388"/>
                    <a:pt x="37611" y="87272"/>
                    <a:pt x="43638" y="87272"/>
                  </a:cubicBezTo>
                  <a:lnTo>
                    <a:pt x="76361" y="87272"/>
                  </a:lnTo>
                  <a:cubicBezTo>
                    <a:pt x="82388" y="87272"/>
                    <a:pt x="87272" y="82388"/>
                    <a:pt x="87272" y="76361"/>
                  </a:cubicBezTo>
                  <a:lnTo>
                    <a:pt x="87272" y="43638"/>
                  </a:lnTo>
                  <a:cubicBezTo>
                    <a:pt x="87272" y="37611"/>
                    <a:pt x="82388" y="32727"/>
                    <a:pt x="76361" y="32727"/>
                  </a:cubicBezTo>
                  <a:moveTo>
                    <a:pt x="60000" y="114544"/>
                  </a:moveTo>
                  <a:cubicBezTo>
                    <a:pt x="29872" y="114544"/>
                    <a:pt x="5455" y="90127"/>
                    <a:pt x="5455" y="60000"/>
                  </a:cubicBezTo>
                  <a:cubicBezTo>
                    <a:pt x="5455" y="29877"/>
                    <a:pt x="29872" y="5455"/>
                    <a:pt x="60000" y="5455"/>
                  </a:cubicBezTo>
                  <a:cubicBezTo>
                    <a:pt x="90127" y="5455"/>
                    <a:pt x="114544" y="29877"/>
                    <a:pt x="114544" y="60000"/>
                  </a:cubicBezTo>
                  <a:cubicBezTo>
                    <a:pt x="114544" y="90127"/>
                    <a:pt x="90127" y="114544"/>
                    <a:pt x="60000" y="114544"/>
                  </a:cubicBezTo>
                  <a:moveTo>
                    <a:pt x="60000" y="0"/>
                  </a:moveTo>
                  <a:cubicBezTo>
                    <a:pt x="26861" y="0"/>
                    <a:pt x="0" y="26861"/>
                    <a:pt x="0" y="60000"/>
                  </a:cubicBezTo>
                  <a:cubicBezTo>
                    <a:pt x="0" y="93138"/>
                    <a:pt x="26861" y="120000"/>
                    <a:pt x="60000" y="120000"/>
                  </a:cubicBezTo>
                  <a:cubicBezTo>
                    <a:pt x="93138" y="120000"/>
                    <a:pt x="120000" y="93138"/>
                    <a:pt x="120000" y="60000"/>
                  </a:cubicBezTo>
                  <a:cubicBezTo>
                    <a:pt x="120000" y="26861"/>
                    <a:pt x="93138" y="0"/>
                    <a:pt x="60000" y="0"/>
                  </a:cubicBezTo>
                </a:path>
              </a:pathLst>
            </a:custGeom>
            <a:grpFill/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endParaRPr sz="1500">
                <a:solidFill>
                  <a:schemeClr val="bg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72168B49-3470-487F-9969-8E854760B6B8}"/>
              </a:ext>
            </a:extLst>
          </p:cNvPr>
          <p:cNvSpPr/>
          <p:nvPr/>
        </p:nvSpPr>
        <p:spPr>
          <a:xfrm>
            <a:off x="5242329" y="5211031"/>
            <a:ext cx="176443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4320D4C-E997-450B-8DBD-F83148031B9F}"/>
              </a:ext>
            </a:extLst>
          </p:cNvPr>
          <p:cNvSpPr/>
          <p:nvPr/>
        </p:nvSpPr>
        <p:spPr>
          <a:xfrm>
            <a:off x="5242330" y="4904588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b="1" dirty="0">
                <a:solidFill>
                  <a:schemeClr val="bg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Manager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8C2EC01-A0A9-4EE2-AC5F-7BEFE7B5AD7A}"/>
              </a:ext>
            </a:extLst>
          </p:cNvPr>
          <p:cNvSpPr/>
          <p:nvPr/>
        </p:nvSpPr>
        <p:spPr>
          <a:xfrm>
            <a:off x="8769810" y="4655232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b="1" dirty="0" err="1">
                <a:solidFill>
                  <a:schemeClr val="bg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Lucyana</a:t>
            </a:r>
            <a:endParaRPr lang="en-ID" b="1" dirty="0">
              <a:solidFill>
                <a:schemeClr val="bg2"/>
              </a:solidFill>
              <a:latin typeface="Garamond" panose="02020404030301010803" pitchFamily="18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B68DDA2-3A49-40B9-B82E-B263E9989212}"/>
              </a:ext>
            </a:extLst>
          </p:cNvPr>
          <p:cNvGrpSpPr/>
          <p:nvPr/>
        </p:nvGrpSpPr>
        <p:grpSpPr>
          <a:xfrm>
            <a:off x="8875100" y="5897439"/>
            <a:ext cx="1553852" cy="293986"/>
            <a:chOff x="709288" y="5897502"/>
            <a:chExt cx="1985429" cy="375639"/>
          </a:xfrm>
          <a:solidFill>
            <a:schemeClr val="bg2"/>
          </a:solidFill>
        </p:grpSpPr>
        <p:sp>
          <p:nvSpPr>
            <p:cNvPr id="38" name="Shape 4827">
              <a:extLst>
                <a:ext uri="{FF2B5EF4-FFF2-40B4-BE49-F238E27FC236}">
                  <a16:creationId xmlns:a16="http://schemas.microsoft.com/office/drawing/2014/main" id="{820B0206-F4DA-4FEE-9419-EEB627A90417}"/>
                </a:ext>
              </a:extLst>
            </p:cNvPr>
            <p:cNvSpPr/>
            <p:nvPr/>
          </p:nvSpPr>
          <p:spPr>
            <a:xfrm>
              <a:off x="709288" y="5897502"/>
              <a:ext cx="374204" cy="3742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114544"/>
                  </a:moveTo>
                  <a:cubicBezTo>
                    <a:pt x="29872" y="114544"/>
                    <a:pt x="5455" y="90127"/>
                    <a:pt x="5455" y="60000"/>
                  </a:cubicBezTo>
                  <a:cubicBezTo>
                    <a:pt x="5455" y="29877"/>
                    <a:pt x="29872" y="5455"/>
                    <a:pt x="60000" y="5455"/>
                  </a:cubicBezTo>
                  <a:cubicBezTo>
                    <a:pt x="90127" y="5455"/>
                    <a:pt x="114544" y="29877"/>
                    <a:pt x="114544" y="60000"/>
                  </a:cubicBezTo>
                  <a:cubicBezTo>
                    <a:pt x="114544" y="90127"/>
                    <a:pt x="90127" y="114544"/>
                    <a:pt x="60000" y="114544"/>
                  </a:cubicBezTo>
                  <a:moveTo>
                    <a:pt x="60000" y="0"/>
                  </a:moveTo>
                  <a:cubicBezTo>
                    <a:pt x="26861" y="0"/>
                    <a:pt x="0" y="26861"/>
                    <a:pt x="0" y="60000"/>
                  </a:cubicBezTo>
                  <a:cubicBezTo>
                    <a:pt x="0" y="93138"/>
                    <a:pt x="26861" y="120000"/>
                    <a:pt x="60000" y="120000"/>
                  </a:cubicBezTo>
                  <a:cubicBezTo>
                    <a:pt x="93138" y="120000"/>
                    <a:pt x="120000" y="93138"/>
                    <a:pt x="120000" y="60000"/>
                  </a:cubicBezTo>
                  <a:cubicBezTo>
                    <a:pt x="120000" y="26861"/>
                    <a:pt x="93138" y="0"/>
                    <a:pt x="60000" y="0"/>
                  </a:cubicBezTo>
                  <a:moveTo>
                    <a:pt x="88494" y="38988"/>
                  </a:moveTo>
                  <a:cubicBezTo>
                    <a:pt x="86327" y="40255"/>
                    <a:pt x="83933" y="41172"/>
                    <a:pt x="81388" y="41666"/>
                  </a:cubicBezTo>
                  <a:cubicBezTo>
                    <a:pt x="79344" y="39522"/>
                    <a:pt x="76438" y="38188"/>
                    <a:pt x="73216" y="38188"/>
                  </a:cubicBezTo>
                  <a:cubicBezTo>
                    <a:pt x="67038" y="38188"/>
                    <a:pt x="62027" y="43122"/>
                    <a:pt x="62027" y="49200"/>
                  </a:cubicBezTo>
                  <a:cubicBezTo>
                    <a:pt x="62027" y="50061"/>
                    <a:pt x="62127" y="50900"/>
                    <a:pt x="62316" y="51711"/>
                  </a:cubicBezTo>
                  <a:cubicBezTo>
                    <a:pt x="53016" y="51250"/>
                    <a:pt x="44772" y="46866"/>
                    <a:pt x="39250" y="40200"/>
                  </a:cubicBezTo>
                  <a:cubicBezTo>
                    <a:pt x="38288" y="41833"/>
                    <a:pt x="37738" y="43716"/>
                    <a:pt x="37738" y="45738"/>
                  </a:cubicBezTo>
                  <a:cubicBezTo>
                    <a:pt x="37738" y="49561"/>
                    <a:pt x="39711" y="52933"/>
                    <a:pt x="42716" y="54905"/>
                  </a:cubicBezTo>
                  <a:cubicBezTo>
                    <a:pt x="40883" y="54850"/>
                    <a:pt x="39155" y="54355"/>
                    <a:pt x="37644" y="53527"/>
                  </a:cubicBezTo>
                  <a:cubicBezTo>
                    <a:pt x="37644" y="53577"/>
                    <a:pt x="37644" y="53616"/>
                    <a:pt x="37644" y="53666"/>
                  </a:cubicBezTo>
                  <a:cubicBezTo>
                    <a:pt x="37644" y="59005"/>
                    <a:pt x="41505" y="63455"/>
                    <a:pt x="46622" y="64466"/>
                  </a:cubicBezTo>
                  <a:cubicBezTo>
                    <a:pt x="45683" y="64722"/>
                    <a:pt x="44694" y="64850"/>
                    <a:pt x="43672" y="64850"/>
                  </a:cubicBezTo>
                  <a:cubicBezTo>
                    <a:pt x="42955" y="64850"/>
                    <a:pt x="42250" y="64783"/>
                    <a:pt x="41572" y="64655"/>
                  </a:cubicBezTo>
                  <a:cubicBezTo>
                    <a:pt x="42994" y="69033"/>
                    <a:pt x="47127" y="72216"/>
                    <a:pt x="52022" y="72305"/>
                  </a:cubicBezTo>
                  <a:cubicBezTo>
                    <a:pt x="48188" y="75261"/>
                    <a:pt x="43366" y="77016"/>
                    <a:pt x="38122" y="77016"/>
                  </a:cubicBezTo>
                  <a:cubicBezTo>
                    <a:pt x="37216" y="77016"/>
                    <a:pt x="36333" y="76972"/>
                    <a:pt x="35455" y="76872"/>
                  </a:cubicBezTo>
                  <a:cubicBezTo>
                    <a:pt x="40411" y="79988"/>
                    <a:pt x="46288" y="81816"/>
                    <a:pt x="52611" y="81816"/>
                  </a:cubicBezTo>
                  <a:cubicBezTo>
                    <a:pt x="73194" y="81816"/>
                    <a:pt x="84450" y="65033"/>
                    <a:pt x="84450" y="50477"/>
                  </a:cubicBezTo>
                  <a:cubicBezTo>
                    <a:pt x="84450" y="50000"/>
                    <a:pt x="84438" y="49527"/>
                    <a:pt x="84416" y="49055"/>
                  </a:cubicBezTo>
                  <a:cubicBezTo>
                    <a:pt x="86600" y="47500"/>
                    <a:pt x="88500" y="45561"/>
                    <a:pt x="90000" y="43355"/>
                  </a:cubicBezTo>
                  <a:cubicBezTo>
                    <a:pt x="87994" y="44227"/>
                    <a:pt x="85838" y="44816"/>
                    <a:pt x="83572" y="45083"/>
                  </a:cubicBezTo>
                  <a:cubicBezTo>
                    <a:pt x="85883" y="43722"/>
                    <a:pt x="87655" y="41566"/>
                    <a:pt x="88494" y="38988"/>
                  </a:cubicBezTo>
                </a:path>
              </a:pathLst>
            </a:custGeom>
            <a:grpFill/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endParaRPr sz="1500">
                <a:solidFill>
                  <a:schemeClr val="bg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9" name="Shape 4828">
              <a:extLst>
                <a:ext uri="{FF2B5EF4-FFF2-40B4-BE49-F238E27FC236}">
                  <a16:creationId xmlns:a16="http://schemas.microsoft.com/office/drawing/2014/main" id="{0C09C995-4A84-4358-9FC8-174C3C4A9BE4}"/>
                </a:ext>
              </a:extLst>
            </p:cNvPr>
            <p:cNvSpPr/>
            <p:nvPr/>
          </p:nvSpPr>
          <p:spPr>
            <a:xfrm>
              <a:off x="1246363" y="5897502"/>
              <a:ext cx="374204" cy="3742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5422" y="47044"/>
                  </a:moveTo>
                  <a:cubicBezTo>
                    <a:pt x="65422" y="44838"/>
                    <a:pt x="65650" y="43655"/>
                    <a:pt x="69044" y="43655"/>
                  </a:cubicBezTo>
                  <a:lnTo>
                    <a:pt x="73577" y="43655"/>
                  </a:lnTo>
                  <a:lnTo>
                    <a:pt x="73577" y="35450"/>
                  </a:lnTo>
                  <a:lnTo>
                    <a:pt x="66322" y="35450"/>
                  </a:lnTo>
                  <a:cubicBezTo>
                    <a:pt x="57605" y="35450"/>
                    <a:pt x="54533" y="39555"/>
                    <a:pt x="54533" y="46461"/>
                  </a:cubicBezTo>
                  <a:lnTo>
                    <a:pt x="54533" y="51788"/>
                  </a:lnTo>
                  <a:lnTo>
                    <a:pt x="49094" y="51788"/>
                  </a:lnTo>
                  <a:lnTo>
                    <a:pt x="49094" y="60000"/>
                  </a:lnTo>
                  <a:lnTo>
                    <a:pt x="54533" y="60000"/>
                  </a:lnTo>
                  <a:lnTo>
                    <a:pt x="54533" y="84550"/>
                  </a:lnTo>
                  <a:lnTo>
                    <a:pt x="65411" y="84550"/>
                  </a:lnTo>
                  <a:lnTo>
                    <a:pt x="65411" y="60000"/>
                  </a:lnTo>
                  <a:lnTo>
                    <a:pt x="72672" y="60000"/>
                  </a:lnTo>
                  <a:lnTo>
                    <a:pt x="73633" y="51788"/>
                  </a:lnTo>
                  <a:lnTo>
                    <a:pt x="65411" y="51788"/>
                  </a:lnTo>
                  <a:cubicBezTo>
                    <a:pt x="65411" y="51788"/>
                    <a:pt x="65422" y="47044"/>
                    <a:pt x="65422" y="47044"/>
                  </a:cubicBezTo>
                  <a:close/>
                  <a:moveTo>
                    <a:pt x="60000" y="114544"/>
                  </a:moveTo>
                  <a:cubicBezTo>
                    <a:pt x="29872" y="114544"/>
                    <a:pt x="5455" y="90127"/>
                    <a:pt x="5455" y="60000"/>
                  </a:cubicBezTo>
                  <a:cubicBezTo>
                    <a:pt x="5455" y="29877"/>
                    <a:pt x="29872" y="5455"/>
                    <a:pt x="60000" y="5455"/>
                  </a:cubicBezTo>
                  <a:cubicBezTo>
                    <a:pt x="90127" y="5455"/>
                    <a:pt x="114544" y="29877"/>
                    <a:pt x="114544" y="60000"/>
                  </a:cubicBezTo>
                  <a:cubicBezTo>
                    <a:pt x="114544" y="90127"/>
                    <a:pt x="90127" y="114544"/>
                    <a:pt x="60000" y="114544"/>
                  </a:cubicBezTo>
                  <a:moveTo>
                    <a:pt x="60000" y="0"/>
                  </a:moveTo>
                  <a:cubicBezTo>
                    <a:pt x="26861" y="0"/>
                    <a:pt x="0" y="26861"/>
                    <a:pt x="0" y="60000"/>
                  </a:cubicBezTo>
                  <a:cubicBezTo>
                    <a:pt x="0" y="93138"/>
                    <a:pt x="26861" y="120000"/>
                    <a:pt x="60000" y="120000"/>
                  </a:cubicBezTo>
                  <a:cubicBezTo>
                    <a:pt x="93138" y="120000"/>
                    <a:pt x="120000" y="93138"/>
                    <a:pt x="120000" y="60000"/>
                  </a:cubicBezTo>
                  <a:cubicBezTo>
                    <a:pt x="120000" y="26861"/>
                    <a:pt x="93138" y="0"/>
                    <a:pt x="60000" y="0"/>
                  </a:cubicBezTo>
                </a:path>
              </a:pathLst>
            </a:custGeom>
            <a:grpFill/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endParaRPr sz="1500">
                <a:solidFill>
                  <a:schemeClr val="bg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40" name="Shape 4832">
              <a:extLst>
                <a:ext uri="{FF2B5EF4-FFF2-40B4-BE49-F238E27FC236}">
                  <a16:creationId xmlns:a16="http://schemas.microsoft.com/office/drawing/2014/main" id="{DCB79F98-BDAB-4FD1-BBF2-5F51A901E4B3}"/>
                </a:ext>
              </a:extLst>
            </p:cNvPr>
            <p:cNvSpPr/>
            <p:nvPr/>
          </p:nvSpPr>
          <p:spPr>
            <a:xfrm>
              <a:off x="1783438" y="5897502"/>
              <a:ext cx="374204" cy="3742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805" y="40883"/>
                  </a:moveTo>
                  <a:lnTo>
                    <a:pt x="76350" y="40883"/>
                  </a:lnTo>
                  <a:lnTo>
                    <a:pt x="76350" y="49072"/>
                  </a:lnTo>
                  <a:lnTo>
                    <a:pt x="68138" y="49072"/>
                  </a:lnTo>
                  <a:lnTo>
                    <a:pt x="68138" y="54533"/>
                  </a:lnTo>
                  <a:lnTo>
                    <a:pt x="76350" y="54533"/>
                  </a:lnTo>
                  <a:lnTo>
                    <a:pt x="76350" y="62683"/>
                  </a:lnTo>
                  <a:lnTo>
                    <a:pt x="81805" y="62683"/>
                  </a:lnTo>
                  <a:lnTo>
                    <a:pt x="81805" y="54533"/>
                  </a:lnTo>
                  <a:lnTo>
                    <a:pt x="90027" y="54533"/>
                  </a:lnTo>
                  <a:lnTo>
                    <a:pt x="90027" y="49072"/>
                  </a:lnTo>
                  <a:lnTo>
                    <a:pt x="81805" y="49072"/>
                  </a:lnTo>
                  <a:cubicBezTo>
                    <a:pt x="81805" y="49072"/>
                    <a:pt x="81805" y="40883"/>
                    <a:pt x="81805" y="40883"/>
                  </a:cubicBezTo>
                  <a:close/>
                  <a:moveTo>
                    <a:pt x="51783" y="77477"/>
                  </a:moveTo>
                  <a:cubicBezTo>
                    <a:pt x="47888" y="77477"/>
                    <a:pt x="44838" y="74972"/>
                    <a:pt x="44838" y="71772"/>
                  </a:cubicBezTo>
                  <a:cubicBezTo>
                    <a:pt x="44838" y="68844"/>
                    <a:pt x="48405" y="66272"/>
                    <a:pt x="52477" y="66272"/>
                  </a:cubicBezTo>
                  <a:lnTo>
                    <a:pt x="52477" y="65127"/>
                  </a:lnTo>
                  <a:lnTo>
                    <a:pt x="52483" y="65127"/>
                  </a:lnTo>
                  <a:lnTo>
                    <a:pt x="52583" y="66272"/>
                  </a:lnTo>
                  <a:cubicBezTo>
                    <a:pt x="53466" y="66277"/>
                    <a:pt x="54316" y="66411"/>
                    <a:pt x="55122" y="66666"/>
                  </a:cubicBezTo>
                  <a:lnTo>
                    <a:pt x="55927" y="67244"/>
                  </a:lnTo>
                  <a:cubicBezTo>
                    <a:pt x="58000" y="68727"/>
                    <a:pt x="59094" y="69561"/>
                    <a:pt x="59416" y="70911"/>
                  </a:cubicBezTo>
                  <a:cubicBezTo>
                    <a:pt x="59500" y="71261"/>
                    <a:pt x="59538" y="71616"/>
                    <a:pt x="59538" y="71966"/>
                  </a:cubicBezTo>
                  <a:cubicBezTo>
                    <a:pt x="59538" y="75622"/>
                    <a:pt x="56927" y="77477"/>
                    <a:pt x="51783" y="77477"/>
                  </a:cubicBezTo>
                  <a:moveTo>
                    <a:pt x="47455" y="48550"/>
                  </a:moveTo>
                  <a:cubicBezTo>
                    <a:pt x="47194" y="46455"/>
                    <a:pt x="47633" y="44522"/>
                    <a:pt x="48633" y="43366"/>
                  </a:cubicBezTo>
                  <a:cubicBezTo>
                    <a:pt x="49244" y="42666"/>
                    <a:pt x="50033" y="42294"/>
                    <a:pt x="50911" y="42294"/>
                  </a:cubicBezTo>
                  <a:lnTo>
                    <a:pt x="50911" y="41161"/>
                  </a:lnTo>
                  <a:lnTo>
                    <a:pt x="51011" y="42294"/>
                  </a:lnTo>
                  <a:cubicBezTo>
                    <a:pt x="53627" y="42377"/>
                    <a:pt x="56138" y="45472"/>
                    <a:pt x="56605" y="49194"/>
                  </a:cubicBezTo>
                  <a:cubicBezTo>
                    <a:pt x="56872" y="51327"/>
                    <a:pt x="56416" y="53311"/>
                    <a:pt x="55388" y="54494"/>
                  </a:cubicBezTo>
                  <a:cubicBezTo>
                    <a:pt x="54777" y="55194"/>
                    <a:pt x="54011" y="55566"/>
                    <a:pt x="53055" y="55561"/>
                  </a:cubicBezTo>
                  <a:lnTo>
                    <a:pt x="53050" y="55561"/>
                  </a:lnTo>
                  <a:cubicBezTo>
                    <a:pt x="50483" y="55488"/>
                    <a:pt x="47922" y="52272"/>
                    <a:pt x="47455" y="48550"/>
                  </a:cubicBezTo>
                  <a:moveTo>
                    <a:pt x="60211" y="62200"/>
                  </a:moveTo>
                  <a:cubicBezTo>
                    <a:pt x="58811" y="61161"/>
                    <a:pt x="57505" y="59622"/>
                    <a:pt x="57455" y="59144"/>
                  </a:cubicBezTo>
                  <a:cubicBezTo>
                    <a:pt x="57455" y="58327"/>
                    <a:pt x="57455" y="57950"/>
                    <a:pt x="59383" y="56377"/>
                  </a:cubicBezTo>
                  <a:cubicBezTo>
                    <a:pt x="61877" y="54333"/>
                    <a:pt x="63255" y="51638"/>
                    <a:pt x="63255" y="48800"/>
                  </a:cubicBezTo>
                  <a:cubicBezTo>
                    <a:pt x="63255" y="46344"/>
                    <a:pt x="62566" y="44150"/>
                    <a:pt x="61388" y="42550"/>
                  </a:cubicBezTo>
                  <a:lnTo>
                    <a:pt x="62433" y="42550"/>
                  </a:lnTo>
                  <a:lnTo>
                    <a:pt x="68200" y="38183"/>
                  </a:lnTo>
                  <a:lnTo>
                    <a:pt x="52572" y="38183"/>
                  </a:lnTo>
                  <a:cubicBezTo>
                    <a:pt x="46305" y="38183"/>
                    <a:pt x="40805" y="43105"/>
                    <a:pt x="40805" y="48716"/>
                  </a:cubicBezTo>
                  <a:cubicBezTo>
                    <a:pt x="40805" y="54511"/>
                    <a:pt x="45050" y="58916"/>
                    <a:pt x="50761" y="59155"/>
                  </a:cubicBezTo>
                  <a:cubicBezTo>
                    <a:pt x="50672" y="59566"/>
                    <a:pt x="50627" y="59972"/>
                    <a:pt x="50627" y="60377"/>
                  </a:cubicBezTo>
                  <a:cubicBezTo>
                    <a:pt x="50627" y="61211"/>
                    <a:pt x="50816" y="62011"/>
                    <a:pt x="51200" y="62777"/>
                  </a:cubicBezTo>
                  <a:cubicBezTo>
                    <a:pt x="44127" y="62827"/>
                    <a:pt x="38166" y="67561"/>
                    <a:pt x="38166" y="73150"/>
                  </a:cubicBezTo>
                  <a:cubicBezTo>
                    <a:pt x="38166" y="78172"/>
                    <a:pt x="43905" y="81816"/>
                    <a:pt x="51805" y="81816"/>
                  </a:cubicBezTo>
                  <a:cubicBezTo>
                    <a:pt x="60338" y="81816"/>
                    <a:pt x="64944" y="76477"/>
                    <a:pt x="64944" y="71444"/>
                  </a:cubicBezTo>
                  <a:cubicBezTo>
                    <a:pt x="64944" y="67266"/>
                    <a:pt x="63661" y="64755"/>
                    <a:pt x="60211" y="62200"/>
                  </a:cubicBezTo>
                  <a:moveTo>
                    <a:pt x="60000" y="114544"/>
                  </a:moveTo>
                  <a:cubicBezTo>
                    <a:pt x="29877" y="114544"/>
                    <a:pt x="5455" y="90127"/>
                    <a:pt x="5455" y="60000"/>
                  </a:cubicBezTo>
                  <a:cubicBezTo>
                    <a:pt x="5455" y="29877"/>
                    <a:pt x="29877" y="5455"/>
                    <a:pt x="60000" y="5455"/>
                  </a:cubicBezTo>
                  <a:cubicBezTo>
                    <a:pt x="90127" y="5455"/>
                    <a:pt x="114544" y="29877"/>
                    <a:pt x="114544" y="60000"/>
                  </a:cubicBezTo>
                  <a:cubicBezTo>
                    <a:pt x="114544" y="90127"/>
                    <a:pt x="90127" y="114544"/>
                    <a:pt x="60000" y="114544"/>
                  </a:cubicBezTo>
                  <a:moveTo>
                    <a:pt x="60000" y="0"/>
                  </a:moveTo>
                  <a:cubicBezTo>
                    <a:pt x="26866" y="0"/>
                    <a:pt x="0" y="26861"/>
                    <a:pt x="0" y="60000"/>
                  </a:cubicBezTo>
                  <a:cubicBezTo>
                    <a:pt x="0" y="93138"/>
                    <a:pt x="26866" y="120000"/>
                    <a:pt x="60000" y="120000"/>
                  </a:cubicBezTo>
                  <a:cubicBezTo>
                    <a:pt x="93138" y="120000"/>
                    <a:pt x="120000" y="93138"/>
                    <a:pt x="120000" y="60000"/>
                  </a:cubicBezTo>
                  <a:cubicBezTo>
                    <a:pt x="120000" y="26861"/>
                    <a:pt x="93138" y="0"/>
                    <a:pt x="60000" y="0"/>
                  </a:cubicBezTo>
                </a:path>
              </a:pathLst>
            </a:custGeom>
            <a:grpFill/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endParaRPr sz="1500">
                <a:solidFill>
                  <a:schemeClr val="bg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41" name="Shape 4837">
              <a:extLst>
                <a:ext uri="{FF2B5EF4-FFF2-40B4-BE49-F238E27FC236}">
                  <a16:creationId xmlns:a16="http://schemas.microsoft.com/office/drawing/2014/main" id="{253B45E7-1C7C-4F06-A24B-065572FFCD01}"/>
                </a:ext>
              </a:extLst>
            </p:cNvPr>
            <p:cNvSpPr/>
            <p:nvPr/>
          </p:nvSpPr>
          <p:spPr>
            <a:xfrm>
              <a:off x="2320513" y="5898937"/>
              <a:ext cx="374204" cy="3742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816" y="76361"/>
                  </a:moveTo>
                  <a:cubicBezTo>
                    <a:pt x="81816" y="79372"/>
                    <a:pt x="79372" y="81816"/>
                    <a:pt x="76361" y="81816"/>
                  </a:cubicBezTo>
                  <a:lnTo>
                    <a:pt x="43638" y="81816"/>
                  </a:lnTo>
                  <a:cubicBezTo>
                    <a:pt x="40627" y="81816"/>
                    <a:pt x="38183" y="79372"/>
                    <a:pt x="38183" y="76361"/>
                  </a:cubicBezTo>
                  <a:lnTo>
                    <a:pt x="38183" y="57272"/>
                  </a:lnTo>
                  <a:lnTo>
                    <a:pt x="43911" y="57272"/>
                  </a:lnTo>
                  <a:cubicBezTo>
                    <a:pt x="43761" y="58166"/>
                    <a:pt x="43638" y="59066"/>
                    <a:pt x="43638" y="60000"/>
                  </a:cubicBezTo>
                  <a:cubicBezTo>
                    <a:pt x="43638" y="69038"/>
                    <a:pt x="50961" y="76361"/>
                    <a:pt x="60000" y="76361"/>
                  </a:cubicBezTo>
                  <a:cubicBezTo>
                    <a:pt x="69033" y="76361"/>
                    <a:pt x="76361" y="69038"/>
                    <a:pt x="76361" y="60000"/>
                  </a:cubicBezTo>
                  <a:cubicBezTo>
                    <a:pt x="76361" y="59066"/>
                    <a:pt x="76238" y="58166"/>
                    <a:pt x="76088" y="57272"/>
                  </a:cubicBezTo>
                  <a:lnTo>
                    <a:pt x="81816" y="57272"/>
                  </a:lnTo>
                  <a:cubicBezTo>
                    <a:pt x="81816" y="57272"/>
                    <a:pt x="81816" y="76361"/>
                    <a:pt x="81816" y="76361"/>
                  </a:cubicBezTo>
                  <a:close/>
                  <a:moveTo>
                    <a:pt x="60000" y="49088"/>
                  </a:moveTo>
                  <a:cubicBezTo>
                    <a:pt x="66022" y="49088"/>
                    <a:pt x="70911" y="53977"/>
                    <a:pt x="70911" y="60000"/>
                  </a:cubicBezTo>
                  <a:cubicBezTo>
                    <a:pt x="70911" y="66022"/>
                    <a:pt x="66022" y="70911"/>
                    <a:pt x="60000" y="70911"/>
                  </a:cubicBezTo>
                  <a:cubicBezTo>
                    <a:pt x="53977" y="70911"/>
                    <a:pt x="49088" y="66022"/>
                    <a:pt x="49088" y="60000"/>
                  </a:cubicBezTo>
                  <a:cubicBezTo>
                    <a:pt x="49088" y="53977"/>
                    <a:pt x="53977" y="49088"/>
                    <a:pt x="60000" y="49088"/>
                  </a:cubicBezTo>
                  <a:moveTo>
                    <a:pt x="70911" y="40911"/>
                  </a:moveTo>
                  <a:lnTo>
                    <a:pt x="79088" y="40911"/>
                  </a:lnTo>
                  <a:lnTo>
                    <a:pt x="79088" y="49088"/>
                  </a:lnTo>
                  <a:lnTo>
                    <a:pt x="70911" y="49088"/>
                  </a:lnTo>
                  <a:cubicBezTo>
                    <a:pt x="70911" y="49088"/>
                    <a:pt x="70911" y="40911"/>
                    <a:pt x="70911" y="40911"/>
                  </a:cubicBezTo>
                  <a:close/>
                  <a:moveTo>
                    <a:pt x="76361" y="32727"/>
                  </a:moveTo>
                  <a:lnTo>
                    <a:pt x="43638" y="32727"/>
                  </a:lnTo>
                  <a:cubicBezTo>
                    <a:pt x="37611" y="32727"/>
                    <a:pt x="32727" y="37611"/>
                    <a:pt x="32727" y="43638"/>
                  </a:cubicBezTo>
                  <a:lnTo>
                    <a:pt x="32727" y="76361"/>
                  </a:lnTo>
                  <a:cubicBezTo>
                    <a:pt x="32727" y="82388"/>
                    <a:pt x="37611" y="87272"/>
                    <a:pt x="43638" y="87272"/>
                  </a:cubicBezTo>
                  <a:lnTo>
                    <a:pt x="76361" y="87272"/>
                  </a:lnTo>
                  <a:cubicBezTo>
                    <a:pt x="82388" y="87272"/>
                    <a:pt x="87272" y="82388"/>
                    <a:pt x="87272" y="76361"/>
                  </a:cubicBezTo>
                  <a:lnTo>
                    <a:pt x="87272" y="43638"/>
                  </a:lnTo>
                  <a:cubicBezTo>
                    <a:pt x="87272" y="37611"/>
                    <a:pt x="82388" y="32727"/>
                    <a:pt x="76361" y="32727"/>
                  </a:cubicBezTo>
                  <a:moveTo>
                    <a:pt x="60000" y="114544"/>
                  </a:moveTo>
                  <a:cubicBezTo>
                    <a:pt x="29872" y="114544"/>
                    <a:pt x="5455" y="90127"/>
                    <a:pt x="5455" y="60000"/>
                  </a:cubicBezTo>
                  <a:cubicBezTo>
                    <a:pt x="5455" y="29877"/>
                    <a:pt x="29872" y="5455"/>
                    <a:pt x="60000" y="5455"/>
                  </a:cubicBezTo>
                  <a:cubicBezTo>
                    <a:pt x="90127" y="5455"/>
                    <a:pt x="114544" y="29877"/>
                    <a:pt x="114544" y="60000"/>
                  </a:cubicBezTo>
                  <a:cubicBezTo>
                    <a:pt x="114544" y="90127"/>
                    <a:pt x="90127" y="114544"/>
                    <a:pt x="60000" y="114544"/>
                  </a:cubicBezTo>
                  <a:moveTo>
                    <a:pt x="60000" y="0"/>
                  </a:moveTo>
                  <a:cubicBezTo>
                    <a:pt x="26861" y="0"/>
                    <a:pt x="0" y="26861"/>
                    <a:pt x="0" y="60000"/>
                  </a:cubicBezTo>
                  <a:cubicBezTo>
                    <a:pt x="0" y="93138"/>
                    <a:pt x="26861" y="120000"/>
                    <a:pt x="60000" y="120000"/>
                  </a:cubicBezTo>
                  <a:cubicBezTo>
                    <a:pt x="93138" y="120000"/>
                    <a:pt x="120000" y="93138"/>
                    <a:pt x="120000" y="60000"/>
                  </a:cubicBezTo>
                  <a:cubicBezTo>
                    <a:pt x="120000" y="26861"/>
                    <a:pt x="93138" y="0"/>
                    <a:pt x="60000" y="0"/>
                  </a:cubicBezTo>
                </a:path>
              </a:pathLst>
            </a:custGeom>
            <a:grpFill/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endParaRPr sz="1500">
                <a:solidFill>
                  <a:schemeClr val="bg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B2F8E41A-0AC9-44D4-9C42-0E402E249A0B}"/>
              </a:ext>
            </a:extLst>
          </p:cNvPr>
          <p:cNvSpPr/>
          <p:nvPr/>
        </p:nvSpPr>
        <p:spPr>
          <a:xfrm>
            <a:off x="8769809" y="5211031"/>
            <a:ext cx="176443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BDB6F3A-5553-4CED-A915-92B57AD05C50}"/>
              </a:ext>
            </a:extLst>
          </p:cNvPr>
          <p:cNvSpPr/>
          <p:nvPr/>
        </p:nvSpPr>
        <p:spPr>
          <a:xfrm>
            <a:off x="8769810" y="4904588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b="1" dirty="0">
                <a:solidFill>
                  <a:schemeClr val="bg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Illustrator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2DB9A5-45F0-4922-B3B2-01C0F431E4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A7F3176-5E97-472A-BFA2-5BD8707D4B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FC2DA06-FB56-48ED-8CED-A430F514140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3190485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33CBD715-FC1A-4643-8DD0-DAFC300172ED}"/>
              </a:ext>
            </a:extLst>
          </p:cNvPr>
          <p:cNvSpPr/>
          <p:nvPr/>
        </p:nvSpPr>
        <p:spPr>
          <a:xfrm>
            <a:off x="0" y="0"/>
            <a:ext cx="14224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372C957-5B8A-4931-B234-8799800999DD}"/>
              </a:ext>
            </a:extLst>
          </p:cNvPr>
          <p:cNvSpPr/>
          <p:nvPr/>
        </p:nvSpPr>
        <p:spPr>
          <a:xfrm>
            <a:off x="6286500" y="714375"/>
            <a:ext cx="5010150" cy="2419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B2DB32A-E7DE-407F-8BE0-F13545619D60}"/>
              </a:ext>
            </a:extLst>
          </p:cNvPr>
          <p:cNvSpPr txBox="1"/>
          <p:nvPr/>
        </p:nvSpPr>
        <p:spPr>
          <a:xfrm>
            <a:off x="6553200" y="1955981"/>
            <a:ext cx="46291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bg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Meet Our Team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E5699C-DA7E-4869-BFEB-0A55486878F5}"/>
              </a:ext>
            </a:extLst>
          </p:cNvPr>
          <p:cNvSpPr/>
          <p:nvPr/>
        </p:nvSpPr>
        <p:spPr>
          <a:xfrm>
            <a:off x="6553200" y="1735202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bg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2CBC3A7-5807-4C67-B442-167C2A1FC597}"/>
              </a:ext>
            </a:extLst>
          </p:cNvPr>
          <p:cNvSpPr/>
          <p:nvPr/>
        </p:nvSpPr>
        <p:spPr>
          <a:xfrm>
            <a:off x="6553200" y="4627559"/>
            <a:ext cx="451485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FA18E0F-2C56-4C23-A068-0B898032D076}"/>
              </a:ext>
            </a:extLst>
          </p:cNvPr>
          <p:cNvGrpSpPr/>
          <p:nvPr/>
        </p:nvGrpSpPr>
        <p:grpSpPr>
          <a:xfrm>
            <a:off x="6762750" y="5820692"/>
            <a:ext cx="1299040" cy="276999"/>
            <a:chOff x="6953579" y="5467824"/>
            <a:chExt cx="1299040" cy="276999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747E0905-C20A-4F8E-9219-2DE58FB8D871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DEC176E-487A-4D92-9C81-1ADA898A4E82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5C672FEF-440F-401D-8470-1A5745E221F6}"/>
              </a:ext>
            </a:extLst>
          </p:cNvPr>
          <p:cNvSpPr/>
          <p:nvPr/>
        </p:nvSpPr>
        <p:spPr>
          <a:xfrm>
            <a:off x="6553200" y="3560269"/>
            <a:ext cx="451485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D5A6524-2363-48D1-8F33-FB409797829D}"/>
              </a:ext>
            </a:extLst>
          </p:cNvPr>
          <p:cNvSpPr/>
          <p:nvPr/>
        </p:nvSpPr>
        <p:spPr>
          <a:xfrm>
            <a:off x="2273507" y="1537149"/>
            <a:ext cx="36211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02D228C-2EDB-40DC-A8E0-2871D2A40C60}"/>
              </a:ext>
            </a:extLst>
          </p:cNvPr>
          <p:cNvSpPr/>
          <p:nvPr/>
        </p:nvSpPr>
        <p:spPr>
          <a:xfrm>
            <a:off x="2273509" y="918461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b="1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Mulan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3345ADE-FDA3-4AFC-A415-1A37A5873BF8}"/>
              </a:ext>
            </a:extLst>
          </p:cNvPr>
          <p:cNvSpPr/>
          <p:nvPr/>
        </p:nvSpPr>
        <p:spPr>
          <a:xfrm>
            <a:off x="2273508" y="1167817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b="1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Manager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A5521D7-F040-42DD-9768-61391A5DC6FF}"/>
              </a:ext>
            </a:extLst>
          </p:cNvPr>
          <p:cNvSpPr/>
          <p:nvPr/>
        </p:nvSpPr>
        <p:spPr>
          <a:xfrm>
            <a:off x="2273507" y="3443630"/>
            <a:ext cx="36211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2B3B0E9-62D0-401F-B0C6-A85517154BBE}"/>
              </a:ext>
            </a:extLst>
          </p:cNvPr>
          <p:cNvSpPr/>
          <p:nvPr/>
        </p:nvSpPr>
        <p:spPr>
          <a:xfrm>
            <a:off x="2273509" y="2824942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b="1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Jessy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51C97B2-1C87-410B-9D1E-A1F7A7623A2A}"/>
              </a:ext>
            </a:extLst>
          </p:cNvPr>
          <p:cNvSpPr/>
          <p:nvPr/>
        </p:nvSpPr>
        <p:spPr>
          <a:xfrm>
            <a:off x="2273508" y="3074298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b="1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Designer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64E8D7B-91B1-4E08-9BBE-CA77DF1A3FDB}"/>
              </a:ext>
            </a:extLst>
          </p:cNvPr>
          <p:cNvSpPr/>
          <p:nvPr/>
        </p:nvSpPr>
        <p:spPr>
          <a:xfrm>
            <a:off x="2321062" y="5339375"/>
            <a:ext cx="36211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1FB73DA-C3B4-4B5A-87F1-85427646A87A}"/>
              </a:ext>
            </a:extLst>
          </p:cNvPr>
          <p:cNvSpPr/>
          <p:nvPr/>
        </p:nvSpPr>
        <p:spPr>
          <a:xfrm>
            <a:off x="2321064" y="4720687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b="1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Monic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F2D33FC-8823-4938-97BD-AAC71BAA9ADE}"/>
              </a:ext>
            </a:extLst>
          </p:cNvPr>
          <p:cNvSpPr/>
          <p:nvPr/>
        </p:nvSpPr>
        <p:spPr>
          <a:xfrm>
            <a:off x="2321063" y="4970043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b="1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Illustrator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8A625AA-C279-47BF-8832-3DBB707265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444D46F-102A-4213-88AF-EA916CE5CB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BB03CC7D-7346-4309-8DA2-EA477BA9480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2867463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2CF80DEB-5B64-4BF3-8384-CCCA7346FA14}"/>
              </a:ext>
            </a:extLst>
          </p:cNvPr>
          <p:cNvSpPr/>
          <p:nvPr/>
        </p:nvSpPr>
        <p:spPr>
          <a:xfrm>
            <a:off x="0" y="5257800"/>
            <a:ext cx="12192000" cy="1600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8761D5-D36D-44EA-8398-1FD11C5F1F03}"/>
              </a:ext>
            </a:extLst>
          </p:cNvPr>
          <p:cNvSpPr txBox="1"/>
          <p:nvPr/>
        </p:nvSpPr>
        <p:spPr>
          <a:xfrm>
            <a:off x="483145" y="1362670"/>
            <a:ext cx="4869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Meet Our Team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A9CC69-3941-41D4-A585-454F98D48C35}"/>
              </a:ext>
            </a:extLst>
          </p:cNvPr>
          <p:cNvSpPr/>
          <p:nvPr/>
        </p:nvSpPr>
        <p:spPr>
          <a:xfrm>
            <a:off x="483145" y="1095970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AF602D-F73D-426E-B5BC-7241766E153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2E35973-4A2B-4F4F-ACC8-1F094B8CD0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4FE2CA-7ACC-4367-A40E-C384EABC55D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5A19E19-30D1-4D9C-8202-729E80D4948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A8FFD58-676C-4D7A-A8F6-027DD9A097B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E11A445-CD11-4AF5-A05D-297FB6D0A36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35412214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C78163D0-A529-4962-9204-013F2FFA3DB8}"/>
              </a:ext>
            </a:extLst>
          </p:cNvPr>
          <p:cNvSpPr/>
          <p:nvPr/>
        </p:nvSpPr>
        <p:spPr>
          <a:xfrm>
            <a:off x="4178300" y="1930400"/>
            <a:ext cx="8013700" cy="4419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BA4AE75-A1CB-44B1-A4DC-546ADB34BA49}"/>
              </a:ext>
            </a:extLst>
          </p:cNvPr>
          <p:cNvSpPr txBox="1"/>
          <p:nvPr/>
        </p:nvSpPr>
        <p:spPr>
          <a:xfrm>
            <a:off x="521245" y="2345505"/>
            <a:ext cx="329137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Our Team Members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3DED68F-C5EC-4C8D-A88B-1484A3F83602}"/>
              </a:ext>
            </a:extLst>
          </p:cNvPr>
          <p:cNvSpPr/>
          <p:nvPr/>
        </p:nvSpPr>
        <p:spPr>
          <a:xfrm>
            <a:off x="521245" y="2124726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5345E8F-F2DC-42BA-957F-6FC276210CDE}"/>
              </a:ext>
            </a:extLst>
          </p:cNvPr>
          <p:cNvSpPr/>
          <p:nvPr/>
        </p:nvSpPr>
        <p:spPr>
          <a:xfrm>
            <a:off x="521245" y="4320610"/>
            <a:ext cx="3279841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79443E4-4FEE-438C-821E-14BADB719C46}"/>
              </a:ext>
            </a:extLst>
          </p:cNvPr>
          <p:cNvGrpSpPr/>
          <p:nvPr/>
        </p:nvGrpSpPr>
        <p:grpSpPr>
          <a:xfrm>
            <a:off x="616495" y="5692001"/>
            <a:ext cx="1299040" cy="276999"/>
            <a:chOff x="6953579" y="5467824"/>
            <a:chExt cx="1299040" cy="276999"/>
          </a:xfrm>
        </p:grpSpPr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94CAA20D-6041-4195-852A-790C9B8F586A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B8CDDC7-CC1F-4784-8793-E02204A684CF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2A71CD09-4EAF-4815-AE45-65DE6287248A}"/>
              </a:ext>
            </a:extLst>
          </p:cNvPr>
          <p:cNvSpPr/>
          <p:nvPr/>
        </p:nvSpPr>
        <p:spPr>
          <a:xfrm>
            <a:off x="4694999" y="3364998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b="1" dirty="0">
                <a:solidFill>
                  <a:schemeClr val="bg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Donita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DB059F9-0F04-462A-9AC0-892034E6B718}"/>
              </a:ext>
            </a:extLst>
          </p:cNvPr>
          <p:cNvGrpSpPr/>
          <p:nvPr/>
        </p:nvGrpSpPr>
        <p:grpSpPr>
          <a:xfrm>
            <a:off x="4800289" y="5547934"/>
            <a:ext cx="1553852" cy="293986"/>
            <a:chOff x="709288" y="5897502"/>
            <a:chExt cx="1985429" cy="375639"/>
          </a:xfrm>
          <a:solidFill>
            <a:schemeClr val="bg2"/>
          </a:solidFill>
        </p:grpSpPr>
        <p:sp>
          <p:nvSpPr>
            <p:cNvPr id="26" name="Shape 4827">
              <a:extLst>
                <a:ext uri="{FF2B5EF4-FFF2-40B4-BE49-F238E27FC236}">
                  <a16:creationId xmlns:a16="http://schemas.microsoft.com/office/drawing/2014/main" id="{D2BB1286-B4FC-41EA-BC35-A4EAFBF427A2}"/>
                </a:ext>
              </a:extLst>
            </p:cNvPr>
            <p:cNvSpPr/>
            <p:nvPr/>
          </p:nvSpPr>
          <p:spPr>
            <a:xfrm>
              <a:off x="709288" y="5897502"/>
              <a:ext cx="374204" cy="3742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114544"/>
                  </a:moveTo>
                  <a:cubicBezTo>
                    <a:pt x="29872" y="114544"/>
                    <a:pt x="5455" y="90127"/>
                    <a:pt x="5455" y="60000"/>
                  </a:cubicBezTo>
                  <a:cubicBezTo>
                    <a:pt x="5455" y="29877"/>
                    <a:pt x="29872" y="5455"/>
                    <a:pt x="60000" y="5455"/>
                  </a:cubicBezTo>
                  <a:cubicBezTo>
                    <a:pt x="90127" y="5455"/>
                    <a:pt x="114544" y="29877"/>
                    <a:pt x="114544" y="60000"/>
                  </a:cubicBezTo>
                  <a:cubicBezTo>
                    <a:pt x="114544" y="90127"/>
                    <a:pt x="90127" y="114544"/>
                    <a:pt x="60000" y="114544"/>
                  </a:cubicBezTo>
                  <a:moveTo>
                    <a:pt x="60000" y="0"/>
                  </a:moveTo>
                  <a:cubicBezTo>
                    <a:pt x="26861" y="0"/>
                    <a:pt x="0" y="26861"/>
                    <a:pt x="0" y="60000"/>
                  </a:cubicBezTo>
                  <a:cubicBezTo>
                    <a:pt x="0" y="93138"/>
                    <a:pt x="26861" y="120000"/>
                    <a:pt x="60000" y="120000"/>
                  </a:cubicBezTo>
                  <a:cubicBezTo>
                    <a:pt x="93138" y="120000"/>
                    <a:pt x="120000" y="93138"/>
                    <a:pt x="120000" y="60000"/>
                  </a:cubicBezTo>
                  <a:cubicBezTo>
                    <a:pt x="120000" y="26861"/>
                    <a:pt x="93138" y="0"/>
                    <a:pt x="60000" y="0"/>
                  </a:cubicBezTo>
                  <a:moveTo>
                    <a:pt x="88494" y="38988"/>
                  </a:moveTo>
                  <a:cubicBezTo>
                    <a:pt x="86327" y="40255"/>
                    <a:pt x="83933" y="41172"/>
                    <a:pt x="81388" y="41666"/>
                  </a:cubicBezTo>
                  <a:cubicBezTo>
                    <a:pt x="79344" y="39522"/>
                    <a:pt x="76438" y="38188"/>
                    <a:pt x="73216" y="38188"/>
                  </a:cubicBezTo>
                  <a:cubicBezTo>
                    <a:pt x="67038" y="38188"/>
                    <a:pt x="62027" y="43122"/>
                    <a:pt x="62027" y="49200"/>
                  </a:cubicBezTo>
                  <a:cubicBezTo>
                    <a:pt x="62027" y="50061"/>
                    <a:pt x="62127" y="50900"/>
                    <a:pt x="62316" y="51711"/>
                  </a:cubicBezTo>
                  <a:cubicBezTo>
                    <a:pt x="53016" y="51250"/>
                    <a:pt x="44772" y="46866"/>
                    <a:pt x="39250" y="40200"/>
                  </a:cubicBezTo>
                  <a:cubicBezTo>
                    <a:pt x="38288" y="41833"/>
                    <a:pt x="37738" y="43716"/>
                    <a:pt x="37738" y="45738"/>
                  </a:cubicBezTo>
                  <a:cubicBezTo>
                    <a:pt x="37738" y="49561"/>
                    <a:pt x="39711" y="52933"/>
                    <a:pt x="42716" y="54905"/>
                  </a:cubicBezTo>
                  <a:cubicBezTo>
                    <a:pt x="40883" y="54850"/>
                    <a:pt x="39155" y="54355"/>
                    <a:pt x="37644" y="53527"/>
                  </a:cubicBezTo>
                  <a:cubicBezTo>
                    <a:pt x="37644" y="53577"/>
                    <a:pt x="37644" y="53616"/>
                    <a:pt x="37644" y="53666"/>
                  </a:cubicBezTo>
                  <a:cubicBezTo>
                    <a:pt x="37644" y="59005"/>
                    <a:pt x="41505" y="63455"/>
                    <a:pt x="46622" y="64466"/>
                  </a:cubicBezTo>
                  <a:cubicBezTo>
                    <a:pt x="45683" y="64722"/>
                    <a:pt x="44694" y="64850"/>
                    <a:pt x="43672" y="64850"/>
                  </a:cubicBezTo>
                  <a:cubicBezTo>
                    <a:pt x="42955" y="64850"/>
                    <a:pt x="42250" y="64783"/>
                    <a:pt x="41572" y="64655"/>
                  </a:cubicBezTo>
                  <a:cubicBezTo>
                    <a:pt x="42994" y="69033"/>
                    <a:pt x="47127" y="72216"/>
                    <a:pt x="52022" y="72305"/>
                  </a:cubicBezTo>
                  <a:cubicBezTo>
                    <a:pt x="48188" y="75261"/>
                    <a:pt x="43366" y="77016"/>
                    <a:pt x="38122" y="77016"/>
                  </a:cubicBezTo>
                  <a:cubicBezTo>
                    <a:pt x="37216" y="77016"/>
                    <a:pt x="36333" y="76972"/>
                    <a:pt x="35455" y="76872"/>
                  </a:cubicBezTo>
                  <a:cubicBezTo>
                    <a:pt x="40411" y="79988"/>
                    <a:pt x="46288" y="81816"/>
                    <a:pt x="52611" y="81816"/>
                  </a:cubicBezTo>
                  <a:cubicBezTo>
                    <a:pt x="73194" y="81816"/>
                    <a:pt x="84450" y="65033"/>
                    <a:pt x="84450" y="50477"/>
                  </a:cubicBezTo>
                  <a:cubicBezTo>
                    <a:pt x="84450" y="50000"/>
                    <a:pt x="84438" y="49527"/>
                    <a:pt x="84416" y="49055"/>
                  </a:cubicBezTo>
                  <a:cubicBezTo>
                    <a:pt x="86600" y="47500"/>
                    <a:pt x="88500" y="45561"/>
                    <a:pt x="90000" y="43355"/>
                  </a:cubicBezTo>
                  <a:cubicBezTo>
                    <a:pt x="87994" y="44227"/>
                    <a:pt x="85838" y="44816"/>
                    <a:pt x="83572" y="45083"/>
                  </a:cubicBezTo>
                  <a:cubicBezTo>
                    <a:pt x="85883" y="43722"/>
                    <a:pt x="87655" y="41566"/>
                    <a:pt x="88494" y="38988"/>
                  </a:cubicBezTo>
                </a:path>
              </a:pathLst>
            </a:custGeom>
            <a:grpFill/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endParaRPr sz="1500">
                <a:solidFill>
                  <a:schemeClr val="bg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7" name="Shape 4828">
              <a:extLst>
                <a:ext uri="{FF2B5EF4-FFF2-40B4-BE49-F238E27FC236}">
                  <a16:creationId xmlns:a16="http://schemas.microsoft.com/office/drawing/2014/main" id="{708BAE49-2A10-49B8-9475-EF52243FD8D8}"/>
                </a:ext>
              </a:extLst>
            </p:cNvPr>
            <p:cNvSpPr/>
            <p:nvPr/>
          </p:nvSpPr>
          <p:spPr>
            <a:xfrm>
              <a:off x="1246363" y="5897502"/>
              <a:ext cx="374204" cy="3742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5422" y="47044"/>
                  </a:moveTo>
                  <a:cubicBezTo>
                    <a:pt x="65422" y="44838"/>
                    <a:pt x="65650" y="43655"/>
                    <a:pt x="69044" y="43655"/>
                  </a:cubicBezTo>
                  <a:lnTo>
                    <a:pt x="73577" y="43655"/>
                  </a:lnTo>
                  <a:lnTo>
                    <a:pt x="73577" y="35450"/>
                  </a:lnTo>
                  <a:lnTo>
                    <a:pt x="66322" y="35450"/>
                  </a:lnTo>
                  <a:cubicBezTo>
                    <a:pt x="57605" y="35450"/>
                    <a:pt x="54533" y="39555"/>
                    <a:pt x="54533" y="46461"/>
                  </a:cubicBezTo>
                  <a:lnTo>
                    <a:pt x="54533" y="51788"/>
                  </a:lnTo>
                  <a:lnTo>
                    <a:pt x="49094" y="51788"/>
                  </a:lnTo>
                  <a:lnTo>
                    <a:pt x="49094" y="60000"/>
                  </a:lnTo>
                  <a:lnTo>
                    <a:pt x="54533" y="60000"/>
                  </a:lnTo>
                  <a:lnTo>
                    <a:pt x="54533" y="84550"/>
                  </a:lnTo>
                  <a:lnTo>
                    <a:pt x="65411" y="84550"/>
                  </a:lnTo>
                  <a:lnTo>
                    <a:pt x="65411" y="60000"/>
                  </a:lnTo>
                  <a:lnTo>
                    <a:pt x="72672" y="60000"/>
                  </a:lnTo>
                  <a:lnTo>
                    <a:pt x="73633" y="51788"/>
                  </a:lnTo>
                  <a:lnTo>
                    <a:pt x="65411" y="51788"/>
                  </a:lnTo>
                  <a:cubicBezTo>
                    <a:pt x="65411" y="51788"/>
                    <a:pt x="65422" y="47044"/>
                    <a:pt x="65422" y="47044"/>
                  </a:cubicBezTo>
                  <a:close/>
                  <a:moveTo>
                    <a:pt x="60000" y="114544"/>
                  </a:moveTo>
                  <a:cubicBezTo>
                    <a:pt x="29872" y="114544"/>
                    <a:pt x="5455" y="90127"/>
                    <a:pt x="5455" y="60000"/>
                  </a:cubicBezTo>
                  <a:cubicBezTo>
                    <a:pt x="5455" y="29877"/>
                    <a:pt x="29872" y="5455"/>
                    <a:pt x="60000" y="5455"/>
                  </a:cubicBezTo>
                  <a:cubicBezTo>
                    <a:pt x="90127" y="5455"/>
                    <a:pt x="114544" y="29877"/>
                    <a:pt x="114544" y="60000"/>
                  </a:cubicBezTo>
                  <a:cubicBezTo>
                    <a:pt x="114544" y="90127"/>
                    <a:pt x="90127" y="114544"/>
                    <a:pt x="60000" y="114544"/>
                  </a:cubicBezTo>
                  <a:moveTo>
                    <a:pt x="60000" y="0"/>
                  </a:moveTo>
                  <a:cubicBezTo>
                    <a:pt x="26861" y="0"/>
                    <a:pt x="0" y="26861"/>
                    <a:pt x="0" y="60000"/>
                  </a:cubicBezTo>
                  <a:cubicBezTo>
                    <a:pt x="0" y="93138"/>
                    <a:pt x="26861" y="120000"/>
                    <a:pt x="60000" y="120000"/>
                  </a:cubicBezTo>
                  <a:cubicBezTo>
                    <a:pt x="93138" y="120000"/>
                    <a:pt x="120000" y="93138"/>
                    <a:pt x="120000" y="60000"/>
                  </a:cubicBezTo>
                  <a:cubicBezTo>
                    <a:pt x="120000" y="26861"/>
                    <a:pt x="93138" y="0"/>
                    <a:pt x="60000" y="0"/>
                  </a:cubicBezTo>
                </a:path>
              </a:pathLst>
            </a:custGeom>
            <a:grpFill/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endParaRPr sz="1500">
                <a:solidFill>
                  <a:schemeClr val="bg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8" name="Shape 4832">
              <a:extLst>
                <a:ext uri="{FF2B5EF4-FFF2-40B4-BE49-F238E27FC236}">
                  <a16:creationId xmlns:a16="http://schemas.microsoft.com/office/drawing/2014/main" id="{F83A7566-710A-4BBE-9D81-44F7EB19546A}"/>
                </a:ext>
              </a:extLst>
            </p:cNvPr>
            <p:cNvSpPr/>
            <p:nvPr/>
          </p:nvSpPr>
          <p:spPr>
            <a:xfrm>
              <a:off x="1783438" y="5897502"/>
              <a:ext cx="374204" cy="3742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805" y="40883"/>
                  </a:moveTo>
                  <a:lnTo>
                    <a:pt x="76350" y="40883"/>
                  </a:lnTo>
                  <a:lnTo>
                    <a:pt x="76350" y="49072"/>
                  </a:lnTo>
                  <a:lnTo>
                    <a:pt x="68138" y="49072"/>
                  </a:lnTo>
                  <a:lnTo>
                    <a:pt x="68138" y="54533"/>
                  </a:lnTo>
                  <a:lnTo>
                    <a:pt x="76350" y="54533"/>
                  </a:lnTo>
                  <a:lnTo>
                    <a:pt x="76350" y="62683"/>
                  </a:lnTo>
                  <a:lnTo>
                    <a:pt x="81805" y="62683"/>
                  </a:lnTo>
                  <a:lnTo>
                    <a:pt x="81805" y="54533"/>
                  </a:lnTo>
                  <a:lnTo>
                    <a:pt x="90027" y="54533"/>
                  </a:lnTo>
                  <a:lnTo>
                    <a:pt x="90027" y="49072"/>
                  </a:lnTo>
                  <a:lnTo>
                    <a:pt x="81805" y="49072"/>
                  </a:lnTo>
                  <a:cubicBezTo>
                    <a:pt x="81805" y="49072"/>
                    <a:pt x="81805" y="40883"/>
                    <a:pt x="81805" y="40883"/>
                  </a:cubicBezTo>
                  <a:close/>
                  <a:moveTo>
                    <a:pt x="51783" y="77477"/>
                  </a:moveTo>
                  <a:cubicBezTo>
                    <a:pt x="47888" y="77477"/>
                    <a:pt x="44838" y="74972"/>
                    <a:pt x="44838" y="71772"/>
                  </a:cubicBezTo>
                  <a:cubicBezTo>
                    <a:pt x="44838" y="68844"/>
                    <a:pt x="48405" y="66272"/>
                    <a:pt x="52477" y="66272"/>
                  </a:cubicBezTo>
                  <a:lnTo>
                    <a:pt x="52477" y="65127"/>
                  </a:lnTo>
                  <a:lnTo>
                    <a:pt x="52483" y="65127"/>
                  </a:lnTo>
                  <a:lnTo>
                    <a:pt x="52583" y="66272"/>
                  </a:lnTo>
                  <a:cubicBezTo>
                    <a:pt x="53466" y="66277"/>
                    <a:pt x="54316" y="66411"/>
                    <a:pt x="55122" y="66666"/>
                  </a:cubicBezTo>
                  <a:lnTo>
                    <a:pt x="55927" y="67244"/>
                  </a:lnTo>
                  <a:cubicBezTo>
                    <a:pt x="58000" y="68727"/>
                    <a:pt x="59094" y="69561"/>
                    <a:pt x="59416" y="70911"/>
                  </a:cubicBezTo>
                  <a:cubicBezTo>
                    <a:pt x="59500" y="71261"/>
                    <a:pt x="59538" y="71616"/>
                    <a:pt x="59538" y="71966"/>
                  </a:cubicBezTo>
                  <a:cubicBezTo>
                    <a:pt x="59538" y="75622"/>
                    <a:pt x="56927" y="77477"/>
                    <a:pt x="51783" y="77477"/>
                  </a:cubicBezTo>
                  <a:moveTo>
                    <a:pt x="47455" y="48550"/>
                  </a:moveTo>
                  <a:cubicBezTo>
                    <a:pt x="47194" y="46455"/>
                    <a:pt x="47633" y="44522"/>
                    <a:pt x="48633" y="43366"/>
                  </a:cubicBezTo>
                  <a:cubicBezTo>
                    <a:pt x="49244" y="42666"/>
                    <a:pt x="50033" y="42294"/>
                    <a:pt x="50911" y="42294"/>
                  </a:cubicBezTo>
                  <a:lnTo>
                    <a:pt x="50911" y="41161"/>
                  </a:lnTo>
                  <a:lnTo>
                    <a:pt x="51011" y="42294"/>
                  </a:lnTo>
                  <a:cubicBezTo>
                    <a:pt x="53627" y="42377"/>
                    <a:pt x="56138" y="45472"/>
                    <a:pt x="56605" y="49194"/>
                  </a:cubicBezTo>
                  <a:cubicBezTo>
                    <a:pt x="56872" y="51327"/>
                    <a:pt x="56416" y="53311"/>
                    <a:pt x="55388" y="54494"/>
                  </a:cubicBezTo>
                  <a:cubicBezTo>
                    <a:pt x="54777" y="55194"/>
                    <a:pt x="54011" y="55566"/>
                    <a:pt x="53055" y="55561"/>
                  </a:cubicBezTo>
                  <a:lnTo>
                    <a:pt x="53050" y="55561"/>
                  </a:lnTo>
                  <a:cubicBezTo>
                    <a:pt x="50483" y="55488"/>
                    <a:pt x="47922" y="52272"/>
                    <a:pt x="47455" y="48550"/>
                  </a:cubicBezTo>
                  <a:moveTo>
                    <a:pt x="60211" y="62200"/>
                  </a:moveTo>
                  <a:cubicBezTo>
                    <a:pt x="58811" y="61161"/>
                    <a:pt x="57505" y="59622"/>
                    <a:pt x="57455" y="59144"/>
                  </a:cubicBezTo>
                  <a:cubicBezTo>
                    <a:pt x="57455" y="58327"/>
                    <a:pt x="57455" y="57950"/>
                    <a:pt x="59383" y="56377"/>
                  </a:cubicBezTo>
                  <a:cubicBezTo>
                    <a:pt x="61877" y="54333"/>
                    <a:pt x="63255" y="51638"/>
                    <a:pt x="63255" y="48800"/>
                  </a:cubicBezTo>
                  <a:cubicBezTo>
                    <a:pt x="63255" y="46344"/>
                    <a:pt x="62566" y="44150"/>
                    <a:pt x="61388" y="42550"/>
                  </a:cubicBezTo>
                  <a:lnTo>
                    <a:pt x="62433" y="42550"/>
                  </a:lnTo>
                  <a:lnTo>
                    <a:pt x="68200" y="38183"/>
                  </a:lnTo>
                  <a:lnTo>
                    <a:pt x="52572" y="38183"/>
                  </a:lnTo>
                  <a:cubicBezTo>
                    <a:pt x="46305" y="38183"/>
                    <a:pt x="40805" y="43105"/>
                    <a:pt x="40805" y="48716"/>
                  </a:cubicBezTo>
                  <a:cubicBezTo>
                    <a:pt x="40805" y="54511"/>
                    <a:pt x="45050" y="58916"/>
                    <a:pt x="50761" y="59155"/>
                  </a:cubicBezTo>
                  <a:cubicBezTo>
                    <a:pt x="50672" y="59566"/>
                    <a:pt x="50627" y="59972"/>
                    <a:pt x="50627" y="60377"/>
                  </a:cubicBezTo>
                  <a:cubicBezTo>
                    <a:pt x="50627" y="61211"/>
                    <a:pt x="50816" y="62011"/>
                    <a:pt x="51200" y="62777"/>
                  </a:cubicBezTo>
                  <a:cubicBezTo>
                    <a:pt x="44127" y="62827"/>
                    <a:pt x="38166" y="67561"/>
                    <a:pt x="38166" y="73150"/>
                  </a:cubicBezTo>
                  <a:cubicBezTo>
                    <a:pt x="38166" y="78172"/>
                    <a:pt x="43905" y="81816"/>
                    <a:pt x="51805" y="81816"/>
                  </a:cubicBezTo>
                  <a:cubicBezTo>
                    <a:pt x="60338" y="81816"/>
                    <a:pt x="64944" y="76477"/>
                    <a:pt x="64944" y="71444"/>
                  </a:cubicBezTo>
                  <a:cubicBezTo>
                    <a:pt x="64944" y="67266"/>
                    <a:pt x="63661" y="64755"/>
                    <a:pt x="60211" y="62200"/>
                  </a:cubicBezTo>
                  <a:moveTo>
                    <a:pt x="60000" y="114544"/>
                  </a:moveTo>
                  <a:cubicBezTo>
                    <a:pt x="29877" y="114544"/>
                    <a:pt x="5455" y="90127"/>
                    <a:pt x="5455" y="60000"/>
                  </a:cubicBezTo>
                  <a:cubicBezTo>
                    <a:pt x="5455" y="29877"/>
                    <a:pt x="29877" y="5455"/>
                    <a:pt x="60000" y="5455"/>
                  </a:cubicBezTo>
                  <a:cubicBezTo>
                    <a:pt x="90127" y="5455"/>
                    <a:pt x="114544" y="29877"/>
                    <a:pt x="114544" y="60000"/>
                  </a:cubicBezTo>
                  <a:cubicBezTo>
                    <a:pt x="114544" y="90127"/>
                    <a:pt x="90127" y="114544"/>
                    <a:pt x="60000" y="114544"/>
                  </a:cubicBezTo>
                  <a:moveTo>
                    <a:pt x="60000" y="0"/>
                  </a:moveTo>
                  <a:cubicBezTo>
                    <a:pt x="26866" y="0"/>
                    <a:pt x="0" y="26861"/>
                    <a:pt x="0" y="60000"/>
                  </a:cubicBezTo>
                  <a:cubicBezTo>
                    <a:pt x="0" y="93138"/>
                    <a:pt x="26866" y="120000"/>
                    <a:pt x="60000" y="120000"/>
                  </a:cubicBezTo>
                  <a:cubicBezTo>
                    <a:pt x="93138" y="120000"/>
                    <a:pt x="120000" y="93138"/>
                    <a:pt x="120000" y="60000"/>
                  </a:cubicBezTo>
                  <a:cubicBezTo>
                    <a:pt x="120000" y="26861"/>
                    <a:pt x="93138" y="0"/>
                    <a:pt x="60000" y="0"/>
                  </a:cubicBezTo>
                </a:path>
              </a:pathLst>
            </a:custGeom>
            <a:grpFill/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endParaRPr sz="1500">
                <a:solidFill>
                  <a:schemeClr val="bg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9" name="Shape 4837">
              <a:extLst>
                <a:ext uri="{FF2B5EF4-FFF2-40B4-BE49-F238E27FC236}">
                  <a16:creationId xmlns:a16="http://schemas.microsoft.com/office/drawing/2014/main" id="{80F2AEEB-570B-4443-A216-06C96ECB14E3}"/>
                </a:ext>
              </a:extLst>
            </p:cNvPr>
            <p:cNvSpPr/>
            <p:nvPr/>
          </p:nvSpPr>
          <p:spPr>
            <a:xfrm>
              <a:off x="2320513" y="5898937"/>
              <a:ext cx="374204" cy="3742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816" y="76361"/>
                  </a:moveTo>
                  <a:cubicBezTo>
                    <a:pt x="81816" y="79372"/>
                    <a:pt x="79372" y="81816"/>
                    <a:pt x="76361" y="81816"/>
                  </a:cubicBezTo>
                  <a:lnTo>
                    <a:pt x="43638" y="81816"/>
                  </a:lnTo>
                  <a:cubicBezTo>
                    <a:pt x="40627" y="81816"/>
                    <a:pt x="38183" y="79372"/>
                    <a:pt x="38183" y="76361"/>
                  </a:cubicBezTo>
                  <a:lnTo>
                    <a:pt x="38183" y="57272"/>
                  </a:lnTo>
                  <a:lnTo>
                    <a:pt x="43911" y="57272"/>
                  </a:lnTo>
                  <a:cubicBezTo>
                    <a:pt x="43761" y="58166"/>
                    <a:pt x="43638" y="59066"/>
                    <a:pt x="43638" y="60000"/>
                  </a:cubicBezTo>
                  <a:cubicBezTo>
                    <a:pt x="43638" y="69038"/>
                    <a:pt x="50961" y="76361"/>
                    <a:pt x="60000" y="76361"/>
                  </a:cubicBezTo>
                  <a:cubicBezTo>
                    <a:pt x="69033" y="76361"/>
                    <a:pt x="76361" y="69038"/>
                    <a:pt x="76361" y="60000"/>
                  </a:cubicBezTo>
                  <a:cubicBezTo>
                    <a:pt x="76361" y="59066"/>
                    <a:pt x="76238" y="58166"/>
                    <a:pt x="76088" y="57272"/>
                  </a:cubicBezTo>
                  <a:lnTo>
                    <a:pt x="81816" y="57272"/>
                  </a:lnTo>
                  <a:cubicBezTo>
                    <a:pt x="81816" y="57272"/>
                    <a:pt x="81816" y="76361"/>
                    <a:pt x="81816" y="76361"/>
                  </a:cubicBezTo>
                  <a:close/>
                  <a:moveTo>
                    <a:pt x="60000" y="49088"/>
                  </a:moveTo>
                  <a:cubicBezTo>
                    <a:pt x="66022" y="49088"/>
                    <a:pt x="70911" y="53977"/>
                    <a:pt x="70911" y="60000"/>
                  </a:cubicBezTo>
                  <a:cubicBezTo>
                    <a:pt x="70911" y="66022"/>
                    <a:pt x="66022" y="70911"/>
                    <a:pt x="60000" y="70911"/>
                  </a:cubicBezTo>
                  <a:cubicBezTo>
                    <a:pt x="53977" y="70911"/>
                    <a:pt x="49088" y="66022"/>
                    <a:pt x="49088" y="60000"/>
                  </a:cubicBezTo>
                  <a:cubicBezTo>
                    <a:pt x="49088" y="53977"/>
                    <a:pt x="53977" y="49088"/>
                    <a:pt x="60000" y="49088"/>
                  </a:cubicBezTo>
                  <a:moveTo>
                    <a:pt x="70911" y="40911"/>
                  </a:moveTo>
                  <a:lnTo>
                    <a:pt x="79088" y="40911"/>
                  </a:lnTo>
                  <a:lnTo>
                    <a:pt x="79088" y="49088"/>
                  </a:lnTo>
                  <a:lnTo>
                    <a:pt x="70911" y="49088"/>
                  </a:lnTo>
                  <a:cubicBezTo>
                    <a:pt x="70911" y="49088"/>
                    <a:pt x="70911" y="40911"/>
                    <a:pt x="70911" y="40911"/>
                  </a:cubicBezTo>
                  <a:close/>
                  <a:moveTo>
                    <a:pt x="76361" y="32727"/>
                  </a:moveTo>
                  <a:lnTo>
                    <a:pt x="43638" y="32727"/>
                  </a:lnTo>
                  <a:cubicBezTo>
                    <a:pt x="37611" y="32727"/>
                    <a:pt x="32727" y="37611"/>
                    <a:pt x="32727" y="43638"/>
                  </a:cubicBezTo>
                  <a:lnTo>
                    <a:pt x="32727" y="76361"/>
                  </a:lnTo>
                  <a:cubicBezTo>
                    <a:pt x="32727" y="82388"/>
                    <a:pt x="37611" y="87272"/>
                    <a:pt x="43638" y="87272"/>
                  </a:cubicBezTo>
                  <a:lnTo>
                    <a:pt x="76361" y="87272"/>
                  </a:lnTo>
                  <a:cubicBezTo>
                    <a:pt x="82388" y="87272"/>
                    <a:pt x="87272" y="82388"/>
                    <a:pt x="87272" y="76361"/>
                  </a:cubicBezTo>
                  <a:lnTo>
                    <a:pt x="87272" y="43638"/>
                  </a:lnTo>
                  <a:cubicBezTo>
                    <a:pt x="87272" y="37611"/>
                    <a:pt x="82388" y="32727"/>
                    <a:pt x="76361" y="32727"/>
                  </a:cubicBezTo>
                  <a:moveTo>
                    <a:pt x="60000" y="114544"/>
                  </a:moveTo>
                  <a:cubicBezTo>
                    <a:pt x="29872" y="114544"/>
                    <a:pt x="5455" y="90127"/>
                    <a:pt x="5455" y="60000"/>
                  </a:cubicBezTo>
                  <a:cubicBezTo>
                    <a:pt x="5455" y="29877"/>
                    <a:pt x="29872" y="5455"/>
                    <a:pt x="60000" y="5455"/>
                  </a:cubicBezTo>
                  <a:cubicBezTo>
                    <a:pt x="90127" y="5455"/>
                    <a:pt x="114544" y="29877"/>
                    <a:pt x="114544" y="60000"/>
                  </a:cubicBezTo>
                  <a:cubicBezTo>
                    <a:pt x="114544" y="90127"/>
                    <a:pt x="90127" y="114544"/>
                    <a:pt x="60000" y="114544"/>
                  </a:cubicBezTo>
                  <a:moveTo>
                    <a:pt x="60000" y="0"/>
                  </a:moveTo>
                  <a:cubicBezTo>
                    <a:pt x="26861" y="0"/>
                    <a:pt x="0" y="26861"/>
                    <a:pt x="0" y="60000"/>
                  </a:cubicBezTo>
                  <a:cubicBezTo>
                    <a:pt x="0" y="93138"/>
                    <a:pt x="26861" y="120000"/>
                    <a:pt x="60000" y="120000"/>
                  </a:cubicBezTo>
                  <a:cubicBezTo>
                    <a:pt x="93138" y="120000"/>
                    <a:pt x="120000" y="93138"/>
                    <a:pt x="120000" y="60000"/>
                  </a:cubicBezTo>
                  <a:cubicBezTo>
                    <a:pt x="120000" y="26861"/>
                    <a:pt x="93138" y="0"/>
                    <a:pt x="60000" y="0"/>
                  </a:cubicBezTo>
                </a:path>
              </a:pathLst>
            </a:custGeom>
            <a:grpFill/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endParaRPr sz="1500">
                <a:solidFill>
                  <a:schemeClr val="bg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6244E941-9E5C-4622-A531-CA9EFD12C3C0}"/>
              </a:ext>
            </a:extLst>
          </p:cNvPr>
          <p:cNvSpPr/>
          <p:nvPr/>
        </p:nvSpPr>
        <p:spPr>
          <a:xfrm>
            <a:off x="4694998" y="3968422"/>
            <a:ext cx="176443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C739F64-81A8-4A71-8B42-0618C63E4A0D}"/>
              </a:ext>
            </a:extLst>
          </p:cNvPr>
          <p:cNvSpPr/>
          <p:nvPr/>
        </p:nvSpPr>
        <p:spPr>
          <a:xfrm>
            <a:off x="4694999" y="3614354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b="1" dirty="0">
                <a:solidFill>
                  <a:schemeClr val="bg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Designer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EEAE9619-9338-4EC0-AAE2-C31C30F5AC27}"/>
              </a:ext>
            </a:extLst>
          </p:cNvPr>
          <p:cNvGrpSpPr/>
          <p:nvPr/>
        </p:nvGrpSpPr>
        <p:grpSpPr>
          <a:xfrm>
            <a:off x="4800289" y="4688322"/>
            <a:ext cx="1553853" cy="718261"/>
            <a:chOff x="692140" y="5522909"/>
            <a:chExt cx="3238696" cy="492556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87E3222C-E207-4815-9BA3-F6587C321AA9}"/>
                </a:ext>
              </a:extLst>
            </p:cNvPr>
            <p:cNvGrpSpPr/>
            <p:nvPr/>
          </p:nvGrpSpPr>
          <p:grpSpPr>
            <a:xfrm>
              <a:off x="692140" y="5522909"/>
              <a:ext cx="3238696" cy="412637"/>
              <a:chOff x="2002906" y="5276612"/>
              <a:chExt cx="3238696" cy="412637"/>
            </a:xfrm>
          </p:grpSpPr>
          <p:sp>
            <p:nvSpPr>
              <p:cNvPr id="35" name="Rounded Rectangle 21">
                <a:extLst>
                  <a:ext uri="{FF2B5EF4-FFF2-40B4-BE49-F238E27FC236}">
                    <a16:creationId xmlns:a16="http://schemas.microsoft.com/office/drawing/2014/main" id="{D81E4CCA-8B44-4925-81DB-0884CAF132A3}"/>
                  </a:ext>
                </a:extLst>
              </p:cNvPr>
              <p:cNvSpPr/>
              <p:nvPr/>
            </p:nvSpPr>
            <p:spPr>
              <a:xfrm>
                <a:off x="2077313" y="5576407"/>
                <a:ext cx="3164289" cy="112842"/>
              </a:xfrm>
              <a:prstGeom prst="roundRect">
                <a:avLst>
                  <a:gd name="adj" fmla="val 50000"/>
                </a:avLst>
              </a:prstGeom>
              <a:solidFill>
                <a:schemeClr val="tx2"/>
              </a:solidFill>
              <a:ln w="19050">
                <a:solidFill>
                  <a:schemeClr val="bg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sz="1200">
                  <a:solidFill>
                    <a:schemeClr val="bg2"/>
                  </a:solidFill>
                  <a:latin typeface="Garamond" panose="02020404030301010803" pitchFamily="18" charset="0"/>
                  <a:ea typeface="Lato Semibold" panose="020F0502020204030203" pitchFamily="34" charset="0"/>
                </a:endParaRPr>
              </a:p>
            </p:txBody>
          </p:sp>
          <p:sp>
            <p:nvSpPr>
              <p:cNvPr id="36" name="Rounded Rectangle 22">
                <a:extLst>
                  <a:ext uri="{FF2B5EF4-FFF2-40B4-BE49-F238E27FC236}">
                    <a16:creationId xmlns:a16="http://schemas.microsoft.com/office/drawing/2014/main" id="{AE718ECE-8B7E-47D6-A969-F12226E9FF04}"/>
                  </a:ext>
                </a:extLst>
              </p:cNvPr>
              <p:cNvSpPr/>
              <p:nvPr/>
            </p:nvSpPr>
            <p:spPr>
              <a:xfrm>
                <a:off x="2077312" y="5576408"/>
                <a:ext cx="2911375" cy="107768"/>
              </a:xfrm>
              <a:prstGeom prst="roundRect">
                <a:avLst>
                  <a:gd name="adj" fmla="val 50000"/>
                </a:avLst>
              </a:prstGeom>
              <a:solidFill>
                <a:schemeClr val="bg2"/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sz="1200" dirty="0">
                  <a:solidFill>
                    <a:schemeClr val="bg2"/>
                  </a:solidFill>
                  <a:latin typeface="Garamond" panose="02020404030301010803" pitchFamily="18" charset="0"/>
                  <a:ea typeface="Lato Semibold" panose="020F0502020204030203" pitchFamily="34" charset="0"/>
                </a:endParaRPr>
              </a:p>
            </p:txBody>
          </p:sp>
          <p:sp>
            <p:nvSpPr>
              <p:cNvPr id="37" name="Text Placeholder 24">
                <a:extLst>
                  <a:ext uri="{FF2B5EF4-FFF2-40B4-BE49-F238E27FC236}">
                    <a16:creationId xmlns:a16="http://schemas.microsoft.com/office/drawing/2014/main" id="{E87D550C-52E4-4ECE-83C9-4AB67533A94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02906" y="5276612"/>
                <a:ext cx="2111192" cy="391972"/>
              </a:xfrm>
              <a:prstGeom prst="rect">
                <a:avLst/>
              </a:prstGeom>
              <a:ln>
                <a:noFill/>
              </a:ln>
            </p:spPr>
            <p:txBody>
              <a:bodyPr/>
              <a:lstStyle>
                <a:lvl1pPr marL="0" indent="0" algn="just" defTabSz="914400" rtl="0" eaLnBrk="1" latinLnBrk="0" hangingPunct="1">
                  <a:lnSpc>
                    <a:spcPts val="1300"/>
                  </a:lnSpc>
                  <a:spcBef>
                    <a:spcPts val="1000"/>
                  </a:spcBef>
                  <a:spcAft>
                    <a:spcPts val="1200"/>
                  </a:spcAft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1pPr>
                <a:lvl2pPr marL="4572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2pPr>
                <a:lvl3pPr marL="9144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3pPr>
                <a:lvl4pPr marL="13716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4pPr>
                <a:lvl5pPr marL="18288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>
                    <a:solidFill>
                      <a:schemeClr val="bg2"/>
                    </a:solidFill>
                    <a:latin typeface="Garamond" panose="02020404030301010803" pitchFamily="18" charset="0"/>
                    <a:ea typeface="Lato Semibold" panose="020F0502020204030203" pitchFamily="34" charset="0"/>
                    <a:cs typeface="Lato Semibold" panose="020F0502020204030203" pitchFamily="34" charset="0"/>
                  </a:rPr>
                  <a:t>Business Process</a:t>
                </a:r>
              </a:p>
            </p:txBody>
          </p:sp>
        </p:grpSp>
        <p:sp>
          <p:nvSpPr>
            <p:cNvPr id="34" name="Text Placeholder 24">
              <a:extLst>
                <a:ext uri="{FF2B5EF4-FFF2-40B4-BE49-F238E27FC236}">
                  <a16:creationId xmlns:a16="http://schemas.microsoft.com/office/drawing/2014/main" id="{682E6A0D-C3F5-48F7-8D79-EE6A19E038ED}"/>
                </a:ext>
              </a:extLst>
            </p:cNvPr>
            <p:cNvSpPr txBox="1">
              <a:spLocks/>
            </p:cNvSpPr>
            <p:nvPr/>
          </p:nvSpPr>
          <p:spPr>
            <a:xfrm>
              <a:off x="2520402" y="5623493"/>
              <a:ext cx="1410434" cy="391972"/>
            </a:xfrm>
            <a:prstGeom prst="rect">
              <a:avLst/>
            </a:prstGeom>
            <a:ln>
              <a:noFill/>
            </a:ln>
          </p:spPr>
          <p:txBody>
            <a:bodyPr/>
            <a:lstStyle>
              <a:lvl1pPr marL="0" indent="0" algn="just" defTabSz="914400" rtl="0" eaLnBrk="1" latinLnBrk="0" hangingPunct="1">
                <a:lnSpc>
                  <a:spcPts val="1300"/>
                </a:lnSpc>
                <a:spcBef>
                  <a:spcPts val="1000"/>
                </a:spcBef>
                <a:spcAft>
                  <a:spcPts val="1200"/>
                </a:spcAft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dirty="0">
                  <a:solidFill>
                    <a:schemeClr val="bg2"/>
                  </a:solidFill>
                  <a:latin typeface="Garamond" panose="02020404030301010803" pitchFamily="18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90%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863211EC-978A-4413-841E-29D357FBC6C3}"/>
              </a:ext>
            </a:extLst>
          </p:cNvPr>
          <p:cNvSpPr/>
          <p:nvPr/>
        </p:nvSpPr>
        <p:spPr>
          <a:xfrm>
            <a:off x="7117120" y="3427877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b="1" dirty="0">
                <a:solidFill>
                  <a:schemeClr val="bg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Vanessa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E18DC80-4C0E-4BF0-8D48-5DE359D43334}"/>
              </a:ext>
            </a:extLst>
          </p:cNvPr>
          <p:cNvGrpSpPr/>
          <p:nvPr/>
        </p:nvGrpSpPr>
        <p:grpSpPr>
          <a:xfrm>
            <a:off x="7222410" y="5546811"/>
            <a:ext cx="1553852" cy="293986"/>
            <a:chOff x="709288" y="5897502"/>
            <a:chExt cx="1985429" cy="375639"/>
          </a:xfrm>
          <a:solidFill>
            <a:schemeClr val="bg2"/>
          </a:solidFill>
        </p:grpSpPr>
        <p:sp>
          <p:nvSpPr>
            <p:cNvPr id="46" name="Shape 4827">
              <a:extLst>
                <a:ext uri="{FF2B5EF4-FFF2-40B4-BE49-F238E27FC236}">
                  <a16:creationId xmlns:a16="http://schemas.microsoft.com/office/drawing/2014/main" id="{FB1113AC-14AF-44D2-B691-6A2DDDA486C0}"/>
                </a:ext>
              </a:extLst>
            </p:cNvPr>
            <p:cNvSpPr/>
            <p:nvPr/>
          </p:nvSpPr>
          <p:spPr>
            <a:xfrm>
              <a:off x="709288" y="5897502"/>
              <a:ext cx="374204" cy="3742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114544"/>
                  </a:moveTo>
                  <a:cubicBezTo>
                    <a:pt x="29872" y="114544"/>
                    <a:pt x="5455" y="90127"/>
                    <a:pt x="5455" y="60000"/>
                  </a:cubicBezTo>
                  <a:cubicBezTo>
                    <a:pt x="5455" y="29877"/>
                    <a:pt x="29872" y="5455"/>
                    <a:pt x="60000" y="5455"/>
                  </a:cubicBezTo>
                  <a:cubicBezTo>
                    <a:pt x="90127" y="5455"/>
                    <a:pt x="114544" y="29877"/>
                    <a:pt x="114544" y="60000"/>
                  </a:cubicBezTo>
                  <a:cubicBezTo>
                    <a:pt x="114544" y="90127"/>
                    <a:pt x="90127" y="114544"/>
                    <a:pt x="60000" y="114544"/>
                  </a:cubicBezTo>
                  <a:moveTo>
                    <a:pt x="60000" y="0"/>
                  </a:moveTo>
                  <a:cubicBezTo>
                    <a:pt x="26861" y="0"/>
                    <a:pt x="0" y="26861"/>
                    <a:pt x="0" y="60000"/>
                  </a:cubicBezTo>
                  <a:cubicBezTo>
                    <a:pt x="0" y="93138"/>
                    <a:pt x="26861" y="120000"/>
                    <a:pt x="60000" y="120000"/>
                  </a:cubicBezTo>
                  <a:cubicBezTo>
                    <a:pt x="93138" y="120000"/>
                    <a:pt x="120000" y="93138"/>
                    <a:pt x="120000" y="60000"/>
                  </a:cubicBezTo>
                  <a:cubicBezTo>
                    <a:pt x="120000" y="26861"/>
                    <a:pt x="93138" y="0"/>
                    <a:pt x="60000" y="0"/>
                  </a:cubicBezTo>
                  <a:moveTo>
                    <a:pt x="88494" y="38988"/>
                  </a:moveTo>
                  <a:cubicBezTo>
                    <a:pt x="86327" y="40255"/>
                    <a:pt x="83933" y="41172"/>
                    <a:pt x="81388" y="41666"/>
                  </a:cubicBezTo>
                  <a:cubicBezTo>
                    <a:pt x="79344" y="39522"/>
                    <a:pt x="76438" y="38188"/>
                    <a:pt x="73216" y="38188"/>
                  </a:cubicBezTo>
                  <a:cubicBezTo>
                    <a:pt x="67038" y="38188"/>
                    <a:pt x="62027" y="43122"/>
                    <a:pt x="62027" y="49200"/>
                  </a:cubicBezTo>
                  <a:cubicBezTo>
                    <a:pt x="62027" y="50061"/>
                    <a:pt x="62127" y="50900"/>
                    <a:pt x="62316" y="51711"/>
                  </a:cubicBezTo>
                  <a:cubicBezTo>
                    <a:pt x="53016" y="51250"/>
                    <a:pt x="44772" y="46866"/>
                    <a:pt x="39250" y="40200"/>
                  </a:cubicBezTo>
                  <a:cubicBezTo>
                    <a:pt x="38288" y="41833"/>
                    <a:pt x="37738" y="43716"/>
                    <a:pt x="37738" y="45738"/>
                  </a:cubicBezTo>
                  <a:cubicBezTo>
                    <a:pt x="37738" y="49561"/>
                    <a:pt x="39711" y="52933"/>
                    <a:pt x="42716" y="54905"/>
                  </a:cubicBezTo>
                  <a:cubicBezTo>
                    <a:pt x="40883" y="54850"/>
                    <a:pt x="39155" y="54355"/>
                    <a:pt x="37644" y="53527"/>
                  </a:cubicBezTo>
                  <a:cubicBezTo>
                    <a:pt x="37644" y="53577"/>
                    <a:pt x="37644" y="53616"/>
                    <a:pt x="37644" y="53666"/>
                  </a:cubicBezTo>
                  <a:cubicBezTo>
                    <a:pt x="37644" y="59005"/>
                    <a:pt x="41505" y="63455"/>
                    <a:pt x="46622" y="64466"/>
                  </a:cubicBezTo>
                  <a:cubicBezTo>
                    <a:pt x="45683" y="64722"/>
                    <a:pt x="44694" y="64850"/>
                    <a:pt x="43672" y="64850"/>
                  </a:cubicBezTo>
                  <a:cubicBezTo>
                    <a:pt x="42955" y="64850"/>
                    <a:pt x="42250" y="64783"/>
                    <a:pt x="41572" y="64655"/>
                  </a:cubicBezTo>
                  <a:cubicBezTo>
                    <a:pt x="42994" y="69033"/>
                    <a:pt x="47127" y="72216"/>
                    <a:pt x="52022" y="72305"/>
                  </a:cubicBezTo>
                  <a:cubicBezTo>
                    <a:pt x="48188" y="75261"/>
                    <a:pt x="43366" y="77016"/>
                    <a:pt x="38122" y="77016"/>
                  </a:cubicBezTo>
                  <a:cubicBezTo>
                    <a:pt x="37216" y="77016"/>
                    <a:pt x="36333" y="76972"/>
                    <a:pt x="35455" y="76872"/>
                  </a:cubicBezTo>
                  <a:cubicBezTo>
                    <a:pt x="40411" y="79988"/>
                    <a:pt x="46288" y="81816"/>
                    <a:pt x="52611" y="81816"/>
                  </a:cubicBezTo>
                  <a:cubicBezTo>
                    <a:pt x="73194" y="81816"/>
                    <a:pt x="84450" y="65033"/>
                    <a:pt x="84450" y="50477"/>
                  </a:cubicBezTo>
                  <a:cubicBezTo>
                    <a:pt x="84450" y="50000"/>
                    <a:pt x="84438" y="49527"/>
                    <a:pt x="84416" y="49055"/>
                  </a:cubicBezTo>
                  <a:cubicBezTo>
                    <a:pt x="86600" y="47500"/>
                    <a:pt x="88500" y="45561"/>
                    <a:pt x="90000" y="43355"/>
                  </a:cubicBezTo>
                  <a:cubicBezTo>
                    <a:pt x="87994" y="44227"/>
                    <a:pt x="85838" y="44816"/>
                    <a:pt x="83572" y="45083"/>
                  </a:cubicBezTo>
                  <a:cubicBezTo>
                    <a:pt x="85883" y="43722"/>
                    <a:pt x="87655" y="41566"/>
                    <a:pt x="88494" y="38988"/>
                  </a:cubicBezTo>
                </a:path>
              </a:pathLst>
            </a:custGeom>
            <a:grpFill/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endParaRPr sz="1500">
                <a:solidFill>
                  <a:schemeClr val="bg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47" name="Shape 4828">
              <a:extLst>
                <a:ext uri="{FF2B5EF4-FFF2-40B4-BE49-F238E27FC236}">
                  <a16:creationId xmlns:a16="http://schemas.microsoft.com/office/drawing/2014/main" id="{D29BC496-CF3A-4253-9014-27A9608486F2}"/>
                </a:ext>
              </a:extLst>
            </p:cNvPr>
            <p:cNvSpPr/>
            <p:nvPr/>
          </p:nvSpPr>
          <p:spPr>
            <a:xfrm>
              <a:off x="1246363" y="5897502"/>
              <a:ext cx="374204" cy="3742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5422" y="47044"/>
                  </a:moveTo>
                  <a:cubicBezTo>
                    <a:pt x="65422" y="44838"/>
                    <a:pt x="65650" y="43655"/>
                    <a:pt x="69044" y="43655"/>
                  </a:cubicBezTo>
                  <a:lnTo>
                    <a:pt x="73577" y="43655"/>
                  </a:lnTo>
                  <a:lnTo>
                    <a:pt x="73577" y="35450"/>
                  </a:lnTo>
                  <a:lnTo>
                    <a:pt x="66322" y="35450"/>
                  </a:lnTo>
                  <a:cubicBezTo>
                    <a:pt x="57605" y="35450"/>
                    <a:pt x="54533" y="39555"/>
                    <a:pt x="54533" y="46461"/>
                  </a:cubicBezTo>
                  <a:lnTo>
                    <a:pt x="54533" y="51788"/>
                  </a:lnTo>
                  <a:lnTo>
                    <a:pt x="49094" y="51788"/>
                  </a:lnTo>
                  <a:lnTo>
                    <a:pt x="49094" y="60000"/>
                  </a:lnTo>
                  <a:lnTo>
                    <a:pt x="54533" y="60000"/>
                  </a:lnTo>
                  <a:lnTo>
                    <a:pt x="54533" y="84550"/>
                  </a:lnTo>
                  <a:lnTo>
                    <a:pt x="65411" y="84550"/>
                  </a:lnTo>
                  <a:lnTo>
                    <a:pt x="65411" y="60000"/>
                  </a:lnTo>
                  <a:lnTo>
                    <a:pt x="72672" y="60000"/>
                  </a:lnTo>
                  <a:lnTo>
                    <a:pt x="73633" y="51788"/>
                  </a:lnTo>
                  <a:lnTo>
                    <a:pt x="65411" y="51788"/>
                  </a:lnTo>
                  <a:cubicBezTo>
                    <a:pt x="65411" y="51788"/>
                    <a:pt x="65422" y="47044"/>
                    <a:pt x="65422" y="47044"/>
                  </a:cubicBezTo>
                  <a:close/>
                  <a:moveTo>
                    <a:pt x="60000" y="114544"/>
                  </a:moveTo>
                  <a:cubicBezTo>
                    <a:pt x="29872" y="114544"/>
                    <a:pt x="5455" y="90127"/>
                    <a:pt x="5455" y="60000"/>
                  </a:cubicBezTo>
                  <a:cubicBezTo>
                    <a:pt x="5455" y="29877"/>
                    <a:pt x="29872" y="5455"/>
                    <a:pt x="60000" y="5455"/>
                  </a:cubicBezTo>
                  <a:cubicBezTo>
                    <a:pt x="90127" y="5455"/>
                    <a:pt x="114544" y="29877"/>
                    <a:pt x="114544" y="60000"/>
                  </a:cubicBezTo>
                  <a:cubicBezTo>
                    <a:pt x="114544" y="90127"/>
                    <a:pt x="90127" y="114544"/>
                    <a:pt x="60000" y="114544"/>
                  </a:cubicBezTo>
                  <a:moveTo>
                    <a:pt x="60000" y="0"/>
                  </a:moveTo>
                  <a:cubicBezTo>
                    <a:pt x="26861" y="0"/>
                    <a:pt x="0" y="26861"/>
                    <a:pt x="0" y="60000"/>
                  </a:cubicBezTo>
                  <a:cubicBezTo>
                    <a:pt x="0" y="93138"/>
                    <a:pt x="26861" y="120000"/>
                    <a:pt x="60000" y="120000"/>
                  </a:cubicBezTo>
                  <a:cubicBezTo>
                    <a:pt x="93138" y="120000"/>
                    <a:pt x="120000" y="93138"/>
                    <a:pt x="120000" y="60000"/>
                  </a:cubicBezTo>
                  <a:cubicBezTo>
                    <a:pt x="120000" y="26861"/>
                    <a:pt x="93138" y="0"/>
                    <a:pt x="60000" y="0"/>
                  </a:cubicBezTo>
                </a:path>
              </a:pathLst>
            </a:custGeom>
            <a:grpFill/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endParaRPr sz="1500">
                <a:solidFill>
                  <a:schemeClr val="bg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48" name="Shape 4832">
              <a:extLst>
                <a:ext uri="{FF2B5EF4-FFF2-40B4-BE49-F238E27FC236}">
                  <a16:creationId xmlns:a16="http://schemas.microsoft.com/office/drawing/2014/main" id="{EE622AA2-5622-44DF-927B-C2E36ABF0DB5}"/>
                </a:ext>
              </a:extLst>
            </p:cNvPr>
            <p:cNvSpPr/>
            <p:nvPr/>
          </p:nvSpPr>
          <p:spPr>
            <a:xfrm>
              <a:off x="1783438" y="5897502"/>
              <a:ext cx="374204" cy="3742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805" y="40883"/>
                  </a:moveTo>
                  <a:lnTo>
                    <a:pt x="76350" y="40883"/>
                  </a:lnTo>
                  <a:lnTo>
                    <a:pt x="76350" y="49072"/>
                  </a:lnTo>
                  <a:lnTo>
                    <a:pt x="68138" y="49072"/>
                  </a:lnTo>
                  <a:lnTo>
                    <a:pt x="68138" y="54533"/>
                  </a:lnTo>
                  <a:lnTo>
                    <a:pt x="76350" y="54533"/>
                  </a:lnTo>
                  <a:lnTo>
                    <a:pt x="76350" y="62683"/>
                  </a:lnTo>
                  <a:lnTo>
                    <a:pt x="81805" y="62683"/>
                  </a:lnTo>
                  <a:lnTo>
                    <a:pt x="81805" y="54533"/>
                  </a:lnTo>
                  <a:lnTo>
                    <a:pt x="90027" y="54533"/>
                  </a:lnTo>
                  <a:lnTo>
                    <a:pt x="90027" y="49072"/>
                  </a:lnTo>
                  <a:lnTo>
                    <a:pt x="81805" y="49072"/>
                  </a:lnTo>
                  <a:cubicBezTo>
                    <a:pt x="81805" y="49072"/>
                    <a:pt x="81805" y="40883"/>
                    <a:pt x="81805" y="40883"/>
                  </a:cubicBezTo>
                  <a:close/>
                  <a:moveTo>
                    <a:pt x="51783" y="77477"/>
                  </a:moveTo>
                  <a:cubicBezTo>
                    <a:pt x="47888" y="77477"/>
                    <a:pt x="44838" y="74972"/>
                    <a:pt x="44838" y="71772"/>
                  </a:cubicBezTo>
                  <a:cubicBezTo>
                    <a:pt x="44838" y="68844"/>
                    <a:pt x="48405" y="66272"/>
                    <a:pt x="52477" y="66272"/>
                  </a:cubicBezTo>
                  <a:lnTo>
                    <a:pt x="52477" y="65127"/>
                  </a:lnTo>
                  <a:lnTo>
                    <a:pt x="52483" y="65127"/>
                  </a:lnTo>
                  <a:lnTo>
                    <a:pt x="52583" y="66272"/>
                  </a:lnTo>
                  <a:cubicBezTo>
                    <a:pt x="53466" y="66277"/>
                    <a:pt x="54316" y="66411"/>
                    <a:pt x="55122" y="66666"/>
                  </a:cubicBezTo>
                  <a:lnTo>
                    <a:pt x="55927" y="67244"/>
                  </a:lnTo>
                  <a:cubicBezTo>
                    <a:pt x="58000" y="68727"/>
                    <a:pt x="59094" y="69561"/>
                    <a:pt x="59416" y="70911"/>
                  </a:cubicBezTo>
                  <a:cubicBezTo>
                    <a:pt x="59500" y="71261"/>
                    <a:pt x="59538" y="71616"/>
                    <a:pt x="59538" y="71966"/>
                  </a:cubicBezTo>
                  <a:cubicBezTo>
                    <a:pt x="59538" y="75622"/>
                    <a:pt x="56927" y="77477"/>
                    <a:pt x="51783" y="77477"/>
                  </a:cubicBezTo>
                  <a:moveTo>
                    <a:pt x="47455" y="48550"/>
                  </a:moveTo>
                  <a:cubicBezTo>
                    <a:pt x="47194" y="46455"/>
                    <a:pt x="47633" y="44522"/>
                    <a:pt x="48633" y="43366"/>
                  </a:cubicBezTo>
                  <a:cubicBezTo>
                    <a:pt x="49244" y="42666"/>
                    <a:pt x="50033" y="42294"/>
                    <a:pt x="50911" y="42294"/>
                  </a:cubicBezTo>
                  <a:lnTo>
                    <a:pt x="50911" y="41161"/>
                  </a:lnTo>
                  <a:lnTo>
                    <a:pt x="51011" y="42294"/>
                  </a:lnTo>
                  <a:cubicBezTo>
                    <a:pt x="53627" y="42377"/>
                    <a:pt x="56138" y="45472"/>
                    <a:pt x="56605" y="49194"/>
                  </a:cubicBezTo>
                  <a:cubicBezTo>
                    <a:pt x="56872" y="51327"/>
                    <a:pt x="56416" y="53311"/>
                    <a:pt x="55388" y="54494"/>
                  </a:cubicBezTo>
                  <a:cubicBezTo>
                    <a:pt x="54777" y="55194"/>
                    <a:pt x="54011" y="55566"/>
                    <a:pt x="53055" y="55561"/>
                  </a:cubicBezTo>
                  <a:lnTo>
                    <a:pt x="53050" y="55561"/>
                  </a:lnTo>
                  <a:cubicBezTo>
                    <a:pt x="50483" y="55488"/>
                    <a:pt x="47922" y="52272"/>
                    <a:pt x="47455" y="48550"/>
                  </a:cubicBezTo>
                  <a:moveTo>
                    <a:pt x="60211" y="62200"/>
                  </a:moveTo>
                  <a:cubicBezTo>
                    <a:pt x="58811" y="61161"/>
                    <a:pt x="57505" y="59622"/>
                    <a:pt x="57455" y="59144"/>
                  </a:cubicBezTo>
                  <a:cubicBezTo>
                    <a:pt x="57455" y="58327"/>
                    <a:pt x="57455" y="57950"/>
                    <a:pt x="59383" y="56377"/>
                  </a:cubicBezTo>
                  <a:cubicBezTo>
                    <a:pt x="61877" y="54333"/>
                    <a:pt x="63255" y="51638"/>
                    <a:pt x="63255" y="48800"/>
                  </a:cubicBezTo>
                  <a:cubicBezTo>
                    <a:pt x="63255" y="46344"/>
                    <a:pt x="62566" y="44150"/>
                    <a:pt x="61388" y="42550"/>
                  </a:cubicBezTo>
                  <a:lnTo>
                    <a:pt x="62433" y="42550"/>
                  </a:lnTo>
                  <a:lnTo>
                    <a:pt x="68200" y="38183"/>
                  </a:lnTo>
                  <a:lnTo>
                    <a:pt x="52572" y="38183"/>
                  </a:lnTo>
                  <a:cubicBezTo>
                    <a:pt x="46305" y="38183"/>
                    <a:pt x="40805" y="43105"/>
                    <a:pt x="40805" y="48716"/>
                  </a:cubicBezTo>
                  <a:cubicBezTo>
                    <a:pt x="40805" y="54511"/>
                    <a:pt x="45050" y="58916"/>
                    <a:pt x="50761" y="59155"/>
                  </a:cubicBezTo>
                  <a:cubicBezTo>
                    <a:pt x="50672" y="59566"/>
                    <a:pt x="50627" y="59972"/>
                    <a:pt x="50627" y="60377"/>
                  </a:cubicBezTo>
                  <a:cubicBezTo>
                    <a:pt x="50627" y="61211"/>
                    <a:pt x="50816" y="62011"/>
                    <a:pt x="51200" y="62777"/>
                  </a:cubicBezTo>
                  <a:cubicBezTo>
                    <a:pt x="44127" y="62827"/>
                    <a:pt x="38166" y="67561"/>
                    <a:pt x="38166" y="73150"/>
                  </a:cubicBezTo>
                  <a:cubicBezTo>
                    <a:pt x="38166" y="78172"/>
                    <a:pt x="43905" y="81816"/>
                    <a:pt x="51805" y="81816"/>
                  </a:cubicBezTo>
                  <a:cubicBezTo>
                    <a:pt x="60338" y="81816"/>
                    <a:pt x="64944" y="76477"/>
                    <a:pt x="64944" y="71444"/>
                  </a:cubicBezTo>
                  <a:cubicBezTo>
                    <a:pt x="64944" y="67266"/>
                    <a:pt x="63661" y="64755"/>
                    <a:pt x="60211" y="62200"/>
                  </a:cubicBezTo>
                  <a:moveTo>
                    <a:pt x="60000" y="114544"/>
                  </a:moveTo>
                  <a:cubicBezTo>
                    <a:pt x="29877" y="114544"/>
                    <a:pt x="5455" y="90127"/>
                    <a:pt x="5455" y="60000"/>
                  </a:cubicBezTo>
                  <a:cubicBezTo>
                    <a:pt x="5455" y="29877"/>
                    <a:pt x="29877" y="5455"/>
                    <a:pt x="60000" y="5455"/>
                  </a:cubicBezTo>
                  <a:cubicBezTo>
                    <a:pt x="90127" y="5455"/>
                    <a:pt x="114544" y="29877"/>
                    <a:pt x="114544" y="60000"/>
                  </a:cubicBezTo>
                  <a:cubicBezTo>
                    <a:pt x="114544" y="90127"/>
                    <a:pt x="90127" y="114544"/>
                    <a:pt x="60000" y="114544"/>
                  </a:cubicBezTo>
                  <a:moveTo>
                    <a:pt x="60000" y="0"/>
                  </a:moveTo>
                  <a:cubicBezTo>
                    <a:pt x="26866" y="0"/>
                    <a:pt x="0" y="26861"/>
                    <a:pt x="0" y="60000"/>
                  </a:cubicBezTo>
                  <a:cubicBezTo>
                    <a:pt x="0" y="93138"/>
                    <a:pt x="26866" y="120000"/>
                    <a:pt x="60000" y="120000"/>
                  </a:cubicBezTo>
                  <a:cubicBezTo>
                    <a:pt x="93138" y="120000"/>
                    <a:pt x="120000" y="93138"/>
                    <a:pt x="120000" y="60000"/>
                  </a:cubicBezTo>
                  <a:cubicBezTo>
                    <a:pt x="120000" y="26861"/>
                    <a:pt x="93138" y="0"/>
                    <a:pt x="60000" y="0"/>
                  </a:cubicBezTo>
                </a:path>
              </a:pathLst>
            </a:custGeom>
            <a:grpFill/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endParaRPr sz="1500">
                <a:solidFill>
                  <a:schemeClr val="bg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49" name="Shape 4837">
              <a:extLst>
                <a:ext uri="{FF2B5EF4-FFF2-40B4-BE49-F238E27FC236}">
                  <a16:creationId xmlns:a16="http://schemas.microsoft.com/office/drawing/2014/main" id="{6B95B358-EE9D-44D5-A582-AC347B98073B}"/>
                </a:ext>
              </a:extLst>
            </p:cNvPr>
            <p:cNvSpPr/>
            <p:nvPr/>
          </p:nvSpPr>
          <p:spPr>
            <a:xfrm>
              <a:off x="2320513" y="5898937"/>
              <a:ext cx="374204" cy="3742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816" y="76361"/>
                  </a:moveTo>
                  <a:cubicBezTo>
                    <a:pt x="81816" y="79372"/>
                    <a:pt x="79372" y="81816"/>
                    <a:pt x="76361" y="81816"/>
                  </a:cubicBezTo>
                  <a:lnTo>
                    <a:pt x="43638" y="81816"/>
                  </a:lnTo>
                  <a:cubicBezTo>
                    <a:pt x="40627" y="81816"/>
                    <a:pt x="38183" y="79372"/>
                    <a:pt x="38183" y="76361"/>
                  </a:cubicBezTo>
                  <a:lnTo>
                    <a:pt x="38183" y="57272"/>
                  </a:lnTo>
                  <a:lnTo>
                    <a:pt x="43911" y="57272"/>
                  </a:lnTo>
                  <a:cubicBezTo>
                    <a:pt x="43761" y="58166"/>
                    <a:pt x="43638" y="59066"/>
                    <a:pt x="43638" y="60000"/>
                  </a:cubicBezTo>
                  <a:cubicBezTo>
                    <a:pt x="43638" y="69038"/>
                    <a:pt x="50961" y="76361"/>
                    <a:pt x="60000" y="76361"/>
                  </a:cubicBezTo>
                  <a:cubicBezTo>
                    <a:pt x="69033" y="76361"/>
                    <a:pt x="76361" y="69038"/>
                    <a:pt x="76361" y="60000"/>
                  </a:cubicBezTo>
                  <a:cubicBezTo>
                    <a:pt x="76361" y="59066"/>
                    <a:pt x="76238" y="58166"/>
                    <a:pt x="76088" y="57272"/>
                  </a:cubicBezTo>
                  <a:lnTo>
                    <a:pt x="81816" y="57272"/>
                  </a:lnTo>
                  <a:cubicBezTo>
                    <a:pt x="81816" y="57272"/>
                    <a:pt x="81816" y="76361"/>
                    <a:pt x="81816" y="76361"/>
                  </a:cubicBezTo>
                  <a:close/>
                  <a:moveTo>
                    <a:pt x="60000" y="49088"/>
                  </a:moveTo>
                  <a:cubicBezTo>
                    <a:pt x="66022" y="49088"/>
                    <a:pt x="70911" y="53977"/>
                    <a:pt x="70911" y="60000"/>
                  </a:cubicBezTo>
                  <a:cubicBezTo>
                    <a:pt x="70911" y="66022"/>
                    <a:pt x="66022" y="70911"/>
                    <a:pt x="60000" y="70911"/>
                  </a:cubicBezTo>
                  <a:cubicBezTo>
                    <a:pt x="53977" y="70911"/>
                    <a:pt x="49088" y="66022"/>
                    <a:pt x="49088" y="60000"/>
                  </a:cubicBezTo>
                  <a:cubicBezTo>
                    <a:pt x="49088" y="53977"/>
                    <a:pt x="53977" y="49088"/>
                    <a:pt x="60000" y="49088"/>
                  </a:cubicBezTo>
                  <a:moveTo>
                    <a:pt x="70911" y="40911"/>
                  </a:moveTo>
                  <a:lnTo>
                    <a:pt x="79088" y="40911"/>
                  </a:lnTo>
                  <a:lnTo>
                    <a:pt x="79088" y="49088"/>
                  </a:lnTo>
                  <a:lnTo>
                    <a:pt x="70911" y="49088"/>
                  </a:lnTo>
                  <a:cubicBezTo>
                    <a:pt x="70911" y="49088"/>
                    <a:pt x="70911" y="40911"/>
                    <a:pt x="70911" y="40911"/>
                  </a:cubicBezTo>
                  <a:close/>
                  <a:moveTo>
                    <a:pt x="76361" y="32727"/>
                  </a:moveTo>
                  <a:lnTo>
                    <a:pt x="43638" y="32727"/>
                  </a:lnTo>
                  <a:cubicBezTo>
                    <a:pt x="37611" y="32727"/>
                    <a:pt x="32727" y="37611"/>
                    <a:pt x="32727" y="43638"/>
                  </a:cubicBezTo>
                  <a:lnTo>
                    <a:pt x="32727" y="76361"/>
                  </a:lnTo>
                  <a:cubicBezTo>
                    <a:pt x="32727" y="82388"/>
                    <a:pt x="37611" y="87272"/>
                    <a:pt x="43638" y="87272"/>
                  </a:cubicBezTo>
                  <a:lnTo>
                    <a:pt x="76361" y="87272"/>
                  </a:lnTo>
                  <a:cubicBezTo>
                    <a:pt x="82388" y="87272"/>
                    <a:pt x="87272" y="82388"/>
                    <a:pt x="87272" y="76361"/>
                  </a:cubicBezTo>
                  <a:lnTo>
                    <a:pt x="87272" y="43638"/>
                  </a:lnTo>
                  <a:cubicBezTo>
                    <a:pt x="87272" y="37611"/>
                    <a:pt x="82388" y="32727"/>
                    <a:pt x="76361" y="32727"/>
                  </a:cubicBezTo>
                  <a:moveTo>
                    <a:pt x="60000" y="114544"/>
                  </a:moveTo>
                  <a:cubicBezTo>
                    <a:pt x="29872" y="114544"/>
                    <a:pt x="5455" y="90127"/>
                    <a:pt x="5455" y="60000"/>
                  </a:cubicBezTo>
                  <a:cubicBezTo>
                    <a:pt x="5455" y="29877"/>
                    <a:pt x="29872" y="5455"/>
                    <a:pt x="60000" y="5455"/>
                  </a:cubicBezTo>
                  <a:cubicBezTo>
                    <a:pt x="90127" y="5455"/>
                    <a:pt x="114544" y="29877"/>
                    <a:pt x="114544" y="60000"/>
                  </a:cubicBezTo>
                  <a:cubicBezTo>
                    <a:pt x="114544" y="90127"/>
                    <a:pt x="90127" y="114544"/>
                    <a:pt x="60000" y="114544"/>
                  </a:cubicBezTo>
                  <a:moveTo>
                    <a:pt x="60000" y="0"/>
                  </a:moveTo>
                  <a:cubicBezTo>
                    <a:pt x="26861" y="0"/>
                    <a:pt x="0" y="26861"/>
                    <a:pt x="0" y="60000"/>
                  </a:cubicBezTo>
                  <a:cubicBezTo>
                    <a:pt x="0" y="93138"/>
                    <a:pt x="26861" y="120000"/>
                    <a:pt x="60000" y="120000"/>
                  </a:cubicBezTo>
                  <a:cubicBezTo>
                    <a:pt x="93138" y="120000"/>
                    <a:pt x="120000" y="93138"/>
                    <a:pt x="120000" y="60000"/>
                  </a:cubicBezTo>
                  <a:cubicBezTo>
                    <a:pt x="120000" y="26861"/>
                    <a:pt x="93138" y="0"/>
                    <a:pt x="60000" y="0"/>
                  </a:cubicBezTo>
                </a:path>
              </a:pathLst>
            </a:custGeom>
            <a:grpFill/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endParaRPr sz="1500">
                <a:solidFill>
                  <a:schemeClr val="bg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50" name="Rectangle 49">
            <a:extLst>
              <a:ext uri="{FF2B5EF4-FFF2-40B4-BE49-F238E27FC236}">
                <a16:creationId xmlns:a16="http://schemas.microsoft.com/office/drawing/2014/main" id="{6D731856-12E3-46BD-B707-9EFF81D5BA99}"/>
              </a:ext>
            </a:extLst>
          </p:cNvPr>
          <p:cNvSpPr/>
          <p:nvPr/>
        </p:nvSpPr>
        <p:spPr>
          <a:xfrm>
            <a:off x="7117119" y="4031301"/>
            <a:ext cx="176443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0B23294-B321-4D01-9C0B-20C012C348E7}"/>
              </a:ext>
            </a:extLst>
          </p:cNvPr>
          <p:cNvSpPr/>
          <p:nvPr/>
        </p:nvSpPr>
        <p:spPr>
          <a:xfrm>
            <a:off x="7117120" y="3677233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b="1" dirty="0">
                <a:solidFill>
                  <a:schemeClr val="bg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Manager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F6ACD18-82AC-4A79-A7D7-5C0A83EA94C6}"/>
              </a:ext>
            </a:extLst>
          </p:cNvPr>
          <p:cNvGrpSpPr/>
          <p:nvPr/>
        </p:nvGrpSpPr>
        <p:grpSpPr>
          <a:xfrm>
            <a:off x="7222410" y="4687199"/>
            <a:ext cx="1553853" cy="718261"/>
            <a:chOff x="692140" y="5522909"/>
            <a:chExt cx="3238696" cy="492556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5BC5C4D4-4704-4974-9061-560DCBEC00D9}"/>
                </a:ext>
              </a:extLst>
            </p:cNvPr>
            <p:cNvGrpSpPr/>
            <p:nvPr/>
          </p:nvGrpSpPr>
          <p:grpSpPr>
            <a:xfrm>
              <a:off x="692140" y="5522909"/>
              <a:ext cx="3238696" cy="412637"/>
              <a:chOff x="2002906" y="5276612"/>
              <a:chExt cx="3238696" cy="412637"/>
            </a:xfrm>
          </p:grpSpPr>
          <p:sp>
            <p:nvSpPr>
              <p:cNvPr id="55" name="Rounded Rectangle 21">
                <a:extLst>
                  <a:ext uri="{FF2B5EF4-FFF2-40B4-BE49-F238E27FC236}">
                    <a16:creationId xmlns:a16="http://schemas.microsoft.com/office/drawing/2014/main" id="{78D1EE64-1C63-475A-A5DB-96D150FE6AA2}"/>
                  </a:ext>
                </a:extLst>
              </p:cNvPr>
              <p:cNvSpPr/>
              <p:nvPr/>
            </p:nvSpPr>
            <p:spPr>
              <a:xfrm>
                <a:off x="2077313" y="5576407"/>
                <a:ext cx="3164289" cy="112842"/>
              </a:xfrm>
              <a:prstGeom prst="roundRect">
                <a:avLst>
                  <a:gd name="adj" fmla="val 50000"/>
                </a:avLst>
              </a:prstGeom>
              <a:solidFill>
                <a:schemeClr val="tx2"/>
              </a:solidFill>
              <a:ln w="19050">
                <a:solidFill>
                  <a:schemeClr val="bg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sz="1200">
                  <a:solidFill>
                    <a:schemeClr val="bg2"/>
                  </a:solidFill>
                  <a:latin typeface="Garamond" panose="02020404030301010803" pitchFamily="18" charset="0"/>
                  <a:ea typeface="Lato Semibold" panose="020F0502020204030203" pitchFamily="34" charset="0"/>
                </a:endParaRPr>
              </a:p>
            </p:txBody>
          </p:sp>
          <p:sp>
            <p:nvSpPr>
              <p:cNvPr id="56" name="Rounded Rectangle 22">
                <a:extLst>
                  <a:ext uri="{FF2B5EF4-FFF2-40B4-BE49-F238E27FC236}">
                    <a16:creationId xmlns:a16="http://schemas.microsoft.com/office/drawing/2014/main" id="{EEC400BB-76ED-4C4F-AD37-DBEA3E0224F0}"/>
                  </a:ext>
                </a:extLst>
              </p:cNvPr>
              <p:cNvSpPr/>
              <p:nvPr/>
            </p:nvSpPr>
            <p:spPr>
              <a:xfrm>
                <a:off x="2077312" y="5576408"/>
                <a:ext cx="2911375" cy="107768"/>
              </a:xfrm>
              <a:prstGeom prst="roundRect">
                <a:avLst>
                  <a:gd name="adj" fmla="val 50000"/>
                </a:avLst>
              </a:prstGeom>
              <a:solidFill>
                <a:schemeClr val="bg2"/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sz="1200" dirty="0">
                  <a:solidFill>
                    <a:schemeClr val="bg2"/>
                  </a:solidFill>
                  <a:latin typeface="Garamond" panose="02020404030301010803" pitchFamily="18" charset="0"/>
                  <a:ea typeface="Lato Semibold" panose="020F0502020204030203" pitchFamily="34" charset="0"/>
                </a:endParaRPr>
              </a:p>
            </p:txBody>
          </p:sp>
          <p:sp>
            <p:nvSpPr>
              <p:cNvPr id="57" name="Text Placeholder 24">
                <a:extLst>
                  <a:ext uri="{FF2B5EF4-FFF2-40B4-BE49-F238E27FC236}">
                    <a16:creationId xmlns:a16="http://schemas.microsoft.com/office/drawing/2014/main" id="{F4FCD83D-8760-4C0A-9BD5-1A861DD821D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02906" y="5276612"/>
                <a:ext cx="2111192" cy="391972"/>
              </a:xfrm>
              <a:prstGeom prst="rect">
                <a:avLst/>
              </a:prstGeom>
              <a:ln>
                <a:noFill/>
              </a:ln>
            </p:spPr>
            <p:txBody>
              <a:bodyPr/>
              <a:lstStyle>
                <a:lvl1pPr marL="0" indent="0" algn="just" defTabSz="914400" rtl="0" eaLnBrk="1" latinLnBrk="0" hangingPunct="1">
                  <a:lnSpc>
                    <a:spcPts val="1300"/>
                  </a:lnSpc>
                  <a:spcBef>
                    <a:spcPts val="1000"/>
                  </a:spcBef>
                  <a:spcAft>
                    <a:spcPts val="1200"/>
                  </a:spcAft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1pPr>
                <a:lvl2pPr marL="4572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2pPr>
                <a:lvl3pPr marL="9144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3pPr>
                <a:lvl4pPr marL="13716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4pPr>
                <a:lvl5pPr marL="18288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>
                    <a:solidFill>
                      <a:schemeClr val="bg2"/>
                    </a:solidFill>
                    <a:latin typeface="Garamond" panose="02020404030301010803" pitchFamily="18" charset="0"/>
                    <a:ea typeface="Lato Semibold" panose="020F0502020204030203" pitchFamily="34" charset="0"/>
                    <a:cs typeface="Lato Semibold" panose="020F0502020204030203" pitchFamily="34" charset="0"/>
                  </a:rPr>
                  <a:t>Business Process</a:t>
                </a:r>
              </a:p>
            </p:txBody>
          </p:sp>
        </p:grpSp>
        <p:sp>
          <p:nvSpPr>
            <p:cNvPr id="54" name="Text Placeholder 24">
              <a:extLst>
                <a:ext uri="{FF2B5EF4-FFF2-40B4-BE49-F238E27FC236}">
                  <a16:creationId xmlns:a16="http://schemas.microsoft.com/office/drawing/2014/main" id="{A71F65C2-2070-4F27-9BEF-102E547DA1B8}"/>
                </a:ext>
              </a:extLst>
            </p:cNvPr>
            <p:cNvSpPr txBox="1">
              <a:spLocks/>
            </p:cNvSpPr>
            <p:nvPr/>
          </p:nvSpPr>
          <p:spPr>
            <a:xfrm>
              <a:off x="2520402" y="5623493"/>
              <a:ext cx="1410434" cy="391972"/>
            </a:xfrm>
            <a:prstGeom prst="rect">
              <a:avLst/>
            </a:prstGeom>
            <a:ln>
              <a:noFill/>
            </a:ln>
          </p:spPr>
          <p:txBody>
            <a:bodyPr/>
            <a:lstStyle>
              <a:lvl1pPr marL="0" indent="0" algn="just" defTabSz="914400" rtl="0" eaLnBrk="1" latinLnBrk="0" hangingPunct="1">
                <a:lnSpc>
                  <a:spcPts val="1300"/>
                </a:lnSpc>
                <a:spcBef>
                  <a:spcPts val="1000"/>
                </a:spcBef>
                <a:spcAft>
                  <a:spcPts val="1200"/>
                </a:spcAft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dirty="0">
                  <a:solidFill>
                    <a:schemeClr val="bg2"/>
                  </a:solidFill>
                  <a:latin typeface="Garamond" panose="02020404030301010803" pitchFamily="18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90%</a:t>
              </a:r>
            </a:p>
          </p:txBody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25F8C462-8AFC-4DAF-8A08-21DA772E17FA}"/>
              </a:ext>
            </a:extLst>
          </p:cNvPr>
          <p:cNvSpPr/>
          <p:nvPr/>
        </p:nvSpPr>
        <p:spPr>
          <a:xfrm>
            <a:off x="9331439" y="3427877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b="1" dirty="0">
                <a:solidFill>
                  <a:schemeClr val="bg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Lolita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2178BD7D-4A17-4E1E-B990-86FC6145F440}"/>
              </a:ext>
            </a:extLst>
          </p:cNvPr>
          <p:cNvGrpSpPr/>
          <p:nvPr/>
        </p:nvGrpSpPr>
        <p:grpSpPr>
          <a:xfrm>
            <a:off x="9436729" y="5546811"/>
            <a:ext cx="1553852" cy="293986"/>
            <a:chOff x="709288" y="5897502"/>
            <a:chExt cx="1985429" cy="375639"/>
          </a:xfrm>
          <a:solidFill>
            <a:schemeClr val="bg2"/>
          </a:solidFill>
        </p:grpSpPr>
        <p:sp>
          <p:nvSpPr>
            <p:cNvPr id="60" name="Shape 4827">
              <a:extLst>
                <a:ext uri="{FF2B5EF4-FFF2-40B4-BE49-F238E27FC236}">
                  <a16:creationId xmlns:a16="http://schemas.microsoft.com/office/drawing/2014/main" id="{46E9D1AA-AC59-4AEB-A476-6DA9F498D8A3}"/>
                </a:ext>
              </a:extLst>
            </p:cNvPr>
            <p:cNvSpPr/>
            <p:nvPr/>
          </p:nvSpPr>
          <p:spPr>
            <a:xfrm>
              <a:off x="709288" y="5897502"/>
              <a:ext cx="374204" cy="3742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114544"/>
                  </a:moveTo>
                  <a:cubicBezTo>
                    <a:pt x="29872" y="114544"/>
                    <a:pt x="5455" y="90127"/>
                    <a:pt x="5455" y="60000"/>
                  </a:cubicBezTo>
                  <a:cubicBezTo>
                    <a:pt x="5455" y="29877"/>
                    <a:pt x="29872" y="5455"/>
                    <a:pt x="60000" y="5455"/>
                  </a:cubicBezTo>
                  <a:cubicBezTo>
                    <a:pt x="90127" y="5455"/>
                    <a:pt x="114544" y="29877"/>
                    <a:pt x="114544" y="60000"/>
                  </a:cubicBezTo>
                  <a:cubicBezTo>
                    <a:pt x="114544" y="90127"/>
                    <a:pt x="90127" y="114544"/>
                    <a:pt x="60000" y="114544"/>
                  </a:cubicBezTo>
                  <a:moveTo>
                    <a:pt x="60000" y="0"/>
                  </a:moveTo>
                  <a:cubicBezTo>
                    <a:pt x="26861" y="0"/>
                    <a:pt x="0" y="26861"/>
                    <a:pt x="0" y="60000"/>
                  </a:cubicBezTo>
                  <a:cubicBezTo>
                    <a:pt x="0" y="93138"/>
                    <a:pt x="26861" y="120000"/>
                    <a:pt x="60000" y="120000"/>
                  </a:cubicBezTo>
                  <a:cubicBezTo>
                    <a:pt x="93138" y="120000"/>
                    <a:pt x="120000" y="93138"/>
                    <a:pt x="120000" y="60000"/>
                  </a:cubicBezTo>
                  <a:cubicBezTo>
                    <a:pt x="120000" y="26861"/>
                    <a:pt x="93138" y="0"/>
                    <a:pt x="60000" y="0"/>
                  </a:cubicBezTo>
                  <a:moveTo>
                    <a:pt x="88494" y="38988"/>
                  </a:moveTo>
                  <a:cubicBezTo>
                    <a:pt x="86327" y="40255"/>
                    <a:pt x="83933" y="41172"/>
                    <a:pt x="81388" y="41666"/>
                  </a:cubicBezTo>
                  <a:cubicBezTo>
                    <a:pt x="79344" y="39522"/>
                    <a:pt x="76438" y="38188"/>
                    <a:pt x="73216" y="38188"/>
                  </a:cubicBezTo>
                  <a:cubicBezTo>
                    <a:pt x="67038" y="38188"/>
                    <a:pt x="62027" y="43122"/>
                    <a:pt x="62027" y="49200"/>
                  </a:cubicBezTo>
                  <a:cubicBezTo>
                    <a:pt x="62027" y="50061"/>
                    <a:pt x="62127" y="50900"/>
                    <a:pt x="62316" y="51711"/>
                  </a:cubicBezTo>
                  <a:cubicBezTo>
                    <a:pt x="53016" y="51250"/>
                    <a:pt x="44772" y="46866"/>
                    <a:pt x="39250" y="40200"/>
                  </a:cubicBezTo>
                  <a:cubicBezTo>
                    <a:pt x="38288" y="41833"/>
                    <a:pt x="37738" y="43716"/>
                    <a:pt x="37738" y="45738"/>
                  </a:cubicBezTo>
                  <a:cubicBezTo>
                    <a:pt x="37738" y="49561"/>
                    <a:pt x="39711" y="52933"/>
                    <a:pt x="42716" y="54905"/>
                  </a:cubicBezTo>
                  <a:cubicBezTo>
                    <a:pt x="40883" y="54850"/>
                    <a:pt x="39155" y="54355"/>
                    <a:pt x="37644" y="53527"/>
                  </a:cubicBezTo>
                  <a:cubicBezTo>
                    <a:pt x="37644" y="53577"/>
                    <a:pt x="37644" y="53616"/>
                    <a:pt x="37644" y="53666"/>
                  </a:cubicBezTo>
                  <a:cubicBezTo>
                    <a:pt x="37644" y="59005"/>
                    <a:pt x="41505" y="63455"/>
                    <a:pt x="46622" y="64466"/>
                  </a:cubicBezTo>
                  <a:cubicBezTo>
                    <a:pt x="45683" y="64722"/>
                    <a:pt x="44694" y="64850"/>
                    <a:pt x="43672" y="64850"/>
                  </a:cubicBezTo>
                  <a:cubicBezTo>
                    <a:pt x="42955" y="64850"/>
                    <a:pt x="42250" y="64783"/>
                    <a:pt x="41572" y="64655"/>
                  </a:cubicBezTo>
                  <a:cubicBezTo>
                    <a:pt x="42994" y="69033"/>
                    <a:pt x="47127" y="72216"/>
                    <a:pt x="52022" y="72305"/>
                  </a:cubicBezTo>
                  <a:cubicBezTo>
                    <a:pt x="48188" y="75261"/>
                    <a:pt x="43366" y="77016"/>
                    <a:pt x="38122" y="77016"/>
                  </a:cubicBezTo>
                  <a:cubicBezTo>
                    <a:pt x="37216" y="77016"/>
                    <a:pt x="36333" y="76972"/>
                    <a:pt x="35455" y="76872"/>
                  </a:cubicBezTo>
                  <a:cubicBezTo>
                    <a:pt x="40411" y="79988"/>
                    <a:pt x="46288" y="81816"/>
                    <a:pt x="52611" y="81816"/>
                  </a:cubicBezTo>
                  <a:cubicBezTo>
                    <a:pt x="73194" y="81816"/>
                    <a:pt x="84450" y="65033"/>
                    <a:pt x="84450" y="50477"/>
                  </a:cubicBezTo>
                  <a:cubicBezTo>
                    <a:pt x="84450" y="50000"/>
                    <a:pt x="84438" y="49527"/>
                    <a:pt x="84416" y="49055"/>
                  </a:cubicBezTo>
                  <a:cubicBezTo>
                    <a:pt x="86600" y="47500"/>
                    <a:pt x="88500" y="45561"/>
                    <a:pt x="90000" y="43355"/>
                  </a:cubicBezTo>
                  <a:cubicBezTo>
                    <a:pt x="87994" y="44227"/>
                    <a:pt x="85838" y="44816"/>
                    <a:pt x="83572" y="45083"/>
                  </a:cubicBezTo>
                  <a:cubicBezTo>
                    <a:pt x="85883" y="43722"/>
                    <a:pt x="87655" y="41566"/>
                    <a:pt x="88494" y="38988"/>
                  </a:cubicBezTo>
                </a:path>
              </a:pathLst>
            </a:custGeom>
            <a:grpFill/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endParaRPr sz="1500">
                <a:solidFill>
                  <a:schemeClr val="bg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61" name="Shape 4828">
              <a:extLst>
                <a:ext uri="{FF2B5EF4-FFF2-40B4-BE49-F238E27FC236}">
                  <a16:creationId xmlns:a16="http://schemas.microsoft.com/office/drawing/2014/main" id="{F41C7472-1BEF-44D2-9C1B-0C3362181B80}"/>
                </a:ext>
              </a:extLst>
            </p:cNvPr>
            <p:cNvSpPr/>
            <p:nvPr/>
          </p:nvSpPr>
          <p:spPr>
            <a:xfrm>
              <a:off x="1246363" y="5897502"/>
              <a:ext cx="374204" cy="3742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5422" y="47044"/>
                  </a:moveTo>
                  <a:cubicBezTo>
                    <a:pt x="65422" y="44838"/>
                    <a:pt x="65650" y="43655"/>
                    <a:pt x="69044" y="43655"/>
                  </a:cubicBezTo>
                  <a:lnTo>
                    <a:pt x="73577" y="43655"/>
                  </a:lnTo>
                  <a:lnTo>
                    <a:pt x="73577" y="35450"/>
                  </a:lnTo>
                  <a:lnTo>
                    <a:pt x="66322" y="35450"/>
                  </a:lnTo>
                  <a:cubicBezTo>
                    <a:pt x="57605" y="35450"/>
                    <a:pt x="54533" y="39555"/>
                    <a:pt x="54533" y="46461"/>
                  </a:cubicBezTo>
                  <a:lnTo>
                    <a:pt x="54533" y="51788"/>
                  </a:lnTo>
                  <a:lnTo>
                    <a:pt x="49094" y="51788"/>
                  </a:lnTo>
                  <a:lnTo>
                    <a:pt x="49094" y="60000"/>
                  </a:lnTo>
                  <a:lnTo>
                    <a:pt x="54533" y="60000"/>
                  </a:lnTo>
                  <a:lnTo>
                    <a:pt x="54533" y="84550"/>
                  </a:lnTo>
                  <a:lnTo>
                    <a:pt x="65411" y="84550"/>
                  </a:lnTo>
                  <a:lnTo>
                    <a:pt x="65411" y="60000"/>
                  </a:lnTo>
                  <a:lnTo>
                    <a:pt x="72672" y="60000"/>
                  </a:lnTo>
                  <a:lnTo>
                    <a:pt x="73633" y="51788"/>
                  </a:lnTo>
                  <a:lnTo>
                    <a:pt x="65411" y="51788"/>
                  </a:lnTo>
                  <a:cubicBezTo>
                    <a:pt x="65411" y="51788"/>
                    <a:pt x="65422" y="47044"/>
                    <a:pt x="65422" y="47044"/>
                  </a:cubicBezTo>
                  <a:close/>
                  <a:moveTo>
                    <a:pt x="60000" y="114544"/>
                  </a:moveTo>
                  <a:cubicBezTo>
                    <a:pt x="29872" y="114544"/>
                    <a:pt x="5455" y="90127"/>
                    <a:pt x="5455" y="60000"/>
                  </a:cubicBezTo>
                  <a:cubicBezTo>
                    <a:pt x="5455" y="29877"/>
                    <a:pt x="29872" y="5455"/>
                    <a:pt x="60000" y="5455"/>
                  </a:cubicBezTo>
                  <a:cubicBezTo>
                    <a:pt x="90127" y="5455"/>
                    <a:pt x="114544" y="29877"/>
                    <a:pt x="114544" y="60000"/>
                  </a:cubicBezTo>
                  <a:cubicBezTo>
                    <a:pt x="114544" y="90127"/>
                    <a:pt x="90127" y="114544"/>
                    <a:pt x="60000" y="114544"/>
                  </a:cubicBezTo>
                  <a:moveTo>
                    <a:pt x="60000" y="0"/>
                  </a:moveTo>
                  <a:cubicBezTo>
                    <a:pt x="26861" y="0"/>
                    <a:pt x="0" y="26861"/>
                    <a:pt x="0" y="60000"/>
                  </a:cubicBezTo>
                  <a:cubicBezTo>
                    <a:pt x="0" y="93138"/>
                    <a:pt x="26861" y="120000"/>
                    <a:pt x="60000" y="120000"/>
                  </a:cubicBezTo>
                  <a:cubicBezTo>
                    <a:pt x="93138" y="120000"/>
                    <a:pt x="120000" y="93138"/>
                    <a:pt x="120000" y="60000"/>
                  </a:cubicBezTo>
                  <a:cubicBezTo>
                    <a:pt x="120000" y="26861"/>
                    <a:pt x="93138" y="0"/>
                    <a:pt x="60000" y="0"/>
                  </a:cubicBezTo>
                </a:path>
              </a:pathLst>
            </a:custGeom>
            <a:grpFill/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endParaRPr sz="1500">
                <a:solidFill>
                  <a:schemeClr val="bg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62" name="Shape 4832">
              <a:extLst>
                <a:ext uri="{FF2B5EF4-FFF2-40B4-BE49-F238E27FC236}">
                  <a16:creationId xmlns:a16="http://schemas.microsoft.com/office/drawing/2014/main" id="{71382B25-D630-421E-841F-C995A00CC96E}"/>
                </a:ext>
              </a:extLst>
            </p:cNvPr>
            <p:cNvSpPr/>
            <p:nvPr/>
          </p:nvSpPr>
          <p:spPr>
            <a:xfrm>
              <a:off x="1783438" y="5897502"/>
              <a:ext cx="374204" cy="3742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805" y="40883"/>
                  </a:moveTo>
                  <a:lnTo>
                    <a:pt x="76350" y="40883"/>
                  </a:lnTo>
                  <a:lnTo>
                    <a:pt x="76350" y="49072"/>
                  </a:lnTo>
                  <a:lnTo>
                    <a:pt x="68138" y="49072"/>
                  </a:lnTo>
                  <a:lnTo>
                    <a:pt x="68138" y="54533"/>
                  </a:lnTo>
                  <a:lnTo>
                    <a:pt x="76350" y="54533"/>
                  </a:lnTo>
                  <a:lnTo>
                    <a:pt x="76350" y="62683"/>
                  </a:lnTo>
                  <a:lnTo>
                    <a:pt x="81805" y="62683"/>
                  </a:lnTo>
                  <a:lnTo>
                    <a:pt x="81805" y="54533"/>
                  </a:lnTo>
                  <a:lnTo>
                    <a:pt x="90027" y="54533"/>
                  </a:lnTo>
                  <a:lnTo>
                    <a:pt x="90027" y="49072"/>
                  </a:lnTo>
                  <a:lnTo>
                    <a:pt x="81805" y="49072"/>
                  </a:lnTo>
                  <a:cubicBezTo>
                    <a:pt x="81805" y="49072"/>
                    <a:pt x="81805" y="40883"/>
                    <a:pt x="81805" y="40883"/>
                  </a:cubicBezTo>
                  <a:close/>
                  <a:moveTo>
                    <a:pt x="51783" y="77477"/>
                  </a:moveTo>
                  <a:cubicBezTo>
                    <a:pt x="47888" y="77477"/>
                    <a:pt x="44838" y="74972"/>
                    <a:pt x="44838" y="71772"/>
                  </a:cubicBezTo>
                  <a:cubicBezTo>
                    <a:pt x="44838" y="68844"/>
                    <a:pt x="48405" y="66272"/>
                    <a:pt x="52477" y="66272"/>
                  </a:cubicBezTo>
                  <a:lnTo>
                    <a:pt x="52477" y="65127"/>
                  </a:lnTo>
                  <a:lnTo>
                    <a:pt x="52483" y="65127"/>
                  </a:lnTo>
                  <a:lnTo>
                    <a:pt x="52583" y="66272"/>
                  </a:lnTo>
                  <a:cubicBezTo>
                    <a:pt x="53466" y="66277"/>
                    <a:pt x="54316" y="66411"/>
                    <a:pt x="55122" y="66666"/>
                  </a:cubicBezTo>
                  <a:lnTo>
                    <a:pt x="55927" y="67244"/>
                  </a:lnTo>
                  <a:cubicBezTo>
                    <a:pt x="58000" y="68727"/>
                    <a:pt x="59094" y="69561"/>
                    <a:pt x="59416" y="70911"/>
                  </a:cubicBezTo>
                  <a:cubicBezTo>
                    <a:pt x="59500" y="71261"/>
                    <a:pt x="59538" y="71616"/>
                    <a:pt x="59538" y="71966"/>
                  </a:cubicBezTo>
                  <a:cubicBezTo>
                    <a:pt x="59538" y="75622"/>
                    <a:pt x="56927" y="77477"/>
                    <a:pt x="51783" y="77477"/>
                  </a:cubicBezTo>
                  <a:moveTo>
                    <a:pt x="47455" y="48550"/>
                  </a:moveTo>
                  <a:cubicBezTo>
                    <a:pt x="47194" y="46455"/>
                    <a:pt x="47633" y="44522"/>
                    <a:pt x="48633" y="43366"/>
                  </a:cubicBezTo>
                  <a:cubicBezTo>
                    <a:pt x="49244" y="42666"/>
                    <a:pt x="50033" y="42294"/>
                    <a:pt x="50911" y="42294"/>
                  </a:cubicBezTo>
                  <a:lnTo>
                    <a:pt x="50911" y="41161"/>
                  </a:lnTo>
                  <a:lnTo>
                    <a:pt x="51011" y="42294"/>
                  </a:lnTo>
                  <a:cubicBezTo>
                    <a:pt x="53627" y="42377"/>
                    <a:pt x="56138" y="45472"/>
                    <a:pt x="56605" y="49194"/>
                  </a:cubicBezTo>
                  <a:cubicBezTo>
                    <a:pt x="56872" y="51327"/>
                    <a:pt x="56416" y="53311"/>
                    <a:pt x="55388" y="54494"/>
                  </a:cubicBezTo>
                  <a:cubicBezTo>
                    <a:pt x="54777" y="55194"/>
                    <a:pt x="54011" y="55566"/>
                    <a:pt x="53055" y="55561"/>
                  </a:cubicBezTo>
                  <a:lnTo>
                    <a:pt x="53050" y="55561"/>
                  </a:lnTo>
                  <a:cubicBezTo>
                    <a:pt x="50483" y="55488"/>
                    <a:pt x="47922" y="52272"/>
                    <a:pt x="47455" y="48550"/>
                  </a:cubicBezTo>
                  <a:moveTo>
                    <a:pt x="60211" y="62200"/>
                  </a:moveTo>
                  <a:cubicBezTo>
                    <a:pt x="58811" y="61161"/>
                    <a:pt x="57505" y="59622"/>
                    <a:pt x="57455" y="59144"/>
                  </a:cubicBezTo>
                  <a:cubicBezTo>
                    <a:pt x="57455" y="58327"/>
                    <a:pt x="57455" y="57950"/>
                    <a:pt x="59383" y="56377"/>
                  </a:cubicBezTo>
                  <a:cubicBezTo>
                    <a:pt x="61877" y="54333"/>
                    <a:pt x="63255" y="51638"/>
                    <a:pt x="63255" y="48800"/>
                  </a:cubicBezTo>
                  <a:cubicBezTo>
                    <a:pt x="63255" y="46344"/>
                    <a:pt x="62566" y="44150"/>
                    <a:pt x="61388" y="42550"/>
                  </a:cubicBezTo>
                  <a:lnTo>
                    <a:pt x="62433" y="42550"/>
                  </a:lnTo>
                  <a:lnTo>
                    <a:pt x="68200" y="38183"/>
                  </a:lnTo>
                  <a:lnTo>
                    <a:pt x="52572" y="38183"/>
                  </a:lnTo>
                  <a:cubicBezTo>
                    <a:pt x="46305" y="38183"/>
                    <a:pt x="40805" y="43105"/>
                    <a:pt x="40805" y="48716"/>
                  </a:cubicBezTo>
                  <a:cubicBezTo>
                    <a:pt x="40805" y="54511"/>
                    <a:pt x="45050" y="58916"/>
                    <a:pt x="50761" y="59155"/>
                  </a:cubicBezTo>
                  <a:cubicBezTo>
                    <a:pt x="50672" y="59566"/>
                    <a:pt x="50627" y="59972"/>
                    <a:pt x="50627" y="60377"/>
                  </a:cubicBezTo>
                  <a:cubicBezTo>
                    <a:pt x="50627" y="61211"/>
                    <a:pt x="50816" y="62011"/>
                    <a:pt x="51200" y="62777"/>
                  </a:cubicBezTo>
                  <a:cubicBezTo>
                    <a:pt x="44127" y="62827"/>
                    <a:pt x="38166" y="67561"/>
                    <a:pt x="38166" y="73150"/>
                  </a:cubicBezTo>
                  <a:cubicBezTo>
                    <a:pt x="38166" y="78172"/>
                    <a:pt x="43905" y="81816"/>
                    <a:pt x="51805" y="81816"/>
                  </a:cubicBezTo>
                  <a:cubicBezTo>
                    <a:pt x="60338" y="81816"/>
                    <a:pt x="64944" y="76477"/>
                    <a:pt x="64944" y="71444"/>
                  </a:cubicBezTo>
                  <a:cubicBezTo>
                    <a:pt x="64944" y="67266"/>
                    <a:pt x="63661" y="64755"/>
                    <a:pt x="60211" y="62200"/>
                  </a:cubicBezTo>
                  <a:moveTo>
                    <a:pt x="60000" y="114544"/>
                  </a:moveTo>
                  <a:cubicBezTo>
                    <a:pt x="29877" y="114544"/>
                    <a:pt x="5455" y="90127"/>
                    <a:pt x="5455" y="60000"/>
                  </a:cubicBezTo>
                  <a:cubicBezTo>
                    <a:pt x="5455" y="29877"/>
                    <a:pt x="29877" y="5455"/>
                    <a:pt x="60000" y="5455"/>
                  </a:cubicBezTo>
                  <a:cubicBezTo>
                    <a:pt x="90127" y="5455"/>
                    <a:pt x="114544" y="29877"/>
                    <a:pt x="114544" y="60000"/>
                  </a:cubicBezTo>
                  <a:cubicBezTo>
                    <a:pt x="114544" y="90127"/>
                    <a:pt x="90127" y="114544"/>
                    <a:pt x="60000" y="114544"/>
                  </a:cubicBezTo>
                  <a:moveTo>
                    <a:pt x="60000" y="0"/>
                  </a:moveTo>
                  <a:cubicBezTo>
                    <a:pt x="26866" y="0"/>
                    <a:pt x="0" y="26861"/>
                    <a:pt x="0" y="60000"/>
                  </a:cubicBezTo>
                  <a:cubicBezTo>
                    <a:pt x="0" y="93138"/>
                    <a:pt x="26866" y="120000"/>
                    <a:pt x="60000" y="120000"/>
                  </a:cubicBezTo>
                  <a:cubicBezTo>
                    <a:pt x="93138" y="120000"/>
                    <a:pt x="120000" y="93138"/>
                    <a:pt x="120000" y="60000"/>
                  </a:cubicBezTo>
                  <a:cubicBezTo>
                    <a:pt x="120000" y="26861"/>
                    <a:pt x="93138" y="0"/>
                    <a:pt x="60000" y="0"/>
                  </a:cubicBezTo>
                </a:path>
              </a:pathLst>
            </a:custGeom>
            <a:grpFill/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endParaRPr sz="1500">
                <a:solidFill>
                  <a:schemeClr val="bg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63" name="Shape 4837">
              <a:extLst>
                <a:ext uri="{FF2B5EF4-FFF2-40B4-BE49-F238E27FC236}">
                  <a16:creationId xmlns:a16="http://schemas.microsoft.com/office/drawing/2014/main" id="{B03302D1-A92C-442F-A650-96F1B20C79A5}"/>
                </a:ext>
              </a:extLst>
            </p:cNvPr>
            <p:cNvSpPr/>
            <p:nvPr/>
          </p:nvSpPr>
          <p:spPr>
            <a:xfrm>
              <a:off x="2320513" y="5898937"/>
              <a:ext cx="374204" cy="3742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816" y="76361"/>
                  </a:moveTo>
                  <a:cubicBezTo>
                    <a:pt x="81816" y="79372"/>
                    <a:pt x="79372" y="81816"/>
                    <a:pt x="76361" y="81816"/>
                  </a:cubicBezTo>
                  <a:lnTo>
                    <a:pt x="43638" y="81816"/>
                  </a:lnTo>
                  <a:cubicBezTo>
                    <a:pt x="40627" y="81816"/>
                    <a:pt x="38183" y="79372"/>
                    <a:pt x="38183" y="76361"/>
                  </a:cubicBezTo>
                  <a:lnTo>
                    <a:pt x="38183" y="57272"/>
                  </a:lnTo>
                  <a:lnTo>
                    <a:pt x="43911" y="57272"/>
                  </a:lnTo>
                  <a:cubicBezTo>
                    <a:pt x="43761" y="58166"/>
                    <a:pt x="43638" y="59066"/>
                    <a:pt x="43638" y="60000"/>
                  </a:cubicBezTo>
                  <a:cubicBezTo>
                    <a:pt x="43638" y="69038"/>
                    <a:pt x="50961" y="76361"/>
                    <a:pt x="60000" y="76361"/>
                  </a:cubicBezTo>
                  <a:cubicBezTo>
                    <a:pt x="69033" y="76361"/>
                    <a:pt x="76361" y="69038"/>
                    <a:pt x="76361" y="60000"/>
                  </a:cubicBezTo>
                  <a:cubicBezTo>
                    <a:pt x="76361" y="59066"/>
                    <a:pt x="76238" y="58166"/>
                    <a:pt x="76088" y="57272"/>
                  </a:cubicBezTo>
                  <a:lnTo>
                    <a:pt x="81816" y="57272"/>
                  </a:lnTo>
                  <a:cubicBezTo>
                    <a:pt x="81816" y="57272"/>
                    <a:pt x="81816" y="76361"/>
                    <a:pt x="81816" y="76361"/>
                  </a:cubicBezTo>
                  <a:close/>
                  <a:moveTo>
                    <a:pt x="60000" y="49088"/>
                  </a:moveTo>
                  <a:cubicBezTo>
                    <a:pt x="66022" y="49088"/>
                    <a:pt x="70911" y="53977"/>
                    <a:pt x="70911" y="60000"/>
                  </a:cubicBezTo>
                  <a:cubicBezTo>
                    <a:pt x="70911" y="66022"/>
                    <a:pt x="66022" y="70911"/>
                    <a:pt x="60000" y="70911"/>
                  </a:cubicBezTo>
                  <a:cubicBezTo>
                    <a:pt x="53977" y="70911"/>
                    <a:pt x="49088" y="66022"/>
                    <a:pt x="49088" y="60000"/>
                  </a:cubicBezTo>
                  <a:cubicBezTo>
                    <a:pt x="49088" y="53977"/>
                    <a:pt x="53977" y="49088"/>
                    <a:pt x="60000" y="49088"/>
                  </a:cubicBezTo>
                  <a:moveTo>
                    <a:pt x="70911" y="40911"/>
                  </a:moveTo>
                  <a:lnTo>
                    <a:pt x="79088" y="40911"/>
                  </a:lnTo>
                  <a:lnTo>
                    <a:pt x="79088" y="49088"/>
                  </a:lnTo>
                  <a:lnTo>
                    <a:pt x="70911" y="49088"/>
                  </a:lnTo>
                  <a:cubicBezTo>
                    <a:pt x="70911" y="49088"/>
                    <a:pt x="70911" y="40911"/>
                    <a:pt x="70911" y="40911"/>
                  </a:cubicBezTo>
                  <a:close/>
                  <a:moveTo>
                    <a:pt x="76361" y="32727"/>
                  </a:moveTo>
                  <a:lnTo>
                    <a:pt x="43638" y="32727"/>
                  </a:lnTo>
                  <a:cubicBezTo>
                    <a:pt x="37611" y="32727"/>
                    <a:pt x="32727" y="37611"/>
                    <a:pt x="32727" y="43638"/>
                  </a:cubicBezTo>
                  <a:lnTo>
                    <a:pt x="32727" y="76361"/>
                  </a:lnTo>
                  <a:cubicBezTo>
                    <a:pt x="32727" y="82388"/>
                    <a:pt x="37611" y="87272"/>
                    <a:pt x="43638" y="87272"/>
                  </a:cubicBezTo>
                  <a:lnTo>
                    <a:pt x="76361" y="87272"/>
                  </a:lnTo>
                  <a:cubicBezTo>
                    <a:pt x="82388" y="87272"/>
                    <a:pt x="87272" y="82388"/>
                    <a:pt x="87272" y="76361"/>
                  </a:cubicBezTo>
                  <a:lnTo>
                    <a:pt x="87272" y="43638"/>
                  </a:lnTo>
                  <a:cubicBezTo>
                    <a:pt x="87272" y="37611"/>
                    <a:pt x="82388" y="32727"/>
                    <a:pt x="76361" y="32727"/>
                  </a:cubicBezTo>
                  <a:moveTo>
                    <a:pt x="60000" y="114544"/>
                  </a:moveTo>
                  <a:cubicBezTo>
                    <a:pt x="29872" y="114544"/>
                    <a:pt x="5455" y="90127"/>
                    <a:pt x="5455" y="60000"/>
                  </a:cubicBezTo>
                  <a:cubicBezTo>
                    <a:pt x="5455" y="29877"/>
                    <a:pt x="29872" y="5455"/>
                    <a:pt x="60000" y="5455"/>
                  </a:cubicBezTo>
                  <a:cubicBezTo>
                    <a:pt x="90127" y="5455"/>
                    <a:pt x="114544" y="29877"/>
                    <a:pt x="114544" y="60000"/>
                  </a:cubicBezTo>
                  <a:cubicBezTo>
                    <a:pt x="114544" y="90127"/>
                    <a:pt x="90127" y="114544"/>
                    <a:pt x="60000" y="114544"/>
                  </a:cubicBezTo>
                  <a:moveTo>
                    <a:pt x="60000" y="0"/>
                  </a:moveTo>
                  <a:cubicBezTo>
                    <a:pt x="26861" y="0"/>
                    <a:pt x="0" y="26861"/>
                    <a:pt x="0" y="60000"/>
                  </a:cubicBezTo>
                  <a:cubicBezTo>
                    <a:pt x="0" y="93138"/>
                    <a:pt x="26861" y="120000"/>
                    <a:pt x="60000" y="120000"/>
                  </a:cubicBezTo>
                  <a:cubicBezTo>
                    <a:pt x="93138" y="120000"/>
                    <a:pt x="120000" y="93138"/>
                    <a:pt x="120000" y="60000"/>
                  </a:cubicBezTo>
                  <a:cubicBezTo>
                    <a:pt x="120000" y="26861"/>
                    <a:pt x="93138" y="0"/>
                    <a:pt x="60000" y="0"/>
                  </a:cubicBezTo>
                </a:path>
              </a:pathLst>
            </a:custGeom>
            <a:grpFill/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endParaRPr sz="1500">
                <a:solidFill>
                  <a:schemeClr val="bg2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64" name="Rectangle 63">
            <a:extLst>
              <a:ext uri="{FF2B5EF4-FFF2-40B4-BE49-F238E27FC236}">
                <a16:creationId xmlns:a16="http://schemas.microsoft.com/office/drawing/2014/main" id="{B8F27347-7950-4539-949D-03A507D7648D}"/>
              </a:ext>
            </a:extLst>
          </p:cNvPr>
          <p:cNvSpPr/>
          <p:nvPr/>
        </p:nvSpPr>
        <p:spPr>
          <a:xfrm>
            <a:off x="9331438" y="4031301"/>
            <a:ext cx="176443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39E97061-219E-4D49-A48A-EF07CC2D812B}"/>
              </a:ext>
            </a:extLst>
          </p:cNvPr>
          <p:cNvSpPr/>
          <p:nvPr/>
        </p:nvSpPr>
        <p:spPr>
          <a:xfrm>
            <a:off x="9331439" y="3677233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b="1" dirty="0">
                <a:solidFill>
                  <a:schemeClr val="bg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Illustration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44795EDE-35C7-4DBC-9C76-7A2364B2E9F7}"/>
              </a:ext>
            </a:extLst>
          </p:cNvPr>
          <p:cNvGrpSpPr/>
          <p:nvPr/>
        </p:nvGrpSpPr>
        <p:grpSpPr>
          <a:xfrm>
            <a:off x="9436729" y="4687199"/>
            <a:ext cx="1553853" cy="718261"/>
            <a:chOff x="692140" y="5522909"/>
            <a:chExt cx="3238696" cy="492556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42833EB9-552F-4A60-ADD9-144113DE2078}"/>
                </a:ext>
              </a:extLst>
            </p:cNvPr>
            <p:cNvGrpSpPr/>
            <p:nvPr/>
          </p:nvGrpSpPr>
          <p:grpSpPr>
            <a:xfrm>
              <a:off x="692140" y="5522909"/>
              <a:ext cx="3238696" cy="412637"/>
              <a:chOff x="2002906" y="5276612"/>
              <a:chExt cx="3238696" cy="412637"/>
            </a:xfrm>
          </p:grpSpPr>
          <p:sp>
            <p:nvSpPr>
              <p:cNvPr id="69" name="Rounded Rectangle 21">
                <a:extLst>
                  <a:ext uri="{FF2B5EF4-FFF2-40B4-BE49-F238E27FC236}">
                    <a16:creationId xmlns:a16="http://schemas.microsoft.com/office/drawing/2014/main" id="{4C369D47-8007-48ED-BC23-D0CCD7C215A6}"/>
                  </a:ext>
                </a:extLst>
              </p:cNvPr>
              <p:cNvSpPr/>
              <p:nvPr/>
            </p:nvSpPr>
            <p:spPr>
              <a:xfrm>
                <a:off x="2077313" y="5576407"/>
                <a:ext cx="3164289" cy="112842"/>
              </a:xfrm>
              <a:prstGeom prst="roundRect">
                <a:avLst>
                  <a:gd name="adj" fmla="val 50000"/>
                </a:avLst>
              </a:prstGeom>
              <a:solidFill>
                <a:schemeClr val="tx2"/>
              </a:solidFill>
              <a:ln w="19050">
                <a:solidFill>
                  <a:schemeClr val="bg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sz="1200">
                  <a:solidFill>
                    <a:schemeClr val="bg2"/>
                  </a:solidFill>
                  <a:latin typeface="Garamond" panose="02020404030301010803" pitchFamily="18" charset="0"/>
                  <a:ea typeface="Lato Semibold" panose="020F0502020204030203" pitchFamily="34" charset="0"/>
                </a:endParaRPr>
              </a:p>
            </p:txBody>
          </p:sp>
          <p:sp>
            <p:nvSpPr>
              <p:cNvPr id="70" name="Rounded Rectangle 22">
                <a:extLst>
                  <a:ext uri="{FF2B5EF4-FFF2-40B4-BE49-F238E27FC236}">
                    <a16:creationId xmlns:a16="http://schemas.microsoft.com/office/drawing/2014/main" id="{612E6949-D471-4A2A-8DFB-4F5BF4F86A78}"/>
                  </a:ext>
                </a:extLst>
              </p:cNvPr>
              <p:cNvSpPr/>
              <p:nvPr/>
            </p:nvSpPr>
            <p:spPr>
              <a:xfrm>
                <a:off x="2077312" y="5576408"/>
                <a:ext cx="2911375" cy="107768"/>
              </a:xfrm>
              <a:prstGeom prst="roundRect">
                <a:avLst>
                  <a:gd name="adj" fmla="val 50000"/>
                </a:avLst>
              </a:prstGeom>
              <a:solidFill>
                <a:schemeClr val="bg2"/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sz="1200" dirty="0">
                  <a:solidFill>
                    <a:schemeClr val="bg2"/>
                  </a:solidFill>
                  <a:latin typeface="Garamond" panose="02020404030301010803" pitchFamily="18" charset="0"/>
                  <a:ea typeface="Lato Semibold" panose="020F0502020204030203" pitchFamily="34" charset="0"/>
                </a:endParaRPr>
              </a:p>
            </p:txBody>
          </p:sp>
          <p:sp>
            <p:nvSpPr>
              <p:cNvPr id="71" name="Text Placeholder 24">
                <a:extLst>
                  <a:ext uri="{FF2B5EF4-FFF2-40B4-BE49-F238E27FC236}">
                    <a16:creationId xmlns:a16="http://schemas.microsoft.com/office/drawing/2014/main" id="{C69630CE-1106-4C94-86A7-75E5B5F716D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02906" y="5276612"/>
                <a:ext cx="2111192" cy="391972"/>
              </a:xfrm>
              <a:prstGeom prst="rect">
                <a:avLst/>
              </a:prstGeom>
              <a:ln>
                <a:noFill/>
              </a:ln>
            </p:spPr>
            <p:txBody>
              <a:bodyPr/>
              <a:lstStyle>
                <a:lvl1pPr marL="0" indent="0" algn="just" defTabSz="914400" rtl="0" eaLnBrk="1" latinLnBrk="0" hangingPunct="1">
                  <a:lnSpc>
                    <a:spcPts val="1300"/>
                  </a:lnSpc>
                  <a:spcBef>
                    <a:spcPts val="1000"/>
                  </a:spcBef>
                  <a:spcAft>
                    <a:spcPts val="1200"/>
                  </a:spcAft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1pPr>
                <a:lvl2pPr marL="4572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2pPr>
                <a:lvl3pPr marL="9144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3pPr>
                <a:lvl4pPr marL="13716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4pPr>
                <a:lvl5pPr marL="18288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>
                    <a:solidFill>
                      <a:schemeClr val="bg2"/>
                    </a:solidFill>
                    <a:latin typeface="Garamond" panose="02020404030301010803" pitchFamily="18" charset="0"/>
                    <a:ea typeface="Lato Semibold" panose="020F0502020204030203" pitchFamily="34" charset="0"/>
                    <a:cs typeface="Lato Semibold" panose="020F0502020204030203" pitchFamily="34" charset="0"/>
                  </a:rPr>
                  <a:t>Business Process</a:t>
                </a:r>
              </a:p>
            </p:txBody>
          </p:sp>
        </p:grpSp>
        <p:sp>
          <p:nvSpPr>
            <p:cNvPr id="68" name="Text Placeholder 24">
              <a:extLst>
                <a:ext uri="{FF2B5EF4-FFF2-40B4-BE49-F238E27FC236}">
                  <a16:creationId xmlns:a16="http://schemas.microsoft.com/office/drawing/2014/main" id="{C9331A97-26C6-4503-B779-491158F44DAE}"/>
                </a:ext>
              </a:extLst>
            </p:cNvPr>
            <p:cNvSpPr txBox="1">
              <a:spLocks/>
            </p:cNvSpPr>
            <p:nvPr/>
          </p:nvSpPr>
          <p:spPr>
            <a:xfrm>
              <a:off x="2520402" y="5623493"/>
              <a:ext cx="1410434" cy="391972"/>
            </a:xfrm>
            <a:prstGeom prst="rect">
              <a:avLst/>
            </a:prstGeom>
            <a:ln>
              <a:noFill/>
            </a:ln>
          </p:spPr>
          <p:txBody>
            <a:bodyPr/>
            <a:lstStyle>
              <a:lvl1pPr marL="0" indent="0" algn="just" defTabSz="914400" rtl="0" eaLnBrk="1" latinLnBrk="0" hangingPunct="1">
                <a:lnSpc>
                  <a:spcPts val="1300"/>
                </a:lnSpc>
                <a:spcBef>
                  <a:spcPts val="1000"/>
                </a:spcBef>
                <a:spcAft>
                  <a:spcPts val="1200"/>
                </a:spcAft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dirty="0">
                  <a:solidFill>
                    <a:schemeClr val="bg2"/>
                  </a:solidFill>
                  <a:latin typeface="Garamond" panose="02020404030301010803" pitchFamily="18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90%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7A9B8B3-AB6A-4487-AF0B-2B696DCECA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DE0AFB5-B9EC-4144-99DC-8DC82A4880F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229D1F7-3E77-488D-805B-BD86C99E954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96430702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68A51414-45D5-456F-84DC-74492987A4AC}"/>
              </a:ext>
            </a:extLst>
          </p:cNvPr>
          <p:cNvSpPr/>
          <p:nvPr/>
        </p:nvSpPr>
        <p:spPr>
          <a:xfrm>
            <a:off x="0" y="0"/>
            <a:ext cx="192405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732113-061D-40B7-8AA6-6510F5259B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F8395BAE-7D93-4B6F-B008-5F5B9051A5C4}"/>
              </a:ext>
            </a:extLst>
          </p:cNvPr>
          <p:cNvSpPr/>
          <p:nvPr/>
        </p:nvSpPr>
        <p:spPr>
          <a:xfrm>
            <a:off x="0" y="0"/>
            <a:ext cx="6126744" cy="6105832"/>
          </a:xfrm>
          <a:custGeom>
            <a:avLst/>
            <a:gdLst>
              <a:gd name="connsiteX0" fmla="*/ 3990234 w 6202945"/>
              <a:gd name="connsiteY0" fmla="*/ 0 h 6105832"/>
              <a:gd name="connsiteX1" fmla="*/ 5860129 w 6202945"/>
              <a:gd name="connsiteY1" fmla="*/ 0 h 6105832"/>
              <a:gd name="connsiteX2" fmla="*/ 5935921 w 6202945"/>
              <a:gd name="connsiteY2" fmla="*/ 192225 h 6105832"/>
              <a:gd name="connsiteX3" fmla="*/ 6202945 w 6202945"/>
              <a:gd name="connsiteY3" fmla="*/ 1705282 h 6105832"/>
              <a:gd name="connsiteX4" fmla="*/ 1802395 w 6202945"/>
              <a:gd name="connsiteY4" fmla="*/ 6105832 h 6105832"/>
              <a:gd name="connsiteX5" fmla="*/ 89502 w 6202945"/>
              <a:gd name="connsiteY5" fmla="*/ 5760015 h 6105832"/>
              <a:gd name="connsiteX6" fmla="*/ 0 w 6202945"/>
              <a:gd name="connsiteY6" fmla="*/ 5719552 h 6105832"/>
              <a:gd name="connsiteX7" fmla="*/ 0 w 6202945"/>
              <a:gd name="connsiteY7" fmla="*/ 3814646 h 6105832"/>
              <a:gd name="connsiteX8" fmla="*/ 36350 w 6202945"/>
              <a:gd name="connsiteY8" fmla="*/ 3847683 h 6105832"/>
              <a:gd name="connsiteX9" fmla="*/ 1802395 w 6202945"/>
              <a:gd name="connsiteY9" fmla="*/ 4481677 h 6105832"/>
              <a:gd name="connsiteX10" fmla="*/ 4578790 w 6202945"/>
              <a:gd name="connsiteY10" fmla="*/ 1705282 h 6105832"/>
              <a:gd name="connsiteX11" fmla="*/ 4104625 w 6202945"/>
              <a:gd name="connsiteY11" fmla="*/ 152973 h 6105832"/>
              <a:gd name="connsiteX12" fmla="*/ 3990234 w 6202945"/>
              <a:gd name="connsiteY12" fmla="*/ 0 h 6105832"/>
              <a:gd name="connsiteX0" fmla="*/ 3990234 w 6202945"/>
              <a:gd name="connsiteY0" fmla="*/ 0 h 6105832"/>
              <a:gd name="connsiteX1" fmla="*/ 5860129 w 6202945"/>
              <a:gd name="connsiteY1" fmla="*/ 0 h 6105832"/>
              <a:gd name="connsiteX2" fmla="*/ 5935921 w 6202945"/>
              <a:gd name="connsiteY2" fmla="*/ 192225 h 6105832"/>
              <a:gd name="connsiteX3" fmla="*/ 6202945 w 6202945"/>
              <a:gd name="connsiteY3" fmla="*/ 1705282 h 6105832"/>
              <a:gd name="connsiteX4" fmla="*/ 1802395 w 6202945"/>
              <a:gd name="connsiteY4" fmla="*/ 6105832 h 6105832"/>
              <a:gd name="connsiteX5" fmla="*/ 89502 w 6202945"/>
              <a:gd name="connsiteY5" fmla="*/ 5760015 h 6105832"/>
              <a:gd name="connsiteX6" fmla="*/ 0 w 6202945"/>
              <a:gd name="connsiteY6" fmla="*/ 5719552 h 6105832"/>
              <a:gd name="connsiteX7" fmla="*/ 0 w 6202945"/>
              <a:gd name="connsiteY7" fmla="*/ 3814646 h 6105832"/>
              <a:gd name="connsiteX8" fmla="*/ 36350 w 6202945"/>
              <a:gd name="connsiteY8" fmla="*/ 3847683 h 6105832"/>
              <a:gd name="connsiteX9" fmla="*/ 1802395 w 6202945"/>
              <a:gd name="connsiteY9" fmla="*/ 4481677 h 6105832"/>
              <a:gd name="connsiteX10" fmla="*/ 4578790 w 6202945"/>
              <a:gd name="connsiteY10" fmla="*/ 1705282 h 6105832"/>
              <a:gd name="connsiteX11" fmla="*/ 4104625 w 6202945"/>
              <a:gd name="connsiteY11" fmla="*/ 152973 h 6105832"/>
              <a:gd name="connsiteX12" fmla="*/ 3990234 w 6202945"/>
              <a:gd name="connsiteY12" fmla="*/ 0 h 6105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202945" h="6105832">
                <a:moveTo>
                  <a:pt x="3990234" y="0"/>
                </a:moveTo>
                <a:lnTo>
                  <a:pt x="5860129" y="0"/>
                </a:lnTo>
                <a:lnTo>
                  <a:pt x="5935921" y="192225"/>
                </a:lnTo>
                <a:cubicBezTo>
                  <a:pt x="6108668" y="664020"/>
                  <a:pt x="6202945" y="1173641"/>
                  <a:pt x="6202945" y="1705282"/>
                </a:cubicBezTo>
                <a:cubicBezTo>
                  <a:pt x="6202945" y="4295296"/>
                  <a:pt x="4232752" y="6105832"/>
                  <a:pt x="1802395" y="6105832"/>
                </a:cubicBezTo>
                <a:cubicBezTo>
                  <a:pt x="1194806" y="6105832"/>
                  <a:pt x="615977" y="5982695"/>
                  <a:pt x="89502" y="5760015"/>
                </a:cubicBezTo>
                <a:lnTo>
                  <a:pt x="0" y="5719552"/>
                </a:lnTo>
                <a:lnTo>
                  <a:pt x="0" y="3814646"/>
                </a:lnTo>
                <a:lnTo>
                  <a:pt x="36350" y="3847683"/>
                </a:lnTo>
                <a:cubicBezTo>
                  <a:pt x="516275" y="4243753"/>
                  <a:pt x="1131550" y="4481677"/>
                  <a:pt x="1802395" y="4481677"/>
                </a:cubicBezTo>
                <a:cubicBezTo>
                  <a:pt x="3335756" y="4481677"/>
                  <a:pt x="4578790" y="3238643"/>
                  <a:pt x="4578790" y="1705282"/>
                </a:cubicBezTo>
                <a:cubicBezTo>
                  <a:pt x="4578790" y="1130272"/>
                  <a:pt x="4403989" y="596089"/>
                  <a:pt x="4104625" y="152973"/>
                </a:cubicBezTo>
                <a:lnTo>
                  <a:pt x="3990234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CE828AD-F561-4881-B05D-C9DB1BBC5AFC}"/>
              </a:ext>
            </a:extLst>
          </p:cNvPr>
          <p:cNvSpPr txBox="1"/>
          <p:nvPr/>
        </p:nvSpPr>
        <p:spPr>
          <a:xfrm>
            <a:off x="6636295" y="1599694"/>
            <a:ext cx="39364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Our Service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1D815EC-F24B-43DE-8236-F15E0450DC52}"/>
              </a:ext>
            </a:extLst>
          </p:cNvPr>
          <p:cNvSpPr/>
          <p:nvPr/>
        </p:nvSpPr>
        <p:spPr>
          <a:xfrm>
            <a:off x="6636295" y="1378915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48AC580-1D15-4DF6-A5BE-76197139CCDB}"/>
              </a:ext>
            </a:extLst>
          </p:cNvPr>
          <p:cNvSpPr/>
          <p:nvPr/>
        </p:nvSpPr>
        <p:spPr>
          <a:xfrm>
            <a:off x="6636295" y="2743803"/>
            <a:ext cx="4698455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7DE15DC1-86FE-4D7B-A3FD-9E1B3EF07F98}"/>
              </a:ext>
            </a:extLst>
          </p:cNvPr>
          <p:cNvGrpSpPr/>
          <p:nvPr/>
        </p:nvGrpSpPr>
        <p:grpSpPr>
          <a:xfrm>
            <a:off x="6704941" y="5828833"/>
            <a:ext cx="1299040" cy="276999"/>
            <a:chOff x="6953579" y="5467824"/>
            <a:chExt cx="1299040" cy="276999"/>
          </a:xfrm>
        </p:grpSpPr>
        <p:sp>
          <p:nvSpPr>
            <p:cNvPr id="48" name="Rectangle: Rounded Corners 47">
              <a:extLst>
                <a:ext uri="{FF2B5EF4-FFF2-40B4-BE49-F238E27FC236}">
                  <a16:creationId xmlns:a16="http://schemas.microsoft.com/office/drawing/2014/main" id="{508ABC14-D607-4189-9A29-3CC653691559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954F230E-9E4B-4BDB-8805-F3F9CBDC061C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graphicFrame>
        <p:nvGraphicFramePr>
          <p:cNvPr id="51" name="Chart 386">
            <a:extLst>
              <a:ext uri="{FF2B5EF4-FFF2-40B4-BE49-F238E27FC236}">
                <a16:creationId xmlns:a16="http://schemas.microsoft.com/office/drawing/2014/main" id="{7A4983E0-5327-458C-9238-A04B4E2FB6F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88517736"/>
              </p:ext>
            </p:extLst>
          </p:nvPr>
        </p:nvGraphicFramePr>
        <p:xfrm>
          <a:off x="6636295" y="3808052"/>
          <a:ext cx="4698455" cy="16467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7371629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523DFE48-DEF1-4CB7-9E98-5C78D4F2CA36}"/>
              </a:ext>
            </a:extLst>
          </p:cNvPr>
          <p:cNvSpPr/>
          <p:nvPr/>
        </p:nvSpPr>
        <p:spPr>
          <a:xfrm>
            <a:off x="7162800" y="0"/>
            <a:ext cx="325816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278F1E-64EF-4033-AEC6-B1F4F92A9743}"/>
              </a:ext>
            </a:extLst>
          </p:cNvPr>
          <p:cNvSpPr txBox="1"/>
          <p:nvPr/>
        </p:nvSpPr>
        <p:spPr>
          <a:xfrm>
            <a:off x="863535" y="1539111"/>
            <a:ext cx="39364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Our Goals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4848A-0AAA-48C3-A96D-FAE5713F0B86}"/>
              </a:ext>
            </a:extLst>
          </p:cNvPr>
          <p:cNvSpPr/>
          <p:nvPr/>
        </p:nvSpPr>
        <p:spPr>
          <a:xfrm>
            <a:off x="863535" y="1318332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26F886E-25DB-41A0-BEE8-11ABC00243A0}"/>
              </a:ext>
            </a:extLst>
          </p:cNvPr>
          <p:cNvSpPr/>
          <p:nvPr/>
        </p:nvSpPr>
        <p:spPr>
          <a:xfrm>
            <a:off x="863535" y="2748377"/>
            <a:ext cx="4698455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DF28748-00A2-4BE6-9F94-6EE9AFB5C41A}"/>
              </a:ext>
            </a:extLst>
          </p:cNvPr>
          <p:cNvGrpSpPr/>
          <p:nvPr/>
        </p:nvGrpSpPr>
        <p:grpSpPr>
          <a:xfrm>
            <a:off x="932181" y="5571351"/>
            <a:ext cx="1299040" cy="276999"/>
            <a:chOff x="6953579" y="5467824"/>
            <a:chExt cx="1299040" cy="276999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C808261B-F9D2-4A30-94B1-1F307994D047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A52DAAA-309E-46B7-9E5A-C168EDB28A2C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61E983D-1638-48CE-AB99-F55D68C94A85}"/>
              </a:ext>
            </a:extLst>
          </p:cNvPr>
          <p:cNvGrpSpPr/>
          <p:nvPr/>
        </p:nvGrpSpPr>
        <p:grpSpPr>
          <a:xfrm>
            <a:off x="861702" y="3801978"/>
            <a:ext cx="1439997" cy="1439997"/>
            <a:chOff x="572687" y="4146692"/>
            <a:chExt cx="1439997" cy="1439997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B3718590-8F8E-4C73-9FE7-D4395294F7DA}"/>
                </a:ext>
              </a:extLst>
            </p:cNvPr>
            <p:cNvGrpSpPr/>
            <p:nvPr/>
          </p:nvGrpSpPr>
          <p:grpSpPr>
            <a:xfrm>
              <a:off x="572687" y="4146692"/>
              <a:ext cx="1439997" cy="1439997"/>
              <a:chOff x="4649812" y="3440065"/>
              <a:chExt cx="1013644" cy="1013644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65BEE461-98FE-4CD3-8786-46185130CE30}"/>
                  </a:ext>
                </a:extLst>
              </p:cNvPr>
              <p:cNvSpPr/>
              <p:nvPr/>
            </p:nvSpPr>
            <p:spPr>
              <a:xfrm>
                <a:off x="4649812" y="3440065"/>
                <a:ext cx="1013644" cy="1013644"/>
              </a:xfrm>
              <a:prstGeom prst="ellipse">
                <a:avLst/>
              </a:prstGeom>
              <a:solidFill>
                <a:schemeClr val="tx2">
                  <a:alpha val="9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lang="en-US" dirty="0">
                  <a:solidFill>
                    <a:schemeClr val="tx2"/>
                  </a:solidFill>
                  <a:latin typeface="Montserrat" panose="00000500000000000000" pitchFamily="50" charset="0"/>
                </a:endParaRPr>
              </a:p>
            </p:txBody>
          </p:sp>
          <p:sp>
            <p:nvSpPr>
              <p:cNvPr id="24" name="Pie 14">
                <a:extLst>
                  <a:ext uri="{FF2B5EF4-FFF2-40B4-BE49-F238E27FC236}">
                    <a16:creationId xmlns:a16="http://schemas.microsoft.com/office/drawing/2014/main" id="{7732EC83-DBE9-46AC-BED0-23E3B81AA830}"/>
                  </a:ext>
                </a:extLst>
              </p:cNvPr>
              <p:cNvSpPr/>
              <p:nvPr/>
            </p:nvSpPr>
            <p:spPr>
              <a:xfrm flipH="1">
                <a:off x="4649812" y="3440065"/>
                <a:ext cx="1013644" cy="1013644"/>
              </a:xfrm>
              <a:prstGeom prst="pie">
                <a:avLst>
                  <a:gd name="adj1" fmla="val 8092163"/>
                  <a:gd name="adj2" fmla="val 16200000"/>
                </a:avLst>
              </a:prstGeom>
              <a:solidFill>
                <a:schemeClr val="tx2">
                  <a:lumMod val="10000"/>
                  <a:lumOff val="9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lang="en-US" dirty="0">
                  <a:solidFill>
                    <a:schemeClr val="tx2"/>
                  </a:solidFill>
                  <a:latin typeface="Montserrat" panose="00000500000000000000" pitchFamily="50" charset="0"/>
                </a:endParaRPr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1E588C78-EED1-4F01-9558-CDED4C2C82A1}"/>
                  </a:ext>
                </a:extLst>
              </p:cNvPr>
              <p:cNvSpPr/>
              <p:nvPr/>
            </p:nvSpPr>
            <p:spPr>
              <a:xfrm>
                <a:off x="4730680" y="3520933"/>
                <a:ext cx="851908" cy="8519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lang="en-US" dirty="0">
                  <a:solidFill>
                    <a:schemeClr val="tx2"/>
                  </a:solidFill>
                  <a:latin typeface="Montserrat" panose="00000500000000000000" pitchFamily="50" charset="0"/>
                </a:endParaRPr>
              </a:p>
            </p:txBody>
          </p:sp>
        </p:grp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FFA291E-E367-4A0D-BCBD-BF55F9634560}"/>
                </a:ext>
              </a:extLst>
            </p:cNvPr>
            <p:cNvSpPr/>
            <p:nvPr/>
          </p:nvSpPr>
          <p:spPr>
            <a:xfrm>
              <a:off x="1646000" y="5238892"/>
              <a:ext cx="206162" cy="2061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165100" dist="50800" dir="5400000" algn="ctr" rotWithShape="0">
                <a:srgbClr val="000000">
                  <a:alpha val="96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6" name="AutoShape 59">
            <a:extLst>
              <a:ext uri="{FF2B5EF4-FFF2-40B4-BE49-F238E27FC236}">
                <a16:creationId xmlns:a16="http://schemas.microsoft.com/office/drawing/2014/main" id="{8AE286FC-8C24-48E4-82E7-3A35CBBD7D3C}"/>
              </a:ext>
            </a:extLst>
          </p:cNvPr>
          <p:cNvSpPr>
            <a:spLocks/>
          </p:cNvSpPr>
          <p:nvPr/>
        </p:nvSpPr>
        <p:spPr bwMode="auto">
          <a:xfrm>
            <a:off x="1207061" y="4205303"/>
            <a:ext cx="634428" cy="633346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12EDEF5-C6A9-44FC-9F7E-DCB7CEA2A735}"/>
              </a:ext>
            </a:extLst>
          </p:cNvPr>
          <p:cNvSpPr/>
          <p:nvPr/>
        </p:nvSpPr>
        <p:spPr>
          <a:xfrm>
            <a:off x="2473149" y="4436037"/>
            <a:ext cx="308884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C57822-4368-46C9-A7BE-6756FB6C5750}"/>
              </a:ext>
            </a:extLst>
          </p:cNvPr>
          <p:cNvSpPr txBox="1"/>
          <p:nvPr/>
        </p:nvSpPr>
        <p:spPr>
          <a:xfrm>
            <a:off x="2467567" y="3598646"/>
            <a:ext cx="16758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98%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4C7F1B-D573-443E-B496-D62C6DD4C3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D2E5B11-3751-4FF3-BD69-3E14C84914E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8B86282-65C9-487B-B696-C68910D4881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82601347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434FB68-C76F-470B-96C2-EBBFEC23166B}"/>
              </a:ext>
            </a:extLst>
          </p:cNvPr>
          <p:cNvSpPr/>
          <p:nvPr/>
        </p:nvSpPr>
        <p:spPr>
          <a:xfrm>
            <a:off x="0" y="0"/>
            <a:ext cx="207554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06A57C-7DAD-47C5-83DF-01D6AB11C36C}"/>
              </a:ext>
            </a:extLst>
          </p:cNvPr>
          <p:cNvSpPr txBox="1"/>
          <p:nvPr/>
        </p:nvSpPr>
        <p:spPr>
          <a:xfrm>
            <a:off x="6392611" y="1862307"/>
            <a:ext cx="45076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01. The First Half Of Year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9AA1B14-20D2-4FF2-89F7-7F86B73D676D}"/>
              </a:ext>
            </a:extLst>
          </p:cNvPr>
          <p:cNvSpPr/>
          <p:nvPr/>
        </p:nvSpPr>
        <p:spPr>
          <a:xfrm>
            <a:off x="6392611" y="1641528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3D48B80-5F6F-498E-876C-7754E33F00AA}"/>
              </a:ext>
            </a:extLst>
          </p:cNvPr>
          <p:cNvSpPr/>
          <p:nvPr/>
        </p:nvSpPr>
        <p:spPr>
          <a:xfrm>
            <a:off x="6381080" y="3913325"/>
            <a:ext cx="4979069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8643BDC-CBB6-4992-B38C-C1C77FE9C650}"/>
              </a:ext>
            </a:extLst>
          </p:cNvPr>
          <p:cNvGrpSpPr/>
          <p:nvPr/>
        </p:nvGrpSpPr>
        <p:grpSpPr>
          <a:xfrm>
            <a:off x="6483541" y="4974346"/>
            <a:ext cx="1299040" cy="276999"/>
            <a:chOff x="6953579" y="5467824"/>
            <a:chExt cx="1299040" cy="276999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BC99A011-D1C7-48F2-BD64-1AAD6F746CE1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8256FE4-C190-43FE-B18C-D7054511C4B9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7F4D75-EAF6-4EEF-A377-9491C3E241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062972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10667E2-028F-48B4-A9CC-7CC86D792DD0}"/>
              </a:ext>
            </a:extLst>
          </p:cNvPr>
          <p:cNvSpPr/>
          <p:nvPr/>
        </p:nvSpPr>
        <p:spPr>
          <a:xfrm>
            <a:off x="1" y="-31490"/>
            <a:ext cx="3033486" cy="68894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3918F2-58C0-4F3D-B0E2-8923AC42EB10}"/>
              </a:ext>
            </a:extLst>
          </p:cNvPr>
          <p:cNvSpPr txBox="1"/>
          <p:nvPr/>
        </p:nvSpPr>
        <p:spPr>
          <a:xfrm>
            <a:off x="6608687" y="2994214"/>
            <a:ext cx="32798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About 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31DA065-EA8D-49F7-BF28-A2C2A01FE79F}"/>
              </a:ext>
            </a:extLst>
          </p:cNvPr>
          <p:cNvSpPr/>
          <p:nvPr/>
        </p:nvSpPr>
        <p:spPr>
          <a:xfrm>
            <a:off x="6608687" y="2841177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A3D9C07-79F8-45C1-A007-F77218EF6CE3}"/>
              </a:ext>
            </a:extLst>
          </p:cNvPr>
          <p:cNvSpPr/>
          <p:nvPr/>
        </p:nvSpPr>
        <p:spPr>
          <a:xfrm>
            <a:off x="6601267" y="4138387"/>
            <a:ext cx="4941802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A71053B-814B-489C-B4C5-FF071F368707}"/>
              </a:ext>
            </a:extLst>
          </p:cNvPr>
          <p:cNvGrpSpPr/>
          <p:nvPr/>
        </p:nvGrpSpPr>
        <p:grpSpPr>
          <a:xfrm>
            <a:off x="6636792" y="5366437"/>
            <a:ext cx="1299040" cy="276999"/>
            <a:chOff x="6953579" y="5467824"/>
            <a:chExt cx="1299040" cy="276999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F3F8974C-8BD8-47D7-B1B6-5E4E55B99ADE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DA1C643-2A72-4CC4-8F7A-FF5955C8BC82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094223-9F03-45C6-BD16-5DB535AA974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5736451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82C19F5-7F14-415E-A4AC-60836DBB7B13}"/>
              </a:ext>
            </a:extLst>
          </p:cNvPr>
          <p:cNvSpPr/>
          <p:nvPr/>
        </p:nvSpPr>
        <p:spPr>
          <a:xfrm>
            <a:off x="7708363" y="0"/>
            <a:ext cx="207554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DDE8D9-C9F4-4BAE-A9D0-C8E3FCEC8D4C}"/>
              </a:ext>
            </a:extLst>
          </p:cNvPr>
          <p:cNvSpPr txBox="1"/>
          <p:nvPr/>
        </p:nvSpPr>
        <p:spPr>
          <a:xfrm>
            <a:off x="770140" y="2162456"/>
            <a:ext cx="45076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02. The Second Half Of Year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F18ABCB-134C-4BA1-BDB8-560E9EABD02B}"/>
              </a:ext>
            </a:extLst>
          </p:cNvPr>
          <p:cNvSpPr/>
          <p:nvPr/>
        </p:nvSpPr>
        <p:spPr>
          <a:xfrm>
            <a:off x="770140" y="1865764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CB1B91D-6AD0-4C11-87C4-8F854702A238}"/>
              </a:ext>
            </a:extLst>
          </p:cNvPr>
          <p:cNvSpPr/>
          <p:nvPr/>
        </p:nvSpPr>
        <p:spPr>
          <a:xfrm>
            <a:off x="758609" y="4213474"/>
            <a:ext cx="4979069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B3D577-88DA-490F-B373-376ECC0B3CAB}"/>
              </a:ext>
            </a:extLst>
          </p:cNvPr>
          <p:cNvGrpSpPr/>
          <p:nvPr/>
        </p:nvGrpSpPr>
        <p:grpSpPr>
          <a:xfrm>
            <a:off x="861070" y="5274495"/>
            <a:ext cx="1299040" cy="276999"/>
            <a:chOff x="6953579" y="5467824"/>
            <a:chExt cx="1299040" cy="276999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54D08031-1FEA-409A-84E1-61152F3A4D31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D204CEB-E5E8-49F1-BCE4-2684C47E2E2A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74EEBE-3272-4953-9EEA-B39B8114E1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82E2809-02DA-47F1-8BEA-03B95932E08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0586381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20F388C9-CFE8-4E9A-81C7-9C6E2D0FA733}"/>
              </a:ext>
            </a:extLst>
          </p:cNvPr>
          <p:cNvSpPr/>
          <p:nvPr/>
        </p:nvSpPr>
        <p:spPr>
          <a:xfrm>
            <a:off x="6974560" y="4657323"/>
            <a:ext cx="5217440" cy="22006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D92C7A7-63CC-444A-96D7-2B73FAE74588}"/>
              </a:ext>
            </a:extLst>
          </p:cNvPr>
          <p:cNvSpPr/>
          <p:nvPr/>
        </p:nvSpPr>
        <p:spPr>
          <a:xfrm>
            <a:off x="1" y="1"/>
            <a:ext cx="5217440" cy="24193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4D0E4E9-A932-4322-A13D-CBE2B95D492F}"/>
              </a:ext>
            </a:extLst>
          </p:cNvPr>
          <p:cNvSpPr/>
          <p:nvPr/>
        </p:nvSpPr>
        <p:spPr>
          <a:xfrm>
            <a:off x="540657" y="2981235"/>
            <a:ext cx="41103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sz="3600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01. Latest New From The World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A9D0B5E-F9EA-463F-9020-D93FA8E5D345}"/>
              </a:ext>
            </a:extLst>
          </p:cNvPr>
          <p:cNvSpPr/>
          <p:nvPr/>
        </p:nvSpPr>
        <p:spPr>
          <a:xfrm>
            <a:off x="540656" y="4970074"/>
            <a:ext cx="411032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D47A943-6DE5-4DAF-889A-D2C646DF026F}"/>
              </a:ext>
            </a:extLst>
          </p:cNvPr>
          <p:cNvSpPr/>
          <p:nvPr/>
        </p:nvSpPr>
        <p:spPr>
          <a:xfrm>
            <a:off x="540656" y="4402290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7A67172-86D6-4254-BA9E-266FF6205146}"/>
              </a:ext>
            </a:extLst>
          </p:cNvPr>
          <p:cNvSpPr/>
          <p:nvPr/>
        </p:nvSpPr>
        <p:spPr>
          <a:xfrm>
            <a:off x="7968750" y="1080099"/>
            <a:ext cx="35152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sz="3600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02. Latest New From The World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A8EC36A-6F06-4FE3-A576-628FAB58A20A}"/>
              </a:ext>
            </a:extLst>
          </p:cNvPr>
          <p:cNvSpPr/>
          <p:nvPr/>
        </p:nvSpPr>
        <p:spPr>
          <a:xfrm>
            <a:off x="7968750" y="3068938"/>
            <a:ext cx="3515234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F72999C-0198-4F1E-B19A-E92B6316059A}"/>
              </a:ext>
            </a:extLst>
          </p:cNvPr>
          <p:cNvSpPr/>
          <p:nvPr/>
        </p:nvSpPr>
        <p:spPr>
          <a:xfrm>
            <a:off x="7968749" y="2501154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6B7DF5-96C6-4460-AB3B-DFBA7E3F8C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33907A8-19BE-42C2-AF82-B204DD7090A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7CB255-CBE1-4FB4-82D8-AFFD073F1A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43851244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>
            <a:extLst>
              <a:ext uri="{FF2B5EF4-FFF2-40B4-BE49-F238E27FC236}">
                <a16:creationId xmlns:a16="http://schemas.microsoft.com/office/drawing/2014/main" id="{47C80AD2-F823-4520-9F8D-615D1B81A7E4}"/>
              </a:ext>
            </a:extLst>
          </p:cNvPr>
          <p:cNvSpPr/>
          <p:nvPr/>
        </p:nvSpPr>
        <p:spPr>
          <a:xfrm>
            <a:off x="3276599" y="740229"/>
            <a:ext cx="8915401" cy="251303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0B4D42-D947-4320-9293-E7EAB2656AC2}"/>
              </a:ext>
            </a:extLst>
          </p:cNvPr>
          <p:cNvSpPr txBox="1"/>
          <p:nvPr/>
        </p:nvSpPr>
        <p:spPr>
          <a:xfrm>
            <a:off x="485321" y="1915120"/>
            <a:ext cx="23059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SWOT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6E872F-4036-4B81-976E-C480DFA49BA0}"/>
              </a:ext>
            </a:extLst>
          </p:cNvPr>
          <p:cNvSpPr/>
          <p:nvPr/>
        </p:nvSpPr>
        <p:spPr>
          <a:xfrm>
            <a:off x="485322" y="1730454"/>
            <a:ext cx="23059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9F17CAC-D840-4BBC-B9D6-2FACCD79B350}"/>
              </a:ext>
            </a:extLst>
          </p:cNvPr>
          <p:cNvSpPr/>
          <p:nvPr/>
        </p:nvSpPr>
        <p:spPr>
          <a:xfrm>
            <a:off x="4247494" y="4849835"/>
            <a:ext cx="275863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CA27BCD-0283-49C0-9977-694518736682}"/>
              </a:ext>
            </a:extLst>
          </p:cNvPr>
          <p:cNvSpPr/>
          <p:nvPr/>
        </p:nvSpPr>
        <p:spPr>
          <a:xfrm>
            <a:off x="7796586" y="4871464"/>
            <a:ext cx="308884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5944C89-C5B5-4984-8162-1545AFCCA02D}"/>
              </a:ext>
            </a:extLst>
          </p:cNvPr>
          <p:cNvSpPr/>
          <p:nvPr/>
        </p:nvSpPr>
        <p:spPr>
          <a:xfrm>
            <a:off x="4247494" y="1825053"/>
            <a:ext cx="2701009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52D35CA-5339-4488-A2F8-63826F854279}"/>
              </a:ext>
            </a:extLst>
          </p:cNvPr>
          <p:cNvSpPr txBox="1"/>
          <p:nvPr/>
        </p:nvSpPr>
        <p:spPr>
          <a:xfrm>
            <a:off x="3762173" y="1178613"/>
            <a:ext cx="4781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bg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4213E41-665C-420C-92C6-E9C7E2D60663}"/>
              </a:ext>
            </a:extLst>
          </p:cNvPr>
          <p:cNvSpPr/>
          <p:nvPr/>
        </p:nvSpPr>
        <p:spPr>
          <a:xfrm>
            <a:off x="7944507" y="1937831"/>
            <a:ext cx="308884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D67D039-609F-4396-BFDE-9CC57C0DA4E4}"/>
              </a:ext>
            </a:extLst>
          </p:cNvPr>
          <p:cNvSpPr/>
          <p:nvPr/>
        </p:nvSpPr>
        <p:spPr>
          <a:xfrm>
            <a:off x="4247494" y="1176484"/>
            <a:ext cx="23059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sz="3600" dirty="0" err="1">
                <a:solidFill>
                  <a:schemeClr val="bg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strenght</a:t>
            </a:r>
            <a:endParaRPr lang="en-ID" sz="3600" dirty="0">
              <a:solidFill>
                <a:schemeClr val="bg2"/>
              </a:solidFill>
              <a:latin typeface="Garamond" panose="02020404030301010803" pitchFamily="18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2A5F8F9-79F5-4278-B954-318FA807A3D2}"/>
              </a:ext>
            </a:extLst>
          </p:cNvPr>
          <p:cNvSpPr txBox="1"/>
          <p:nvPr/>
        </p:nvSpPr>
        <p:spPr>
          <a:xfrm>
            <a:off x="7163635" y="1178613"/>
            <a:ext cx="4781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bg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W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CB7294D-0659-4233-96A6-9363DBB4E925}"/>
              </a:ext>
            </a:extLst>
          </p:cNvPr>
          <p:cNvSpPr/>
          <p:nvPr/>
        </p:nvSpPr>
        <p:spPr>
          <a:xfrm>
            <a:off x="7969547" y="1268789"/>
            <a:ext cx="23059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sz="3600" dirty="0">
                <a:solidFill>
                  <a:schemeClr val="bg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Weaknesses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EF47129-C434-4B04-BB74-E287C0EE50DE}"/>
              </a:ext>
            </a:extLst>
          </p:cNvPr>
          <p:cNvSpPr txBox="1"/>
          <p:nvPr/>
        </p:nvSpPr>
        <p:spPr>
          <a:xfrm>
            <a:off x="3605654" y="4024188"/>
            <a:ext cx="4781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681482F-A0F3-4CC1-9D61-D20B9A87AB3E}"/>
              </a:ext>
            </a:extLst>
          </p:cNvPr>
          <p:cNvSpPr/>
          <p:nvPr/>
        </p:nvSpPr>
        <p:spPr>
          <a:xfrm>
            <a:off x="4237481" y="4162688"/>
            <a:ext cx="29161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sz="3600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Opportunities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A1A09CE-EA09-498D-BF0D-77AD4E96330D}"/>
              </a:ext>
            </a:extLst>
          </p:cNvPr>
          <p:cNvSpPr txBox="1"/>
          <p:nvPr/>
        </p:nvSpPr>
        <p:spPr>
          <a:xfrm>
            <a:off x="7163635" y="4065004"/>
            <a:ext cx="4781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BDCCD22-4E68-49D1-872B-1A59752C0145}"/>
              </a:ext>
            </a:extLst>
          </p:cNvPr>
          <p:cNvSpPr/>
          <p:nvPr/>
        </p:nvSpPr>
        <p:spPr>
          <a:xfrm>
            <a:off x="7795462" y="4203504"/>
            <a:ext cx="29161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sz="3600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Threats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21773E-33D1-451B-859A-4B2DCFD75A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3053201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iamond 4">
            <a:extLst>
              <a:ext uri="{FF2B5EF4-FFF2-40B4-BE49-F238E27FC236}">
                <a16:creationId xmlns:a16="http://schemas.microsoft.com/office/drawing/2014/main" id="{3B1FE2C8-E26D-42D6-9C80-1F0430960ECC}"/>
              </a:ext>
            </a:extLst>
          </p:cNvPr>
          <p:cNvSpPr/>
          <p:nvPr/>
        </p:nvSpPr>
        <p:spPr>
          <a:xfrm>
            <a:off x="3217973" y="2078552"/>
            <a:ext cx="2861038" cy="291634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8782A7-DBFB-4F40-842F-D6BEC33C86B8}"/>
              </a:ext>
            </a:extLst>
          </p:cNvPr>
          <p:cNvSpPr txBox="1"/>
          <p:nvPr/>
        </p:nvSpPr>
        <p:spPr>
          <a:xfrm>
            <a:off x="6765492" y="1693727"/>
            <a:ext cx="39364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Our Service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F2E9D0-1716-4C70-9BC6-BB37A02045ED}"/>
              </a:ext>
            </a:extLst>
          </p:cNvPr>
          <p:cNvSpPr/>
          <p:nvPr/>
        </p:nvSpPr>
        <p:spPr>
          <a:xfrm>
            <a:off x="6765492" y="1472948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D1088FC-CE0E-4EB8-9F84-469AA3E89FC7}"/>
              </a:ext>
            </a:extLst>
          </p:cNvPr>
          <p:cNvSpPr/>
          <p:nvPr/>
        </p:nvSpPr>
        <p:spPr>
          <a:xfrm>
            <a:off x="6765492" y="2837836"/>
            <a:ext cx="445262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0" name="AutoShape 149">
            <a:extLst>
              <a:ext uri="{FF2B5EF4-FFF2-40B4-BE49-F238E27FC236}">
                <a16:creationId xmlns:a16="http://schemas.microsoft.com/office/drawing/2014/main" id="{91D83616-8201-4E54-A8AD-6E7C753AB9A3}"/>
              </a:ext>
            </a:extLst>
          </p:cNvPr>
          <p:cNvSpPr>
            <a:spLocks/>
          </p:cNvSpPr>
          <p:nvPr/>
        </p:nvSpPr>
        <p:spPr bwMode="auto">
          <a:xfrm>
            <a:off x="7730220" y="4059374"/>
            <a:ext cx="500565" cy="3602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537" y="19720"/>
                </a:moveTo>
                <a:lnTo>
                  <a:pt x="16537" y="19721"/>
                </a:lnTo>
                <a:lnTo>
                  <a:pt x="4387" y="19721"/>
                </a:lnTo>
                <a:cubicBezTo>
                  <a:pt x="2713" y="19720"/>
                  <a:pt x="1350" y="17824"/>
                  <a:pt x="1350" y="15494"/>
                </a:cubicBezTo>
                <a:cubicBezTo>
                  <a:pt x="1350" y="13992"/>
                  <a:pt x="1918" y="12635"/>
                  <a:pt x="2871" y="11862"/>
                </a:cubicBezTo>
                <a:cubicBezTo>
                  <a:pt x="3797" y="11123"/>
                  <a:pt x="3860" y="10975"/>
                  <a:pt x="3472" y="9647"/>
                </a:cubicBezTo>
                <a:cubicBezTo>
                  <a:pt x="3406" y="9374"/>
                  <a:pt x="3375" y="9136"/>
                  <a:pt x="3375" y="8921"/>
                </a:cubicBezTo>
                <a:cubicBezTo>
                  <a:pt x="3375" y="7626"/>
                  <a:pt x="4131" y="6573"/>
                  <a:pt x="5062" y="6573"/>
                </a:cubicBezTo>
                <a:cubicBezTo>
                  <a:pt x="5062" y="6573"/>
                  <a:pt x="5505" y="6529"/>
                  <a:pt x="5976" y="6789"/>
                </a:cubicBezTo>
                <a:cubicBezTo>
                  <a:pt x="6750" y="7219"/>
                  <a:pt x="6834" y="6808"/>
                  <a:pt x="7200" y="5701"/>
                </a:cubicBezTo>
                <a:cubicBezTo>
                  <a:pt x="7974" y="3380"/>
                  <a:pt x="9652" y="1878"/>
                  <a:pt x="11475" y="1878"/>
                </a:cubicBezTo>
                <a:cubicBezTo>
                  <a:pt x="13905" y="1878"/>
                  <a:pt x="15914" y="4435"/>
                  <a:pt x="16148" y="7826"/>
                </a:cubicBezTo>
                <a:cubicBezTo>
                  <a:pt x="16231" y="9171"/>
                  <a:pt x="16231" y="9171"/>
                  <a:pt x="17239" y="9491"/>
                </a:cubicBezTo>
                <a:cubicBezTo>
                  <a:pt x="18984" y="9955"/>
                  <a:pt x="20250" y="12085"/>
                  <a:pt x="20250" y="14555"/>
                </a:cubicBezTo>
                <a:cubicBezTo>
                  <a:pt x="20250" y="17404"/>
                  <a:pt x="18585" y="19720"/>
                  <a:pt x="16537" y="19720"/>
                </a:cubicBezTo>
                <a:moveTo>
                  <a:pt x="17492" y="7647"/>
                </a:moveTo>
                <a:cubicBezTo>
                  <a:pt x="17196" y="3362"/>
                  <a:pt x="14632" y="0"/>
                  <a:pt x="11475" y="0"/>
                </a:cubicBezTo>
                <a:cubicBezTo>
                  <a:pt x="9031" y="0"/>
                  <a:pt x="6939" y="2017"/>
                  <a:pt x="5976" y="4911"/>
                </a:cubicBezTo>
                <a:cubicBezTo>
                  <a:pt x="5685" y="4784"/>
                  <a:pt x="5383" y="4695"/>
                  <a:pt x="5062" y="4695"/>
                </a:cubicBezTo>
                <a:cubicBezTo>
                  <a:pt x="3385" y="4695"/>
                  <a:pt x="2025" y="6589"/>
                  <a:pt x="2025" y="8921"/>
                </a:cubicBezTo>
                <a:cubicBezTo>
                  <a:pt x="2025" y="9385"/>
                  <a:pt x="2092" y="9824"/>
                  <a:pt x="2191" y="10240"/>
                </a:cubicBezTo>
                <a:cubicBezTo>
                  <a:pt x="886" y="11298"/>
                  <a:pt x="0" y="13242"/>
                  <a:pt x="0" y="15494"/>
                </a:cubicBezTo>
                <a:cubicBezTo>
                  <a:pt x="0" y="18866"/>
                  <a:pt x="1964" y="21599"/>
                  <a:pt x="4387" y="21599"/>
                </a:cubicBezTo>
                <a:lnTo>
                  <a:pt x="4387" y="21600"/>
                </a:lnTo>
                <a:lnTo>
                  <a:pt x="16537" y="21600"/>
                </a:lnTo>
                <a:lnTo>
                  <a:pt x="16537" y="21599"/>
                </a:lnTo>
                <a:cubicBezTo>
                  <a:pt x="19334" y="21599"/>
                  <a:pt x="21599" y="18446"/>
                  <a:pt x="21599" y="14555"/>
                </a:cubicBezTo>
                <a:cubicBezTo>
                  <a:pt x="21599" y="11120"/>
                  <a:pt x="19831" y="8269"/>
                  <a:pt x="17492" y="7647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3E3F4FF-B941-461E-BE93-7F9A8F85FBEF}"/>
              </a:ext>
            </a:extLst>
          </p:cNvPr>
          <p:cNvGrpSpPr/>
          <p:nvPr/>
        </p:nvGrpSpPr>
        <p:grpSpPr>
          <a:xfrm>
            <a:off x="9728840" y="4020014"/>
            <a:ext cx="500565" cy="438957"/>
            <a:chOff x="1640798" y="2149003"/>
            <a:chExt cx="464344" cy="407194"/>
          </a:xfrm>
          <a:solidFill>
            <a:schemeClr val="accent1"/>
          </a:solidFill>
        </p:grpSpPr>
        <p:sp>
          <p:nvSpPr>
            <p:cNvPr id="12" name="AutoShape 147">
              <a:extLst>
                <a:ext uri="{FF2B5EF4-FFF2-40B4-BE49-F238E27FC236}">
                  <a16:creationId xmlns:a16="http://schemas.microsoft.com/office/drawing/2014/main" id="{6FC25BED-1E56-4FCB-B8D0-5E03A2E9AA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0798" y="2149003"/>
              <a:ext cx="464344" cy="407194"/>
            </a:xfrm>
            <a:custGeom>
              <a:avLst/>
              <a:gdLst>
                <a:gd name="T0" fmla="+- 0 10800 597"/>
                <a:gd name="T1" fmla="*/ T0 w 20407"/>
                <a:gd name="T2" fmla="+- 0 11028 672"/>
                <a:gd name="T3" fmla="*/ 11028 h 20712"/>
                <a:gd name="T4" fmla="+- 0 10800 597"/>
                <a:gd name="T5" fmla="*/ T4 w 20407"/>
                <a:gd name="T6" fmla="+- 0 11028 672"/>
                <a:gd name="T7" fmla="*/ 11028 h 20712"/>
                <a:gd name="T8" fmla="+- 0 10800 597"/>
                <a:gd name="T9" fmla="*/ T8 w 20407"/>
                <a:gd name="T10" fmla="+- 0 11028 672"/>
                <a:gd name="T11" fmla="*/ 11028 h 20712"/>
                <a:gd name="T12" fmla="+- 0 10800 597"/>
                <a:gd name="T13" fmla="*/ T12 w 20407"/>
                <a:gd name="T14" fmla="+- 0 11028 672"/>
                <a:gd name="T15" fmla="*/ 11028 h 207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407" h="20712">
                  <a:moveTo>
                    <a:pt x="17706" y="10922"/>
                  </a:moveTo>
                  <a:lnTo>
                    <a:pt x="10657" y="19017"/>
                  </a:lnTo>
                  <a:cubicBezTo>
                    <a:pt x="10407" y="19305"/>
                    <a:pt x="9998" y="19305"/>
                    <a:pt x="9748" y="19017"/>
                  </a:cubicBezTo>
                  <a:lnTo>
                    <a:pt x="2699" y="10922"/>
                  </a:lnTo>
                  <a:cubicBezTo>
                    <a:pt x="817" y="8762"/>
                    <a:pt x="817" y="5247"/>
                    <a:pt x="2699" y="3087"/>
                  </a:cubicBezTo>
                  <a:cubicBezTo>
                    <a:pt x="4512" y="1004"/>
                    <a:pt x="7429" y="931"/>
                    <a:pt x="9338" y="2923"/>
                  </a:cubicBezTo>
                  <a:lnTo>
                    <a:pt x="10202" y="3825"/>
                  </a:lnTo>
                  <a:lnTo>
                    <a:pt x="11067" y="2923"/>
                  </a:lnTo>
                  <a:cubicBezTo>
                    <a:pt x="12976" y="931"/>
                    <a:pt x="15893" y="1004"/>
                    <a:pt x="17706" y="3087"/>
                  </a:cubicBezTo>
                  <a:cubicBezTo>
                    <a:pt x="19588" y="5247"/>
                    <a:pt x="19588" y="8762"/>
                    <a:pt x="17706" y="10922"/>
                  </a:cubicBezTo>
                  <a:moveTo>
                    <a:pt x="18616" y="2043"/>
                  </a:moveTo>
                  <a:cubicBezTo>
                    <a:pt x="16301" y="-617"/>
                    <a:pt x="12601" y="-672"/>
                    <a:pt x="10202" y="1830"/>
                  </a:cubicBezTo>
                  <a:cubicBezTo>
                    <a:pt x="7805" y="-672"/>
                    <a:pt x="4104" y="-617"/>
                    <a:pt x="1789" y="2043"/>
                  </a:cubicBezTo>
                  <a:cubicBezTo>
                    <a:pt x="-597" y="4783"/>
                    <a:pt x="-597" y="9226"/>
                    <a:pt x="1789" y="11967"/>
                  </a:cubicBezTo>
                  <a:cubicBezTo>
                    <a:pt x="2470" y="12750"/>
                    <a:pt x="8838" y="20061"/>
                    <a:pt x="8838" y="20061"/>
                  </a:cubicBezTo>
                  <a:cubicBezTo>
                    <a:pt x="9592" y="20928"/>
                    <a:pt x="10812" y="20928"/>
                    <a:pt x="11567" y="20061"/>
                  </a:cubicBezTo>
                  <a:cubicBezTo>
                    <a:pt x="11567" y="20061"/>
                    <a:pt x="18539" y="12056"/>
                    <a:pt x="18616" y="11967"/>
                  </a:cubicBezTo>
                  <a:cubicBezTo>
                    <a:pt x="21003" y="9226"/>
                    <a:pt x="21003" y="4783"/>
                    <a:pt x="18616" y="204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3" name="AutoShape 148">
              <a:extLst>
                <a:ext uri="{FF2B5EF4-FFF2-40B4-BE49-F238E27FC236}">
                  <a16:creationId xmlns:a16="http://schemas.microsoft.com/office/drawing/2014/main" id="{6928BCDF-D25B-4BF5-AC82-DEE842ED6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3029" y="2222028"/>
              <a:ext cx="69056" cy="690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326" y="0"/>
                  </a:moveTo>
                  <a:cubicBezTo>
                    <a:pt x="19317" y="0"/>
                    <a:pt x="19317" y="4"/>
                    <a:pt x="19308" y="4"/>
                  </a:cubicBezTo>
                  <a:cubicBezTo>
                    <a:pt x="8643" y="13"/>
                    <a:pt x="0" y="8659"/>
                    <a:pt x="0" y="19326"/>
                  </a:cubicBezTo>
                  <a:cubicBezTo>
                    <a:pt x="0" y="20580"/>
                    <a:pt x="1019" y="21600"/>
                    <a:pt x="2273" y="21600"/>
                  </a:cubicBezTo>
                  <a:cubicBezTo>
                    <a:pt x="3528" y="21600"/>
                    <a:pt x="4547" y="20580"/>
                    <a:pt x="4547" y="19326"/>
                  </a:cubicBezTo>
                  <a:lnTo>
                    <a:pt x="4547" y="19321"/>
                  </a:lnTo>
                  <a:cubicBezTo>
                    <a:pt x="4547" y="11164"/>
                    <a:pt x="11164" y="4547"/>
                    <a:pt x="19321" y="4547"/>
                  </a:cubicBezTo>
                  <a:lnTo>
                    <a:pt x="19326" y="4547"/>
                  </a:lnTo>
                  <a:cubicBezTo>
                    <a:pt x="20580" y="4547"/>
                    <a:pt x="21599" y="3528"/>
                    <a:pt x="21599" y="2273"/>
                  </a:cubicBezTo>
                  <a:cubicBezTo>
                    <a:pt x="21599" y="1019"/>
                    <a:pt x="20580" y="0"/>
                    <a:pt x="19326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3E4B2098-9252-480B-9DBD-32776EE43F82}"/>
              </a:ext>
            </a:extLst>
          </p:cNvPr>
          <p:cNvSpPr/>
          <p:nvPr/>
        </p:nvSpPr>
        <p:spPr>
          <a:xfrm>
            <a:off x="7164736" y="4638662"/>
            <a:ext cx="163153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702E45E-E70F-412B-82F0-0478C8ED0241}"/>
              </a:ext>
            </a:extLst>
          </p:cNvPr>
          <p:cNvSpPr/>
          <p:nvPr/>
        </p:nvSpPr>
        <p:spPr>
          <a:xfrm>
            <a:off x="9163356" y="4638662"/>
            <a:ext cx="163153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517938C-BF81-46F0-B47D-ED53FC766884}"/>
              </a:ext>
            </a:extLst>
          </p:cNvPr>
          <p:cNvGrpSpPr/>
          <p:nvPr/>
        </p:nvGrpSpPr>
        <p:grpSpPr>
          <a:xfrm>
            <a:off x="6804129" y="5842652"/>
            <a:ext cx="1299040" cy="276999"/>
            <a:chOff x="6953579" y="5467824"/>
            <a:chExt cx="1299040" cy="276999"/>
          </a:xfrm>
        </p:grpSpPr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ECEC6F9C-D35F-472E-88E9-68CE735AC274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13D985E-C28F-437D-9934-6FE2ECCE66F2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F67E9BC8-B00E-46E0-BE90-AB55744398AF}"/>
              </a:ext>
            </a:extLst>
          </p:cNvPr>
          <p:cNvSpPr txBox="1"/>
          <p:nvPr/>
        </p:nvSpPr>
        <p:spPr>
          <a:xfrm>
            <a:off x="3748436" y="2745330"/>
            <a:ext cx="18001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5400" dirty="0">
                <a:solidFill>
                  <a:schemeClr val="bg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100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3F30CB8-C121-46D8-8B58-2CC4A37007A8}"/>
              </a:ext>
            </a:extLst>
          </p:cNvPr>
          <p:cNvSpPr/>
          <p:nvPr/>
        </p:nvSpPr>
        <p:spPr>
          <a:xfrm>
            <a:off x="3538582" y="3422712"/>
            <a:ext cx="22198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3600" dirty="0">
                <a:solidFill>
                  <a:schemeClr val="bg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Millions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EF5155-C2E3-49D8-8975-1A47AAC5C0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3489EB9-0E7D-42CE-BB13-2CE6CBE1FF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06099123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AF2EBAB2-8006-4321-9B23-EC3606E9CA74}"/>
              </a:ext>
            </a:extLst>
          </p:cNvPr>
          <p:cNvSpPr/>
          <p:nvPr/>
        </p:nvSpPr>
        <p:spPr>
          <a:xfrm rot="5400000">
            <a:off x="-1746463" y="1746464"/>
            <a:ext cx="6843914" cy="3350988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C9845A6-9F8A-49B5-9646-2AF031E39B3E}"/>
              </a:ext>
            </a:extLst>
          </p:cNvPr>
          <p:cNvSpPr txBox="1"/>
          <p:nvPr/>
        </p:nvSpPr>
        <p:spPr>
          <a:xfrm>
            <a:off x="6096000" y="1693727"/>
            <a:ext cx="39364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Our Service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78B7A5B-33AD-4B40-A6F6-A64FD7D48E9C}"/>
              </a:ext>
            </a:extLst>
          </p:cNvPr>
          <p:cNvSpPr/>
          <p:nvPr/>
        </p:nvSpPr>
        <p:spPr>
          <a:xfrm>
            <a:off x="6096000" y="1472948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B6581CA-51B9-4FE3-B443-E234D096F178}"/>
              </a:ext>
            </a:extLst>
          </p:cNvPr>
          <p:cNvSpPr/>
          <p:nvPr/>
        </p:nvSpPr>
        <p:spPr>
          <a:xfrm>
            <a:off x="6095999" y="2837836"/>
            <a:ext cx="5222491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68F679F-5043-4153-AF0E-07ED339A661E}"/>
              </a:ext>
            </a:extLst>
          </p:cNvPr>
          <p:cNvSpPr/>
          <p:nvPr/>
        </p:nvSpPr>
        <p:spPr>
          <a:xfrm>
            <a:off x="6095999" y="4465425"/>
            <a:ext cx="250772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BCF5496-AC7F-4AEA-AECC-D06C3A19B53C}"/>
              </a:ext>
            </a:extLst>
          </p:cNvPr>
          <p:cNvSpPr/>
          <p:nvPr/>
        </p:nvSpPr>
        <p:spPr>
          <a:xfrm>
            <a:off x="6096001" y="3997334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b="1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01. Title Here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A67BF8E-E8FB-4AE8-B8BF-171A21184C5E}"/>
              </a:ext>
            </a:extLst>
          </p:cNvPr>
          <p:cNvSpPr/>
          <p:nvPr/>
        </p:nvSpPr>
        <p:spPr>
          <a:xfrm>
            <a:off x="8810762" y="4465425"/>
            <a:ext cx="250772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50FEBC8-2844-409A-BA4C-414E9EEC6F1E}"/>
              </a:ext>
            </a:extLst>
          </p:cNvPr>
          <p:cNvSpPr/>
          <p:nvPr/>
        </p:nvSpPr>
        <p:spPr>
          <a:xfrm>
            <a:off x="8810764" y="3997334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b="1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02. Title Here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B5B119F-D1A6-49E6-A777-634A90A1AEB4}"/>
              </a:ext>
            </a:extLst>
          </p:cNvPr>
          <p:cNvGrpSpPr/>
          <p:nvPr/>
        </p:nvGrpSpPr>
        <p:grpSpPr>
          <a:xfrm>
            <a:off x="6196783" y="5525806"/>
            <a:ext cx="1299040" cy="276999"/>
            <a:chOff x="6953579" y="5467824"/>
            <a:chExt cx="1299040" cy="276999"/>
          </a:xfrm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1C49D5E6-343C-40BD-ACD7-6711741A22CE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8617204-4D0D-49EF-A845-7C098F9DDBD9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sp>
        <p:nvSpPr>
          <p:cNvPr id="25" name="Isosceles Triangle 24">
            <a:extLst>
              <a:ext uri="{FF2B5EF4-FFF2-40B4-BE49-F238E27FC236}">
                <a16:creationId xmlns:a16="http://schemas.microsoft.com/office/drawing/2014/main" id="{D9A80B91-51B3-4613-BAD9-F0B30920FA1C}"/>
              </a:ext>
            </a:extLst>
          </p:cNvPr>
          <p:cNvSpPr/>
          <p:nvPr/>
        </p:nvSpPr>
        <p:spPr>
          <a:xfrm rot="10800000">
            <a:off x="1996861" y="14085"/>
            <a:ext cx="1476931" cy="72315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Isosceles Triangle 25">
            <a:extLst>
              <a:ext uri="{FF2B5EF4-FFF2-40B4-BE49-F238E27FC236}">
                <a16:creationId xmlns:a16="http://schemas.microsoft.com/office/drawing/2014/main" id="{08874245-4A53-4D7E-8A2B-6C6B94E93F8A}"/>
              </a:ext>
            </a:extLst>
          </p:cNvPr>
          <p:cNvSpPr/>
          <p:nvPr/>
        </p:nvSpPr>
        <p:spPr>
          <a:xfrm>
            <a:off x="1996861" y="6127807"/>
            <a:ext cx="1476931" cy="72315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EF4BF5-1F70-43D0-93A1-F591B0A2485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74909423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lowchart: Process 13">
            <a:extLst>
              <a:ext uri="{FF2B5EF4-FFF2-40B4-BE49-F238E27FC236}">
                <a16:creationId xmlns:a16="http://schemas.microsoft.com/office/drawing/2014/main" id="{AB2785CB-0989-4EF5-B4AA-517CA83CC16D}"/>
              </a:ext>
            </a:extLst>
          </p:cNvPr>
          <p:cNvSpPr/>
          <p:nvPr/>
        </p:nvSpPr>
        <p:spPr>
          <a:xfrm>
            <a:off x="0" y="0"/>
            <a:ext cx="4528457" cy="2561771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Flowchart: Process 4">
            <a:extLst>
              <a:ext uri="{FF2B5EF4-FFF2-40B4-BE49-F238E27FC236}">
                <a16:creationId xmlns:a16="http://schemas.microsoft.com/office/drawing/2014/main" id="{DC961E7F-4166-46C6-A9C6-C6E44FF182CC}"/>
              </a:ext>
            </a:extLst>
          </p:cNvPr>
          <p:cNvSpPr/>
          <p:nvPr/>
        </p:nvSpPr>
        <p:spPr>
          <a:xfrm>
            <a:off x="3389085" y="3759200"/>
            <a:ext cx="8802915" cy="2561771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644D6E-FB85-412C-B217-3029F4B9EA75}"/>
              </a:ext>
            </a:extLst>
          </p:cNvPr>
          <p:cNvSpPr txBox="1"/>
          <p:nvPr/>
        </p:nvSpPr>
        <p:spPr>
          <a:xfrm>
            <a:off x="6096000" y="2505670"/>
            <a:ext cx="39364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Analysis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47EDE0D-7D6A-4CC5-A6EB-0B1AEF9BF204}"/>
              </a:ext>
            </a:extLst>
          </p:cNvPr>
          <p:cNvSpPr/>
          <p:nvPr/>
        </p:nvSpPr>
        <p:spPr>
          <a:xfrm>
            <a:off x="6096000" y="2284891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A4BEC9B-48D5-443C-BFCB-972493E443DE}"/>
              </a:ext>
            </a:extLst>
          </p:cNvPr>
          <p:cNvSpPr/>
          <p:nvPr/>
        </p:nvSpPr>
        <p:spPr>
          <a:xfrm>
            <a:off x="3947885" y="4533977"/>
            <a:ext cx="767805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bg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5F06C73-DA35-4F18-8993-0E1018B24D1B}"/>
              </a:ext>
            </a:extLst>
          </p:cNvPr>
          <p:cNvGrpSpPr/>
          <p:nvPr/>
        </p:nvGrpSpPr>
        <p:grpSpPr>
          <a:xfrm>
            <a:off x="4047898" y="5356618"/>
            <a:ext cx="1299040" cy="276999"/>
            <a:chOff x="6953579" y="5467824"/>
            <a:chExt cx="1299040" cy="276999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556BB26F-2D5C-4C82-A172-722B3CC99C66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bg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E9C9BCD-2A68-4FF8-A861-E31566AD78D7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187A52-C341-4651-AC53-BC943CC02F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770621B-5308-4142-BE04-2A318C04973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796616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lowchart: Process 11">
            <a:extLst>
              <a:ext uri="{FF2B5EF4-FFF2-40B4-BE49-F238E27FC236}">
                <a16:creationId xmlns:a16="http://schemas.microsoft.com/office/drawing/2014/main" id="{2CFEA746-DFC3-4F1D-9929-DF2F95941233}"/>
              </a:ext>
            </a:extLst>
          </p:cNvPr>
          <p:cNvSpPr/>
          <p:nvPr/>
        </p:nvSpPr>
        <p:spPr>
          <a:xfrm>
            <a:off x="9080500" y="4296229"/>
            <a:ext cx="3111500" cy="2561771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C85F9B-B765-4C45-B824-0A401FBBC93E}"/>
              </a:ext>
            </a:extLst>
          </p:cNvPr>
          <p:cNvSpPr txBox="1"/>
          <p:nvPr/>
        </p:nvSpPr>
        <p:spPr>
          <a:xfrm>
            <a:off x="812800" y="2989127"/>
            <a:ext cx="39364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Project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EFA1A11-FA57-4843-ACBA-B7035A332043}"/>
              </a:ext>
            </a:extLst>
          </p:cNvPr>
          <p:cNvSpPr/>
          <p:nvPr/>
        </p:nvSpPr>
        <p:spPr>
          <a:xfrm>
            <a:off x="812800" y="2768348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FB3B98-F9C4-468D-98B1-2CD65DA35253}"/>
              </a:ext>
            </a:extLst>
          </p:cNvPr>
          <p:cNvSpPr/>
          <p:nvPr/>
        </p:nvSpPr>
        <p:spPr>
          <a:xfrm>
            <a:off x="812799" y="4133236"/>
            <a:ext cx="5222491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6462A66-076B-4BB8-A026-0B92C85C032A}"/>
              </a:ext>
            </a:extLst>
          </p:cNvPr>
          <p:cNvGrpSpPr/>
          <p:nvPr/>
        </p:nvGrpSpPr>
        <p:grpSpPr>
          <a:xfrm>
            <a:off x="914399" y="5335306"/>
            <a:ext cx="1299040" cy="276999"/>
            <a:chOff x="6953579" y="5467824"/>
            <a:chExt cx="1299040" cy="276999"/>
          </a:xfrm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C92F057F-F7BD-4C62-878F-6A6D0774F07D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B28400C-5CFF-4065-993A-682C12EAB64A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844B9D1-C8A3-472C-919A-795D90DB81C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EE68474-B91E-4DE1-921F-4EE92D3B165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16766112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ight Triangle 5">
            <a:extLst>
              <a:ext uri="{FF2B5EF4-FFF2-40B4-BE49-F238E27FC236}">
                <a16:creationId xmlns:a16="http://schemas.microsoft.com/office/drawing/2014/main" id="{39739FD2-5370-47E8-B15D-52A971433437}"/>
              </a:ext>
            </a:extLst>
          </p:cNvPr>
          <p:cNvSpPr/>
          <p:nvPr/>
        </p:nvSpPr>
        <p:spPr>
          <a:xfrm rot="5400000">
            <a:off x="0" y="0"/>
            <a:ext cx="4749800" cy="4749800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B27928-EC87-4D5C-AD71-C02DAE6E5F5E}"/>
              </a:ext>
            </a:extLst>
          </p:cNvPr>
          <p:cNvSpPr txBox="1"/>
          <p:nvPr/>
        </p:nvSpPr>
        <p:spPr>
          <a:xfrm>
            <a:off x="4749800" y="1756123"/>
            <a:ext cx="39364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Our Partner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BAEDC26-254A-4FDE-8E2C-A40626A0B54A}"/>
              </a:ext>
            </a:extLst>
          </p:cNvPr>
          <p:cNvSpPr/>
          <p:nvPr/>
        </p:nvSpPr>
        <p:spPr>
          <a:xfrm>
            <a:off x="4749800" y="1535344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6B1E3DF-D3FD-4591-990B-1F724DDF329C}"/>
              </a:ext>
            </a:extLst>
          </p:cNvPr>
          <p:cNvSpPr/>
          <p:nvPr/>
        </p:nvSpPr>
        <p:spPr>
          <a:xfrm>
            <a:off x="4749800" y="2900232"/>
            <a:ext cx="640906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33A974B-E2C9-4A4C-A9ED-AA8956EA43DC}"/>
              </a:ext>
            </a:extLst>
          </p:cNvPr>
          <p:cNvSpPr/>
          <p:nvPr/>
        </p:nvSpPr>
        <p:spPr>
          <a:xfrm>
            <a:off x="2277692" y="4668790"/>
            <a:ext cx="250772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8BBDB5C-8810-4C21-8421-601E9E2AFA97}"/>
              </a:ext>
            </a:extLst>
          </p:cNvPr>
          <p:cNvSpPr/>
          <p:nvPr/>
        </p:nvSpPr>
        <p:spPr>
          <a:xfrm>
            <a:off x="2277694" y="4200699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b="1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01. Title Here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4720005-4671-4359-A604-2C8058225CC6}"/>
              </a:ext>
            </a:extLst>
          </p:cNvPr>
          <p:cNvSpPr/>
          <p:nvPr/>
        </p:nvSpPr>
        <p:spPr>
          <a:xfrm>
            <a:off x="5446604" y="4668790"/>
            <a:ext cx="250772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0668328-577F-41EC-A88B-5159653A7528}"/>
              </a:ext>
            </a:extLst>
          </p:cNvPr>
          <p:cNvSpPr/>
          <p:nvPr/>
        </p:nvSpPr>
        <p:spPr>
          <a:xfrm>
            <a:off x="5446606" y="4200699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b="1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02. Title Here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8E53425-BF58-4913-A845-8C1719E44B3F}"/>
              </a:ext>
            </a:extLst>
          </p:cNvPr>
          <p:cNvGrpSpPr/>
          <p:nvPr/>
        </p:nvGrpSpPr>
        <p:grpSpPr>
          <a:xfrm>
            <a:off x="2346877" y="5794402"/>
            <a:ext cx="1299040" cy="276999"/>
            <a:chOff x="6953579" y="5467824"/>
            <a:chExt cx="1299040" cy="276999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BEDD8B3E-460C-47EF-90E1-741B2F5B2BC4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9FB49B2-598B-4BBA-A01B-2DB7E1F78569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277096F2-2DA8-4A37-B46A-A119FDF3395A}"/>
              </a:ext>
            </a:extLst>
          </p:cNvPr>
          <p:cNvSpPr/>
          <p:nvPr/>
        </p:nvSpPr>
        <p:spPr>
          <a:xfrm>
            <a:off x="8651138" y="4668142"/>
            <a:ext cx="250772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AD10106-E8D4-4C6A-A9F8-7E463525454B}"/>
              </a:ext>
            </a:extLst>
          </p:cNvPr>
          <p:cNvSpPr/>
          <p:nvPr/>
        </p:nvSpPr>
        <p:spPr>
          <a:xfrm>
            <a:off x="8651140" y="4200051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b="1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03. Title Here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75C343-C011-4A83-8A4C-BCD4786D18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78928387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lowchart: Process 16">
            <a:extLst>
              <a:ext uri="{FF2B5EF4-FFF2-40B4-BE49-F238E27FC236}">
                <a16:creationId xmlns:a16="http://schemas.microsoft.com/office/drawing/2014/main" id="{3A10DBC6-00BD-4A56-ABD8-29EEA353F33A}"/>
              </a:ext>
            </a:extLst>
          </p:cNvPr>
          <p:cNvSpPr/>
          <p:nvPr/>
        </p:nvSpPr>
        <p:spPr>
          <a:xfrm>
            <a:off x="0" y="866394"/>
            <a:ext cx="7750629" cy="362248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364C703-2C95-4F3C-B2FB-A74603AA07F8}"/>
              </a:ext>
            </a:extLst>
          </p:cNvPr>
          <p:cNvSpPr txBox="1"/>
          <p:nvPr/>
        </p:nvSpPr>
        <p:spPr>
          <a:xfrm>
            <a:off x="812800" y="3006180"/>
            <a:ext cx="39364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Targets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C672BB5-EC02-4860-A089-A26B21219E9F}"/>
              </a:ext>
            </a:extLst>
          </p:cNvPr>
          <p:cNvSpPr/>
          <p:nvPr/>
        </p:nvSpPr>
        <p:spPr>
          <a:xfrm>
            <a:off x="812800" y="2785401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748912D-CE00-49DE-9B04-1FB2FFC4F823}"/>
              </a:ext>
            </a:extLst>
          </p:cNvPr>
          <p:cNvSpPr/>
          <p:nvPr/>
        </p:nvSpPr>
        <p:spPr>
          <a:xfrm>
            <a:off x="812800" y="4150289"/>
            <a:ext cx="5014688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CDDC9BF-565C-4693-AE5C-15F18E8C5415}"/>
              </a:ext>
            </a:extLst>
          </p:cNvPr>
          <p:cNvGrpSpPr/>
          <p:nvPr/>
        </p:nvGrpSpPr>
        <p:grpSpPr>
          <a:xfrm>
            <a:off x="914399" y="5352359"/>
            <a:ext cx="1299040" cy="276999"/>
            <a:chOff x="6953579" y="5467824"/>
            <a:chExt cx="1299040" cy="276999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2DAB69C0-FCAC-48FF-B45B-4DD8C017CC37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EC75DA4-E179-4B81-9A23-CDA29FA44359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589E25D-1061-4757-A453-BA28D65257A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5229B3-BF97-4E04-B75E-30180863D1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09944730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lowchart: Process 23">
            <a:extLst>
              <a:ext uri="{FF2B5EF4-FFF2-40B4-BE49-F238E27FC236}">
                <a16:creationId xmlns:a16="http://schemas.microsoft.com/office/drawing/2014/main" id="{0455C014-8E62-45B1-BC5D-F1DC825F7223}"/>
              </a:ext>
            </a:extLst>
          </p:cNvPr>
          <p:cNvSpPr/>
          <p:nvPr/>
        </p:nvSpPr>
        <p:spPr>
          <a:xfrm>
            <a:off x="10998558" y="5765042"/>
            <a:ext cx="1193442" cy="1096219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Flowchart: Process 22">
            <a:extLst>
              <a:ext uri="{FF2B5EF4-FFF2-40B4-BE49-F238E27FC236}">
                <a16:creationId xmlns:a16="http://schemas.microsoft.com/office/drawing/2014/main" id="{6FAF9B03-62BA-4C1F-8BF1-DC998AC0324B}"/>
              </a:ext>
            </a:extLst>
          </p:cNvPr>
          <p:cNvSpPr/>
          <p:nvPr/>
        </p:nvSpPr>
        <p:spPr>
          <a:xfrm>
            <a:off x="0" y="0"/>
            <a:ext cx="4528457" cy="2561771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C569C3-2384-4D98-AED5-7245A56F1F28}"/>
              </a:ext>
            </a:extLst>
          </p:cNvPr>
          <p:cNvSpPr txBox="1"/>
          <p:nvPr/>
        </p:nvSpPr>
        <p:spPr>
          <a:xfrm>
            <a:off x="819524" y="5524157"/>
            <a:ext cx="22856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Targets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7049BB8-685E-4D36-9567-9AB865EDE5C0}"/>
              </a:ext>
            </a:extLst>
          </p:cNvPr>
          <p:cNvSpPr/>
          <p:nvPr/>
        </p:nvSpPr>
        <p:spPr>
          <a:xfrm>
            <a:off x="819525" y="5395711"/>
            <a:ext cx="22856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4EBF75E-D063-4913-B59C-DA6F66F94AB1}"/>
              </a:ext>
            </a:extLst>
          </p:cNvPr>
          <p:cNvSpPr/>
          <p:nvPr/>
        </p:nvSpPr>
        <p:spPr>
          <a:xfrm>
            <a:off x="5907315" y="1622974"/>
            <a:ext cx="533400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F719DAE-7BE1-41DB-9B78-F9C651240271}"/>
              </a:ext>
            </a:extLst>
          </p:cNvPr>
          <p:cNvSpPr/>
          <p:nvPr/>
        </p:nvSpPr>
        <p:spPr>
          <a:xfrm>
            <a:off x="5935278" y="3279337"/>
            <a:ext cx="250772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6EA66B0-99DD-4E38-9E8F-B12D2D85A97E}"/>
              </a:ext>
            </a:extLst>
          </p:cNvPr>
          <p:cNvSpPr/>
          <p:nvPr/>
        </p:nvSpPr>
        <p:spPr>
          <a:xfrm>
            <a:off x="5935280" y="2811246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b="1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01. Option One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5DE7C26-C7F2-4322-B1C3-BE3B14BF46BD}"/>
              </a:ext>
            </a:extLst>
          </p:cNvPr>
          <p:cNvSpPr/>
          <p:nvPr/>
        </p:nvSpPr>
        <p:spPr>
          <a:xfrm>
            <a:off x="8733587" y="3276507"/>
            <a:ext cx="250772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6AA81E2-50C4-417C-9537-EDDC61F0AB2D}"/>
              </a:ext>
            </a:extLst>
          </p:cNvPr>
          <p:cNvSpPr/>
          <p:nvPr/>
        </p:nvSpPr>
        <p:spPr>
          <a:xfrm>
            <a:off x="8733589" y="2808416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b="1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02. Option Two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0117F8-B4BB-4659-B088-C6BA4DDB6E0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642EE8C-0B6F-46A3-A813-9A18A2E055D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036F45C-6EBF-4900-8471-F01D86B421F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167905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AAD74E9E-0CE6-457D-89BF-380E5FA290C3}"/>
              </a:ext>
            </a:extLst>
          </p:cNvPr>
          <p:cNvSpPr/>
          <p:nvPr/>
        </p:nvSpPr>
        <p:spPr>
          <a:xfrm>
            <a:off x="571501" y="-31490"/>
            <a:ext cx="1352549" cy="68894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6BD02A4-92CB-4859-95FB-43DD5A1CA5F4}"/>
              </a:ext>
            </a:extLst>
          </p:cNvPr>
          <p:cNvSpPr txBox="1"/>
          <p:nvPr/>
        </p:nvSpPr>
        <p:spPr>
          <a:xfrm rot="16200000">
            <a:off x="-828503" y="2951589"/>
            <a:ext cx="41525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spc="600" dirty="0">
                <a:solidFill>
                  <a:schemeClr val="bg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Concept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8DB904F-77D6-4B04-99FD-C52662055723}"/>
              </a:ext>
            </a:extLst>
          </p:cNvPr>
          <p:cNvSpPr/>
          <p:nvPr/>
        </p:nvSpPr>
        <p:spPr>
          <a:xfrm>
            <a:off x="2435228" y="2860481"/>
            <a:ext cx="327984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sz="3600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ADD61AA-7D99-432E-9A7B-14728BF41103}"/>
              </a:ext>
            </a:extLst>
          </p:cNvPr>
          <p:cNvSpPr/>
          <p:nvPr/>
        </p:nvSpPr>
        <p:spPr>
          <a:xfrm>
            <a:off x="2427808" y="4138387"/>
            <a:ext cx="3256215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E4DE3551-A9C9-422E-A04F-9E1F6E7EDE63}"/>
              </a:ext>
            </a:extLst>
          </p:cNvPr>
          <p:cNvGrpSpPr/>
          <p:nvPr/>
        </p:nvGrpSpPr>
        <p:grpSpPr>
          <a:xfrm>
            <a:off x="2520483" y="5598403"/>
            <a:ext cx="1299040" cy="276999"/>
            <a:chOff x="6953579" y="5467824"/>
            <a:chExt cx="1299040" cy="276999"/>
          </a:xfrm>
        </p:grpSpPr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893C2BB5-CD0E-4BB3-B513-FC3400B3DAB1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2B9B39C-0E14-4A89-9AC3-EB801673C784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sp>
        <p:nvSpPr>
          <p:cNvPr id="35" name="Diamond 34">
            <a:extLst>
              <a:ext uri="{FF2B5EF4-FFF2-40B4-BE49-F238E27FC236}">
                <a16:creationId xmlns:a16="http://schemas.microsoft.com/office/drawing/2014/main" id="{A46E37DC-3133-4801-9A2B-C1C4530C97DD}"/>
              </a:ext>
            </a:extLst>
          </p:cNvPr>
          <p:cNvSpPr/>
          <p:nvPr/>
        </p:nvSpPr>
        <p:spPr>
          <a:xfrm>
            <a:off x="6226247" y="2228850"/>
            <a:ext cx="1641404" cy="1676400"/>
          </a:xfrm>
          <a:prstGeom prst="diamond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Diamond 35">
            <a:extLst>
              <a:ext uri="{FF2B5EF4-FFF2-40B4-BE49-F238E27FC236}">
                <a16:creationId xmlns:a16="http://schemas.microsoft.com/office/drawing/2014/main" id="{4FAAE8CF-7D9D-4DCA-A9D5-D6080621197B}"/>
              </a:ext>
            </a:extLst>
          </p:cNvPr>
          <p:cNvSpPr/>
          <p:nvPr/>
        </p:nvSpPr>
        <p:spPr>
          <a:xfrm>
            <a:off x="10482925" y="3566192"/>
            <a:ext cx="1270925" cy="1298022"/>
          </a:xfrm>
          <a:prstGeom prst="diamond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F9EB80-8C02-4F50-9B54-84A5101317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7200853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lowchart: Process 33">
            <a:extLst>
              <a:ext uri="{FF2B5EF4-FFF2-40B4-BE49-F238E27FC236}">
                <a16:creationId xmlns:a16="http://schemas.microsoft.com/office/drawing/2014/main" id="{25D9CDA2-C6D4-4A54-AAAC-FDD3027783CD}"/>
              </a:ext>
            </a:extLst>
          </p:cNvPr>
          <p:cNvSpPr/>
          <p:nvPr/>
        </p:nvSpPr>
        <p:spPr>
          <a:xfrm>
            <a:off x="5004159" y="1165623"/>
            <a:ext cx="7187842" cy="130834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B68110-B366-4A6D-9D55-BDF5040A5349}"/>
              </a:ext>
            </a:extLst>
          </p:cNvPr>
          <p:cNvSpPr txBox="1"/>
          <p:nvPr/>
        </p:nvSpPr>
        <p:spPr>
          <a:xfrm>
            <a:off x="745806" y="1497169"/>
            <a:ext cx="393645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Pricing Plan  To Our </a:t>
            </a:r>
            <a:r>
              <a:rPr lang="en-ID" sz="5400" dirty="0" err="1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Constumers</a:t>
            </a:r>
            <a:endParaRPr lang="en-ID" sz="5400" dirty="0">
              <a:solidFill>
                <a:schemeClr val="tx2"/>
              </a:solidFill>
              <a:latin typeface="Garamond" panose="02020404030301010803" pitchFamily="18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8849A30-A25F-42D1-A505-C54634EAB7A2}"/>
              </a:ext>
            </a:extLst>
          </p:cNvPr>
          <p:cNvSpPr/>
          <p:nvPr/>
        </p:nvSpPr>
        <p:spPr>
          <a:xfrm>
            <a:off x="1402420" y="1127837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D2544AD-4DAD-4770-AE52-01EB727B0EB6}"/>
              </a:ext>
            </a:extLst>
          </p:cNvPr>
          <p:cNvSpPr/>
          <p:nvPr/>
        </p:nvSpPr>
        <p:spPr>
          <a:xfrm>
            <a:off x="745806" y="4300401"/>
            <a:ext cx="393645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D5AA83E-B85D-40C0-9A10-19E5EC8D1358}"/>
              </a:ext>
            </a:extLst>
          </p:cNvPr>
          <p:cNvGrpSpPr/>
          <p:nvPr/>
        </p:nvGrpSpPr>
        <p:grpSpPr>
          <a:xfrm>
            <a:off x="3383221" y="5582888"/>
            <a:ext cx="1299040" cy="276999"/>
            <a:chOff x="6953579" y="5467824"/>
            <a:chExt cx="1299040" cy="276999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71A26738-6388-4FCB-86FD-2F16A2EC327E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1FF2B76-3C13-471B-8162-4D3826768F97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6E040C3A-CB03-4755-834E-01AC4C1DC85A}"/>
              </a:ext>
            </a:extLst>
          </p:cNvPr>
          <p:cNvSpPr/>
          <p:nvPr/>
        </p:nvSpPr>
        <p:spPr>
          <a:xfrm>
            <a:off x="5546837" y="4982724"/>
            <a:ext cx="176443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16" name="Flowchart: Process 15">
            <a:extLst>
              <a:ext uri="{FF2B5EF4-FFF2-40B4-BE49-F238E27FC236}">
                <a16:creationId xmlns:a16="http://schemas.microsoft.com/office/drawing/2014/main" id="{6D9767F8-AEC3-4FB0-A3F2-D6E0D52CD84A}"/>
              </a:ext>
            </a:extLst>
          </p:cNvPr>
          <p:cNvSpPr/>
          <p:nvPr/>
        </p:nvSpPr>
        <p:spPr>
          <a:xfrm rot="5400000">
            <a:off x="2294342" y="3406140"/>
            <a:ext cx="5373915" cy="45719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BCD892B-AB41-402F-8038-FB873F51D079}"/>
              </a:ext>
            </a:extLst>
          </p:cNvPr>
          <p:cNvSpPr/>
          <p:nvPr/>
        </p:nvSpPr>
        <p:spPr>
          <a:xfrm>
            <a:off x="5479325" y="4544142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b="1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$35/Month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94D9981-D50A-4A02-BCD3-801FD2F096F0}"/>
              </a:ext>
            </a:extLst>
          </p:cNvPr>
          <p:cNvSpPr/>
          <p:nvPr/>
        </p:nvSpPr>
        <p:spPr>
          <a:xfrm>
            <a:off x="7853950" y="4982724"/>
            <a:ext cx="176443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544FBC0-B92A-44AD-B763-2E2F86CCDDE3}"/>
              </a:ext>
            </a:extLst>
          </p:cNvPr>
          <p:cNvSpPr/>
          <p:nvPr/>
        </p:nvSpPr>
        <p:spPr>
          <a:xfrm>
            <a:off x="7853951" y="4544142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b="1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$85/Month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8455917-1963-4F43-92D1-C8128771FA18}"/>
              </a:ext>
            </a:extLst>
          </p:cNvPr>
          <p:cNvSpPr/>
          <p:nvPr/>
        </p:nvSpPr>
        <p:spPr>
          <a:xfrm>
            <a:off x="10228576" y="4949702"/>
            <a:ext cx="176443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904A348-8B57-4A9B-BEB7-089A3B01585F}"/>
              </a:ext>
            </a:extLst>
          </p:cNvPr>
          <p:cNvSpPr/>
          <p:nvPr/>
        </p:nvSpPr>
        <p:spPr>
          <a:xfrm>
            <a:off x="10228577" y="4544142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b="1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$110/Month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505E24-47FB-41BD-B178-03DDBA6A24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F3B9A50-1BC1-4AB2-88E2-71013B2922B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739B3B15-C15E-4A00-A769-B8332090E43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Flowchart: Process 6">
            <a:extLst>
              <a:ext uri="{FF2B5EF4-FFF2-40B4-BE49-F238E27FC236}">
                <a16:creationId xmlns:a16="http://schemas.microsoft.com/office/drawing/2014/main" id="{6751421C-F500-49AB-8A5D-B9A01C6BA4AF}"/>
              </a:ext>
            </a:extLst>
          </p:cNvPr>
          <p:cNvSpPr/>
          <p:nvPr/>
        </p:nvSpPr>
        <p:spPr>
          <a:xfrm>
            <a:off x="5280338" y="3764516"/>
            <a:ext cx="2162409" cy="535884"/>
          </a:xfrm>
          <a:prstGeom prst="flowChartProcess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Flowchart: Process 7">
            <a:extLst>
              <a:ext uri="{FF2B5EF4-FFF2-40B4-BE49-F238E27FC236}">
                <a16:creationId xmlns:a16="http://schemas.microsoft.com/office/drawing/2014/main" id="{2D030138-E5EA-4710-9F3A-E449210107A4}"/>
              </a:ext>
            </a:extLst>
          </p:cNvPr>
          <p:cNvSpPr/>
          <p:nvPr/>
        </p:nvSpPr>
        <p:spPr>
          <a:xfrm>
            <a:off x="7654964" y="3764516"/>
            <a:ext cx="2162409" cy="535884"/>
          </a:xfrm>
          <a:prstGeom prst="flowChartProcess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Flowchart: Process 8">
            <a:extLst>
              <a:ext uri="{FF2B5EF4-FFF2-40B4-BE49-F238E27FC236}">
                <a16:creationId xmlns:a16="http://schemas.microsoft.com/office/drawing/2014/main" id="{14EAF19C-A8DE-448B-AED8-DA2E92229BB1}"/>
              </a:ext>
            </a:extLst>
          </p:cNvPr>
          <p:cNvSpPr/>
          <p:nvPr/>
        </p:nvSpPr>
        <p:spPr>
          <a:xfrm>
            <a:off x="10029591" y="3764516"/>
            <a:ext cx="2162409" cy="535884"/>
          </a:xfrm>
          <a:prstGeom prst="flowChartProcess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5F18C78-D862-47D2-AC1C-F2524BE2FCEF}"/>
              </a:ext>
            </a:extLst>
          </p:cNvPr>
          <p:cNvSpPr/>
          <p:nvPr/>
        </p:nvSpPr>
        <p:spPr>
          <a:xfrm>
            <a:off x="5479326" y="3850160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b="1" dirty="0">
                <a:solidFill>
                  <a:schemeClr val="bg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Late Plan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67AFBCB-2B74-4854-956C-4A1D60AEFE87}"/>
              </a:ext>
            </a:extLst>
          </p:cNvPr>
          <p:cNvSpPr/>
          <p:nvPr/>
        </p:nvSpPr>
        <p:spPr>
          <a:xfrm>
            <a:off x="7853950" y="3850160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b="1" dirty="0">
                <a:solidFill>
                  <a:schemeClr val="bg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Business Plan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0759CDD-DC71-4940-83B5-114ABBCEEEB9}"/>
              </a:ext>
            </a:extLst>
          </p:cNvPr>
          <p:cNvSpPr/>
          <p:nvPr/>
        </p:nvSpPr>
        <p:spPr>
          <a:xfrm>
            <a:off x="10228577" y="3850160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b="1" dirty="0" err="1">
                <a:solidFill>
                  <a:schemeClr val="bg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Enterprice</a:t>
            </a:r>
            <a:r>
              <a:rPr lang="en-ID" b="1" dirty="0">
                <a:solidFill>
                  <a:schemeClr val="bg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 Plan</a:t>
            </a:r>
          </a:p>
        </p:txBody>
      </p:sp>
    </p:spTree>
    <p:extLst>
      <p:ext uri="{BB962C8B-B14F-4D97-AF65-F5344CB8AC3E}">
        <p14:creationId xmlns:p14="http://schemas.microsoft.com/office/powerpoint/2010/main" val="204645092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14D7AD5-88E9-48DC-B7EB-79619744927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Frame 5">
            <a:extLst>
              <a:ext uri="{FF2B5EF4-FFF2-40B4-BE49-F238E27FC236}">
                <a16:creationId xmlns:a16="http://schemas.microsoft.com/office/drawing/2014/main" id="{BB3F456F-25CC-4901-A4CC-496DB6CB378A}"/>
              </a:ext>
            </a:extLst>
          </p:cNvPr>
          <p:cNvSpPr/>
          <p:nvPr/>
        </p:nvSpPr>
        <p:spPr>
          <a:xfrm>
            <a:off x="5228823" y="1339403"/>
            <a:ext cx="5872766" cy="4383217"/>
          </a:xfrm>
          <a:prstGeom prst="frame">
            <a:avLst>
              <a:gd name="adj1" fmla="val 756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91BFB3-DB7D-4240-BA48-3B5857507D18}"/>
              </a:ext>
            </a:extLst>
          </p:cNvPr>
          <p:cNvSpPr txBox="1"/>
          <p:nvPr/>
        </p:nvSpPr>
        <p:spPr>
          <a:xfrm>
            <a:off x="0" y="2246429"/>
            <a:ext cx="48883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Meeting Today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34D8795-C8C8-4AD3-92ED-8B77E935E7E8}"/>
              </a:ext>
            </a:extLst>
          </p:cNvPr>
          <p:cNvSpPr/>
          <p:nvPr/>
        </p:nvSpPr>
        <p:spPr>
          <a:xfrm>
            <a:off x="1608482" y="2034863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F789E39-2264-4080-AC44-60B06C7E249B}"/>
              </a:ext>
            </a:extLst>
          </p:cNvPr>
          <p:cNvSpPr/>
          <p:nvPr/>
        </p:nvSpPr>
        <p:spPr>
          <a:xfrm>
            <a:off x="5852375" y="2219529"/>
            <a:ext cx="4625662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7" name="Flowchart: Process 16">
            <a:extLst>
              <a:ext uri="{FF2B5EF4-FFF2-40B4-BE49-F238E27FC236}">
                <a16:creationId xmlns:a16="http://schemas.microsoft.com/office/drawing/2014/main" id="{C70ED913-9B99-47C0-A691-7D65C2A224D9}"/>
              </a:ext>
            </a:extLst>
          </p:cNvPr>
          <p:cNvSpPr/>
          <p:nvPr/>
        </p:nvSpPr>
        <p:spPr>
          <a:xfrm>
            <a:off x="5576552" y="3428999"/>
            <a:ext cx="5196223" cy="1952626"/>
          </a:xfrm>
          <a:prstGeom prst="flowChartProcess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1B25989-69CC-4BF0-82EE-22C868528599}"/>
              </a:ext>
            </a:extLst>
          </p:cNvPr>
          <p:cNvGrpSpPr/>
          <p:nvPr/>
        </p:nvGrpSpPr>
        <p:grpSpPr>
          <a:xfrm>
            <a:off x="5852375" y="3570540"/>
            <a:ext cx="4625662" cy="718261"/>
            <a:chOff x="692140" y="5522909"/>
            <a:chExt cx="3238696" cy="492556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AA585DC2-9868-4225-ADD7-16A0BD547D10}"/>
                </a:ext>
              </a:extLst>
            </p:cNvPr>
            <p:cNvGrpSpPr/>
            <p:nvPr/>
          </p:nvGrpSpPr>
          <p:grpSpPr>
            <a:xfrm>
              <a:off x="692140" y="5522909"/>
              <a:ext cx="3238696" cy="412637"/>
              <a:chOff x="2002906" y="5276612"/>
              <a:chExt cx="3238696" cy="412637"/>
            </a:xfrm>
          </p:grpSpPr>
          <p:sp>
            <p:nvSpPr>
              <p:cNvPr id="21" name="Rounded Rectangle 21">
                <a:extLst>
                  <a:ext uri="{FF2B5EF4-FFF2-40B4-BE49-F238E27FC236}">
                    <a16:creationId xmlns:a16="http://schemas.microsoft.com/office/drawing/2014/main" id="{3DF1BBEB-BB86-4B26-A26F-D99619B5880F}"/>
                  </a:ext>
                </a:extLst>
              </p:cNvPr>
              <p:cNvSpPr/>
              <p:nvPr/>
            </p:nvSpPr>
            <p:spPr>
              <a:xfrm>
                <a:off x="2077313" y="5576407"/>
                <a:ext cx="3164289" cy="112842"/>
              </a:xfrm>
              <a:prstGeom prst="roundRect">
                <a:avLst>
                  <a:gd name="adj" fmla="val 50000"/>
                </a:avLst>
              </a:prstGeom>
              <a:solidFill>
                <a:schemeClr val="tx2"/>
              </a:solidFill>
              <a:ln w="19050">
                <a:solidFill>
                  <a:schemeClr val="bg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sz="1200">
                  <a:solidFill>
                    <a:schemeClr val="bg2"/>
                  </a:solidFill>
                  <a:latin typeface="Garamond" panose="02020404030301010803" pitchFamily="18" charset="0"/>
                  <a:ea typeface="Lato Semibold" panose="020F0502020204030203" pitchFamily="34" charset="0"/>
                </a:endParaRPr>
              </a:p>
            </p:txBody>
          </p:sp>
          <p:sp>
            <p:nvSpPr>
              <p:cNvPr id="22" name="Rounded Rectangle 22">
                <a:extLst>
                  <a:ext uri="{FF2B5EF4-FFF2-40B4-BE49-F238E27FC236}">
                    <a16:creationId xmlns:a16="http://schemas.microsoft.com/office/drawing/2014/main" id="{02F211B9-D378-4BBE-88A9-8DF16F393DA3}"/>
                  </a:ext>
                </a:extLst>
              </p:cNvPr>
              <p:cNvSpPr/>
              <p:nvPr/>
            </p:nvSpPr>
            <p:spPr>
              <a:xfrm>
                <a:off x="2077312" y="5576408"/>
                <a:ext cx="2911375" cy="107768"/>
              </a:xfrm>
              <a:prstGeom prst="roundRect">
                <a:avLst>
                  <a:gd name="adj" fmla="val 50000"/>
                </a:avLst>
              </a:prstGeom>
              <a:solidFill>
                <a:schemeClr val="bg2"/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sz="1200" dirty="0">
                  <a:solidFill>
                    <a:schemeClr val="bg2"/>
                  </a:solidFill>
                  <a:latin typeface="Garamond" panose="02020404030301010803" pitchFamily="18" charset="0"/>
                  <a:ea typeface="Lato Semibold" panose="020F0502020204030203" pitchFamily="34" charset="0"/>
                </a:endParaRPr>
              </a:p>
            </p:txBody>
          </p:sp>
          <p:sp>
            <p:nvSpPr>
              <p:cNvPr id="23" name="Text Placeholder 24">
                <a:extLst>
                  <a:ext uri="{FF2B5EF4-FFF2-40B4-BE49-F238E27FC236}">
                    <a16:creationId xmlns:a16="http://schemas.microsoft.com/office/drawing/2014/main" id="{3064A274-F5AF-484E-BE47-5992F1F7F98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02906" y="5276612"/>
                <a:ext cx="2111192" cy="391972"/>
              </a:xfrm>
              <a:prstGeom prst="rect">
                <a:avLst/>
              </a:prstGeom>
              <a:ln>
                <a:noFill/>
              </a:ln>
            </p:spPr>
            <p:txBody>
              <a:bodyPr/>
              <a:lstStyle>
                <a:lvl1pPr marL="0" indent="0" algn="just" defTabSz="914400" rtl="0" eaLnBrk="1" latinLnBrk="0" hangingPunct="1">
                  <a:lnSpc>
                    <a:spcPts val="1300"/>
                  </a:lnSpc>
                  <a:spcBef>
                    <a:spcPts val="1000"/>
                  </a:spcBef>
                  <a:spcAft>
                    <a:spcPts val="1200"/>
                  </a:spcAft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1pPr>
                <a:lvl2pPr marL="4572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2pPr>
                <a:lvl3pPr marL="9144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3pPr>
                <a:lvl4pPr marL="13716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4pPr>
                <a:lvl5pPr marL="18288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>
                    <a:solidFill>
                      <a:schemeClr val="bg2"/>
                    </a:solidFill>
                    <a:latin typeface="Garamond" panose="02020404030301010803" pitchFamily="18" charset="0"/>
                    <a:ea typeface="Lato Semibold" panose="020F0502020204030203" pitchFamily="34" charset="0"/>
                    <a:cs typeface="Lato Semibold" panose="020F0502020204030203" pitchFamily="34" charset="0"/>
                  </a:rPr>
                  <a:t>Business Process</a:t>
                </a:r>
              </a:p>
            </p:txBody>
          </p:sp>
        </p:grpSp>
        <p:sp>
          <p:nvSpPr>
            <p:cNvPr id="20" name="Text Placeholder 24">
              <a:extLst>
                <a:ext uri="{FF2B5EF4-FFF2-40B4-BE49-F238E27FC236}">
                  <a16:creationId xmlns:a16="http://schemas.microsoft.com/office/drawing/2014/main" id="{44ECC405-868A-48DF-A6CE-ED21F30A7E71}"/>
                </a:ext>
              </a:extLst>
            </p:cNvPr>
            <p:cNvSpPr txBox="1">
              <a:spLocks/>
            </p:cNvSpPr>
            <p:nvPr/>
          </p:nvSpPr>
          <p:spPr>
            <a:xfrm>
              <a:off x="2520402" y="5623493"/>
              <a:ext cx="1410434" cy="391972"/>
            </a:xfrm>
            <a:prstGeom prst="rect">
              <a:avLst/>
            </a:prstGeom>
            <a:ln>
              <a:noFill/>
            </a:ln>
          </p:spPr>
          <p:txBody>
            <a:bodyPr/>
            <a:lstStyle>
              <a:lvl1pPr marL="0" indent="0" algn="just" defTabSz="914400" rtl="0" eaLnBrk="1" latinLnBrk="0" hangingPunct="1">
                <a:lnSpc>
                  <a:spcPts val="1300"/>
                </a:lnSpc>
                <a:spcBef>
                  <a:spcPts val="1000"/>
                </a:spcBef>
                <a:spcAft>
                  <a:spcPts val="1200"/>
                </a:spcAft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dirty="0">
                  <a:solidFill>
                    <a:schemeClr val="bg2"/>
                  </a:solidFill>
                  <a:latin typeface="Garamond" panose="02020404030301010803" pitchFamily="18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90%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8C55BED-00B8-470C-9544-D0066ABBC2BF}"/>
              </a:ext>
            </a:extLst>
          </p:cNvPr>
          <p:cNvGrpSpPr/>
          <p:nvPr/>
        </p:nvGrpSpPr>
        <p:grpSpPr>
          <a:xfrm>
            <a:off x="5867287" y="4270246"/>
            <a:ext cx="4625662" cy="718261"/>
            <a:chOff x="692140" y="5522909"/>
            <a:chExt cx="3238696" cy="492556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F290E945-BAE1-474C-B643-C42F63D82400}"/>
                </a:ext>
              </a:extLst>
            </p:cNvPr>
            <p:cNvGrpSpPr/>
            <p:nvPr/>
          </p:nvGrpSpPr>
          <p:grpSpPr>
            <a:xfrm>
              <a:off x="692140" y="5522909"/>
              <a:ext cx="3238696" cy="412637"/>
              <a:chOff x="2002906" y="5276612"/>
              <a:chExt cx="3238696" cy="412637"/>
            </a:xfrm>
          </p:grpSpPr>
          <p:sp>
            <p:nvSpPr>
              <p:cNvPr id="27" name="Rounded Rectangle 21">
                <a:extLst>
                  <a:ext uri="{FF2B5EF4-FFF2-40B4-BE49-F238E27FC236}">
                    <a16:creationId xmlns:a16="http://schemas.microsoft.com/office/drawing/2014/main" id="{3A19E963-6078-47EA-B163-255950E22586}"/>
                  </a:ext>
                </a:extLst>
              </p:cNvPr>
              <p:cNvSpPr/>
              <p:nvPr/>
            </p:nvSpPr>
            <p:spPr>
              <a:xfrm>
                <a:off x="2077313" y="5576407"/>
                <a:ext cx="3164289" cy="112842"/>
              </a:xfrm>
              <a:prstGeom prst="roundRect">
                <a:avLst>
                  <a:gd name="adj" fmla="val 50000"/>
                </a:avLst>
              </a:prstGeom>
              <a:solidFill>
                <a:schemeClr val="tx2"/>
              </a:solidFill>
              <a:ln w="19050">
                <a:solidFill>
                  <a:schemeClr val="bg2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sz="1200">
                  <a:solidFill>
                    <a:schemeClr val="bg2"/>
                  </a:solidFill>
                  <a:latin typeface="Garamond" panose="02020404030301010803" pitchFamily="18" charset="0"/>
                  <a:ea typeface="Lato Semibold" panose="020F0502020204030203" pitchFamily="34" charset="0"/>
                </a:endParaRPr>
              </a:p>
            </p:txBody>
          </p:sp>
          <p:sp>
            <p:nvSpPr>
              <p:cNvPr id="28" name="Rounded Rectangle 22">
                <a:extLst>
                  <a:ext uri="{FF2B5EF4-FFF2-40B4-BE49-F238E27FC236}">
                    <a16:creationId xmlns:a16="http://schemas.microsoft.com/office/drawing/2014/main" id="{1592324F-5010-4FC3-875F-6AC12B8C4514}"/>
                  </a:ext>
                </a:extLst>
              </p:cNvPr>
              <p:cNvSpPr/>
              <p:nvPr/>
            </p:nvSpPr>
            <p:spPr>
              <a:xfrm>
                <a:off x="2083982" y="5579676"/>
                <a:ext cx="2569936" cy="107768"/>
              </a:xfrm>
              <a:prstGeom prst="roundRect">
                <a:avLst>
                  <a:gd name="adj" fmla="val 50000"/>
                </a:avLst>
              </a:prstGeom>
              <a:solidFill>
                <a:schemeClr val="bg2"/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sz="1200" dirty="0">
                  <a:solidFill>
                    <a:schemeClr val="bg2"/>
                  </a:solidFill>
                  <a:latin typeface="Garamond" panose="02020404030301010803" pitchFamily="18" charset="0"/>
                  <a:ea typeface="Lato Semibold" panose="020F0502020204030203" pitchFamily="34" charset="0"/>
                </a:endParaRPr>
              </a:p>
            </p:txBody>
          </p:sp>
          <p:sp>
            <p:nvSpPr>
              <p:cNvPr id="29" name="Text Placeholder 24">
                <a:extLst>
                  <a:ext uri="{FF2B5EF4-FFF2-40B4-BE49-F238E27FC236}">
                    <a16:creationId xmlns:a16="http://schemas.microsoft.com/office/drawing/2014/main" id="{09A59F74-3267-4D92-BE85-7D2F46ABD09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02906" y="5276612"/>
                <a:ext cx="2111192" cy="391972"/>
              </a:xfrm>
              <a:prstGeom prst="rect">
                <a:avLst/>
              </a:prstGeom>
              <a:ln>
                <a:noFill/>
              </a:ln>
            </p:spPr>
            <p:txBody>
              <a:bodyPr/>
              <a:lstStyle>
                <a:lvl1pPr marL="0" indent="0" algn="just" defTabSz="914400" rtl="0" eaLnBrk="1" latinLnBrk="0" hangingPunct="1">
                  <a:lnSpc>
                    <a:spcPts val="1300"/>
                  </a:lnSpc>
                  <a:spcBef>
                    <a:spcPts val="1000"/>
                  </a:spcBef>
                  <a:spcAft>
                    <a:spcPts val="1200"/>
                  </a:spcAft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1pPr>
                <a:lvl2pPr marL="4572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2pPr>
                <a:lvl3pPr marL="9144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3pPr>
                <a:lvl4pPr marL="13716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4pPr>
                <a:lvl5pPr marL="18288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>
                    <a:solidFill>
                      <a:schemeClr val="bg2"/>
                    </a:solidFill>
                    <a:latin typeface="Garamond" panose="02020404030301010803" pitchFamily="18" charset="0"/>
                    <a:ea typeface="Lato Semibold" panose="020F0502020204030203" pitchFamily="34" charset="0"/>
                    <a:cs typeface="Lato Semibold" panose="020F0502020204030203" pitchFamily="34" charset="0"/>
                  </a:rPr>
                  <a:t>Business Process</a:t>
                </a:r>
              </a:p>
            </p:txBody>
          </p:sp>
        </p:grpSp>
        <p:sp>
          <p:nvSpPr>
            <p:cNvPr id="26" name="Text Placeholder 24">
              <a:extLst>
                <a:ext uri="{FF2B5EF4-FFF2-40B4-BE49-F238E27FC236}">
                  <a16:creationId xmlns:a16="http://schemas.microsoft.com/office/drawing/2014/main" id="{E76CE11D-5A49-4113-8D63-61E2017B11FB}"/>
                </a:ext>
              </a:extLst>
            </p:cNvPr>
            <p:cNvSpPr txBox="1">
              <a:spLocks/>
            </p:cNvSpPr>
            <p:nvPr/>
          </p:nvSpPr>
          <p:spPr>
            <a:xfrm>
              <a:off x="2520402" y="5623493"/>
              <a:ext cx="1410434" cy="391972"/>
            </a:xfrm>
            <a:prstGeom prst="rect">
              <a:avLst/>
            </a:prstGeom>
            <a:ln>
              <a:noFill/>
            </a:ln>
          </p:spPr>
          <p:txBody>
            <a:bodyPr/>
            <a:lstStyle>
              <a:lvl1pPr marL="0" indent="0" algn="just" defTabSz="914400" rtl="0" eaLnBrk="1" latinLnBrk="0" hangingPunct="1">
                <a:lnSpc>
                  <a:spcPts val="1300"/>
                </a:lnSpc>
                <a:spcBef>
                  <a:spcPts val="1000"/>
                </a:spcBef>
                <a:spcAft>
                  <a:spcPts val="1200"/>
                </a:spcAft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dirty="0">
                  <a:solidFill>
                    <a:schemeClr val="bg2"/>
                  </a:solidFill>
                  <a:latin typeface="Garamond" panose="02020404030301010803" pitchFamily="18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80%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9633165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FFD61D00-F518-4F28-8996-3D582BB5C1CD}"/>
              </a:ext>
            </a:extLst>
          </p:cNvPr>
          <p:cNvGrpSpPr/>
          <p:nvPr/>
        </p:nvGrpSpPr>
        <p:grpSpPr>
          <a:xfrm>
            <a:off x="1981661" y="2146957"/>
            <a:ext cx="9005191" cy="3863242"/>
            <a:chOff x="1475944" y="1566155"/>
            <a:chExt cx="9210832" cy="4583323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5DCDBCA8-A1A3-4F93-843A-42A052B9DC96}"/>
                </a:ext>
              </a:extLst>
            </p:cNvPr>
            <p:cNvGrpSpPr/>
            <p:nvPr/>
          </p:nvGrpSpPr>
          <p:grpSpPr>
            <a:xfrm>
              <a:off x="10514179" y="1696435"/>
              <a:ext cx="172597" cy="1342658"/>
              <a:chOff x="9077223" y="3286594"/>
              <a:chExt cx="120511" cy="937476"/>
            </a:xfrm>
          </p:grpSpPr>
          <p:sp>
            <p:nvSpPr>
              <p:cNvPr id="19" name="Shape 1104">
                <a:extLst>
                  <a:ext uri="{FF2B5EF4-FFF2-40B4-BE49-F238E27FC236}">
                    <a16:creationId xmlns:a16="http://schemas.microsoft.com/office/drawing/2014/main" id="{6B0A6B74-F950-44D7-9DFA-34385BD24001}"/>
                  </a:ext>
                </a:extLst>
              </p:cNvPr>
              <p:cNvSpPr/>
              <p:nvPr/>
            </p:nvSpPr>
            <p:spPr>
              <a:xfrm>
                <a:off x="9131842" y="3286594"/>
                <a:ext cx="65892" cy="65892"/>
              </a:xfrm>
              <a:prstGeom prst="roundRect">
                <a:avLst>
                  <a:gd name="adj" fmla="val 49181"/>
                </a:avLst>
              </a:prstGeom>
              <a:solidFill>
                <a:schemeClr val="accent1"/>
              </a:solidFill>
              <a:ln w="12700">
                <a:noFill/>
                <a:miter lim="400000"/>
              </a:ln>
            </p:spPr>
            <p:txBody>
              <a:bodyPr lIns="19050" tIns="19050" rIns="19050" bIns="19050" anchor="ctr"/>
              <a:lstStyle/>
              <a:p>
                <a:pPr>
                  <a:lnSpc>
                    <a:spcPct val="100000"/>
                  </a:lnSpc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>
                  <a:solidFill>
                    <a:schemeClr val="tx2"/>
                  </a:solidFill>
                  <a:latin typeface="Raleway" panose="020B0503030101060003" pitchFamily="34" charset="0"/>
                </a:endParaRPr>
              </a:p>
            </p:txBody>
          </p:sp>
          <p:sp>
            <p:nvSpPr>
              <p:cNvPr id="20" name="Shape 1123">
                <a:extLst>
                  <a:ext uri="{FF2B5EF4-FFF2-40B4-BE49-F238E27FC236}">
                    <a16:creationId xmlns:a16="http://schemas.microsoft.com/office/drawing/2014/main" id="{A6A26B08-3DAD-4C89-8F3D-587A332BA5B2}"/>
                  </a:ext>
                </a:extLst>
              </p:cNvPr>
              <p:cNvSpPr/>
              <p:nvPr/>
            </p:nvSpPr>
            <p:spPr>
              <a:xfrm flipV="1">
                <a:off x="9164787" y="3358329"/>
                <a:ext cx="1" cy="865741"/>
              </a:xfrm>
              <a:prstGeom prst="line">
                <a:avLst/>
              </a:prstGeom>
              <a:ln>
                <a:solidFill>
                  <a:schemeClr val="accent1"/>
                </a:solidFill>
                <a:miter lim="400000"/>
              </a:ln>
            </p:spPr>
            <p:txBody>
              <a:bodyPr lIns="25400" tIns="25400" rIns="25400" bIns="25400" anchor="ctr"/>
              <a:lstStyle/>
              <a:p>
                <a:pPr defTabSz="228600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tx2"/>
                  </a:solidFill>
                  <a:latin typeface="Raleway" panose="020B0503030101060003" pitchFamily="34" charset="0"/>
                </a:endParaRPr>
              </a:p>
            </p:txBody>
          </p:sp>
          <p:sp>
            <p:nvSpPr>
              <p:cNvPr id="21" name="Shape 1124">
                <a:extLst>
                  <a:ext uri="{FF2B5EF4-FFF2-40B4-BE49-F238E27FC236}">
                    <a16:creationId xmlns:a16="http://schemas.microsoft.com/office/drawing/2014/main" id="{AC218E4C-93C1-4E56-ABE5-9E951A557B30}"/>
                  </a:ext>
                </a:extLst>
              </p:cNvPr>
              <p:cNvSpPr/>
              <p:nvPr/>
            </p:nvSpPr>
            <p:spPr>
              <a:xfrm>
                <a:off x="9077223" y="4223827"/>
                <a:ext cx="86566" cy="1"/>
              </a:xfrm>
              <a:prstGeom prst="line">
                <a:avLst/>
              </a:prstGeom>
              <a:ln>
                <a:solidFill>
                  <a:schemeClr val="accent1"/>
                </a:solidFill>
                <a:miter lim="400000"/>
              </a:ln>
            </p:spPr>
            <p:txBody>
              <a:bodyPr lIns="25400" tIns="25400" rIns="25400" bIns="25400" anchor="ctr"/>
              <a:lstStyle/>
              <a:p>
                <a:pPr defTabSz="228600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tx2"/>
                  </a:solidFill>
                  <a:latin typeface="Raleway" panose="020B0503030101060003" pitchFamily="34" charset="0"/>
                </a:endParaRPr>
              </a:p>
            </p:txBody>
          </p:sp>
        </p:grpSp>
        <p:graphicFrame>
          <p:nvGraphicFramePr>
            <p:cNvPr id="5" name="Chart 1101">
              <a:extLst>
                <a:ext uri="{FF2B5EF4-FFF2-40B4-BE49-F238E27FC236}">
                  <a16:creationId xmlns:a16="http://schemas.microsoft.com/office/drawing/2014/main" id="{90EF1D63-EA2F-4DB0-A335-E99B0DD6D846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073876287"/>
                </p:ext>
              </p:extLst>
            </p:nvPr>
          </p:nvGraphicFramePr>
          <p:xfrm>
            <a:off x="1694834" y="2309904"/>
            <a:ext cx="8768094" cy="374520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876A24A-C9E3-467A-B96B-5DD0A109470C}"/>
                </a:ext>
              </a:extLst>
            </p:cNvPr>
            <p:cNvGrpSpPr/>
            <p:nvPr/>
          </p:nvGrpSpPr>
          <p:grpSpPr>
            <a:xfrm>
              <a:off x="4358464" y="3771495"/>
              <a:ext cx="94371" cy="2377983"/>
              <a:chOff x="4831610" y="4235114"/>
              <a:chExt cx="65892" cy="1660364"/>
            </a:xfrm>
          </p:grpSpPr>
          <p:sp>
            <p:nvSpPr>
              <p:cNvPr id="17" name="Shape 1105">
                <a:extLst>
                  <a:ext uri="{FF2B5EF4-FFF2-40B4-BE49-F238E27FC236}">
                    <a16:creationId xmlns:a16="http://schemas.microsoft.com/office/drawing/2014/main" id="{71C62D7A-5B83-430B-AEFA-B00510D8682D}"/>
                  </a:ext>
                </a:extLst>
              </p:cNvPr>
              <p:cNvSpPr/>
              <p:nvPr/>
            </p:nvSpPr>
            <p:spPr>
              <a:xfrm flipV="1">
                <a:off x="4864555" y="4235114"/>
                <a:ext cx="1" cy="1643873"/>
              </a:xfrm>
              <a:prstGeom prst="line">
                <a:avLst/>
              </a:prstGeom>
              <a:ln>
                <a:solidFill>
                  <a:schemeClr val="accent1"/>
                </a:solidFill>
                <a:miter lim="400000"/>
              </a:ln>
            </p:spPr>
            <p:txBody>
              <a:bodyPr lIns="25400" tIns="25400" rIns="25400" bIns="25400" anchor="ctr"/>
              <a:lstStyle/>
              <a:p>
                <a:pPr defTabSz="228600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tx2"/>
                  </a:solidFill>
                  <a:latin typeface="Raleway" panose="020B0503030101060003" pitchFamily="34" charset="0"/>
                </a:endParaRPr>
              </a:p>
            </p:txBody>
          </p:sp>
          <p:sp>
            <p:nvSpPr>
              <p:cNvPr id="18" name="Shape 1106">
                <a:extLst>
                  <a:ext uri="{FF2B5EF4-FFF2-40B4-BE49-F238E27FC236}">
                    <a16:creationId xmlns:a16="http://schemas.microsoft.com/office/drawing/2014/main" id="{A91DDBF1-64DC-4181-B776-AAE2904057E0}"/>
                  </a:ext>
                </a:extLst>
              </p:cNvPr>
              <p:cNvSpPr/>
              <p:nvPr/>
            </p:nvSpPr>
            <p:spPr>
              <a:xfrm>
                <a:off x="4831610" y="5829586"/>
                <a:ext cx="65892" cy="65892"/>
              </a:xfrm>
              <a:prstGeom prst="roundRect">
                <a:avLst>
                  <a:gd name="adj" fmla="val 49181"/>
                </a:avLst>
              </a:prstGeom>
              <a:solidFill>
                <a:schemeClr val="accent1"/>
              </a:solidFill>
              <a:ln w="12700">
                <a:noFill/>
                <a:miter lim="400000"/>
              </a:ln>
            </p:spPr>
            <p:txBody>
              <a:bodyPr lIns="19050" tIns="19050" rIns="19050" bIns="19050" anchor="ctr"/>
              <a:lstStyle/>
              <a:p>
                <a:pPr>
                  <a:lnSpc>
                    <a:spcPct val="100000"/>
                  </a:lnSpc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>
                  <a:solidFill>
                    <a:schemeClr val="tx2"/>
                  </a:solidFill>
                  <a:latin typeface="Raleway" panose="020B0503030101060003" pitchFamily="34" charset="0"/>
                </a:endParaRP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2830114-EDD0-4983-9F13-18E0177A042A}"/>
                </a:ext>
              </a:extLst>
            </p:cNvPr>
            <p:cNvGrpSpPr/>
            <p:nvPr/>
          </p:nvGrpSpPr>
          <p:grpSpPr>
            <a:xfrm>
              <a:off x="3173587" y="1566155"/>
              <a:ext cx="94371" cy="2832454"/>
              <a:chOff x="4043720" y="2461908"/>
              <a:chExt cx="65892" cy="1977687"/>
            </a:xfrm>
          </p:grpSpPr>
          <p:sp>
            <p:nvSpPr>
              <p:cNvPr id="15" name="Shape 1107">
                <a:extLst>
                  <a:ext uri="{FF2B5EF4-FFF2-40B4-BE49-F238E27FC236}">
                    <a16:creationId xmlns:a16="http://schemas.microsoft.com/office/drawing/2014/main" id="{DCF07786-7C88-4F6C-893A-5BFB07AF8BC8}"/>
                  </a:ext>
                </a:extLst>
              </p:cNvPr>
              <p:cNvSpPr/>
              <p:nvPr/>
            </p:nvSpPr>
            <p:spPr>
              <a:xfrm flipV="1">
                <a:off x="4076665" y="2541102"/>
                <a:ext cx="1" cy="1898493"/>
              </a:xfrm>
              <a:prstGeom prst="line">
                <a:avLst/>
              </a:prstGeom>
              <a:ln>
                <a:solidFill>
                  <a:schemeClr val="accent1"/>
                </a:solidFill>
                <a:miter lim="400000"/>
              </a:ln>
            </p:spPr>
            <p:txBody>
              <a:bodyPr lIns="25400" tIns="25400" rIns="25400" bIns="25400" anchor="ctr"/>
              <a:lstStyle/>
              <a:p>
                <a:pPr defTabSz="228600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tx2"/>
                  </a:solidFill>
                  <a:latin typeface="Raleway" panose="020B0503030101060003" pitchFamily="34" charset="0"/>
                </a:endParaRPr>
              </a:p>
            </p:txBody>
          </p:sp>
          <p:sp>
            <p:nvSpPr>
              <p:cNvPr id="16" name="Shape 1108">
                <a:extLst>
                  <a:ext uri="{FF2B5EF4-FFF2-40B4-BE49-F238E27FC236}">
                    <a16:creationId xmlns:a16="http://schemas.microsoft.com/office/drawing/2014/main" id="{6AB4A326-56C8-4E56-9B42-31ED20CE9512}"/>
                  </a:ext>
                </a:extLst>
              </p:cNvPr>
              <p:cNvSpPr/>
              <p:nvPr/>
            </p:nvSpPr>
            <p:spPr>
              <a:xfrm>
                <a:off x="4043720" y="2461908"/>
                <a:ext cx="65892" cy="65892"/>
              </a:xfrm>
              <a:prstGeom prst="roundRect">
                <a:avLst>
                  <a:gd name="adj" fmla="val 49181"/>
                </a:avLst>
              </a:prstGeom>
              <a:solidFill>
                <a:schemeClr val="accent1"/>
              </a:solidFill>
              <a:ln w="12700">
                <a:noFill/>
                <a:miter lim="400000"/>
              </a:ln>
            </p:spPr>
            <p:txBody>
              <a:bodyPr lIns="19050" tIns="19050" rIns="19050" bIns="19050" anchor="ctr"/>
              <a:lstStyle/>
              <a:p>
                <a:pPr>
                  <a:lnSpc>
                    <a:spcPct val="100000"/>
                  </a:lnSpc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>
                  <a:solidFill>
                    <a:schemeClr val="tx2"/>
                  </a:solidFill>
                  <a:latin typeface="Raleway" panose="020B0503030101060003" pitchFamily="34" charset="0"/>
                </a:endParaRP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17CA11E-7318-460B-A985-3B023C655408}"/>
                </a:ext>
              </a:extLst>
            </p:cNvPr>
            <p:cNvGrpSpPr/>
            <p:nvPr/>
          </p:nvGrpSpPr>
          <p:grpSpPr>
            <a:xfrm>
              <a:off x="7782277" y="1820373"/>
              <a:ext cx="93317" cy="2578236"/>
              <a:chOff x="7189731" y="2462276"/>
              <a:chExt cx="65156" cy="1800186"/>
            </a:xfrm>
          </p:grpSpPr>
          <p:sp>
            <p:nvSpPr>
              <p:cNvPr id="13" name="Shape 1109">
                <a:extLst>
                  <a:ext uri="{FF2B5EF4-FFF2-40B4-BE49-F238E27FC236}">
                    <a16:creationId xmlns:a16="http://schemas.microsoft.com/office/drawing/2014/main" id="{1FA716C1-239C-4AD6-8D67-7E48D7B1ED18}"/>
                  </a:ext>
                </a:extLst>
              </p:cNvPr>
              <p:cNvSpPr/>
              <p:nvPr/>
            </p:nvSpPr>
            <p:spPr>
              <a:xfrm flipV="1">
                <a:off x="7222310" y="2541102"/>
                <a:ext cx="1" cy="1721360"/>
              </a:xfrm>
              <a:prstGeom prst="line">
                <a:avLst/>
              </a:prstGeom>
              <a:ln>
                <a:solidFill>
                  <a:schemeClr val="accent1"/>
                </a:solidFill>
                <a:miter lim="400000"/>
              </a:ln>
            </p:spPr>
            <p:txBody>
              <a:bodyPr lIns="25400" tIns="25400" rIns="25400" bIns="25400" anchor="ctr"/>
              <a:lstStyle/>
              <a:p>
                <a:pPr defTabSz="228600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tx2"/>
                  </a:solidFill>
                  <a:latin typeface="Raleway" panose="020B0503030101060003" pitchFamily="34" charset="0"/>
                </a:endParaRPr>
              </a:p>
            </p:txBody>
          </p:sp>
          <p:sp>
            <p:nvSpPr>
              <p:cNvPr id="14" name="Shape 1110">
                <a:extLst>
                  <a:ext uri="{FF2B5EF4-FFF2-40B4-BE49-F238E27FC236}">
                    <a16:creationId xmlns:a16="http://schemas.microsoft.com/office/drawing/2014/main" id="{99B7D20A-531D-4DAC-A098-764089BA0873}"/>
                  </a:ext>
                </a:extLst>
              </p:cNvPr>
              <p:cNvSpPr/>
              <p:nvPr/>
            </p:nvSpPr>
            <p:spPr>
              <a:xfrm>
                <a:off x="7189731" y="2462276"/>
                <a:ext cx="65156" cy="65156"/>
              </a:xfrm>
              <a:prstGeom prst="roundRect">
                <a:avLst>
                  <a:gd name="adj" fmla="val 49181"/>
                </a:avLst>
              </a:prstGeom>
              <a:solidFill>
                <a:schemeClr val="accent1"/>
              </a:solidFill>
              <a:ln w="12700">
                <a:noFill/>
                <a:miter lim="400000"/>
              </a:ln>
            </p:spPr>
            <p:txBody>
              <a:bodyPr lIns="19050" tIns="19050" rIns="19050" bIns="19050" anchor="ctr"/>
              <a:lstStyle/>
              <a:p>
                <a:pPr>
                  <a:lnSpc>
                    <a:spcPct val="100000"/>
                  </a:lnSpc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>
                  <a:solidFill>
                    <a:schemeClr val="tx2"/>
                  </a:solidFill>
                  <a:latin typeface="Raleway" panose="020B0503030101060003" pitchFamily="34" charset="0"/>
                </a:endParaRP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812DF4F-2590-4A85-B0EA-3BD16C4B3649}"/>
                </a:ext>
              </a:extLst>
            </p:cNvPr>
            <p:cNvGrpSpPr/>
            <p:nvPr/>
          </p:nvGrpSpPr>
          <p:grpSpPr>
            <a:xfrm>
              <a:off x="1475944" y="3062698"/>
              <a:ext cx="195304" cy="1325405"/>
              <a:chOff x="2891864" y="3618244"/>
              <a:chExt cx="136366" cy="925429"/>
            </a:xfrm>
          </p:grpSpPr>
          <p:sp>
            <p:nvSpPr>
              <p:cNvPr id="10" name="Shape 1103">
                <a:extLst>
                  <a:ext uri="{FF2B5EF4-FFF2-40B4-BE49-F238E27FC236}">
                    <a16:creationId xmlns:a16="http://schemas.microsoft.com/office/drawing/2014/main" id="{3E2305A5-F35F-478D-B5A5-CDCF74ACB36E}"/>
                  </a:ext>
                </a:extLst>
              </p:cNvPr>
              <p:cNvSpPr/>
              <p:nvPr/>
            </p:nvSpPr>
            <p:spPr>
              <a:xfrm>
                <a:off x="2891864" y="3618244"/>
                <a:ext cx="65892" cy="65892"/>
              </a:xfrm>
              <a:prstGeom prst="roundRect">
                <a:avLst>
                  <a:gd name="adj" fmla="val 49181"/>
                </a:avLst>
              </a:prstGeom>
              <a:solidFill>
                <a:schemeClr val="accent1"/>
              </a:solidFill>
              <a:ln w="12700">
                <a:noFill/>
                <a:miter lim="400000"/>
              </a:ln>
            </p:spPr>
            <p:txBody>
              <a:bodyPr lIns="19050" tIns="19050" rIns="19050" bIns="19050" anchor="ctr"/>
              <a:lstStyle/>
              <a:p>
                <a:pPr>
                  <a:lnSpc>
                    <a:spcPct val="100000"/>
                  </a:lnSpc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>
                  <a:solidFill>
                    <a:schemeClr val="tx2"/>
                  </a:solidFill>
                  <a:latin typeface="Raleway" panose="020B0503030101060003" pitchFamily="34" charset="0"/>
                </a:endParaRPr>
              </a:p>
            </p:txBody>
          </p:sp>
          <p:sp>
            <p:nvSpPr>
              <p:cNvPr id="11" name="Shape 1121">
                <a:extLst>
                  <a:ext uri="{FF2B5EF4-FFF2-40B4-BE49-F238E27FC236}">
                    <a16:creationId xmlns:a16="http://schemas.microsoft.com/office/drawing/2014/main" id="{0D2B1863-19BD-4EB3-B0D1-A97F2878C9F3}"/>
                  </a:ext>
                </a:extLst>
              </p:cNvPr>
              <p:cNvSpPr/>
              <p:nvPr/>
            </p:nvSpPr>
            <p:spPr>
              <a:xfrm flipV="1">
                <a:off x="2924810" y="3664800"/>
                <a:ext cx="1" cy="878233"/>
              </a:xfrm>
              <a:prstGeom prst="line">
                <a:avLst/>
              </a:prstGeom>
              <a:ln>
                <a:solidFill>
                  <a:schemeClr val="accent1"/>
                </a:solidFill>
                <a:miter lim="400000"/>
              </a:ln>
            </p:spPr>
            <p:txBody>
              <a:bodyPr lIns="25400" tIns="25400" rIns="25400" bIns="25400" anchor="ctr"/>
              <a:lstStyle/>
              <a:p>
                <a:pPr defTabSz="228600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tx2"/>
                  </a:solidFill>
                  <a:latin typeface="Raleway" panose="020B0503030101060003" pitchFamily="34" charset="0"/>
                </a:endParaRPr>
              </a:p>
            </p:txBody>
          </p:sp>
          <p:sp>
            <p:nvSpPr>
              <p:cNvPr id="12" name="Shape 1122">
                <a:extLst>
                  <a:ext uri="{FF2B5EF4-FFF2-40B4-BE49-F238E27FC236}">
                    <a16:creationId xmlns:a16="http://schemas.microsoft.com/office/drawing/2014/main" id="{37883BCC-A6AE-4BB4-BBB4-A0EF0690DAC5}"/>
                  </a:ext>
                </a:extLst>
              </p:cNvPr>
              <p:cNvSpPr/>
              <p:nvPr/>
            </p:nvSpPr>
            <p:spPr>
              <a:xfrm>
                <a:off x="2924381" y="4543672"/>
                <a:ext cx="103849" cy="1"/>
              </a:xfrm>
              <a:prstGeom prst="line">
                <a:avLst/>
              </a:prstGeom>
              <a:ln>
                <a:solidFill>
                  <a:schemeClr val="accent1"/>
                </a:solidFill>
                <a:miter lim="400000"/>
              </a:ln>
            </p:spPr>
            <p:txBody>
              <a:bodyPr lIns="25400" tIns="25400" rIns="25400" bIns="25400" anchor="ctr"/>
              <a:lstStyle/>
              <a:p>
                <a:pPr defTabSz="228600">
                  <a:defRPr sz="120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tx2"/>
                  </a:solidFill>
                  <a:latin typeface="Raleway" panose="020B0503030101060003" pitchFamily="34" charset="0"/>
                </a:endParaRPr>
              </a:p>
            </p:txBody>
          </p:sp>
        </p:grp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5626B6B1-8979-481B-A131-84A7A2D72D2B}"/>
              </a:ext>
            </a:extLst>
          </p:cNvPr>
          <p:cNvSpPr/>
          <p:nvPr/>
        </p:nvSpPr>
        <p:spPr>
          <a:xfrm>
            <a:off x="8797736" y="1942477"/>
            <a:ext cx="197026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84BDF6A-63E8-416F-810D-9CB79D2F15D8}"/>
              </a:ext>
            </a:extLst>
          </p:cNvPr>
          <p:cNvSpPr/>
          <p:nvPr/>
        </p:nvSpPr>
        <p:spPr>
          <a:xfrm>
            <a:off x="6152293" y="1926419"/>
            <a:ext cx="197026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C41F423-3FB2-4B64-A7A3-88FB395137A2}"/>
              </a:ext>
            </a:extLst>
          </p:cNvPr>
          <p:cNvSpPr/>
          <p:nvPr/>
        </p:nvSpPr>
        <p:spPr>
          <a:xfrm>
            <a:off x="3860824" y="1942477"/>
            <a:ext cx="197026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4AA2175-F9C4-40DC-8EC1-D13440C3227F}"/>
              </a:ext>
            </a:extLst>
          </p:cNvPr>
          <p:cNvSpPr/>
          <p:nvPr/>
        </p:nvSpPr>
        <p:spPr>
          <a:xfrm>
            <a:off x="861148" y="2480207"/>
            <a:ext cx="156518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C3853FC-3A9F-4AA7-AC51-7798AA14D764}"/>
              </a:ext>
            </a:extLst>
          </p:cNvPr>
          <p:cNvSpPr/>
          <p:nvPr/>
        </p:nvSpPr>
        <p:spPr>
          <a:xfrm>
            <a:off x="3049556" y="6049175"/>
            <a:ext cx="368506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403FD5E-4E2D-4EFD-A57B-01F81E9CBB10}"/>
              </a:ext>
            </a:extLst>
          </p:cNvPr>
          <p:cNvSpPr txBox="1"/>
          <p:nvPr/>
        </p:nvSpPr>
        <p:spPr>
          <a:xfrm>
            <a:off x="2128348" y="867709"/>
            <a:ext cx="774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Strategic-Planning Process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43AB767-1957-47DC-9536-F053266B9F3C}"/>
              </a:ext>
            </a:extLst>
          </p:cNvPr>
          <p:cNvSpPr/>
          <p:nvPr/>
        </p:nvSpPr>
        <p:spPr>
          <a:xfrm>
            <a:off x="4361928" y="656143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The Business Unit</a:t>
            </a:r>
          </a:p>
        </p:txBody>
      </p:sp>
    </p:spTree>
    <p:extLst>
      <p:ext uri="{BB962C8B-B14F-4D97-AF65-F5344CB8AC3E}">
        <p14:creationId xmlns:p14="http://schemas.microsoft.com/office/powerpoint/2010/main" val="363446679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Picture Placeholder 616">
            <a:extLst>
              <a:ext uri="{FF2B5EF4-FFF2-40B4-BE49-F238E27FC236}">
                <a16:creationId xmlns:a16="http://schemas.microsoft.com/office/drawing/2014/main" id="{2AEE3AF9-8370-4E82-8471-A634F5A5740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21" name="Flowchart: Process 620">
            <a:extLst>
              <a:ext uri="{FF2B5EF4-FFF2-40B4-BE49-F238E27FC236}">
                <a16:creationId xmlns:a16="http://schemas.microsoft.com/office/drawing/2014/main" id="{4205B030-9107-44C5-BC16-389A34351ABC}"/>
              </a:ext>
            </a:extLst>
          </p:cNvPr>
          <p:cNvSpPr/>
          <p:nvPr/>
        </p:nvSpPr>
        <p:spPr>
          <a:xfrm>
            <a:off x="-57791" y="2716"/>
            <a:ext cx="8679482" cy="6855283"/>
          </a:xfrm>
          <a:prstGeom prst="flowChartProcess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C3C2AD0-305F-401D-A9F4-9FB938B70828}"/>
              </a:ext>
            </a:extLst>
          </p:cNvPr>
          <p:cNvGrpSpPr/>
          <p:nvPr/>
        </p:nvGrpSpPr>
        <p:grpSpPr>
          <a:xfrm>
            <a:off x="5959258" y="1192212"/>
            <a:ext cx="5372660" cy="4473575"/>
            <a:chOff x="466529" y="1146175"/>
            <a:chExt cx="6200971" cy="5163273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68BC3C24-9AD9-47E9-8905-C74BA1FB29A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828675" y="1146175"/>
              <a:ext cx="5838825" cy="5163273"/>
              <a:chOff x="530" y="834"/>
              <a:chExt cx="3414" cy="3019"/>
            </a:xfrm>
          </p:grpSpPr>
          <p:sp>
            <p:nvSpPr>
              <p:cNvPr id="9" name="AutoShape 3">
                <a:extLst>
                  <a:ext uri="{FF2B5EF4-FFF2-40B4-BE49-F238E27FC236}">
                    <a16:creationId xmlns:a16="http://schemas.microsoft.com/office/drawing/2014/main" id="{7728851C-A3DC-4794-8538-65D4DA27366B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530" y="834"/>
                <a:ext cx="3414" cy="30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grpSp>
            <p:nvGrpSpPr>
              <p:cNvPr id="10" name="Group 205">
                <a:extLst>
                  <a:ext uri="{FF2B5EF4-FFF2-40B4-BE49-F238E27FC236}">
                    <a16:creationId xmlns:a16="http://schemas.microsoft.com/office/drawing/2014/main" id="{481EB543-0C9A-4F52-94C0-25739BD9440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73" y="829"/>
                <a:ext cx="3153" cy="3029"/>
                <a:chOff x="673" y="829"/>
                <a:chExt cx="3153" cy="3029"/>
              </a:xfrm>
            </p:grpSpPr>
            <p:sp>
              <p:nvSpPr>
                <p:cNvPr id="417" name="Freeform 5">
                  <a:extLst>
                    <a:ext uri="{FF2B5EF4-FFF2-40B4-BE49-F238E27FC236}">
                      <a16:creationId xmlns:a16="http://schemas.microsoft.com/office/drawing/2014/main" id="{1FE7B361-68C9-4634-95A0-4B8F7A09D91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73" y="829"/>
                  <a:ext cx="2877" cy="2867"/>
                </a:xfrm>
                <a:custGeom>
                  <a:avLst/>
                  <a:gdLst>
                    <a:gd name="T0" fmla="*/ 312 w 584"/>
                    <a:gd name="T1" fmla="*/ 583 h 584"/>
                    <a:gd name="T2" fmla="*/ 257 w 584"/>
                    <a:gd name="T3" fmla="*/ 578 h 584"/>
                    <a:gd name="T4" fmla="*/ 335 w 584"/>
                    <a:gd name="T5" fmla="*/ 576 h 584"/>
                    <a:gd name="T6" fmla="*/ 233 w 584"/>
                    <a:gd name="T7" fmla="*/ 578 h 584"/>
                    <a:gd name="T8" fmla="*/ 233 w 584"/>
                    <a:gd name="T9" fmla="*/ 578 h 584"/>
                    <a:gd name="T10" fmla="*/ 390 w 584"/>
                    <a:gd name="T11" fmla="*/ 567 h 584"/>
                    <a:gd name="T12" fmla="*/ 181 w 584"/>
                    <a:gd name="T13" fmla="*/ 557 h 584"/>
                    <a:gd name="T14" fmla="*/ 410 w 584"/>
                    <a:gd name="T15" fmla="*/ 554 h 584"/>
                    <a:gd name="T16" fmla="*/ 158 w 584"/>
                    <a:gd name="T17" fmla="*/ 551 h 584"/>
                    <a:gd name="T18" fmla="*/ 158 w 584"/>
                    <a:gd name="T19" fmla="*/ 551 h 584"/>
                    <a:gd name="T20" fmla="*/ 460 w 584"/>
                    <a:gd name="T21" fmla="*/ 530 h 584"/>
                    <a:gd name="T22" fmla="*/ 113 w 584"/>
                    <a:gd name="T23" fmla="*/ 518 h 584"/>
                    <a:gd name="T24" fmla="*/ 477 w 584"/>
                    <a:gd name="T25" fmla="*/ 513 h 584"/>
                    <a:gd name="T26" fmla="*/ 93 w 584"/>
                    <a:gd name="T27" fmla="*/ 505 h 584"/>
                    <a:gd name="T28" fmla="*/ 93 w 584"/>
                    <a:gd name="T29" fmla="*/ 505 h 584"/>
                    <a:gd name="T30" fmla="*/ 519 w 584"/>
                    <a:gd name="T31" fmla="*/ 476 h 584"/>
                    <a:gd name="T32" fmla="*/ 59 w 584"/>
                    <a:gd name="T33" fmla="*/ 461 h 584"/>
                    <a:gd name="T34" fmla="*/ 530 w 584"/>
                    <a:gd name="T35" fmla="*/ 454 h 584"/>
                    <a:gd name="T36" fmla="*/ 43 w 584"/>
                    <a:gd name="T37" fmla="*/ 444 h 584"/>
                    <a:gd name="T38" fmla="*/ 43 w 584"/>
                    <a:gd name="T39" fmla="*/ 444 h 584"/>
                    <a:gd name="T40" fmla="*/ 560 w 584"/>
                    <a:gd name="T41" fmla="*/ 408 h 584"/>
                    <a:gd name="T42" fmla="*/ 22 w 584"/>
                    <a:gd name="T43" fmla="*/ 392 h 584"/>
                    <a:gd name="T44" fmla="*/ 565 w 584"/>
                    <a:gd name="T45" fmla="*/ 384 h 584"/>
                    <a:gd name="T46" fmla="*/ 11 w 584"/>
                    <a:gd name="T47" fmla="*/ 371 h 584"/>
                    <a:gd name="T48" fmla="*/ 11 w 584"/>
                    <a:gd name="T49" fmla="*/ 371 h 584"/>
                    <a:gd name="T50" fmla="*/ 581 w 584"/>
                    <a:gd name="T51" fmla="*/ 331 h 584"/>
                    <a:gd name="T52" fmla="*/ 5 w 584"/>
                    <a:gd name="T53" fmla="*/ 316 h 584"/>
                    <a:gd name="T54" fmla="*/ 580 w 584"/>
                    <a:gd name="T55" fmla="*/ 307 h 584"/>
                    <a:gd name="T56" fmla="*/ 584 w 584"/>
                    <a:gd name="T57" fmla="*/ 292 h 584"/>
                    <a:gd name="T58" fmla="*/ 0 w 584"/>
                    <a:gd name="T59" fmla="*/ 276 h 584"/>
                    <a:gd name="T60" fmla="*/ 579 w 584"/>
                    <a:gd name="T61" fmla="*/ 267 h 584"/>
                    <a:gd name="T62" fmla="*/ 579 w 584"/>
                    <a:gd name="T63" fmla="*/ 267 h 584"/>
                    <a:gd name="T64" fmla="*/ 9 w 584"/>
                    <a:gd name="T65" fmla="*/ 237 h 584"/>
                    <a:gd name="T66" fmla="*/ 573 w 584"/>
                    <a:gd name="T67" fmla="*/ 212 h 584"/>
                    <a:gd name="T68" fmla="*/ 11 w 584"/>
                    <a:gd name="T69" fmla="*/ 213 h 584"/>
                    <a:gd name="T70" fmla="*/ 562 w 584"/>
                    <a:gd name="T71" fmla="*/ 191 h 584"/>
                    <a:gd name="T72" fmla="*/ 562 w 584"/>
                    <a:gd name="T73" fmla="*/ 191 h 584"/>
                    <a:gd name="T74" fmla="*/ 34 w 584"/>
                    <a:gd name="T75" fmla="*/ 163 h 584"/>
                    <a:gd name="T76" fmla="*/ 541 w 584"/>
                    <a:gd name="T77" fmla="*/ 139 h 584"/>
                    <a:gd name="T78" fmla="*/ 42 w 584"/>
                    <a:gd name="T79" fmla="*/ 140 h 584"/>
                    <a:gd name="T80" fmla="*/ 525 w 584"/>
                    <a:gd name="T81" fmla="*/ 122 h 584"/>
                    <a:gd name="T82" fmla="*/ 525 w 584"/>
                    <a:gd name="T83" fmla="*/ 122 h 584"/>
                    <a:gd name="T84" fmla="*/ 79 w 584"/>
                    <a:gd name="T85" fmla="*/ 98 h 584"/>
                    <a:gd name="T86" fmla="*/ 491 w 584"/>
                    <a:gd name="T87" fmla="*/ 78 h 584"/>
                    <a:gd name="T88" fmla="*/ 92 w 584"/>
                    <a:gd name="T89" fmla="*/ 78 h 584"/>
                    <a:gd name="T90" fmla="*/ 470 w 584"/>
                    <a:gd name="T91" fmla="*/ 65 h 584"/>
                    <a:gd name="T92" fmla="*/ 470 w 584"/>
                    <a:gd name="T93" fmla="*/ 65 h 584"/>
                    <a:gd name="T94" fmla="*/ 139 w 584"/>
                    <a:gd name="T95" fmla="*/ 48 h 584"/>
                    <a:gd name="T96" fmla="*/ 426 w 584"/>
                    <a:gd name="T97" fmla="*/ 32 h 584"/>
                    <a:gd name="T98" fmla="*/ 157 w 584"/>
                    <a:gd name="T99" fmla="*/ 32 h 584"/>
                    <a:gd name="T100" fmla="*/ 403 w 584"/>
                    <a:gd name="T101" fmla="*/ 26 h 584"/>
                    <a:gd name="T102" fmla="*/ 403 w 584"/>
                    <a:gd name="T103" fmla="*/ 26 h 584"/>
                    <a:gd name="T104" fmla="*/ 210 w 584"/>
                    <a:gd name="T105" fmla="*/ 15 h 584"/>
                    <a:gd name="T106" fmla="*/ 351 w 584"/>
                    <a:gd name="T107" fmla="*/ 6 h 584"/>
                    <a:gd name="T108" fmla="*/ 232 w 584"/>
                    <a:gd name="T109" fmla="*/ 6 h 584"/>
                    <a:gd name="T110" fmla="*/ 327 w 584"/>
                    <a:gd name="T111" fmla="*/ 6 h 584"/>
                    <a:gd name="T112" fmla="*/ 327 w 584"/>
                    <a:gd name="T113" fmla="*/ 6 h 584"/>
                    <a:gd name="T114" fmla="*/ 288 w 584"/>
                    <a:gd name="T115" fmla="*/ 4 h 5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584" h="584">
                      <a:moveTo>
                        <a:pt x="296" y="584"/>
                      </a:moveTo>
                      <a:cubicBezTo>
                        <a:pt x="296" y="580"/>
                        <a:pt x="296" y="580"/>
                        <a:pt x="296" y="580"/>
                      </a:cubicBezTo>
                      <a:cubicBezTo>
                        <a:pt x="301" y="580"/>
                        <a:pt x="307" y="579"/>
                        <a:pt x="312" y="579"/>
                      </a:cubicBezTo>
                      <a:cubicBezTo>
                        <a:pt x="312" y="583"/>
                        <a:pt x="312" y="583"/>
                        <a:pt x="312" y="583"/>
                      </a:cubicBezTo>
                      <a:cubicBezTo>
                        <a:pt x="307" y="583"/>
                        <a:pt x="301" y="584"/>
                        <a:pt x="296" y="584"/>
                      </a:cubicBezTo>
                      <a:moveTo>
                        <a:pt x="272" y="583"/>
                      </a:moveTo>
                      <a:cubicBezTo>
                        <a:pt x="267" y="583"/>
                        <a:pt x="262" y="582"/>
                        <a:pt x="256" y="581"/>
                      </a:cubicBezTo>
                      <a:cubicBezTo>
                        <a:pt x="257" y="578"/>
                        <a:pt x="257" y="578"/>
                        <a:pt x="257" y="578"/>
                      </a:cubicBezTo>
                      <a:cubicBezTo>
                        <a:pt x="262" y="578"/>
                        <a:pt x="267" y="579"/>
                        <a:pt x="273" y="579"/>
                      </a:cubicBezTo>
                      <a:cubicBezTo>
                        <a:pt x="272" y="583"/>
                        <a:pt x="272" y="583"/>
                        <a:pt x="272" y="583"/>
                      </a:cubicBezTo>
                      <a:moveTo>
                        <a:pt x="336" y="580"/>
                      </a:moveTo>
                      <a:cubicBezTo>
                        <a:pt x="335" y="576"/>
                        <a:pt x="335" y="576"/>
                        <a:pt x="335" y="576"/>
                      </a:cubicBezTo>
                      <a:cubicBezTo>
                        <a:pt x="340" y="576"/>
                        <a:pt x="346" y="575"/>
                        <a:pt x="351" y="574"/>
                      </a:cubicBezTo>
                      <a:cubicBezTo>
                        <a:pt x="352" y="578"/>
                        <a:pt x="352" y="578"/>
                        <a:pt x="352" y="578"/>
                      </a:cubicBezTo>
                      <a:cubicBezTo>
                        <a:pt x="346" y="579"/>
                        <a:pt x="341" y="580"/>
                        <a:pt x="336" y="580"/>
                      </a:cubicBezTo>
                      <a:moveTo>
                        <a:pt x="233" y="578"/>
                      </a:moveTo>
                      <a:cubicBezTo>
                        <a:pt x="228" y="577"/>
                        <a:pt x="222" y="575"/>
                        <a:pt x="217" y="574"/>
                      </a:cubicBezTo>
                      <a:cubicBezTo>
                        <a:pt x="218" y="570"/>
                        <a:pt x="218" y="570"/>
                        <a:pt x="218" y="570"/>
                      </a:cubicBezTo>
                      <a:cubicBezTo>
                        <a:pt x="223" y="571"/>
                        <a:pt x="228" y="573"/>
                        <a:pt x="234" y="574"/>
                      </a:cubicBezTo>
                      <a:cubicBezTo>
                        <a:pt x="233" y="578"/>
                        <a:pt x="233" y="578"/>
                        <a:pt x="233" y="578"/>
                      </a:cubicBezTo>
                      <a:moveTo>
                        <a:pt x="375" y="572"/>
                      </a:moveTo>
                      <a:cubicBezTo>
                        <a:pt x="374" y="568"/>
                        <a:pt x="374" y="568"/>
                        <a:pt x="374" y="568"/>
                      </a:cubicBezTo>
                      <a:cubicBezTo>
                        <a:pt x="379" y="566"/>
                        <a:pt x="384" y="565"/>
                        <a:pt x="389" y="563"/>
                      </a:cubicBezTo>
                      <a:cubicBezTo>
                        <a:pt x="390" y="567"/>
                        <a:pt x="390" y="567"/>
                        <a:pt x="390" y="567"/>
                      </a:cubicBezTo>
                      <a:cubicBezTo>
                        <a:pt x="385" y="569"/>
                        <a:pt x="380" y="570"/>
                        <a:pt x="375" y="572"/>
                      </a:cubicBezTo>
                      <a:moveTo>
                        <a:pt x="194" y="567"/>
                      </a:moveTo>
                      <a:cubicBezTo>
                        <a:pt x="189" y="565"/>
                        <a:pt x="184" y="563"/>
                        <a:pt x="179" y="561"/>
                      </a:cubicBezTo>
                      <a:cubicBezTo>
                        <a:pt x="181" y="557"/>
                        <a:pt x="181" y="557"/>
                        <a:pt x="181" y="557"/>
                      </a:cubicBezTo>
                      <a:cubicBezTo>
                        <a:pt x="186" y="559"/>
                        <a:pt x="191" y="561"/>
                        <a:pt x="196" y="563"/>
                      </a:cubicBezTo>
                      <a:cubicBezTo>
                        <a:pt x="194" y="567"/>
                        <a:pt x="194" y="567"/>
                        <a:pt x="194" y="567"/>
                      </a:cubicBezTo>
                      <a:moveTo>
                        <a:pt x="412" y="558"/>
                      </a:moveTo>
                      <a:cubicBezTo>
                        <a:pt x="410" y="554"/>
                        <a:pt x="410" y="554"/>
                        <a:pt x="410" y="554"/>
                      </a:cubicBezTo>
                      <a:cubicBezTo>
                        <a:pt x="415" y="552"/>
                        <a:pt x="420" y="550"/>
                        <a:pt x="425" y="547"/>
                      </a:cubicBezTo>
                      <a:cubicBezTo>
                        <a:pt x="426" y="551"/>
                        <a:pt x="426" y="551"/>
                        <a:pt x="426" y="551"/>
                      </a:cubicBezTo>
                      <a:cubicBezTo>
                        <a:pt x="422" y="553"/>
                        <a:pt x="417" y="556"/>
                        <a:pt x="412" y="558"/>
                      </a:cubicBezTo>
                      <a:moveTo>
                        <a:pt x="158" y="551"/>
                      </a:moveTo>
                      <a:cubicBezTo>
                        <a:pt x="153" y="549"/>
                        <a:pt x="148" y="546"/>
                        <a:pt x="144" y="543"/>
                      </a:cubicBezTo>
                      <a:cubicBezTo>
                        <a:pt x="146" y="540"/>
                        <a:pt x="146" y="540"/>
                        <a:pt x="146" y="540"/>
                      </a:cubicBezTo>
                      <a:cubicBezTo>
                        <a:pt x="150" y="543"/>
                        <a:pt x="155" y="545"/>
                        <a:pt x="160" y="547"/>
                      </a:cubicBezTo>
                      <a:cubicBezTo>
                        <a:pt x="158" y="551"/>
                        <a:pt x="158" y="551"/>
                        <a:pt x="158" y="551"/>
                      </a:cubicBezTo>
                      <a:moveTo>
                        <a:pt x="447" y="539"/>
                      </a:moveTo>
                      <a:cubicBezTo>
                        <a:pt x="445" y="536"/>
                        <a:pt x="445" y="536"/>
                        <a:pt x="445" y="536"/>
                      </a:cubicBezTo>
                      <a:cubicBezTo>
                        <a:pt x="449" y="533"/>
                        <a:pt x="454" y="530"/>
                        <a:pt x="458" y="527"/>
                      </a:cubicBezTo>
                      <a:cubicBezTo>
                        <a:pt x="460" y="530"/>
                        <a:pt x="460" y="530"/>
                        <a:pt x="460" y="530"/>
                      </a:cubicBezTo>
                      <a:cubicBezTo>
                        <a:pt x="456" y="533"/>
                        <a:pt x="452" y="536"/>
                        <a:pt x="447" y="539"/>
                      </a:cubicBezTo>
                      <a:moveTo>
                        <a:pt x="124" y="530"/>
                      </a:moveTo>
                      <a:cubicBezTo>
                        <a:pt x="119" y="527"/>
                        <a:pt x="115" y="524"/>
                        <a:pt x="111" y="521"/>
                      </a:cubicBezTo>
                      <a:cubicBezTo>
                        <a:pt x="113" y="518"/>
                        <a:pt x="113" y="518"/>
                        <a:pt x="113" y="518"/>
                      </a:cubicBezTo>
                      <a:cubicBezTo>
                        <a:pt x="118" y="521"/>
                        <a:pt x="122" y="524"/>
                        <a:pt x="126" y="527"/>
                      </a:cubicBezTo>
                      <a:cubicBezTo>
                        <a:pt x="124" y="530"/>
                        <a:pt x="124" y="530"/>
                        <a:pt x="124" y="530"/>
                      </a:cubicBezTo>
                      <a:moveTo>
                        <a:pt x="479" y="516"/>
                      </a:moveTo>
                      <a:cubicBezTo>
                        <a:pt x="477" y="513"/>
                        <a:pt x="477" y="513"/>
                        <a:pt x="477" y="513"/>
                      </a:cubicBezTo>
                      <a:cubicBezTo>
                        <a:pt x="481" y="509"/>
                        <a:pt x="485" y="506"/>
                        <a:pt x="489" y="502"/>
                      </a:cubicBezTo>
                      <a:cubicBezTo>
                        <a:pt x="491" y="505"/>
                        <a:pt x="491" y="505"/>
                        <a:pt x="491" y="505"/>
                      </a:cubicBezTo>
                      <a:cubicBezTo>
                        <a:pt x="487" y="509"/>
                        <a:pt x="483" y="512"/>
                        <a:pt x="479" y="516"/>
                      </a:cubicBezTo>
                      <a:moveTo>
                        <a:pt x="93" y="505"/>
                      </a:moveTo>
                      <a:cubicBezTo>
                        <a:pt x="89" y="502"/>
                        <a:pt x="85" y="498"/>
                        <a:pt x="81" y="494"/>
                      </a:cubicBezTo>
                      <a:cubicBezTo>
                        <a:pt x="84" y="491"/>
                        <a:pt x="84" y="491"/>
                        <a:pt x="84" y="491"/>
                      </a:cubicBezTo>
                      <a:cubicBezTo>
                        <a:pt x="88" y="495"/>
                        <a:pt x="92" y="499"/>
                        <a:pt x="96" y="502"/>
                      </a:cubicBezTo>
                      <a:cubicBezTo>
                        <a:pt x="93" y="505"/>
                        <a:pt x="93" y="505"/>
                        <a:pt x="93" y="505"/>
                      </a:cubicBezTo>
                      <a:moveTo>
                        <a:pt x="508" y="488"/>
                      </a:moveTo>
                      <a:cubicBezTo>
                        <a:pt x="505" y="485"/>
                        <a:pt x="505" y="485"/>
                        <a:pt x="505" y="485"/>
                      </a:cubicBezTo>
                      <a:cubicBezTo>
                        <a:pt x="509" y="481"/>
                        <a:pt x="512" y="477"/>
                        <a:pt x="515" y="473"/>
                      </a:cubicBezTo>
                      <a:cubicBezTo>
                        <a:pt x="519" y="476"/>
                        <a:pt x="519" y="476"/>
                        <a:pt x="519" y="476"/>
                      </a:cubicBezTo>
                      <a:cubicBezTo>
                        <a:pt x="515" y="480"/>
                        <a:pt x="512" y="484"/>
                        <a:pt x="508" y="488"/>
                      </a:cubicBezTo>
                      <a:moveTo>
                        <a:pt x="66" y="476"/>
                      </a:moveTo>
                      <a:cubicBezTo>
                        <a:pt x="62" y="472"/>
                        <a:pt x="59" y="468"/>
                        <a:pt x="56" y="463"/>
                      </a:cubicBezTo>
                      <a:cubicBezTo>
                        <a:pt x="59" y="461"/>
                        <a:pt x="59" y="461"/>
                        <a:pt x="59" y="461"/>
                      </a:cubicBezTo>
                      <a:cubicBezTo>
                        <a:pt x="62" y="465"/>
                        <a:pt x="65" y="469"/>
                        <a:pt x="69" y="474"/>
                      </a:cubicBezTo>
                      <a:cubicBezTo>
                        <a:pt x="66" y="476"/>
                        <a:pt x="66" y="476"/>
                        <a:pt x="66" y="476"/>
                      </a:cubicBezTo>
                      <a:moveTo>
                        <a:pt x="533" y="457"/>
                      </a:moveTo>
                      <a:cubicBezTo>
                        <a:pt x="530" y="454"/>
                        <a:pt x="530" y="454"/>
                        <a:pt x="530" y="454"/>
                      </a:cubicBezTo>
                      <a:cubicBezTo>
                        <a:pt x="533" y="450"/>
                        <a:pt x="535" y="446"/>
                        <a:pt x="538" y="441"/>
                      </a:cubicBezTo>
                      <a:cubicBezTo>
                        <a:pt x="542" y="443"/>
                        <a:pt x="542" y="443"/>
                        <a:pt x="542" y="443"/>
                      </a:cubicBezTo>
                      <a:cubicBezTo>
                        <a:pt x="539" y="448"/>
                        <a:pt x="536" y="452"/>
                        <a:pt x="533" y="457"/>
                      </a:cubicBezTo>
                      <a:moveTo>
                        <a:pt x="43" y="444"/>
                      </a:moveTo>
                      <a:cubicBezTo>
                        <a:pt x="40" y="439"/>
                        <a:pt x="37" y="434"/>
                        <a:pt x="35" y="430"/>
                      </a:cubicBezTo>
                      <a:cubicBezTo>
                        <a:pt x="38" y="428"/>
                        <a:pt x="38" y="428"/>
                        <a:pt x="38" y="428"/>
                      </a:cubicBezTo>
                      <a:cubicBezTo>
                        <a:pt x="41" y="432"/>
                        <a:pt x="43" y="437"/>
                        <a:pt x="46" y="441"/>
                      </a:cubicBezTo>
                      <a:cubicBezTo>
                        <a:pt x="43" y="444"/>
                        <a:pt x="43" y="444"/>
                        <a:pt x="43" y="444"/>
                      </a:cubicBezTo>
                      <a:moveTo>
                        <a:pt x="553" y="422"/>
                      </a:moveTo>
                      <a:cubicBezTo>
                        <a:pt x="550" y="421"/>
                        <a:pt x="550" y="421"/>
                        <a:pt x="550" y="421"/>
                      </a:cubicBezTo>
                      <a:cubicBezTo>
                        <a:pt x="552" y="416"/>
                        <a:pt x="554" y="411"/>
                        <a:pt x="556" y="406"/>
                      </a:cubicBezTo>
                      <a:cubicBezTo>
                        <a:pt x="560" y="408"/>
                        <a:pt x="560" y="408"/>
                        <a:pt x="560" y="408"/>
                      </a:cubicBezTo>
                      <a:cubicBezTo>
                        <a:pt x="558" y="413"/>
                        <a:pt x="556" y="418"/>
                        <a:pt x="553" y="422"/>
                      </a:cubicBezTo>
                      <a:moveTo>
                        <a:pt x="24" y="408"/>
                      </a:moveTo>
                      <a:cubicBezTo>
                        <a:pt x="22" y="403"/>
                        <a:pt x="20" y="398"/>
                        <a:pt x="18" y="393"/>
                      </a:cubicBezTo>
                      <a:cubicBezTo>
                        <a:pt x="22" y="392"/>
                        <a:pt x="22" y="392"/>
                        <a:pt x="22" y="392"/>
                      </a:cubicBezTo>
                      <a:cubicBezTo>
                        <a:pt x="24" y="397"/>
                        <a:pt x="26" y="402"/>
                        <a:pt x="28" y="407"/>
                      </a:cubicBezTo>
                      <a:cubicBezTo>
                        <a:pt x="24" y="408"/>
                        <a:pt x="24" y="408"/>
                        <a:pt x="24" y="408"/>
                      </a:cubicBezTo>
                      <a:moveTo>
                        <a:pt x="569" y="386"/>
                      </a:moveTo>
                      <a:cubicBezTo>
                        <a:pt x="565" y="384"/>
                        <a:pt x="565" y="384"/>
                        <a:pt x="565" y="384"/>
                      </a:cubicBezTo>
                      <a:cubicBezTo>
                        <a:pt x="566" y="379"/>
                        <a:pt x="568" y="374"/>
                        <a:pt x="569" y="369"/>
                      </a:cubicBezTo>
                      <a:cubicBezTo>
                        <a:pt x="573" y="370"/>
                        <a:pt x="573" y="370"/>
                        <a:pt x="573" y="370"/>
                      </a:cubicBezTo>
                      <a:cubicBezTo>
                        <a:pt x="572" y="375"/>
                        <a:pt x="570" y="381"/>
                        <a:pt x="569" y="386"/>
                      </a:cubicBezTo>
                      <a:moveTo>
                        <a:pt x="11" y="371"/>
                      </a:moveTo>
                      <a:cubicBezTo>
                        <a:pt x="9" y="366"/>
                        <a:pt x="8" y="360"/>
                        <a:pt x="7" y="355"/>
                      </a:cubicBezTo>
                      <a:cubicBezTo>
                        <a:pt x="11" y="354"/>
                        <a:pt x="11" y="354"/>
                        <a:pt x="11" y="354"/>
                      </a:cubicBezTo>
                      <a:cubicBezTo>
                        <a:pt x="12" y="359"/>
                        <a:pt x="13" y="365"/>
                        <a:pt x="15" y="370"/>
                      </a:cubicBezTo>
                      <a:cubicBezTo>
                        <a:pt x="11" y="371"/>
                        <a:pt x="11" y="371"/>
                        <a:pt x="11" y="371"/>
                      </a:cubicBezTo>
                      <a:moveTo>
                        <a:pt x="579" y="347"/>
                      </a:moveTo>
                      <a:cubicBezTo>
                        <a:pt x="575" y="346"/>
                        <a:pt x="575" y="346"/>
                        <a:pt x="575" y="346"/>
                      </a:cubicBezTo>
                      <a:cubicBezTo>
                        <a:pt x="576" y="341"/>
                        <a:pt x="577" y="336"/>
                        <a:pt x="577" y="331"/>
                      </a:cubicBezTo>
                      <a:cubicBezTo>
                        <a:pt x="581" y="331"/>
                        <a:pt x="581" y="331"/>
                        <a:pt x="581" y="331"/>
                      </a:cubicBezTo>
                      <a:cubicBezTo>
                        <a:pt x="581" y="337"/>
                        <a:pt x="580" y="342"/>
                        <a:pt x="579" y="347"/>
                      </a:cubicBezTo>
                      <a:moveTo>
                        <a:pt x="3" y="332"/>
                      </a:moveTo>
                      <a:cubicBezTo>
                        <a:pt x="2" y="326"/>
                        <a:pt x="1" y="321"/>
                        <a:pt x="1" y="316"/>
                      </a:cubicBezTo>
                      <a:cubicBezTo>
                        <a:pt x="5" y="316"/>
                        <a:pt x="5" y="316"/>
                        <a:pt x="5" y="316"/>
                      </a:cubicBezTo>
                      <a:cubicBezTo>
                        <a:pt x="5" y="321"/>
                        <a:pt x="6" y="326"/>
                        <a:pt x="7" y="331"/>
                      </a:cubicBezTo>
                      <a:cubicBezTo>
                        <a:pt x="3" y="332"/>
                        <a:pt x="3" y="332"/>
                        <a:pt x="3" y="332"/>
                      </a:cubicBezTo>
                      <a:moveTo>
                        <a:pt x="584" y="308"/>
                      </a:moveTo>
                      <a:cubicBezTo>
                        <a:pt x="580" y="307"/>
                        <a:pt x="580" y="307"/>
                        <a:pt x="580" y="307"/>
                      </a:cubicBezTo>
                      <a:cubicBezTo>
                        <a:pt x="580" y="302"/>
                        <a:pt x="580" y="297"/>
                        <a:pt x="580" y="292"/>
                      </a:cubicBezTo>
                      <a:cubicBezTo>
                        <a:pt x="580" y="291"/>
                        <a:pt x="580" y="291"/>
                        <a:pt x="580" y="291"/>
                      </a:cubicBezTo>
                      <a:cubicBezTo>
                        <a:pt x="584" y="291"/>
                        <a:pt x="584" y="291"/>
                        <a:pt x="584" y="291"/>
                      </a:cubicBezTo>
                      <a:cubicBezTo>
                        <a:pt x="584" y="292"/>
                        <a:pt x="584" y="292"/>
                        <a:pt x="584" y="292"/>
                      </a:cubicBezTo>
                      <a:cubicBezTo>
                        <a:pt x="584" y="297"/>
                        <a:pt x="584" y="302"/>
                        <a:pt x="584" y="308"/>
                      </a:cubicBezTo>
                      <a:moveTo>
                        <a:pt x="1" y="292"/>
                      </a:moveTo>
                      <a:cubicBezTo>
                        <a:pt x="0" y="292"/>
                        <a:pt x="0" y="292"/>
                        <a:pt x="0" y="292"/>
                      </a:cubicBezTo>
                      <a:cubicBezTo>
                        <a:pt x="0" y="286"/>
                        <a:pt x="0" y="281"/>
                        <a:pt x="0" y="276"/>
                      </a:cubicBezTo>
                      <a:cubicBezTo>
                        <a:pt x="4" y="276"/>
                        <a:pt x="4" y="276"/>
                        <a:pt x="4" y="276"/>
                      </a:cubicBezTo>
                      <a:cubicBezTo>
                        <a:pt x="4" y="281"/>
                        <a:pt x="4" y="286"/>
                        <a:pt x="4" y="292"/>
                      </a:cubicBezTo>
                      <a:cubicBezTo>
                        <a:pt x="1" y="292"/>
                        <a:pt x="1" y="292"/>
                        <a:pt x="1" y="292"/>
                      </a:cubicBezTo>
                      <a:moveTo>
                        <a:pt x="579" y="267"/>
                      </a:moveTo>
                      <a:cubicBezTo>
                        <a:pt x="579" y="262"/>
                        <a:pt x="578" y="257"/>
                        <a:pt x="577" y="252"/>
                      </a:cubicBezTo>
                      <a:cubicBezTo>
                        <a:pt x="581" y="251"/>
                        <a:pt x="581" y="251"/>
                        <a:pt x="581" y="251"/>
                      </a:cubicBezTo>
                      <a:cubicBezTo>
                        <a:pt x="582" y="256"/>
                        <a:pt x="583" y="262"/>
                        <a:pt x="583" y="267"/>
                      </a:cubicBezTo>
                      <a:cubicBezTo>
                        <a:pt x="579" y="267"/>
                        <a:pt x="579" y="267"/>
                        <a:pt x="579" y="267"/>
                      </a:cubicBezTo>
                      <a:moveTo>
                        <a:pt x="7" y="253"/>
                      </a:moveTo>
                      <a:cubicBezTo>
                        <a:pt x="3" y="252"/>
                        <a:pt x="3" y="252"/>
                        <a:pt x="3" y="252"/>
                      </a:cubicBezTo>
                      <a:cubicBezTo>
                        <a:pt x="3" y="247"/>
                        <a:pt x="4" y="242"/>
                        <a:pt x="5" y="236"/>
                      </a:cubicBezTo>
                      <a:cubicBezTo>
                        <a:pt x="9" y="237"/>
                        <a:pt x="9" y="237"/>
                        <a:pt x="9" y="237"/>
                      </a:cubicBezTo>
                      <a:cubicBezTo>
                        <a:pt x="8" y="242"/>
                        <a:pt x="7" y="248"/>
                        <a:pt x="7" y="253"/>
                      </a:cubicBezTo>
                      <a:moveTo>
                        <a:pt x="573" y="228"/>
                      </a:moveTo>
                      <a:cubicBezTo>
                        <a:pt x="572" y="223"/>
                        <a:pt x="571" y="218"/>
                        <a:pt x="569" y="213"/>
                      </a:cubicBezTo>
                      <a:cubicBezTo>
                        <a:pt x="573" y="212"/>
                        <a:pt x="573" y="212"/>
                        <a:pt x="573" y="212"/>
                      </a:cubicBezTo>
                      <a:cubicBezTo>
                        <a:pt x="575" y="217"/>
                        <a:pt x="576" y="222"/>
                        <a:pt x="577" y="228"/>
                      </a:cubicBezTo>
                      <a:cubicBezTo>
                        <a:pt x="573" y="228"/>
                        <a:pt x="573" y="228"/>
                        <a:pt x="573" y="228"/>
                      </a:cubicBezTo>
                      <a:moveTo>
                        <a:pt x="14" y="214"/>
                      </a:moveTo>
                      <a:cubicBezTo>
                        <a:pt x="11" y="213"/>
                        <a:pt x="11" y="213"/>
                        <a:pt x="11" y="213"/>
                      </a:cubicBezTo>
                      <a:cubicBezTo>
                        <a:pt x="12" y="208"/>
                        <a:pt x="14" y="203"/>
                        <a:pt x="15" y="198"/>
                      </a:cubicBezTo>
                      <a:cubicBezTo>
                        <a:pt x="19" y="199"/>
                        <a:pt x="19" y="199"/>
                        <a:pt x="19" y="199"/>
                      </a:cubicBezTo>
                      <a:cubicBezTo>
                        <a:pt x="17" y="204"/>
                        <a:pt x="16" y="209"/>
                        <a:pt x="14" y="214"/>
                      </a:cubicBezTo>
                      <a:moveTo>
                        <a:pt x="562" y="191"/>
                      </a:moveTo>
                      <a:cubicBezTo>
                        <a:pt x="560" y="186"/>
                        <a:pt x="558" y="181"/>
                        <a:pt x="556" y="176"/>
                      </a:cubicBezTo>
                      <a:cubicBezTo>
                        <a:pt x="560" y="175"/>
                        <a:pt x="560" y="175"/>
                        <a:pt x="560" y="175"/>
                      </a:cubicBezTo>
                      <a:cubicBezTo>
                        <a:pt x="562" y="179"/>
                        <a:pt x="564" y="184"/>
                        <a:pt x="566" y="189"/>
                      </a:cubicBezTo>
                      <a:cubicBezTo>
                        <a:pt x="562" y="191"/>
                        <a:pt x="562" y="191"/>
                        <a:pt x="562" y="191"/>
                      </a:cubicBezTo>
                      <a:moveTo>
                        <a:pt x="28" y="177"/>
                      </a:moveTo>
                      <a:cubicBezTo>
                        <a:pt x="24" y="176"/>
                        <a:pt x="24" y="176"/>
                        <a:pt x="24" y="176"/>
                      </a:cubicBezTo>
                      <a:cubicBezTo>
                        <a:pt x="26" y="171"/>
                        <a:pt x="28" y="166"/>
                        <a:pt x="31" y="161"/>
                      </a:cubicBezTo>
                      <a:cubicBezTo>
                        <a:pt x="34" y="163"/>
                        <a:pt x="34" y="163"/>
                        <a:pt x="34" y="163"/>
                      </a:cubicBezTo>
                      <a:cubicBezTo>
                        <a:pt x="32" y="168"/>
                        <a:pt x="30" y="172"/>
                        <a:pt x="28" y="177"/>
                      </a:cubicBezTo>
                      <a:moveTo>
                        <a:pt x="546" y="155"/>
                      </a:moveTo>
                      <a:cubicBezTo>
                        <a:pt x="543" y="150"/>
                        <a:pt x="541" y="146"/>
                        <a:pt x="538" y="141"/>
                      </a:cubicBezTo>
                      <a:cubicBezTo>
                        <a:pt x="541" y="139"/>
                        <a:pt x="541" y="139"/>
                        <a:pt x="541" y="139"/>
                      </a:cubicBezTo>
                      <a:cubicBezTo>
                        <a:pt x="544" y="144"/>
                        <a:pt x="547" y="149"/>
                        <a:pt x="549" y="153"/>
                      </a:cubicBezTo>
                      <a:cubicBezTo>
                        <a:pt x="546" y="155"/>
                        <a:pt x="546" y="155"/>
                        <a:pt x="546" y="155"/>
                      </a:cubicBezTo>
                      <a:moveTo>
                        <a:pt x="46" y="142"/>
                      </a:moveTo>
                      <a:cubicBezTo>
                        <a:pt x="42" y="140"/>
                        <a:pt x="42" y="140"/>
                        <a:pt x="42" y="140"/>
                      </a:cubicBezTo>
                      <a:cubicBezTo>
                        <a:pt x="45" y="136"/>
                        <a:pt x="48" y="131"/>
                        <a:pt x="51" y="127"/>
                      </a:cubicBezTo>
                      <a:cubicBezTo>
                        <a:pt x="54" y="129"/>
                        <a:pt x="54" y="129"/>
                        <a:pt x="54" y="129"/>
                      </a:cubicBezTo>
                      <a:cubicBezTo>
                        <a:pt x="51" y="133"/>
                        <a:pt x="48" y="138"/>
                        <a:pt x="46" y="142"/>
                      </a:cubicBezTo>
                      <a:moveTo>
                        <a:pt x="525" y="122"/>
                      </a:moveTo>
                      <a:cubicBezTo>
                        <a:pt x="522" y="118"/>
                        <a:pt x="518" y="113"/>
                        <a:pt x="515" y="109"/>
                      </a:cubicBezTo>
                      <a:cubicBezTo>
                        <a:pt x="518" y="107"/>
                        <a:pt x="518" y="107"/>
                        <a:pt x="518" y="107"/>
                      </a:cubicBezTo>
                      <a:cubicBezTo>
                        <a:pt x="522" y="111"/>
                        <a:pt x="525" y="115"/>
                        <a:pt x="528" y="119"/>
                      </a:cubicBezTo>
                      <a:cubicBezTo>
                        <a:pt x="525" y="122"/>
                        <a:pt x="525" y="122"/>
                        <a:pt x="525" y="122"/>
                      </a:cubicBezTo>
                      <a:moveTo>
                        <a:pt x="68" y="110"/>
                      </a:moveTo>
                      <a:cubicBezTo>
                        <a:pt x="65" y="108"/>
                        <a:pt x="65" y="108"/>
                        <a:pt x="65" y="108"/>
                      </a:cubicBezTo>
                      <a:cubicBezTo>
                        <a:pt x="69" y="103"/>
                        <a:pt x="72" y="99"/>
                        <a:pt x="76" y="95"/>
                      </a:cubicBezTo>
                      <a:cubicBezTo>
                        <a:pt x="79" y="98"/>
                        <a:pt x="79" y="98"/>
                        <a:pt x="79" y="98"/>
                      </a:cubicBezTo>
                      <a:cubicBezTo>
                        <a:pt x="75" y="102"/>
                        <a:pt x="72" y="106"/>
                        <a:pt x="68" y="110"/>
                      </a:cubicBezTo>
                      <a:moveTo>
                        <a:pt x="499" y="92"/>
                      </a:moveTo>
                      <a:cubicBezTo>
                        <a:pt x="496" y="88"/>
                        <a:pt x="492" y="84"/>
                        <a:pt x="488" y="81"/>
                      </a:cubicBezTo>
                      <a:cubicBezTo>
                        <a:pt x="491" y="78"/>
                        <a:pt x="491" y="78"/>
                        <a:pt x="491" y="78"/>
                      </a:cubicBezTo>
                      <a:cubicBezTo>
                        <a:pt x="495" y="81"/>
                        <a:pt x="499" y="85"/>
                        <a:pt x="502" y="89"/>
                      </a:cubicBezTo>
                      <a:cubicBezTo>
                        <a:pt x="499" y="92"/>
                        <a:pt x="499" y="92"/>
                        <a:pt x="499" y="92"/>
                      </a:cubicBezTo>
                      <a:moveTo>
                        <a:pt x="95" y="81"/>
                      </a:moveTo>
                      <a:cubicBezTo>
                        <a:pt x="92" y="78"/>
                        <a:pt x="92" y="78"/>
                        <a:pt x="92" y="78"/>
                      </a:cubicBezTo>
                      <a:cubicBezTo>
                        <a:pt x="96" y="75"/>
                        <a:pt x="100" y="71"/>
                        <a:pt x="104" y="68"/>
                      </a:cubicBezTo>
                      <a:cubicBezTo>
                        <a:pt x="107" y="71"/>
                        <a:pt x="107" y="71"/>
                        <a:pt x="107" y="71"/>
                      </a:cubicBezTo>
                      <a:cubicBezTo>
                        <a:pt x="103" y="74"/>
                        <a:pt x="99" y="78"/>
                        <a:pt x="95" y="81"/>
                      </a:cubicBezTo>
                      <a:moveTo>
                        <a:pt x="470" y="65"/>
                      </a:moveTo>
                      <a:cubicBezTo>
                        <a:pt x="466" y="62"/>
                        <a:pt x="462" y="59"/>
                        <a:pt x="458" y="56"/>
                      </a:cubicBezTo>
                      <a:cubicBezTo>
                        <a:pt x="460" y="53"/>
                        <a:pt x="460" y="53"/>
                        <a:pt x="460" y="53"/>
                      </a:cubicBezTo>
                      <a:cubicBezTo>
                        <a:pt x="464" y="56"/>
                        <a:pt x="469" y="59"/>
                        <a:pt x="473" y="62"/>
                      </a:cubicBezTo>
                      <a:cubicBezTo>
                        <a:pt x="470" y="65"/>
                        <a:pt x="470" y="65"/>
                        <a:pt x="470" y="65"/>
                      </a:cubicBezTo>
                      <a:moveTo>
                        <a:pt x="126" y="56"/>
                      </a:moveTo>
                      <a:cubicBezTo>
                        <a:pt x="123" y="53"/>
                        <a:pt x="123" y="53"/>
                        <a:pt x="123" y="53"/>
                      </a:cubicBezTo>
                      <a:cubicBezTo>
                        <a:pt x="128" y="50"/>
                        <a:pt x="132" y="47"/>
                        <a:pt x="137" y="44"/>
                      </a:cubicBezTo>
                      <a:cubicBezTo>
                        <a:pt x="139" y="48"/>
                        <a:pt x="139" y="48"/>
                        <a:pt x="139" y="48"/>
                      </a:cubicBezTo>
                      <a:cubicBezTo>
                        <a:pt x="134" y="51"/>
                        <a:pt x="130" y="53"/>
                        <a:pt x="126" y="56"/>
                      </a:cubicBezTo>
                      <a:moveTo>
                        <a:pt x="438" y="43"/>
                      </a:moveTo>
                      <a:cubicBezTo>
                        <a:pt x="433" y="41"/>
                        <a:pt x="429" y="38"/>
                        <a:pt x="424" y="36"/>
                      </a:cubicBezTo>
                      <a:cubicBezTo>
                        <a:pt x="426" y="32"/>
                        <a:pt x="426" y="32"/>
                        <a:pt x="426" y="32"/>
                      </a:cubicBezTo>
                      <a:cubicBezTo>
                        <a:pt x="431" y="34"/>
                        <a:pt x="435" y="37"/>
                        <a:pt x="440" y="40"/>
                      </a:cubicBezTo>
                      <a:cubicBezTo>
                        <a:pt x="438" y="43"/>
                        <a:pt x="438" y="43"/>
                        <a:pt x="438" y="43"/>
                      </a:cubicBezTo>
                      <a:moveTo>
                        <a:pt x="159" y="36"/>
                      </a:moveTo>
                      <a:cubicBezTo>
                        <a:pt x="157" y="32"/>
                        <a:pt x="157" y="32"/>
                        <a:pt x="157" y="32"/>
                      </a:cubicBezTo>
                      <a:cubicBezTo>
                        <a:pt x="162" y="30"/>
                        <a:pt x="167" y="28"/>
                        <a:pt x="172" y="25"/>
                      </a:cubicBezTo>
                      <a:cubicBezTo>
                        <a:pt x="173" y="29"/>
                        <a:pt x="173" y="29"/>
                        <a:pt x="173" y="29"/>
                      </a:cubicBezTo>
                      <a:cubicBezTo>
                        <a:pt x="168" y="31"/>
                        <a:pt x="164" y="34"/>
                        <a:pt x="159" y="36"/>
                      </a:cubicBezTo>
                      <a:moveTo>
                        <a:pt x="403" y="26"/>
                      </a:moveTo>
                      <a:cubicBezTo>
                        <a:pt x="398" y="24"/>
                        <a:pt x="393" y="22"/>
                        <a:pt x="388" y="20"/>
                      </a:cubicBezTo>
                      <a:cubicBezTo>
                        <a:pt x="389" y="16"/>
                        <a:pt x="389" y="16"/>
                        <a:pt x="389" y="16"/>
                      </a:cubicBezTo>
                      <a:cubicBezTo>
                        <a:pt x="394" y="18"/>
                        <a:pt x="399" y="20"/>
                        <a:pt x="404" y="22"/>
                      </a:cubicBezTo>
                      <a:cubicBezTo>
                        <a:pt x="403" y="26"/>
                        <a:pt x="403" y="26"/>
                        <a:pt x="403" y="26"/>
                      </a:cubicBezTo>
                      <a:moveTo>
                        <a:pt x="195" y="20"/>
                      </a:moveTo>
                      <a:cubicBezTo>
                        <a:pt x="194" y="17"/>
                        <a:pt x="194" y="17"/>
                        <a:pt x="194" y="17"/>
                      </a:cubicBezTo>
                      <a:cubicBezTo>
                        <a:pt x="199" y="15"/>
                        <a:pt x="204" y="13"/>
                        <a:pt x="209" y="12"/>
                      </a:cubicBezTo>
                      <a:cubicBezTo>
                        <a:pt x="210" y="15"/>
                        <a:pt x="210" y="15"/>
                        <a:pt x="210" y="15"/>
                      </a:cubicBezTo>
                      <a:cubicBezTo>
                        <a:pt x="205" y="17"/>
                        <a:pt x="200" y="19"/>
                        <a:pt x="195" y="20"/>
                      </a:cubicBezTo>
                      <a:moveTo>
                        <a:pt x="365" y="13"/>
                      </a:moveTo>
                      <a:cubicBezTo>
                        <a:pt x="360" y="12"/>
                        <a:pt x="355" y="10"/>
                        <a:pt x="350" y="9"/>
                      </a:cubicBezTo>
                      <a:cubicBezTo>
                        <a:pt x="351" y="6"/>
                        <a:pt x="351" y="6"/>
                        <a:pt x="351" y="6"/>
                      </a:cubicBezTo>
                      <a:cubicBezTo>
                        <a:pt x="356" y="7"/>
                        <a:pt x="361" y="8"/>
                        <a:pt x="366" y="9"/>
                      </a:cubicBezTo>
                      <a:cubicBezTo>
                        <a:pt x="365" y="13"/>
                        <a:pt x="365" y="13"/>
                        <a:pt x="365" y="13"/>
                      </a:cubicBezTo>
                      <a:moveTo>
                        <a:pt x="233" y="10"/>
                      </a:moveTo>
                      <a:cubicBezTo>
                        <a:pt x="232" y="6"/>
                        <a:pt x="232" y="6"/>
                        <a:pt x="232" y="6"/>
                      </a:cubicBezTo>
                      <a:cubicBezTo>
                        <a:pt x="237" y="5"/>
                        <a:pt x="243" y="4"/>
                        <a:pt x="248" y="3"/>
                      </a:cubicBezTo>
                      <a:cubicBezTo>
                        <a:pt x="248" y="7"/>
                        <a:pt x="248" y="7"/>
                        <a:pt x="248" y="7"/>
                      </a:cubicBezTo>
                      <a:cubicBezTo>
                        <a:pt x="243" y="8"/>
                        <a:pt x="238" y="9"/>
                        <a:pt x="233" y="10"/>
                      </a:cubicBezTo>
                      <a:moveTo>
                        <a:pt x="327" y="6"/>
                      </a:moveTo>
                      <a:cubicBezTo>
                        <a:pt x="322" y="5"/>
                        <a:pt x="316" y="5"/>
                        <a:pt x="311" y="4"/>
                      </a:cubicBezTo>
                      <a:cubicBezTo>
                        <a:pt x="311" y="0"/>
                        <a:pt x="311" y="0"/>
                        <a:pt x="311" y="0"/>
                      </a:cubicBezTo>
                      <a:cubicBezTo>
                        <a:pt x="317" y="1"/>
                        <a:pt x="322" y="1"/>
                        <a:pt x="327" y="2"/>
                      </a:cubicBezTo>
                      <a:cubicBezTo>
                        <a:pt x="327" y="6"/>
                        <a:pt x="327" y="6"/>
                        <a:pt x="327" y="6"/>
                      </a:cubicBezTo>
                      <a:moveTo>
                        <a:pt x="272" y="4"/>
                      </a:moveTo>
                      <a:cubicBezTo>
                        <a:pt x="272" y="0"/>
                        <a:pt x="272" y="0"/>
                        <a:pt x="272" y="0"/>
                      </a:cubicBezTo>
                      <a:cubicBezTo>
                        <a:pt x="277" y="0"/>
                        <a:pt x="282" y="0"/>
                        <a:pt x="287" y="0"/>
                      </a:cubicBezTo>
                      <a:cubicBezTo>
                        <a:pt x="288" y="4"/>
                        <a:pt x="288" y="4"/>
                        <a:pt x="288" y="4"/>
                      </a:cubicBezTo>
                      <a:cubicBezTo>
                        <a:pt x="282" y="4"/>
                        <a:pt x="277" y="4"/>
                        <a:pt x="272" y="4"/>
                      </a:cubicBezTo>
                    </a:path>
                  </a:pathLst>
                </a:custGeom>
                <a:solidFill>
                  <a:srgbClr val="2893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18" name="Freeform 6">
                  <a:extLst>
                    <a:ext uri="{FF2B5EF4-FFF2-40B4-BE49-F238E27FC236}">
                      <a16:creationId xmlns:a16="http://schemas.microsoft.com/office/drawing/2014/main" id="{9BD9553A-CD49-479C-83F1-053AB8BFF1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81" y="961"/>
                  <a:ext cx="493" cy="1027"/>
                </a:xfrm>
                <a:custGeom>
                  <a:avLst/>
                  <a:gdLst>
                    <a:gd name="T0" fmla="*/ 17 w 100"/>
                    <a:gd name="T1" fmla="*/ 15 h 209"/>
                    <a:gd name="T2" fmla="*/ 23 w 100"/>
                    <a:gd name="T3" fmla="*/ 11 h 209"/>
                    <a:gd name="T4" fmla="*/ 81 w 100"/>
                    <a:gd name="T5" fmla="*/ 13 h 209"/>
                    <a:gd name="T6" fmla="*/ 100 w 100"/>
                    <a:gd name="T7" fmla="*/ 52 h 209"/>
                    <a:gd name="T8" fmla="*/ 100 w 100"/>
                    <a:gd name="T9" fmla="*/ 138 h 209"/>
                    <a:gd name="T10" fmla="*/ 94 w 100"/>
                    <a:gd name="T11" fmla="*/ 144 h 209"/>
                    <a:gd name="T12" fmla="*/ 89 w 100"/>
                    <a:gd name="T13" fmla="*/ 138 h 209"/>
                    <a:gd name="T14" fmla="*/ 89 w 100"/>
                    <a:gd name="T15" fmla="*/ 54 h 209"/>
                    <a:gd name="T16" fmla="*/ 78 w 100"/>
                    <a:gd name="T17" fmla="*/ 27 h 209"/>
                    <a:gd name="T18" fmla="*/ 26 w 100"/>
                    <a:gd name="T19" fmla="*/ 24 h 209"/>
                    <a:gd name="T20" fmla="*/ 11 w 100"/>
                    <a:gd name="T21" fmla="*/ 54 h 209"/>
                    <a:gd name="T22" fmla="*/ 11 w 100"/>
                    <a:gd name="T23" fmla="*/ 166 h 209"/>
                    <a:gd name="T24" fmla="*/ 51 w 100"/>
                    <a:gd name="T25" fmla="*/ 192 h 209"/>
                    <a:gd name="T26" fmla="*/ 66 w 100"/>
                    <a:gd name="T27" fmla="*/ 166 h 209"/>
                    <a:gd name="T28" fmla="*/ 67 w 100"/>
                    <a:gd name="T29" fmla="*/ 95 h 209"/>
                    <a:gd name="T30" fmla="*/ 67 w 100"/>
                    <a:gd name="T31" fmla="*/ 53 h 209"/>
                    <a:gd name="T32" fmla="*/ 52 w 100"/>
                    <a:gd name="T33" fmla="*/ 36 h 209"/>
                    <a:gd name="T34" fmla="*/ 33 w 100"/>
                    <a:gd name="T35" fmla="*/ 52 h 209"/>
                    <a:gd name="T36" fmla="*/ 33 w 100"/>
                    <a:gd name="T37" fmla="*/ 54 h 209"/>
                    <a:gd name="T38" fmla="*/ 33 w 100"/>
                    <a:gd name="T39" fmla="*/ 138 h 209"/>
                    <a:gd name="T40" fmla="*/ 31 w 100"/>
                    <a:gd name="T41" fmla="*/ 144 h 209"/>
                    <a:gd name="T42" fmla="*/ 22 w 100"/>
                    <a:gd name="T43" fmla="*/ 140 h 209"/>
                    <a:gd name="T44" fmla="*/ 22 w 100"/>
                    <a:gd name="T45" fmla="*/ 138 h 209"/>
                    <a:gd name="T46" fmla="*/ 22 w 100"/>
                    <a:gd name="T47" fmla="*/ 53 h 209"/>
                    <a:gd name="T48" fmla="*/ 60 w 100"/>
                    <a:gd name="T49" fmla="*/ 27 h 209"/>
                    <a:gd name="T50" fmla="*/ 78 w 100"/>
                    <a:gd name="T51" fmla="*/ 54 h 209"/>
                    <a:gd name="T52" fmla="*/ 77 w 100"/>
                    <a:gd name="T53" fmla="*/ 126 h 209"/>
                    <a:gd name="T54" fmla="*/ 77 w 100"/>
                    <a:gd name="T55" fmla="*/ 166 h 209"/>
                    <a:gd name="T56" fmla="*/ 64 w 100"/>
                    <a:gd name="T57" fmla="*/ 196 h 209"/>
                    <a:gd name="T58" fmla="*/ 16 w 100"/>
                    <a:gd name="T59" fmla="*/ 199 h 209"/>
                    <a:gd name="T60" fmla="*/ 13 w 100"/>
                    <a:gd name="T61" fmla="*/ 196 h 209"/>
                    <a:gd name="T62" fmla="*/ 9 w 100"/>
                    <a:gd name="T63" fmla="*/ 192 h 209"/>
                    <a:gd name="T64" fmla="*/ 8 w 100"/>
                    <a:gd name="T65" fmla="*/ 191 h 209"/>
                    <a:gd name="T66" fmla="*/ 0 w 100"/>
                    <a:gd name="T67" fmla="*/ 166 h 209"/>
                    <a:gd name="T68" fmla="*/ 0 w 100"/>
                    <a:gd name="T69" fmla="*/ 52 h 209"/>
                    <a:gd name="T70" fmla="*/ 7 w 100"/>
                    <a:gd name="T71" fmla="*/ 28 h 209"/>
                    <a:gd name="T72" fmla="*/ 12 w 100"/>
                    <a:gd name="T73" fmla="*/ 20 h 209"/>
                    <a:gd name="T74" fmla="*/ 17 w 100"/>
                    <a:gd name="T75" fmla="*/ 15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00" h="209">
                      <a:moveTo>
                        <a:pt x="17" y="15"/>
                      </a:moveTo>
                      <a:cubicBezTo>
                        <a:pt x="19" y="14"/>
                        <a:pt x="21" y="12"/>
                        <a:pt x="23" y="11"/>
                      </a:cubicBezTo>
                      <a:cubicBezTo>
                        <a:pt x="41" y="0"/>
                        <a:pt x="64" y="0"/>
                        <a:pt x="81" y="13"/>
                      </a:cubicBezTo>
                      <a:cubicBezTo>
                        <a:pt x="93" y="23"/>
                        <a:pt x="100" y="36"/>
                        <a:pt x="100" y="52"/>
                      </a:cubicBezTo>
                      <a:cubicBezTo>
                        <a:pt x="100" y="81"/>
                        <a:pt x="100" y="110"/>
                        <a:pt x="100" y="138"/>
                      </a:cubicBezTo>
                      <a:cubicBezTo>
                        <a:pt x="100" y="142"/>
                        <a:pt x="98" y="144"/>
                        <a:pt x="94" y="144"/>
                      </a:cubicBezTo>
                      <a:cubicBezTo>
                        <a:pt x="91" y="144"/>
                        <a:pt x="89" y="142"/>
                        <a:pt x="89" y="138"/>
                      </a:cubicBezTo>
                      <a:cubicBezTo>
                        <a:pt x="89" y="110"/>
                        <a:pt x="89" y="82"/>
                        <a:pt x="89" y="54"/>
                      </a:cubicBezTo>
                      <a:cubicBezTo>
                        <a:pt x="89" y="44"/>
                        <a:pt x="85" y="35"/>
                        <a:pt x="78" y="27"/>
                      </a:cubicBezTo>
                      <a:cubicBezTo>
                        <a:pt x="64" y="12"/>
                        <a:pt x="41" y="11"/>
                        <a:pt x="26" y="24"/>
                      </a:cubicBezTo>
                      <a:cubicBezTo>
                        <a:pt x="16" y="32"/>
                        <a:pt x="11" y="42"/>
                        <a:pt x="11" y="54"/>
                      </a:cubicBezTo>
                      <a:cubicBezTo>
                        <a:pt x="11" y="91"/>
                        <a:pt x="11" y="129"/>
                        <a:pt x="11" y="166"/>
                      </a:cubicBezTo>
                      <a:cubicBezTo>
                        <a:pt x="10" y="187"/>
                        <a:pt x="32" y="201"/>
                        <a:pt x="51" y="192"/>
                      </a:cubicBezTo>
                      <a:cubicBezTo>
                        <a:pt x="61" y="186"/>
                        <a:pt x="66" y="178"/>
                        <a:pt x="66" y="166"/>
                      </a:cubicBezTo>
                      <a:cubicBezTo>
                        <a:pt x="66" y="143"/>
                        <a:pt x="66" y="119"/>
                        <a:pt x="67" y="95"/>
                      </a:cubicBezTo>
                      <a:cubicBezTo>
                        <a:pt x="67" y="81"/>
                        <a:pt x="67" y="67"/>
                        <a:pt x="67" y="53"/>
                      </a:cubicBezTo>
                      <a:cubicBezTo>
                        <a:pt x="67" y="44"/>
                        <a:pt x="61" y="37"/>
                        <a:pt x="52" y="36"/>
                      </a:cubicBezTo>
                      <a:cubicBezTo>
                        <a:pt x="43" y="35"/>
                        <a:pt x="34" y="42"/>
                        <a:pt x="33" y="52"/>
                      </a:cubicBezTo>
                      <a:cubicBezTo>
                        <a:pt x="33" y="53"/>
                        <a:pt x="33" y="53"/>
                        <a:pt x="33" y="54"/>
                      </a:cubicBezTo>
                      <a:cubicBezTo>
                        <a:pt x="33" y="82"/>
                        <a:pt x="33" y="110"/>
                        <a:pt x="33" y="138"/>
                      </a:cubicBezTo>
                      <a:cubicBezTo>
                        <a:pt x="33" y="140"/>
                        <a:pt x="33" y="142"/>
                        <a:pt x="31" y="144"/>
                      </a:cubicBezTo>
                      <a:cubicBezTo>
                        <a:pt x="27" y="146"/>
                        <a:pt x="23" y="144"/>
                        <a:pt x="22" y="140"/>
                      </a:cubicBezTo>
                      <a:cubicBezTo>
                        <a:pt x="22" y="139"/>
                        <a:pt x="22" y="139"/>
                        <a:pt x="22" y="138"/>
                      </a:cubicBezTo>
                      <a:cubicBezTo>
                        <a:pt x="22" y="110"/>
                        <a:pt x="22" y="82"/>
                        <a:pt x="22" y="53"/>
                      </a:cubicBezTo>
                      <a:cubicBezTo>
                        <a:pt x="23" y="34"/>
                        <a:pt x="41" y="20"/>
                        <a:pt x="60" y="27"/>
                      </a:cubicBezTo>
                      <a:cubicBezTo>
                        <a:pt x="71" y="31"/>
                        <a:pt x="78" y="41"/>
                        <a:pt x="78" y="54"/>
                      </a:cubicBezTo>
                      <a:cubicBezTo>
                        <a:pt x="78" y="78"/>
                        <a:pt x="77" y="102"/>
                        <a:pt x="77" y="126"/>
                      </a:cubicBezTo>
                      <a:cubicBezTo>
                        <a:pt x="77" y="139"/>
                        <a:pt x="77" y="153"/>
                        <a:pt x="77" y="166"/>
                      </a:cubicBezTo>
                      <a:cubicBezTo>
                        <a:pt x="77" y="178"/>
                        <a:pt x="73" y="188"/>
                        <a:pt x="64" y="196"/>
                      </a:cubicBezTo>
                      <a:cubicBezTo>
                        <a:pt x="51" y="207"/>
                        <a:pt x="30" y="209"/>
                        <a:pt x="16" y="199"/>
                      </a:cubicBezTo>
                      <a:cubicBezTo>
                        <a:pt x="15" y="198"/>
                        <a:pt x="14" y="197"/>
                        <a:pt x="13" y="196"/>
                      </a:cubicBezTo>
                      <a:cubicBezTo>
                        <a:pt x="11" y="195"/>
                        <a:pt x="10" y="193"/>
                        <a:pt x="9" y="192"/>
                      </a:cubicBezTo>
                      <a:cubicBezTo>
                        <a:pt x="8" y="192"/>
                        <a:pt x="8" y="191"/>
                        <a:pt x="8" y="191"/>
                      </a:cubicBezTo>
                      <a:cubicBezTo>
                        <a:pt x="2" y="184"/>
                        <a:pt x="0" y="176"/>
                        <a:pt x="0" y="166"/>
                      </a:cubicBezTo>
                      <a:cubicBezTo>
                        <a:pt x="0" y="128"/>
                        <a:pt x="0" y="90"/>
                        <a:pt x="0" y="52"/>
                      </a:cubicBezTo>
                      <a:cubicBezTo>
                        <a:pt x="0" y="44"/>
                        <a:pt x="3" y="35"/>
                        <a:pt x="7" y="28"/>
                      </a:cubicBezTo>
                      <a:cubicBezTo>
                        <a:pt x="9" y="25"/>
                        <a:pt x="11" y="23"/>
                        <a:pt x="12" y="20"/>
                      </a:cubicBezTo>
                      <a:cubicBezTo>
                        <a:pt x="14" y="18"/>
                        <a:pt x="16" y="17"/>
                        <a:pt x="17" y="15"/>
                      </a:cubicBezTo>
                    </a:path>
                  </a:pathLst>
                </a:custGeom>
                <a:solidFill>
                  <a:srgbClr val="AEE7E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19" name="Freeform 7">
                  <a:extLst>
                    <a:ext uri="{FF2B5EF4-FFF2-40B4-BE49-F238E27FC236}">
                      <a16:creationId xmlns:a16="http://schemas.microsoft.com/office/drawing/2014/main" id="{759358B9-E501-4138-895E-E841252BC3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2" y="868"/>
                  <a:ext cx="562" cy="977"/>
                </a:xfrm>
                <a:custGeom>
                  <a:avLst/>
                  <a:gdLst>
                    <a:gd name="T0" fmla="*/ 9 w 114"/>
                    <a:gd name="T1" fmla="*/ 159 h 199"/>
                    <a:gd name="T2" fmla="*/ 0 w 114"/>
                    <a:gd name="T3" fmla="*/ 113 h 199"/>
                    <a:gd name="T4" fmla="*/ 0 w 114"/>
                    <a:gd name="T5" fmla="*/ 112 h 199"/>
                    <a:gd name="T6" fmla="*/ 67 w 114"/>
                    <a:gd name="T7" fmla="*/ 10 h 199"/>
                    <a:gd name="T8" fmla="*/ 93 w 114"/>
                    <a:gd name="T9" fmla="*/ 2 h 199"/>
                    <a:gd name="T10" fmla="*/ 114 w 114"/>
                    <a:gd name="T11" fmla="*/ 0 h 199"/>
                    <a:gd name="T12" fmla="*/ 114 w 114"/>
                    <a:gd name="T13" fmla="*/ 0 h 199"/>
                    <a:gd name="T14" fmla="*/ 93 w 114"/>
                    <a:gd name="T15" fmla="*/ 2 h 199"/>
                    <a:gd name="T16" fmla="*/ 67 w 114"/>
                    <a:gd name="T17" fmla="*/ 10 h 199"/>
                    <a:gd name="T18" fmla="*/ 0 w 114"/>
                    <a:gd name="T19" fmla="*/ 112 h 199"/>
                    <a:gd name="T20" fmla="*/ 0 w 114"/>
                    <a:gd name="T21" fmla="*/ 113 h 199"/>
                    <a:gd name="T22" fmla="*/ 9 w 114"/>
                    <a:gd name="T23" fmla="*/ 159 h 199"/>
                    <a:gd name="T24" fmla="*/ 39 w 114"/>
                    <a:gd name="T25" fmla="*/ 199 h 199"/>
                    <a:gd name="T26" fmla="*/ 38 w 114"/>
                    <a:gd name="T27" fmla="*/ 198 h 199"/>
                    <a:gd name="T28" fmla="*/ 9 w 114"/>
                    <a:gd name="T29" fmla="*/ 15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14" h="199">
                      <a:moveTo>
                        <a:pt x="9" y="159"/>
                      </a:moveTo>
                      <a:cubicBezTo>
                        <a:pt x="3" y="145"/>
                        <a:pt x="0" y="130"/>
                        <a:pt x="0" y="113"/>
                      </a:cubicBezTo>
                      <a:cubicBezTo>
                        <a:pt x="0" y="113"/>
                        <a:pt x="0" y="112"/>
                        <a:pt x="0" y="112"/>
                      </a:cubicBezTo>
                      <a:cubicBezTo>
                        <a:pt x="1" y="66"/>
                        <a:pt x="28" y="27"/>
                        <a:pt x="67" y="10"/>
                      </a:cubicBezTo>
                      <a:cubicBezTo>
                        <a:pt x="75" y="6"/>
                        <a:pt x="84" y="3"/>
                        <a:pt x="93" y="2"/>
                      </a:cubicBezTo>
                      <a:cubicBezTo>
                        <a:pt x="100" y="0"/>
                        <a:pt x="107" y="0"/>
                        <a:pt x="114" y="0"/>
                      </a:cubicBezTo>
                      <a:cubicBezTo>
                        <a:pt x="114" y="0"/>
                        <a:pt x="114" y="0"/>
                        <a:pt x="114" y="0"/>
                      </a:cubicBezTo>
                      <a:cubicBezTo>
                        <a:pt x="107" y="0"/>
                        <a:pt x="100" y="0"/>
                        <a:pt x="93" y="2"/>
                      </a:cubicBezTo>
                      <a:cubicBezTo>
                        <a:pt x="84" y="3"/>
                        <a:pt x="75" y="6"/>
                        <a:pt x="67" y="10"/>
                      </a:cubicBezTo>
                      <a:cubicBezTo>
                        <a:pt x="28" y="27"/>
                        <a:pt x="1" y="66"/>
                        <a:pt x="0" y="112"/>
                      </a:cubicBezTo>
                      <a:cubicBezTo>
                        <a:pt x="0" y="112"/>
                        <a:pt x="0" y="113"/>
                        <a:pt x="0" y="113"/>
                      </a:cubicBezTo>
                      <a:cubicBezTo>
                        <a:pt x="0" y="130"/>
                        <a:pt x="3" y="145"/>
                        <a:pt x="9" y="159"/>
                      </a:cubicBezTo>
                      <a:cubicBezTo>
                        <a:pt x="16" y="174"/>
                        <a:pt x="26" y="188"/>
                        <a:pt x="39" y="199"/>
                      </a:cubicBezTo>
                      <a:cubicBezTo>
                        <a:pt x="38" y="198"/>
                        <a:pt x="38" y="198"/>
                        <a:pt x="38" y="198"/>
                      </a:cubicBezTo>
                      <a:cubicBezTo>
                        <a:pt x="26" y="187"/>
                        <a:pt x="16" y="174"/>
                        <a:pt x="9" y="159"/>
                      </a:cubicBezTo>
                      <a:close/>
                    </a:path>
                  </a:pathLst>
                </a:custGeom>
                <a:solidFill>
                  <a:srgbClr val="86DC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20" name="Freeform 8">
                  <a:extLst>
                    <a:ext uri="{FF2B5EF4-FFF2-40B4-BE49-F238E27FC236}">
                      <a16:creationId xmlns:a16="http://schemas.microsoft.com/office/drawing/2014/main" id="{80A8143A-3A91-4292-9D7A-01867DE4E8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99" y="1840"/>
                  <a:ext cx="375" cy="143"/>
                </a:xfrm>
                <a:custGeom>
                  <a:avLst/>
                  <a:gdLst>
                    <a:gd name="T0" fmla="*/ 1 w 76"/>
                    <a:gd name="T1" fmla="*/ 1 h 29"/>
                    <a:gd name="T2" fmla="*/ 76 w 76"/>
                    <a:gd name="T3" fmla="*/ 29 h 29"/>
                    <a:gd name="T4" fmla="*/ 76 w 76"/>
                    <a:gd name="T5" fmla="*/ 29 h 29"/>
                    <a:gd name="T6" fmla="*/ 0 w 76"/>
                    <a:gd name="T7" fmla="*/ 0 h 29"/>
                    <a:gd name="T8" fmla="*/ 1 w 76"/>
                    <a:gd name="T9" fmla="*/ 1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6" h="29">
                      <a:moveTo>
                        <a:pt x="1" y="1"/>
                      </a:moveTo>
                      <a:cubicBezTo>
                        <a:pt x="21" y="18"/>
                        <a:pt x="47" y="29"/>
                        <a:pt x="76" y="29"/>
                      </a:cubicBezTo>
                      <a:cubicBezTo>
                        <a:pt x="76" y="29"/>
                        <a:pt x="76" y="29"/>
                        <a:pt x="76" y="29"/>
                      </a:cubicBezTo>
                      <a:cubicBezTo>
                        <a:pt x="47" y="29"/>
                        <a:pt x="20" y="18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</a:path>
                  </a:pathLst>
                </a:custGeom>
                <a:solidFill>
                  <a:srgbClr val="86DC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21" name="Rectangle 9">
                  <a:extLst>
                    <a:ext uri="{FF2B5EF4-FFF2-40B4-BE49-F238E27FC236}">
                      <a16:creationId xmlns:a16="http://schemas.microsoft.com/office/drawing/2014/main" id="{4BC735B3-2C30-4914-9C7B-9A596175B1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81" y="1585"/>
                  <a:ext cx="1" cy="1"/>
                </a:xfrm>
                <a:prstGeom prst="rect">
                  <a:avLst/>
                </a:prstGeom>
                <a:solidFill>
                  <a:srgbClr val="35C4C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22" name="Freeform 10">
                  <a:extLst>
                    <a:ext uri="{FF2B5EF4-FFF2-40B4-BE49-F238E27FC236}">
                      <a16:creationId xmlns:a16="http://schemas.microsoft.com/office/drawing/2014/main" id="{73DAD60A-94B5-4231-A62C-D10425FD14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81" y="158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23" name="Freeform 11">
                  <a:extLst>
                    <a:ext uri="{FF2B5EF4-FFF2-40B4-BE49-F238E27FC236}">
                      <a16:creationId xmlns:a16="http://schemas.microsoft.com/office/drawing/2014/main" id="{F3B2077B-E30B-47EC-AD7E-DD41DEF9A5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3" y="1389"/>
                  <a:ext cx="162" cy="137"/>
                </a:xfrm>
                <a:custGeom>
                  <a:avLst/>
                  <a:gdLst>
                    <a:gd name="T0" fmla="*/ 10 w 33"/>
                    <a:gd name="T1" fmla="*/ 7 h 28"/>
                    <a:gd name="T2" fmla="*/ 3 w 33"/>
                    <a:gd name="T3" fmla="*/ 0 h 28"/>
                    <a:gd name="T4" fmla="*/ 0 w 33"/>
                    <a:gd name="T5" fmla="*/ 10 h 28"/>
                    <a:gd name="T6" fmla="*/ 31 w 33"/>
                    <a:gd name="T7" fmla="*/ 28 h 28"/>
                    <a:gd name="T8" fmla="*/ 33 w 33"/>
                    <a:gd name="T9" fmla="*/ 7 h 28"/>
                    <a:gd name="T10" fmla="*/ 33 w 33"/>
                    <a:gd name="T11" fmla="*/ 2 h 28"/>
                    <a:gd name="T12" fmla="*/ 20 w 33"/>
                    <a:gd name="T13" fmla="*/ 7 h 28"/>
                    <a:gd name="T14" fmla="*/ 10 w 33"/>
                    <a:gd name="T15" fmla="*/ 7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3" h="28">
                      <a:moveTo>
                        <a:pt x="10" y="7"/>
                      </a:moveTo>
                      <a:cubicBezTo>
                        <a:pt x="8" y="6"/>
                        <a:pt x="5" y="2"/>
                        <a:pt x="3" y="0"/>
                      </a:cubicBezTo>
                      <a:cubicBezTo>
                        <a:pt x="2" y="3"/>
                        <a:pt x="1" y="6"/>
                        <a:pt x="0" y="10"/>
                      </a:cubicBezTo>
                      <a:cubicBezTo>
                        <a:pt x="12" y="13"/>
                        <a:pt x="23" y="19"/>
                        <a:pt x="31" y="28"/>
                      </a:cubicBezTo>
                      <a:cubicBezTo>
                        <a:pt x="32" y="21"/>
                        <a:pt x="33" y="14"/>
                        <a:pt x="33" y="7"/>
                      </a:cubicBezTo>
                      <a:cubicBezTo>
                        <a:pt x="33" y="6"/>
                        <a:pt x="33" y="4"/>
                        <a:pt x="33" y="2"/>
                      </a:cubicBezTo>
                      <a:cubicBezTo>
                        <a:pt x="29" y="4"/>
                        <a:pt x="23" y="7"/>
                        <a:pt x="20" y="7"/>
                      </a:cubicBezTo>
                      <a:cubicBezTo>
                        <a:pt x="18" y="8"/>
                        <a:pt x="13" y="8"/>
                        <a:pt x="10" y="7"/>
                      </a:cubicBezTo>
                    </a:path>
                  </a:pathLst>
                </a:custGeom>
                <a:solidFill>
                  <a:srgbClr val="35C4C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24" name="Freeform 12">
                  <a:extLst>
                    <a:ext uri="{FF2B5EF4-FFF2-40B4-BE49-F238E27FC236}">
                      <a16:creationId xmlns:a16="http://schemas.microsoft.com/office/drawing/2014/main" id="{0F2EA3FE-2586-4E20-AC54-161B6C7873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3" y="1045"/>
                  <a:ext cx="54" cy="137"/>
                </a:xfrm>
                <a:custGeom>
                  <a:avLst/>
                  <a:gdLst>
                    <a:gd name="T0" fmla="*/ 0 w 11"/>
                    <a:gd name="T1" fmla="*/ 2 h 28"/>
                    <a:gd name="T2" fmla="*/ 6 w 11"/>
                    <a:gd name="T3" fmla="*/ 28 h 28"/>
                    <a:gd name="T4" fmla="*/ 10 w 11"/>
                    <a:gd name="T5" fmla="*/ 25 h 28"/>
                    <a:gd name="T6" fmla="*/ 8 w 11"/>
                    <a:gd name="T7" fmla="*/ 18 h 28"/>
                    <a:gd name="T8" fmla="*/ 11 w 11"/>
                    <a:gd name="T9" fmla="*/ 11 h 28"/>
                    <a:gd name="T10" fmla="*/ 3 w 11"/>
                    <a:gd name="T11" fmla="*/ 1 h 28"/>
                    <a:gd name="T12" fmla="*/ 2 w 11"/>
                    <a:gd name="T13" fmla="*/ 0 h 28"/>
                    <a:gd name="T14" fmla="*/ 0 w 11"/>
                    <a:gd name="T15" fmla="*/ 2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" h="28">
                      <a:moveTo>
                        <a:pt x="0" y="2"/>
                      </a:moveTo>
                      <a:cubicBezTo>
                        <a:pt x="3" y="10"/>
                        <a:pt x="5" y="19"/>
                        <a:pt x="6" y="28"/>
                      </a:cubicBezTo>
                      <a:cubicBezTo>
                        <a:pt x="8" y="27"/>
                        <a:pt x="10" y="26"/>
                        <a:pt x="10" y="25"/>
                      </a:cubicBezTo>
                      <a:cubicBezTo>
                        <a:pt x="11" y="23"/>
                        <a:pt x="8" y="20"/>
                        <a:pt x="8" y="18"/>
                      </a:cubicBezTo>
                      <a:cubicBezTo>
                        <a:pt x="8" y="16"/>
                        <a:pt x="10" y="13"/>
                        <a:pt x="11" y="11"/>
                      </a:cubicBezTo>
                      <a:cubicBezTo>
                        <a:pt x="9" y="8"/>
                        <a:pt x="6" y="5"/>
                        <a:pt x="3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1" y="1"/>
                        <a:pt x="0" y="2"/>
                      </a:cubicBezTo>
                      <a:close/>
                    </a:path>
                  </a:pathLst>
                </a:custGeom>
                <a:solidFill>
                  <a:srgbClr val="35C4C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25" name="Freeform 13">
                  <a:extLst>
                    <a:ext uri="{FF2B5EF4-FFF2-40B4-BE49-F238E27FC236}">
                      <a16:creationId xmlns:a16="http://schemas.microsoft.com/office/drawing/2014/main" id="{F52DA610-17A9-45E5-A8E5-43D21E261E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83" y="1045"/>
                  <a:ext cx="5" cy="5"/>
                </a:xfrm>
                <a:custGeom>
                  <a:avLst/>
                  <a:gdLst>
                    <a:gd name="T0" fmla="*/ 0 w 1"/>
                    <a:gd name="T1" fmla="*/ 0 h 1"/>
                    <a:gd name="T2" fmla="*/ 1 w 1"/>
                    <a:gd name="T3" fmla="*/ 1 h 1"/>
                    <a:gd name="T4" fmla="*/ 0 w 1"/>
                    <a:gd name="T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35C4C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26" name="Freeform 14">
                  <a:extLst>
                    <a:ext uri="{FF2B5EF4-FFF2-40B4-BE49-F238E27FC236}">
                      <a16:creationId xmlns:a16="http://schemas.microsoft.com/office/drawing/2014/main" id="{AC0C43D2-5A02-4A33-9CE6-92EC81A414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6" y="1649"/>
                  <a:ext cx="552" cy="334"/>
                </a:xfrm>
                <a:custGeom>
                  <a:avLst/>
                  <a:gdLst>
                    <a:gd name="T0" fmla="*/ 108 w 112"/>
                    <a:gd name="T1" fmla="*/ 57 h 68"/>
                    <a:gd name="T2" fmla="*/ 112 w 112"/>
                    <a:gd name="T3" fmla="*/ 49 h 68"/>
                    <a:gd name="T4" fmla="*/ 106 w 112"/>
                    <a:gd name="T5" fmla="*/ 28 h 68"/>
                    <a:gd name="T6" fmla="*/ 79 w 112"/>
                    <a:gd name="T7" fmla="*/ 31 h 68"/>
                    <a:gd name="T8" fmla="*/ 0 w 112"/>
                    <a:gd name="T9" fmla="*/ 0 h 68"/>
                    <a:gd name="T10" fmla="*/ 29 w 112"/>
                    <a:gd name="T11" fmla="*/ 39 h 68"/>
                    <a:gd name="T12" fmla="*/ 24 w 112"/>
                    <a:gd name="T13" fmla="*/ 34 h 68"/>
                    <a:gd name="T14" fmla="*/ 29 w 112"/>
                    <a:gd name="T15" fmla="*/ 39 h 68"/>
                    <a:gd name="T16" fmla="*/ 105 w 112"/>
                    <a:gd name="T17" fmla="*/ 68 h 68"/>
                    <a:gd name="T18" fmla="*/ 105 w 112"/>
                    <a:gd name="T19" fmla="*/ 68 h 68"/>
                    <a:gd name="T20" fmla="*/ 109 w 112"/>
                    <a:gd name="T21" fmla="*/ 68 h 68"/>
                    <a:gd name="T22" fmla="*/ 108 w 112"/>
                    <a:gd name="T23" fmla="*/ 57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12" h="68">
                      <a:moveTo>
                        <a:pt x="108" y="57"/>
                      </a:moveTo>
                      <a:cubicBezTo>
                        <a:pt x="108" y="55"/>
                        <a:pt x="111" y="52"/>
                        <a:pt x="112" y="49"/>
                      </a:cubicBezTo>
                      <a:cubicBezTo>
                        <a:pt x="109" y="43"/>
                        <a:pt x="107" y="36"/>
                        <a:pt x="106" y="28"/>
                      </a:cubicBezTo>
                      <a:cubicBezTo>
                        <a:pt x="97" y="30"/>
                        <a:pt x="88" y="31"/>
                        <a:pt x="79" y="31"/>
                      </a:cubicBezTo>
                      <a:cubicBezTo>
                        <a:pt x="49" y="31"/>
                        <a:pt x="21" y="19"/>
                        <a:pt x="0" y="0"/>
                      </a:cubicBezTo>
                      <a:cubicBezTo>
                        <a:pt x="7" y="15"/>
                        <a:pt x="17" y="28"/>
                        <a:pt x="29" y="39"/>
                      </a:cubicBezTo>
                      <a:cubicBezTo>
                        <a:pt x="24" y="34"/>
                        <a:pt x="24" y="34"/>
                        <a:pt x="24" y="34"/>
                      </a:cubicBezTo>
                      <a:cubicBezTo>
                        <a:pt x="29" y="39"/>
                        <a:pt x="29" y="39"/>
                        <a:pt x="29" y="39"/>
                      </a:cubicBezTo>
                      <a:cubicBezTo>
                        <a:pt x="49" y="57"/>
                        <a:pt x="76" y="68"/>
                        <a:pt x="105" y="68"/>
                      </a:cubicBezTo>
                      <a:cubicBezTo>
                        <a:pt x="105" y="68"/>
                        <a:pt x="105" y="68"/>
                        <a:pt x="105" y="68"/>
                      </a:cubicBezTo>
                      <a:cubicBezTo>
                        <a:pt x="106" y="68"/>
                        <a:pt x="108" y="68"/>
                        <a:pt x="109" y="68"/>
                      </a:cubicBezTo>
                      <a:cubicBezTo>
                        <a:pt x="109" y="64"/>
                        <a:pt x="108" y="60"/>
                        <a:pt x="108" y="57"/>
                      </a:cubicBezTo>
                    </a:path>
                  </a:pathLst>
                </a:custGeom>
                <a:solidFill>
                  <a:srgbClr val="35C4C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27" name="Freeform 15">
                  <a:extLst>
                    <a:ext uri="{FF2B5EF4-FFF2-40B4-BE49-F238E27FC236}">
                      <a16:creationId xmlns:a16="http://schemas.microsoft.com/office/drawing/2014/main" id="{CB543F6E-3599-42EB-8766-DE89CF0A26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89" y="1889"/>
                  <a:ext cx="83" cy="94"/>
                </a:xfrm>
                <a:custGeom>
                  <a:avLst/>
                  <a:gdLst>
                    <a:gd name="T0" fmla="*/ 4 w 17"/>
                    <a:gd name="T1" fmla="*/ 0 h 19"/>
                    <a:gd name="T2" fmla="*/ 0 w 17"/>
                    <a:gd name="T3" fmla="*/ 8 h 19"/>
                    <a:gd name="T4" fmla="*/ 1 w 17"/>
                    <a:gd name="T5" fmla="*/ 19 h 19"/>
                    <a:gd name="T6" fmla="*/ 17 w 17"/>
                    <a:gd name="T7" fmla="*/ 17 h 19"/>
                    <a:gd name="T8" fmla="*/ 6 w 17"/>
                    <a:gd name="T9" fmla="*/ 3 h 19"/>
                    <a:gd name="T10" fmla="*/ 4 w 17"/>
                    <a:gd name="T11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7" h="19">
                      <a:moveTo>
                        <a:pt x="4" y="0"/>
                      </a:moveTo>
                      <a:cubicBezTo>
                        <a:pt x="3" y="3"/>
                        <a:pt x="0" y="6"/>
                        <a:pt x="0" y="8"/>
                      </a:cubicBezTo>
                      <a:cubicBezTo>
                        <a:pt x="0" y="11"/>
                        <a:pt x="1" y="15"/>
                        <a:pt x="1" y="19"/>
                      </a:cubicBezTo>
                      <a:cubicBezTo>
                        <a:pt x="7" y="19"/>
                        <a:pt x="12" y="18"/>
                        <a:pt x="17" y="17"/>
                      </a:cubicBezTo>
                      <a:cubicBezTo>
                        <a:pt x="13" y="13"/>
                        <a:pt x="9" y="8"/>
                        <a:pt x="6" y="3"/>
                      </a:cubicBezTo>
                      <a:cubicBezTo>
                        <a:pt x="5" y="2"/>
                        <a:pt x="5" y="1"/>
                        <a:pt x="4" y="0"/>
                      </a:cubicBezTo>
                    </a:path>
                  </a:pathLst>
                </a:custGeom>
                <a:solidFill>
                  <a:srgbClr val="144A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28" name="Freeform 16">
                  <a:extLst>
                    <a:ext uri="{FF2B5EF4-FFF2-40B4-BE49-F238E27FC236}">
                      <a16:creationId xmlns:a16="http://schemas.microsoft.com/office/drawing/2014/main" id="{8D49B4E0-A903-4041-BA47-7DF54304BB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63" y="1020"/>
                  <a:ext cx="20" cy="35"/>
                </a:xfrm>
                <a:custGeom>
                  <a:avLst/>
                  <a:gdLst>
                    <a:gd name="T0" fmla="*/ 4 w 4"/>
                    <a:gd name="T1" fmla="*/ 5 h 7"/>
                    <a:gd name="T2" fmla="*/ 3 w 4"/>
                    <a:gd name="T3" fmla="*/ 4 h 7"/>
                    <a:gd name="T4" fmla="*/ 4 w 4"/>
                    <a:gd name="T5" fmla="*/ 5 h 7"/>
                    <a:gd name="T6" fmla="*/ 4 w 4"/>
                    <a:gd name="T7" fmla="*/ 5 h 7"/>
                    <a:gd name="T8" fmla="*/ 0 w 4"/>
                    <a:gd name="T9" fmla="*/ 0 h 7"/>
                    <a:gd name="T10" fmla="*/ 2 w 4"/>
                    <a:gd name="T11" fmla="*/ 7 h 7"/>
                    <a:gd name="T12" fmla="*/ 4 w 4"/>
                    <a:gd name="T13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7">
                      <a:moveTo>
                        <a:pt x="4" y="5"/>
                      </a:move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3" y="3"/>
                        <a:pt x="1" y="2"/>
                        <a:pt x="0" y="0"/>
                      </a:cubicBezTo>
                      <a:cubicBezTo>
                        <a:pt x="1" y="3"/>
                        <a:pt x="1" y="5"/>
                        <a:pt x="2" y="7"/>
                      </a:cubicBezTo>
                      <a:cubicBezTo>
                        <a:pt x="3" y="6"/>
                        <a:pt x="3" y="6"/>
                        <a:pt x="4" y="5"/>
                      </a:cubicBezTo>
                      <a:close/>
                    </a:path>
                  </a:pathLst>
                </a:custGeom>
                <a:solidFill>
                  <a:srgbClr val="144A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29" name="Freeform 17">
                  <a:extLst>
                    <a:ext uri="{FF2B5EF4-FFF2-40B4-BE49-F238E27FC236}">
                      <a16:creationId xmlns:a16="http://schemas.microsoft.com/office/drawing/2014/main" id="{ECCEA668-0CF7-4E56-8507-DF347B7BD0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88" y="1099"/>
                  <a:ext cx="147" cy="329"/>
                </a:xfrm>
                <a:custGeom>
                  <a:avLst/>
                  <a:gdLst>
                    <a:gd name="T0" fmla="*/ 7 w 30"/>
                    <a:gd name="T1" fmla="*/ 14 h 67"/>
                    <a:gd name="T2" fmla="*/ 3 w 30"/>
                    <a:gd name="T3" fmla="*/ 17 h 67"/>
                    <a:gd name="T4" fmla="*/ 4 w 30"/>
                    <a:gd name="T5" fmla="*/ 30 h 67"/>
                    <a:gd name="T6" fmla="*/ 0 w 30"/>
                    <a:gd name="T7" fmla="*/ 59 h 67"/>
                    <a:gd name="T8" fmla="*/ 7 w 30"/>
                    <a:gd name="T9" fmla="*/ 66 h 67"/>
                    <a:gd name="T10" fmla="*/ 17 w 30"/>
                    <a:gd name="T11" fmla="*/ 66 h 67"/>
                    <a:gd name="T12" fmla="*/ 30 w 30"/>
                    <a:gd name="T13" fmla="*/ 61 h 67"/>
                    <a:gd name="T14" fmla="*/ 8 w 30"/>
                    <a:gd name="T15" fmla="*/ 0 h 67"/>
                    <a:gd name="T16" fmla="*/ 5 w 30"/>
                    <a:gd name="T17" fmla="*/ 7 h 67"/>
                    <a:gd name="T18" fmla="*/ 7 w 30"/>
                    <a:gd name="T19" fmla="*/ 14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67">
                      <a:moveTo>
                        <a:pt x="7" y="14"/>
                      </a:moveTo>
                      <a:cubicBezTo>
                        <a:pt x="7" y="15"/>
                        <a:pt x="5" y="16"/>
                        <a:pt x="3" y="17"/>
                      </a:cubicBezTo>
                      <a:cubicBezTo>
                        <a:pt x="4" y="21"/>
                        <a:pt x="4" y="25"/>
                        <a:pt x="4" y="30"/>
                      </a:cubicBezTo>
                      <a:cubicBezTo>
                        <a:pt x="4" y="40"/>
                        <a:pt x="3" y="49"/>
                        <a:pt x="0" y="59"/>
                      </a:cubicBezTo>
                      <a:cubicBezTo>
                        <a:pt x="2" y="61"/>
                        <a:pt x="5" y="65"/>
                        <a:pt x="7" y="66"/>
                      </a:cubicBezTo>
                      <a:cubicBezTo>
                        <a:pt x="10" y="67"/>
                        <a:pt x="15" y="67"/>
                        <a:pt x="17" y="66"/>
                      </a:cubicBezTo>
                      <a:cubicBezTo>
                        <a:pt x="20" y="66"/>
                        <a:pt x="26" y="63"/>
                        <a:pt x="30" y="61"/>
                      </a:cubicBezTo>
                      <a:cubicBezTo>
                        <a:pt x="28" y="38"/>
                        <a:pt x="21" y="17"/>
                        <a:pt x="8" y="0"/>
                      </a:cubicBezTo>
                      <a:cubicBezTo>
                        <a:pt x="7" y="2"/>
                        <a:pt x="5" y="5"/>
                        <a:pt x="5" y="7"/>
                      </a:cubicBezTo>
                      <a:cubicBezTo>
                        <a:pt x="5" y="9"/>
                        <a:pt x="8" y="12"/>
                        <a:pt x="7" y="14"/>
                      </a:cubicBezTo>
                    </a:path>
                  </a:pathLst>
                </a:custGeom>
                <a:solidFill>
                  <a:srgbClr val="144A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30" name="Freeform 18">
                  <a:extLst>
                    <a:ext uri="{FF2B5EF4-FFF2-40B4-BE49-F238E27FC236}">
                      <a16:creationId xmlns:a16="http://schemas.microsoft.com/office/drawing/2014/main" id="{81769892-8200-4F7D-A5EF-C1049F5CCC4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96" y="868"/>
                  <a:ext cx="906" cy="702"/>
                </a:xfrm>
                <a:custGeom>
                  <a:avLst/>
                  <a:gdLst>
                    <a:gd name="T0" fmla="*/ 93 w 184"/>
                    <a:gd name="T1" fmla="*/ 28 h 143"/>
                    <a:gd name="T2" fmla="*/ 76 w 184"/>
                    <a:gd name="T3" fmla="*/ 2 h 143"/>
                    <a:gd name="T4" fmla="*/ 53 w 184"/>
                    <a:gd name="T5" fmla="*/ 14 h 143"/>
                    <a:gd name="T6" fmla="*/ 56 w 184"/>
                    <a:gd name="T7" fmla="*/ 22 h 143"/>
                    <a:gd name="T8" fmla="*/ 81 w 184"/>
                    <a:gd name="T9" fmla="*/ 18 h 143"/>
                    <a:gd name="T10" fmla="*/ 71 w 184"/>
                    <a:gd name="T11" fmla="*/ 42 h 143"/>
                    <a:gd name="T12" fmla="*/ 63 w 184"/>
                    <a:gd name="T13" fmla="*/ 37 h 143"/>
                    <a:gd name="T14" fmla="*/ 51 w 184"/>
                    <a:gd name="T15" fmla="*/ 55 h 143"/>
                    <a:gd name="T16" fmla="*/ 40 w 184"/>
                    <a:gd name="T17" fmla="*/ 83 h 143"/>
                    <a:gd name="T18" fmla="*/ 35 w 184"/>
                    <a:gd name="T19" fmla="*/ 97 h 143"/>
                    <a:gd name="T20" fmla="*/ 22 w 184"/>
                    <a:gd name="T21" fmla="*/ 83 h 143"/>
                    <a:gd name="T22" fmla="*/ 3 w 184"/>
                    <a:gd name="T23" fmla="*/ 108 h 143"/>
                    <a:gd name="T24" fmla="*/ 22 w 184"/>
                    <a:gd name="T25" fmla="*/ 108 h 143"/>
                    <a:gd name="T26" fmla="*/ 21 w 184"/>
                    <a:gd name="T27" fmla="*/ 129 h 143"/>
                    <a:gd name="T28" fmla="*/ 43 w 184"/>
                    <a:gd name="T29" fmla="*/ 121 h 143"/>
                    <a:gd name="T30" fmla="*/ 45 w 184"/>
                    <a:gd name="T31" fmla="*/ 141 h 143"/>
                    <a:gd name="T32" fmla="*/ 70 w 184"/>
                    <a:gd name="T33" fmla="*/ 135 h 143"/>
                    <a:gd name="T34" fmla="*/ 85 w 184"/>
                    <a:gd name="T35" fmla="*/ 135 h 143"/>
                    <a:gd name="T36" fmla="*/ 114 w 184"/>
                    <a:gd name="T37" fmla="*/ 134 h 143"/>
                    <a:gd name="T38" fmla="*/ 178 w 184"/>
                    <a:gd name="T39" fmla="*/ 116 h 143"/>
                    <a:gd name="T40" fmla="*/ 180 w 184"/>
                    <a:gd name="T41" fmla="*/ 104 h 143"/>
                    <a:gd name="T42" fmla="*/ 171 w 184"/>
                    <a:gd name="T43" fmla="*/ 92 h 143"/>
                    <a:gd name="T44" fmla="*/ 171 w 184"/>
                    <a:gd name="T45" fmla="*/ 74 h 143"/>
                    <a:gd name="T46" fmla="*/ 177 w 184"/>
                    <a:gd name="T47" fmla="*/ 66 h 143"/>
                    <a:gd name="T48" fmla="*/ 184 w 184"/>
                    <a:gd name="T49" fmla="*/ 64 h 143"/>
                    <a:gd name="T50" fmla="*/ 178 w 184"/>
                    <a:gd name="T51" fmla="*/ 39 h 143"/>
                    <a:gd name="T52" fmla="*/ 173 w 184"/>
                    <a:gd name="T53" fmla="*/ 52 h 143"/>
                    <a:gd name="T54" fmla="*/ 166 w 184"/>
                    <a:gd name="T55" fmla="*/ 61 h 143"/>
                    <a:gd name="T56" fmla="*/ 152 w 184"/>
                    <a:gd name="T57" fmla="*/ 54 h 143"/>
                    <a:gd name="T58" fmla="*/ 139 w 184"/>
                    <a:gd name="T59" fmla="*/ 32 h 143"/>
                    <a:gd name="T60" fmla="*/ 145 w 184"/>
                    <a:gd name="T61" fmla="*/ 19 h 143"/>
                    <a:gd name="T62" fmla="*/ 131 w 184"/>
                    <a:gd name="T63" fmla="*/ 22 h 143"/>
                    <a:gd name="T64" fmla="*/ 119 w 184"/>
                    <a:gd name="T65" fmla="*/ 2 h 143"/>
                    <a:gd name="T66" fmla="*/ 109 w 184"/>
                    <a:gd name="T67" fmla="*/ 14 h 143"/>
                    <a:gd name="T68" fmla="*/ 33 w 184"/>
                    <a:gd name="T69" fmla="*/ 110 h 143"/>
                    <a:gd name="T70" fmla="*/ 46 w 184"/>
                    <a:gd name="T71" fmla="*/ 110 h 143"/>
                    <a:gd name="T72" fmla="*/ 54 w 184"/>
                    <a:gd name="T73" fmla="*/ 110 h 143"/>
                    <a:gd name="T74" fmla="*/ 47 w 184"/>
                    <a:gd name="T75" fmla="*/ 116 h 143"/>
                    <a:gd name="T76" fmla="*/ 65 w 184"/>
                    <a:gd name="T77" fmla="*/ 111 h 143"/>
                    <a:gd name="T78" fmla="*/ 83 w 184"/>
                    <a:gd name="T79" fmla="*/ 116 h 143"/>
                    <a:gd name="T80" fmla="*/ 134 w 184"/>
                    <a:gd name="T81" fmla="*/ 34 h 143"/>
                    <a:gd name="T82" fmla="*/ 140 w 184"/>
                    <a:gd name="T83" fmla="*/ 54 h 143"/>
                    <a:gd name="T84" fmla="*/ 128 w 184"/>
                    <a:gd name="T85" fmla="*/ 46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84" h="143">
                      <a:moveTo>
                        <a:pt x="109" y="14"/>
                      </a:moveTo>
                      <a:cubicBezTo>
                        <a:pt x="107" y="18"/>
                        <a:pt x="99" y="28"/>
                        <a:pt x="93" y="28"/>
                      </a:cubicBezTo>
                      <a:cubicBezTo>
                        <a:pt x="88" y="27"/>
                        <a:pt x="86" y="15"/>
                        <a:pt x="83" y="11"/>
                      </a:cubicBezTo>
                      <a:cubicBezTo>
                        <a:pt x="82" y="9"/>
                        <a:pt x="78" y="4"/>
                        <a:pt x="76" y="2"/>
                      </a:cubicBezTo>
                      <a:cubicBezTo>
                        <a:pt x="67" y="3"/>
                        <a:pt x="58" y="6"/>
                        <a:pt x="50" y="10"/>
                      </a:cubicBezTo>
                      <a:cubicBezTo>
                        <a:pt x="52" y="11"/>
                        <a:pt x="53" y="13"/>
                        <a:pt x="53" y="14"/>
                      </a:cubicBezTo>
                      <a:cubicBezTo>
                        <a:pt x="53" y="17"/>
                        <a:pt x="46" y="21"/>
                        <a:pt x="48" y="23"/>
                      </a:cubicBezTo>
                      <a:cubicBezTo>
                        <a:pt x="49" y="25"/>
                        <a:pt x="55" y="23"/>
                        <a:pt x="56" y="22"/>
                      </a:cubicBezTo>
                      <a:cubicBezTo>
                        <a:pt x="58" y="21"/>
                        <a:pt x="57" y="15"/>
                        <a:pt x="59" y="14"/>
                      </a:cubicBezTo>
                      <a:cubicBezTo>
                        <a:pt x="64" y="11"/>
                        <a:pt x="77" y="14"/>
                        <a:pt x="81" y="18"/>
                      </a:cubicBezTo>
                      <a:cubicBezTo>
                        <a:pt x="83" y="21"/>
                        <a:pt x="84" y="30"/>
                        <a:pt x="82" y="34"/>
                      </a:cubicBezTo>
                      <a:cubicBezTo>
                        <a:pt x="81" y="37"/>
                        <a:pt x="74" y="42"/>
                        <a:pt x="71" y="42"/>
                      </a:cubicBezTo>
                      <a:cubicBezTo>
                        <a:pt x="70" y="42"/>
                        <a:pt x="68" y="41"/>
                        <a:pt x="67" y="40"/>
                      </a:cubicBezTo>
                      <a:cubicBezTo>
                        <a:pt x="65" y="39"/>
                        <a:pt x="64" y="37"/>
                        <a:pt x="63" y="37"/>
                      </a:cubicBezTo>
                      <a:cubicBezTo>
                        <a:pt x="59" y="37"/>
                        <a:pt x="55" y="43"/>
                        <a:pt x="53" y="46"/>
                      </a:cubicBezTo>
                      <a:cubicBezTo>
                        <a:pt x="52" y="48"/>
                        <a:pt x="52" y="53"/>
                        <a:pt x="51" y="55"/>
                      </a:cubicBezTo>
                      <a:cubicBezTo>
                        <a:pt x="50" y="59"/>
                        <a:pt x="48" y="66"/>
                        <a:pt x="46" y="70"/>
                      </a:cubicBezTo>
                      <a:cubicBezTo>
                        <a:pt x="45" y="73"/>
                        <a:pt x="41" y="80"/>
                        <a:pt x="40" y="83"/>
                      </a:cubicBezTo>
                      <a:cubicBezTo>
                        <a:pt x="40" y="86"/>
                        <a:pt x="43" y="93"/>
                        <a:pt x="42" y="95"/>
                      </a:cubicBezTo>
                      <a:cubicBezTo>
                        <a:pt x="41" y="96"/>
                        <a:pt x="37" y="98"/>
                        <a:pt x="35" y="97"/>
                      </a:cubicBezTo>
                      <a:cubicBezTo>
                        <a:pt x="32" y="95"/>
                        <a:pt x="35" y="85"/>
                        <a:pt x="32" y="83"/>
                      </a:cubicBezTo>
                      <a:cubicBezTo>
                        <a:pt x="30" y="82"/>
                        <a:pt x="24" y="83"/>
                        <a:pt x="22" y="83"/>
                      </a:cubicBezTo>
                      <a:cubicBezTo>
                        <a:pt x="17" y="84"/>
                        <a:pt x="6" y="89"/>
                        <a:pt x="3" y="93"/>
                      </a:cubicBezTo>
                      <a:cubicBezTo>
                        <a:pt x="1" y="96"/>
                        <a:pt x="0" y="105"/>
                        <a:pt x="3" y="108"/>
                      </a:cubicBezTo>
                      <a:cubicBezTo>
                        <a:pt x="4" y="109"/>
                        <a:pt x="8" y="108"/>
                        <a:pt x="10" y="108"/>
                      </a:cubicBezTo>
                      <a:cubicBezTo>
                        <a:pt x="13" y="108"/>
                        <a:pt x="21" y="105"/>
                        <a:pt x="22" y="108"/>
                      </a:cubicBezTo>
                      <a:cubicBezTo>
                        <a:pt x="24" y="111"/>
                        <a:pt x="16" y="118"/>
                        <a:pt x="16" y="121"/>
                      </a:cubicBezTo>
                      <a:cubicBezTo>
                        <a:pt x="16" y="124"/>
                        <a:pt x="19" y="129"/>
                        <a:pt x="21" y="129"/>
                      </a:cubicBezTo>
                      <a:cubicBezTo>
                        <a:pt x="24" y="129"/>
                        <a:pt x="26" y="122"/>
                        <a:pt x="29" y="121"/>
                      </a:cubicBezTo>
                      <a:cubicBezTo>
                        <a:pt x="32" y="120"/>
                        <a:pt x="40" y="119"/>
                        <a:pt x="43" y="121"/>
                      </a:cubicBezTo>
                      <a:cubicBezTo>
                        <a:pt x="44" y="123"/>
                        <a:pt x="42" y="127"/>
                        <a:pt x="43" y="129"/>
                      </a:cubicBezTo>
                      <a:cubicBezTo>
                        <a:pt x="43" y="132"/>
                        <a:pt x="42" y="139"/>
                        <a:pt x="45" y="141"/>
                      </a:cubicBezTo>
                      <a:cubicBezTo>
                        <a:pt x="47" y="143"/>
                        <a:pt x="54" y="142"/>
                        <a:pt x="57" y="141"/>
                      </a:cubicBezTo>
                      <a:cubicBezTo>
                        <a:pt x="60" y="140"/>
                        <a:pt x="66" y="136"/>
                        <a:pt x="70" y="135"/>
                      </a:cubicBezTo>
                      <a:cubicBezTo>
                        <a:pt x="72" y="135"/>
                        <a:pt x="75" y="135"/>
                        <a:pt x="78" y="135"/>
                      </a:cubicBezTo>
                      <a:cubicBezTo>
                        <a:pt x="81" y="135"/>
                        <a:pt x="83" y="135"/>
                        <a:pt x="85" y="135"/>
                      </a:cubicBezTo>
                      <a:cubicBezTo>
                        <a:pt x="88" y="135"/>
                        <a:pt x="96" y="132"/>
                        <a:pt x="99" y="132"/>
                      </a:cubicBezTo>
                      <a:cubicBezTo>
                        <a:pt x="103" y="132"/>
                        <a:pt x="110" y="133"/>
                        <a:pt x="114" y="134"/>
                      </a:cubicBezTo>
                      <a:cubicBezTo>
                        <a:pt x="126" y="122"/>
                        <a:pt x="143" y="113"/>
                        <a:pt x="162" y="113"/>
                      </a:cubicBezTo>
                      <a:cubicBezTo>
                        <a:pt x="167" y="113"/>
                        <a:pt x="173" y="114"/>
                        <a:pt x="178" y="116"/>
                      </a:cubicBezTo>
                      <a:cubicBezTo>
                        <a:pt x="179" y="112"/>
                        <a:pt x="180" y="109"/>
                        <a:pt x="181" y="106"/>
                      </a:cubicBezTo>
                      <a:cubicBezTo>
                        <a:pt x="181" y="105"/>
                        <a:pt x="180" y="104"/>
                        <a:pt x="180" y="104"/>
                      </a:cubicBezTo>
                      <a:cubicBezTo>
                        <a:pt x="179" y="103"/>
                        <a:pt x="176" y="101"/>
                        <a:pt x="175" y="100"/>
                      </a:cubicBezTo>
                      <a:cubicBezTo>
                        <a:pt x="174" y="98"/>
                        <a:pt x="171" y="94"/>
                        <a:pt x="171" y="92"/>
                      </a:cubicBezTo>
                      <a:cubicBezTo>
                        <a:pt x="171" y="90"/>
                        <a:pt x="173" y="86"/>
                        <a:pt x="174" y="84"/>
                      </a:cubicBezTo>
                      <a:cubicBezTo>
                        <a:pt x="174" y="82"/>
                        <a:pt x="171" y="77"/>
                        <a:pt x="171" y="74"/>
                      </a:cubicBezTo>
                      <a:cubicBezTo>
                        <a:pt x="171" y="72"/>
                        <a:pt x="172" y="67"/>
                        <a:pt x="174" y="66"/>
                      </a:cubicBezTo>
                      <a:cubicBezTo>
                        <a:pt x="174" y="65"/>
                        <a:pt x="176" y="65"/>
                        <a:pt x="177" y="66"/>
                      </a:cubicBezTo>
                      <a:cubicBezTo>
                        <a:pt x="178" y="66"/>
                        <a:pt x="179" y="66"/>
                        <a:pt x="180" y="66"/>
                      </a:cubicBezTo>
                      <a:cubicBezTo>
                        <a:pt x="181" y="65"/>
                        <a:pt x="183" y="65"/>
                        <a:pt x="184" y="64"/>
                      </a:cubicBezTo>
                      <a:cubicBezTo>
                        <a:pt x="183" y="55"/>
                        <a:pt x="181" y="46"/>
                        <a:pt x="178" y="38"/>
                      </a:cubicBezTo>
                      <a:cubicBezTo>
                        <a:pt x="178" y="39"/>
                        <a:pt x="178" y="39"/>
                        <a:pt x="178" y="39"/>
                      </a:cubicBezTo>
                      <a:cubicBezTo>
                        <a:pt x="177" y="42"/>
                        <a:pt x="182" y="48"/>
                        <a:pt x="180" y="50"/>
                      </a:cubicBezTo>
                      <a:cubicBezTo>
                        <a:pt x="179" y="52"/>
                        <a:pt x="176" y="52"/>
                        <a:pt x="173" y="52"/>
                      </a:cubicBezTo>
                      <a:cubicBezTo>
                        <a:pt x="170" y="51"/>
                        <a:pt x="168" y="51"/>
                        <a:pt x="166" y="53"/>
                      </a:cubicBezTo>
                      <a:cubicBezTo>
                        <a:pt x="165" y="54"/>
                        <a:pt x="168" y="59"/>
                        <a:pt x="166" y="61"/>
                      </a:cubicBezTo>
                      <a:cubicBezTo>
                        <a:pt x="165" y="62"/>
                        <a:pt x="162" y="61"/>
                        <a:pt x="160" y="61"/>
                      </a:cubicBezTo>
                      <a:cubicBezTo>
                        <a:pt x="158" y="60"/>
                        <a:pt x="154" y="56"/>
                        <a:pt x="152" y="54"/>
                      </a:cubicBezTo>
                      <a:cubicBezTo>
                        <a:pt x="149" y="52"/>
                        <a:pt x="144" y="47"/>
                        <a:pt x="142" y="44"/>
                      </a:cubicBezTo>
                      <a:cubicBezTo>
                        <a:pt x="141" y="42"/>
                        <a:pt x="138" y="35"/>
                        <a:pt x="139" y="32"/>
                      </a:cubicBezTo>
                      <a:cubicBezTo>
                        <a:pt x="141" y="29"/>
                        <a:pt x="151" y="31"/>
                        <a:pt x="152" y="28"/>
                      </a:cubicBezTo>
                      <a:cubicBezTo>
                        <a:pt x="152" y="25"/>
                        <a:pt x="148" y="20"/>
                        <a:pt x="145" y="19"/>
                      </a:cubicBezTo>
                      <a:cubicBezTo>
                        <a:pt x="143" y="18"/>
                        <a:pt x="141" y="19"/>
                        <a:pt x="138" y="20"/>
                      </a:cubicBezTo>
                      <a:cubicBezTo>
                        <a:pt x="135" y="21"/>
                        <a:pt x="133" y="22"/>
                        <a:pt x="131" y="22"/>
                      </a:cubicBezTo>
                      <a:cubicBezTo>
                        <a:pt x="129" y="21"/>
                        <a:pt x="127" y="17"/>
                        <a:pt x="126" y="15"/>
                      </a:cubicBezTo>
                      <a:cubicBezTo>
                        <a:pt x="124" y="12"/>
                        <a:pt x="121" y="5"/>
                        <a:pt x="119" y="2"/>
                      </a:cubicBezTo>
                      <a:cubicBezTo>
                        <a:pt x="116" y="1"/>
                        <a:pt x="113" y="1"/>
                        <a:pt x="110" y="0"/>
                      </a:cubicBezTo>
                      <a:cubicBezTo>
                        <a:pt x="110" y="5"/>
                        <a:pt x="110" y="11"/>
                        <a:pt x="109" y="14"/>
                      </a:cubicBezTo>
                      <a:moveTo>
                        <a:pt x="47" y="116"/>
                      </a:moveTo>
                      <a:cubicBezTo>
                        <a:pt x="43" y="116"/>
                        <a:pt x="35" y="113"/>
                        <a:pt x="33" y="110"/>
                      </a:cubicBezTo>
                      <a:cubicBezTo>
                        <a:pt x="33" y="109"/>
                        <a:pt x="32" y="107"/>
                        <a:pt x="33" y="106"/>
                      </a:cubicBezTo>
                      <a:cubicBezTo>
                        <a:pt x="36" y="104"/>
                        <a:pt x="43" y="110"/>
                        <a:pt x="46" y="110"/>
                      </a:cubicBezTo>
                      <a:cubicBezTo>
                        <a:pt x="47" y="110"/>
                        <a:pt x="48" y="110"/>
                        <a:pt x="49" y="110"/>
                      </a:cubicBezTo>
                      <a:cubicBezTo>
                        <a:pt x="51" y="110"/>
                        <a:pt x="53" y="110"/>
                        <a:pt x="54" y="110"/>
                      </a:cubicBezTo>
                      <a:cubicBezTo>
                        <a:pt x="55" y="110"/>
                        <a:pt x="59" y="112"/>
                        <a:pt x="59" y="113"/>
                      </a:cubicBezTo>
                      <a:cubicBezTo>
                        <a:pt x="59" y="116"/>
                        <a:pt x="50" y="117"/>
                        <a:pt x="47" y="116"/>
                      </a:cubicBezTo>
                      <a:moveTo>
                        <a:pt x="65" y="118"/>
                      </a:moveTo>
                      <a:cubicBezTo>
                        <a:pt x="64" y="116"/>
                        <a:pt x="64" y="112"/>
                        <a:pt x="65" y="111"/>
                      </a:cubicBezTo>
                      <a:cubicBezTo>
                        <a:pt x="67" y="109"/>
                        <a:pt x="74" y="111"/>
                        <a:pt x="77" y="112"/>
                      </a:cubicBezTo>
                      <a:cubicBezTo>
                        <a:pt x="79" y="113"/>
                        <a:pt x="83" y="115"/>
                        <a:pt x="83" y="116"/>
                      </a:cubicBezTo>
                      <a:cubicBezTo>
                        <a:pt x="82" y="121"/>
                        <a:pt x="68" y="121"/>
                        <a:pt x="65" y="118"/>
                      </a:cubicBezTo>
                      <a:moveTo>
                        <a:pt x="134" y="34"/>
                      </a:moveTo>
                      <a:cubicBezTo>
                        <a:pt x="135" y="34"/>
                        <a:pt x="135" y="41"/>
                        <a:pt x="135" y="43"/>
                      </a:cubicBezTo>
                      <a:cubicBezTo>
                        <a:pt x="136" y="46"/>
                        <a:pt x="142" y="51"/>
                        <a:pt x="140" y="54"/>
                      </a:cubicBezTo>
                      <a:cubicBezTo>
                        <a:pt x="139" y="55"/>
                        <a:pt x="134" y="55"/>
                        <a:pt x="133" y="54"/>
                      </a:cubicBezTo>
                      <a:cubicBezTo>
                        <a:pt x="131" y="53"/>
                        <a:pt x="128" y="49"/>
                        <a:pt x="128" y="46"/>
                      </a:cubicBezTo>
                      <a:cubicBezTo>
                        <a:pt x="127" y="43"/>
                        <a:pt x="130" y="34"/>
                        <a:pt x="134" y="34"/>
                      </a:cubicBezTo>
                    </a:path>
                  </a:pathLst>
                </a:custGeom>
                <a:solidFill>
                  <a:srgbClr val="86DC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31" name="Freeform 19">
                  <a:extLst>
                    <a:ext uri="{FF2B5EF4-FFF2-40B4-BE49-F238E27FC236}">
                      <a16:creationId xmlns:a16="http://schemas.microsoft.com/office/drawing/2014/main" id="{206944DC-9869-46EA-AEAA-C61C6A528E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2" y="1418"/>
                  <a:ext cx="567" cy="383"/>
                </a:xfrm>
                <a:custGeom>
                  <a:avLst/>
                  <a:gdLst>
                    <a:gd name="T0" fmla="*/ 69 w 115"/>
                    <a:gd name="T1" fmla="*/ 54 h 78"/>
                    <a:gd name="T2" fmla="*/ 69 w 115"/>
                    <a:gd name="T3" fmla="*/ 42 h 78"/>
                    <a:gd name="T4" fmla="*/ 77 w 115"/>
                    <a:gd name="T5" fmla="*/ 35 h 78"/>
                    <a:gd name="T6" fmla="*/ 69 w 115"/>
                    <a:gd name="T7" fmla="*/ 34 h 78"/>
                    <a:gd name="T8" fmla="*/ 62 w 115"/>
                    <a:gd name="T9" fmla="*/ 35 h 78"/>
                    <a:gd name="T10" fmla="*/ 52 w 115"/>
                    <a:gd name="T11" fmla="*/ 29 h 78"/>
                    <a:gd name="T12" fmla="*/ 46 w 115"/>
                    <a:gd name="T13" fmla="*/ 23 h 78"/>
                    <a:gd name="T14" fmla="*/ 40 w 115"/>
                    <a:gd name="T15" fmla="*/ 24 h 78"/>
                    <a:gd name="T16" fmla="*/ 34 w 115"/>
                    <a:gd name="T17" fmla="*/ 26 h 78"/>
                    <a:gd name="T18" fmla="*/ 9 w 115"/>
                    <a:gd name="T19" fmla="*/ 13 h 78"/>
                    <a:gd name="T20" fmla="*/ 0 w 115"/>
                    <a:gd name="T21" fmla="*/ 0 h 78"/>
                    <a:gd name="T22" fmla="*/ 0 w 115"/>
                    <a:gd name="T23" fmla="*/ 1 h 78"/>
                    <a:gd name="T24" fmla="*/ 9 w 115"/>
                    <a:gd name="T25" fmla="*/ 47 h 78"/>
                    <a:gd name="T26" fmla="*/ 88 w 115"/>
                    <a:gd name="T27" fmla="*/ 78 h 78"/>
                    <a:gd name="T28" fmla="*/ 115 w 115"/>
                    <a:gd name="T29" fmla="*/ 75 h 78"/>
                    <a:gd name="T30" fmla="*/ 114 w 115"/>
                    <a:gd name="T31" fmla="*/ 75 h 78"/>
                    <a:gd name="T32" fmla="*/ 94 w 115"/>
                    <a:gd name="T33" fmla="*/ 73 h 78"/>
                    <a:gd name="T34" fmla="*/ 69 w 115"/>
                    <a:gd name="T35" fmla="*/ 54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15" h="78">
                      <a:moveTo>
                        <a:pt x="69" y="54"/>
                      </a:moveTo>
                      <a:cubicBezTo>
                        <a:pt x="68" y="51"/>
                        <a:pt x="68" y="45"/>
                        <a:pt x="69" y="42"/>
                      </a:cubicBezTo>
                      <a:cubicBezTo>
                        <a:pt x="70" y="39"/>
                        <a:pt x="78" y="38"/>
                        <a:pt x="77" y="35"/>
                      </a:cubicBezTo>
                      <a:cubicBezTo>
                        <a:pt x="76" y="33"/>
                        <a:pt x="73" y="34"/>
                        <a:pt x="69" y="34"/>
                      </a:cubicBezTo>
                      <a:cubicBezTo>
                        <a:pt x="66" y="35"/>
                        <a:pt x="64" y="35"/>
                        <a:pt x="62" y="35"/>
                      </a:cubicBezTo>
                      <a:cubicBezTo>
                        <a:pt x="60" y="34"/>
                        <a:pt x="55" y="31"/>
                        <a:pt x="52" y="29"/>
                      </a:cubicBezTo>
                      <a:cubicBezTo>
                        <a:pt x="51" y="28"/>
                        <a:pt x="48" y="24"/>
                        <a:pt x="46" y="23"/>
                      </a:cubicBezTo>
                      <a:cubicBezTo>
                        <a:pt x="44" y="23"/>
                        <a:pt x="42" y="23"/>
                        <a:pt x="40" y="24"/>
                      </a:cubicBezTo>
                      <a:cubicBezTo>
                        <a:pt x="38" y="25"/>
                        <a:pt x="36" y="26"/>
                        <a:pt x="34" y="26"/>
                      </a:cubicBezTo>
                      <a:cubicBezTo>
                        <a:pt x="27" y="25"/>
                        <a:pt x="14" y="17"/>
                        <a:pt x="9" y="13"/>
                      </a:cubicBezTo>
                      <a:cubicBezTo>
                        <a:pt x="6" y="10"/>
                        <a:pt x="3" y="5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8"/>
                        <a:pt x="3" y="33"/>
                        <a:pt x="9" y="47"/>
                      </a:cubicBezTo>
                      <a:cubicBezTo>
                        <a:pt x="30" y="66"/>
                        <a:pt x="58" y="78"/>
                        <a:pt x="88" y="78"/>
                      </a:cubicBezTo>
                      <a:cubicBezTo>
                        <a:pt x="97" y="78"/>
                        <a:pt x="106" y="77"/>
                        <a:pt x="115" y="75"/>
                      </a:cubicBezTo>
                      <a:cubicBezTo>
                        <a:pt x="114" y="75"/>
                        <a:pt x="114" y="75"/>
                        <a:pt x="114" y="75"/>
                      </a:cubicBezTo>
                      <a:cubicBezTo>
                        <a:pt x="108" y="74"/>
                        <a:pt x="98" y="75"/>
                        <a:pt x="94" y="73"/>
                      </a:cubicBezTo>
                      <a:cubicBezTo>
                        <a:pt x="87" y="70"/>
                        <a:pt x="72" y="61"/>
                        <a:pt x="69" y="54"/>
                      </a:cubicBezTo>
                    </a:path>
                  </a:pathLst>
                </a:custGeom>
                <a:solidFill>
                  <a:srgbClr val="86DC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32" name="Freeform 20">
                  <a:extLst>
                    <a:ext uri="{FF2B5EF4-FFF2-40B4-BE49-F238E27FC236}">
                      <a16:creationId xmlns:a16="http://schemas.microsoft.com/office/drawing/2014/main" id="{D11D5003-D546-4BDE-8629-1706873F93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2" y="917"/>
                  <a:ext cx="645" cy="869"/>
                </a:xfrm>
                <a:custGeom>
                  <a:avLst/>
                  <a:gdLst>
                    <a:gd name="T0" fmla="*/ 102 w 131"/>
                    <a:gd name="T1" fmla="*/ 125 h 177"/>
                    <a:gd name="T2" fmla="*/ 95 w 131"/>
                    <a:gd name="T3" fmla="*/ 125 h 177"/>
                    <a:gd name="T4" fmla="*/ 87 w 131"/>
                    <a:gd name="T5" fmla="*/ 125 h 177"/>
                    <a:gd name="T6" fmla="*/ 74 w 131"/>
                    <a:gd name="T7" fmla="*/ 131 h 177"/>
                    <a:gd name="T8" fmla="*/ 62 w 131"/>
                    <a:gd name="T9" fmla="*/ 131 h 177"/>
                    <a:gd name="T10" fmla="*/ 60 w 131"/>
                    <a:gd name="T11" fmla="*/ 119 h 177"/>
                    <a:gd name="T12" fmla="*/ 60 w 131"/>
                    <a:gd name="T13" fmla="*/ 111 h 177"/>
                    <a:gd name="T14" fmla="*/ 46 w 131"/>
                    <a:gd name="T15" fmla="*/ 111 h 177"/>
                    <a:gd name="T16" fmla="*/ 38 w 131"/>
                    <a:gd name="T17" fmla="*/ 119 h 177"/>
                    <a:gd name="T18" fmla="*/ 33 w 131"/>
                    <a:gd name="T19" fmla="*/ 111 h 177"/>
                    <a:gd name="T20" fmla="*/ 39 w 131"/>
                    <a:gd name="T21" fmla="*/ 98 h 177"/>
                    <a:gd name="T22" fmla="*/ 27 w 131"/>
                    <a:gd name="T23" fmla="*/ 98 h 177"/>
                    <a:gd name="T24" fmla="*/ 20 w 131"/>
                    <a:gd name="T25" fmla="*/ 98 h 177"/>
                    <a:gd name="T26" fmla="*/ 20 w 131"/>
                    <a:gd name="T27" fmla="*/ 83 h 177"/>
                    <a:gd name="T28" fmla="*/ 39 w 131"/>
                    <a:gd name="T29" fmla="*/ 73 h 177"/>
                    <a:gd name="T30" fmla="*/ 49 w 131"/>
                    <a:gd name="T31" fmla="*/ 73 h 177"/>
                    <a:gd name="T32" fmla="*/ 52 w 131"/>
                    <a:gd name="T33" fmla="*/ 87 h 177"/>
                    <a:gd name="T34" fmla="*/ 59 w 131"/>
                    <a:gd name="T35" fmla="*/ 85 h 177"/>
                    <a:gd name="T36" fmla="*/ 57 w 131"/>
                    <a:gd name="T37" fmla="*/ 73 h 177"/>
                    <a:gd name="T38" fmla="*/ 63 w 131"/>
                    <a:gd name="T39" fmla="*/ 60 h 177"/>
                    <a:gd name="T40" fmla="*/ 68 w 131"/>
                    <a:gd name="T41" fmla="*/ 45 h 177"/>
                    <a:gd name="T42" fmla="*/ 70 w 131"/>
                    <a:gd name="T43" fmla="*/ 36 h 177"/>
                    <a:gd name="T44" fmla="*/ 80 w 131"/>
                    <a:gd name="T45" fmla="*/ 27 h 177"/>
                    <a:gd name="T46" fmla="*/ 84 w 131"/>
                    <a:gd name="T47" fmla="*/ 30 h 177"/>
                    <a:gd name="T48" fmla="*/ 88 w 131"/>
                    <a:gd name="T49" fmla="*/ 32 h 177"/>
                    <a:gd name="T50" fmla="*/ 99 w 131"/>
                    <a:gd name="T51" fmla="*/ 24 h 177"/>
                    <a:gd name="T52" fmla="*/ 98 w 131"/>
                    <a:gd name="T53" fmla="*/ 8 h 177"/>
                    <a:gd name="T54" fmla="*/ 76 w 131"/>
                    <a:gd name="T55" fmla="*/ 4 h 177"/>
                    <a:gd name="T56" fmla="*/ 73 w 131"/>
                    <a:gd name="T57" fmla="*/ 12 h 177"/>
                    <a:gd name="T58" fmla="*/ 65 w 131"/>
                    <a:gd name="T59" fmla="*/ 13 h 177"/>
                    <a:gd name="T60" fmla="*/ 70 w 131"/>
                    <a:gd name="T61" fmla="*/ 4 h 177"/>
                    <a:gd name="T62" fmla="*/ 67 w 131"/>
                    <a:gd name="T63" fmla="*/ 0 h 177"/>
                    <a:gd name="T64" fmla="*/ 0 w 131"/>
                    <a:gd name="T65" fmla="*/ 102 h 177"/>
                    <a:gd name="T66" fmla="*/ 9 w 131"/>
                    <a:gd name="T67" fmla="*/ 115 h 177"/>
                    <a:gd name="T68" fmla="*/ 34 w 131"/>
                    <a:gd name="T69" fmla="*/ 128 h 177"/>
                    <a:gd name="T70" fmla="*/ 40 w 131"/>
                    <a:gd name="T71" fmla="*/ 126 h 177"/>
                    <a:gd name="T72" fmla="*/ 46 w 131"/>
                    <a:gd name="T73" fmla="*/ 125 h 177"/>
                    <a:gd name="T74" fmla="*/ 52 w 131"/>
                    <a:gd name="T75" fmla="*/ 131 h 177"/>
                    <a:gd name="T76" fmla="*/ 62 w 131"/>
                    <a:gd name="T77" fmla="*/ 137 h 177"/>
                    <a:gd name="T78" fmla="*/ 69 w 131"/>
                    <a:gd name="T79" fmla="*/ 136 h 177"/>
                    <a:gd name="T80" fmla="*/ 77 w 131"/>
                    <a:gd name="T81" fmla="*/ 137 h 177"/>
                    <a:gd name="T82" fmla="*/ 69 w 131"/>
                    <a:gd name="T83" fmla="*/ 144 h 177"/>
                    <a:gd name="T84" fmla="*/ 69 w 131"/>
                    <a:gd name="T85" fmla="*/ 156 h 177"/>
                    <a:gd name="T86" fmla="*/ 94 w 131"/>
                    <a:gd name="T87" fmla="*/ 175 h 177"/>
                    <a:gd name="T88" fmla="*/ 114 w 131"/>
                    <a:gd name="T89" fmla="*/ 177 h 177"/>
                    <a:gd name="T90" fmla="*/ 114 w 131"/>
                    <a:gd name="T91" fmla="*/ 168 h 177"/>
                    <a:gd name="T92" fmla="*/ 131 w 131"/>
                    <a:gd name="T93" fmla="*/ 124 h 177"/>
                    <a:gd name="T94" fmla="*/ 116 w 131"/>
                    <a:gd name="T95" fmla="*/ 122 h 177"/>
                    <a:gd name="T96" fmla="*/ 102 w 131"/>
                    <a:gd name="T97" fmla="*/ 125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131" h="177">
                      <a:moveTo>
                        <a:pt x="102" y="125"/>
                      </a:moveTo>
                      <a:cubicBezTo>
                        <a:pt x="100" y="125"/>
                        <a:pt x="98" y="125"/>
                        <a:pt x="95" y="125"/>
                      </a:cubicBezTo>
                      <a:cubicBezTo>
                        <a:pt x="92" y="125"/>
                        <a:pt x="89" y="125"/>
                        <a:pt x="87" y="125"/>
                      </a:cubicBezTo>
                      <a:cubicBezTo>
                        <a:pt x="83" y="126"/>
                        <a:pt x="77" y="130"/>
                        <a:pt x="74" y="131"/>
                      </a:cubicBezTo>
                      <a:cubicBezTo>
                        <a:pt x="71" y="132"/>
                        <a:pt x="64" y="133"/>
                        <a:pt x="62" y="131"/>
                      </a:cubicBezTo>
                      <a:cubicBezTo>
                        <a:pt x="59" y="129"/>
                        <a:pt x="60" y="122"/>
                        <a:pt x="60" y="119"/>
                      </a:cubicBezTo>
                      <a:cubicBezTo>
                        <a:pt x="59" y="117"/>
                        <a:pt x="61" y="113"/>
                        <a:pt x="60" y="111"/>
                      </a:cubicBezTo>
                      <a:cubicBezTo>
                        <a:pt x="57" y="109"/>
                        <a:pt x="49" y="110"/>
                        <a:pt x="46" y="111"/>
                      </a:cubicBezTo>
                      <a:cubicBezTo>
                        <a:pt x="43" y="112"/>
                        <a:pt x="41" y="119"/>
                        <a:pt x="38" y="119"/>
                      </a:cubicBezTo>
                      <a:cubicBezTo>
                        <a:pt x="36" y="119"/>
                        <a:pt x="33" y="114"/>
                        <a:pt x="33" y="111"/>
                      </a:cubicBezTo>
                      <a:cubicBezTo>
                        <a:pt x="33" y="108"/>
                        <a:pt x="41" y="101"/>
                        <a:pt x="39" y="98"/>
                      </a:cubicBezTo>
                      <a:cubicBezTo>
                        <a:pt x="38" y="95"/>
                        <a:pt x="30" y="98"/>
                        <a:pt x="27" y="98"/>
                      </a:cubicBezTo>
                      <a:cubicBezTo>
                        <a:pt x="25" y="98"/>
                        <a:pt x="21" y="99"/>
                        <a:pt x="20" y="98"/>
                      </a:cubicBezTo>
                      <a:cubicBezTo>
                        <a:pt x="17" y="95"/>
                        <a:pt x="18" y="86"/>
                        <a:pt x="20" y="83"/>
                      </a:cubicBezTo>
                      <a:cubicBezTo>
                        <a:pt x="23" y="79"/>
                        <a:pt x="34" y="74"/>
                        <a:pt x="39" y="73"/>
                      </a:cubicBezTo>
                      <a:cubicBezTo>
                        <a:pt x="41" y="73"/>
                        <a:pt x="47" y="72"/>
                        <a:pt x="49" y="73"/>
                      </a:cubicBezTo>
                      <a:cubicBezTo>
                        <a:pt x="52" y="75"/>
                        <a:pt x="49" y="85"/>
                        <a:pt x="52" y="87"/>
                      </a:cubicBezTo>
                      <a:cubicBezTo>
                        <a:pt x="54" y="88"/>
                        <a:pt x="58" y="86"/>
                        <a:pt x="59" y="85"/>
                      </a:cubicBezTo>
                      <a:cubicBezTo>
                        <a:pt x="60" y="83"/>
                        <a:pt x="57" y="76"/>
                        <a:pt x="57" y="73"/>
                      </a:cubicBezTo>
                      <a:cubicBezTo>
                        <a:pt x="58" y="70"/>
                        <a:pt x="62" y="63"/>
                        <a:pt x="63" y="60"/>
                      </a:cubicBezTo>
                      <a:cubicBezTo>
                        <a:pt x="65" y="56"/>
                        <a:pt x="67" y="49"/>
                        <a:pt x="68" y="45"/>
                      </a:cubicBezTo>
                      <a:cubicBezTo>
                        <a:pt x="69" y="43"/>
                        <a:pt x="69" y="38"/>
                        <a:pt x="70" y="36"/>
                      </a:cubicBezTo>
                      <a:cubicBezTo>
                        <a:pt x="72" y="33"/>
                        <a:pt x="76" y="27"/>
                        <a:pt x="80" y="27"/>
                      </a:cubicBezTo>
                      <a:cubicBezTo>
                        <a:pt x="81" y="27"/>
                        <a:pt x="82" y="29"/>
                        <a:pt x="84" y="30"/>
                      </a:cubicBezTo>
                      <a:cubicBezTo>
                        <a:pt x="85" y="31"/>
                        <a:pt x="87" y="32"/>
                        <a:pt x="88" y="32"/>
                      </a:cubicBezTo>
                      <a:cubicBezTo>
                        <a:pt x="91" y="32"/>
                        <a:pt x="98" y="27"/>
                        <a:pt x="99" y="24"/>
                      </a:cubicBezTo>
                      <a:cubicBezTo>
                        <a:pt x="101" y="20"/>
                        <a:pt x="100" y="11"/>
                        <a:pt x="98" y="8"/>
                      </a:cubicBezTo>
                      <a:cubicBezTo>
                        <a:pt x="94" y="4"/>
                        <a:pt x="81" y="1"/>
                        <a:pt x="76" y="4"/>
                      </a:cubicBezTo>
                      <a:cubicBezTo>
                        <a:pt x="74" y="5"/>
                        <a:pt x="75" y="11"/>
                        <a:pt x="73" y="12"/>
                      </a:cubicBezTo>
                      <a:cubicBezTo>
                        <a:pt x="72" y="13"/>
                        <a:pt x="66" y="15"/>
                        <a:pt x="65" y="13"/>
                      </a:cubicBezTo>
                      <a:cubicBezTo>
                        <a:pt x="63" y="11"/>
                        <a:pt x="70" y="7"/>
                        <a:pt x="70" y="4"/>
                      </a:cubicBezTo>
                      <a:cubicBezTo>
                        <a:pt x="70" y="3"/>
                        <a:pt x="69" y="1"/>
                        <a:pt x="67" y="0"/>
                      </a:cubicBezTo>
                      <a:cubicBezTo>
                        <a:pt x="28" y="17"/>
                        <a:pt x="1" y="56"/>
                        <a:pt x="0" y="102"/>
                      </a:cubicBezTo>
                      <a:cubicBezTo>
                        <a:pt x="3" y="107"/>
                        <a:pt x="6" y="112"/>
                        <a:pt x="9" y="115"/>
                      </a:cubicBezTo>
                      <a:cubicBezTo>
                        <a:pt x="14" y="119"/>
                        <a:pt x="27" y="127"/>
                        <a:pt x="34" y="128"/>
                      </a:cubicBezTo>
                      <a:cubicBezTo>
                        <a:pt x="36" y="128"/>
                        <a:pt x="38" y="127"/>
                        <a:pt x="40" y="126"/>
                      </a:cubicBezTo>
                      <a:cubicBezTo>
                        <a:pt x="42" y="125"/>
                        <a:pt x="44" y="125"/>
                        <a:pt x="46" y="125"/>
                      </a:cubicBezTo>
                      <a:cubicBezTo>
                        <a:pt x="48" y="126"/>
                        <a:pt x="51" y="130"/>
                        <a:pt x="52" y="131"/>
                      </a:cubicBezTo>
                      <a:cubicBezTo>
                        <a:pt x="55" y="133"/>
                        <a:pt x="60" y="136"/>
                        <a:pt x="62" y="137"/>
                      </a:cubicBezTo>
                      <a:cubicBezTo>
                        <a:pt x="64" y="137"/>
                        <a:pt x="66" y="137"/>
                        <a:pt x="69" y="136"/>
                      </a:cubicBezTo>
                      <a:cubicBezTo>
                        <a:pt x="73" y="136"/>
                        <a:pt x="76" y="135"/>
                        <a:pt x="77" y="137"/>
                      </a:cubicBezTo>
                      <a:cubicBezTo>
                        <a:pt x="78" y="140"/>
                        <a:pt x="70" y="141"/>
                        <a:pt x="69" y="144"/>
                      </a:cubicBezTo>
                      <a:cubicBezTo>
                        <a:pt x="68" y="147"/>
                        <a:pt x="68" y="153"/>
                        <a:pt x="69" y="156"/>
                      </a:cubicBezTo>
                      <a:cubicBezTo>
                        <a:pt x="72" y="163"/>
                        <a:pt x="87" y="172"/>
                        <a:pt x="94" y="175"/>
                      </a:cubicBezTo>
                      <a:cubicBezTo>
                        <a:pt x="98" y="177"/>
                        <a:pt x="108" y="176"/>
                        <a:pt x="114" y="177"/>
                      </a:cubicBezTo>
                      <a:cubicBezTo>
                        <a:pt x="114" y="174"/>
                        <a:pt x="114" y="171"/>
                        <a:pt x="114" y="168"/>
                      </a:cubicBezTo>
                      <a:cubicBezTo>
                        <a:pt x="114" y="151"/>
                        <a:pt x="120" y="136"/>
                        <a:pt x="131" y="124"/>
                      </a:cubicBezTo>
                      <a:cubicBezTo>
                        <a:pt x="127" y="123"/>
                        <a:pt x="120" y="122"/>
                        <a:pt x="116" y="122"/>
                      </a:cubicBezTo>
                      <a:cubicBezTo>
                        <a:pt x="113" y="122"/>
                        <a:pt x="105" y="125"/>
                        <a:pt x="102" y="125"/>
                      </a:cubicBezTo>
                    </a:path>
                  </a:pathLst>
                </a:custGeom>
                <a:solidFill>
                  <a:srgbClr val="2893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33" name="Freeform 21">
                  <a:extLst>
                    <a:ext uri="{FF2B5EF4-FFF2-40B4-BE49-F238E27FC236}">
                      <a16:creationId xmlns:a16="http://schemas.microsoft.com/office/drawing/2014/main" id="{5F6DCB52-4EA7-4E2D-96B9-B4F5089A33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4" y="1379"/>
                  <a:ext cx="133" cy="64"/>
                </a:xfrm>
                <a:custGeom>
                  <a:avLst/>
                  <a:gdLst>
                    <a:gd name="T0" fmla="*/ 22 w 27"/>
                    <a:gd name="T1" fmla="*/ 6 h 13"/>
                    <a:gd name="T2" fmla="*/ 14 w 27"/>
                    <a:gd name="T3" fmla="*/ 6 h 13"/>
                    <a:gd name="T4" fmla="*/ 1 w 27"/>
                    <a:gd name="T5" fmla="*/ 2 h 13"/>
                    <a:gd name="T6" fmla="*/ 1 w 27"/>
                    <a:gd name="T7" fmla="*/ 6 h 13"/>
                    <a:gd name="T8" fmla="*/ 15 w 27"/>
                    <a:gd name="T9" fmla="*/ 12 h 13"/>
                    <a:gd name="T10" fmla="*/ 27 w 27"/>
                    <a:gd name="T11" fmla="*/ 9 h 13"/>
                    <a:gd name="T12" fmla="*/ 22 w 27"/>
                    <a:gd name="T13" fmla="*/ 6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7" h="13">
                      <a:moveTo>
                        <a:pt x="22" y="6"/>
                      </a:moveTo>
                      <a:cubicBezTo>
                        <a:pt x="20" y="6"/>
                        <a:pt x="16" y="6"/>
                        <a:pt x="14" y="6"/>
                      </a:cubicBezTo>
                      <a:cubicBezTo>
                        <a:pt x="11" y="6"/>
                        <a:pt x="4" y="0"/>
                        <a:pt x="1" y="2"/>
                      </a:cubicBezTo>
                      <a:cubicBezTo>
                        <a:pt x="0" y="3"/>
                        <a:pt x="1" y="5"/>
                        <a:pt x="1" y="6"/>
                      </a:cubicBezTo>
                      <a:cubicBezTo>
                        <a:pt x="3" y="9"/>
                        <a:pt x="11" y="12"/>
                        <a:pt x="15" y="12"/>
                      </a:cubicBezTo>
                      <a:cubicBezTo>
                        <a:pt x="18" y="13"/>
                        <a:pt x="27" y="12"/>
                        <a:pt x="27" y="9"/>
                      </a:cubicBezTo>
                      <a:cubicBezTo>
                        <a:pt x="27" y="8"/>
                        <a:pt x="23" y="6"/>
                        <a:pt x="22" y="6"/>
                      </a:cubicBezTo>
                      <a:close/>
                    </a:path>
                  </a:pathLst>
                </a:custGeom>
                <a:solidFill>
                  <a:srgbClr val="2893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34" name="Freeform 22">
                  <a:extLst>
                    <a:ext uri="{FF2B5EF4-FFF2-40B4-BE49-F238E27FC236}">
                      <a16:creationId xmlns:a16="http://schemas.microsoft.com/office/drawing/2014/main" id="{545B6822-E0C4-4957-B52F-AC353910EE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1" y="1403"/>
                  <a:ext cx="94" cy="59"/>
                </a:xfrm>
                <a:custGeom>
                  <a:avLst/>
                  <a:gdLst>
                    <a:gd name="T0" fmla="*/ 13 w 19"/>
                    <a:gd name="T1" fmla="*/ 3 h 12"/>
                    <a:gd name="T2" fmla="*/ 1 w 19"/>
                    <a:gd name="T3" fmla="*/ 2 h 12"/>
                    <a:gd name="T4" fmla="*/ 1 w 19"/>
                    <a:gd name="T5" fmla="*/ 9 h 12"/>
                    <a:gd name="T6" fmla="*/ 19 w 19"/>
                    <a:gd name="T7" fmla="*/ 7 h 12"/>
                    <a:gd name="T8" fmla="*/ 13 w 19"/>
                    <a:gd name="T9" fmla="*/ 3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" h="12">
                      <a:moveTo>
                        <a:pt x="13" y="3"/>
                      </a:moveTo>
                      <a:cubicBezTo>
                        <a:pt x="10" y="2"/>
                        <a:pt x="3" y="0"/>
                        <a:pt x="1" y="2"/>
                      </a:cubicBezTo>
                      <a:cubicBezTo>
                        <a:pt x="0" y="3"/>
                        <a:pt x="0" y="7"/>
                        <a:pt x="1" y="9"/>
                      </a:cubicBezTo>
                      <a:cubicBezTo>
                        <a:pt x="4" y="12"/>
                        <a:pt x="18" y="12"/>
                        <a:pt x="19" y="7"/>
                      </a:cubicBezTo>
                      <a:cubicBezTo>
                        <a:pt x="19" y="6"/>
                        <a:pt x="15" y="4"/>
                        <a:pt x="13" y="3"/>
                      </a:cubicBezTo>
                    </a:path>
                  </a:pathLst>
                </a:custGeom>
                <a:solidFill>
                  <a:srgbClr val="2893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35" name="Freeform 23">
                  <a:extLst>
                    <a:ext uri="{FF2B5EF4-FFF2-40B4-BE49-F238E27FC236}">
                      <a16:creationId xmlns:a16="http://schemas.microsoft.com/office/drawing/2014/main" id="{0AB2F8FC-DA7F-4E4F-8D9E-278B09B590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70" y="868"/>
                  <a:ext cx="168" cy="138"/>
                </a:xfrm>
                <a:custGeom>
                  <a:avLst/>
                  <a:gdLst>
                    <a:gd name="T0" fmla="*/ 7 w 34"/>
                    <a:gd name="T1" fmla="*/ 11 h 28"/>
                    <a:gd name="T2" fmla="*/ 17 w 34"/>
                    <a:gd name="T3" fmla="*/ 28 h 28"/>
                    <a:gd name="T4" fmla="*/ 33 w 34"/>
                    <a:gd name="T5" fmla="*/ 14 h 28"/>
                    <a:gd name="T6" fmla="*/ 34 w 34"/>
                    <a:gd name="T7" fmla="*/ 0 h 28"/>
                    <a:gd name="T8" fmla="*/ 21 w 34"/>
                    <a:gd name="T9" fmla="*/ 0 h 28"/>
                    <a:gd name="T10" fmla="*/ 21 w 34"/>
                    <a:gd name="T11" fmla="*/ 0 h 28"/>
                    <a:gd name="T12" fmla="*/ 0 w 34"/>
                    <a:gd name="T13" fmla="*/ 2 h 28"/>
                    <a:gd name="T14" fmla="*/ 7 w 34"/>
                    <a:gd name="T15" fmla="*/ 11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4" h="28">
                      <a:moveTo>
                        <a:pt x="7" y="11"/>
                      </a:moveTo>
                      <a:cubicBezTo>
                        <a:pt x="10" y="15"/>
                        <a:pt x="12" y="27"/>
                        <a:pt x="17" y="28"/>
                      </a:cubicBezTo>
                      <a:cubicBezTo>
                        <a:pt x="23" y="28"/>
                        <a:pt x="31" y="18"/>
                        <a:pt x="33" y="14"/>
                      </a:cubicBezTo>
                      <a:cubicBezTo>
                        <a:pt x="34" y="11"/>
                        <a:pt x="34" y="5"/>
                        <a:pt x="34" y="0"/>
                      </a:cubicBezTo>
                      <a:cubicBezTo>
                        <a:pt x="30" y="0"/>
                        <a:pt x="25" y="0"/>
                        <a:pt x="21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14" y="0"/>
                        <a:pt x="7" y="0"/>
                        <a:pt x="0" y="2"/>
                      </a:cubicBezTo>
                      <a:cubicBezTo>
                        <a:pt x="2" y="4"/>
                        <a:pt x="6" y="9"/>
                        <a:pt x="7" y="11"/>
                      </a:cubicBezTo>
                      <a:close/>
                    </a:path>
                  </a:pathLst>
                </a:custGeom>
                <a:solidFill>
                  <a:srgbClr val="2893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36" name="Freeform 24">
                  <a:extLst>
                    <a:ext uri="{FF2B5EF4-FFF2-40B4-BE49-F238E27FC236}">
                      <a16:creationId xmlns:a16="http://schemas.microsoft.com/office/drawing/2014/main" id="{4CCE55C1-9ABA-459A-85D2-BDEE26CE1C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2" y="878"/>
                  <a:ext cx="310" cy="295"/>
                </a:xfrm>
                <a:custGeom>
                  <a:avLst/>
                  <a:gdLst>
                    <a:gd name="T0" fmla="*/ 12 w 63"/>
                    <a:gd name="T1" fmla="*/ 20 h 60"/>
                    <a:gd name="T2" fmla="*/ 26 w 63"/>
                    <a:gd name="T3" fmla="*/ 17 h 60"/>
                    <a:gd name="T4" fmla="*/ 33 w 63"/>
                    <a:gd name="T5" fmla="*/ 26 h 60"/>
                    <a:gd name="T6" fmla="*/ 20 w 63"/>
                    <a:gd name="T7" fmla="*/ 30 h 60"/>
                    <a:gd name="T8" fmla="*/ 23 w 63"/>
                    <a:gd name="T9" fmla="*/ 42 h 60"/>
                    <a:gd name="T10" fmla="*/ 33 w 63"/>
                    <a:gd name="T11" fmla="*/ 52 h 60"/>
                    <a:gd name="T12" fmla="*/ 41 w 63"/>
                    <a:gd name="T13" fmla="*/ 59 h 60"/>
                    <a:gd name="T14" fmla="*/ 47 w 63"/>
                    <a:gd name="T15" fmla="*/ 59 h 60"/>
                    <a:gd name="T16" fmla="*/ 47 w 63"/>
                    <a:gd name="T17" fmla="*/ 51 h 60"/>
                    <a:gd name="T18" fmla="*/ 61 w 63"/>
                    <a:gd name="T19" fmla="*/ 48 h 60"/>
                    <a:gd name="T20" fmla="*/ 59 w 63"/>
                    <a:gd name="T21" fmla="*/ 37 h 60"/>
                    <a:gd name="T22" fmla="*/ 59 w 63"/>
                    <a:gd name="T23" fmla="*/ 36 h 60"/>
                    <a:gd name="T24" fmla="*/ 57 w 63"/>
                    <a:gd name="T25" fmla="*/ 29 h 60"/>
                    <a:gd name="T26" fmla="*/ 0 w 63"/>
                    <a:gd name="T27" fmla="*/ 0 h 60"/>
                    <a:gd name="T28" fmla="*/ 7 w 63"/>
                    <a:gd name="T29" fmla="*/ 13 h 60"/>
                    <a:gd name="T30" fmla="*/ 12 w 63"/>
                    <a:gd name="T31" fmla="*/ 2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63" h="60">
                      <a:moveTo>
                        <a:pt x="12" y="20"/>
                      </a:moveTo>
                      <a:cubicBezTo>
                        <a:pt x="15" y="21"/>
                        <a:pt x="23" y="15"/>
                        <a:pt x="26" y="17"/>
                      </a:cubicBezTo>
                      <a:cubicBezTo>
                        <a:pt x="29" y="18"/>
                        <a:pt x="33" y="23"/>
                        <a:pt x="33" y="26"/>
                      </a:cubicBezTo>
                      <a:cubicBezTo>
                        <a:pt x="32" y="29"/>
                        <a:pt x="22" y="27"/>
                        <a:pt x="20" y="30"/>
                      </a:cubicBezTo>
                      <a:cubicBezTo>
                        <a:pt x="19" y="33"/>
                        <a:pt x="22" y="40"/>
                        <a:pt x="23" y="42"/>
                      </a:cubicBezTo>
                      <a:cubicBezTo>
                        <a:pt x="25" y="45"/>
                        <a:pt x="30" y="50"/>
                        <a:pt x="33" y="52"/>
                      </a:cubicBezTo>
                      <a:cubicBezTo>
                        <a:pt x="35" y="54"/>
                        <a:pt x="39" y="58"/>
                        <a:pt x="41" y="59"/>
                      </a:cubicBezTo>
                      <a:cubicBezTo>
                        <a:pt x="43" y="59"/>
                        <a:pt x="46" y="60"/>
                        <a:pt x="47" y="59"/>
                      </a:cubicBezTo>
                      <a:cubicBezTo>
                        <a:pt x="49" y="57"/>
                        <a:pt x="46" y="52"/>
                        <a:pt x="47" y="51"/>
                      </a:cubicBezTo>
                      <a:cubicBezTo>
                        <a:pt x="50" y="48"/>
                        <a:pt x="59" y="51"/>
                        <a:pt x="61" y="48"/>
                      </a:cubicBezTo>
                      <a:cubicBezTo>
                        <a:pt x="63" y="46"/>
                        <a:pt x="58" y="40"/>
                        <a:pt x="59" y="37"/>
                      </a:cubicBezTo>
                      <a:cubicBezTo>
                        <a:pt x="59" y="36"/>
                        <a:pt x="59" y="36"/>
                        <a:pt x="59" y="36"/>
                      </a:cubicBezTo>
                      <a:cubicBezTo>
                        <a:pt x="58" y="34"/>
                        <a:pt x="58" y="32"/>
                        <a:pt x="57" y="29"/>
                      </a:cubicBezTo>
                      <a:cubicBezTo>
                        <a:pt x="41" y="15"/>
                        <a:pt x="22" y="4"/>
                        <a:pt x="0" y="0"/>
                      </a:cubicBezTo>
                      <a:cubicBezTo>
                        <a:pt x="2" y="3"/>
                        <a:pt x="5" y="10"/>
                        <a:pt x="7" y="13"/>
                      </a:cubicBezTo>
                      <a:cubicBezTo>
                        <a:pt x="8" y="15"/>
                        <a:pt x="10" y="19"/>
                        <a:pt x="12" y="20"/>
                      </a:cubicBezTo>
                      <a:close/>
                    </a:path>
                  </a:pathLst>
                </a:custGeom>
                <a:solidFill>
                  <a:srgbClr val="2893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37" name="Freeform 25">
                  <a:extLst>
                    <a:ext uri="{FF2B5EF4-FFF2-40B4-BE49-F238E27FC236}">
                      <a16:creationId xmlns:a16="http://schemas.microsoft.com/office/drawing/2014/main" id="{BAE30F00-52C2-4460-8800-8F49862BAA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2" y="1035"/>
                  <a:ext cx="73" cy="103"/>
                </a:xfrm>
                <a:custGeom>
                  <a:avLst/>
                  <a:gdLst>
                    <a:gd name="T0" fmla="*/ 6 w 15"/>
                    <a:gd name="T1" fmla="*/ 20 h 21"/>
                    <a:gd name="T2" fmla="*/ 13 w 15"/>
                    <a:gd name="T3" fmla="*/ 20 h 21"/>
                    <a:gd name="T4" fmla="*/ 8 w 15"/>
                    <a:gd name="T5" fmla="*/ 9 h 21"/>
                    <a:gd name="T6" fmla="*/ 7 w 15"/>
                    <a:gd name="T7" fmla="*/ 0 h 21"/>
                    <a:gd name="T8" fmla="*/ 1 w 15"/>
                    <a:gd name="T9" fmla="*/ 12 h 21"/>
                    <a:gd name="T10" fmla="*/ 6 w 15"/>
                    <a:gd name="T11" fmla="*/ 2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" h="21">
                      <a:moveTo>
                        <a:pt x="6" y="20"/>
                      </a:moveTo>
                      <a:cubicBezTo>
                        <a:pt x="7" y="21"/>
                        <a:pt x="12" y="21"/>
                        <a:pt x="13" y="20"/>
                      </a:cubicBezTo>
                      <a:cubicBezTo>
                        <a:pt x="15" y="17"/>
                        <a:pt x="9" y="12"/>
                        <a:pt x="8" y="9"/>
                      </a:cubicBezTo>
                      <a:cubicBezTo>
                        <a:pt x="8" y="7"/>
                        <a:pt x="8" y="0"/>
                        <a:pt x="7" y="0"/>
                      </a:cubicBezTo>
                      <a:cubicBezTo>
                        <a:pt x="3" y="0"/>
                        <a:pt x="0" y="9"/>
                        <a:pt x="1" y="12"/>
                      </a:cubicBezTo>
                      <a:cubicBezTo>
                        <a:pt x="1" y="15"/>
                        <a:pt x="4" y="19"/>
                        <a:pt x="6" y="20"/>
                      </a:cubicBezTo>
                      <a:close/>
                    </a:path>
                  </a:pathLst>
                </a:custGeom>
                <a:solidFill>
                  <a:srgbClr val="2893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38" name="Freeform 26">
                  <a:extLst>
                    <a:ext uri="{FF2B5EF4-FFF2-40B4-BE49-F238E27FC236}">
                      <a16:creationId xmlns:a16="http://schemas.microsoft.com/office/drawing/2014/main" id="{A25056B0-FAD2-413F-8F30-BD8F7C202D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38" y="1182"/>
                  <a:ext cx="69" cy="207"/>
                </a:xfrm>
                <a:custGeom>
                  <a:avLst/>
                  <a:gdLst>
                    <a:gd name="T0" fmla="*/ 3 w 14"/>
                    <a:gd name="T1" fmla="*/ 2 h 42"/>
                    <a:gd name="T2" fmla="*/ 0 w 14"/>
                    <a:gd name="T3" fmla="*/ 10 h 42"/>
                    <a:gd name="T4" fmla="*/ 3 w 14"/>
                    <a:gd name="T5" fmla="*/ 20 h 42"/>
                    <a:gd name="T6" fmla="*/ 0 w 14"/>
                    <a:gd name="T7" fmla="*/ 28 h 42"/>
                    <a:gd name="T8" fmla="*/ 4 w 14"/>
                    <a:gd name="T9" fmla="*/ 36 h 42"/>
                    <a:gd name="T10" fmla="*/ 9 w 14"/>
                    <a:gd name="T11" fmla="*/ 40 h 42"/>
                    <a:gd name="T12" fmla="*/ 10 w 14"/>
                    <a:gd name="T13" fmla="*/ 42 h 42"/>
                    <a:gd name="T14" fmla="*/ 14 w 14"/>
                    <a:gd name="T15" fmla="*/ 13 h 42"/>
                    <a:gd name="T16" fmla="*/ 13 w 14"/>
                    <a:gd name="T17" fmla="*/ 0 h 42"/>
                    <a:gd name="T18" fmla="*/ 9 w 14"/>
                    <a:gd name="T19" fmla="*/ 2 h 42"/>
                    <a:gd name="T20" fmla="*/ 6 w 14"/>
                    <a:gd name="T21" fmla="*/ 2 h 42"/>
                    <a:gd name="T22" fmla="*/ 3 w 14"/>
                    <a:gd name="T2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4" h="42">
                      <a:moveTo>
                        <a:pt x="3" y="2"/>
                      </a:moveTo>
                      <a:cubicBezTo>
                        <a:pt x="1" y="3"/>
                        <a:pt x="0" y="8"/>
                        <a:pt x="0" y="10"/>
                      </a:cubicBezTo>
                      <a:cubicBezTo>
                        <a:pt x="0" y="13"/>
                        <a:pt x="3" y="18"/>
                        <a:pt x="3" y="20"/>
                      </a:cubicBezTo>
                      <a:cubicBezTo>
                        <a:pt x="2" y="22"/>
                        <a:pt x="0" y="26"/>
                        <a:pt x="0" y="28"/>
                      </a:cubicBezTo>
                      <a:cubicBezTo>
                        <a:pt x="0" y="30"/>
                        <a:pt x="3" y="34"/>
                        <a:pt x="4" y="36"/>
                      </a:cubicBezTo>
                      <a:cubicBezTo>
                        <a:pt x="5" y="37"/>
                        <a:pt x="8" y="39"/>
                        <a:pt x="9" y="40"/>
                      </a:cubicBezTo>
                      <a:cubicBezTo>
                        <a:pt x="9" y="40"/>
                        <a:pt x="10" y="41"/>
                        <a:pt x="10" y="42"/>
                      </a:cubicBezTo>
                      <a:cubicBezTo>
                        <a:pt x="13" y="32"/>
                        <a:pt x="14" y="23"/>
                        <a:pt x="14" y="13"/>
                      </a:cubicBezTo>
                      <a:cubicBezTo>
                        <a:pt x="14" y="8"/>
                        <a:pt x="14" y="4"/>
                        <a:pt x="13" y="0"/>
                      </a:cubicBezTo>
                      <a:cubicBezTo>
                        <a:pt x="12" y="1"/>
                        <a:pt x="10" y="1"/>
                        <a:pt x="9" y="2"/>
                      </a:cubicBezTo>
                      <a:cubicBezTo>
                        <a:pt x="8" y="2"/>
                        <a:pt x="7" y="2"/>
                        <a:pt x="6" y="2"/>
                      </a:cubicBezTo>
                      <a:cubicBezTo>
                        <a:pt x="5" y="1"/>
                        <a:pt x="3" y="1"/>
                        <a:pt x="3" y="2"/>
                      </a:cubicBezTo>
                    </a:path>
                  </a:pathLst>
                </a:custGeom>
                <a:solidFill>
                  <a:srgbClr val="2893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39" name="Freeform 27">
                  <a:extLst>
                    <a:ext uri="{FF2B5EF4-FFF2-40B4-BE49-F238E27FC236}">
                      <a16:creationId xmlns:a16="http://schemas.microsoft.com/office/drawing/2014/main" id="{F6072703-00D3-4406-8486-28231744D1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2" y="1575"/>
                  <a:ext cx="487" cy="486"/>
                </a:xfrm>
                <a:custGeom>
                  <a:avLst/>
                  <a:gdLst>
                    <a:gd name="T0" fmla="*/ 73 w 99"/>
                    <a:gd name="T1" fmla="*/ 2 h 99"/>
                    <a:gd name="T2" fmla="*/ 76 w 99"/>
                    <a:gd name="T3" fmla="*/ 5 h 99"/>
                    <a:gd name="T4" fmla="*/ 76 w 99"/>
                    <a:gd name="T5" fmla="*/ 5 h 99"/>
                    <a:gd name="T6" fmla="*/ 78 w 99"/>
                    <a:gd name="T7" fmla="*/ 9 h 99"/>
                    <a:gd name="T8" fmla="*/ 81 w 99"/>
                    <a:gd name="T9" fmla="*/ 24 h 99"/>
                    <a:gd name="T10" fmla="*/ 79 w 99"/>
                    <a:gd name="T11" fmla="*/ 36 h 99"/>
                    <a:gd name="T12" fmla="*/ 73 w 99"/>
                    <a:gd name="T13" fmla="*/ 47 h 99"/>
                    <a:gd name="T14" fmla="*/ 64 w 99"/>
                    <a:gd name="T15" fmla="*/ 55 h 99"/>
                    <a:gd name="T16" fmla="*/ 52 w 99"/>
                    <a:gd name="T17" fmla="*/ 58 h 99"/>
                    <a:gd name="T18" fmla="*/ 41 w 99"/>
                    <a:gd name="T19" fmla="*/ 54 h 99"/>
                    <a:gd name="T20" fmla="*/ 35 w 99"/>
                    <a:gd name="T21" fmla="*/ 57 h 99"/>
                    <a:gd name="T22" fmla="*/ 26 w 99"/>
                    <a:gd name="T23" fmla="*/ 58 h 99"/>
                    <a:gd name="T24" fmla="*/ 20 w 99"/>
                    <a:gd name="T25" fmla="*/ 57 h 99"/>
                    <a:gd name="T26" fmla="*/ 15 w 99"/>
                    <a:gd name="T27" fmla="*/ 54 h 99"/>
                    <a:gd name="T28" fmla="*/ 12 w 99"/>
                    <a:gd name="T29" fmla="*/ 49 h 99"/>
                    <a:gd name="T30" fmla="*/ 11 w 99"/>
                    <a:gd name="T31" fmla="*/ 42 h 99"/>
                    <a:gd name="T32" fmla="*/ 13 w 99"/>
                    <a:gd name="T33" fmla="*/ 29 h 99"/>
                    <a:gd name="T34" fmla="*/ 19 w 99"/>
                    <a:gd name="T35" fmla="*/ 19 h 99"/>
                    <a:gd name="T36" fmla="*/ 28 w 99"/>
                    <a:gd name="T37" fmla="*/ 13 h 99"/>
                    <a:gd name="T38" fmla="*/ 39 w 99"/>
                    <a:gd name="T39" fmla="*/ 10 h 99"/>
                    <a:gd name="T40" fmla="*/ 48 w 99"/>
                    <a:gd name="T41" fmla="*/ 11 h 99"/>
                    <a:gd name="T42" fmla="*/ 57 w 99"/>
                    <a:gd name="T43" fmla="*/ 13 h 99"/>
                    <a:gd name="T44" fmla="*/ 50 w 99"/>
                    <a:gd name="T45" fmla="*/ 47 h 99"/>
                    <a:gd name="T46" fmla="*/ 53 w 99"/>
                    <a:gd name="T47" fmla="*/ 48 h 99"/>
                    <a:gd name="T48" fmla="*/ 60 w 99"/>
                    <a:gd name="T49" fmla="*/ 46 h 99"/>
                    <a:gd name="T50" fmla="*/ 65 w 99"/>
                    <a:gd name="T51" fmla="*/ 40 h 99"/>
                    <a:gd name="T52" fmla="*/ 68 w 99"/>
                    <a:gd name="T53" fmla="*/ 32 h 99"/>
                    <a:gd name="T54" fmla="*/ 69 w 99"/>
                    <a:gd name="T55" fmla="*/ 24 h 99"/>
                    <a:gd name="T56" fmla="*/ 62 w 99"/>
                    <a:gd name="T57" fmla="*/ 6 h 99"/>
                    <a:gd name="T58" fmla="*/ 42 w 99"/>
                    <a:gd name="T59" fmla="*/ 0 h 99"/>
                    <a:gd name="T60" fmla="*/ 25 w 99"/>
                    <a:gd name="T61" fmla="*/ 3 h 99"/>
                    <a:gd name="T62" fmla="*/ 12 w 99"/>
                    <a:gd name="T63" fmla="*/ 13 h 99"/>
                    <a:gd name="T64" fmla="*/ 3 w 99"/>
                    <a:gd name="T65" fmla="*/ 26 h 99"/>
                    <a:gd name="T66" fmla="*/ 1 w 99"/>
                    <a:gd name="T67" fmla="*/ 41 h 99"/>
                    <a:gd name="T68" fmla="*/ 3 w 99"/>
                    <a:gd name="T69" fmla="*/ 53 h 99"/>
                    <a:gd name="T70" fmla="*/ 9 w 99"/>
                    <a:gd name="T71" fmla="*/ 62 h 99"/>
                    <a:gd name="T72" fmla="*/ 17 w 99"/>
                    <a:gd name="T73" fmla="*/ 67 h 99"/>
                    <a:gd name="T74" fmla="*/ 28 w 99"/>
                    <a:gd name="T75" fmla="*/ 68 h 99"/>
                    <a:gd name="T76" fmla="*/ 38 w 99"/>
                    <a:gd name="T77" fmla="*/ 67 h 99"/>
                    <a:gd name="T78" fmla="*/ 46 w 99"/>
                    <a:gd name="T79" fmla="*/ 65 h 99"/>
                    <a:gd name="T80" fmla="*/ 48 w 99"/>
                    <a:gd name="T81" fmla="*/ 70 h 99"/>
                    <a:gd name="T82" fmla="*/ 49 w 99"/>
                    <a:gd name="T83" fmla="*/ 75 h 99"/>
                    <a:gd name="T84" fmla="*/ 45 w 99"/>
                    <a:gd name="T85" fmla="*/ 76 h 99"/>
                    <a:gd name="T86" fmla="*/ 39 w 99"/>
                    <a:gd name="T87" fmla="*/ 77 h 99"/>
                    <a:gd name="T88" fmla="*/ 33 w 99"/>
                    <a:gd name="T89" fmla="*/ 78 h 99"/>
                    <a:gd name="T90" fmla="*/ 26 w 99"/>
                    <a:gd name="T91" fmla="*/ 78 h 99"/>
                    <a:gd name="T92" fmla="*/ 12 w 99"/>
                    <a:gd name="T93" fmla="*/ 76 h 99"/>
                    <a:gd name="T94" fmla="*/ 0 w 99"/>
                    <a:gd name="T95" fmla="*/ 69 h 99"/>
                    <a:gd name="T96" fmla="*/ 29 w 99"/>
                    <a:gd name="T97" fmla="*/ 99 h 99"/>
                    <a:gd name="T98" fmla="*/ 35 w 99"/>
                    <a:gd name="T99" fmla="*/ 99 h 99"/>
                    <a:gd name="T100" fmla="*/ 99 w 99"/>
                    <a:gd name="T101" fmla="*/ 34 h 99"/>
                    <a:gd name="T102" fmla="*/ 99 w 99"/>
                    <a:gd name="T103" fmla="*/ 27 h 99"/>
                    <a:gd name="T104" fmla="*/ 73 w 99"/>
                    <a:gd name="T105" fmla="*/ 2 h 99"/>
                    <a:gd name="T106" fmla="*/ 73 w 99"/>
                    <a:gd name="T107" fmla="*/ 2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99" h="99">
                      <a:moveTo>
                        <a:pt x="73" y="2"/>
                      </a:moveTo>
                      <a:cubicBezTo>
                        <a:pt x="74" y="3"/>
                        <a:pt x="75" y="4"/>
                        <a:pt x="76" y="5"/>
                      </a:cubicBezTo>
                      <a:cubicBezTo>
                        <a:pt x="76" y="5"/>
                        <a:pt x="76" y="5"/>
                        <a:pt x="76" y="5"/>
                      </a:cubicBezTo>
                      <a:cubicBezTo>
                        <a:pt x="77" y="6"/>
                        <a:pt x="77" y="8"/>
                        <a:pt x="78" y="9"/>
                      </a:cubicBezTo>
                      <a:cubicBezTo>
                        <a:pt x="80" y="13"/>
                        <a:pt x="81" y="18"/>
                        <a:pt x="81" y="24"/>
                      </a:cubicBezTo>
                      <a:cubicBezTo>
                        <a:pt x="81" y="28"/>
                        <a:pt x="80" y="32"/>
                        <a:pt x="79" y="36"/>
                      </a:cubicBezTo>
                      <a:cubicBezTo>
                        <a:pt x="77" y="40"/>
                        <a:pt x="75" y="44"/>
                        <a:pt x="73" y="47"/>
                      </a:cubicBezTo>
                      <a:cubicBezTo>
                        <a:pt x="70" y="50"/>
                        <a:pt x="67" y="53"/>
                        <a:pt x="64" y="55"/>
                      </a:cubicBezTo>
                      <a:cubicBezTo>
                        <a:pt x="60" y="57"/>
                        <a:pt x="57" y="58"/>
                        <a:pt x="52" y="58"/>
                      </a:cubicBezTo>
                      <a:cubicBezTo>
                        <a:pt x="47" y="58"/>
                        <a:pt x="44" y="57"/>
                        <a:pt x="41" y="54"/>
                      </a:cubicBezTo>
                      <a:cubicBezTo>
                        <a:pt x="39" y="55"/>
                        <a:pt x="37" y="56"/>
                        <a:pt x="35" y="57"/>
                      </a:cubicBezTo>
                      <a:cubicBezTo>
                        <a:pt x="33" y="58"/>
                        <a:pt x="30" y="58"/>
                        <a:pt x="26" y="58"/>
                      </a:cubicBezTo>
                      <a:cubicBezTo>
                        <a:pt x="24" y="58"/>
                        <a:pt x="22" y="58"/>
                        <a:pt x="20" y="57"/>
                      </a:cubicBezTo>
                      <a:cubicBezTo>
                        <a:pt x="18" y="57"/>
                        <a:pt x="17" y="56"/>
                        <a:pt x="15" y="54"/>
                      </a:cubicBezTo>
                      <a:cubicBezTo>
                        <a:pt x="14" y="53"/>
                        <a:pt x="13" y="51"/>
                        <a:pt x="12" y="49"/>
                      </a:cubicBezTo>
                      <a:cubicBezTo>
                        <a:pt x="11" y="47"/>
                        <a:pt x="11" y="44"/>
                        <a:pt x="11" y="42"/>
                      </a:cubicBezTo>
                      <a:cubicBezTo>
                        <a:pt x="11" y="37"/>
                        <a:pt x="12" y="33"/>
                        <a:pt x="13" y="29"/>
                      </a:cubicBezTo>
                      <a:cubicBezTo>
                        <a:pt x="15" y="25"/>
                        <a:pt x="17" y="22"/>
                        <a:pt x="19" y="19"/>
                      </a:cubicBezTo>
                      <a:cubicBezTo>
                        <a:pt x="22" y="16"/>
                        <a:pt x="25" y="14"/>
                        <a:pt x="28" y="13"/>
                      </a:cubicBezTo>
                      <a:cubicBezTo>
                        <a:pt x="32" y="11"/>
                        <a:pt x="35" y="10"/>
                        <a:pt x="39" y="10"/>
                      </a:cubicBezTo>
                      <a:cubicBezTo>
                        <a:pt x="42" y="10"/>
                        <a:pt x="45" y="11"/>
                        <a:pt x="48" y="11"/>
                      </a:cubicBezTo>
                      <a:cubicBezTo>
                        <a:pt x="51" y="12"/>
                        <a:pt x="54" y="12"/>
                        <a:pt x="57" y="13"/>
                      </a:cubicBezTo>
                      <a:cubicBezTo>
                        <a:pt x="50" y="47"/>
                        <a:pt x="50" y="47"/>
                        <a:pt x="50" y="47"/>
                      </a:cubicBezTo>
                      <a:cubicBezTo>
                        <a:pt x="51" y="48"/>
                        <a:pt x="52" y="48"/>
                        <a:pt x="53" y="48"/>
                      </a:cubicBezTo>
                      <a:cubicBezTo>
                        <a:pt x="56" y="48"/>
                        <a:pt x="58" y="47"/>
                        <a:pt x="60" y="46"/>
                      </a:cubicBezTo>
                      <a:cubicBezTo>
                        <a:pt x="62" y="44"/>
                        <a:pt x="64" y="43"/>
                        <a:pt x="65" y="40"/>
                      </a:cubicBezTo>
                      <a:cubicBezTo>
                        <a:pt x="66" y="38"/>
                        <a:pt x="67" y="35"/>
                        <a:pt x="68" y="32"/>
                      </a:cubicBezTo>
                      <a:cubicBezTo>
                        <a:pt x="69" y="29"/>
                        <a:pt x="69" y="27"/>
                        <a:pt x="69" y="24"/>
                      </a:cubicBezTo>
                      <a:cubicBezTo>
                        <a:pt x="69" y="16"/>
                        <a:pt x="67" y="10"/>
                        <a:pt x="62" y="6"/>
                      </a:cubicBezTo>
                      <a:cubicBezTo>
                        <a:pt x="57" y="2"/>
                        <a:pt x="51" y="0"/>
                        <a:pt x="42" y="0"/>
                      </a:cubicBezTo>
                      <a:cubicBezTo>
                        <a:pt x="35" y="0"/>
                        <a:pt x="30" y="1"/>
                        <a:pt x="25" y="3"/>
                      </a:cubicBezTo>
                      <a:cubicBezTo>
                        <a:pt x="19" y="6"/>
                        <a:pt x="15" y="9"/>
                        <a:pt x="12" y="13"/>
                      </a:cubicBezTo>
                      <a:cubicBezTo>
                        <a:pt x="8" y="16"/>
                        <a:pt x="5" y="21"/>
                        <a:pt x="3" y="26"/>
                      </a:cubicBezTo>
                      <a:cubicBezTo>
                        <a:pt x="2" y="31"/>
                        <a:pt x="1" y="36"/>
                        <a:pt x="1" y="41"/>
                      </a:cubicBezTo>
                      <a:cubicBezTo>
                        <a:pt x="1" y="46"/>
                        <a:pt x="1" y="50"/>
                        <a:pt x="3" y="53"/>
                      </a:cubicBezTo>
                      <a:cubicBezTo>
                        <a:pt x="4" y="57"/>
                        <a:pt x="6" y="60"/>
                        <a:pt x="9" y="62"/>
                      </a:cubicBezTo>
                      <a:cubicBezTo>
                        <a:pt x="11" y="64"/>
                        <a:pt x="14" y="66"/>
                        <a:pt x="17" y="67"/>
                      </a:cubicBezTo>
                      <a:cubicBezTo>
                        <a:pt x="21" y="68"/>
                        <a:pt x="24" y="68"/>
                        <a:pt x="28" y="68"/>
                      </a:cubicBezTo>
                      <a:cubicBezTo>
                        <a:pt x="32" y="68"/>
                        <a:pt x="35" y="68"/>
                        <a:pt x="38" y="67"/>
                      </a:cubicBezTo>
                      <a:cubicBezTo>
                        <a:pt x="41" y="67"/>
                        <a:pt x="43" y="66"/>
                        <a:pt x="46" y="65"/>
                      </a:cubicBezTo>
                      <a:cubicBezTo>
                        <a:pt x="46" y="67"/>
                        <a:pt x="47" y="68"/>
                        <a:pt x="48" y="70"/>
                      </a:cubicBezTo>
                      <a:cubicBezTo>
                        <a:pt x="48" y="71"/>
                        <a:pt x="49" y="73"/>
                        <a:pt x="49" y="75"/>
                      </a:cubicBezTo>
                      <a:cubicBezTo>
                        <a:pt x="48" y="75"/>
                        <a:pt x="46" y="76"/>
                        <a:pt x="45" y="76"/>
                      </a:cubicBezTo>
                      <a:cubicBezTo>
                        <a:pt x="43" y="77"/>
                        <a:pt x="41" y="77"/>
                        <a:pt x="39" y="77"/>
                      </a:cubicBezTo>
                      <a:cubicBezTo>
                        <a:pt x="37" y="78"/>
                        <a:pt x="35" y="78"/>
                        <a:pt x="33" y="78"/>
                      </a:cubicBezTo>
                      <a:cubicBezTo>
                        <a:pt x="31" y="78"/>
                        <a:pt x="29" y="78"/>
                        <a:pt x="26" y="78"/>
                      </a:cubicBezTo>
                      <a:cubicBezTo>
                        <a:pt x="21" y="78"/>
                        <a:pt x="16" y="78"/>
                        <a:pt x="12" y="76"/>
                      </a:cubicBezTo>
                      <a:cubicBezTo>
                        <a:pt x="7" y="75"/>
                        <a:pt x="3" y="72"/>
                        <a:pt x="0" y="69"/>
                      </a:cubicBezTo>
                      <a:cubicBezTo>
                        <a:pt x="29" y="99"/>
                        <a:pt x="29" y="99"/>
                        <a:pt x="29" y="99"/>
                      </a:cubicBezTo>
                      <a:cubicBezTo>
                        <a:pt x="31" y="99"/>
                        <a:pt x="33" y="99"/>
                        <a:pt x="35" y="99"/>
                      </a:cubicBezTo>
                      <a:cubicBezTo>
                        <a:pt x="70" y="99"/>
                        <a:pt x="99" y="70"/>
                        <a:pt x="99" y="34"/>
                      </a:cubicBezTo>
                      <a:cubicBezTo>
                        <a:pt x="99" y="32"/>
                        <a:pt x="99" y="30"/>
                        <a:pt x="99" y="27"/>
                      </a:cubicBezTo>
                      <a:cubicBezTo>
                        <a:pt x="73" y="2"/>
                        <a:pt x="73" y="2"/>
                        <a:pt x="73" y="2"/>
                      </a:cubicBezTo>
                      <a:cubicBezTo>
                        <a:pt x="73" y="2"/>
                        <a:pt x="73" y="2"/>
                        <a:pt x="73" y="2"/>
                      </a:cubicBezTo>
                    </a:path>
                  </a:pathLst>
                </a:custGeom>
                <a:solidFill>
                  <a:srgbClr val="27232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40" name="Freeform 28">
                  <a:extLst>
                    <a:ext uri="{FF2B5EF4-FFF2-40B4-BE49-F238E27FC236}">
                      <a16:creationId xmlns:a16="http://schemas.microsoft.com/office/drawing/2014/main" id="{E5791CA9-B275-4CE4-9711-54F80A4B33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74" y="1423"/>
                  <a:ext cx="635" cy="638"/>
                </a:xfrm>
                <a:custGeom>
                  <a:avLst/>
                  <a:gdLst>
                    <a:gd name="T0" fmla="*/ 65 w 129"/>
                    <a:gd name="T1" fmla="*/ 0 h 130"/>
                    <a:gd name="T2" fmla="*/ 17 w 129"/>
                    <a:gd name="T3" fmla="*/ 21 h 130"/>
                    <a:gd name="T4" fmla="*/ 0 w 129"/>
                    <a:gd name="T5" fmla="*/ 65 h 130"/>
                    <a:gd name="T6" fmla="*/ 0 w 129"/>
                    <a:gd name="T7" fmla="*/ 74 h 130"/>
                    <a:gd name="T8" fmla="*/ 1 w 129"/>
                    <a:gd name="T9" fmla="*/ 74 h 130"/>
                    <a:gd name="T10" fmla="*/ 7 w 129"/>
                    <a:gd name="T11" fmla="*/ 95 h 130"/>
                    <a:gd name="T12" fmla="*/ 9 w 129"/>
                    <a:gd name="T13" fmla="*/ 98 h 130"/>
                    <a:gd name="T14" fmla="*/ 20 w 129"/>
                    <a:gd name="T15" fmla="*/ 112 h 130"/>
                    <a:gd name="T16" fmla="*/ 59 w 129"/>
                    <a:gd name="T17" fmla="*/ 130 h 130"/>
                    <a:gd name="T18" fmla="*/ 30 w 129"/>
                    <a:gd name="T19" fmla="*/ 100 h 130"/>
                    <a:gd name="T20" fmla="*/ 21 w 129"/>
                    <a:gd name="T21" fmla="*/ 89 h 130"/>
                    <a:gd name="T22" fmla="*/ 18 w 129"/>
                    <a:gd name="T23" fmla="*/ 72 h 130"/>
                    <a:gd name="T24" fmla="*/ 22 w 129"/>
                    <a:gd name="T25" fmla="*/ 54 h 130"/>
                    <a:gd name="T26" fmla="*/ 32 w 129"/>
                    <a:gd name="T27" fmla="*/ 38 h 130"/>
                    <a:gd name="T28" fmla="*/ 49 w 129"/>
                    <a:gd name="T29" fmla="*/ 26 h 130"/>
                    <a:gd name="T30" fmla="*/ 73 w 129"/>
                    <a:gd name="T31" fmla="*/ 21 h 130"/>
                    <a:gd name="T32" fmla="*/ 88 w 129"/>
                    <a:gd name="T33" fmla="*/ 23 h 130"/>
                    <a:gd name="T34" fmla="*/ 100 w 129"/>
                    <a:gd name="T35" fmla="*/ 29 h 130"/>
                    <a:gd name="T36" fmla="*/ 103 w 129"/>
                    <a:gd name="T37" fmla="*/ 33 h 130"/>
                    <a:gd name="T38" fmla="*/ 103 w 129"/>
                    <a:gd name="T39" fmla="*/ 33 h 130"/>
                    <a:gd name="T40" fmla="*/ 129 w 129"/>
                    <a:gd name="T41" fmla="*/ 58 h 130"/>
                    <a:gd name="T42" fmla="*/ 120 w 129"/>
                    <a:gd name="T43" fmla="*/ 32 h 130"/>
                    <a:gd name="T44" fmla="*/ 112 w 129"/>
                    <a:gd name="T45" fmla="*/ 21 h 130"/>
                    <a:gd name="T46" fmla="*/ 81 w 129"/>
                    <a:gd name="T47" fmla="*/ 3 h 130"/>
                    <a:gd name="T48" fmla="*/ 65 w 129"/>
                    <a:gd name="T49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9" h="130">
                      <a:moveTo>
                        <a:pt x="65" y="0"/>
                      </a:moveTo>
                      <a:cubicBezTo>
                        <a:pt x="46" y="0"/>
                        <a:pt x="29" y="9"/>
                        <a:pt x="17" y="21"/>
                      </a:cubicBezTo>
                      <a:cubicBezTo>
                        <a:pt x="6" y="33"/>
                        <a:pt x="0" y="48"/>
                        <a:pt x="0" y="65"/>
                      </a:cubicBezTo>
                      <a:cubicBezTo>
                        <a:pt x="0" y="68"/>
                        <a:pt x="0" y="71"/>
                        <a:pt x="0" y="74"/>
                      </a:cubicBezTo>
                      <a:cubicBezTo>
                        <a:pt x="1" y="74"/>
                        <a:pt x="1" y="74"/>
                        <a:pt x="1" y="74"/>
                      </a:cubicBezTo>
                      <a:cubicBezTo>
                        <a:pt x="2" y="82"/>
                        <a:pt x="4" y="89"/>
                        <a:pt x="7" y="95"/>
                      </a:cubicBezTo>
                      <a:cubicBezTo>
                        <a:pt x="8" y="96"/>
                        <a:pt x="8" y="97"/>
                        <a:pt x="9" y="98"/>
                      </a:cubicBezTo>
                      <a:cubicBezTo>
                        <a:pt x="12" y="103"/>
                        <a:pt x="16" y="108"/>
                        <a:pt x="20" y="112"/>
                      </a:cubicBezTo>
                      <a:cubicBezTo>
                        <a:pt x="31" y="122"/>
                        <a:pt x="44" y="128"/>
                        <a:pt x="59" y="130"/>
                      </a:cubicBezTo>
                      <a:cubicBezTo>
                        <a:pt x="30" y="100"/>
                        <a:pt x="30" y="100"/>
                        <a:pt x="30" y="100"/>
                      </a:cubicBezTo>
                      <a:cubicBezTo>
                        <a:pt x="26" y="97"/>
                        <a:pt x="23" y="94"/>
                        <a:pt x="21" y="89"/>
                      </a:cubicBezTo>
                      <a:cubicBezTo>
                        <a:pt x="19" y="84"/>
                        <a:pt x="18" y="79"/>
                        <a:pt x="18" y="72"/>
                      </a:cubicBezTo>
                      <a:cubicBezTo>
                        <a:pt x="18" y="66"/>
                        <a:pt x="19" y="60"/>
                        <a:pt x="22" y="54"/>
                      </a:cubicBezTo>
                      <a:cubicBezTo>
                        <a:pt x="24" y="48"/>
                        <a:pt x="27" y="43"/>
                        <a:pt x="32" y="38"/>
                      </a:cubicBezTo>
                      <a:cubicBezTo>
                        <a:pt x="36" y="33"/>
                        <a:pt x="42" y="29"/>
                        <a:pt x="49" y="26"/>
                      </a:cubicBezTo>
                      <a:cubicBezTo>
                        <a:pt x="56" y="22"/>
                        <a:pt x="64" y="21"/>
                        <a:pt x="73" y="21"/>
                      </a:cubicBezTo>
                      <a:cubicBezTo>
                        <a:pt x="79" y="21"/>
                        <a:pt x="83" y="22"/>
                        <a:pt x="88" y="23"/>
                      </a:cubicBezTo>
                      <a:cubicBezTo>
                        <a:pt x="92" y="24"/>
                        <a:pt x="96" y="26"/>
                        <a:pt x="100" y="29"/>
                      </a:cubicBezTo>
                      <a:cubicBezTo>
                        <a:pt x="101" y="30"/>
                        <a:pt x="102" y="31"/>
                        <a:pt x="103" y="33"/>
                      </a:cubicBezTo>
                      <a:cubicBezTo>
                        <a:pt x="103" y="33"/>
                        <a:pt x="103" y="33"/>
                        <a:pt x="103" y="33"/>
                      </a:cubicBezTo>
                      <a:cubicBezTo>
                        <a:pt x="129" y="58"/>
                        <a:pt x="129" y="58"/>
                        <a:pt x="129" y="58"/>
                      </a:cubicBezTo>
                      <a:cubicBezTo>
                        <a:pt x="128" y="49"/>
                        <a:pt x="125" y="40"/>
                        <a:pt x="120" y="32"/>
                      </a:cubicBezTo>
                      <a:cubicBezTo>
                        <a:pt x="118" y="28"/>
                        <a:pt x="115" y="24"/>
                        <a:pt x="112" y="21"/>
                      </a:cubicBezTo>
                      <a:cubicBezTo>
                        <a:pt x="104" y="12"/>
                        <a:pt x="93" y="6"/>
                        <a:pt x="81" y="3"/>
                      </a:cubicBezTo>
                      <a:cubicBezTo>
                        <a:pt x="76" y="1"/>
                        <a:pt x="70" y="0"/>
                        <a:pt x="65" y="0"/>
                      </a:cubicBezTo>
                    </a:path>
                  </a:pathLst>
                </a:custGeom>
                <a:solidFill>
                  <a:srgbClr val="675B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41" name="Freeform 29">
                  <a:extLst>
                    <a:ext uri="{FF2B5EF4-FFF2-40B4-BE49-F238E27FC236}">
                      <a16:creationId xmlns:a16="http://schemas.microsoft.com/office/drawing/2014/main" id="{FDE49D35-CC6F-49CE-B2C9-73E7B8E414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40" y="1678"/>
                  <a:ext cx="88" cy="133"/>
                </a:xfrm>
                <a:custGeom>
                  <a:avLst/>
                  <a:gdLst>
                    <a:gd name="T0" fmla="*/ 14 w 18"/>
                    <a:gd name="T1" fmla="*/ 0 h 27"/>
                    <a:gd name="T2" fmla="*/ 8 w 18"/>
                    <a:gd name="T3" fmla="*/ 2 h 27"/>
                    <a:gd name="T4" fmla="*/ 4 w 18"/>
                    <a:gd name="T5" fmla="*/ 6 h 27"/>
                    <a:gd name="T6" fmla="*/ 1 w 18"/>
                    <a:gd name="T7" fmla="*/ 11 h 27"/>
                    <a:gd name="T8" fmla="*/ 0 w 18"/>
                    <a:gd name="T9" fmla="*/ 18 h 27"/>
                    <a:gd name="T10" fmla="*/ 2 w 18"/>
                    <a:gd name="T11" fmla="*/ 25 h 27"/>
                    <a:gd name="T12" fmla="*/ 7 w 18"/>
                    <a:gd name="T13" fmla="*/ 27 h 27"/>
                    <a:gd name="T14" fmla="*/ 11 w 18"/>
                    <a:gd name="T15" fmla="*/ 27 h 27"/>
                    <a:gd name="T16" fmla="*/ 14 w 18"/>
                    <a:gd name="T17" fmla="*/ 26 h 27"/>
                    <a:gd name="T18" fmla="*/ 18 w 18"/>
                    <a:gd name="T19" fmla="*/ 1 h 27"/>
                    <a:gd name="T20" fmla="*/ 16 w 18"/>
                    <a:gd name="T21" fmla="*/ 0 h 27"/>
                    <a:gd name="T22" fmla="*/ 14 w 18"/>
                    <a:gd name="T23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8" h="27">
                      <a:moveTo>
                        <a:pt x="14" y="0"/>
                      </a:moveTo>
                      <a:cubicBezTo>
                        <a:pt x="12" y="0"/>
                        <a:pt x="10" y="1"/>
                        <a:pt x="8" y="2"/>
                      </a:cubicBezTo>
                      <a:cubicBezTo>
                        <a:pt x="7" y="3"/>
                        <a:pt x="5" y="4"/>
                        <a:pt x="4" y="6"/>
                      </a:cubicBezTo>
                      <a:cubicBezTo>
                        <a:pt x="3" y="7"/>
                        <a:pt x="2" y="9"/>
                        <a:pt x="1" y="11"/>
                      </a:cubicBezTo>
                      <a:cubicBezTo>
                        <a:pt x="0" y="14"/>
                        <a:pt x="0" y="16"/>
                        <a:pt x="0" y="18"/>
                      </a:cubicBezTo>
                      <a:cubicBezTo>
                        <a:pt x="0" y="21"/>
                        <a:pt x="1" y="23"/>
                        <a:pt x="2" y="25"/>
                      </a:cubicBezTo>
                      <a:cubicBezTo>
                        <a:pt x="3" y="26"/>
                        <a:pt x="5" y="27"/>
                        <a:pt x="7" y="27"/>
                      </a:cubicBezTo>
                      <a:cubicBezTo>
                        <a:pt x="9" y="27"/>
                        <a:pt x="10" y="27"/>
                        <a:pt x="11" y="27"/>
                      </a:cubicBezTo>
                      <a:cubicBezTo>
                        <a:pt x="12" y="26"/>
                        <a:pt x="13" y="26"/>
                        <a:pt x="14" y="26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18" y="1"/>
                        <a:pt x="17" y="0"/>
                        <a:pt x="16" y="0"/>
                      </a:cubicBezTo>
                      <a:cubicBezTo>
                        <a:pt x="16" y="0"/>
                        <a:pt x="15" y="0"/>
                        <a:pt x="14" y="0"/>
                      </a:cubicBezTo>
                    </a:path>
                  </a:pathLst>
                </a:custGeom>
                <a:solidFill>
                  <a:srgbClr val="27232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42" name="Freeform 30">
                  <a:extLst>
                    <a:ext uri="{FF2B5EF4-FFF2-40B4-BE49-F238E27FC236}">
                      <a16:creationId xmlns:a16="http://schemas.microsoft.com/office/drawing/2014/main" id="{F6023317-80A3-44E8-AF42-4AEE129B282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362" y="1526"/>
                  <a:ext cx="459" cy="432"/>
                </a:xfrm>
                <a:custGeom>
                  <a:avLst/>
                  <a:gdLst>
                    <a:gd name="T0" fmla="*/ 45 w 93"/>
                    <a:gd name="T1" fmla="*/ 88 h 88"/>
                    <a:gd name="T2" fmla="*/ 57 w 93"/>
                    <a:gd name="T3" fmla="*/ 86 h 88"/>
                    <a:gd name="T4" fmla="*/ 60 w 93"/>
                    <a:gd name="T5" fmla="*/ 80 h 88"/>
                    <a:gd name="T6" fmla="*/ 50 w 93"/>
                    <a:gd name="T7" fmla="*/ 77 h 88"/>
                    <a:gd name="T8" fmla="*/ 29 w 93"/>
                    <a:gd name="T9" fmla="*/ 77 h 88"/>
                    <a:gd name="T10" fmla="*/ 15 w 93"/>
                    <a:gd name="T11" fmla="*/ 63 h 88"/>
                    <a:gd name="T12" fmla="*/ 15 w 93"/>
                    <a:gd name="T13" fmla="*/ 36 h 88"/>
                    <a:gd name="T14" fmla="*/ 37 w 93"/>
                    <a:gd name="T15" fmla="*/ 13 h 88"/>
                    <a:gd name="T16" fmla="*/ 74 w 93"/>
                    <a:gd name="T17" fmla="*/ 16 h 88"/>
                    <a:gd name="T18" fmla="*/ 80 w 93"/>
                    <a:gd name="T19" fmla="*/ 42 h 88"/>
                    <a:gd name="T20" fmla="*/ 72 w 93"/>
                    <a:gd name="T21" fmla="*/ 56 h 88"/>
                    <a:gd name="T22" fmla="*/ 62 w 93"/>
                    <a:gd name="T23" fmla="*/ 57 h 88"/>
                    <a:gd name="T24" fmla="*/ 60 w 93"/>
                    <a:gd name="T25" fmla="*/ 21 h 88"/>
                    <a:gd name="T26" fmla="*/ 40 w 93"/>
                    <a:gd name="T27" fmla="*/ 23 h 88"/>
                    <a:gd name="T28" fmla="*/ 25 w 93"/>
                    <a:gd name="T29" fmla="*/ 39 h 88"/>
                    <a:gd name="T30" fmla="*/ 24 w 93"/>
                    <a:gd name="T31" fmla="*/ 59 h 88"/>
                    <a:gd name="T32" fmla="*/ 32 w 93"/>
                    <a:gd name="T33" fmla="*/ 67 h 88"/>
                    <a:gd name="T34" fmla="*/ 47 w 93"/>
                    <a:gd name="T35" fmla="*/ 67 h 88"/>
                    <a:gd name="T36" fmla="*/ 64 w 93"/>
                    <a:gd name="T37" fmla="*/ 68 h 88"/>
                    <a:gd name="T38" fmla="*/ 85 w 93"/>
                    <a:gd name="T39" fmla="*/ 57 h 88"/>
                    <a:gd name="T40" fmla="*/ 93 w 93"/>
                    <a:gd name="T41" fmla="*/ 34 h 88"/>
                    <a:gd name="T42" fmla="*/ 88 w 93"/>
                    <a:gd name="T43" fmla="*/ 15 h 88"/>
                    <a:gd name="T44" fmla="*/ 85 w 93"/>
                    <a:gd name="T45" fmla="*/ 12 h 88"/>
                    <a:gd name="T46" fmla="*/ 82 w 93"/>
                    <a:gd name="T47" fmla="*/ 8 h 88"/>
                    <a:gd name="T48" fmla="*/ 55 w 93"/>
                    <a:gd name="T49" fmla="*/ 0 h 88"/>
                    <a:gd name="T50" fmla="*/ 14 w 93"/>
                    <a:gd name="T51" fmla="*/ 17 h 88"/>
                    <a:gd name="T52" fmla="*/ 0 w 93"/>
                    <a:gd name="T53" fmla="*/ 51 h 88"/>
                    <a:gd name="T54" fmla="*/ 12 w 93"/>
                    <a:gd name="T55" fmla="*/ 79 h 88"/>
                    <a:gd name="T56" fmla="*/ 38 w 93"/>
                    <a:gd name="T57" fmla="*/ 88 h 88"/>
                    <a:gd name="T58" fmla="*/ 47 w 93"/>
                    <a:gd name="T59" fmla="*/ 58 h 88"/>
                    <a:gd name="T60" fmla="*/ 38 w 93"/>
                    <a:gd name="T61" fmla="*/ 56 h 88"/>
                    <a:gd name="T62" fmla="*/ 37 w 93"/>
                    <a:gd name="T63" fmla="*/ 42 h 88"/>
                    <a:gd name="T64" fmla="*/ 44 w 93"/>
                    <a:gd name="T65" fmla="*/ 33 h 88"/>
                    <a:gd name="T66" fmla="*/ 52 w 93"/>
                    <a:gd name="T67" fmla="*/ 31 h 88"/>
                    <a:gd name="T68" fmla="*/ 50 w 93"/>
                    <a:gd name="T69" fmla="*/ 57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93" h="88">
                      <a:moveTo>
                        <a:pt x="38" y="88"/>
                      </a:moveTo>
                      <a:cubicBezTo>
                        <a:pt x="41" y="88"/>
                        <a:pt x="43" y="88"/>
                        <a:pt x="45" y="88"/>
                      </a:cubicBezTo>
                      <a:cubicBezTo>
                        <a:pt x="47" y="88"/>
                        <a:pt x="49" y="88"/>
                        <a:pt x="51" y="87"/>
                      </a:cubicBezTo>
                      <a:cubicBezTo>
                        <a:pt x="53" y="87"/>
                        <a:pt x="55" y="87"/>
                        <a:pt x="57" y="86"/>
                      </a:cubicBezTo>
                      <a:cubicBezTo>
                        <a:pt x="58" y="86"/>
                        <a:pt x="60" y="85"/>
                        <a:pt x="61" y="85"/>
                      </a:cubicBezTo>
                      <a:cubicBezTo>
                        <a:pt x="61" y="83"/>
                        <a:pt x="60" y="81"/>
                        <a:pt x="60" y="80"/>
                      </a:cubicBezTo>
                      <a:cubicBezTo>
                        <a:pt x="59" y="78"/>
                        <a:pt x="58" y="77"/>
                        <a:pt x="58" y="75"/>
                      </a:cubicBezTo>
                      <a:cubicBezTo>
                        <a:pt x="55" y="76"/>
                        <a:pt x="53" y="77"/>
                        <a:pt x="50" y="77"/>
                      </a:cubicBezTo>
                      <a:cubicBezTo>
                        <a:pt x="47" y="78"/>
                        <a:pt x="44" y="78"/>
                        <a:pt x="40" y="78"/>
                      </a:cubicBezTo>
                      <a:cubicBezTo>
                        <a:pt x="36" y="78"/>
                        <a:pt x="33" y="78"/>
                        <a:pt x="29" y="77"/>
                      </a:cubicBezTo>
                      <a:cubicBezTo>
                        <a:pt x="26" y="76"/>
                        <a:pt x="23" y="74"/>
                        <a:pt x="21" y="72"/>
                      </a:cubicBezTo>
                      <a:cubicBezTo>
                        <a:pt x="18" y="70"/>
                        <a:pt x="16" y="67"/>
                        <a:pt x="15" y="63"/>
                      </a:cubicBezTo>
                      <a:cubicBezTo>
                        <a:pt x="13" y="60"/>
                        <a:pt x="13" y="56"/>
                        <a:pt x="13" y="51"/>
                      </a:cubicBezTo>
                      <a:cubicBezTo>
                        <a:pt x="13" y="46"/>
                        <a:pt x="14" y="41"/>
                        <a:pt x="15" y="36"/>
                      </a:cubicBezTo>
                      <a:cubicBezTo>
                        <a:pt x="17" y="31"/>
                        <a:pt x="20" y="26"/>
                        <a:pt x="24" y="23"/>
                      </a:cubicBezTo>
                      <a:cubicBezTo>
                        <a:pt x="27" y="19"/>
                        <a:pt x="31" y="16"/>
                        <a:pt x="37" y="13"/>
                      </a:cubicBezTo>
                      <a:cubicBezTo>
                        <a:pt x="42" y="11"/>
                        <a:pt x="47" y="10"/>
                        <a:pt x="54" y="10"/>
                      </a:cubicBezTo>
                      <a:cubicBezTo>
                        <a:pt x="63" y="10"/>
                        <a:pt x="69" y="12"/>
                        <a:pt x="74" y="16"/>
                      </a:cubicBezTo>
                      <a:cubicBezTo>
                        <a:pt x="79" y="20"/>
                        <a:pt x="81" y="26"/>
                        <a:pt x="81" y="34"/>
                      </a:cubicBezTo>
                      <a:cubicBezTo>
                        <a:pt x="81" y="37"/>
                        <a:pt x="81" y="39"/>
                        <a:pt x="80" y="42"/>
                      </a:cubicBezTo>
                      <a:cubicBezTo>
                        <a:pt x="79" y="45"/>
                        <a:pt x="78" y="48"/>
                        <a:pt x="77" y="50"/>
                      </a:cubicBezTo>
                      <a:cubicBezTo>
                        <a:pt x="76" y="53"/>
                        <a:pt x="74" y="54"/>
                        <a:pt x="72" y="56"/>
                      </a:cubicBezTo>
                      <a:cubicBezTo>
                        <a:pt x="70" y="57"/>
                        <a:pt x="68" y="58"/>
                        <a:pt x="65" y="58"/>
                      </a:cubicBezTo>
                      <a:cubicBezTo>
                        <a:pt x="64" y="58"/>
                        <a:pt x="63" y="58"/>
                        <a:pt x="62" y="57"/>
                      </a:cubicBezTo>
                      <a:cubicBezTo>
                        <a:pt x="69" y="23"/>
                        <a:pt x="69" y="23"/>
                        <a:pt x="69" y="23"/>
                      </a:cubicBezTo>
                      <a:cubicBezTo>
                        <a:pt x="66" y="22"/>
                        <a:pt x="63" y="22"/>
                        <a:pt x="60" y="21"/>
                      </a:cubicBezTo>
                      <a:cubicBezTo>
                        <a:pt x="57" y="21"/>
                        <a:pt x="54" y="20"/>
                        <a:pt x="51" y="20"/>
                      </a:cubicBezTo>
                      <a:cubicBezTo>
                        <a:pt x="47" y="20"/>
                        <a:pt x="44" y="21"/>
                        <a:pt x="40" y="23"/>
                      </a:cubicBezTo>
                      <a:cubicBezTo>
                        <a:pt x="37" y="24"/>
                        <a:pt x="34" y="26"/>
                        <a:pt x="31" y="29"/>
                      </a:cubicBezTo>
                      <a:cubicBezTo>
                        <a:pt x="29" y="32"/>
                        <a:pt x="27" y="35"/>
                        <a:pt x="25" y="39"/>
                      </a:cubicBezTo>
                      <a:cubicBezTo>
                        <a:pt x="24" y="43"/>
                        <a:pt x="23" y="47"/>
                        <a:pt x="23" y="52"/>
                      </a:cubicBezTo>
                      <a:cubicBezTo>
                        <a:pt x="23" y="54"/>
                        <a:pt x="23" y="57"/>
                        <a:pt x="24" y="59"/>
                      </a:cubicBezTo>
                      <a:cubicBezTo>
                        <a:pt x="25" y="61"/>
                        <a:pt x="26" y="63"/>
                        <a:pt x="27" y="64"/>
                      </a:cubicBezTo>
                      <a:cubicBezTo>
                        <a:pt x="29" y="66"/>
                        <a:pt x="30" y="67"/>
                        <a:pt x="32" y="67"/>
                      </a:cubicBezTo>
                      <a:cubicBezTo>
                        <a:pt x="34" y="68"/>
                        <a:pt x="36" y="68"/>
                        <a:pt x="38" y="68"/>
                      </a:cubicBezTo>
                      <a:cubicBezTo>
                        <a:pt x="42" y="68"/>
                        <a:pt x="45" y="68"/>
                        <a:pt x="47" y="67"/>
                      </a:cubicBezTo>
                      <a:cubicBezTo>
                        <a:pt x="49" y="66"/>
                        <a:pt x="51" y="65"/>
                        <a:pt x="53" y="64"/>
                      </a:cubicBezTo>
                      <a:cubicBezTo>
                        <a:pt x="56" y="67"/>
                        <a:pt x="59" y="68"/>
                        <a:pt x="64" y="68"/>
                      </a:cubicBezTo>
                      <a:cubicBezTo>
                        <a:pt x="69" y="68"/>
                        <a:pt x="72" y="67"/>
                        <a:pt x="76" y="65"/>
                      </a:cubicBezTo>
                      <a:cubicBezTo>
                        <a:pt x="79" y="63"/>
                        <a:pt x="82" y="60"/>
                        <a:pt x="85" y="57"/>
                      </a:cubicBezTo>
                      <a:cubicBezTo>
                        <a:pt x="87" y="54"/>
                        <a:pt x="89" y="50"/>
                        <a:pt x="91" y="46"/>
                      </a:cubicBezTo>
                      <a:cubicBezTo>
                        <a:pt x="92" y="42"/>
                        <a:pt x="93" y="38"/>
                        <a:pt x="93" y="34"/>
                      </a:cubicBezTo>
                      <a:cubicBezTo>
                        <a:pt x="93" y="28"/>
                        <a:pt x="92" y="23"/>
                        <a:pt x="90" y="19"/>
                      </a:cubicBezTo>
                      <a:cubicBezTo>
                        <a:pt x="89" y="18"/>
                        <a:pt x="89" y="16"/>
                        <a:pt x="88" y="15"/>
                      </a:cubicBezTo>
                      <a:cubicBezTo>
                        <a:pt x="88" y="15"/>
                        <a:pt x="88" y="15"/>
                        <a:pt x="88" y="15"/>
                      </a:cubicBezTo>
                      <a:cubicBezTo>
                        <a:pt x="87" y="14"/>
                        <a:pt x="86" y="13"/>
                        <a:pt x="85" y="12"/>
                      </a:cubicBezTo>
                      <a:cubicBezTo>
                        <a:pt x="85" y="12"/>
                        <a:pt x="85" y="12"/>
                        <a:pt x="85" y="12"/>
                      </a:cubicBezTo>
                      <a:cubicBezTo>
                        <a:pt x="84" y="10"/>
                        <a:pt x="83" y="9"/>
                        <a:pt x="82" y="8"/>
                      </a:cubicBezTo>
                      <a:cubicBezTo>
                        <a:pt x="78" y="5"/>
                        <a:pt x="74" y="3"/>
                        <a:pt x="70" y="2"/>
                      </a:cubicBezTo>
                      <a:cubicBezTo>
                        <a:pt x="65" y="1"/>
                        <a:pt x="61" y="0"/>
                        <a:pt x="55" y="0"/>
                      </a:cubicBezTo>
                      <a:cubicBezTo>
                        <a:pt x="46" y="0"/>
                        <a:pt x="38" y="1"/>
                        <a:pt x="31" y="5"/>
                      </a:cubicBezTo>
                      <a:cubicBezTo>
                        <a:pt x="24" y="8"/>
                        <a:pt x="18" y="12"/>
                        <a:pt x="14" y="17"/>
                      </a:cubicBezTo>
                      <a:cubicBezTo>
                        <a:pt x="9" y="22"/>
                        <a:pt x="6" y="27"/>
                        <a:pt x="4" y="33"/>
                      </a:cubicBezTo>
                      <a:cubicBezTo>
                        <a:pt x="1" y="39"/>
                        <a:pt x="0" y="45"/>
                        <a:pt x="0" y="51"/>
                      </a:cubicBezTo>
                      <a:cubicBezTo>
                        <a:pt x="0" y="58"/>
                        <a:pt x="1" y="63"/>
                        <a:pt x="3" y="68"/>
                      </a:cubicBezTo>
                      <a:cubicBezTo>
                        <a:pt x="5" y="73"/>
                        <a:pt x="8" y="76"/>
                        <a:pt x="12" y="79"/>
                      </a:cubicBezTo>
                      <a:cubicBezTo>
                        <a:pt x="15" y="82"/>
                        <a:pt x="19" y="85"/>
                        <a:pt x="24" y="86"/>
                      </a:cubicBezTo>
                      <a:cubicBezTo>
                        <a:pt x="28" y="88"/>
                        <a:pt x="33" y="88"/>
                        <a:pt x="38" y="88"/>
                      </a:cubicBezTo>
                      <a:moveTo>
                        <a:pt x="50" y="57"/>
                      </a:moveTo>
                      <a:cubicBezTo>
                        <a:pt x="49" y="57"/>
                        <a:pt x="48" y="57"/>
                        <a:pt x="47" y="58"/>
                      </a:cubicBezTo>
                      <a:cubicBezTo>
                        <a:pt x="46" y="58"/>
                        <a:pt x="45" y="58"/>
                        <a:pt x="43" y="58"/>
                      </a:cubicBezTo>
                      <a:cubicBezTo>
                        <a:pt x="41" y="58"/>
                        <a:pt x="39" y="57"/>
                        <a:pt x="38" y="56"/>
                      </a:cubicBezTo>
                      <a:cubicBezTo>
                        <a:pt x="37" y="54"/>
                        <a:pt x="36" y="52"/>
                        <a:pt x="36" y="49"/>
                      </a:cubicBezTo>
                      <a:cubicBezTo>
                        <a:pt x="36" y="47"/>
                        <a:pt x="36" y="45"/>
                        <a:pt x="37" y="42"/>
                      </a:cubicBezTo>
                      <a:cubicBezTo>
                        <a:pt x="38" y="40"/>
                        <a:pt x="39" y="38"/>
                        <a:pt x="40" y="37"/>
                      </a:cubicBezTo>
                      <a:cubicBezTo>
                        <a:pt x="41" y="35"/>
                        <a:pt x="43" y="34"/>
                        <a:pt x="44" y="33"/>
                      </a:cubicBezTo>
                      <a:cubicBezTo>
                        <a:pt x="46" y="32"/>
                        <a:pt x="48" y="31"/>
                        <a:pt x="50" y="31"/>
                      </a:cubicBezTo>
                      <a:cubicBezTo>
                        <a:pt x="51" y="31"/>
                        <a:pt x="52" y="31"/>
                        <a:pt x="52" y="31"/>
                      </a:cubicBezTo>
                      <a:cubicBezTo>
                        <a:pt x="53" y="31"/>
                        <a:pt x="54" y="32"/>
                        <a:pt x="54" y="32"/>
                      </a:cubicBezTo>
                      <a:cubicBezTo>
                        <a:pt x="50" y="57"/>
                        <a:pt x="50" y="57"/>
                        <a:pt x="50" y="57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43" name="Freeform 31">
                  <a:extLst>
                    <a:ext uri="{FF2B5EF4-FFF2-40B4-BE49-F238E27FC236}">
                      <a16:creationId xmlns:a16="http://schemas.microsoft.com/office/drawing/2014/main" id="{7C7C3B81-E15B-46C0-A984-8377559AE6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98" y="1575"/>
                  <a:ext cx="301" cy="604"/>
                </a:xfrm>
                <a:custGeom>
                  <a:avLst/>
                  <a:gdLst>
                    <a:gd name="T0" fmla="*/ 51 w 61"/>
                    <a:gd name="T1" fmla="*/ 0 h 123"/>
                    <a:gd name="T2" fmla="*/ 24 w 61"/>
                    <a:gd name="T3" fmla="*/ 64 h 123"/>
                    <a:gd name="T4" fmla="*/ 10 w 61"/>
                    <a:gd name="T5" fmla="*/ 63 h 123"/>
                    <a:gd name="T6" fmla="*/ 10 w 61"/>
                    <a:gd name="T7" fmla="*/ 24 h 123"/>
                    <a:gd name="T8" fmla="*/ 0 w 61"/>
                    <a:gd name="T9" fmla="*/ 22 h 123"/>
                    <a:gd name="T10" fmla="*/ 0 w 61"/>
                    <a:gd name="T11" fmla="*/ 123 h 123"/>
                    <a:gd name="T12" fmla="*/ 10 w 61"/>
                    <a:gd name="T13" fmla="*/ 121 h 123"/>
                    <a:gd name="T14" fmla="*/ 10 w 61"/>
                    <a:gd name="T15" fmla="*/ 82 h 123"/>
                    <a:gd name="T16" fmla="*/ 34 w 61"/>
                    <a:gd name="T17" fmla="*/ 80 h 123"/>
                    <a:gd name="T18" fmla="*/ 34 w 61"/>
                    <a:gd name="T19" fmla="*/ 66 h 123"/>
                    <a:gd name="T20" fmla="*/ 61 w 61"/>
                    <a:gd name="T21" fmla="*/ 3 h 123"/>
                    <a:gd name="T22" fmla="*/ 59 w 61"/>
                    <a:gd name="T23" fmla="*/ 3 h 123"/>
                    <a:gd name="T24" fmla="*/ 51 w 61"/>
                    <a:gd name="T25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1" h="123">
                      <a:moveTo>
                        <a:pt x="51" y="0"/>
                      </a:moveTo>
                      <a:cubicBezTo>
                        <a:pt x="24" y="64"/>
                        <a:pt x="24" y="64"/>
                        <a:pt x="24" y="64"/>
                      </a:cubicBezTo>
                      <a:cubicBezTo>
                        <a:pt x="10" y="63"/>
                        <a:pt x="10" y="63"/>
                        <a:pt x="10" y="63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123"/>
                        <a:pt x="0" y="123"/>
                        <a:pt x="0" y="123"/>
                      </a:cubicBezTo>
                      <a:cubicBezTo>
                        <a:pt x="10" y="121"/>
                        <a:pt x="10" y="121"/>
                        <a:pt x="10" y="121"/>
                      </a:cubicBezTo>
                      <a:cubicBezTo>
                        <a:pt x="10" y="82"/>
                        <a:pt x="10" y="82"/>
                        <a:pt x="10" y="82"/>
                      </a:cubicBezTo>
                      <a:cubicBezTo>
                        <a:pt x="34" y="80"/>
                        <a:pt x="34" y="80"/>
                        <a:pt x="34" y="80"/>
                      </a:cubicBezTo>
                      <a:cubicBezTo>
                        <a:pt x="34" y="66"/>
                        <a:pt x="34" y="66"/>
                        <a:pt x="34" y="66"/>
                      </a:cubicBezTo>
                      <a:cubicBezTo>
                        <a:pt x="61" y="3"/>
                        <a:pt x="61" y="3"/>
                        <a:pt x="61" y="3"/>
                      </a:cubicBezTo>
                      <a:cubicBezTo>
                        <a:pt x="60" y="3"/>
                        <a:pt x="60" y="3"/>
                        <a:pt x="59" y="3"/>
                      </a:cubicBezTo>
                      <a:cubicBezTo>
                        <a:pt x="56" y="3"/>
                        <a:pt x="53" y="2"/>
                        <a:pt x="51" y="0"/>
                      </a:cubicBezTo>
                    </a:path>
                  </a:pathLst>
                </a:custGeom>
                <a:solidFill>
                  <a:srgbClr val="791D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44" name="Freeform 32">
                  <a:extLst>
                    <a:ext uri="{FF2B5EF4-FFF2-40B4-BE49-F238E27FC236}">
                      <a16:creationId xmlns:a16="http://schemas.microsoft.com/office/drawing/2014/main" id="{4E21A8A9-DA90-4C49-9044-3D4E68F8A9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1575"/>
                  <a:ext cx="300" cy="604"/>
                </a:xfrm>
                <a:custGeom>
                  <a:avLst/>
                  <a:gdLst>
                    <a:gd name="T0" fmla="*/ 52 w 61"/>
                    <a:gd name="T1" fmla="*/ 25 h 123"/>
                    <a:gd name="T2" fmla="*/ 52 w 61"/>
                    <a:gd name="T3" fmla="*/ 63 h 123"/>
                    <a:gd name="T4" fmla="*/ 38 w 61"/>
                    <a:gd name="T5" fmla="*/ 65 h 123"/>
                    <a:gd name="T6" fmla="*/ 10 w 61"/>
                    <a:gd name="T7" fmla="*/ 0 h 123"/>
                    <a:gd name="T8" fmla="*/ 2 w 61"/>
                    <a:gd name="T9" fmla="*/ 3 h 123"/>
                    <a:gd name="T10" fmla="*/ 0 w 61"/>
                    <a:gd name="T11" fmla="*/ 3 h 123"/>
                    <a:gd name="T12" fmla="*/ 27 w 61"/>
                    <a:gd name="T13" fmla="*/ 66 h 123"/>
                    <a:gd name="T14" fmla="*/ 27 w 61"/>
                    <a:gd name="T15" fmla="*/ 66 h 123"/>
                    <a:gd name="T16" fmla="*/ 27 w 61"/>
                    <a:gd name="T17" fmla="*/ 80 h 123"/>
                    <a:gd name="T18" fmla="*/ 52 w 61"/>
                    <a:gd name="T19" fmla="*/ 83 h 123"/>
                    <a:gd name="T20" fmla="*/ 52 w 61"/>
                    <a:gd name="T21" fmla="*/ 105 h 123"/>
                    <a:gd name="T22" fmla="*/ 52 w 61"/>
                    <a:gd name="T23" fmla="*/ 122 h 123"/>
                    <a:gd name="T24" fmla="*/ 61 w 61"/>
                    <a:gd name="T25" fmla="*/ 123 h 123"/>
                    <a:gd name="T26" fmla="*/ 61 w 61"/>
                    <a:gd name="T27" fmla="*/ 23 h 123"/>
                    <a:gd name="T28" fmla="*/ 52 w 61"/>
                    <a:gd name="T29" fmla="*/ 25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61" h="123">
                      <a:moveTo>
                        <a:pt x="52" y="25"/>
                      </a:moveTo>
                      <a:cubicBezTo>
                        <a:pt x="52" y="63"/>
                        <a:pt x="52" y="63"/>
                        <a:pt x="52" y="63"/>
                      </a:cubicBezTo>
                      <a:cubicBezTo>
                        <a:pt x="38" y="65"/>
                        <a:pt x="38" y="65"/>
                        <a:pt x="38" y="65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8" y="2"/>
                        <a:pt x="5" y="3"/>
                        <a:pt x="2" y="3"/>
                      </a:cubicBezTo>
                      <a:cubicBezTo>
                        <a:pt x="2" y="3"/>
                        <a:pt x="1" y="3"/>
                        <a:pt x="0" y="3"/>
                      </a:cubicBezTo>
                      <a:cubicBezTo>
                        <a:pt x="27" y="66"/>
                        <a:pt x="27" y="66"/>
                        <a:pt x="27" y="66"/>
                      </a:cubicBezTo>
                      <a:cubicBezTo>
                        <a:pt x="27" y="66"/>
                        <a:pt x="27" y="66"/>
                        <a:pt x="27" y="66"/>
                      </a:cubicBezTo>
                      <a:cubicBezTo>
                        <a:pt x="27" y="80"/>
                        <a:pt x="27" y="80"/>
                        <a:pt x="27" y="80"/>
                      </a:cubicBezTo>
                      <a:cubicBezTo>
                        <a:pt x="52" y="83"/>
                        <a:pt x="52" y="83"/>
                        <a:pt x="52" y="83"/>
                      </a:cubicBezTo>
                      <a:cubicBezTo>
                        <a:pt x="52" y="105"/>
                        <a:pt x="52" y="105"/>
                        <a:pt x="52" y="105"/>
                      </a:cubicBezTo>
                      <a:cubicBezTo>
                        <a:pt x="52" y="122"/>
                        <a:pt x="52" y="122"/>
                        <a:pt x="52" y="122"/>
                      </a:cubicBezTo>
                      <a:cubicBezTo>
                        <a:pt x="61" y="123"/>
                        <a:pt x="61" y="123"/>
                        <a:pt x="61" y="123"/>
                      </a:cubicBezTo>
                      <a:cubicBezTo>
                        <a:pt x="61" y="23"/>
                        <a:pt x="61" y="23"/>
                        <a:pt x="61" y="23"/>
                      </a:cubicBezTo>
                      <a:cubicBezTo>
                        <a:pt x="52" y="25"/>
                        <a:pt x="52" y="25"/>
                        <a:pt x="52" y="25"/>
                      </a:cubicBezTo>
                    </a:path>
                  </a:pathLst>
                </a:custGeom>
                <a:solidFill>
                  <a:srgbClr val="791D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45" name="Freeform 33">
                  <a:extLst>
                    <a:ext uri="{FF2B5EF4-FFF2-40B4-BE49-F238E27FC236}">
                      <a16:creationId xmlns:a16="http://schemas.microsoft.com/office/drawing/2014/main" id="{E4F15128-8708-4CC6-82A0-AF9DB12B91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30" y="1609"/>
                  <a:ext cx="114" cy="653"/>
                </a:xfrm>
                <a:custGeom>
                  <a:avLst/>
                  <a:gdLst>
                    <a:gd name="T0" fmla="*/ 11 w 23"/>
                    <a:gd name="T1" fmla="*/ 0 h 133"/>
                    <a:gd name="T2" fmla="*/ 0 w 23"/>
                    <a:gd name="T3" fmla="*/ 11 h 133"/>
                    <a:gd name="T4" fmla="*/ 0 w 23"/>
                    <a:gd name="T5" fmla="*/ 16 h 133"/>
                    <a:gd name="T6" fmla="*/ 0 w 23"/>
                    <a:gd name="T7" fmla="*/ 116 h 133"/>
                    <a:gd name="T8" fmla="*/ 0 w 23"/>
                    <a:gd name="T9" fmla="*/ 121 h 133"/>
                    <a:gd name="T10" fmla="*/ 1 w 23"/>
                    <a:gd name="T11" fmla="*/ 125 h 133"/>
                    <a:gd name="T12" fmla="*/ 6 w 23"/>
                    <a:gd name="T13" fmla="*/ 131 h 133"/>
                    <a:gd name="T14" fmla="*/ 11 w 23"/>
                    <a:gd name="T15" fmla="*/ 133 h 133"/>
                    <a:gd name="T16" fmla="*/ 23 w 23"/>
                    <a:gd name="T17" fmla="*/ 121 h 133"/>
                    <a:gd name="T18" fmla="*/ 23 w 23"/>
                    <a:gd name="T19" fmla="*/ 11 h 133"/>
                    <a:gd name="T20" fmla="*/ 11 w 23"/>
                    <a:gd name="T21" fmla="*/ 0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3" h="133">
                      <a:moveTo>
                        <a:pt x="11" y="0"/>
                      </a:moveTo>
                      <a:cubicBezTo>
                        <a:pt x="5" y="0"/>
                        <a:pt x="0" y="5"/>
                        <a:pt x="0" y="11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116"/>
                        <a:pt x="0" y="116"/>
                        <a:pt x="0" y="116"/>
                      </a:cubicBezTo>
                      <a:cubicBezTo>
                        <a:pt x="0" y="121"/>
                        <a:pt x="0" y="121"/>
                        <a:pt x="0" y="121"/>
                      </a:cubicBezTo>
                      <a:cubicBezTo>
                        <a:pt x="0" y="123"/>
                        <a:pt x="0" y="124"/>
                        <a:pt x="1" y="125"/>
                      </a:cubicBezTo>
                      <a:cubicBezTo>
                        <a:pt x="2" y="127"/>
                        <a:pt x="3" y="130"/>
                        <a:pt x="6" y="131"/>
                      </a:cubicBezTo>
                      <a:cubicBezTo>
                        <a:pt x="7" y="132"/>
                        <a:pt x="9" y="133"/>
                        <a:pt x="11" y="133"/>
                      </a:cubicBezTo>
                      <a:cubicBezTo>
                        <a:pt x="18" y="133"/>
                        <a:pt x="23" y="128"/>
                        <a:pt x="23" y="12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5"/>
                        <a:pt x="18" y="0"/>
                        <a:pt x="11" y="0"/>
                      </a:cubicBezTo>
                    </a:path>
                  </a:pathLst>
                </a:custGeom>
                <a:solidFill>
                  <a:srgbClr val="27232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46" name="Freeform 34">
                  <a:extLst>
                    <a:ext uri="{FF2B5EF4-FFF2-40B4-BE49-F238E27FC236}">
                      <a16:creationId xmlns:a16="http://schemas.microsoft.com/office/drawing/2014/main" id="{66BF284C-D515-4ABA-8BC2-3ADDF9BEAD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5" y="1001"/>
                  <a:ext cx="552" cy="510"/>
                </a:xfrm>
                <a:custGeom>
                  <a:avLst/>
                  <a:gdLst>
                    <a:gd name="T0" fmla="*/ 15 w 112"/>
                    <a:gd name="T1" fmla="*/ 56 h 104"/>
                    <a:gd name="T2" fmla="*/ 0 w 112"/>
                    <a:gd name="T3" fmla="*/ 104 h 104"/>
                    <a:gd name="T4" fmla="*/ 5 w 112"/>
                    <a:gd name="T5" fmla="*/ 102 h 104"/>
                    <a:gd name="T6" fmla="*/ 10 w 112"/>
                    <a:gd name="T7" fmla="*/ 104 h 104"/>
                    <a:gd name="T8" fmla="*/ 26 w 112"/>
                    <a:gd name="T9" fmla="*/ 56 h 104"/>
                    <a:gd name="T10" fmla="*/ 112 w 112"/>
                    <a:gd name="T11" fmla="*/ 10 h 104"/>
                    <a:gd name="T12" fmla="*/ 112 w 112"/>
                    <a:gd name="T13" fmla="*/ 0 h 104"/>
                    <a:gd name="T14" fmla="*/ 15 w 112"/>
                    <a:gd name="T15" fmla="*/ 56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2" h="104">
                      <a:moveTo>
                        <a:pt x="15" y="56"/>
                      </a:moveTo>
                      <a:cubicBezTo>
                        <a:pt x="7" y="70"/>
                        <a:pt x="2" y="86"/>
                        <a:pt x="0" y="104"/>
                      </a:cubicBezTo>
                      <a:cubicBezTo>
                        <a:pt x="2" y="103"/>
                        <a:pt x="4" y="102"/>
                        <a:pt x="5" y="102"/>
                      </a:cubicBezTo>
                      <a:cubicBezTo>
                        <a:pt x="7" y="102"/>
                        <a:pt x="9" y="103"/>
                        <a:pt x="10" y="104"/>
                      </a:cubicBezTo>
                      <a:cubicBezTo>
                        <a:pt x="11" y="86"/>
                        <a:pt x="17" y="70"/>
                        <a:pt x="26" y="56"/>
                      </a:cubicBezTo>
                      <a:cubicBezTo>
                        <a:pt x="45" y="28"/>
                        <a:pt x="76" y="10"/>
                        <a:pt x="112" y="10"/>
                      </a:cubicBezTo>
                      <a:cubicBezTo>
                        <a:pt x="112" y="0"/>
                        <a:pt x="112" y="0"/>
                        <a:pt x="112" y="0"/>
                      </a:cubicBezTo>
                      <a:cubicBezTo>
                        <a:pt x="70" y="0"/>
                        <a:pt x="34" y="22"/>
                        <a:pt x="15" y="56"/>
                      </a:cubicBezTo>
                    </a:path>
                  </a:pathLst>
                </a:custGeom>
                <a:solidFill>
                  <a:srgbClr val="A126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47" name="Freeform 35">
                  <a:extLst>
                    <a:ext uri="{FF2B5EF4-FFF2-40B4-BE49-F238E27FC236}">
                      <a16:creationId xmlns:a16="http://schemas.microsoft.com/office/drawing/2014/main" id="{47F5E767-0162-4132-9F47-E476BDABDA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95" y="1501"/>
                  <a:ext cx="89" cy="89"/>
                </a:xfrm>
                <a:custGeom>
                  <a:avLst/>
                  <a:gdLst>
                    <a:gd name="T0" fmla="*/ 4 w 18"/>
                    <a:gd name="T1" fmla="*/ 2 h 18"/>
                    <a:gd name="T2" fmla="*/ 0 w 18"/>
                    <a:gd name="T3" fmla="*/ 9 h 18"/>
                    <a:gd name="T4" fmla="*/ 7 w 18"/>
                    <a:gd name="T5" fmla="*/ 18 h 18"/>
                    <a:gd name="T6" fmla="*/ 9 w 18"/>
                    <a:gd name="T7" fmla="*/ 18 h 18"/>
                    <a:gd name="T8" fmla="*/ 17 w 18"/>
                    <a:gd name="T9" fmla="*/ 15 h 18"/>
                    <a:gd name="T10" fmla="*/ 18 w 18"/>
                    <a:gd name="T11" fmla="*/ 9 h 18"/>
                    <a:gd name="T12" fmla="*/ 14 w 18"/>
                    <a:gd name="T13" fmla="*/ 2 h 18"/>
                    <a:gd name="T14" fmla="*/ 9 w 18"/>
                    <a:gd name="T15" fmla="*/ 0 h 18"/>
                    <a:gd name="T16" fmla="*/ 4 w 18"/>
                    <a:gd name="T17" fmla="*/ 2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8" h="18">
                      <a:moveTo>
                        <a:pt x="4" y="2"/>
                      </a:moveTo>
                      <a:cubicBezTo>
                        <a:pt x="2" y="3"/>
                        <a:pt x="0" y="6"/>
                        <a:pt x="0" y="9"/>
                      </a:cubicBezTo>
                      <a:cubicBezTo>
                        <a:pt x="0" y="14"/>
                        <a:pt x="3" y="17"/>
                        <a:pt x="7" y="18"/>
                      </a:cubicBezTo>
                      <a:cubicBezTo>
                        <a:pt x="8" y="18"/>
                        <a:pt x="9" y="18"/>
                        <a:pt x="9" y="18"/>
                      </a:cubicBezTo>
                      <a:cubicBezTo>
                        <a:pt x="12" y="18"/>
                        <a:pt x="15" y="17"/>
                        <a:pt x="17" y="15"/>
                      </a:cubicBezTo>
                      <a:cubicBezTo>
                        <a:pt x="18" y="13"/>
                        <a:pt x="18" y="11"/>
                        <a:pt x="18" y="9"/>
                      </a:cubicBezTo>
                      <a:cubicBezTo>
                        <a:pt x="18" y="6"/>
                        <a:pt x="17" y="3"/>
                        <a:pt x="14" y="2"/>
                      </a:cubicBezTo>
                      <a:cubicBezTo>
                        <a:pt x="13" y="1"/>
                        <a:pt x="11" y="0"/>
                        <a:pt x="9" y="0"/>
                      </a:cubicBezTo>
                      <a:cubicBezTo>
                        <a:pt x="8" y="0"/>
                        <a:pt x="6" y="1"/>
                        <a:pt x="4" y="2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48" name="Freeform 36">
                  <a:extLst>
                    <a:ext uri="{FF2B5EF4-FFF2-40B4-BE49-F238E27FC236}">
                      <a16:creationId xmlns:a16="http://schemas.microsoft.com/office/drawing/2014/main" id="{29680877-FDE7-461D-93D5-FF8DC325B6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90" y="1605"/>
                  <a:ext cx="108" cy="653"/>
                </a:xfrm>
                <a:custGeom>
                  <a:avLst/>
                  <a:gdLst>
                    <a:gd name="T0" fmla="*/ 22 w 22"/>
                    <a:gd name="T1" fmla="*/ 11 h 133"/>
                    <a:gd name="T2" fmla="*/ 11 w 22"/>
                    <a:gd name="T3" fmla="*/ 0 h 133"/>
                    <a:gd name="T4" fmla="*/ 0 w 22"/>
                    <a:gd name="T5" fmla="*/ 11 h 133"/>
                    <a:gd name="T6" fmla="*/ 0 w 22"/>
                    <a:gd name="T7" fmla="*/ 122 h 133"/>
                    <a:gd name="T8" fmla="*/ 11 w 22"/>
                    <a:gd name="T9" fmla="*/ 133 h 133"/>
                    <a:gd name="T10" fmla="*/ 22 w 22"/>
                    <a:gd name="T11" fmla="*/ 122 h 133"/>
                    <a:gd name="T12" fmla="*/ 22 w 22"/>
                    <a:gd name="T13" fmla="*/ 117 h 133"/>
                    <a:gd name="T14" fmla="*/ 22 w 22"/>
                    <a:gd name="T15" fmla="*/ 16 h 133"/>
                    <a:gd name="T16" fmla="*/ 22 w 22"/>
                    <a:gd name="T17" fmla="*/ 11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2" h="133">
                      <a:moveTo>
                        <a:pt x="22" y="11"/>
                      </a:moveTo>
                      <a:cubicBezTo>
                        <a:pt x="22" y="5"/>
                        <a:pt x="17" y="0"/>
                        <a:pt x="11" y="0"/>
                      </a:cubicBezTo>
                      <a:cubicBezTo>
                        <a:pt x="5" y="0"/>
                        <a:pt x="0" y="5"/>
                        <a:pt x="0" y="11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128"/>
                        <a:pt x="5" y="133"/>
                        <a:pt x="11" y="133"/>
                      </a:cubicBezTo>
                      <a:cubicBezTo>
                        <a:pt x="17" y="133"/>
                        <a:pt x="22" y="128"/>
                        <a:pt x="22" y="122"/>
                      </a:cubicBezTo>
                      <a:cubicBezTo>
                        <a:pt x="22" y="117"/>
                        <a:pt x="22" y="117"/>
                        <a:pt x="22" y="117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1"/>
                        <a:pt x="22" y="11"/>
                        <a:pt x="22" y="11"/>
                      </a:cubicBezTo>
                    </a:path>
                  </a:pathLst>
                </a:custGeom>
                <a:solidFill>
                  <a:srgbClr val="27232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49" name="Freeform 37">
                  <a:extLst>
                    <a:ext uri="{FF2B5EF4-FFF2-40B4-BE49-F238E27FC236}">
                      <a16:creationId xmlns:a16="http://schemas.microsoft.com/office/drawing/2014/main" id="{166F9DDB-9E0D-4796-87A2-7D8CCD8662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7" y="1001"/>
                  <a:ext cx="547" cy="510"/>
                </a:xfrm>
                <a:custGeom>
                  <a:avLst/>
                  <a:gdLst>
                    <a:gd name="T0" fmla="*/ 0 w 111"/>
                    <a:gd name="T1" fmla="*/ 0 h 104"/>
                    <a:gd name="T2" fmla="*/ 0 w 111"/>
                    <a:gd name="T3" fmla="*/ 10 h 104"/>
                    <a:gd name="T4" fmla="*/ 85 w 111"/>
                    <a:gd name="T5" fmla="*/ 56 h 104"/>
                    <a:gd name="T6" fmla="*/ 101 w 111"/>
                    <a:gd name="T7" fmla="*/ 104 h 104"/>
                    <a:gd name="T8" fmla="*/ 106 w 111"/>
                    <a:gd name="T9" fmla="*/ 102 h 104"/>
                    <a:gd name="T10" fmla="*/ 111 w 111"/>
                    <a:gd name="T11" fmla="*/ 104 h 104"/>
                    <a:gd name="T12" fmla="*/ 96 w 111"/>
                    <a:gd name="T13" fmla="*/ 56 h 104"/>
                    <a:gd name="T14" fmla="*/ 81 w 111"/>
                    <a:gd name="T15" fmla="*/ 36 h 104"/>
                    <a:gd name="T16" fmla="*/ 76 w 111"/>
                    <a:gd name="T17" fmla="*/ 31 h 104"/>
                    <a:gd name="T18" fmla="*/ 81 w 111"/>
                    <a:gd name="T19" fmla="*/ 36 h 104"/>
                    <a:gd name="T20" fmla="*/ 0 w 111"/>
                    <a:gd name="T21" fmla="*/ 0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11" h="104">
                      <a:moveTo>
                        <a:pt x="0" y="0"/>
                      </a:move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35" y="10"/>
                        <a:pt x="67" y="28"/>
                        <a:pt x="85" y="56"/>
                      </a:cubicBezTo>
                      <a:cubicBezTo>
                        <a:pt x="94" y="70"/>
                        <a:pt x="100" y="86"/>
                        <a:pt x="101" y="104"/>
                      </a:cubicBezTo>
                      <a:cubicBezTo>
                        <a:pt x="102" y="103"/>
                        <a:pt x="104" y="102"/>
                        <a:pt x="106" y="102"/>
                      </a:cubicBezTo>
                      <a:cubicBezTo>
                        <a:pt x="108" y="102"/>
                        <a:pt x="109" y="103"/>
                        <a:pt x="111" y="104"/>
                      </a:cubicBezTo>
                      <a:cubicBezTo>
                        <a:pt x="109" y="86"/>
                        <a:pt x="104" y="70"/>
                        <a:pt x="96" y="56"/>
                      </a:cubicBezTo>
                      <a:cubicBezTo>
                        <a:pt x="92" y="49"/>
                        <a:pt x="87" y="42"/>
                        <a:pt x="81" y="36"/>
                      </a:cubicBezTo>
                      <a:cubicBezTo>
                        <a:pt x="76" y="31"/>
                        <a:pt x="76" y="31"/>
                        <a:pt x="76" y="31"/>
                      </a:cubicBezTo>
                      <a:cubicBezTo>
                        <a:pt x="81" y="36"/>
                        <a:pt x="81" y="36"/>
                        <a:pt x="81" y="36"/>
                      </a:cubicBezTo>
                      <a:cubicBezTo>
                        <a:pt x="61" y="14"/>
                        <a:pt x="32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791D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50" name="Freeform 38">
                  <a:extLst>
                    <a:ext uri="{FF2B5EF4-FFF2-40B4-BE49-F238E27FC236}">
                      <a16:creationId xmlns:a16="http://schemas.microsoft.com/office/drawing/2014/main" id="{46AD2346-15B6-4B92-A33D-D497E7BA70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45" y="1501"/>
                  <a:ext cx="88" cy="89"/>
                </a:xfrm>
                <a:custGeom>
                  <a:avLst/>
                  <a:gdLst>
                    <a:gd name="T0" fmla="*/ 4 w 18"/>
                    <a:gd name="T1" fmla="*/ 2 h 18"/>
                    <a:gd name="T2" fmla="*/ 0 w 18"/>
                    <a:gd name="T3" fmla="*/ 9 h 18"/>
                    <a:gd name="T4" fmla="*/ 1 w 18"/>
                    <a:gd name="T5" fmla="*/ 15 h 18"/>
                    <a:gd name="T6" fmla="*/ 9 w 18"/>
                    <a:gd name="T7" fmla="*/ 18 h 18"/>
                    <a:gd name="T8" fmla="*/ 11 w 18"/>
                    <a:gd name="T9" fmla="*/ 18 h 18"/>
                    <a:gd name="T10" fmla="*/ 18 w 18"/>
                    <a:gd name="T11" fmla="*/ 9 h 18"/>
                    <a:gd name="T12" fmla="*/ 14 w 18"/>
                    <a:gd name="T13" fmla="*/ 2 h 18"/>
                    <a:gd name="T14" fmla="*/ 9 w 18"/>
                    <a:gd name="T15" fmla="*/ 0 h 18"/>
                    <a:gd name="T16" fmla="*/ 4 w 18"/>
                    <a:gd name="T17" fmla="*/ 2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8" h="18">
                      <a:moveTo>
                        <a:pt x="4" y="2"/>
                      </a:moveTo>
                      <a:cubicBezTo>
                        <a:pt x="2" y="3"/>
                        <a:pt x="0" y="6"/>
                        <a:pt x="0" y="9"/>
                      </a:cubicBezTo>
                      <a:cubicBezTo>
                        <a:pt x="0" y="11"/>
                        <a:pt x="0" y="13"/>
                        <a:pt x="1" y="15"/>
                      </a:cubicBezTo>
                      <a:cubicBezTo>
                        <a:pt x="3" y="17"/>
                        <a:pt x="6" y="18"/>
                        <a:pt x="9" y="18"/>
                      </a:cubicBezTo>
                      <a:cubicBezTo>
                        <a:pt x="10" y="18"/>
                        <a:pt x="10" y="18"/>
                        <a:pt x="11" y="18"/>
                      </a:cubicBezTo>
                      <a:cubicBezTo>
                        <a:pt x="15" y="17"/>
                        <a:pt x="18" y="14"/>
                        <a:pt x="18" y="9"/>
                      </a:cubicBezTo>
                      <a:cubicBezTo>
                        <a:pt x="18" y="6"/>
                        <a:pt x="16" y="3"/>
                        <a:pt x="14" y="2"/>
                      </a:cubicBezTo>
                      <a:cubicBezTo>
                        <a:pt x="12" y="1"/>
                        <a:pt x="11" y="0"/>
                        <a:pt x="9" y="0"/>
                      </a:cubicBezTo>
                      <a:cubicBezTo>
                        <a:pt x="7" y="0"/>
                        <a:pt x="5" y="1"/>
                        <a:pt x="4" y="2"/>
                      </a:cubicBezTo>
                      <a:close/>
                    </a:path>
                  </a:pathLst>
                </a:custGeom>
                <a:solidFill>
                  <a:srgbClr val="35C4C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51" name="Freeform 39">
                  <a:extLst>
                    <a:ext uri="{FF2B5EF4-FFF2-40B4-BE49-F238E27FC236}">
                      <a16:creationId xmlns:a16="http://schemas.microsoft.com/office/drawing/2014/main" id="{D78AF1B2-9965-4C58-B06F-459716CF3F5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456" y="1605"/>
                  <a:ext cx="1902" cy="1895"/>
                </a:xfrm>
                <a:custGeom>
                  <a:avLst/>
                  <a:gdLst>
                    <a:gd name="T0" fmla="*/ 257 w 386"/>
                    <a:gd name="T1" fmla="*/ 384 h 386"/>
                    <a:gd name="T2" fmla="*/ 145 w 386"/>
                    <a:gd name="T3" fmla="*/ 384 h 386"/>
                    <a:gd name="T4" fmla="*/ 0 w 386"/>
                    <a:gd name="T5" fmla="*/ 384 h 386"/>
                    <a:gd name="T6" fmla="*/ 0 w 386"/>
                    <a:gd name="T7" fmla="*/ 386 h 386"/>
                    <a:gd name="T8" fmla="*/ 148 w 386"/>
                    <a:gd name="T9" fmla="*/ 386 h 386"/>
                    <a:gd name="T10" fmla="*/ 260 w 386"/>
                    <a:gd name="T11" fmla="*/ 386 h 386"/>
                    <a:gd name="T12" fmla="*/ 259 w 386"/>
                    <a:gd name="T13" fmla="*/ 385 h 386"/>
                    <a:gd name="T14" fmla="*/ 258 w 386"/>
                    <a:gd name="T15" fmla="*/ 384 h 386"/>
                    <a:gd name="T16" fmla="*/ 257 w 386"/>
                    <a:gd name="T17" fmla="*/ 384 h 386"/>
                    <a:gd name="T18" fmla="*/ 386 w 386"/>
                    <a:gd name="T19" fmla="*/ 76 h 386"/>
                    <a:gd name="T20" fmla="*/ 384 w 386"/>
                    <a:gd name="T21" fmla="*/ 76 h 386"/>
                    <a:gd name="T22" fmla="*/ 384 w 386"/>
                    <a:gd name="T23" fmla="*/ 115 h 386"/>
                    <a:gd name="T24" fmla="*/ 383 w 386"/>
                    <a:gd name="T25" fmla="*/ 115 h 386"/>
                    <a:gd name="T26" fmla="*/ 383 w 386"/>
                    <a:gd name="T27" fmla="*/ 128 h 386"/>
                    <a:gd name="T28" fmla="*/ 386 w 386"/>
                    <a:gd name="T29" fmla="*/ 128 h 386"/>
                    <a:gd name="T30" fmla="*/ 386 w 386"/>
                    <a:gd name="T31" fmla="*/ 76 h 386"/>
                    <a:gd name="T32" fmla="*/ 386 w 386"/>
                    <a:gd name="T33" fmla="*/ 0 h 386"/>
                    <a:gd name="T34" fmla="*/ 383 w 386"/>
                    <a:gd name="T35" fmla="*/ 0 h 386"/>
                    <a:gd name="T36" fmla="*/ 383 w 386"/>
                    <a:gd name="T37" fmla="*/ 18 h 386"/>
                    <a:gd name="T38" fmla="*/ 384 w 386"/>
                    <a:gd name="T39" fmla="*/ 18 h 386"/>
                    <a:gd name="T40" fmla="*/ 384 w 386"/>
                    <a:gd name="T41" fmla="*/ 57 h 386"/>
                    <a:gd name="T42" fmla="*/ 386 w 386"/>
                    <a:gd name="T43" fmla="*/ 57 h 386"/>
                    <a:gd name="T44" fmla="*/ 386 w 386"/>
                    <a:gd name="T45" fmla="*/ 0 h 3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86" h="386">
                      <a:moveTo>
                        <a:pt x="257" y="384"/>
                      </a:moveTo>
                      <a:cubicBezTo>
                        <a:pt x="145" y="384"/>
                        <a:pt x="145" y="384"/>
                        <a:pt x="145" y="384"/>
                      </a:cubicBezTo>
                      <a:cubicBezTo>
                        <a:pt x="0" y="384"/>
                        <a:pt x="0" y="384"/>
                        <a:pt x="0" y="384"/>
                      </a:cubicBezTo>
                      <a:cubicBezTo>
                        <a:pt x="0" y="386"/>
                        <a:pt x="0" y="386"/>
                        <a:pt x="0" y="386"/>
                      </a:cubicBezTo>
                      <a:cubicBezTo>
                        <a:pt x="148" y="386"/>
                        <a:pt x="148" y="386"/>
                        <a:pt x="148" y="386"/>
                      </a:cubicBezTo>
                      <a:cubicBezTo>
                        <a:pt x="260" y="386"/>
                        <a:pt x="260" y="386"/>
                        <a:pt x="260" y="386"/>
                      </a:cubicBezTo>
                      <a:cubicBezTo>
                        <a:pt x="259" y="386"/>
                        <a:pt x="259" y="385"/>
                        <a:pt x="259" y="385"/>
                      </a:cubicBezTo>
                      <a:cubicBezTo>
                        <a:pt x="259" y="385"/>
                        <a:pt x="258" y="385"/>
                        <a:pt x="258" y="384"/>
                      </a:cubicBezTo>
                      <a:cubicBezTo>
                        <a:pt x="258" y="384"/>
                        <a:pt x="257" y="384"/>
                        <a:pt x="257" y="384"/>
                      </a:cubicBezTo>
                      <a:moveTo>
                        <a:pt x="386" y="76"/>
                      </a:moveTo>
                      <a:cubicBezTo>
                        <a:pt x="384" y="76"/>
                        <a:pt x="384" y="76"/>
                        <a:pt x="384" y="76"/>
                      </a:cubicBezTo>
                      <a:cubicBezTo>
                        <a:pt x="384" y="115"/>
                        <a:pt x="384" y="115"/>
                        <a:pt x="384" y="115"/>
                      </a:cubicBezTo>
                      <a:cubicBezTo>
                        <a:pt x="383" y="115"/>
                        <a:pt x="383" y="115"/>
                        <a:pt x="383" y="115"/>
                      </a:cubicBezTo>
                      <a:cubicBezTo>
                        <a:pt x="383" y="128"/>
                        <a:pt x="383" y="128"/>
                        <a:pt x="383" y="128"/>
                      </a:cubicBezTo>
                      <a:cubicBezTo>
                        <a:pt x="386" y="128"/>
                        <a:pt x="386" y="128"/>
                        <a:pt x="386" y="128"/>
                      </a:cubicBezTo>
                      <a:cubicBezTo>
                        <a:pt x="386" y="76"/>
                        <a:pt x="386" y="76"/>
                        <a:pt x="386" y="76"/>
                      </a:cubicBezTo>
                      <a:moveTo>
                        <a:pt x="386" y="0"/>
                      </a:moveTo>
                      <a:cubicBezTo>
                        <a:pt x="383" y="0"/>
                        <a:pt x="383" y="0"/>
                        <a:pt x="383" y="0"/>
                      </a:cubicBezTo>
                      <a:cubicBezTo>
                        <a:pt x="383" y="18"/>
                        <a:pt x="383" y="18"/>
                        <a:pt x="383" y="18"/>
                      </a:cubicBezTo>
                      <a:cubicBezTo>
                        <a:pt x="384" y="18"/>
                        <a:pt x="384" y="18"/>
                        <a:pt x="384" y="18"/>
                      </a:cubicBezTo>
                      <a:cubicBezTo>
                        <a:pt x="384" y="57"/>
                        <a:pt x="384" y="57"/>
                        <a:pt x="384" y="57"/>
                      </a:cubicBezTo>
                      <a:cubicBezTo>
                        <a:pt x="386" y="57"/>
                        <a:pt x="386" y="57"/>
                        <a:pt x="386" y="57"/>
                      </a:cubicBezTo>
                      <a:cubicBezTo>
                        <a:pt x="386" y="0"/>
                        <a:pt x="386" y="0"/>
                        <a:pt x="386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52" name="Freeform 40">
                  <a:extLst>
                    <a:ext uri="{FF2B5EF4-FFF2-40B4-BE49-F238E27FC236}">
                      <a16:creationId xmlns:a16="http://schemas.microsoft.com/office/drawing/2014/main" id="{DD2A78CC-9E83-4E57-B369-38C9A98753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3" y="1693"/>
                  <a:ext cx="15" cy="476"/>
                </a:xfrm>
                <a:custGeom>
                  <a:avLst/>
                  <a:gdLst>
                    <a:gd name="T0" fmla="*/ 0 w 15"/>
                    <a:gd name="T1" fmla="*/ 0 h 476"/>
                    <a:gd name="T2" fmla="*/ 0 w 15"/>
                    <a:gd name="T3" fmla="*/ 476 h 476"/>
                    <a:gd name="T4" fmla="*/ 5 w 15"/>
                    <a:gd name="T5" fmla="*/ 476 h 476"/>
                    <a:gd name="T6" fmla="*/ 5 w 15"/>
                    <a:gd name="T7" fmla="*/ 285 h 476"/>
                    <a:gd name="T8" fmla="*/ 15 w 15"/>
                    <a:gd name="T9" fmla="*/ 285 h 476"/>
                    <a:gd name="T10" fmla="*/ 15 w 15"/>
                    <a:gd name="T11" fmla="*/ 191 h 476"/>
                    <a:gd name="T12" fmla="*/ 5 w 15"/>
                    <a:gd name="T13" fmla="*/ 191 h 476"/>
                    <a:gd name="T14" fmla="*/ 5 w 15"/>
                    <a:gd name="T15" fmla="*/ 0 h 476"/>
                    <a:gd name="T16" fmla="*/ 0 w 15"/>
                    <a:gd name="T17" fmla="*/ 0 h 4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476">
                      <a:moveTo>
                        <a:pt x="0" y="0"/>
                      </a:moveTo>
                      <a:lnTo>
                        <a:pt x="0" y="476"/>
                      </a:lnTo>
                      <a:lnTo>
                        <a:pt x="5" y="476"/>
                      </a:lnTo>
                      <a:lnTo>
                        <a:pt x="5" y="285"/>
                      </a:lnTo>
                      <a:lnTo>
                        <a:pt x="15" y="285"/>
                      </a:lnTo>
                      <a:lnTo>
                        <a:pt x="15" y="191"/>
                      </a:lnTo>
                      <a:lnTo>
                        <a:pt x="5" y="191"/>
                      </a:lnTo>
                      <a:lnTo>
                        <a:pt x="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91D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53" name="Freeform 41">
                  <a:extLst>
                    <a:ext uri="{FF2B5EF4-FFF2-40B4-BE49-F238E27FC236}">
                      <a16:creationId xmlns:a16="http://schemas.microsoft.com/office/drawing/2014/main" id="{7881BF22-CC98-4773-89FD-0E77E2AF59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3" y="1693"/>
                  <a:ext cx="15" cy="476"/>
                </a:xfrm>
                <a:custGeom>
                  <a:avLst/>
                  <a:gdLst>
                    <a:gd name="T0" fmla="*/ 0 w 15"/>
                    <a:gd name="T1" fmla="*/ 0 h 476"/>
                    <a:gd name="T2" fmla="*/ 0 w 15"/>
                    <a:gd name="T3" fmla="*/ 476 h 476"/>
                    <a:gd name="T4" fmla="*/ 5 w 15"/>
                    <a:gd name="T5" fmla="*/ 476 h 476"/>
                    <a:gd name="T6" fmla="*/ 5 w 15"/>
                    <a:gd name="T7" fmla="*/ 285 h 476"/>
                    <a:gd name="T8" fmla="*/ 15 w 15"/>
                    <a:gd name="T9" fmla="*/ 285 h 476"/>
                    <a:gd name="T10" fmla="*/ 15 w 15"/>
                    <a:gd name="T11" fmla="*/ 191 h 476"/>
                    <a:gd name="T12" fmla="*/ 5 w 15"/>
                    <a:gd name="T13" fmla="*/ 191 h 476"/>
                    <a:gd name="T14" fmla="*/ 5 w 15"/>
                    <a:gd name="T15" fmla="*/ 0 h 476"/>
                    <a:gd name="T16" fmla="*/ 0 w 15"/>
                    <a:gd name="T17" fmla="*/ 0 h 4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476">
                      <a:moveTo>
                        <a:pt x="0" y="0"/>
                      </a:moveTo>
                      <a:lnTo>
                        <a:pt x="0" y="476"/>
                      </a:lnTo>
                      <a:lnTo>
                        <a:pt x="5" y="476"/>
                      </a:lnTo>
                      <a:lnTo>
                        <a:pt x="5" y="285"/>
                      </a:lnTo>
                      <a:lnTo>
                        <a:pt x="15" y="285"/>
                      </a:lnTo>
                      <a:lnTo>
                        <a:pt x="15" y="191"/>
                      </a:lnTo>
                      <a:lnTo>
                        <a:pt x="5" y="191"/>
                      </a:lnTo>
                      <a:lnTo>
                        <a:pt x="5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54" name="Freeform 42">
                  <a:extLst>
                    <a:ext uri="{FF2B5EF4-FFF2-40B4-BE49-F238E27FC236}">
                      <a16:creationId xmlns:a16="http://schemas.microsoft.com/office/drawing/2014/main" id="{C1903A31-BDE2-4E41-9730-0F5097AB3D2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441" y="1590"/>
                  <a:ext cx="1902" cy="1900"/>
                </a:xfrm>
                <a:custGeom>
                  <a:avLst/>
                  <a:gdLst>
                    <a:gd name="T0" fmla="*/ 257 w 386"/>
                    <a:gd name="T1" fmla="*/ 384 h 387"/>
                    <a:gd name="T2" fmla="*/ 145 w 386"/>
                    <a:gd name="T3" fmla="*/ 384 h 387"/>
                    <a:gd name="T4" fmla="*/ 0 w 386"/>
                    <a:gd name="T5" fmla="*/ 384 h 387"/>
                    <a:gd name="T6" fmla="*/ 0 w 386"/>
                    <a:gd name="T7" fmla="*/ 387 h 387"/>
                    <a:gd name="T8" fmla="*/ 3 w 386"/>
                    <a:gd name="T9" fmla="*/ 387 h 387"/>
                    <a:gd name="T10" fmla="*/ 148 w 386"/>
                    <a:gd name="T11" fmla="*/ 387 h 387"/>
                    <a:gd name="T12" fmla="*/ 260 w 386"/>
                    <a:gd name="T13" fmla="*/ 387 h 387"/>
                    <a:gd name="T14" fmla="*/ 259 w 386"/>
                    <a:gd name="T15" fmla="*/ 385 h 387"/>
                    <a:gd name="T16" fmla="*/ 258 w 386"/>
                    <a:gd name="T17" fmla="*/ 385 h 387"/>
                    <a:gd name="T18" fmla="*/ 257 w 386"/>
                    <a:gd name="T19" fmla="*/ 384 h 387"/>
                    <a:gd name="T20" fmla="*/ 386 w 386"/>
                    <a:gd name="T21" fmla="*/ 118 h 387"/>
                    <a:gd name="T22" fmla="*/ 384 w 386"/>
                    <a:gd name="T23" fmla="*/ 118 h 387"/>
                    <a:gd name="T24" fmla="*/ 384 w 386"/>
                    <a:gd name="T25" fmla="*/ 131 h 387"/>
                    <a:gd name="T26" fmla="*/ 386 w 386"/>
                    <a:gd name="T27" fmla="*/ 131 h 387"/>
                    <a:gd name="T28" fmla="*/ 386 w 386"/>
                    <a:gd name="T29" fmla="*/ 118 h 387"/>
                    <a:gd name="T30" fmla="*/ 386 w 386"/>
                    <a:gd name="T31" fmla="*/ 0 h 387"/>
                    <a:gd name="T32" fmla="*/ 384 w 386"/>
                    <a:gd name="T33" fmla="*/ 0 h 387"/>
                    <a:gd name="T34" fmla="*/ 384 w 386"/>
                    <a:gd name="T35" fmla="*/ 20 h 387"/>
                    <a:gd name="T36" fmla="*/ 386 w 386"/>
                    <a:gd name="T37" fmla="*/ 21 h 387"/>
                    <a:gd name="T38" fmla="*/ 386 w 386"/>
                    <a:gd name="T39" fmla="*/ 3 h 387"/>
                    <a:gd name="T40" fmla="*/ 386 w 386"/>
                    <a:gd name="T41" fmla="*/ 0 h 3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86" h="387">
                      <a:moveTo>
                        <a:pt x="257" y="384"/>
                      </a:moveTo>
                      <a:cubicBezTo>
                        <a:pt x="145" y="384"/>
                        <a:pt x="145" y="384"/>
                        <a:pt x="145" y="384"/>
                      </a:cubicBezTo>
                      <a:cubicBezTo>
                        <a:pt x="0" y="384"/>
                        <a:pt x="0" y="384"/>
                        <a:pt x="0" y="384"/>
                      </a:cubicBezTo>
                      <a:cubicBezTo>
                        <a:pt x="0" y="387"/>
                        <a:pt x="0" y="387"/>
                        <a:pt x="0" y="387"/>
                      </a:cubicBezTo>
                      <a:cubicBezTo>
                        <a:pt x="3" y="387"/>
                        <a:pt x="3" y="387"/>
                        <a:pt x="3" y="387"/>
                      </a:cubicBezTo>
                      <a:cubicBezTo>
                        <a:pt x="148" y="387"/>
                        <a:pt x="148" y="387"/>
                        <a:pt x="148" y="387"/>
                      </a:cubicBezTo>
                      <a:cubicBezTo>
                        <a:pt x="260" y="387"/>
                        <a:pt x="260" y="387"/>
                        <a:pt x="260" y="387"/>
                      </a:cubicBezTo>
                      <a:cubicBezTo>
                        <a:pt x="260" y="386"/>
                        <a:pt x="259" y="386"/>
                        <a:pt x="259" y="385"/>
                      </a:cubicBezTo>
                      <a:cubicBezTo>
                        <a:pt x="259" y="385"/>
                        <a:pt x="258" y="385"/>
                        <a:pt x="258" y="385"/>
                      </a:cubicBezTo>
                      <a:cubicBezTo>
                        <a:pt x="258" y="384"/>
                        <a:pt x="257" y="384"/>
                        <a:pt x="257" y="384"/>
                      </a:cubicBezTo>
                      <a:moveTo>
                        <a:pt x="386" y="118"/>
                      </a:moveTo>
                      <a:cubicBezTo>
                        <a:pt x="384" y="118"/>
                        <a:pt x="384" y="118"/>
                        <a:pt x="384" y="118"/>
                      </a:cubicBezTo>
                      <a:cubicBezTo>
                        <a:pt x="384" y="131"/>
                        <a:pt x="384" y="131"/>
                        <a:pt x="384" y="131"/>
                      </a:cubicBezTo>
                      <a:cubicBezTo>
                        <a:pt x="386" y="131"/>
                        <a:pt x="386" y="131"/>
                        <a:pt x="386" y="131"/>
                      </a:cubicBezTo>
                      <a:cubicBezTo>
                        <a:pt x="386" y="118"/>
                        <a:pt x="386" y="118"/>
                        <a:pt x="386" y="118"/>
                      </a:cubicBezTo>
                      <a:moveTo>
                        <a:pt x="386" y="0"/>
                      </a:moveTo>
                      <a:cubicBezTo>
                        <a:pt x="384" y="0"/>
                        <a:pt x="384" y="0"/>
                        <a:pt x="384" y="0"/>
                      </a:cubicBezTo>
                      <a:cubicBezTo>
                        <a:pt x="384" y="20"/>
                        <a:pt x="384" y="20"/>
                        <a:pt x="384" y="20"/>
                      </a:cubicBezTo>
                      <a:cubicBezTo>
                        <a:pt x="386" y="21"/>
                        <a:pt x="386" y="21"/>
                        <a:pt x="386" y="21"/>
                      </a:cubicBezTo>
                      <a:cubicBezTo>
                        <a:pt x="386" y="3"/>
                        <a:pt x="386" y="3"/>
                        <a:pt x="386" y="3"/>
                      </a:cubicBezTo>
                      <a:cubicBezTo>
                        <a:pt x="386" y="0"/>
                        <a:pt x="386" y="0"/>
                        <a:pt x="386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55" name="Freeform 43">
                  <a:extLst>
                    <a:ext uri="{FF2B5EF4-FFF2-40B4-BE49-F238E27FC236}">
                      <a16:creationId xmlns:a16="http://schemas.microsoft.com/office/drawing/2014/main" id="{CC99D524-599D-4846-BBB6-3D38988580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33" y="1688"/>
                  <a:ext cx="10" cy="481"/>
                </a:xfrm>
                <a:custGeom>
                  <a:avLst/>
                  <a:gdLst>
                    <a:gd name="T0" fmla="*/ 0 w 10"/>
                    <a:gd name="T1" fmla="*/ 0 h 481"/>
                    <a:gd name="T2" fmla="*/ 0 w 10"/>
                    <a:gd name="T3" fmla="*/ 481 h 481"/>
                    <a:gd name="T4" fmla="*/ 10 w 10"/>
                    <a:gd name="T5" fmla="*/ 481 h 481"/>
                    <a:gd name="T6" fmla="*/ 10 w 10"/>
                    <a:gd name="T7" fmla="*/ 5 h 481"/>
                    <a:gd name="T8" fmla="*/ 0 w 10"/>
                    <a:gd name="T9" fmla="*/ 0 h 4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481">
                      <a:moveTo>
                        <a:pt x="0" y="0"/>
                      </a:moveTo>
                      <a:lnTo>
                        <a:pt x="0" y="481"/>
                      </a:lnTo>
                      <a:lnTo>
                        <a:pt x="10" y="481"/>
                      </a:lnTo>
                      <a:lnTo>
                        <a:pt x="10" y="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91D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56" name="Freeform 44">
                  <a:extLst>
                    <a:ext uri="{FF2B5EF4-FFF2-40B4-BE49-F238E27FC236}">
                      <a16:creationId xmlns:a16="http://schemas.microsoft.com/office/drawing/2014/main" id="{73CA9D34-7FED-4528-964B-A38859A581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33" y="1688"/>
                  <a:ext cx="10" cy="481"/>
                </a:xfrm>
                <a:custGeom>
                  <a:avLst/>
                  <a:gdLst>
                    <a:gd name="T0" fmla="*/ 0 w 10"/>
                    <a:gd name="T1" fmla="*/ 0 h 481"/>
                    <a:gd name="T2" fmla="*/ 0 w 10"/>
                    <a:gd name="T3" fmla="*/ 481 h 481"/>
                    <a:gd name="T4" fmla="*/ 10 w 10"/>
                    <a:gd name="T5" fmla="*/ 481 h 481"/>
                    <a:gd name="T6" fmla="*/ 10 w 10"/>
                    <a:gd name="T7" fmla="*/ 5 h 481"/>
                    <a:gd name="T8" fmla="*/ 0 w 10"/>
                    <a:gd name="T9" fmla="*/ 0 h 4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481">
                      <a:moveTo>
                        <a:pt x="0" y="0"/>
                      </a:moveTo>
                      <a:lnTo>
                        <a:pt x="0" y="481"/>
                      </a:lnTo>
                      <a:lnTo>
                        <a:pt x="10" y="481"/>
                      </a:lnTo>
                      <a:lnTo>
                        <a:pt x="10" y="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57" name="Freeform 45">
                  <a:extLst>
                    <a:ext uri="{FF2B5EF4-FFF2-40B4-BE49-F238E27FC236}">
                      <a16:creationId xmlns:a16="http://schemas.microsoft.com/office/drawing/2014/main" id="{09723859-54FF-4790-99BF-F35F88E536D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426" y="1575"/>
                  <a:ext cx="1907" cy="1900"/>
                </a:xfrm>
                <a:custGeom>
                  <a:avLst/>
                  <a:gdLst>
                    <a:gd name="T0" fmla="*/ 257 w 387"/>
                    <a:gd name="T1" fmla="*/ 384 h 387"/>
                    <a:gd name="T2" fmla="*/ 145 w 387"/>
                    <a:gd name="T3" fmla="*/ 384 h 387"/>
                    <a:gd name="T4" fmla="*/ 0 w 387"/>
                    <a:gd name="T5" fmla="*/ 384 h 387"/>
                    <a:gd name="T6" fmla="*/ 0 w 387"/>
                    <a:gd name="T7" fmla="*/ 387 h 387"/>
                    <a:gd name="T8" fmla="*/ 3 w 387"/>
                    <a:gd name="T9" fmla="*/ 387 h 387"/>
                    <a:gd name="T10" fmla="*/ 148 w 387"/>
                    <a:gd name="T11" fmla="*/ 387 h 387"/>
                    <a:gd name="T12" fmla="*/ 260 w 387"/>
                    <a:gd name="T13" fmla="*/ 387 h 387"/>
                    <a:gd name="T14" fmla="*/ 259 w 387"/>
                    <a:gd name="T15" fmla="*/ 385 h 387"/>
                    <a:gd name="T16" fmla="*/ 258 w 387"/>
                    <a:gd name="T17" fmla="*/ 385 h 387"/>
                    <a:gd name="T18" fmla="*/ 257 w 387"/>
                    <a:gd name="T19" fmla="*/ 384 h 387"/>
                    <a:gd name="T20" fmla="*/ 387 w 387"/>
                    <a:gd name="T21" fmla="*/ 121 h 387"/>
                    <a:gd name="T22" fmla="*/ 384 w 387"/>
                    <a:gd name="T23" fmla="*/ 122 h 387"/>
                    <a:gd name="T24" fmla="*/ 384 w 387"/>
                    <a:gd name="T25" fmla="*/ 134 h 387"/>
                    <a:gd name="T26" fmla="*/ 387 w 387"/>
                    <a:gd name="T27" fmla="*/ 134 h 387"/>
                    <a:gd name="T28" fmla="*/ 387 w 387"/>
                    <a:gd name="T29" fmla="*/ 121 h 387"/>
                    <a:gd name="T30" fmla="*/ 387 w 387"/>
                    <a:gd name="T31" fmla="*/ 0 h 387"/>
                    <a:gd name="T32" fmla="*/ 384 w 387"/>
                    <a:gd name="T33" fmla="*/ 0 h 387"/>
                    <a:gd name="T34" fmla="*/ 384 w 387"/>
                    <a:gd name="T35" fmla="*/ 23 h 387"/>
                    <a:gd name="T36" fmla="*/ 387 w 387"/>
                    <a:gd name="T37" fmla="*/ 23 h 387"/>
                    <a:gd name="T38" fmla="*/ 387 w 387"/>
                    <a:gd name="T39" fmla="*/ 3 h 387"/>
                    <a:gd name="T40" fmla="*/ 387 w 387"/>
                    <a:gd name="T41" fmla="*/ 0 h 3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87" h="387">
                      <a:moveTo>
                        <a:pt x="257" y="384"/>
                      </a:moveTo>
                      <a:cubicBezTo>
                        <a:pt x="145" y="384"/>
                        <a:pt x="145" y="384"/>
                        <a:pt x="145" y="384"/>
                      </a:cubicBezTo>
                      <a:cubicBezTo>
                        <a:pt x="0" y="384"/>
                        <a:pt x="0" y="384"/>
                        <a:pt x="0" y="384"/>
                      </a:cubicBezTo>
                      <a:cubicBezTo>
                        <a:pt x="0" y="387"/>
                        <a:pt x="0" y="387"/>
                        <a:pt x="0" y="387"/>
                      </a:cubicBezTo>
                      <a:cubicBezTo>
                        <a:pt x="3" y="387"/>
                        <a:pt x="3" y="387"/>
                        <a:pt x="3" y="387"/>
                      </a:cubicBezTo>
                      <a:cubicBezTo>
                        <a:pt x="148" y="387"/>
                        <a:pt x="148" y="387"/>
                        <a:pt x="148" y="387"/>
                      </a:cubicBezTo>
                      <a:cubicBezTo>
                        <a:pt x="260" y="387"/>
                        <a:pt x="260" y="387"/>
                        <a:pt x="260" y="387"/>
                      </a:cubicBezTo>
                      <a:cubicBezTo>
                        <a:pt x="260" y="386"/>
                        <a:pt x="259" y="386"/>
                        <a:pt x="259" y="385"/>
                      </a:cubicBezTo>
                      <a:cubicBezTo>
                        <a:pt x="259" y="385"/>
                        <a:pt x="259" y="385"/>
                        <a:pt x="258" y="385"/>
                      </a:cubicBezTo>
                      <a:cubicBezTo>
                        <a:pt x="258" y="384"/>
                        <a:pt x="258" y="384"/>
                        <a:pt x="257" y="384"/>
                      </a:cubicBezTo>
                      <a:moveTo>
                        <a:pt x="387" y="121"/>
                      </a:moveTo>
                      <a:cubicBezTo>
                        <a:pt x="384" y="122"/>
                        <a:pt x="384" y="122"/>
                        <a:pt x="384" y="122"/>
                      </a:cubicBezTo>
                      <a:cubicBezTo>
                        <a:pt x="384" y="134"/>
                        <a:pt x="384" y="134"/>
                        <a:pt x="384" y="134"/>
                      </a:cubicBezTo>
                      <a:cubicBezTo>
                        <a:pt x="387" y="134"/>
                        <a:pt x="387" y="134"/>
                        <a:pt x="387" y="134"/>
                      </a:cubicBezTo>
                      <a:cubicBezTo>
                        <a:pt x="387" y="121"/>
                        <a:pt x="387" y="121"/>
                        <a:pt x="387" y="121"/>
                      </a:cubicBezTo>
                      <a:moveTo>
                        <a:pt x="387" y="0"/>
                      </a:moveTo>
                      <a:cubicBezTo>
                        <a:pt x="384" y="0"/>
                        <a:pt x="384" y="0"/>
                        <a:pt x="384" y="0"/>
                      </a:cubicBezTo>
                      <a:cubicBezTo>
                        <a:pt x="384" y="23"/>
                        <a:pt x="384" y="23"/>
                        <a:pt x="384" y="23"/>
                      </a:cubicBezTo>
                      <a:cubicBezTo>
                        <a:pt x="387" y="23"/>
                        <a:pt x="387" y="23"/>
                        <a:pt x="387" y="23"/>
                      </a:cubicBezTo>
                      <a:cubicBezTo>
                        <a:pt x="387" y="3"/>
                        <a:pt x="387" y="3"/>
                        <a:pt x="387" y="3"/>
                      </a:cubicBezTo>
                      <a:cubicBezTo>
                        <a:pt x="387" y="0"/>
                        <a:pt x="387" y="0"/>
                        <a:pt x="387" y="0"/>
                      </a:cubicBezTo>
                    </a:path>
                  </a:pathLst>
                </a:custGeom>
                <a:solidFill>
                  <a:srgbClr val="FEFEF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58" name="Freeform 46">
                  <a:extLst>
                    <a:ext uri="{FF2B5EF4-FFF2-40B4-BE49-F238E27FC236}">
                      <a16:creationId xmlns:a16="http://schemas.microsoft.com/office/drawing/2014/main" id="{B06342A2-8FF7-40F6-B871-7C4EF1F6FB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18" y="1688"/>
                  <a:ext cx="15" cy="486"/>
                </a:xfrm>
                <a:custGeom>
                  <a:avLst/>
                  <a:gdLst>
                    <a:gd name="T0" fmla="*/ 0 w 15"/>
                    <a:gd name="T1" fmla="*/ 0 h 486"/>
                    <a:gd name="T2" fmla="*/ 0 w 15"/>
                    <a:gd name="T3" fmla="*/ 486 h 486"/>
                    <a:gd name="T4" fmla="*/ 15 w 15"/>
                    <a:gd name="T5" fmla="*/ 481 h 486"/>
                    <a:gd name="T6" fmla="*/ 15 w 15"/>
                    <a:gd name="T7" fmla="*/ 0 h 486"/>
                    <a:gd name="T8" fmla="*/ 0 w 15"/>
                    <a:gd name="T9" fmla="*/ 0 h 4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486">
                      <a:moveTo>
                        <a:pt x="0" y="0"/>
                      </a:moveTo>
                      <a:lnTo>
                        <a:pt x="0" y="486"/>
                      </a:lnTo>
                      <a:lnTo>
                        <a:pt x="15" y="481"/>
                      </a:lnTo>
                      <a:lnTo>
                        <a:pt x="1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81D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59" name="Freeform 47">
                  <a:extLst>
                    <a:ext uri="{FF2B5EF4-FFF2-40B4-BE49-F238E27FC236}">
                      <a16:creationId xmlns:a16="http://schemas.microsoft.com/office/drawing/2014/main" id="{2724C374-9FD3-4990-9AAD-599C4C274F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18" y="1688"/>
                  <a:ext cx="15" cy="486"/>
                </a:xfrm>
                <a:custGeom>
                  <a:avLst/>
                  <a:gdLst>
                    <a:gd name="T0" fmla="*/ 0 w 15"/>
                    <a:gd name="T1" fmla="*/ 0 h 486"/>
                    <a:gd name="T2" fmla="*/ 0 w 15"/>
                    <a:gd name="T3" fmla="*/ 486 h 486"/>
                    <a:gd name="T4" fmla="*/ 15 w 15"/>
                    <a:gd name="T5" fmla="*/ 481 h 486"/>
                    <a:gd name="T6" fmla="*/ 15 w 15"/>
                    <a:gd name="T7" fmla="*/ 0 h 486"/>
                    <a:gd name="T8" fmla="*/ 0 w 15"/>
                    <a:gd name="T9" fmla="*/ 0 h 4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486">
                      <a:moveTo>
                        <a:pt x="0" y="0"/>
                      </a:moveTo>
                      <a:lnTo>
                        <a:pt x="0" y="486"/>
                      </a:lnTo>
                      <a:lnTo>
                        <a:pt x="15" y="481"/>
                      </a:lnTo>
                      <a:lnTo>
                        <a:pt x="15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60" name="Freeform 48">
                  <a:extLst>
                    <a:ext uri="{FF2B5EF4-FFF2-40B4-BE49-F238E27FC236}">
                      <a16:creationId xmlns:a16="http://schemas.microsoft.com/office/drawing/2014/main" id="{1DFD7635-AF24-4B21-8349-34EE654AE9D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412" y="1560"/>
                  <a:ext cx="1906" cy="1900"/>
                </a:xfrm>
                <a:custGeom>
                  <a:avLst/>
                  <a:gdLst>
                    <a:gd name="T0" fmla="*/ 257 w 387"/>
                    <a:gd name="T1" fmla="*/ 384 h 387"/>
                    <a:gd name="T2" fmla="*/ 145 w 387"/>
                    <a:gd name="T3" fmla="*/ 384 h 387"/>
                    <a:gd name="T4" fmla="*/ 0 w 387"/>
                    <a:gd name="T5" fmla="*/ 384 h 387"/>
                    <a:gd name="T6" fmla="*/ 0 w 387"/>
                    <a:gd name="T7" fmla="*/ 387 h 387"/>
                    <a:gd name="T8" fmla="*/ 3 w 387"/>
                    <a:gd name="T9" fmla="*/ 387 h 387"/>
                    <a:gd name="T10" fmla="*/ 148 w 387"/>
                    <a:gd name="T11" fmla="*/ 387 h 387"/>
                    <a:gd name="T12" fmla="*/ 260 w 387"/>
                    <a:gd name="T13" fmla="*/ 387 h 387"/>
                    <a:gd name="T14" fmla="*/ 259 w 387"/>
                    <a:gd name="T15" fmla="*/ 385 h 387"/>
                    <a:gd name="T16" fmla="*/ 259 w 387"/>
                    <a:gd name="T17" fmla="*/ 385 h 387"/>
                    <a:gd name="T18" fmla="*/ 257 w 387"/>
                    <a:gd name="T19" fmla="*/ 384 h 387"/>
                    <a:gd name="T20" fmla="*/ 387 w 387"/>
                    <a:gd name="T21" fmla="*/ 125 h 387"/>
                    <a:gd name="T22" fmla="*/ 384 w 387"/>
                    <a:gd name="T23" fmla="*/ 125 h 387"/>
                    <a:gd name="T24" fmla="*/ 384 w 387"/>
                    <a:gd name="T25" fmla="*/ 137 h 387"/>
                    <a:gd name="T26" fmla="*/ 387 w 387"/>
                    <a:gd name="T27" fmla="*/ 137 h 387"/>
                    <a:gd name="T28" fmla="*/ 387 w 387"/>
                    <a:gd name="T29" fmla="*/ 125 h 387"/>
                    <a:gd name="T30" fmla="*/ 387 w 387"/>
                    <a:gd name="T31" fmla="*/ 0 h 387"/>
                    <a:gd name="T32" fmla="*/ 384 w 387"/>
                    <a:gd name="T33" fmla="*/ 0 h 387"/>
                    <a:gd name="T34" fmla="*/ 384 w 387"/>
                    <a:gd name="T35" fmla="*/ 25 h 387"/>
                    <a:gd name="T36" fmla="*/ 387 w 387"/>
                    <a:gd name="T37" fmla="*/ 26 h 387"/>
                    <a:gd name="T38" fmla="*/ 387 w 387"/>
                    <a:gd name="T39" fmla="*/ 3 h 387"/>
                    <a:gd name="T40" fmla="*/ 387 w 387"/>
                    <a:gd name="T41" fmla="*/ 0 h 3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87" h="387">
                      <a:moveTo>
                        <a:pt x="257" y="384"/>
                      </a:moveTo>
                      <a:cubicBezTo>
                        <a:pt x="145" y="384"/>
                        <a:pt x="145" y="384"/>
                        <a:pt x="145" y="384"/>
                      </a:cubicBezTo>
                      <a:cubicBezTo>
                        <a:pt x="0" y="384"/>
                        <a:pt x="0" y="384"/>
                        <a:pt x="0" y="384"/>
                      </a:cubicBezTo>
                      <a:cubicBezTo>
                        <a:pt x="0" y="387"/>
                        <a:pt x="0" y="387"/>
                        <a:pt x="0" y="387"/>
                      </a:cubicBezTo>
                      <a:cubicBezTo>
                        <a:pt x="3" y="387"/>
                        <a:pt x="3" y="387"/>
                        <a:pt x="3" y="387"/>
                      </a:cubicBezTo>
                      <a:cubicBezTo>
                        <a:pt x="148" y="387"/>
                        <a:pt x="148" y="387"/>
                        <a:pt x="148" y="387"/>
                      </a:cubicBezTo>
                      <a:cubicBezTo>
                        <a:pt x="260" y="387"/>
                        <a:pt x="260" y="387"/>
                        <a:pt x="260" y="387"/>
                      </a:cubicBezTo>
                      <a:cubicBezTo>
                        <a:pt x="260" y="386"/>
                        <a:pt x="259" y="386"/>
                        <a:pt x="259" y="385"/>
                      </a:cubicBezTo>
                      <a:cubicBezTo>
                        <a:pt x="259" y="385"/>
                        <a:pt x="259" y="385"/>
                        <a:pt x="259" y="385"/>
                      </a:cubicBezTo>
                      <a:cubicBezTo>
                        <a:pt x="258" y="385"/>
                        <a:pt x="258" y="384"/>
                        <a:pt x="257" y="384"/>
                      </a:cubicBezTo>
                      <a:moveTo>
                        <a:pt x="387" y="125"/>
                      </a:moveTo>
                      <a:cubicBezTo>
                        <a:pt x="384" y="125"/>
                        <a:pt x="384" y="125"/>
                        <a:pt x="384" y="125"/>
                      </a:cubicBezTo>
                      <a:cubicBezTo>
                        <a:pt x="384" y="137"/>
                        <a:pt x="384" y="137"/>
                        <a:pt x="384" y="137"/>
                      </a:cubicBezTo>
                      <a:cubicBezTo>
                        <a:pt x="387" y="137"/>
                        <a:pt x="387" y="137"/>
                        <a:pt x="387" y="137"/>
                      </a:cubicBezTo>
                      <a:cubicBezTo>
                        <a:pt x="387" y="125"/>
                        <a:pt x="387" y="125"/>
                        <a:pt x="387" y="125"/>
                      </a:cubicBezTo>
                      <a:moveTo>
                        <a:pt x="387" y="0"/>
                      </a:moveTo>
                      <a:cubicBezTo>
                        <a:pt x="384" y="0"/>
                        <a:pt x="384" y="0"/>
                        <a:pt x="384" y="0"/>
                      </a:cubicBezTo>
                      <a:cubicBezTo>
                        <a:pt x="384" y="25"/>
                        <a:pt x="384" y="25"/>
                        <a:pt x="384" y="25"/>
                      </a:cubicBezTo>
                      <a:cubicBezTo>
                        <a:pt x="387" y="26"/>
                        <a:pt x="387" y="26"/>
                        <a:pt x="387" y="26"/>
                      </a:cubicBezTo>
                      <a:cubicBezTo>
                        <a:pt x="387" y="3"/>
                        <a:pt x="387" y="3"/>
                        <a:pt x="387" y="3"/>
                      </a:cubicBezTo>
                      <a:cubicBezTo>
                        <a:pt x="387" y="0"/>
                        <a:pt x="387" y="0"/>
                        <a:pt x="387" y="0"/>
                      </a:cubicBezTo>
                    </a:path>
                  </a:pathLst>
                </a:custGeom>
                <a:solidFill>
                  <a:srgbClr val="FCFC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61" name="Freeform 49">
                  <a:extLst>
                    <a:ext uri="{FF2B5EF4-FFF2-40B4-BE49-F238E27FC236}">
                      <a16:creationId xmlns:a16="http://schemas.microsoft.com/office/drawing/2014/main" id="{C5A55CB7-D697-4F03-99C4-915DC32074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03" y="1683"/>
                  <a:ext cx="15" cy="491"/>
                </a:xfrm>
                <a:custGeom>
                  <a:avLst/>
                  <a:gdLst>
                    <a:gd name="T0" fmla="*/ 0 w 15"/>
                    <a:gd name="T1" fmla="*/ 0 h 491"/>
                    <a:gd name="T2" fmla="*/ 0 w 15"/>
                    <a:gd name="T3" fmla="*/ 491 h 491"/>
                    <a:gd name="T4" fmla="*/ 15 w 15"/>
                    <a:gd name="T5" fmla="*/ 491 h 491"/>
                    <a:gd name="T6" fmla="*/ 15 w 15"/>
                    <a:gd name="T7" fmla="*/ 5 h 491"/>
                    <a:gd name="T8" fmla="*/ 0 w 15"/>
                    <a:gd name="T9" fmla="*/ 0 h 4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491">
                      <a:moveTo>
                        <a:pt x="0" y="0"/>
                      </a:moveTo>
                      <a:lnTo>
                        <a:pt x="0" y="491"/>
                      </a:lnTo>
                      <a:lnTo>
                        <a:pt x="15" y="491"/>
                      </a:lnTo>
                      <a:lnTo>
                        <a:pt x="15" y="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81D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62" name="Freeform 50">
                  <a:extLst>
                    <a:ext uri="{FF2B5EF4-FFF2-40B4-BE49-F238E27FC236}">
                      <a16:creationId xmlns:a16="http://schemas.microsoft.com/office/drawing/2014/main" id="{1E5609AE-9608-4977-A9A3-3078F8A7BD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03" y="1683"/>
                  <a:ext cx="15" cy="491"/>
                </a:xfrm>
                <a:custGeom>
                  <a:avLst/>
                  <a:gdLst>
                    <a:gd name="T0" fmla="*/ 0 w 15"/>
                    <a:gd name="T1" fmla="*/ 0 h 491"/>
                    <a:gd name="T2" fmla="*/ 0 w 15"/>
                    <a:gd name="T3" fmla="*/ 491 h 491"/>
                    <a:gd name="T4" fmla="*/ 15 w 15"/>
                    <a:gd name="T5" fmla="*/ 491 h 491"/>
                    <a:gd name="T6" fmla="*/ 15 w 15"/>
                    <a:gd name="T7" fmla="*/ 5 h 491"/>
                    <a:gd name="T8" fmla="*/ 0 w 15"/>
                    <a:gd name="T9" fmla="*/ 0 h 4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491">
                      <a:moveTo>
                        <a:pt x="0" y="0"/>
                      </a:moveTo>
                      <a:lnTo>
                        <a:pt x="0" y="491"/>
                      </a:lnTo>
                      <a:lnTo>
                        <a:pt x="15" y="491"/>
                      </a:lnTo>
                      <a:lnTo>
                        <a:pt x="15" y="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63" name="Freeform 51">
                  <a:extLst>
                    <a:ext uri="{FF2B5EF4-FFF2-40B4-BE49-F238E27FC236}">
                      <a16:creationId xmlns:a16="http://schemas.microsoft.com/office/drawing/2014/main" id="{CFA91083-9EE1-4E29-9035-30B20821775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397" y="1546"/>
                  <a:ext cx="1906" cy="1900"/>
                </a:xfrm>
                <a:custGeom>
                  <a:avLst/>
                  <a:gdLst>
                    <a:gd name="T0" fmla="*/ 259 w 387"/>
                    <a:gd name="T1" fmla="*/ 384 h 387"/>
                    <a:gd name="T2" fmla="*/ 145 w 387"/>
                    <a:gd name="T3" fmla="*/ 384 h 387"/>
                    <a:gd name="T4" fmla="*/ 0 w 387"/>
                    <a:gd name="T5" fmla="*/ 384 h 387"/>
                    <a:gd name="T6" fmla="*/ 0 w 387"/>
                    <a:gd name="T7" fmla="*/ 387 h 387"/>
                    <a:gd name="T8" fmla="*/ 3 w 387"/>
                    <a:gd name="T9" fmla="*/ 387 h 387"/>
                    <a:gd name="T10" fmla="*/ 148 w 387"/>
                    <a:gd name="T11" fmla="*/ 387 h 387"/>
                    <a:gd name="T12" fmla="*/ 260 w 387"/>
                    <a:gd name="T13" fmla="*/ 387 h 387"/>
                    <a:gd name="T14" fmla="*/ 259 w 387"/>
                    <a:gd name="T15" fmla="*/ 384 h 387"/>
                    <a:gd name="T16" fmla="*/ 387 w 387"/>
                    <a:gd name="T17" fmla="*/ 128 h 387"/>
                    <a:gd name="T18" fmla="*/ 386 w 387"/>
                    <a:gd name="T19" fmla="*/ 129 h 387"/>
                    <a:gd name="T20" fmla="*/ 386 w 387"/>
                    <a:gd name="T21" fmla="*/ 134 h 387"/>
                    <a:gd name="T22" fmla="*/ 384 w 387"/>
                    <a:gd name="T23" fmla="*/ 140 h 387"/>
                    <a:gd name="T24" fmla="*/ 384 w 387"/>
                    <a:gd name="T25" fmla="*/ 140 h 387"/>
                    <a:gd name="T26" fmla="*/ 387 w 387"/>
                    <a:gd name="T27" fmla="*/ 140 h 387"/>
                    <a:gd name="T28" fmla="*/ 387 w 387"/>
                    <a:gd name="T29" fmla="*/ 128 h 387"/>
                    <a:gd name="T30" fmla="*/ 387 w 387"/>
                    <a:gd name="T31" fmla="*/ 0 h 387"/>
                    <a:gd name="T32" fmla="*/ 384 w 387"/>
                    <a:gd name="T33" fmla="*/ 0 h 387"/>
                    <a:gd name="T34" fmla="*/ 384 w 387"/>
                    <a:gd name="T35" fmla="*/ 17 h 387"/>
                    <a:gd name="T36" fmla="*/ 386 w 387"/>
                    <a:gd name="T37" fmla="*/ 23 h 387"/>
                    <a:gd name="T38" fmla="*/ 386 w 387"/>
                    <a:gd name="T39" fmla="*/ 28 h 387"/>
                    <a:gd name="T40" fmla="*/ 387 w 387"/>
                    <a:gd name="T41" fmla="*/ 28 h 387"/>
                    <a:gd name="T42" fmla="*/ 387 w 387"/>
                    <a:gd name="T43" fmla="*/ 3 h 387"/>
                    <a:gd name="T44" fmla="*/ 387 w 387"/>
                    <a:gd name="T45" fmla="*/ 0 h 3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87" h="387">
                      <a:moveTo>
                        <a:pt x="259" y="384"/>
                      </a:moveTo>
                      <a:cubicBezTo>
                        <a:pt x="145" y="384"/>
                        <a:pt x="145" y="384"/>
                        <a:pt x="145" y="384"/>
                      </a:cubicBezTo>
                      <a:cubicBezTo>
                        <a:pt x="0" y="384"/>
                        <a:pt x="0" y="384"/>
                        <a:pt x="0" y="384"/>
                      </a:cubicBezTo>
                      <a:cubicBezTo>
                        <a:pt x="0" y="387"/>
                        <a:pt x="0" y="387"/>
                        <a:pt x="0" y="387"/>
                      </a:cubicBezTo>
                      <a:cubicBezTo>
                        <a:pt x="3" y="387"/>
                        <a:pt x="3" y="387"/>
                        <a:pt x="3" y="387"/>
                      </a:cubicBezTo>
                      <a:cubicBezTo>
                        <a:pt x="148" y="387"/>
                        <a:pt x="148" y="387"/>
                        <a:pt x="148" y="387"/>
                      </a:cubicBezTo>
                      <a:cubicBezTo>
                        <a:pt x="260" y="387"/>
                        <a:pt x="260" y="387"/>
                        <a:pt x="260" y="387"/>
                      </a:cubicBezTo>
                      <a:cubicBezTo>
                        <a:pt x="260" y="386"/>
                        <a:pt x="259" y="385"/>
                        <a:pt x="259" y="384"/>
                      </a:cubicBezTo>
                      <a:moveTo>
                        <a:pt x="387" y="128"/>
                      </a:moveTo>
                      <a:cubicBezTo>
                        <a:pt x="386" y="129"/>
                        <a:pt x="386" y="129"/>
                        <a:pt x="386" y="129"/>
                      </a:cubicBezTo>
                      <a:cubicBezTo>
                        <a:pt x="386" y="134"/>
                        <a:pt x="386" y="134"/>
                        <a:pt x="386" y="134"/>
                      </a:cubicBezTo>
                      <a:cubicBezTo>
                        <a:pt x="386" y="136"/>
                        <a:pt x="385" y="138"/>
                        <a:pt x="384" y="140"/>
                      </a:cubicBezTo>
                      <a:cubicBezTo>
                        <a:pt x="384" y="140"/>
                        <a:pt x="384" y="140"/>
                        <a:pt x="384" y="140"/>
                      </a:cubicBezTo>
                      <a:cubicBezTo>
                        <a:pt x="387" y="140"/>
                        <a:pt x="387" y="140"/>
                        <a:pt x="387" y="140"/>
                      </a:cubicBezTo>
                      <a:cubicBezTo>
                        <a:pt x="387" y="128"/>
                        <a:pt x="387" y="128"/>
                        <a:pt x="387" y="128"/>
                      </a:cubicBezTo>
                      <a:moveTo>
                        <a:pt x="387" y="0"/>
                      </a:moveTo>
                      <a:cubicBezTo>
                        <a:pt x="384" y="0"/>
                        <a:pt x="384" y="0"/>
                        <a:pt x="384" y="0"/>
                      </a:cubicBezTo>
                      <a:cubicBezTo>
                        <a:pt x="384" y="17"/>
                        <a:pt x="384" y="17"/>
                        <a:pt x="384" y="17"/>
                      </a:cubicBezTo>
                      <a:cubicBezTo>
                        <a:pt x="385" y="19"/>
                        <a:pt x="386" y="21"/>
                        <a:pt x="386" y="23"/>
                      </a:cubicBezTo>
                      <a:cubicBezTo>
                        <a:pt x="386" y="28"/>
                        <a:pt x="386" y="28"/>
                        <a:pt x="386" y="28"/>
                      </a:cubicBezTo>
                      <a:cubicBezTo>
                        <a:pt x="387" y="28"/>
                        <a:pt x="387" y="28"/>
                        <a:pt x="387" y="28"/>
                      </a:cubicBezTo>
                      <a:cubicBezTo>
                        <a:pt x="387" y="3"/>
                        <a:pt x="387" y="3"/>
                        <a:pt x="387" y="3"/>
                      </a:cubicBezTo>
                      <a:cubicBezTo>
                        <a:pt x="387" y="0"/>
                        <a:pt x="387" y="0"/>
                        <a:pt x="387" y="0"/>
                      </a:cubicBezTo>
                    </a:path>
                  </a:pathLst>
                </a:custGeom>
                <a:solidFill>
                  <a:srgbClr val="FAFA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64" name="Freeform 52">
                  <a:extLst>
                    <a:ext uri="{FF2B5EF4-FFF2-40B4-BE49-F238E27FC236}">
                      <a16:creationId xmlns:a16="http://schemas.microsoft.com/office/drawing/2014/main" id="{5D6511EF-935F-4707-99C6-5CBC7829B0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98" y="1683"/>
                  <a:ext cx="5" cy="496"/>
                </a:xfrm>
                <a:custGeom>
                  <a:avLst/>
                  <a:gdLst>
                    <a:gd name="T0" fmla="*/ 0 w 5"/>
                    <a:gd name="T1" fmla="*/ 0 h 496"/>
                    <a:gd name="T2" fmla="*/ 0 w 5"/>
                    <a:gd name="T3" fmla="*/ 496 h 496"/>
                    <a:gd name="T4" fmla="*/ 5 w 5"/>
                    <a:gd name="T5" fmla="*/ 491 h 496"/>
                    <a:gd name="T6" fmla="*/ 5 w 5"/>
                    <a:gd name="T7" fmla="*/ 0 h 496"/>
                    <a:gd name="T8" fmla="*/ 0 w 5"/>
                    <a:gd name="T9" fmla="*/ 0 h 4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96">
                      <a:moveTo>
                        <a:pt x="0" y="0"/>
                      </a:moveTo>
                      <a:lnTo>
                        <a:pt x="0" y="496"/>
                      </a:lnTo>
                      <a:lnTo>
                        <a:pt x="5" y="491"/>
                      </a:lnTo>
                      <a:lnTo>
                        <a:pt x="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71C2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65" name="Freeform 53">
                  <a:extLst>
                    <a:ext uri="{FF2B5EF4-FFF2-40B4-BE49-F238E27FC236}">
                      <a16:creationId xmlns:a16="http://schemas.microsoft.com/office/drawing/2014/main" id="{528A855F-C2DA-4294-9655-07C913595E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98" y="1683"/>
                  <a:ext cx="5" cy="496"/>
                </a:xfrm>
                <a:custGeom>
                  <a:avLst/>
                  <a:gdLst>
                    <a:gd name="T0" fmla="*/ 0 w 5"/>
                    <a:gd name="T1" fmla="*/ 0 h 496"/>
                    <a:gd name="T2" fmla="*/ 0 w 5"/>
                    <a:gd name="T3" fmla="*/ 496 h 496"/>
                    <a:gd name="T4" fmla="*/ 5 w 5"/>
                    <a:gd name="T5" fmla="*/ 491 h 496"/>
                    <a:gd name="T6" fmla="*/ 5 w 5"/>
                    <a:gd name="T7" fmla="*/ 0 h 496"/>
                    <a:gd name="T8" fmla="*/ 0 w 5"/>
                    <a:gd name="T9" fmla="*/ 0 h 4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496">
                      <a:moveTo>
                        <a:pt x="0" y="0"/>
                      </a:moveTo>
                      <a:lnTo>
                        <a:pt x="0" y="496"/>
                      </a:lnTo>
                      <a:lnTo>
                        <a:pt x="5" y="491"/>
                      </a:lnTo>
                      <a:lnTo>
                        <a:pt x="5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66" name="Freeform 54">
                  <a:extLst>
                    <a:ext uri="{FF2B5EF4-FFF2-40B4-BE49-F238E27FC236}">
                      <a16:creationId xmlns:a16="http://schemas.microsoft.com/office/drawing/2014/main" id="{69E5ACC8-561B-4306-98C4-2D1CCB5BEA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89" y="1629"/>
                  <a:ext cx="9" cy="604"/>
                </a:xfrm>
                <a:custGeom>
                  <a:avLst/>
                  <a:gdLst>
                    <a:gd name="T0" fmla="*/ 0 w 2"/>
                    <a:gd name="T1" fmla="*/ 0 h 123"/>
                    <a:gd name="T2" fmla="*/ 0 w 2"/>
                    <a:gd name="T3" fmla="*/ 123 h 123"/>
                    <a:gd name="T4" fmla="*/ 2 w 2"/>
                    <a:gd name="T5" fmla="*/ 117 h 123"/>
                    <a:gd name="T6" fmla="*/ 2 w 2"/>
                    <a:gd name="T7" fmla="*/ 112 h 123"/>
                    <a:gd name="T8" fmla="*/ 2 w 2"/>
                    <a:gd name="T9" fmla="*/ 11 h 123"/>
                    <a:gd name="T10" fmla="*/ 2 w 2"/>
                    <a:gd name="T11" fmla="*/ 6 h 123"/>
                    <a:gd name="T12" fmla="*/ 0 w 2"/>
                    <a:gd name="T13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123">
                      <a:moveTo>
                        <a:pt x="0" y="0"/>
                      </a:moveTo>
                      <a:cubicBezTo>
                        <a:pt x="0" y="123"/>
                        <a:pt x="0" y="123"/>
                        <a:pt x="0" y="123"/>
                      </a:cubicBezTo>
                      <a:cubicBezTo>
                        <a:pt x="1" y="121"/>
                        <a:pt x="2" y="119"/>
                        <a:pt x="2" y="117"/>
                      </a:cubicBezTo>
                      <a:cubicBezTo>
                        <a:pt x="2" y="112"/>
                        <a:pt x="2" y="112"/>
                        <a:pt x="2" y="112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6"/>
                        <a:pt x="2" y="6"/>
                        <a:pt x="2" y="6"/>
                      </a:cubicBezTo>
                      <a:cubicBezTo>
                        <a:pt x="2" y="4"/>
                        <a:pt x="1" y="2"/>
                        <a:pt x="0" y="0"/>
                      </a:cubicBezTo>
                    </a:path>
                  </a:pathLst>
                </a:custGeom>
                <a:solidFill>
                  <a:srgbClr val="2622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67" name="Freeform 55">
                  <a:extLst>
                    <a:ext uri="{FF2B5EF4-FFF2-40B4-BE49-F238E27FC236}">
                      <a16:creationId xmlns:a16="http://schemas.microsoft.com/office/drawing/2014/main" id="{49F9CF09-2D9F-4E36-85BB-454B65C15D7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382" y="1531"/>
                  <a:ext cx="1907" cy="1900"/>
                </a:xfrm>
                <a:custGeom>
                  <a:avLst/>
                  <a:gdLst>
                    <a:gd name="T0" fmla="*/ 262 w 387"/>
                    <a:gd name="T1" fmla="*/ 384 h 387"/>
                    <a:gd name="T2" fmla="*/ 145 w 387"/>
                    <a:gd name="T3" fmla="*/ 384 h 387"/>
                    <a:gd name="T4" fmla="*/ 0 w 387"/>
                    <a:gd name="T5" fmla="*/ 384 h 387"/>
                    <a:gd name="T6" fmla="*/ 0 w 387"/>
                    <a:gd name="T7" fmla="*/ 387 h 387"/>
                    <a:gd name="T8" fmla="*/ 3 w 387"/>
                    <a:gd name="T9" fmla="*/ 387 h 387"/>
                    <a:gd name="T10" fmla="*/ 148 w 387"/>
                    <a:gd name="T11" fmla="*/ 387 h 387"/>
                    <a:gd name="T12" fmla="*/ 262 w 387"/>
                    <a:gd name="T13" fmla="*/ 387 h 387"/>
                    <a:gd name="T14" fmla="*/ 262 w 387"/>
                    <a:gd name="T15" fmla="*/ 386 h 387"/>
                    <a:gd name="T16" fmla="*/ 262 w 387"/>
                    <a:gd name="T17" fmla="*/ 384 h 387"/>
                    <a:gd name="T18" fmla="*/ 387 w 387"/>
                    <a:gd name="T19" fmla="*/ 143 h 387"/>
                    <a:gd name="T20" fmla="*/ 387 w 387"/>
                    <a:gd name="T21" fmla="*/ 143 h 387"/>
                    <a:gd name="T22" fmla="*/ 387 w 387"/>
                    <a:gd name="T23" fmla="*/ 143 h 387"/>
                    <a:gd name="T24" fmla="*/ 387 w 387"/>
                    <a:gd name="T25" fmla="*/ 143 h 387"/>
                    <a:gd name="T26" fmla="*/ 387 w 387"/>
                    <a:gd name="T27" fmla="*/ 0 h 387"/>
                    <a:gd name="T28" fmla="*/ 384 w 387"/>
                    <a:gd name="T29" fmla="*/ 0 h 387"/>
                    <a:gd name="T30" fmla="*/ 384 w 387"/>
                    <a:gd name="T31" fmla="*/ 17 h 387"/>
                    <a:gd name="T32" fmla="*/ 387 w 387"/>
                    <a:gd name="T33" fmla="*/ 20 h 387"/>
                    <a:gd name="T34" fmla="*/ 387 w 387"/>
                    <a:gd name="T35" fmla="*/ 3 h 387"/>
                    <a:gd name="T36" fmla="*/ 387 w 387"/>
                    <a:gd name="T37" fmla="*/ 0 h 3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87" h="387">
                      <a:moveTo>
                        <a:pt x="262" y="384"/>
                      </a:moveTo>
                      <a:cubicBezTo>
                        <a:pt x="145" y="384"/>
                        <a:pt x="145" y="384"/>
                        <a:pt x="145" y="384"/>
                      </a:cubicBezTo>
                      <a:cubicBezTo>
                        <a:pt x="0" y="384"/>
                        <a:pt x="0" y="384"/>
                        <a:pt x="0" y="384"/>
                      </a:cubicBezTo>
                      <a:cubicBezTo>
                        <a:pt x="0" y="387"/>
                        <a:pt x="0" y="387"/>
                        <a:pt x="0" y="387"/>
                      </a:cubicBezTo>
                      <a:cubicBezTo>
                        <a:pt x="3" y="387"/>
                        <a:pt x="3" y="387"/>
                        <a:pt x="3" y="387"/>
                      </a:cubicBezTo>
                      <a:cubicBezTo>
                        <a:pt x="148" y="387"/>
                        <a:pt x="148" y="387"/>
                        <a:pt x="148" y="387"/>
                      </a:cubicBezTo>
                      <a:cubicBezTo>
                        <a:pt x="262" y="387"/>
                        <a:pt x="262" y="387"/>
                        <a:pt x="262" y="387"/>
                      </a:cubicBezTo>
                      <a:cubicBezTo>
                        <a:pt x="262" y="387"/>
                        <a:pt x="262" y="386"/>
                        <a:pt x="262" y="386"/>
                      </a:cubicBezTo>
                      <a:cubicBezTo>
                        <a:pt x="262" y="384"/>
                        <a:pt x="262" y="384"/>
                        <a:pt x="262" y="384"/>
                      </a:cubicBezTo>
                      <a:moveTo>
                        <a:pt x="387" y="143"/>
                      </a:moveTo>
                      <a:cubicBezTo>
                        <a:pt x="387" y="143"/>
                        <a:pt x="387" y="143"/>
                        <a:pt x="387" y="143"/>
                      </a:cubicBezTo>
                      <a:cubicBezTo>
                        <a:pt x="387" y="143"/>
                        <a:pt x="387" y="143"/>
                        <a:pt x="387" y="143"/>
                      </a:cubicBezTo>
                      <a:cubicBezTo>
                        <a:pt x="387" y="143"/>
                        <a:pt x="387" y="143"/>
                        <a:pt x="387" y="143"/>
                      </a:cubicBezTo>
                      <a:moveTo>
                        <a:pt x="387" y="0"/>
                      </a:moveTo>
                      <a:cubicBezTo>
                        <a:pt x="384" y="0"/>
                        <a:pt x="384" y="0"/>
                        <a:pt x="384" y="0"/>
                      </a:cubicBezTo>
                      <a:cubicBezTo>
                        <a:pt x="384" y="17"/>
                        <a:pt x="384" y="17"/>
                        <a:pt x="384" y="17"/>
                      </a:cubicBezTo>
                      <a:cubicBezTo>
                        <a:pt x="385" y="18"/>
                        <a:pt x="386" y="19"/>
                        <a:pt x="387" y="20"/>
                      </a:cubicBezTo>
                      <a:cubicBezTo>
                        <a:pt x="387" y="3"/>
                        <a:pt x="387" y="3"/>
                        <a:pt x="387" y="3"/>
                      </a:cubicBezTo>
                      <a:cubicBezTo>
                        <a:pt x="387" y="0"/>
                        <a:pt x="387" y="0"/>
                        <a:pt x="387" y="0"/>
                      </a:cubicBezTo>
                    </a:path>
                  </a:pathLst>
                </a:custGeom>
                <a:solidFill>
                  <a:srgbClr val="F8F8F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68" name="Freeform 56">
                  <a:extLst>
                    <a:ext uri="{FF2B5EF4-FFF2-40B4-BE49-F238E27FC236}">
                      <a16:creationId xmlns:a16="http://schemas.microsoft.com/office/drawing/2014/main" id="{9849524B-5472-4BCC-BDFB-1B74915209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74" y="1614"/>
                  <a:ext cx="15" cy="619"/>
                </a:xfrm>
                <a:custGeom>
                  <a:avLst/>
                  <a:gdLst>
                    <a:gd name="T0" fmla="*/ 0 w 3"/>
                    <a:gd name="T1" fmla="*/ 0 h 126"/>
                    <a:gd name="T2" fmla="*/ 0 w 3"/>
                    <a:gd name="T3" fmla="*/ 126 h 126"/>
                    <a:gd name="T4" fmla="*/ 3 w 3"/>
                    <a:gd name="T5" fmla="*/ 126 h 126"/>
                    <a:gd name="T6" fmla="*/ 3 w 3"/>
                    <a:gd name="T7" fmla="*/ 126 h 126"/>
                    <a:gd name="T8" fmla="*/ 3 w 3"/>
                    <a:gd name="T9" fmla="*/ 3 h 126"/>
                    <a:gd name="T10" fmla="*/ 0 w 3"/>
                    <a:gd name="T11" fmla="*/ 0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126">
                      <a:moveTo>
                        <a:pt x="0" y="0"/>
                      </a:moveTo>
                      <a:cubicBezTo>
                        <a:pt x="0" y="126"/>
                        <a:pt x="0" y="126"/>
                        <a:pt x="0" y="126"/>
                      </a:cubicBezTo>
                      <a:cubicBezTo>
                        <a:pt x="3" y="126"/>
                        <a:pt x="3" y="126"/>
                        <a:pt x="3" y="126"/>
                      </a:cubicBezTo>
                      <a:cubicBezTo>
                        <a:pt x="3" y="126"/>
                        <a:pt x="3" y="126"/>
                        <a:pt x="3" y="126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2" y="2"/>
                        <a:pt x="1" y="1"/>
                        <a:pt x="0" y="0"/>
                      </a:cubicBezTo>
                    </a:path>
                  </a:pathLst>
                </a:custGeom>
                <a:solidFill>
                  <a:srgbClr val="2622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69" name="Freeform 57">
                  <a:extLst>
                    <a:ext uri="{FF2B5EF4-FFF2-40B4-BE49-F238E27FC236}">
                      <a16:creationId xmlns:a16="http://schemas.microsoft.com/office/drawing/2014/main" id="{80CA5B73-921E-4A93-A6E6-87860515828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372" y="1521"/>
                  <a:ext cx="1902" cy="1895"/>
                </a:xfrm>
                <a:custGeom>
                  <a:avLst/>
                  <a:gdLst>
                    <a:gd name="T0" fmla="*/ 264 w 386"/>
                    <a:gd name="T1" fmla="*/ 383 h 386"/>
                    <a:gd name="T2" fmla="*/ 145 w 386"/>
                    <a:gd name="T3" fmla="*/ 383 h 386"/>
                    <a:gd name="T4" fmla="*/ 0 w 386"/>
                    <a:gd name="T5" fmla="*/ 383 h 386"/>
                    <a:gd name="T6" fmla="*/ 0 w 386"/>
                    <a:gd name="T7" fmla="*/ 386 h 386"/>
                    <a:gd name="T8" fmla="*/ 2 w 386"/>
                    <a:gd name="T9" fmla="*/ 386 h 386"/>
                    <a:gd name="T10" fmla="*/ 147 w 386"/>
                    <a:gd name="T11" fmla="*/ 386 h 386"/>
                    <a:gd name="T12" fmla="*/ 264 w 386"/>
                    <a:gd name="T13" fmla="*/ 386 h 386"/>
                    <a:gd name="T14" fmla="*/ 264 w 386"/>
                    <a:gd name="T15" fmla="*/ 383 h 386"/>
                    <a:gd name="T16" fmla="*/ 386 w 386"/>
                    <a:gd name="T17" fmla="*/ 0 h 386"/>
                    <a:gd name="T18" fmla="*/ 383 w 386"/>
                    <a:gd name="T19" fmla="*/ 0 h 386"/>
                    <a:gd name="T20" fmla="*/ 383 w 386"/>
                    <a:gd name="T21" fmla="*/ 18 h 386"/>
                    <a:gd name="T22" fmla="*/ 386 w 386"/>
                    <a:gd name="T23" fmla="*/ 19 h 386"/>
                    <a:gd name="T24" fmla="*/ 386 w 386"/>
                    <a:gd name="T25" fmla="*/ 2 h 386"/>
                    <a:gd name="T26" fmla="*/ 386 w 386"/>
                    <a:gd name="T27" fmla="*/ 0 h 3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6" h="386">
                      <a:moveTo>
                        <a:pt x="264" y="383"/>
                      </a:moveTo>
                      <a:cubicBezTo>
                        <a:pt x="145" y="383"/>
                        <a:pt x="145" y="383"/>
                        <a:pt x="145" y="383"/>
                      </a:cubicBezTo>
                      <a:cubicBezTo>
                        <a:pt x="0" y="383"/>
                        <a:pt x="0" y="383"/>
                        <a:pt x="0" y="383"/>
                      </a:cubicBezTo>
                      <a:cubicBezTo>
                        <a:pt x="0" y="386"/>
                        <a:pt x="0" y="386"/>
                        <a:pt x="0" y="386"/>
                      </a:cubicBezTo>
                      <a:cubicBezTo>
                        <a:pt x="2" y="386"/>
                        <a:pt x="2" y="386"/>
                        <a:pt x="2" y="386"/>
                      </a:cubicBezTo>
                      <a:cubicBezTo>
                        <a:pt x="147" y="386"/>
                        <a:pt x="147" y="386"/>
                        <a:pt x="147" y="386"/>
                      </a:cubicBezTo>
                      <a:cubicBezTo>
                        <a:pt x="264" y="386"/>
                        <a:pt x="264" y="386"/>
                        <a:pt x="264" y="386"/>
                      </a:cubicBezTo>
                      <a:cubicBezTo>
                        <a:pt x="264" y="383"/>
                        <a:pt x="264" y="383"/>
                        <a:pt x="264" y="383"/>
                      </a:cubicBezTo>
                      <a:moveTo>
                        <a:pt x="386" y="0"/>
                      </a:moveTo>
                      <a:cubicBezTo>
                        <a:pt x="383" y="0"/>
                        <a:pt x="383" y="0"/>
                        <a:pt x="383" y="0"/>
                      </a:cubicBezTo>
                      <a:cubicBezTo>
                        <a:pt x="383" y="18"/>
                        <a:pt x="383" y="18"/>
                        <a:pt x="383" y="18"/>
                      </a:cubicBezTo>
                      <a:cubicBezTo>
                        <a:pt x="384" y="18"/>
                        <a:pt x="385" y="18"/>
                        <a:pt x="386" y="19"/>
                      </a:cubicBezTo>
                      <a:cubicBezTo>
                        <a:pt x="386" y="2"/>
                        <a:pt x="386" y="2"/>
                        <a:pt x="386" y="2"/>
                      </a:cubicBezTo>
                      <a:cubicBezTo>
                        <a:pt x="386" y="0"/>
                        <a:pt x="386" y="0"/>
                        <a:pt x="386" y="0"/>
                      </a:cubicBezTo>
                    </a:path>
                  </a:pathLst>
                </a:custGeom>
                <a:solidFill>
                  <a:srgbClr val="F4F4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70" name="Freeform 58">
                  <a:extLst>
                    <a:ext uri="{FF2B5EF4-FFF2-40B4-BE49-F238E27FC236}">
                      <a16:creationId xmlns:a16="http://schemas.microsoft.com/office/drawing/2014/main" id="{9C781008-CE40-48D5-BD8D-204AB7D318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59" y="1609"/>
                  <a:ext cx="15" cy="624"/>
                </a:xfrm>
                <a:custGeom>
                  <a:avLst/>
                  <a:gdLst>
                    <a:gd name="T0" fmla="*/ 0 w 3"/>
                    <a:gd name="T1" fmla="*/ 0 h 127"/>
                    <a:gd name="T2" fmla="*/ 0 w 3"/>
                    <a:gd name="T3" fmla="*/ 127 h 127"/>
                    <a:gd name="T4" fmla="*/ 3 w 3"/>
                    <a:gd name="T5" fmla="*/ 127 h 127"/>
                    <a:gd name="T6" fmla="*/ 3 w 3"/>
                    <a:gd name="T7" fmla="*/ 1 h 127"/>
                    <a:gd name="T8" fmla="*/ 0 w 3"/>
                    <a:gd name="T9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27">
                      <a:moveTo>
                        <a:pt x="0" y="0"/>
                      </a:moveTo>
                      <a:cubicBezTo>
                        <a:pt x="0" y="127"/>
                        <a:pt x="0" y="127"/>
                        <a:pt x="0" y="127"/>
                      </a:cubicBezTo>
                      <a:cubicBezTo>
                        <a:pt x="3" y="127"/>
                        <a:pt x="3" y="127"/>
                        <a:pt x="3" y="127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0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25222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71" name="Freeform 59">
                  <a:extLst>
                    <a:ext uri="{FF2B5EF4-FFF2-40B4-BE49-F238E27FC236}">
                      <a16:creationId xmlns:a16="http://schemas.microsoft.com/office/drawing/2014/main" id="{D1F1E9FC-BCA8-4435-8975-30B27DDE6EB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357" y="1506"/>
                  <a:ext cx="1902" cy="1895"/>
                </a:xfrm>
                <a:custGeom>
                  <a:avLst/>
                  <a:gdLst>
                    <a:gd name="T0" fmla="*/ 267 w 386"/>
                    <a:gd name="T1" fmla="*/ 384 h 386"/>
                    <a:gd name="T2" fmla="*/ 145 w 386"/>
                    <a:gd name="T3" fmla="*/ 384 h 386"/>
                    <a:gd name="T4" fmla="*/ 0 w 386"/>
                    <a:gd name="T5" fmla="*/ 384 h 386"/>
                    <a:gd name="T6" fmla="*/ 0 w 386"/>
                    <a:gd name="T7" fmla="*/ 386 h 386"/>
                    <a:gd name="T8" fmla="*/ 3 w 386"/>
                    <a:gd name="T9" fmla="*/ 386 h 386"/>
                    <a:gd name="T10" fmla="*/ 148 w 386"/>
                    <a:gd name="T11" fmla="*/ 386 h 386"/>
                    <a:gd name="T12" fmla="*/ 267 w 386"/>
                    <a:gd name="T13" fmla="*/ 386 h 386"/>
                    <a:gd name="T14" fmla="*/ 267 w 386"/>
                    <a:gd name="T15" fmla="*/ 384 h 386"/>
                    <a:gd name="T16" fmla="*/ 386 w 386"/>
                    <a:gd name="T17" fmla="*/ 0 h 386"/>
                    <a:gd name="T18" fmla="*/ 383 w 386"/>
                    <a:gd name="T19" fmla="*/ 0 h 386"/>
                    <a:gd name="T20" fmla="*/ 383 w 386"/>
                    <a:gd name="T21" fmla="*/ 20 h 386"/>
                    <a:gd name="T22" fmla="*/ 386 w 386"/>
                    <a:gd name="T23" fmla="*/ 21 h 386"/>
                    <a:gd name="T24" fmla="*/ 386 w 386"/>
                    <a:gd name="T25" fmla="*/ 3 h 386"/>
                    <a:gd name="T26" fmla="*/ 386 w 386"/>
                    <a:gd name="T27" fmla="*/ 0 h 3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6" h="386">
                      <a:moveTo>
                        <a:pt x="267" y="384"/>
                      </a:moveTo>
                      <a:cubicBezTo>
                        <a:pt x="145" y="384"/>
                        <a:pt x="145" y="384"/>
                        <a:pt x="145" y="384"/>
                      </a:cubicBezTo>
                      <a:cubicBezTo>
                        <a:pt x="0" y="384"/>
                        <a:pt x="0" y="384"/>
                        <a:pt x="0" y="384"/>
                      </a:cubicBezTo>
                      <a:cubicBezTo>
                        <a:pt x="0" y="386"/>
                        <a:pt x="0" y="386"/>
                        <a:pt x="0" y="386"/>
                      </a:cubicBezTo>
                      <a:cubicBezTo>
                        <a:pt x="3" y="386"/>
                        <a:pt x="3" y="386"/>
                        <a:pt x="3" y="386"/>
                      </a:cubicBezTo>
                      <a:cubicBezTo>
                        <a:pt x="148" y="386"/>
                        <a:pt x="148" y="386"/>
                        <a:pt x="148" y="386"/>
                      </a:cubicBezTo>
                      <a:cubicBezTo>
                        <a:pt x="267" y="386"/>
                        <a:pt x="267" y="386"/>
                        <a:pt x="267" y="386"/>
                      </a:cubicBezTo>
                      <a:cubicBezTo>
                        <a:pt x="267" y="384"/>
                        <a:pt x="267" y="384"/>
                        <a:pt x="267" y="384"/>
                      </a:cubicBezTo>
                      <a:moveTo>
                        <a:pt x="386" y="0"/>
                      </a:moveTo>
                      <a:cubicBezTo>
                        <a:pt x="383" y="0"/>
                        <a:pt x="383" y="0"/>
                        <a:pt x="383" y="0"/>
                      </a:cubicBezTo>
                      <a:cubicBezTo>
                        <a:pt x="383" y="20"/>
                        <a:pt x="383" y="20"/>
                        <a:pt x="383" y="20"/>
                      </a:cubicBezTo>
                      <a:cubicBezTo>
                        <a:pt x="384" y="20"/>
                        <a:pt x="385" y="20"/>
                        <a:pt x="386" y="21"/>
                      </a:cubicBezTo>
                      <a:cubicBezTo>
                        <a:pt x="386" y="3"/>
                        <a:pt x="386" y="3"/>
                        <a:pt x="386" y="3"/>
                      </a:cubicBezTo>
                      <a:cubicBezTo>
                        <a:pt x="386" y="0"/>
                        <a:pt x="386" y="0"/>
                        <a:pt x="386" y="0"/>
                      </a:cubicBezTo>
                    </a:path>
                  </a:pathLst>
                </a:custGeom>
                <a:solidFill>
                  <a:srgbClr val="F1F1F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72" name="Freeform 60">
                  <a:extLst>
                    <a:ext uri="{FF2B5EF4-FFF2-40B4-BE49-F238E27FC236}">
                      <a16:creationId xmlns:a16="http://schemas.microsoft.com/office/drawing/2014/main" id="{20936EFC-2F3D-427F-8518-BA09C885F0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44" y="1605"/>
                  <a:ext cx="15" cy="628"/>
                </a:xfrm>
                <a:custGeom>
                  <a:avLst/>
                  <a:gdLst>
                    <a:gd name="T0" fmla="*/ 0 w 3"/>
                    <a:gd name="T1" fmla="*/ 0 h 128"/>
                    <a:gd name="T2" fmla="*/ 0 w 3"/>
                    <a:gd name="T3" fmla="*/ 128 h 128"/>
                    <a:gd name="T4" fmla="*/ 3 w 3"/>
                    <a:gd name="T5" fmla="*/ 128 h 128"/>
                    <a:gd name="T6" fmla="*/ 3 w 3"/>
                    <a:gd name="T7" fmla="*/ 1 h 128"/>
                    <a:gd name="T8" fmla="*/ 0 w 3"/>
                    <a:gd name="T9" fmla="*/ 0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28">
                      <a:moveTo>
                        <a:pt x="0" y="0"/>
                      </a:moveTo>
                      <a:cubicBezTo>
                        <a:pt x="0" y="128"/>
                        <a:pt x="0" y="128"/>
                        <a:pt x="0" y="128"/>
                      </a:cubicBezTo>
                      <a:cubicBezTo>
                        <a:pt x="3" y="128"/>
                        <a:pt x="3" y="128"/>
                        <a:pt x="3" y="128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0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2521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73" name="Freeform 61">
                  <a:extLst>
                    <a:ext uri="{FF2B5EF4-FFF2-40B4-BE49-F238E27FC236}">
                      <a16:creationId xmlns:a16="http://schemas.microsoft.com/office/drawing/2014/main" id="{4703454C-41B2-4E4B-BA7E-9DE6672D7B2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343" y="1492"/>
                  <a:ext cx="1901" cy="1900"/>
                </a:xfrm>
                <a:custGeom>
                  <a:avLst/>
                  <a:gdLst>
                    <a:gd name="T0" fmla="*/ 270 w 386"/>
                    <a:gd name="T1" fmla="*/ 384 h 387"/>
                    <a:gd name="T2" fmla="*/ 145 w 386"/>
                    <a:gd name="T3" fmla="*/ 384 h 387"/>
                    <a:gd name="T4" fmla="*/ 0 w 386"/>
                    <a:gd name="T5" fmla="*/ 384 h 387"/>
                    <a:gd name="T6" fmla="*/ 0 w 386"/>
                    <a:gd name="T7" fmla="*/ 387 h 387"/>
                    <a:gd name="T8" fmla="*/ 3 w 386"/>
                    <a:gd name="T9" fmla="*/ 387 h 387"/>
                    <a:gd name="T10" fmla="*/ 148 w 386"/>
                    <a:gd name="T11" fmla="*/ 387 h 387"/>
                    <a:gd name="T12" fmla="*/ 270 w 386"/>
                    <a:gd name="T13" fmla="*/ 387 h 387"/>
                    <a:gd name="T14" fmla="*/ 270 w 386"/>
                    <a:gd name="T15" fmla="*/ 384 h 387"/>
                    <a:gd name="T16" fmla="*/ 386 w 386"/>
                    <a:gd name="T17" fmla="*/ 0 h 387"/>
                    <a:gd name="T18" fmla="*/ 384 w 386"/>
                    <a:gd name="T19" fmla="*/ 0 h 387"/>
                    <a:gd name="T20" fmla="*/ 384 w 386"/>
                    <a:gd name="T21" fmla="*/ 23 h 387"/>
                    <a:gd name="T22" fmla="*/ 386 w 386"/>
                    <a:gd name="T23" fmla="*/ 23 h 387"/>
                    <a:gd name="T24" fmla="*/ 386 w 386"/>
                    <a:gd name="T25" fmla="*/ 23 h 387"/>
                    <a:gd name="T26" fmla="*/ 386 w 386"/>
                    <a:gd name="T27" fmla="*/ 3 h 387"/>
                    <a:gd name="T28" fmla="*/ 386 w 386"/>
                    <a:gd name="T29" fmla="*/ 0 h 3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86" h="387">
                      <a:moveTo>
                        <a:pt x="270" y="384"/>
                      </a:moveTo>
                      <a:cubicBezTo>
                        <a:pt x="145" y="384"/>
                        <a:pt x="145" y="384"/>
                        <a:pt x="145" y="384"/>
                      </a:cubicBezTo>
                      <a:cubicBezTo>
                        <a:pt x="0" y="384"/>
                        <a:pt x="0" y="384"/>
                        <a:pt x="0" y="384"/>
                      </a:cubicBezTo>
                      <a:cubicBezTo>
                        <a:pt x="0" y="387"/>
                        <a:pt x="0" y="387"/>
                        <a:pt x="0" y="387"/>
                      </a:cubicBezTo>
                      <a:cubicBezTo>
                        <a:pt x="3" y="387"/>
                        <a:pt x="3" y="387"/>
                        <a:pt x="3" y="387"/>
                      </a:cubicBezTo>
                      <a:cubicBezTo>
                        <a:pt x="148" y="387"/>
                        <a:pt x="148" y="387"/>
                        <a:pt x="148" y="387"/>
                      </a:cubicBezTo>
                      <a:cubicBezTo>
                        <a:pt x="270" y="387"/>
                        <a:pt x="270" y="387"/>
                        <a:pt x="270" y="387"/>
                      </a:cubicBezTo>
                      <a:cubicBezTo>
                        <a:pt x="270" y="384"/>
                        <a:pt x="270" y="384"/>
                        <a:pt x="270" y="384"/>
                      </a:cubicBezTo>
                      <a:moveTo>
                        <a:pt x="386" y="0"/>
                      </a:moveTo>
                      <a:cubicBezTo>
                        <a:pt x="384" y="0"/>
                        <a:pt x="384" y="0"/>
                        <a:pt x="384" y="0"/>
                      </a:cubicBezTo>
                      <a:cubicBezTo>
                        <a:pt x="384" y="23"/>
                        <a:pt x="384" y="23"/>
                        <a:pt x="384" y="23"/>
                      </a:cubicBezTo>
                      <a:cubicBezTo>
                        <a:pt x="384" y="23"/>
                        <a:pt x="385" y="23"/>
                        <a:pt x="386" y="23"/>
                      </a:cubicBezTo>
                      <a:cubicBezTo>
                        <a:pt x="386" y="23"/>
                        <a:pt x="386" y="23"/>
                        <a:pt x="386" y="23"/>
                      </a:cubicBezTo>
                      <a:cubicBezTo>
                        <a:pt x="386" y="3"/>
                        <a:pt x="386" y="3"/>
                        <a:pt x="386" y="3"/>
                      </a:cubicBezTo>
                      <a:cubicBezTo>
                        <a:pt x="386" y="0"/>
                        <a:pt x="386" y="0"/>
                        <a:pt x="386" y="0"/>
                      </a:cubicBezTo>
                    </a:path>
                  </a:pathLst>
                </a:custGeom>
                <a:solidFill>
                  <a:srgbClr val="ECECE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74" name="Freeform 62">
                  <a:extLst>
                    <a:ext uri="{FF2B5EF4-FFF2-40B4-BE49-F238E27FC236}">
                      <a16:creationId xmlns:a16="http://schemas.microsoft.com/office/drawing/2014/main" id="{CF3D7C19-BAA7-4703-BBFA-C32C251581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34" y="1605"/>
                  <a:ext cx="10" cy="628"/>
                </a:xfrm>
                <a:custGeom>
                  <a:avLst/>
                  <a:gdLst>
                    <a:gd name="T0" fmla="*/ 2 w 2"/>
                    <a:gd name="T1" fmla="*/ 0 h 128"/>
                    <a:gd name="T2" fmla="*/ 0 w 2"/>
                    <a:gd name="T3" fmla="*/ 0 h 128"/>
                    <a:gd name="T4" fmla="*/ 0 w 2"/>
                    <a:gd name="T5" fmla="*/ 128 h 128"/>
                    <a:gd name="T6" fmla="*/ 2 w 2"/>
                    <a:gd name="T7" fmla="*/ 128 h 128"/>
                    <a:gd name="T8" fmla="*/ 2 w 2"/>
                    <a:gd name="T9" fmla="*/ 0 h 128"/>
                    <a:gd name="T10" fmla="*/ 2 w 2"/>
                    <a:gd name="T11" fmla="*/ 0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128">
                      <a:moveTo>
                        <a:pt x="2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128"/>
                        <a:pt x="0" y="128"/>
                        <a:pt x="0" y="128"/>
                      </a:cubicBezTo>
                      <a:cubicBezTo>
                        <a:pt x="2" y="128"/>
                        <a:pt x="2" y="128"/>
                        <a:pt x="2" y="128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2420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75" name="Freeform 63">
                  <a:extLst>
                    <a:ext uri="{FF2B5EF4-FFF2-40B4-BE49-F238E27FC236}">
                      <a16:creationId xmlns:a16="http://schemas.microsoft.com/office/drawing/2014/main" id="{9E88811A-D2A3-4305-93E5-A4343CAC84C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328" y="1477"/>
                  <a:ext cx="1906" cy="1900"/>
                </a:xfrm>
                <a:custGeom>
                  <a:avLst/>
                  <a:gdLst>
                    <a:gd name="T0" fmla="*/ 273 w 387"/>
                    <a:gd name="T1" fmla="*/ 384 h 387"/>
                    <a:gd name="T2" fmla="*/ 145 w 387"/>
                    <a:gd name="T3" fmla="*/ 384 h 387"/>
                    <a:gd name="T4" fmla="*/ 0 w 387"/>
                    <a:gd name="T5" fmla="*/ 384 h 387"/>
                    <a:gd name="T6" fmla="*/ 0 w 387"/>
                    <a:gd name="T7" fmla="*/ 387 h 387"/>
                    <a:gd name="T8" fmla="*/ 3 w 387"/>
                    <a:gd name="T9" fmla="*/ 387 h 387"/>
                    <a:gd name="T10" fmla="*/ 148 w 387"/>
                    <a:gd name="T11" fmla="*/ 387 h 387"/>
                    <a:gd name="T12" fmla="*/ 273 w 387"/>
                    <a:gd name="T13" fmla="*/ 387 h 387"/>
                    <a:gd name="T14" fmla="*/ 273 w 387"/>
                    <a:gd name="T15" fmla="*/ 384 h 387"/>
                    <a:gd name="T16" fmla="*/ 387 w 387"/>
                    <a:gd name="T17" fmla="*/ 0 h 387"/>
                    <a:gd name="T18" fmla="*/ 384 w 387"/>
                    <a:gd name="T19" fmla="*/ 0 h 387"/>
                    <a:gd name="T20" fmla="*/ 384 w 387"/>
                    <a:gd name="T21" fmla="*/ 27 h 387"/>
                    <a:gd name="T22" fmla="*/ 387 w 387"/>
                    <a:gd name="T23" fmla="*/ 26 h 387"/>
                    <a:gd name="T24" fmla="*/ 387 w 387"/>
                    <a:gd name="T25" fmla="*/ 3 h 387"/>
                    <a:gd name="T26" fmla="*/ 387 w 387"/>
                    <a:gd name="T27" fmla="*/ 0 h 3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7" h="387">
                      <a:moveTo>
                        <a:pt x="273" y="384"/>
                      </a:moveTo>
                      <a:cubicBezTo>
                        <a:pt x="145" y="384"/>
                        <a:pt x="145" y="384"/>
                        <a:pt x="145" y="384"/>
                      </a:cubicBezTo>
                      <a:cubicBezTo>
                        <a:pt x="0" y="384"/>
                        <a:pt x="0" y="384"/>
                        <a:pt x="0" y="384"/>
                      </a:cubicBezTo>
                      <a:cubicBezTo>
                        <a:pt x="0" y="387"/>
                        <a:pt x="0" y="387"/>
                        <a:pt x="0" y="387"/>
                      </a:cubicBezTo>
                      <a:cubicBezTo>
                        <a:pt x="3" y="387"/>
                        <a:pt x="3" y="387"/>
                        <a:pt x="3" y="387"/>
                      </a:cubicBezTo>
                      <a:cubicBezTo>
                        <a:pt x="148" y="387"/>
                        <a:pt x="148" y="387"/>
                        <a:pt x="148" y="387"/>
                      </a:cubicBezTo>
                      <a:cubicBezTo>
                        <a:pt x="273" y="387"/>
                        <a:pt x="273" y="387"/>
                        <a:pt x="273" y="387"/>
                      </a:cubicBezTo>
                      <a:cubicBezTo>
                        <a:pt x="273" y="384"/>
                        <a:pt x="273" y="384"/>
                        <a:pt x="273" y="384"/>
                      </a:cubicBezTo>
                      <a:moveTo>
                        <a:pt x="387" y="0"/>
                      </a:moveTo>
                      <a:cubicBezTo>
                        <a:pt x="384" y="0"/>
                        <a:pt x="384" y="0"/>
                        <a:pt x="384" y="0"/>
                      </a:cubicBezTo>
                      <a:cubicBezTo>
                        <a:pt x="384" y="27"/>
                        <a:pt x="384" y="27"/>
                        <a:pt x="384" y="27"/>
                      </a:cubicBezTo>
                      <a:cubicBezTo>
                        <a:pt x="385" y="27"/>
                        <a:pt x="386" y="26"/>
                        <a:pt x="387" y="26"/>
                      </a:cubicBezTo>
                      <a:cubicBezTo>
                        <a:pt x="387" y="3"/>
                        <a:pt x="387" y="3"/>
                        <a:pt x="387" y="3"/>
                      </a:cubicBezTo>
                      <a:cubicBezTo>
                        <a:pt x="387" y="0"/>
                        <a:pt x="387" y="0"/>
                        <a:pt x="387" y="0"/>
                      </a:cubicBezTo>
                    </a:path>
                  </a:pathLst>
                </a:custGeom>
                <a:solidFill>
                  <a:srgbClr val="E7E7E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76" name="Freeform 64">
                  <a:extLst>
                    <a:ext uri="{FF2B5EF4-FFF2-40B4-BE49-F238E27FC236}">
                      <a16:creationId xmlns:a16="http://schemas.microsoft.com/office/drawing/2014/main" id="{62B8710A-A955-4344-BF1E-2D89F33E8B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20" y="1605"/>
                  <a:ext cx="14" cy="628"/>
                </a:xfrm>
                <a:custGeom>
                  <a:avLst/>
                  <a:gdLst>
                    <a:gd name="T0" fmla="*/ 3 w 3"/>
                    <a:gd name="T1" fmla="*/ 0 h 128"/>
                    <a:gd name="T2" fmla="*/ 0 w 3"/>
                    <a:gd name="T3" fmla="*/ 1 h 128"/>
                    <a:gd name="T4" fmla="*/ 0 w 3"/>
                    <a:gd name="T5" fmla="*/ 128 h 128"/>
                    <a:gd name="T6" fmla="*/ 3 w 3"/>
                    <a:gd name="T7" fmla="*/ 128 h 128"/>
                    <a:gd name="T8" fmla="*/ 3 w 3"/>
                    <a:gd name="T9" fmla="*/ 0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28">
                      <a:moveTo>
                        <a:pt x="3" y="0"/>
                      </a:moveTo>
                      <a:cubicBezTo>
                        <a:pt x="2" y="0"/>
                        <a:pt x="1" y="1"/>
                        <a:pt x="0" y="1"/>
                      </a:cubicBezTo>
                      <a:cubicBezTo>
                        <a:pt x="0" y="128"/>
                        <a:pt x="0" y="128"/>
                        <a:pt x="0" y="128"/>
                      </a:cubicBezTo>
                      <a:cubicBezTo>
                        <a:pt x="3" y="128"/>
                        <a:pt x="3" y="128"/>
                        <a:pt x="3" y="128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rgbClr val="24201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77" name="Freeform 65">
                  <a:extLst>
                    <a:ext uri="{FF2B5EF4-FFF2-40B4-BE49-F238E27FC236}">
                      <a16:creationId xmlns:a16="http://schemas.microsoft.com/office/drawing/2014/main" id="{04CDCFA9-CA53-4651-AAB1-3225FFCB905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313" y="1462"/>
                  <a:ext cx="1907" cy="1900"/>
                </a:xfrm>
                <a:custGeom>
                  <a:avLst/>
                  <a:gdLst>
                    <a:gd name="T0" fmla="*/ 276 w 387"/>
                    <a:gd name="T1" fmla="*/ 384 h 387"/>
                    <a:gd name="T2" fmla="*/ 145 w 387"/>
                    <a:gd name="T3" fmla="*/ 384 h 387"/>
                    <a:gd name="T4" fmla="*/ 0 w 387"/>
                    <a:gd name="T5" fmla="*/ 384 h 387"/>
                    <a:gd name="T6" fmla="*/ 0 w 387"/>
                    <a:gd name="T7" fmla="*/ 387 h 387"/>
                    <a:gd name="T8" fmla="*/ 3 w 387"/>
                    <a:gd name="T9" fmla="*/ 387 h 387"/>
                    <a:gd name="T10" fmla="*/ 148 w 387"/>
                    <a:gd name="T11" fmla="*/ 387 h 387"/>
                    <a:gd name="T12" fmla="*/ 276 w 387"/>
                    <a:gd name="T13" fmla="*/ 387 h 387"/>
                    <a:gd name="T14" fmla="*/ 276 w 387"/>
                    <a:gd name="T15" fmla="*/ 384 h 387"/>
                    <a:gd name="T16" fmla="*/ 387 w 387"/>
                    <a:gd name="T17" fmla="*/ 0 h 387"/>
                    <a:gd name="T18" fmla="*/ 384 w 387"/>
                    <a:gd name="T19" fmla="*/ 0 h 387"/>
                    <a:gd name="T20" fmla="*/ 384 w 387"/>
                    <a:gd name="T21" fmla="*/ 32 h 387"/>
                    <a:gd name="T22" fmla="*/ 387 w 387"/>
                    <a:gd name="T23" fmla="*/ 30 h 387"/>
                    <a:gd name="T24" fmla="*/ 387 w 387"/>
                    <a:gd name="T25" fmla="*/ 3 h 387"/>
                    <a:gd name="T26" fmla="*/ 387 w 387"/>
                    <a:gd name="T27" fmla="*/ 0 h 3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87" h="387">
                      <a:moveTo>
                        <a:pt x="276" y="384"/>
                      </a:moveTo>
                      <a:cubicBezTo>
                        <a:pt x="145" y="384"/>
                        <a:pt x="145" y="384"/>
                        <a:pt x="145" y="384"/>
                      </a:cubicBezTo>
                      <a:cubicBezTo>
                        <a:pt x="0" y="384"/>
                        <a:pt x="0" y="384"/>
                        <a:pt x="0" y="384"/>
                      </a:cubicBezTo>
                      <a:cubicBezTo>
                        <a:pt x="0" y="387"/>
                        <a:pt x="0" y="387"/>
                        <a:pt x="0" y="387"/>
                      </a:cubicBezTo>
                      <a:cubicBezTo>
                        <a:pt x="3" y="387"/>
                        <a:pt x="3" y="387"/>
                        <a:pt x="3" y="387"/>
                      </a:cubicBezTo>
                      <a:cubicBezTo>
                        <a:pt x="148" y="387"/>
                        <a:pt x="148" y="387"/>
                        <a:pt x="148" y="387"/>
                      </a:cubicBezTo>
                      <a:cubicBezTo>
                        <a:pt x="276" y="387"/>
                        <a:pt x="276" y="387"/>
                        <a:pt x="276" y="387"/>
                      </a:cubicBezTo>
                      <a:cubicBezTo>
                        <a:pt x="276" y="384"/>
                        <a:pt x="276" y="384"/>
                        <a:pt x="276" y="384"/>
                      </a:cubicBezTo>
                      <a:moveTo>
                        <a:pt x="387" y="0"/>
                      </a:moveTo>
                      <a:cubicBezTo>
                        <a:pt x="384" y="0"/>
                        <a:pt x="384" y="0"/>
                        <a:pt x="384" y="0"/>
                      </a:cubicBezTo>
                      <a:cubicBezTo>
                        <a:pt x="384" y="32"/>
                        <a:pt x="384" y="32"/>
                        <a:pt x="384" y="32"/>
                      </a:cubicBezTo>
                      <a:cubicBezTo>
                        <a:pt x="385" y="31"/>
                        <a:pt x="386" y="31"/>
                        <a:pt x="387" y="30"/>
                      </a:cubicBezTo>
                      <a:cubicBezTo>
                        <a:pt x="387" y="3"/>
                        <a:pt x="387" y="3"/>
                        <a:pt x="387" y="3"/>
                      </a:cubicBezTo>
                      <a:cubicBezTo>
                        <a:pt x="387" y="0"/>
                        <a:pt x="387" y="0"/>
                        <a:pt x="387" y="0"/>
                      </a:cubicBezTo>
                    </a:path>
                  </a:pathLst>
                </a:custGeom>
                <a:solidFill>
                  <a:srgbClr val="E2E2E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78" name="Freeform 66">
                  <a:extLst>
                    <a:ext uri="{FF2B5EF4-FFF2-40B4-BE49-F238E27FC236}">
                      <a16:creationId xmlns:a16="http://schemas.microsoft.com/office/drawing/2014/main" id="{FDDABAFB-69C8-42E1-8468-55DF8BE971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05" y="1609"/>
                  <a:ext cx="15" cy="624"/>
                </a:xfrm>
                <a:custGeom>
                  <a:avLst/>
                  <a:gdLst>
                    <a:gd name="T0" fmla="*/ 3 w 3"/>
                    <a:gd name="T1" fmla="*/ 0 h 127"/>
                    <a:gd name="T2" fmla="*/ 0 w 3"/>
                    <a:gd name="T3" fmla="*/ 2 h 127"/>
                    <a:gd name="T4" fmla="*/ 0 w 3"/>
                    <a:gd name="T5" fmla="*/ 127 h 127"/>
                    <a:gd name="T6" fmla="*/ 3 w 3"/>
                    <a:gd name="T7" fmla="*/ 127 h 127"/>
                    <a:gd name="T8" fmla="*/ 3 w 3"/>
                    <a:gd name="T9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27">
                      <a:moveTo>
                        <a:pt x="3" y="0"/>
                      </a:move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0" y="127"/>
                        <a:pt x="0" y="127"/>
                        <a:pt x="0" y="127"/>
                      </a:cubicBezTo>
                      <a:cubicBezTo>
                        <a:pt x="3" y="127"/>
                        <a:pt x="3" y="127"/>
                        <a:pt x="3" y="127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rgbClr val="231F1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79" name="Freeform 67">
                  <a:extLst>
                    <a:ext uri="{FF2B5EF4-FFF2-40B4-BE49-F238E27FC236}">
                      <a16:creationId xmlns:a16="http://schemas.microsoft.com/office/drawing/2014/main" id="{14533880-3585-4842-B4BA-CA4B0CB0AC6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298" y="1447"/>
                  <a:ext cx="1907" cy="1900"/>
                </a:xfrm>
                <a:custGeom>
                  <a:avLst/>
                  <a:gdLst>
                    <a:gd name="T0" fmla="*/ 279 w 387"/>
                    <a:gd name="T1" fmla="*/ 384 h 387"/>
                    <a:gd name="T2" fmla="*/ 145 w 387"/>
                    <a:gd name="T3" fmla="*/ 384 h 387"/>
                    <a:gd name="T4" fmla="*/ 0 w 387"/>
                    <a:gd name="T5" fmla="*/ 384 h 387"/>
                    <a:gd name="T6" fmla="*/ 0 w 387"/>
                    <a:gd name="T7" fmla="*/ 387 h 387"/>
                    <a:gd name="T8" fmla="*/ 3 w 387"/>
                    <a:gd name="T9" fmla="*/ 387 h 387"/>
                    <a:gd name="T10" fmla="*/ 148 w 387"/>
                    <a:gd name="T11" fmla="*/ 387 h 387"/>
                    <a:gd name="T12" fmla="*/ 279 w 387"/>
                    <a:gd name="T13" fmla="*/ 387 h 387"/>
                    <a:gd name="T14" fmla="*/ 279 w 387"/>
                    <a:gd name="T15" fmla="*/ 384 h 387"/>
                    <a:gd name="T16" fmla="*/ 384 w 387"/>
                    <a:gd name="T17" fmla="*/ 157 h 387"/>
                    <a:gd name="T18" fmla="*/ 384 w 387"/>
                    <a:gd name="T19" fmla="*/ 160 h 387"/>
                    <a:gd name="T20" fmla="*/ 386 w 387"/>
                    <a:gd name="T21" fmla="*/ 160 h 387"/>
                    <a:gd name="T22" fmla="*/ 384 w 387"/>
                    <a:gd name="T23" fmla="*/ 157 h 387"/>
                    <a:gd name="T24" fmla="*/ 387 w 387"/>
                    <a:gd name="T25" fmla="*/ 0 h 387"/>
                    <a:gd name="T26" fmla="*/ 384 w 387"/>
                    <a:gd name="T27" fmla="*/ 0 h 387"/>
                    <a:gd name="T28" fmla="*/ 384 w 387"/>
                    <a:gd name="T29" fmla="*/ 40 h 387"/>
                    <a:gd name="T30" fmla="*/ 387 w 387"/>
                    <a:gd name="T31" fmla="*/ 35 h 387"/>
                    <a:gd name="T32" fmla="*/ 387 w 387"/>
                    <a:gd name="T33" fmla="*/ 3 h 387"/>
                    <a:gd name="T34" fmla="*/ 387 w 387"/>
                    <a:gd name="T35" fmla="*/ 0 h 3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87" h="387">
                      <a:moveTo>
                        <a:pt x="279" y="384"/>
                      </a:moveTo>
                      <a:cubicBezTo>
                        <a:pt x="145" y="384"/>
                        <a:pt x="145" y="384"/>
                        <a:pt x="145" y="384"/>
                      </a:cubicBezTo>
                      <a:cubicBezTo>
                        <a:pt x="0" y="384"/>
                        <a:pt x="0" y="384"/>
                        <a:pt x="0" y="384"/>
                      </a:cubicBezTo>
                      <a:cubicBezTo>
                        <a:pt x="0" y="387"/>
                        <a:pt x="0" y="387"/>
                        <a:pt x="0" y="387"/>
                      </a:cubicBezTo>
                      <a:cubicBezTo>
                        <a:pt x="3" y="387"/>
                        <a:pt x="3" y="387"/>
                        <a:pt x="3" y="387"/>
                      </a:cubicBezTo>
                      <a:cubicBezTo>
                        <a:pt x="148" y="387"/>
                        <a:pt x="148" y="387"/>
                        <a:pt x="148" y="387"/>
                      </a:cubicBezTo>
                      <a:cubicBezTo>
                        <a:pt x="279" y="387"/>
                        <a:pt x="279" y="387"/>
                        <a:pt x="279" y="387"/>
                      </a:cubicBezTo>
                      <a:cubicBezTo>
                        <a:pt x="279" y="384"/>
                        <a:pt x="279" y="384"/>
                        <a:pt x="279" y="384"/>
                      </a:cubicBezTo>
                      <a:moveTo>
                        <a:pt x="384" y="157"/>
                      </a:moveTo>
                      <a:cubicBezTo>
                        <a:pt x="384" y="160"/>
                        <a:pt x="384" y="160"/>
                        <a:pt x="384" y="160"/>
                      </a:cubicBezTo>
                      <a:cubicBezTo>
                        <a:pt x="386" y="160"/>
                        <a:pt x="386" y="160"/>
                        <a:pt x="386" y="160"/>
                      </a:cubicBezTo>
                      <a:cubicBezTo>
                        <a:pt x="385" y="159"/>
                        <a:pt x="384" y="158"/>
                        <a:pt x="384" y="157"/>
                      </a:cubicBezTo>
                      <a:moveTo>
                        <a:pt x="387" y="0"/>
                      </a:moveTo>
                      <a:cubicBezTo>
                        <a:pt x="384" y="0"/>
                        <a:pt x="384" y="0"/>
                        <a:pt x="384" y="0"/>
                      </a:cubicBezTo>
                      <a:cubicBezTo>
                        <a:pt x="384" y="40"/>
                        <a:pt x="384" y="40"/>
                        <a:pt x="384" y="40"/>
                      </a:cubicBezTo>
                      <a:cubicBezTo>
                        <a:pt x="385" y="38"/>
                        <a:pt x="386" y="37"/>
                        <a:pt x="387" y="35"/>
                      </a:cubicBezTo>
                      <a:cubicBezTo>
                        <a:pt x="387" y="3"/>
                        <a:pt x="387" y="3"/>
                        <a:pt x="387" y="3"/>
                      </a:cubicBezTo>
                      <a:cubicBezTo>
                        <a:pt x="387" y="0"/>
                        <a:pt x="387" y="0"/>
                        <a:pt x="387" y="0"/>
                      </a:cubicBezTo>
                    </a:path>
                  </a:pathLst>
                </a:custGeom>
                <a:solidFill>
                  <a:srgbClr val="DCDC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80" name="Freeform 68">
                  <a:extLst>
                    <a:ext uri="{FF2B5EF4-FFF2-40B4-BE49-F238E27FC236}">
                      <a16:creationId xmlns:a16="http://schemas.microsoft.com/office/drawing/2014/main" id="{63AC3C99-5EB5-4F47-AA9A-A922338E8D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90" y="1619"/>
                  <a:ext cx="15" cy="614"/>
                </a:xfrm>
                <a:custGeom>
                  <a:avLst/>
                  <a:gdLst>
                    <a:gd name="T0" fmla="*/ 3 w 3"/>
                    <a:gd name="T1" fmla="*/ 0 h 125"/>
                    <a:gd name="T2" fmla="*/ 0 w 3"/>
                    <a:gd name="T3" fmla="*/ 5 h 125"/>
                    <a:gd name="T4" fmla="*/ 0 w 3"/>
                    <a:gd name="T5" fmla="*/ 122 h 125"/>
                    <a:gd name="T6" fmla="*/ 2 w 3"/>
                    <a:gd name="T7" fmla="*/ 125 h 125"/>
                    <a:gd name="T8" fmla="*/ 3 w 3"/>
                    <a:gd name="T9" fmla="*/ 125 h 125"/>
                    <a:gd name="T10" fmla="*/ 3 w 3"/>
                    <a:gd name="T11" fmla="*/ 0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125">
                      <a:moveTo>
                        <a:pt x="3" y="0"/>
                      </a:moveTo>
                      <a:cubicBezTo>
                        <a:pt x="2" y="2"/>
                        <a:pt x="1" y="3"/>
                        <a:pt x="0" y="5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123"/>
                        <a:pt x="1" y="124"/>
                        <a:pt x="2" y="125"/>
                      </a:cubicBezTo>
                      <a:cubicBezTo>
                        <a:pt x="3" y="125"/>
                        <a:pt x="3" y="125"/>
                        <a:pt x="3" y="125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rgbClr val="221E1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81" name="Freeform 69">
                  <a:extLst>
                    <a:ext uri="{FF2B5EF4-FFF2-40B4-BE49-F238E27FC236}">
                      <a16:creationId xmlns:a16="http://schemas.microsoft.com/office/drawing/2014/main" id="{28278F68-EFBA-421D-B340-7DD5C71D559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284" y="1433"/>
                  <a:ext cx="1906" cy="1900"/>
                </a:xfrm>
                <a:custGeom>
                  <a:avLst/>
                  <a:gdLst>
                    <a:gd name="T0" fmla="*/ 282 w 387"/>
                    <a:gd name="T1" fmla="*/ 384 h 387"/>
                    <a:gd name="T2" fmla="*/ 145 w 387"/>
                    <a:gd name="T3" fmla="*/ 384 h 387"/>
                    <a:gd name="T4" fmla="*/ 0 w 387"/>
                    <a:gd name="T5" fmla="*/ 384 h 387"/>
                    <a:gd name="T6" fmla="*/ 0 w 387"/>
                    <a:gd name="T7" fmla="*/ 387 h 387"/>
                    <a:gd name="T8" fmla="*/ 3 w 387"/>
                    <a:gd name="T9" fmla="*/ 387 h 387"/>
                    <a:gd name="T10" fmla="*/ 148 w 387"/>
                    <a:gd name="T11" fmla="*/ 387 h 387"/>
                    <a:gd name="T12" fmla="*/ 282 w 387"/>
                    <a:gd name="T13" fmla="*/ 387 h 387"/>
                    <a:gd name="T14" fmla="*/ 282 w 387"/>
                    <a:gd name="T15" fmla="*/ 384 h 387"/>
                    <a:gd name="T16" fmla="*/ 387 w 387"/>
                    <a:gd name="T17" fmla="*/ 0 h 387"/>
                    <a:gd name="T18" fmla="*/ 384 w 387"/>
                    <a:gd name="T19" fmla="*/ 0 h 387"/>
                    <a:gd name="T20" fmla="*/ 384 w 387"/>
                    <a:gd name="T21" fmla="*/ 163 h 387"/>
                    <a:gd name="T22" fmla="*/ 387 w 387"/>
                    <a:gd name="T23" fmla="*/ 163 h 387"/>
                    <a:gd name="T24" fmla="*/ 387 w 387"/>
                    <a:gd name="T25" fmla="*/ 160 h 387"/>
                    <a:gd name="T26" fmla="*/ 387 w 387"/>
                    <a:gd name="T27" fmla="*/ 157 h 387"/>
                    <a:gd name="T28" fmla="*/ 387 w 387"/>
                    <a:gd name="T29" fmla="*/ 46 h 387"/>
                    <a:gd name="T30" fmla="*/ 387 w 387"/>
                    <a:gd name="T31" fmla="*/ 43 h 387"/>
                    <a:gd name="T32" fmla="*/ 387 w 387"/>
                    <a:gd name="T33" fmla="*/ 3 h 387"/>
                    <a:gd name="T34" fmla="*/ 387 w 387"/>
                    <a:gd name="T35" fmla="*/ 0 h 3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87" h="387">
                      <a:moveTo>
                        <a:pt x="282" y="384"/>
                      </a:moveTo>
                      <a:cubicBezTo>
                        <a:pt x="145" y="384"/>
                        <a:pt x="145" y="384"/>
                        <a:pt x="145" y="384"/>
                      </a:cubicBezTo>
                      <a:cubicBezTo>
                        <a:pt x="0" y="384"/>
                        <a:pt x="0" y="384"/>
                        <a:pt x="0" y="384"/>
                      </a:cubicBezTo>
                      <a:cubicBezTo>
                        <a:pt x="0" y="387"/>
                        <a:pt x="0" y="387"/>
                        <a:pt x="0" y="387"/>
                      </a:cubicBezTo>
                      <a:cubicBezTo>
                        <a:pt x="3" y="387"/>
                        <a:pt x="3" y="387"/>
                        <a:pt x="3" y="387"/>
                      </a:cubicBezTo>
                      <a:cubicBezTo>
                        <a:pt x="148" y="387"/>
                        <a:pt x="148" y="387"/>
                        <a:pt x="148" y="387"/>
                      </a:cubicBezTo>
                      <a:cubicBezTo>
                        <a:pt x="282" y="387"/>
                        <a:pt x="282" y="387"/>
                        <a:pt x="282" y="387"/>
                      </a:cubicBezTo>
                      <a:cubicBezTo>
                        <a:pt x="282" y="384"/>
                        <a:pt x="282" y="384"/>
                        <a:pt x="282" y="384"/>
                      </a:cubicBezTo>
                      <a:moveTo>
                        <a:pt x="387" y="0"/>
                      </a:moveTo>
                      <a:cubicBezTo>
                        <a:pt x="384" y="0"/>
                        <a:pt x="384" y="0"/>
                        <a:pt x="384" y="0"/>
                      </a:cubicBezTo>
                      <a:cubicBezTo>
                        <a:pt x="384" y="163"/>
                        <a:pt x="384" y="163"/>
                        <a:pt x="384" y="163"/>
                      </a:cubicBezTo>
                      <a:cubicBezTo>
                        <a:pt x="387" y="163"/>
                        <a:pt x="387" y="163"/>
                        <a:pt x="387" y="163"/>
                      </a:cubicBezTo>
                      <a:cubicBezTo>
                        <a:pt x="387" y="160"/>
                        <a:pt x="387" y="160"/>
                        <a:pt x="387" y="160"/>
                      </a:cubicBezTo>
                      <a:cubicBezTo>
                        <a:pt x="387" y="159"/>
                        <a:pt x="387" y="158"/>
                        <a:pt x="387" y="157"/>
                      </a:cubicBezTo>
                      <a:cubicBezTo>
                        <a:pt x="387" y="46"/>
                        <a:pt x="387" y="46"/>
                        <a:pt x="387" y="46"/>
                      </a:cubicBezTo>
                      <a:cubicBezTo>
                        <a:pt x="387" y="45"/>
                        <a:pt x="387" y="44"/>
                        <a:pt x="387" y="43"/>
                      </a:cubicBezTo>
                      <a:cubicBezTo>
                        <a:pt x="387" y="3"/>
                        <a:pt x="387" y="3"/>
                        <a:pt x="387" y="3"/>
                      </a:cubicBezTo>
                      <a:cubicBezTo>
                        <a:pt x="387" y="0"/>
                        <a:pt x="387" y="0"/>
                        <a:pt x="387" y="0"/>
                      </a:cubicBezTo>
                    </a:path>
                  </a:pathLst>
                </a:custGeom>
                <a:solidFill>
                  <a:srgbClr val="D5D5D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82" name="Freeform 70">
                  <a:extLst>
                    <a:ext uri="{FF2B5EF4-FFF2-40B4-BE49-F238E27FC236}">
                      <a16:creationId xmlns:a16="http://schemas.microsoft.com/office/drawing/2014/main" id="{7248265D-BC37-4147-B85B-25126CDB8F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90" y="1644"/>
                  <a:ext cx="0" cy="574"/>
                </a:xfrm>
                <a:custGeom>
                  <a:avLst/>
                  <a:gdLst>
                    <a:gd name="T0" fmla="*/ 0 h 117"/>
                    <a:gd name="T1" fmla="*/ 3 h 117"/>
                    <a:gd name="T2" fmla="*/ 114 h 117"/>
                    <a:gd name="T3" fmla="*/ 117 h 117"/>
                    <a:gd name="T4" fmla="*/ 0 h 117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117">
                      <a:moveTo>
                        <a:pt x="0" y="0"/>
                      </a:moveTo>
                      <a:cubicBezTo>
                        <a:pt x="0" y="1"/>
                        <a:pt x="0" y="2"/>
                        <a:pt x="0" y="3"/>
                      </a:cubicBezTo>
                      <a:cubicBezTo>
                        <a:pt x="0" y="114"/>
                        <a:pt x="0" y="114"/>
                        <a:pt x="0" y="114"/>
                      </a:cubicBezTo>
                      <a:cubicBezTo>
                        <a:pt x="0" y="115"/>
                        <a:pt x="0" y="116"/>
                        <a:pt x="0" y="117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211D1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83" name="Freeform 71">
                  <a:extLst>
                    <a:ext uri="{FF2B5EF4-FFF2-40B4-BE49-F238E27FC236}">
                      <a16:creationId xmlns:a16="http://schemas.microsoft.com/office/drawing/2014/main" id="{3CB9C630-7529-4DE2-B0FA-178AD84248C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274" y="1423"/>
                  <a:ext cx="1901" cy="1895"/>
                </a:xfrm>
                <a:custGeom>
                  <a:avLst/>
                  <a:gdLst>
                    <a:gd name="T0" fmla="*/ 1399 w 1901"/>
                    <a:gd name="T1" fmla="*/ 1880 h 1895"/>
                    <a:gd name="T2" fmla="*/ 714 w 1901"/>
                    <a:gd name="T3" fmla="*/ 1880 h 1895"/>
                    <a:gd name="T4" fmla="*/ 0 w 1901"/>
                    <a:gd name="T5" fmla="*/ 1880 h 1895"/>
                    <a:gd name="T6" fmla="*/ 0 w 1901"/>
                    <a:gd name="T7" fmla="*/ 1895 h 1895"/>
                    <a:gd name="T8" fmla="*/ 10 w 1901"/>
                    <a:gd name="T9" fmla="*/ 1895 h 1895"/>
                    <a:gd name="T10" fmla="*/ 724 w 1901"/>
                    <a:gd name="T11" fmla="*/ 1895 h 1895"/>
                    <a:gd name="T12" fmla="*/ 1399 w 1901"/>
                    <a:gd name="T13" fmla="*/ 1895 h 1895"/>
                    <a:gd name="T14" fmla="*/ 1399 w 1901"/>
                    <a:gd name="T15" fmla="*/ 1880 h 1895"/>
                    <a:gd name="T16" fmla="*/ 1901 w 1901"/>
                    <a:gd name="T17" fmla="*/ 0 h 1895"/>
                    <a:gd name="T18" fmla="*/ 1886 w 1901"/>
                    <a:gd name="T19" fmla="*/ 0 h 1895"/>
                    <a:gd name="T20" fmla="*/ 1886 w 1901"/>
                    <a:gd name="T21" fmla="*/ 810 h 1895"/>
                    <a:gd name="T22" fmla="*/ 1901 w 1901"/>
                    <a:gd name="T23" fmla="*/ 810 h 1895"/>
                    <a:gd name="T24" fmla="*/ 1901 w 1901"/>
                    <a:gd name="T25" fmla="*/ 10 h 1895"/>
                    <a:gd name="T26" fmla="*/ 1901 w 1901"/>
                    <a:gd name="T27" fmla="*/ 0 h 18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01" h="1895">
                      <a:moveTo>
                        <a:pt x="1399" y="1880"/>
                      </a:moveTo>
                      <a:lnTo>
                        <a:pt x="714" y="1880"/>
                      </a:lnTo>
                      <a:lnTo>
                        <a:pt x="0" y="1880"/>
                      </a:lnTo>
                      <a:lnTo>
                        <a:pt x="0" y="1895"/>
                      </a:lnTo>
                      <a:lnTo>
                        <a:pt x="10" y="1895"/>
                      </a:lnTo>
                      <a:lnTo>
                        <a:pt x="724" y="1895"/>
                      </a:lnTo>
                      <a:lnTo>
                        <a:pt x="1399" y="1895"/>
                      </a:lnTo>
                      <a:lnTo>
                        <a:pt x="1399" y="1880"/>
                      </a:lnTo>
                      <a:close/>
                      <a:moveTo>
                        <a:pt x="1901" y="0"/>
                      </a:moveTo>
                      <a:lnTo>
                        <a:pt x="1886" y="0"/>
                      </a:lnTo>
                      <a:lnTo>
                        <a:pt x="1886" y="810"/>
                      </a:lnTo>
                      <a:lnTo>
                        <a:pt x="1901" y="810"/>
                      </a:lnTo>
                      <a:lnTo>
                        <a:pt x="1901" y="10"/>
                      </a:lnTo>
                      <a:lnTo>
                        <a:pt x="1901" y="0"/>
                      </a:lnTo>
                      <a:close/>
                    </a:path>
                  </a:pathLst>
                </a:custGeom>
                <a:solidFill>
                  <a:srgbClr val="CE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84" name="Freeform 72">
                  <a:extLst>
                    <a:ext uri="{FF2B5EF4-FFF2-40B4-BE49-F238E27FC236}">
                      <a16:creationId xmlns:a16="http://schemas.microsoft.com/office/drawing/2014/main" id="{73DAA687-2391-4592-B1F3-2C978281512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274" y="1423"/>
                  <a:ext cx="1901" cy="1895"/>
                </a:xfrm>
                <a:custGeom>
                  <a:avLst/>
                  <a:gdLst>
                    <a:gd name="T0" fmla="*/ 1399 w 1901"/>
                    <a:gd name="T1" fmla="*/ 1880 h 1895"/>
                    <a:gd name="T2" fmla="*/ 714 w 1901"/>
                    <a:gd name="T3" fmla="*/ 1880 h 1895"/>
                    <a:gd name="T4" fmla="*/ 0 w 1901"/>
                    <a:gd name="T5" fmla="*/ 1880 h 1895"/>
                    <a:gd name="T6" fmla="*/ 0 w 1901"/>
                    <a:gd name="T7" fmla="*/ 1895 h 1895"/>
                    <a:gd name="T8" fmla="*/ 10 w 1901"/>
                    <a:gd name="T9" fmla="*/ 1895 h 1895"/>
                    <a:gd name="T10" fmla="*/ 724 w 1901"/>
                    <a:gd name="T11" fmla="*/ 1895 h 1895"/>
                    <a:gd name="T12" fmla="*/ 1399 w 1901"/>
                    <a:gd name="T13" fmla="*/ 1895 h 1895"/>
                    <a:gd name="T14" fmla="*/ 1399 w 1901"/>
                    <a:gd name="T15" fmla="*/ 1880 h 1895"/>
                    <a:gd name="T16" fmla="*/ 1901 w 1901"/>
                    <a:gd name="T17" fmla="*/ 0 h 1895"/>
                    <a:gd name="T18" fmla="*/ 1886 w 1901"/>
                    <a:gd name="T19" fmla="*/ 0 h 1895"/>
                    <a:gd name="T20" fmla="*/ 1886 w 1901"/>
                    <a:gd name="T21" fmla="*/ 810 h 1895"/>
                    <a:gd name="T22" fmla="*/ 1901 w 1901"/>
                    <a:gd name="T23" fmla="*/ 810 h 1895"/>
                    <a:gd name="T24" fmla="*/ 1901 w 1901"/>
                    <a:gd name="T25" fmla="*/ 10 h 1895"/>
                    <a:gd name="T26" fmla="*/ 1901 w 1901"/>
                    <a:gd name="T27" fmla="*/ 0 h 18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01" h="1895">
                      <a:moveTo>
                        <a:pt x="1399" y="1880"/>
                      </a:moveTo>
                      <a:lnTo>
                        <a:pt x="714" y="1880"/>
                      </a:lnTo>
                      <a:lnTo>
                        <a:pt x="0" y="1880"/>
                      </a:lnTo>
                      <a:lnTo>
                        <a:pt x="0" y="1895"/>
                      </a:lnTo>
                      <a:lnTo>
                        <a:pt x="10" y="1895"/>
                      </a:lnTo>
                      <a:lnTo>
                        <a:pt x="724" y="1895"/>
                      </a:lnTo>
                      <a:lnTo>
                        <a:pt x="1399" y="1895"/>
                      </a:lnTo>
                      <a:lnTo>
                        <a:pt x="1399" y="1880"/>
                      </a:lnTo>
                      <a:moveTo>
                        <a:pt x="1901" y="0"/>
                      </a:moveTo>
                      <a:lnTo>
                        <a:pt x="1886" y="0"/>
                      </a:lnTo>
                      <a:lnTo>
                        <a:pt x="1886" y="810"/>
                      </a:lnTo>
                      <a:lnTo>
                        <a:pt x="1901" y="810"/>
                      </a:lnTo>
                      <a:lnTo>
                        <a:pt x="1901" y="10"/>
                      </a:lnTo>
                      <a:lnTo>
                        <a:pt x="190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85" name="Freeform 73">
                  <a:extLst>
                    <a:ext uri="{FF2B5EF4-FFF2-40B4-BE49-F238E27FC236}">
                      <a16:creationId xmlns:a16="http://schemas.microsoft.com/office/drawing/2014/main" id="{E129F2AB-B21D-455F-93F4-9BE9A753E56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259" y="1408"/>
                  <a:ext cx="1901" cy="1895"/>
                </a:xfrm>
                <a:custGeom>
                  <a:avLst/>
                  <a:gdLst>
                    <a:gd name="T0" fmla="*/ 1414 w 1901"/>
                    <a:gd name="T1" fmla="*/ 1885 h 1895"/>
                    <a:gd name="T2" fmla="*/ 714 w 1901"/>
                    <a:gd name="T3" fmla="*/ 1885 h 1895"/>
                    <a:gd name="T4" fmla="*/ 0 w 1901"/>
                    <a:gd name="T5" fmla="*/ 1885 h 1895"/>
                    <a:gd name="T6" fmla="*/ 0 w 1901"/>
                    <a:gd name="T7" fmla="*/ 1895 h 1895"/>
                    <a:gd name="T8" fmla="*/ 15 w 1901"/>
                    <a:gd name="T9" fmla="*/ 1895 h 1895"/>
                    <a:gd name="T10" fmla="*/ 729 w 1901"/>
                    <a:gd name="T11" fmla="*/ 1895 h 1895"/>
                    <a:gd name="T12" fmla="*/ 1414 w 1901"/>
                    <a:gd name="T13" fmla="*/ 1895 h 1895"/>
                    <a:gd name="T14" fmla="*/ 1414 w 1901"/>
                    <a:gd name="T15" fmla="*/ 1885 h 1895"/>
                    <a:gd name="T16" fmla="*/ 1901 w 1901"/>
                    <a:gd name="T17" fmla="*/ 0 h 1895"/>
                    <a:gd name="T18" fmla="*/ 1887 w 1901"/>
                    <a:gd name="T19" fmla="*/ 0 h 1895"/>
                    <a:gd name="T20" fmla="*/ 1887 w 1901"/>
                    <a:gd name="T21" fmla="*/ 825 h 1895"/>
                    <a:gd name="T22" fmla="*/ 1901 w 1901"/>
                    <a:gd name="T23" fmla="*/ 825 h 1895"/>
                    <a:gd name="T24" fmla="*/ 1901 w 1901"/>
                    <a:gd name="T25" fmla="*/ 15 h 1895"/>
                    <a:gd name="T26" fmla="*/ 1901 w 1901"/>
                    <a:gd name="T27" fmla="*/ 0 h 18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01" h="1895">
                      <a:moveTo>
                        <a:pt x="1414" y="1885"/>
                      </a:moveTo>
                      <a:lnTo>
                        <a:pt x="714" y="1885"/>
                      </a:lnTo>
                      <a:lnTo>
                        <a:pt x="0" y="1885"/>
                      </a:lnTo>
                      <a:lnTo>
                        <a:pt x="0" y="1895"/>
                      </a:lnTo>
                      <a:lnTo>
                        <a:pt x="15" y="1895"/>
                      </a:lnTo>
                      <a:lnTo>
                        <a:pt x="729" y="1895"/>
                      </a:lnTo>
                      <a:lnTo>
                        <a:pt x="1414" y="1895"/>
                      </a:lnTo>
                      <a:lnTo>
                        <a:pt x="1414" y="1885"/>
                      </a:lnTo>
                      <a:close/>
                      <a:moveTo>
                        <a:pt x="1901" y="0"/>
                      </a:moveTo>
                      <a:lnTo>
                        <a:pt x="1887" y="0"/>
                      </a:lnTo>
                      <a:lnTo>
                        <a:pt x="1887" y="825"/>
                      </a:lnTo>
                      <a:lnTo>
                        <a:pt x="1901" y="825"/>
                      </a:lnTo>
                      <a:lnTo>
                        <a:pt x="1901" y="15"/>
                      </a:lnTo>
                      <a:lnTo>
                        <a:pt x="1901" y="0"/>
                      </a:lnTo>
                      <a:close/>
                    </a:path>
                  </a:pathLst>
                </a:custGeom>
                <a:solidFill>
                  <a:srgbClr val="C6C6C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86" name="Freeform 74">
                  <a:extLst>
                    <a:ext uri="{FF2B5EF4-FFF2-40B4-BE49-F238E27FC236}">
                      <a16:creationId xmlns:a16="http://schemas.microsoft.com/office/drawing/2014/main" id="{1222CE40-CE32-4A2A-A7F7-891A13FBC2A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259" y="1408"/>
                  <a:ext cx="1901" cy="1895"/>
                </a:xfrm>
                <a:custGeom>
                  <a:avLst/>
                  <a:gdLst>
                    <a:gd name="T0" fmla="*/ 1414 w 1901"/>
                    <a:gd name="T1" fmla="*/ 1885 h 1895"/>
                    <a:gd name="T2" fmla="*/ 714 w 1901"/>
                    <a:gd name="T3" fmla="*/ 1885 h 1895"/>
                    <a:gd name="T4" fmla="*/ 0 w 1901"/>
                    <a:gd name="T5" fmla="*/ 1885 h 1895"/>
                    <a:gd name="T6" fmla="*/ 0 w 1901"/>
                    <a:gd name="T7" fmla="*/ 1895 h 1895"/>
                    <a:gd name="T8" fmla="*/ 15 w 1901"/>
                    <a:gd name="T9" fmla="*/ 1895 h 1895"/>
                    <a:gd name="T10" fmla="*/ 729 w 1901"/>
                    <a:gd name="T11" fmla="*/ 1895 h 1895"/>
                    <a:gd name="T12" fmla="*/ 1414 w 1901"/>
                    <a:gd name="T13" fmla="*/ 1895 h 1895"/>
                    <a:gd name="T14" fmla="*/ 1414 w 1901"/>
                    <a:gd name="T15" fmla="*/ 1885 h 1895"/>
                    <a:gd name="T16" fmla="*/ 1901 w 1901"/>
                    <a:gd name="T17" fmla="*/ 0 h 1895"/>
                    <a:gd name="T18" fmla="*/ 1887 w 1901"/>
                    <a:gd name="T19" fmla="*/ 0 h 1895"/>
                    <a:gd name="T20" fmla="*/ 1887 w 1901"/>
                    <a:gd name="T21" fmla="*/ 825 h 1895"/>
                    <a:gd name="T22" fmla="*/ 1901 w 1901"/>
                    <a:gd name="T23" fmla="*/ 825 h 1895"/>
                    <a:gd name="T24" fmla="*/ 1901 w 1901"/>
                    <a:gd name="T25" fmla="*/ 15 h 1895"/>
                    <a:gd name="T26" fmla="*/ 1901 w 1901"/>
                    <a:gd name="T27" fmla="*/ 0 h 18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01" h="1895">
                      <a:moveTo>
                        <a:pt x="1414" y="1885"/>
                      </a:moveTo>
                      <a:lnTo>
                        <a:pt x="714" y="1885"/>
                      </a:lnTo>
                      <a:lnTo>
                        <a:pt x="0" y="1885"/>
                      </a:lnTo>
                      <a:lnTo>
                        <a:pt x="0" y="1895"/>
                      </a:lnTo>
                      <a:lnTo>
                        <a:pt x="15" y="1895"/>
                      </a:lnTo>
                      <a:lnTo>
                        <a:pt x="729" y="1895"/>
                      </a:lnTo>
                      <a:lnTo>
                        <a:pt x="1414" y="1895"/>
                      </a:lnTo>
                      <a:lnTo>
                        <a:pt x="1414" y="1885"/>
                      </a:lnTo>
                      <a:moveTo>
                        <a:pt x="1901" y="0"/>
                      </a:moveTo>
                      <a:lnTo>
                        <a:pt x="1887" y="0"/>
                      </a:lnTo>
                      <a:lnTo>
                        <a:pt x="1887" y="825"/>
                      </a:lnTo>
                      <a:lnTo>
                        <a:pt x="1901" y="825"/>
                      </a:lnTo>
                      <a:lnTo>
                        <a:pt x="1901" y="15"/>
                      </a:lnTo>
                      <a:lnTo>
                        <a:pt x="190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87" name="Freeform 75">
                  <a:extLst>
                    <a:ext uri="{FF2B5EF4-FFF2-40B4-BE49-F238E27FC236}">
                      <a16:creationId xmlns:a16="http://schemas.microsoft.com/office/drawing/2014/main" id="{A846A1DB-CC0D-42FB-9676-AAB8FE32390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244" y="1393"/>
                  <a:ext cx="1902" cy="1900"/>
                </a:xfrm>
                <a:custGeom>
                  <a:avLst/>
                  <a:gdLst>
                    <a:gd name="T0" fmla="*/ 1429 w 1902"/>
                    <a:gd name="T1" fmla="*/ 1886 h 1900"/>
                    <a:gd name="T2" fmla="*/ 714 w 1902"/>
                    <a:gd name="T3" fmla="*/ 1886 h 1900"/>
                    <a:gd name="T4" fmla="*/ 0 w 1902"/>
                    <a:gd name="T5" fmla="*/ 1886 h 1900"/>
                    <a:gd name="T6" fmla="*/ 0 w 1902"/>
                    <a:gd name="T7" fmla="*/ 1900 h 1900"/>
                    <a:gd name="T8" fmla="*/ 15 w 1902"/>
                    <a:gd name="T9" fmla="*/ 1900 h 1900"/>
                    <a:gd name="T10" fmla="*/ 729 w 1902"/>
                    <a:gd name="T11" fmla="*/ 1900 h 1900"/>
                    <a:gd name="T12" fmla="*/ 1429 w 1902"/>
                    <a:gd name="T13" fmla="*/ 1900 h 1900"/>
                    <a:gd name="T14" fmla="*/ 1429 w 1902"/>
                    <a:gd name="T15" fmla="*/ 1886 h 1900"/>
                    <a:gd name="T16" fmla="*/ 1902 w 1902"/>
                    <a:gd name="T17" fmla="*/ 0 h 1900"/>
                    <a:gd name="T18" fmla="*/ 1892 w 1902"/>
                    <a:gd name="T19" fmla="*/ 0 h 1900"/>
                    <a:gd name="T20" fmla="*/ 1892 w 1902"/>
                    <a:gd name="T21" fmla="*/ 840 h 1900"/>
                    <a:gd name="T22" fmla="*/ 1902 w 1902"/>
                    <a:gd name="T23" fmla="*/ 840 h 1900"/>
                    <a:gd name="T24" fmla="*/ 1902 w 1902"/>
                    <a:gd name="T25" fmla="*/ 15 h 1900"/>
                    <a:gd name="T26" fmla="*/ 1902 w 1902"/>
                    <a:gd name="T27" fmla="*/ 0 h 19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02" h="1900">
                      <a:moveTo>
                        <a:pt x="1429" y="1886"/>
                      </a:moveTo>
                      <a:lnTo>
                        <a:pt x="714" y="1886"/>
                      </a:lnTo>
                      <a:lnTo>
                        <a:pt x="0" y="1886"/>
                      </a:lnTo>
                      <a:lnTo>
                        <a:pt x="0" y="1900"/>
                      </a:lnTo>
                      <a:lnTo>
                        <a:pt x="15" y="1900"/>
                      </a:lnTo>
                      <a:lnTo>
                        <a:pt x="729" y="1900"/>
                      </a:lnTo>
                      <a:lnTo>
                        <a:pt x="1429" y="1900"/>
                      </a:lnTo>
                      <a:lnTo>
                        <a:pt x="1429" y="1886"/>
                      </a:lnTo>
                      <a:close/>
                      <a:moveTo>
                        <a:pt x="1902" y="0"/>
                      </a:moveTo>
                      <a:lnTo>
                        <a:pt x="1892" y="0"/>
                      </a:lnTo>
                      <a:lnTo>
                        <a:pt x="1892" y="840"/>
                      </a:lnTo>
                      <a:lnTo>
                        <a:pt x="1902" y="840"/>
                      </a:lnTo>
                      <a:lnTo>
                        <a:pt x="1902" y="15"/>
                      </a:lnTo>
                      <a:lnTo>
                        <a:pt x="1902" y="0"/>
                      </a:lnTo>
                      <a:close/>
                    </a:path>
                  </a:pathLst>
                </a:custGeom>
                <a:solidFill>
                  <a:srgbClr val="BEBEB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88" name="Freeform 76">
                  <a:extLst>
                    <a:ext uri="{FF2B5EF4-FFF2-40B4-BE49-F238E27FC236}">
                      <a16:creationId xmlns:a16="http://schemas.microsoft.com/office/drawing/2014/main" id="{B57E78E9-9246-458F-8369-C52BD119E6F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244" y="1393"/>
                  <a:ext cx="1902" cy="1900"/>
                </a:xfrm>
                <a:custGeom>
                  <a:avLst/>
                  <a:gdLst>
                    <a:gd name="T0" fmla="*/ 1429 w 1902"/>
                    <a:gd name="T1" fmla="*/ 1886 h 1900"/>
                    <a:gd name="T2" fmla="*/ 714 w 1902"/>
                    <a:gd name="T3" fmla="*/ 1886 h 1900"/>
                    <a:gd name="T4" fmla="*/ 0 w 1902"/>
                    <a:gd name="T5" fmla="*/ 1886 h 1900"/>
                    <a:gd name="T6" fmla="*/ 0 w 1902"/>
                    <a:gd name="T7" fmla="*/ 1900 h 1900"/>
                    <a:gd name="T8" fmla="*/ 15 w 1902"/>
                    <a:gd name="T9" fmla="*/ 1900 h 1900"/>
                    <a:gd name="T10" fmla="*/ 729 w 1902"/>
                    <a:gd name="T11" fmla="*/ 1900 h 1900"/>
                    <a:gd name="T12" fmla="*/ 1429 w 1902"/>
                    <a:gd name="T13" fmla="*/ 1900 h 1900"/>
                    <a:gd name="T14" fmla="*/ 1429 w 1902"/>
                    <a:gd name="T15" fmla="*/ 1886 h 1900"/>
                    <a:gd name="T16" fmla="*/ 1902 w 1902"/>
                    <a:gd name="T17" fmla="*/ 0 h 1900"/>
                    <a:gd name="T18" fmla="*/ 1892 w 1902"/>
                    <a:gd name="T19" fmla="*/ 0 h 1900"/>
                    <a:gd name="T20" fmla="*/ 1892 w 1902"/>
                    <a:gd name="T21" fmla="*/ 840 h 1900"/>
                    <a:gd name="T22" fmla="*/ 1902 w 1902"/>
                    <a:gd name="T23" fmla="*/ 840 h 1900"/>
                    <a:gd name="T24" fmla="*/ 1902 w 1902"/>
                    <a:gd name="T25" fmla="*/ 15 h 1900"/>
                    <a:gd name="T26" fmla="*/ 1902 w 1902"/>
                    <a:gd name="T27" fmla="*/ 0 h 19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02" h="1900">
                      <a:moveTo>
                        <a:pt x="1429" y="1886"/>
                      </a:moveTo>
                      <a:lnTo>
                        <a:pt x="714" y="1886"/>
                      </a:lnTo>
                      <a:lnTo>
                        <a:pt x="0" y="1886"/>
                      </a:lnTo>
                      <a:lnTo>
                        <a:pt x="0" y="1900"/>
                      </a:lnTo>
                      <a:lnTo>
                        <a:pt x="15" y="1900"/>
                      </a:lnTo>
                      <a:lnTo>
                        <a:pt x="729" y="1900"/>
                      </a:lnTo>
                      <a:lnTo>
                        <a:pt x="1429" y="1900"/>
                      </a:lnTo>
                      <a:lnTo>
                        <a:pt x="1429" y="1886"/>
                      </a:lnTo>
                      <a:moveTo>
                        <a:pt x="1902" y="0"/>
                      </a:moveTo>
                      <a:lnTo>
                        <a:pt x="1892" y="0"/>
                      </a:lnTo>
                      <a:lnTo>
                        <a:pt x="1892" y="840"/>
                      </a:lnTo>
                      <a:lnTo>
                        <a:pt x="1902" y="840"/>
                      </a:lnTo>
                      <a:lnTo>
                        <a:pt x="1902" y="15"/>
                      </a:lnTo>
                      <a:lnTo>
                        <a:pt x="190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89" name="Freeform 77">
                  <a:extLst>
                    <a:ext uri="{FF2B5EF4-FFF2-40B4-BE49-F238E27FC236}">
                      <a16:creationId xmlns:a16="http://schemas.microsoft.com/office/drawing/2014/main" id="{F794DDA1-96D8-44E9-AC96-B6A128C62C2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229" y="1379"/>
                  <a:ext cx="1907" cy="1900"/>
                </a:xfrm>
                <a:custGeom>
                  <a:avLst/>
                  <a:gdLst>
                    <a:gd name="T0" fmla="*/ 1444 w 1907"/>
                    <a:gd name="T1" fmla="*/ 1885 h 1900"/>
                    <a:gd name="T2" fmla="*/ 715 w 1907"/>
                    <a:gd name="T3" fmla="*/ 1885 h 1900"/>
                    <a:gd name="T4" fmla="*/ 0 w 1907"/>
                    <a:gd name="T5" fmla="*/ 1885 h 1900"/>
                    <a:gd name="T6" fmla="*/ 0 w 1907"/>
                    <a:gd name="T7" fmla="*/ 1900 h 1900"/>
                    <a:gd name="T8" fmla="*/ 15 w 1907"/>
                    <a:gd name="T9" fmla="*/ 1900 h 1900"/>
                    <a:gd name="T10" fmla="*/ 729 w 1907"/>
                    <a:gd name="T11" fmla="*/ 1900 h 1900"/>
                    <a:gd name="T12" fmla="*/ 1444 w 1907"/>
                    <a:gd name="T13" fmla="*/ 1900 h 1900"/>
                    <a:gd name="T14" fmla="*/ 1444 w 1907"/>
                    <a:gd name="T15" fmla="*/ 1885 h 1900"/>
                    <a:gd name="T16" fmla="*/ 1907 w 1907"/>
                    <a:gd name="T17" fmla="*/ 0 h 1900"/>
                    <a:gd name="T18" fmla="*/ 1892 w 1907"/>
                    <a:gd name="T19" fmla="*/ 0 h 1900"/>
                    <a:gd name="T20" fmla="*/ 1892 w 1907"/>
                    <a:gd name="T21" fmla="*/ 854 h 1900"/>
                    <a:gd name="T22" fmla="*/ 1907 w 1907"/>
                    <a:gd name="T23" fmla="*/ 854 h 1900"/>
                    <a:gd name="T24" fmla="*/ 1907 w 1907"/>
                    <a:gd name="T25" fmla="*/ 14 h 1900"/>
                    <a:gd name="T26" fmla="*/ 1907 w 1907"/>
                    <a:gd name="T27" fmla="*/ 0 h 19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07" h="1900">
                      <a:moveTo>
                        <a:pt x="1444" y="1885"/>
                      </a:moveTo>
                      <a:lnTo>
                        <a:pt x="715" y="1885"/>
                      </a:lnTo>
                      <a:lnTo>
                        <a:pt x="0" y="1885"/>
                      </a:lnTo>
                      <a:lnTo>
                        <a:pt x="0" y="1900"/>
                      </a:lnTo>
                      <a:lnTo>
                        <a:pt x="15" y="1900"/>
                      </a:lnTo>
                      <a:lnTo>
                        <a:pt x="729" y="1900"/>
                      </a:lnTo>
                      <a:lnTo>
                        <a:pt x="1444" y="1900"/>
                      </a:lnTo>
                      <a:lnTo>
                        <a:pt x="1444" y="1885"/>
                      </a:lnTo>
                      <a:close/>
                      <a:moveTo>
                        <a:pt x="1907" y="0"/>
                      </a:moveTo>
                      <a:lnTo>
                        <a:pt x="1892" y="0"/>
                      </a:lnTo>
                      <a:lnTo>
                        <a:pt x="1892" y="854"/>
                      </a:lnTo>
                      <a:lnTo>
                        <a:pt x="1907" y="854"/>
                      </a:lnTo>
                      <a:lnTo>
                        <a:pt x="1907" y="14"/>
                      </a:lnTo>
                      <a:lnTo>
                        <a:pt x="1907" y="0"/>
                      </a:lnTo>
                      <a:close/>
                    </a:path>
                  </a:pathLst>
                </a:custGeom>
                <a:solidFill>
                  <a:srgbClr val="B4B4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90" name="Freeform 78">
                  <a:extLst>
                    <a:ext uri="{FF2B5EF4-FFF2-40B4-BE49-F238E27FC236}">
                      <a16:creationId xmlns:a16="http://schemas.microsoft.com/office/drawing/2014/main" id="{3E1F4DE8-55C9-4A16-958D-70636BEB11A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229" y="1379"/>
                  <a:ext cx="1907" cy="1900"/>
                </a:xfrm>
                <a:custGeom>
                  <a:avLst/>
                  <a:gdLst>
                    <a:gd name="T0" fmla="*/ 1444 w 1907"/>
                    <a:gd name="T1" fmla="*/ 1885 h 1900"/>
                    <a:gd name="T2" fmla="*/ 715 w 1907"/>
                    <a:gd name="T3" fmla="*/ 1885 h 1900"/>
                    <a:gd name="T4" fmla="*/ 0 w 1907"/>
                    <a:gd name="T5" fmla="*/ 1885 h 1900"/>
                    <a:gd name="T6" fmla="*/ 0 w 1907"/>
                    <a:gd name="T7" fmla="*/ 1900 h 1900"/>
                    <a:gd name="T8" fmla="*/ 15 w 1907"/>
                    <a:gd name="T9" fmla="*/ 1900 h 1900"/>
                    <a:gd name="T10" fmla="*/ 729 w 1907"/>
                    <a:gd name="T11" fmla="*/ 1900 h 1900"/>
                    <a:gd name="T12" fmla="*/ 1444 w 1907"/>
                    <a:gd name="T13" fmla="*/ 1900 h 1900"/>
                    <a:gd name="T14" fmla="*/ 1444 w 1907"/>
                    <a:gd name="T15" fmla="*/ 1885 h 1900"/>
                    <a:gd name="T16" fmla="*/ 1907 w 1907"/>
                    <a:gd name="T17" fmla="*/ 0 h 1900"/>
                    <a:gd name="T18" fmla="*/ 1892 w 1907"/>
                    <a:gd name="T19" fmla="*/ 0 h 1900"/>
                    <a:gd name="T20" fmla="*/ 1892 w 1907"/>
                    <a:gd name="T21" fmla="*/ 854 h 1900"/>
                    <a:gd name="T22" fmla="*/ 1907 w 1907"/>
                    <a:gd name="T23" fmla="*/ 854 h 1900"/>
                    <a:gd name="T24" fmla="*/ 1907 w 1907"/>
                    <a:gd name="T25" fmla="*/ 14 h 1900"/>
                    <a:gd name="T26" fmla="*/ 1907 w 1907"/>
                    <a:gd name="T27" fmla="*/ 0 h 19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07" h="1900">
                      <a:moveTo>
                        <a:pt x="1444" y="1885"/>
                      </a:moveTo>
                      <a:lnTo>
                        <a:pt x="715" y="1885"/>
                      </a:lnTo>
                      <a:lnTo>
                        <a:pt x="0" y="1885"/>
                      </a:lnTo>
                      <a:lnTo>
                        <a:pt x="0" y="1900"/>
                      </a:lnTo>
                      <a:lnTo>
                        <a:pt x="15" y="1900"/>
                      </a:lnTo>
                      <a:lnTo>
                        <a:pt x="729" y="1900"/>
                      </a:lnTo>
                      <a:lnTo>
                        <a:pt x="1444" y="1900"/>
                      </a:lnTo>
                      <a:lnTo>
                        <a:pt x="1444" y="1885"/>
                      </a:lnTo>
                      <a:moveTo>
                        <a:pt x="1907" y="0"/>
                      </a:moveTo>
                      <a:lnTo>
                        <a:pt x="1892" y="0"/>
                      </a:lnTo>
                      <a:lnTo>
                        <a:pt x="1892" y="854"/>
                      </a:lnTo>
                      <a:lnTo>
                        <a:pt x="1907" y="854"/>
                      </a:lnTo>
                      <a:lnTo>
                        <a:pt x="1907" y="14"/>
                      </a:lnTo>
                      <a:lnTo>
                        <a:pt x="1907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91" name="Freeform 79">
                  <a:extLst>
                    <a:ext uri="{FF2B5EF4-FFF2-40B4-BE49-F238E27FC236}">
                      <a16:creationId xmlns:a16="http://schemas.microsoft.com/office/drawing/2014/main" id="{FDCF6CDE-F639-499C-9915-06545E04C2F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215" y="1364"/>
                  <a:ext cx="1906" cy="1900"/>
                </a:xfrm>
                <a:custGeom>
                  <a:avLst/>
                  <a:gdLst>
                    <a:gd name="T0" fmla="*/ 1458 w 1906"/>
                    <a:gd name="T1" fmla="*/ 1885 h 1900"/>
                    <a:gd name="T2" fmla="*/ 714 w 1906"/>
                    <a:gd name="T3" fmla="*/ 1885 h 1900"/>
                    <a:gd name="T4" fmla="*/ 0 w 1906"/>
                    <a:gd name="T5" fmla="*/ 1885 h 1900"/>
                    <a:gd name="T6" fmla="*/ 0 w 1906"/>
                    <a:gd name="T7" fmla="*/ 1900 h 1900"/>
                    <a:gd name="T8" fmla="*/ 14 w 1906"/>
                    <a:gd name="T9" fmla="*/ 1900 h 1900"/>
                    <a:gd name="T10" fmla="*/ 729 w 1906"/>
                    <a:gd name="T11" fmla="*/ 1900 h 1900"/>
                    <a:gd name="T12" fmla="*/ 1458 w 1906"/>
                    <a:gd name="T13" fmla="*/ 1900 h 1900"/>
                    <a:gd name="T14" fmla="*/ 1458 w 1906"/>
                    <a:gd name="T15" fmla="*/ 1885 h 1900"/>
                    <a:gd name="T16" fmla="*/ 1906 w 1906"/>
                    <a:gd name="T17" fmla="*/ 0 h 1900"/>
                    <a:gd name="T18" fmla="*/ 1891 w 1906"/>
                    <a:gd name="T19" fmla="*/ 0 h 1900"/>
                    <a:gd name="T20" fmla="*/ 1891 w 1906"/>
                    <a:gd name="T21" fmla="*/ 869 h 1900"/>
                    <a:gd name="T22" fmla="*/ 1906 w 1906"/>
                    <a:gd name="T23" fmla="*/ 869 h 1900"/>
                    <a:gd name="T24" fmla="*/ 1906 w 1906"/>
                    <a:gd name="T25" fmla="*/ 15 h 1900"/>
                    <a:gd name="T26" fmla="*/ 1906 w 1906"/>
                    <a:gd name="T27" fmla="*/ 0 h 19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06" h="1900">
                      <a:moveTo>
                        <a:pt x="1458" y="1885"/>
                      </a:moveTo>
                      <a:lnTo>
                        <a:pt x="714" y="1885"/>
                      </a:lnTo>
                      <a:lnTo>
                        <a:pt x="0" y="1885"/>
                      </a:lnTo>
                      <a:lnTo>
                        <a:pt x="0" y="1900"/>
                      </a:lnTo>
                      <a:lnTo>
                        <a:pt x="14" y="1900"/>
                      </a:lnTo>
                      <a:lnTo>
                        <a:pt x="729" y="1900"/>
                      </a:lnTo>
                      <a:lnTo>
                        <a:pt x="1458" y="1900"/>
                      </a:lnTo>
                      <a:lnTo>
                        <a:pt x="1458" y="1885"/>
                      </a:lnTo>
                      <a:close/>
                      <a:moveTo>
                        <a:pt x="1906" y="0"/>
                      </a:moveTo>
                      <a:lnTo>
                        <a:pt x="1891" y="0"/>
                      </a:lnTo>
                      <a:lnTo>
                        <a:pt x="1891" y="869"/>
                      </a:lnTo>
                      <a:lnTo>
                        <a:pt x="1906" y="869"/>
                      </a:lnTo>
                      <a:lnTo>
                        <a:pt x="1906" y="15"/>
                      </a:lnTo>
                      <a:lnTo>
                        <a:pt x="1906" y="0"/>
                      </a:lnTo>
                      <a:close/>
                    </a:path>
                  </a:pathLst>
                </a:custGeom>
                <a:solidFill>
                  <a:srgbClr val="ABABA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92" name="Freeform 80">
                  <a:extLst>
                    <a:ext uri="{FF2B5EF4-FFF2-40B4-BE49-F238E27FC236}">
                      <a16:creationId xmlns:a16="http://schemas.microsoft.com/office/drawing/2014/main" id="{B0E8A750-592E-4039-BFD9-135357F5470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215" y="1364"/>
                  <a:ext cx="1906" cy="1900"/>
                </a:xfrm>
                <a:custGeom>
                  <a:avLst/>
                  <a:gdLst>
                    <a:gd name="T0" fmla="*/ 1458 w 1906"/>
                    <a:gd name="T1" fmla="*/ 1885 h 1900"/>
                    <a:gd name="T2" fmla="*/ 714 w 1906"/>
                    <a:gd name="T3" fmla="*/ 1885 h 1900"/>
                    <a:gd name="T4" fmla="*/ 0 w 1906"/>
                    <a:gd name="T5" fmla="*/ 1885 h 1900"/>
                    <a:gd name="T6" fmla="*/ 0 w 1906"/>
                    <a:gd name="T7" fmla="*/ 1900 h 1900"/>
                    <a:gd name="T8" fmla="*/ 14 w 1906"/>
                    <a:gd name="T9" fmla="*/ 1900 h 1900"/>
                    <a:gd name="T10" fmla="*/ 729 w 1906"/>
                    <a:gd name="T11" fmla="*/ 1900 h 1900"/>
                    <a:gd name="T12" fmla="*/ 1458 w 1906"/>
                    <a:gd name="T13" fmla="*/ 1900 h 1900"/>
                    <a:gd name="T14" fmla="*/ 1458 w 1906"/>
                    <a:gd name="T15" fmla="*/ 1885 h 1900"/>
                    <a:gd name="T16" fmla="*/ 1906 w 1906"/>
                    <a:gd name="T17" fmla="*/ 0 h 1900"/>
                    <a:gd name="T18" fmla="*/ 1891 w 1906"/>
                    <a:gd name="T19" fmla="*/ 0 h 1900"/>
                    <a:gd name="T20" fmla="*/ 1891 w 1906"/>
                    <a:gd name="T21" fmla="*/ 869 h 1900"/>
                    <a:gd name="T22" fmla="*/ 1906 w 1906"/>
                    <a:gd name="T23" fmla="*/ 869 h 1900"/>
                    <a:gd name="T24" fmla="*/ 1906 w 1906"/>
                    <a:gd name="T25" fmla="*/ 15 h 1900"/>
                    <a:gd name="T26" fmla="*/ 1906 w 1906"/>
                    <a:gd name="T27" fmla="*/ 0 h 19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06" h="1900">
                      <a:moveTo>
                        <a:pt x="1458" y="1885"/>
                      </a:moveTo>
                      <a:lnTo>
                        <a:pt x="714" y="1885"/>
                      </a:lnTo>
                      <a:lnTo>
                        <a:pt x="0" y="1885"/>
                      </a:lnTo>
                      <a:lnTo>
                        <a:pt x="0" y="1900"/>
                      </a:lnTo>
                      <a:lnTo>
                        <a:pt x="14" y="1900"/>
                      </a:lnTo>
                      <a:lnTo>
                        <a:pt x="729" y="1900"/>
                      </a:lnTo>
                      <a:lnTo>
                        <a:pt x="1458" y="1900"/>
                      </a:lnTo>
                      <a:lnTo>
                        <a:pt x="1458" y="1885"/>
                      </a:lnTo>
                      <a:moveTo>
                        <a:pt x="1906" y="0"/>
                      </a:moveTo>
                      <a:lnTo>
                        <a:pt x="1891" y="0"/>
                      </a:lnTo>
                      <a:lnTo>
                        <a:pt x="1891" y="869"/>
                      </a:lnTo>
                      <a:lnTo>
                        <a:pt x="1906" y="869"/>
                      </a:lnTo>
                      <a:lnTo>
                        <a:pt x="1906" y="15"/>
                      </a:lnTo>
                      <a:lnTo>
                        <a:pt x="1906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93" name="Freeform 81">
                  <a:extLst>
                    <a:ext uri="{FF2B5EF4-FFF2-40B4-BE49-F238E27FC236}">
                      <a16:creationId xmlns:a16="http://schemas.microsoft.com/office/drawing/2014/main" id="{F65A0B86-86C4-4EDF-854E-2261F7CC1E5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200" y="1349"/>
                  <a:ext cx="1906" cy="1900"/>
                </a:xfrm>
                <a:custGeom>
                  <a:avLst/>
                  <a:gdLst>
                    <a:gd name="T0" fmla="*/ 1473 w 1906"/>
                    <a:gd name="T1" fmla="*/ 1885 h 1900"/>
                    <a:gd name="T2" fmla="*/ 714 w 1906"/>
                    <a:gd name="T3" fmla="*/ 1885 h 1900"/>
                    <a:gd name="T4" fmla="*/ 0 w 1906"/>
                    <a:gd name="T5" fmla="*/ 1885 h 1900"/>
                    <a:gd name="T6" fmla="*/ 0 w 1906"/>
                    <a:gd name="T7" fmla="*/ 1900 h 1900"/>
                    <a:gd name="T8" fmla="*/ 15 w 1906"/>
                    <a:gd name="T9" fmla="*/ 1900 h 1900"/>
                    <a:gd name="T10" fmla="*/ 729 w 1906"/>
                    <a:gd name="T11" fmla="*/ 1900 h 1900"/>
                    <a:gd name="T12" fmla="*/ 1473 w 1906"/>
                    <a:gd name="T13" fmla="*/ 1900 h 1900"/>
                    <a:gd name="T14" fmla="*/ 1473 w 1906"/>
                    <a:gd name="T15" fmla="*/ 1885 h 1900"/>
                    <a:gd name="T16" fmla="*/ 1906 w 1906"/>
                    <a:gd name="T17" fmla="*/ 0 h 1900"/>
                    <a:gd name="T18" fmla="*/ 1892 w 1906"/>
                    <a:gd name="T19" fmla="*/ 0 h 1900"/>
                    <a:gd name="T20" fmla="*/ 1892 w 1906"/>
                    <a:gd name="T21" fmla="*/ 884 h 1900"/>
                    <a:gd name="T22" fmla="*/ 1906 w 1906"/>
                    <a:gd name="T23" fmla="*/ 884 h 1900"/>
                    <a:gd name="T24" fmla="*/ 1906 w 1906"/>
                    <a:gd name="T25" fmla="*/ 15 h 1900"/>
                    <a:gd name="T26" fmla="*/ 1906 w 1906"/>
                    <a:gd name="T27" fmla="*/ 0 h 19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06" h="1900">
                      <a:moveTo>
                        <a:pt x="1473" y="1885"/>
                      </a:moveTo>
                      <a:lnTo>
                        <a:pt x="714" y="1885"/>
                      </a:lnTo>
                      <a:lnTo>
                        <a:pt x="0" y="1885"/>
                      </a:lnTo>
                      <a:lnTo>
                        <a:pt x="0" y="1900"/>
                      </a:lnTo>
                      <a:lnTo>
                        <a:pt x="15" y="1900"/>
                      </a:lnTo>
                      <a:lnTo>
                        <a:pt x="729" y="1900"/>
                      </a:lnTo>
                      <a:lnTo>
                        <a:pt x="1473" y="1900"/>
                      </a:lnTo>
                      <a:lnTo>
                        <a:pt x="1473" y="1885"/>
                      </a:lnTo>
                      <a:close/>
                      <a:moveTo>
                        <a:pt x="1906" y="0"/>
                      </a:moveTo>
                      <a:lnTo>
                        <a:pt x="1892" y="0"/>
                      </a:lnTo>
                      <a:lnTo>
                        <a:pt x="1892" y="884"/>
                      </a:lnTo>
                      <a:lnTo>
                        <a:pt x="1906" y="884"/>
                      </a:lnTo>
                      <a:lnTo>
                        <a:pt x="1906" y="15"/>
                      </a:lnTo>
                      <a:lnTo>
                        <a:pt x="1906" y="0"/>
                      </a:lnTo>
                      <a:close/>
                    </a:path>
                  </a:pathLst>
                </a:custGeom>
                <a:solidFill>
                  <a:srgbClr val="A1A1A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94" name="Freeform 82">
                  <a:extLst>
                    <a:ext uri="{FF2B5EF4-FFF2-40B4-BE49-F238E27FC236}">
                      <a16:creationId xmlns:a16="http://schemas.microsoft.com/office/drawing/2014/main" id="{5022595B-CB86-4B30-B015-B635A3E809E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200" y="1349"/>
                  <a:ext cx="1906" cy="1900"/>
                </a:xfrm>
                <a:custGeom>
                  <a:avLst/>
                  <a:gdLst>
                    <a:gd name="T0" fmla="*/ 1473 w 1906"/>
                    <a:gd name="T1" fmla="*/ 1885 h 1900"/>
                    <a:gd name="T2" fmla="*/ 714 w 1906"/>
                    <a:gd name="T3" fmla="*/ 1885 h 1900"/>
                    <a:gd name="T4" fmla="*/ 0 w 1906"/>
                    <a:gd name="T5" fmla="*/ 1885 h 1900"/>
                    <a:gd name="T6" fmla="*/ 0 w 1906"/>
                    <a:gd name="T7" fmla="*/ 1900 h 1900"/>
                    <a:gd name="T8" fmla="*/ 15 w 1906"/>
                    <a:gd name="T9" fmla="*/ 1900 h 1900"/>
                    <a:gd name="T10" fmla="*/ 729 w 1906"/>
                    <a:gd name="T11" fmla="*/ 1900 h 1900"/>
                    <a:gd name="T12" fmla="*/ 1473 w 1906"/>
                    <a:gd name="T13" fmla="*/ 1900 h 1900"/>
                    <a:gd name="T14" fmla="*/ 1473 w 1906"/>
                    <a:gd name="T15" fmla="*/ 1885 h 1900"/>
                    <a:gd name="T16" fmla="*/ 1906 w 1906"/>
                    <a:gd name="T17" fmla="*/ 0 h 1900"/>
                    <a:gd name="T18" fmla="*/ 1892 w 1906"/>
                    <a:gd name="T19" fmla="*/ 0 h 1900"/>
                    <a:gd name="T20" fmla="*/ 1892 w 1906"/>
                    <a:gd name="T21" fmla="*/ 884 h 1900"/>
                    <a:gd name="T22" fmla="*/ 1906 w 1906"/>
                    <a:gd name="T23" fmla="*/ 884 h 1900"/>
                    <a:gd name="T24" fmla="*/ 1906 w 1906"/>
                    <a:gd name="T25" fmla="*/ 15 h 1900"/>
                    <a:gd name="T26" fmla="*/ 1906 w 1906"/>
                    <a:gd name="T27" fmla="*/ 0 h 19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06" h="1900">
                      <a:moveTo>
                        <a:pt x="1473" y="1885"/>
                      </a:moveTo>
                      <a:lnTo>
                        <a:pt x="714" y="1885"/>
                      </a:lnTo>
                      <a:lnTo>
                        <a:pt x="0" y="1885"/>
                      </a:lnTo>
                      <a:lnTo>
                        <a:pt x="0" y="1900"/>
                      </a:lnTo>
                      <a:lnTo>
                        <a:pt x="15" y="1900"/>
                      </a:lnTo>
                      <a:lnTo>
                        <a:pt x="729" y="1900"/>
                      </a:lnTo>
                      <a:lnTo>
                        <a:pt x="1473" y="1900"/>
                      </a:lnTo>
                      <a:lnTo>
                        <a:pt x="1473" y="1885"/>
                      </a:lnTo>
                      <a:moveTo>
                        <a:pt x="1906" y="0"/>
                      </a:moveTo>
                      <a:lnTo>
                        <a:pt x="1892" y="0"/>
                      </a:lnTo>
                      <a:lnTo>
                        <a:pt x="1892" y="884"/>
                      </a:lnTo>
                      <a:lnTo>
                        <a:pt x="1906" y="884"/>
                      </a:lnTo>
                      <a:lnTo>
                        <a:pt x="1906" y="15"/>
                      </a:lnTo>
                      <a:lnTo>
                        <a:pt x="1906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95" name="Freeform 83">
                  <a:extLst>
                    <a:ext uri="{FF2B5EF4-FFF2-40B4-BE49-F238E27FC236}">
                      <a16:creationId xmlns:a16="http://schemas.microsoft.com/office/drawing/2014/main" id="{B5DFBB62-8C36-4DEE-8A07-5ABD217F6E4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185" y="1335"/>
                  <a:ext cx="1907" cy="1899"/>
                </a:xfrm>
                <a:custGeom>
                  <a:avLst/>
                  <a:gdLst>
                    <a:gd name="T0" fmla="*/ 1488 w 1907"/>
                    <a:gd name="T1" fmla="*/ 1885 h 1899"/>
                    <a:gd name="T2" fmla="*/ 714 w 1907"/>
                    <a:gd name="T3" fmla="*/ 1885 h 1899"/>
                    <a:gd name="T4" fmla="*/ 0 w 1907"/>
                    <a:gd name="T5" fmla="*/ 1885 h 1899"/>
                    <a:gd name="T6" fmla="*/ 0 w 1907"/>
                    <a:gd name="T7" fmla="*/ 1899 h 1899"/>
                    <a:gd name="T8" fmla="*/ 15 w 1907"/>
                    <a:gd name="T9" fmla="*/ 1899 h 1899"/>
                    <a:gd name="T10" fmla="*/ 729 w 1907"/>
                    <a:gd name="T11" fmla="*/ 1899 h 1899"/>
                    <a:gd name="T12" fmla="*/ 1488 w 1907"/>
                    <a:gd name="T13" fmla="*/ 1899 h 1899"/>
                    <a:gd name="T14" fmla="*/ 1488 w 1907"/>
                    <a:gd name="T15" fmla="*/ 1885 h 1899"/>
                    <a:gd name="T16" fmla="*/ 1907 w 1907"/>
                    <a:gd name="T17" fmla="*/ 0 h 1899"/>
                    <a:gd name="T18" fmla="*/ 1892 w 1907"/>
                    <a:gd name="T19" fmla="*/ 0 h 1899"/>
                    <a:gd name="T20" fmla="*/ 1892 w 1907"/>
                    <a:gd name="T21" fmla="*/ 898 h 1899"/>
                    <a:gd name="T22" fmla="*/ 1907 w 1907"/>
                    <a:gd name="T23" fmla="*/ 898 h 1899"/>
                    <a:gd name="T24" fmla="*/ 1907 w 1907"/>
                    <a:gd name="T25" fmla="*/ 14 h 1899"/>
                    <a:gd name="T26" fmla="*/ 1907 w 1907"/>
                    <a:gd name="T27" fmla="*/ 0 h 18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07" h="1899">
                      <a:moveTo>
                        <a:pt x="1488" y="1885"/>
                      </a:moveTo>
                      <a:lnTo>
                        <a:pt x="714" y="1885"/>
                      </a:lnTo>
                      <a:lnTo>
                        <a:pt x="0" y="1885"/>
                      </a:lnTo>
                      <a:lnTo>
                        <a:pt x="0" y="1899"/>
                      </a:lnTo>
                      <a:lnTo>
                        <a:pt x="15" y="1899"/>
                      </a:lnTo>
                      <a:lnTo>
                        <a:pt x="729" y="1899"/>
                      </a:lnTo>
                      <a:lnTo>
                        <a:pt x="1488" y="1899"/>
                      </a:lnTo>
                      <a:lnTo>
                        <a:pt x="1488" y="1885"/>
                      </a:lnTo>
                      <a:close/>
                      <a:moveTo>
                        <a:pt x="1907" y="0"/>
                      </a:moveTo>
                      <a:lnTo>
                        <a:pt x="1892" y="0"/>
                      </a:lnTo>
                      <a:lnTo>
                        <a:pt x="1892" y="898"/>
                      </a:lnTo>
                      <a:lnTo>
                        <a:pt x="1907" y="898"/>
                      </a:lnTo>
                      <a:lnTo>
                        <a:pt x="1907" y="14"/>
                      </a:lnTo>
                      <a:lnTo>
                        <a:pt x="1907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96" name="Freeform 84">
                  <a:extLst>
                    <a:ext uri="{FF2B5EF4-FFF2-40B4-BE49-F238E27FC236}">
                      <a16:creationId xmlns:a16="http://schemas.microsoft.com/office/drawing/2014/main" id="{6D431447-DAC2-4DD1-B888-ABAF42D80E5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185" y="1335"/>
                  <a:ext cx="1907" cy="1899"/>
                </a:xfrm>
                <a:custGeom>
                  <a:avLst/>
                  <a:gdLst>
                    <a:gd name="T0" fmla="*/ 1488 w 1907"/>
                    <a:gd name="T1" fmla="*/ 1885 h 1899"/>
                    <a:gd name="T2" fmla="*/ 714 w 1907"/>
                    <a:gd name="T3" fmla="*/ 1885 h 1899"/>
                    <a:gd name="T4" fmla="*/ 0 w 1907"/>
                    <a:gd name="T5" fmla="*/ 1885 h 1899"/>
                    <a:gd name="T6" fmla="*/ 0 w 1907"/>
                    <a:gd name="T7" fmla="*/ 1899 h 1899"/>
                    <a:gd name="T8" fmla="*/ 15 w 1907"/>
                    <a:gd name="T9" fmla="*/ 1899 h 1899"/>
                    <a:gd name="T10" fmla="*/ 729 w 1907"/>
                    <a:gd name="T11" fmla="*/ 1899 h 1899"/>
                    <a:gd name="T12" fmla="*/ 1488 w 1907"/>
                    <a:gd name="T13" fmla="*/ 1899 h 1899"/>
                    <a:gd name="T14" fmla="*/ 1488 w 1907"/>
                    <a:gd name="T15" fmla="*/ 1885 h 1899"/>
                    <a:gd name="T16" fmla="*/ 1907 w 1907"/>
                    <a:gd name="T17" fmla="*/ 0 h 1899"/>
                    <a:gd name="T18" fmla="*/ 1892 w 1907"/>
                    <a:gd name="T19" fmla="*/ 0 h 1899"/>
                    <a:gd name="T20" fmla="*/ 1892 w 1907"/>
                    <a:gd name="T21" fmla="*/ 898 h 1899"/>
                    <a:gd name="T22" fmla="*/ 1907 w 1907"/>
                    <a:gd name="T23" fmla="*/ 898 h 1899"/>
                    <a:gd name="T24" fmla="*/ 1907 w 1907"/>
                    <a:gd name="T25" fmla="*/ 14 h 1899"/>
                    <a:gd name="T26" fmla="*/ 1907 w 1907"/>
                    <a:gd name="T27" fmla="*/ 0 h 18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07" h="1899">
                      <a:moveTo>
                        <a:pt x="1488" y="1885"/>
                      </a:moveTo>
                      <a:lnTo>
                        <a:pt x="714" y="1885"/>
                      </a:lnTo>
                      <a:lnTo>
                        <a:pt x="0" y="1885"/>
                      </a:lnTo>
                      <a:lnTo>
                        <a:pt x="0" y="1899"/>
                      </a:lnTo>
                      <a:lnTo>
                        <a:pt x="15" y="1899"/>
                      </a:lnTo>
                      <a:lnTo>
                        <a:pt x="729" y="1899"/>
                      </a:lnTo>
                      <a:lnTo>
                        <a:pt x="1488" y="1899"/>
                      </a:lnTo>
                      <a:lnTo>
                        <a:pt x="1488" y="1885"/>
                      </a:lnTo>
                      <a:moveTo>
                        <a:pt x="1907" y="0"/>
                      </a:moveTo>
                      <a:lnTo>
                        <a:pt x="1892" y="0"/>
                      </a:lnTo>
                      <a:lnTo>
                        <a:pt x="1892" y="898"/>
                      </a:lnTo>
                      <a:lnTo>
                        <a:pt x="1907" y="898"/>
                      </a:lnTo>
                      <a:lnTo>
                        <a:pt x="1907" y="14"/>
                      </a:lnTo>
                      <a:lnTo>
                        <a:pt x="1907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97" name="Freeform 85">
                  <a:extLst>
                    <a:ext uri="{FF2B5EF4-FFF2-40B4-BE49-F238E27FC236}">
                      <a16:creationId xmlns:a16="http://schemas.microsoft.com/office/drawing/2014/main" id="{BAFCB8AF-AA31-4083-9278-B23C9D30FE8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175" y="1325"/>
                  <a:ext cx="1902" cy="1895"/>
                </a:xfrm>
                <a:custGeom>
                  <a:avLst/>
                  <a:gdLst>
                    <a:gd name="T0" fmla="*/ 1498 w 1902"/>
                    <a:gd name="T1" fmla="*/ 1885 h 1895"/>
                    <a:gd name="T2" fmla="*/ 715 w 1902"/>
                    <a:gd name="T3" fmla="*/ 1885 h 1895"/>
                    <a:gd name="T4" fmla="*/ 0 w 1902"/>
                    <a:gd name="T5" fmla="*/ 1885 h 1895"/>
                    <a:gd name="T6" fmla="*/ 0 w 1902"/>
                    <a:gd name="T7" fmla="*/ 1895 h 1895"/>
                    <a:gd name="T8" fmla="*/ 10 w 1902"/>
                    <a:gd name="T9" fmla="*/ 1895 h 1895"/>
                    <a:gd name="T10" fmla="*/ 724 w 1902"/>
                    <a:gd name="T11" fmla="*/ 1895 h 1895"/>
                    <a:gd name="T12" fmla="*/ 1498 w 1902"/>
                    <a:gd name="T13" fmla="*/ 1895 h 1895"/>
                    <a:gd name="T14" fmla="*/ 1498 w 1902"/>
                    <a:gd name="T15" fmla="*/ 1885 h 1895"/>
                    <a:gd name="T16" fmla="*/ 1902 w 1902"/>
                    <a:gd name="T17" fmla="*/ 0 h 1895"/>
                    <a:gd name="T18" fmla="*/ 1892 w 1902"/>
                    <a:gd name="T19" fmla="*/ 0 h 1895"/>
                    <a:gd name="T20" fmla="*/ 1892 w 1902"/>
                    <a:gd name="T21" fmla="*/ 908 h 1895"/>
                    <a:gd name="T22" fmla="*/ 1902 w 1902"/>
                    <a:gd name="T23" fmla="*/ 908 h 1895"/>
                    <a:gd name="T24" fmla="*/ 1902 w 1902"/>
                    <a:gd name="T25" fmla="*/ 10 h 1895"/>
                    <a:gd name="T26" fmla="*/ 1902 w 1902"/>
                    <a:gd name="T27" fmla="*/ 0 h 18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02" h="1895">
                      <a:moveTo>
                        <a:pt x="1498" y="1885"/>
                      </a:moveTo>
                      <a:lnTo>
                        <a:pt x="715" y="1885"/>
                      </a:lnTo>
                      <a:lnTo>
                        <a:pt x="0" y="1885"/>
                      </a:lnTo>
                      <a:lnTo>
                        <a:pt x="0" y="1895"/>
                      </a:lnTo>
                      <a:lnTo>
                        <a:pt x="10" y="1895"/>
                      </a:lnTo>
                      <a:lnTo>
                        <a:pt x="724" y="1895"/>
                      </a:lnTo>
                      <a:lnTo>
                        <a:pt x="1498" y="1895"/>
                      </a:lnTo>
                      <a:lnTo>
                        <a:pt x="1498" y="1885"/>
                      </a:lnTo>
                      <a:close/>
                      <a:moveTo>
                        <a:pt x="1902" y="0"/>
                      </a:moveTo>
                      <a:lnTo>
                        <a:pt x="1892" y="0"/>
                      </a:lnTo>
                      <a:lnTo>
                        <a:pt x="1892" y="908"/>
                      </a:lnTo>
                      <a:lnTo>
                        <a:pt x="1902" y="908"/>
                      </a:lnTo>
                      <a:lnTo>
                        <a:pt x="1902" y="10"/>
                      </a:lnTo>
                      <a:lnTo>
                        <a:pt x="1902" y="0"/>
                      </a:lnTo>
                      <a:close/>
                    </a:path>
                  </a:pathLst>
                </a:custGeom>
                <a:solidFill>
                  <a:srgbClr val="8B8B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98" name="Freeform 86">
                  <a:extLst>
                    <a:ext uri="{FF2B5EF4-FFF2-40B4-BE49-F238E27FC236}">
                      <a16:creationId xmlns:a16="http://schemas.microsoft.com/office/drawing/2014/main" id="{722D761C-5D07-47D8-A5E0-5392CA5A874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175" y="1325"/>
                  <a:ext cx="1902" cy="1895"/>
                </a:xfrm>
                <a:custGeom>
                  <a:avLst/>
                  <a:gdLst>
                    <a:gd name="T0" fmla="*/ 1498 w 1902"/>
                    <a:gd name="T1" fmla="*/ 1885 h 1895"/>
                    <a:gd name="T2" fmla="*/ 715 w 1902"/>
                    <a:gd name="T3" fmla="*/ 1885 h 1895"/>
                    <a:gd name="T4" fmla="*/ 0 w 1902"/>
                    <a:gd name="T5" fmla="*/ 1885 h 1895"/>
                    <a:gd name="T6" fmla="*/ 0 w 1902"/>
                    <a:gd name="T7" fmla="*/ 1895 h 1895"/>
                    <a:gd name="T8" fmla="*/ 10 w 1902"/>
                    <a:gd name="T9" fmla="*/ 1895 h 1895"/>
                    <a:gd name="T10" fmla="*/ 724 w 1902"/>
                    <a:gd name="T11" fmla="*/ 1895 h 1895"/>
                    <a:gd name="T12" fmla="*/ 1498 w 1902"/>
                    <a:gd name="T13" fmla="*/ 1895 h 1895"/>
                    <a:gd name="T14" fmla="*/ 1498 w 1902"/>
                    <a:gd name="T15" fmla="*/ 1885 h 1895"/>
                    <a:gd name="T16" fmla="*/ 1902 w 1902"/>
                    <a:gd name="T17" fmla="*/ 0 h 1895"/>
                    <a:gd name="T18" fmla="*/ 1892 w 1902"/>
                    <a:gd name="T19" fmla="*/ 0 h 1895"/>
                    <a:gd name="T20" fmla="*/ 1892 w 1902"/>
                    <a:gd name="T21" fmla="*/ 908 h 1895"/>
                    <a:gd name="T22" fmla="*/ 1902 w 1902"/>
                    <a:gd name="T23" fmla="*/ 908 h 1895"/>
                    <a:gd name="T24" fmla="*/ 1902 w 1902"/>
                    <a:gd name="T25" fmla="*/ 10 h 1895"/>
                    <a:gd name="T26" fmla="*/ 1902 w 1902"/>
                    <a:gd name="T27" fmla="*/ 0 h 18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02" h="1895">
                      <a:moveTo>
                        <a:pt x="1498" y="1885"/>
                      </a:moveTo>
                      <a:lnTo>
                        <a:pt x="715" y="1885"/>
                      </a:lnTo>
                      <a:lnTo>
                        <a:pt x="0" y="1885"/>
                      </a:lnTo>
                      <a:lnTo>
                        <a:pt x="0" y="1895"/>
                      </a:lnTo>
                      <a:lnTo>
                        <a:pt x="10" y="1895"/>
                      </a:lnTo>
                      <a:lnTo>
                        <a:pt x="724" y="1895"/>
                      </a:lnTo>
                      <a:lnTo>
                        <a:pt x="1498" y="1895"/>
                      </a:lnTo>
                      <a:lnTo>
                        <a:pt x="1498" y="1885"/>
                      </a:lnTo>
                      <a:moveTo>
                        <a:pt x="1902" y="0"/>
                      </a:moveTo>
                      <a:lnTo>
                        <a:pt x="1892" y="0"/>
                      </a:lnTo>
                      <a:lnTo>
                        <a:pt x="1892" y="908"/>
                      </a:lnTo>
                      <a:lnTo>
                        <a:pt x="1902" y="908"/>
                      </a:lnTo>
                      <a:lnTo>
                        <a:pt x="1902" y="10"/>
                      </a:lnTo>
                      <a:lnTo>
                        <a:pt x="190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99" name="Freeform 87">
                  <a:extLst>
                    <a:ext uri="{FF2B5EF4-FFF2-40B4-BE49-F238E27FC236}">
                      <a16:creationId xmlns:a16="http://schemas.microsoft.com/office/drawing/2014/main" id="{F7032EB0-44C5-46A0-81A5-B74D1E3EF51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599" y="1531"/>
                  <a:ext cx="1187" cy="1546"/>
                </a:xfrm>
                <a:custGeom>
                  <a:avLst/>
                  <a:gdLst>
                    <a:gd name="T0" fmla="*/ 114 w 241"/>
                    <a:gd name="T1" fmla="*/ 50 h 315"/>
                    <a:gd name="T2" fmla="*/ 73 w 241"/>
                    <a:gd name="T3" fmla="*/ 89 h 315"/>
                    <a:gd name="T4" fmla="*/ 85 w 241"/>
                    <a:gd name="T5" fmla="*/ 116 h 315"/>
                    <a:gd name="T6" fmla="*/ 66 w 241"/>
                    <a:gd name="T7" fmla="*/ 116 h 315"/>
                    <a:gd name="T8" fmla="*/ 46 w 241"/>
                    <a:gd name="T9" fmla="*/ 184 h 315"/>
                    <a:gd name="T10" fmla="*/ 11 w 241"/>
                    <a:gd name="T11" fmla="*/ 220 h 315"/>
                    <a:gd name="T12" fmla="*/ 15 w 241"/>
                    <a:gd name="T13" fmla="*/ 231 h 315"/>
                    <a:gd name="T14" fmla="*/ 26 w 241"/>
                    <a:gd name="T15" fmla="*/ 250 h 315"/>
                    <a:gd name="T16" fmla="*/ 16 w 241"/>
                    <a:gd name="T17" fmla="*/ 255 h 315"/>
                    <a:gd name="T18" fmla="*/ 0 w 241"/>
                    <a:gd name="T19" fmla="*/ 283 h 315"/>
                    <a:gd name="T20" fmla="*/ 36 w 241"/>
                    <a:gd name="T21" fmla="*/ 283 h 315"/>
                    <a:gd name="T22" fmla="*/ 72 w 241"/>
                    <a:gd name="T23" fmla="*/ 271 h 315"/>
                    <a:gd name="T24" fmla="*/ 45 w 241"/>
                    <a:gd name="T25" fmla="*/ 255 h 315"/>
                    <a:gd name="T26" fmla="*/ 55 w 241"/>
                    <a:gd name="T27" fmla="*/ 232 h 315"/>
                    <a:gd name="T28" fmla="*/ 60 w 241"/>
                    <a:gd name="T29" fmla="*/ 216 h 315"/>
                    <a:gd name="T30" fmla="*/ 79 w 241"/>
                    <a:gd name="T31" fmla="*/ 253 h 315"/>
                    <a:gd name="T32" fmla="*/ 85 w 241"/>
                    <a:gd name="T33" fmla="*/ 263 h 315"/>
                    <a:gd name="T34" fmla="*/ 94 w 241"/>
                    <a:gd name="T35" fmla="*/ 287 h 315"/>
                    <a:gd name="T36" fmla="*/ 84 w 241"/>
                    <a:gd name="T37" fmla="*/ 287 h 315"/>
                    <a:gd name="T38" fmla="*/ 89 w 241"/>
                    <a:gd name="T39" fmla="*/ 315 h 315"/>
                    <a:gd name="T40" fmla="*/ 118 w 241"/>
                    <a:gd name="T41" fmla="*/ 315 h 315"/>
                    <a:gd name="T42" fmla="*/ 140 w 241"/>
                    <a:gd name="T43" fmla="*/ 303 h 315"/>
                    <a:gd name="T44" fmla="*/ 113 w 241"/>
                    <a:gd name="T45" fmla="*/ 281 h 315"/>
                    <a:gd name="T46" fmla="*/ 128 w 241"/>
                    <a:gd name="T47" fmla="*/ 258 h 315"/>
                    <a:gd name="T48" fmla="*/ 120 w 241"/>
                    <a:gd name="T49" fmla="*/ 234 h 315"/>
                    <a:gd name="T50" fmla="*/ 147 w 241"/>
                    <a:gd name="T51" fmla="*/ 221 h 315"/>
                    <a:gd name="T52" fmla="*/ 153 w 241"/>
                    <a:gd name="T53" fmla="*/ 232 h 315"/>
                    <a:gd name="T54" fmla="*/ 162 w 241"/>
                    <a:gd name="T55" fmla="*/ 255 h 315"/>
                    <a:gd name="T56" fmla="*/ 152 w 241"/>
                    <a:gd name="T57" fmla="*/ 255 h 315"/>
                    <a:gd name="T58" fmla="*/ 157 w 241"/>
                    <a:gd name="T59" fmla="*/ 283 h 315"/>
                    <a:gd name="T60" fmla="*/ 186 w 241"/>
                    <a:gd name="T61" fmla="*/ 283 h 315"/>
                    <a:gd name="T62" fmla="*/ 191 w 241"/>
                    <a:gd name="T63" fmla="*/ 255 h 315"/>
                    <a:gd name="T64" fmla="*/ 190 w 241"/>
                    <a:gd name="T65" fmla="*/ 232 h 315"/>
                    <a:gd name="T66" fmla="*/ 196 w 241"/>
                    <a:gd name="T67" fmla="*/ 221 h 315"/>
                    <a:gd name="T68" fmla="*/ 158 w 241"/>
                    <a:gd name="T69" fmla="*/ 201 h 315"/>
                    <a:gd name="T70" fmla="*/ 174 w 241"/>
                    <a:gd name="T71" fmla="*/ 172 h 315"/>
                    <a:gd name="T72" fmla="*/ 142 w 241"/>
                    <a:gd name="T73" fmla="*/ 116 h 315"/>
                    <a:gd name="T74" fmla="*/ 140 w 241"/>
                    <a:gd name="T75" fmla="*/ 70 h 315"/>
                    <a:gd name="T76" fmla="*/ 152 w 241"/>
                    <a:gd name="T77" fmla="*/ 49 h 315"/>
                    <a:gd name="T78" fmla="*/ 241 w 241"/>
                    <a:gd name="T79" fmla="*/ 117 h 315"/>
                    <a:gd name="T80" fmla="*/ 137 w 241"/>
                    <a:gd name="T81" fmla="*/ 22 h 315"/>
                    <a:gd name="T82" fmla="*/ 126 w 241"/>
                    <a:gd name="T83" fmla="*/ 22 h 315"/>
                    <a:gd name="T84" fmla="*/ 103 w 241"/>
                    <a:gd name="T85" fmla="*/ 0 h 315"/>
                    <a:gd name="T86" fmla="*/ 68 w 241"/>
                    <a:gd name="T87" fmla="*/ 28 h 315"/>
                    <a:gd name="T88" fmla="*/ 63 w 241"/>
                    <a:gd name="T89" fmla="*/ 36 h 315"/>
                    <a:gd name="T90" fmla="*/ 63 w 241"/>
                    <a:gd name="T91" fmla="*/ 36 h 315"/>
                    <a:gd name="T92" fmla="*/ 60 w 241"/>
                    <a:gd name="T93" fmla="*/ 68 h 315"/>
                    <a:gd name="T94" fmla="*/ 75 w 241"/>
                    <a:gd name="T95" fmla="*/ 79 h 315"/>
                    <a:gd name="T96" fmla="*/ 103 w 241"/>
                    <a:gd name="T97" fmla="*/ 0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241" h="315">
                      <a:moveTo>
                        <a:pt x="114" y="1"/>
                      </a:moveTo>
                      <a:cubicBezTo>
                        <a:pt x="114" y="4"/>
                        <a:pt x="114" y="7"/>
                        <a:pt x="114" y="10"/>
                      </a:cubicBezTo>
                      <a:cubicBezTo>
                        <a:pt x="114" y="23"/>
                        <a:pt x="114" y="37"/>
                        <a:pt x="114" y="50"/>
                      </a:cubicBezTo>
                      <a:cubicBezTo>
                        <a:pt x="114" y="62"/>
                        <a:pt x="110" y="72"/>
                        <a:pt x="101" y="80"/>
                      </a:cubicBezTo>
                      <a:cubicBezTo>
                        <a:pt x="94" y="86"/>
                        <a:pt x="84" y="89"/>
                        <a:pt x="75" y="89"/>
                      </a:cubicBezTo>
                      <a:cubicBezTo>
                        <a:pt x="74" y="89"/>
                        <a:pt x="74" y="89"/>
                        <a:pt x="73" y="89"/>
                      </a:cubicBezTo>
                      <a:cubicBezTo>
                        <a:pt x="76" y="96"/>
                        <a:pt x="80" y="101"/>
                        <a:pt x="85" y="105"/>
                      </a:cubicBezTo>
                      <a:cubicBezTo>
                        <a:pt x="85" y="105"/>
                        <a:pt x="85" y="105"/>
                        <a:pt x="85" y="105"/>
                      </a:cubicBezTo>
                      <a:cubicBezTo>
                        <a:pt x="85" y="116"/>
                        <a:pt x="85" y="116"/>
                        <a:pt x="85" y="116"/>
                      </a:cubicBezTo>
                      <a:cubicBezTo>
                        <a:pt x="75" y="116"/>
                        <a:pt x="75" y="116"/>
                        <a:pt x="75" y="116"/>
                      </a:cubicBezTo>
                      <a:cubicBezTo>
                        <a:pt x="66" y="116"/>
                        <a:pt x="66" y="116"/>
                        <a:pt x="66" y="116"/>
                      </a:cubicBezTo>
                      <a:cubicBezTo>
                        <a:pt x="66" y="116"/>
                        <a:pt x="66" y="116"/>
                        <a:pt x="66" y="116"/>
                      </a:cubicBezTo>
                      <a:cubicBezTo>
                        <a:pt x="48" y="116"/>
                        <a:pt x="33" y="130"/>
                        <a:pt x="33" y="148"/>
                      </a:cubicBezTo>
                      <a:cubicBezTo>
                        <a:pt x="33" y="172"/>
                        <a:pt x="33" y="172"/>
                        <a:pt x="33" y="172"/>
                      </a:cubicBezTo>
                      <a:cubicBezTo>
                        <a:pt x="46" y="184"/>
                        <a:pt x="46" y="184"/>
                        <a:pt x="46" y="184"/>
                      </a:cubicBezTo>
                      <a:cubicBezTo>
                        <a:pt x="47" y="190"/>
                        <a:pt x="48" y="196"/>
                        <a:pt x="50" y="201"/>
                      </a:cubicBezTo>
                      <a:cubicBezTo>
                        <a:pt x="46" y="198"/>
                        <a:pt x="41" y="196"/>
                        <a:pt x="36" y="196"/>
                      </a:cubicBezTo>
                      <a:cubicBezTo>
                        <a:pt x="23" y="196"/>
                        <a:pt x="12" y="207"/>
                        <a:pt x="11" y="220"/>
                      </a:cubicBezTo>
                      <a:cubicBezTo>
                        <a:pt x="11" y="220"/>
                        <a:pt x="11" y="221"/>
                        <a:pt x="11" y="221"/>
                      </a:cubicBezTo>
                      <a:cubicBezTo>
                        <a:pt x="11" y="226"/>
                        <a:pt x="11" y="226"/>
                        <a:pt x="11" y="226"/>
                      </a:cubicBezTo>
                      <a:cubicBezTo>
                        <a:pt x="11" y="228"/>
                        <a:pt x="13" y="230"/>
                        <a:pt x="15" y="231"/>
                      </a:cubicBezTo>
                      <a:cubicBezTo>
                        <a:pt x="17" y="234"/>
                        <a:pt x="17" y="234"/>
                        <a:pt x="17" y="234"/>
                      </a:cubicBezTo>
                      <a:cubicBezTo>
                        <a:pt x="19" y="240"/>
                        <a:pt x="22" y="246"/>
                        <a:pt x="26" y="250"/>
                      </a:cubicBezTo>
                      <a:cubicBezTo>
                        <a:pt x="26" y="250"/>
                        <a:pt x="26" y="250"/>
                        <a:pt x="26" y="250"/>
                      </a:cubicBezTo>
                      <a:cubicBezTo>
                        <a:pt x="26" y="255"/>
                        <a:pt x="26" y="255"/>
                        <a:pt x="26" y="255"/>
                      </a:cubicBezTo>
                      <a:cubicBezTo>
                        <a:pt x="21" y="255"/>
                        <a:pt x="21" y="255"/>
                        <a:pt x="21" y="255"/>
                      </a:cubicBezTo>
                      <a:cubicBezTo>
                        <a:pt x="16" y="255"/>
                        <a:pt x="16" y="255"/>
                        <a:pt x="16" y="255"/>
                      </a:cubicBezTo>
                      <a:cubicBezTo>
                        <a:pt x="16" y="255"/>
                        <a:pt x="16" y="255"/>
                        <a:pt x="16" y="255"/>
                      </a:cubicBezTo>
                      <a:cubicBezTo>
                        <a:pt x="7" y="255"/>
                        <a:pt x="0" y="262"/>
                        <a:pt x="0" y="271"/>
                      </a:cubicBezTo>
                      <a:cubicBezTo>
                        <a:pt x="0" y="283"/>
                        <a:pt x="0" y="283"/>
                        <a:pt x="0" y="283"/>
                      </a:cubicBezTo>
                      <a:cubicBezTo>
                        <a:pt x="21" y="283"/>
                        <a:pt x="21" y="283"/>
                        <a:pt x="21" y="283"/>
                      </a:cubicBezTo>
                      <a:cubicBezTo>
                        <a:pt x="34" y="283"/>
                        <a:pt x="34" y="283"/>
                        <a:pt x="34" y="283"/>
                      </a:cubicBezTo>
                      <a:cubicBezTo>
                        <a:pt x="36" y="283"/>
                        <a:pt x="36" y="283"/>
                        <a:pt x="36" y="283"/>
                      </a:cubicBezTo>
                      <a:cubicBezTo>
                        <a:pt x="50" y="283"/>
                        <a:pt x="50" y="283"/>
                        <a:pt x="50" y="283"/>
                      </a:cubicBezTo>
                      <a:cubicBezTo>
                        <a:pt x="72" y="283"/>
                        <a:pt x="72" y="283"/>
                        <a:pt x="72" y="283"/>
                      </a:cubicBezTo>
                      <a:cubicBezTo>
                        <a:pt x="72" y="271"/>
                        <a:pt x="72" y="271"/>
                        <a:pt x="72" y="271"/>
                      </a:cubicBezTo>
                      <a:cubicBezTo>
                        <a:pt x="72" y="271"/>
                        <a:pt x="72" y="271"/>
                        <a:pt x="72" y="271"/>
                      </a:cubicBezTo>
                      <a:cubicBezTo>
                        <a:pt x="72" y="262"/>
                        <a:pt x="64" y="255"/>
                        <a:pt x="55" y="255"/>
                      </a:cubicBezTo>
                      <a:cubicBezTo>
                        <a:pt x="45" y="255"/>
                        <a:pt x="45" y="255"/>
                        <a:pt x="45" y="255"/>
                      </a:cubicBezTo>
                      <a:cubicBezTo>
                        <a:pt x="45" y="249"/>
                        <a:pt x="45" y="249"/>
                        <a:pt x="45" y="249"/>
                      </a:cubicBezTo>
                      <a:cubicBezTo>
                        <a:pt x="50" y="245"/>
                        <a:pt x="54" y="238"/>
                        <a:pt x="54" y="232"/>
                      </a:cubicBezTo>
                      <a:cubicBezTo>
                        <a:pt x="55" y="232"/>
                        <a:pt x="55" y="232"/>
                        <a:pt x="55" y="232"/>
                      </a:cubicBezTo>
                      <a:cubicBezTo>
                        <a:pt x="58" y="232"/>
                        <a:pt x="60" y="229"/>
                        <a:pt x="60" y="226"/>
                      </a:cubicBezTo>
                      <a:cubicBezTo>
                        <a:pt x="60" y="221"/>
                        <a:pt x="60" y="221"/>
                        <a:pt x="60" y="221"/>
                      </a:cubicBezTo>
                      <a:cubicBezTo>
                        <a:pt x="60" y="219"/>
                        <a:pt x="60" y="218"/>
                        <a:pt x="60" y="216"/>
                      </a:cubicBezTo>
                      <a:cubicBezTo>
                        <a:pt x="67" y="225"/>
                        <a:pt x="77" y="231"/>
                        <a:pt x="88" y="234"/>
                      </a:cubicBezTo>
                      <a:cubicBezTo>
                        <a:pt x="83" y="238"/>
                        <a:pt x="80" y="245"/>
                        <a:pt x="79" y="252"/>
                      </a:cubicBezTo>
                      <a:cubicBezTo>
                        <a:pt x="79" y="252"/>
                        <a:pt x="79" y="252"/>
                        <a:pt x="79" y="253"/>
                      </a:cubicBezTo>
                      <a:cubicBezTo>
                        <a:pt x="79" y="258"/>
                        <a:pt x="79" y="258"/>
                        <a:pt x="79" y="258"/>
                      </a:cubicBezTo>
                      <a:cubicBezTo>
                        <a:pt x="79" y="261"/>
                        <a:pt x="82" y="263"/>
                        <a:pt x="85" y="263"/>
                      </a:cubicBezTo>
                      <a:cubicBezTo>
                        <a:pt x="85" y="263"/>
                        <a:pt x="85" y="263"/>
                        <a:pt x="85" y="263"/>
                      </a:cubicBezTo>
                      <a:cubicBezTo>
                        <a:pt x="86" y="270"/>
                        <a:pt x="89" y="277"/>
                        <a:pt x="94" y="282"/>
                      </a:cubicBezTo>
                      <a:cubicBezTo>
                        <a:pt x="94" y="282"/>
                        <a:pt x="94" y="282"/>
                        <a:pt x="94" y="282"/>
                      </a:cubicBezTo>
                      <a:cubicBezTo>
                        <a:pt x="94" y="287"/>
                        <a:pt x="94" y="287"/>
                        <a:pt x="94" y="287"/>
                      </a:cubicBezTo>
                      <a:cubicBezTo>
                        <a:pt x="89" y="287"/>
                        <a:pt x="89" y="287"/>
                        <a:pt x="89" y="287"/>
                      </a:cubicBezTo>
                      <a:cubicBezTo>
                        <a:pt x="84" y="287"/>
                        <a:pt x="84" y="287"/>
                        <a:pt x="84" y="287"/>
                      </a:cubicBezTo>
                      <a:cubicBezTo>
                        <a:pt x="84" y="287"/>
                        <a:pt x="84" y="287"/>
                        <a:pt x="84" y="287"/>
                      </a:cubicBezTo>
                      <a:cubicBezTo>
                        <a:pt x="75" y="287"/>
                        <a:pt x="68" y="294"/>
                        <a:pt x="68" y="303"/>
                      </a:cubicBezTo>
                      <a:cubicBezTo>
                        <a:pt x="68" y="315"/>
                        <a:pt x="68" y="315"/>
                        <a:pt x="68" y="315"/>
                      </a:cubicBezTo>
                      <a:cubicBezTo>
                        <a:pt x="89" y="315"/>
                        <a:pt x="89" y="315"/>
                        <a:pt x="89" y="315"/>
                      </a:cubicBezTo>
                      <a:cubicBezTo>
                        <a:pt x="102" y="315"/>
                        <a:pt x="102" y="315"/>
                        <a:pt x="102" y="315"/>
                      </a:cubicBezTo>
                      <a:cubicBezTo>
                        <a:pt x="104" y="315"/>
                        <a:pt x="104" y="315"/>
                        <a:pt x="104" y="315"/>
                      </a:cubicBezTo>
                      <a:cubicBezTo>
                        <a:pt x="118" y="315"/>
                        <a:pt x="118" y="315"/>
                        <a:pt x="118" y="315"/>
                      </a:cubicBezTo>
                      <a:cubicBezTo>
                        <a:pt x="140" y="315"/>
                        <a:pt x="140" y="315"/>
                        <a:pt x="140" y="315"/>
                      </a:cubicBezTo>
                      <a:cubicBezTo>
                        <a:pt x="140" y="303"/>
                        <a:pt x="140" y="303"/>
                        <a:pt x="140" y="303"/>
                      </a:cubicBezTo>
                      <a:cubicBezTo>
                        <a:pt x="140" y="303"/>
                        <a:pt x="140" y="303"/>
                        <a:pt x="140" y="303"/>
                      </a:cubicBezTo>
                      <a:cubicBezTo>
                        <a:pt x="140" y="294"/>
                        <a:pt x="132" y="287"/>
                        <a:pt x="123" y="287"/>
                      </a:cubicBezTo>
                      <a:cubicBezTo>
                        <a:pt x="113" y="287"/>
                        <a:pt x="113" y="287"/>
                        <a:pt x="113" y="287"/>
                      </a:cubicBezTo>
                      <a:cubicBezTo>
                        <a:pt x="113" y="281"/>
                        <a:pt x="113" y="281"/>
                        <a:pt x="113" y="281"/>
                      </a:cubicBezTo>
                      <a:cubicBezTo>
                        <a:pt x="118" y="277"/>
                        <a:pt x="122" y="270"/>
                        <a:pt x="122" y="263"/>
                      </a:cubicBezTo>
                      <a:cubicBezTo>
                        <a:pt x="123" y="263"/>
                        <a:pt x="123" y="263"/>
                        <a:pt x="123" y="263"/>
                      </a:cubicBezTo>
                      <a:cubicBezTo>
                        <a:pt x="126" y="263"/>
                        <a:pt x="128" y="261"/>
                        <a:pt x="128" y="258"/>
                      </a:cubicBezTo>
                      <a:cubicBezTo>
                        <a:pt x="128" y="253"/>
                        <a:pt x="128" y="253"/>
                        <a:pt x="128" y="253"/>
                      </a:cubicBezTo>
                      <a:cubicBezTo>
                        <a:pt x="128" y="248"/>
                        <a:pt x="127" y="243"/>
                        <a:pt x="124" y="239"/>
                      </a:cubicBezTo>
                      <a:cubicBezTo>
                        <a:pt x="123" y="237"/>
                        <a:pt x="121" y="236"/>
                        <a:pt x="120" y="234"/>
                      </a:cubicBezTo>
                      <a:cubicBezTo>
                        <a:pt x="131" y="231"/>
                        <a:pt x="140" y="225"/>
                        <a:pt x="148" y="217"/>
                      </a:cubicBezTo>
                      <a:cubicBezTo>
                        <a:pt x="147" y="218"/>
                        <a:pt x="147" y="219"/>
                        <a:pt x="147" y="220"/>
                      </a:cubicBezTo>
                      <a:cubicBezTo>
                        <a:pt x="147" y="220"/>
                        <a:pt x="147" y="221"/>
                        <a:pt x="147" y="221"/>
                      </a:cubicBezTo>
                      <a:cubicBezTo>
                        <a:pt x="147" y="226"/>
                        <a:pt x="147" y="226"/>
                        <a:pt x="147" y="226"/>
                      </a:cubicBezTo>
                      <a:cubicBezTo>
                        <a:pt x="147" y="229"/>
                        <a:pt x="150" y="232"/>
                        <a:pt x="153" y="232"/>
                      </a:cubicBezTo>
                      <a:cubicBezTo>
                        <a:pt x="153" y="232"/>
                        <a:pt x="153" y="232"/>
                        <a:pt x="153" y="232"/>
                      </a:cubicBezTo>
                      <a:cubicBezTo>
                        <a:pt x="154" y="238"/>
                        <a:pt x="157" y="245"/>
                        <a:pt x="162" y="250"/>
                      </a:cubicBezTo>
                      <a:cubicBezTo>
                        <a:pt x="162" y="250"/>
                        <a:pt x="162" y="250"/>
                        <a:pt x="162" y="250"/>
                      </a:cubicBezTo>
                      <a:cubicBezTo>
                        <a:pt x="162" y="255"/>
                        <a:pt x="162" y="255"/>
                        <a:pt x="162" y="255"/>
                      </a:cubicBezTo>
                      <a:cubicBezTo>
                        <a:pt x="157" y="255"/>
                        <a:pt x="157" y="255"/>
                        <a:pt x="157" y="255"/>
                      </a:cubicBezTo>
                      <a:cubicBezTo>
                        <a:pt x="152" y="255"/>
                        <a:pt x="152" y="255"/>
                        <a:pt x="152" y="255"/>
                      </a:cubicBezTo>
                      <a:cubicBezTo>
                        <a:pt x="152" y="255"/>
                        <a:pt x="152" y="255"/>
                        <a:pt x="152" y="255"/>
                      </a:cubicBezTo>
                      <a:cubicBezTo>
                        <a:pt x="143" y="255"/>
                        <a:pt x="136" y="262"/>
                        <a:pt x="136" y="271"/>
                      </a:cubicBezTo>
                      <a:cubicBezTo>
                        <a:pt x="136" y="283"/>
                        <a:pt x="136" y="283"/>
                        <a:pt x="136" y="283"/>
                      </a:cubicBezTo>
                      <a:cubicBezTo>
                        <a:pt x="157" y="283"/>
                        <a:pt x="157" y="283"/>
                        <a:pt x="157" y="283"/>
                      </a:cubicBezTo>
                      <a:cubicBezTo>
                        <a:pt x="170" y="283"/>
                        <a:pt x="170" y="283"/>
                        <a:pt x="170" y="283"/>
                      </a:cubicBezTo>
                      <a:cubicBezTo>
                        <a:pt x="172" y="283"/>
                        <a:pt x="172" y="283"/>
                        <a:pt x="172" y="283"/>
                      </a:cubicBezTo>
                      <a:cubicBezTo>
                        <a:pt x="186" y="283"/>
                        <a:pt x="186" y="283"/>
                        <a:pt x="186" y="283"/>
                      </a:cubicBezTo>
                      <a:cubicBezTo>
                        <a:pt x="208" y="283"/>
                        <a:pt x="208" y="283"/>
                        <a:pt x="208" y="283"/>
                      </a:cubicBezTo>
                      <a:cubicBezTo>
                        <a:pt x="208" y="271"/>
                        <a:pt x="208" y="271"/>
                        <a:pt x="208" y="271"/>
                      </a:cubicBezTo>
                      <a:cubicBezTo>
                        <a:pt x="208" y="262"/>
                        <a:pt x="200" y="255"/>
                        <a:pt x="191" y="255"/>
                      </a:cubicBezTo>
                      <a:cubicBezTo>
                        <a:pt x="181" y="255"/>
                        <a:pt x="181" y="255"/>
                        <a:pt x="181" y="255"/>
                      </a:cubicBezTo>
                      <a:cubicBezTo>
                        <a:pt x="181" y="249"/>
                        <a:pt x="181" y="249"/>
                        <a:pt x="181" y="249"/>
                      </a:cubicBezTo>
                      <a:cubicBezTo>
                        <a:pt x="186" y="245"/>
                        <a:pt x="190" y="238"/>
                        <a:pt x="190" y="232"/>
                      </a:cubicBezTo>
                      <a:cubicBezTo>
                        <a:pt x="191" y="232"/>
                        <a:pt x="191" y="232"/>
                        <a:pt x="191" y="232"/>
                      </a:cubicBezTo>
                      <a:cubicBezTo>
                        <a:pt x="194" y="232"/>
                        <a:pt x="196" y="229"/>
                        <a:pt x="196" y="226"/>
                      </a:cubicBezTo>
                      <a:cubicBezTo>
                        <a:pt x="196" y="221"/>
                        <a:pt x="196" y="221"/>
                        <a:pt x="196" y="221"/>
                      </a:cubicBezTo>
                      <a:cubicBezTo>
                        <a:pt x="196" y="216"/>
                        <a:pt x="195" y="211"/>
                        <a:pt x="192" y="207"/>
                      </a:cubicBezTo>
                      <a:cubicBezTo>
                        <a:pt x="188" y="201"/>
                        <a:pt x="180" y="196"/>
                        <a:pt x="172" y="196"/>
                      </a:cubicBezTo>
                      <a:cubicBezTo>
                        <a:pt x="167" y="196"/>
                        <a:pt x="162" y="198"/>
                        <a:pt x="158" y="201"/>
                      </a:cubicBezTo>
                      <a:cubicBezTo>
                        <a:pt x="161" y="194"/>
                        <a:pt x="162" y="186"/>
                        <a:pt x="162" y="178"/>
                      </a:cubicBezTo>
                      <a:cubicBezTo>
                        <a:pt x="162" y="176"/>
                        <a:pt x="162" y="174"/>
                        <a:pt x="162" y="172"/>
                      </a:cubicBezTo>
                      <a:cubicBezTo>
                        <a:pt x="174" y="172"/>
                        <a:pt x="174" y="172"/>
                        <a:pt x="174" y="172"/>
                      </a:cubicBezTo>
                      <a:cubicBezTo>
                        <a:pt x="174" y="148"/>
                        <a:pt x="174" y="148"/>
                        <a:pt x="174" y="148"/>
                      </a:cubicBezTo>
                      <a:cubicBezTo>
                        <a:pt x="174" y="148"/>
                        <a:pt x="174" y="148"/>
                        <a:pt x="174" y="148"/>
                      </a:cubicBezTo>
                      <a:cubicBezTo>
                        <a:pt x="174" y="130"/>
                        <a:pt x="160" y="116"/>
                        <a:pt x="142" y="116"/>
                      </a:cubicBezTo>
                      <a:cubicBezTo>
                        <a:pt x="122" y="116"/>
                        <a:pt x="122" y="116"/>
                        <a:pt x="122" y="116"/>
                      </a:cubicBezTo>
                      <a:cubicBezTo>
                        <a:pt x="122" y="105"/>
                        <a:pt x="122" y="105"/>
                        <a:pt x="122" y="105"/>
                      </a:cubicBezTo>
                      <a:cubicBezTo>
                        <a:pt x="132" y="96"/>
                        <a:pt x="139" y="82"/>
                        <a:pt x="140" y="70"/>
                      </a:cubicBezTo>
                      <a:cubicBezTo>
                        <a:pt x="141" y="70"/>
                        <a:pt x="141" y="70"/>
                        <a:pt x="141" y="70"/>
                      </a:cubicBezTo>
                      <a:cubicBezTo>
                        <a:pt x="147" y="70"/>
                        <a:pt x="152" y="65"/>
                        <a:pt x="152" y="59"/>
                      </a:cubicBezTo>
                      <a:cubicBezTo>
                        <a:pt x="152" y="49"/>
                        <a:pt x="152" y="49"/>
                        <a:pt x="152" y="49"/>
                      </a:cubicBezTo>
                      <a:cubicBezTo>
                        <a:pt x="152" y="38"/>
                        <a:pt x="149" y="29"/>
                        <a:pt x="144" y="21"/>
                      </a:cubicBezTo>
                      <a:cubicBezTo>
                        <a:pt x="143" y="20"/>
                        <a:pt x="141" y="18"/>
                        <a:pt x="140" y="17"/>
                      </a:cubicBezTo>
                      <a:cubicBezTo>
                        <a:pt x="241" y="117"/>
                        <a:pt x="241" y="117"/>
                        <a:pt x="241" y="117"/>
                      </a:cubicBezTo>
                      <a:cubicBezTo>
                        <a:pt x="140" y="17"/>
                        <a:pt x="140" y="17"/>
                        <a:pt x="140" y="17"/>
                      </a:cubicBezTo>
                      <a:cubicBezTo>
                        <a:pt x="139" y="16"/>
                        <a:pt x="138" y="14"/>
                        <a:pt x="137" y="13"/>
                      </a:cubicBezTo>
                      <a:cubicBezTo>
                        <a:pt x="137" y="16"/>
                        <a:pt x="137" y="19"/>
                        <a:pt x="137" y="22"/>
                      </a:cubicBezTo>
                      <a:cubicBezTo>
                        <a:pt x="137" y="26"/>
                        <a:pt x="135" y="28"/>
                        <a:pt x="131" y="28"/>
                      </a:cubicBezTo>
                      <a:cubicBezTo>
                        <a:pt x="131" y="28"/>
                        <a:pt x="131" y="28"/>
                        <a:pt x="131" y="28"/>
                      </a:cubicBezTo>
                      <a:cubicBezTo>
                        <a:pt x="128" y="28"/>
                        <a:pt x="126" y="26"/>
                        <a:pt x="126" y="22"/>
                      </a:cubicBezTo>
                      <a:cubicBezTo>
                        <a:pt x="126" y="17"/>
                        <a:pt x="126" y="11"/>
                        <a:pt x="126" y="6"/>
                      </a:cubicBezTo>
                      <a:cubicBezTo>
                        <a:pt x="122" y="4"/>
                        <a:pt x="118" y="2"/>
                        <a:pt x="114" y="1"/>
                      </a:cubicBezTo>
                      <a:moveTo>
                        <a:pt x="103" y="0"/>
                      </a:moveTo>
                      <a:cubicBezTo>
                        <a:pt x="91" y="0"/>
                        <a:pt x="79" y="5"/>
                        <a:pt x="70" y="14"/>
                      </a:cubicBezTo>
                      <a:cubicBezTo>
                        <a:pt x="70" y="16"/>
                        <a:pt x="70" y="19"/>
                        <a:pt x="70" y="22"/>
                      </a:cubicBezTo>
                      <a:cubicBezTo>
                        <a:pt x="70" y="24"/>
                        <a:pt x="70" y="26"/>
                        <a:pt x="68" y="28"/>
                      </a:cubicBezTo>
                      <a:cubicBezTo>
                        <a:pt x="67" y="28"/>
                        <a:pt x="66" y="28"/>
                        <a:pt x="65" y="28"/>
                      </a:cubicBezTo>
                      <a:cubicBezTo>
                        <a:pt x="64" y="28"/>
                        <a:pt x="62" y="28"/>
                        <a:pt x="61" y="27"/>
                      </a:cubicBezTo>
                      <a:cubicBezTo>
                        <a:pt x="62" y="30"/>
                        <a:pt x="63" y="33"/>
                        <a:pt x="63" y="36"/>
                      </a:cubicBezTo>
                      <a:cubicBezTo>
                        <a:pt x="58" y="32"/>
                        <a:pt x="58" y="32"/>
                        <a:pt x="58" y="32"/>
                      </a:cubicBezTo>
                      <a:cubicBezTo>
                        <a:pt x="58" y="32"/>
                        <a:pt x="58" y="32"/>
                        <a:pt x="58" y="32"/>
                      </a:cubicBezTo>
                      <a:cubicBezTo>
                        <a:pt x="63" y="36"/>
                        <a:pt x="63" y="36"/>
                        <a:pt x="63" y="36"/>
                      </a:cubicBezTo>
                      <a:cubicBezTo>
                        <a:pt x="63" y="39"/>
                        <a:pt x="63" y="41"/>
                        <a:pt x="63" y="43"/>
                      </a:cubicBezTo>
                      <a:cubicBezTo>
                        <a:pt x="63" y="51"/>
                        <a:pt x="62" y="59"/>
                        <a:pt x="59" y="67"/>
                      </a:cubicBezTo>
                      <a:cubicBezTo>
                        <a:pt x="59" y="67"/>
                        <a:pt x="60" y="68"/>
                        <a:pt x="60" y="68"/>
                      </a:cubicBezTo>
                      <a:cubicBezTo>
                        <a:pt x="68" y="75"/>
                        <a:pt x="68" y="75"/>
                        <a:pt x="68" y="75"/>
                      </a:cubicBezTo>
                      <a:cubicBezTo>
                        <a:pt x="68" y="76"/>
                        <a:pt x="68" y="77"/>
                        <a:pt x="68" y="78"/>
                      </a:cubicBezTo>
                      <a:cubicBezTo>
                        <a:pt x="70" y="78"/>
                        <a:pt x="73" y="79"/>
                        <a:pt x="75" y="79"/>
                      </a:cubicBezTo>
                      <a:cubicBezTo>
                        <a:pt x="79" y="79"/>
                        <a:pt x="84" y="78"/>
                        <a:pt x="88" y="76"/>
                      </a:cubicBezTo>
                      <a:cubicBezTo>
                        <a:pt x="98" y="70"/>
                        <a:pt x="103" y="62"/>
                        <a:pt x="103" y="50"/>
                      </a:cubicBezTo>
                      <a:cubicBezTo>
                        <a:pt x="103" y="34"/>
                        <a:pt x="103" y="17"/>
                        <a:pt x="103" y="0"/>
                      </a:cubicBezTo>
                    </a:path>
                  </a:pathLst>
                </a:custGeom>
                <a:solidFill>
                  <a:srgbClr val="7F7F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00" name="Freeform 88">
                  <a:extLst>
                    <a:ext uri="{FF2B5EF4-FFF2-40B4-BE49-F238E27FC236}">
                      <a16:creationId xmlns:a16="http://schemas.microsoft.com/office/drawing/2014/main" id="{D4BCFD60-074A-45DA-A756-379B17FD0FF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899" y="1531"/>
                  <a:ext cx="375" cy="437"/>
                </a:xfrm>
                <a:custGeom>
                  <a:avLst/>
                  <a:gdLst>
                    <a:gd name="T0" fmla="*/ 9 w 76"/>
                    <a:gd name="T1" fmla="*/ 14 h 89"/>
                    <a:gd name="T2" fmla="*/ 0 w 76"/>
                    <a:gd name="T3" fmla="*/ 26 h 89"/>
                    <a:gd name="T4" fmla="*/ 0 w 76"/>
                    <a:gd name="T5" fmla="*/ 27 h 89"/>
                    <a:gd name="T6" fmla="*/ 4 w 76"/>
                    <a:gd name="T7" fmla="*/ 28 h 89"/>
                    <a:gd name="T8" fmla="*/ 7 w 76"/>
                    <a:gd name="T9" fmla="*/ 28 h 89"/>
                    <a:gd name="T10" fmla="*/ 9 w 76"/>
                    <a:gd name="T11" fmla="*/ 22 h 89"/>
                    <a:gd name="T12" fmla="*/ 9 w 76"/>
                    <a:gd name="T13" fmla="*/ 14 h 89"/>
                    <a:gd name="T14" fmla="*/ 65 w 76"/>
                    <a:gd name="T15" fmla="*/ 6 h 89"/>
                    <a:gd name="T16" fmla="*/ 65 w 76"/>
                    <a:gd name="T17" fmla="*/ 22 h 89"/>
                    <a:gd name="T18" fmla="*/ 70 w 76"/>
                    <a:gd name="T19" fmla="*/ 28 h 89"/>
                    <a:gd name="T20" fmla="*/ 70 w 76"/>
                    <a:gd name="T21" fmla="*/ 28 h 89"/>
                    <a:gd name="T22" fmla="*/ 76 w 76"/>
                    <a:gd name="T23" fmla="*/ 22 h 89"/>
                    <a:gd name="T24" fmla="*/ 76 w 76"/>
                    <a:gd name="T25" fmla="*/ 13 h 89"/>
                    <a:gd name="T26" fmla="*/ 65 w 76"/>
                    <a:gd name="T27" fmla="*/ 6 h 89"/>
                    <a:gd name="T28" fmla="*/ 43 w 76"/>
                    <a:gd name="T29" fmla="*/ 0 h 89"/>
                    <a:gd name="T30" fmla="*/ 42 w 76"/>
                    <a:gd name="T31" fmla="*/ 0 h 89"/>
                    <a:gd name="T32" fmla="*/ 42 w 76"/>
                    <a:gd name="T33" fmla="*/ 50 h 89"/>
                    <a:gd name="T34" fmla="*/ 27 w 76"/>
                    <a:gd name="T35" fmla="*/ 76 h 89"/>
                    <a:gd name="T36" fmla="*/ 14 w 76"/>
                    <a:gd name="T37" fmla="*/ 79 h 89"/>
                    <a:gd name="T38" fmla="*/ 7 w 76"/>
                    <a:gd name="T39" fmla="*/ 78 h 89"/>
                    <a:gd name="T40" fmla="*/ 12 w 76"/>
                    <a:gd name="T41" fmla="*/ 89 h 89"/>
                    <a:gd name="T42" fmla="*/ 14 w 76"/>
                    <a:gd name="T43" fmla="*/ 89 h 89"/>
                    <a:gd name="T44" fmla="*/ 40 w 76"/>
                    <a:gd name="T45" fmla="*/ 80 h 89"/>
                    <a:gd name="T46" fmla="*/ 53 w 76"/>
                    <a:gd name="T47" fmla="*/ 50 h 89"/>
                    <a:gd name="T48" fmla="*/ 53 w 76"/>
                    <a:gd name="T49" fmla="*/ 10 h 89"/>
                    <a:gd name="T50" fmla="*/ 53 w 76"/>
                    <a:gd name="T51" fmla="*/ 1 h 89"/>
                    <a:gd name="T52" fmla="*/ 43 w 76"/>
                    <a:gd name="T53" fmla="*/ 0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76" h="89">
                      <a:moveTo>
                        <a:pt x="9" y="14"/>
                      </a:moveTo>
                      <a:cubicBezTo>
                        <a:pt x="6" y="17"/>
                        <a:pt x="2" y="21"/>
                        <a:pt x="0" y="26"/>
                      </a:cubicBezTo>
                      <a:cubicBezTo>
                        <a:pt x="0" y="26"/>
                        <a:pt x="0" y="27"/>
                        <a:pt x="0" y="27"/>
                      </a:cubicBezTo>
                      <a:cubicBezTo>
                        <a:pt x="1" y="28"/>
                        <a:pt x="3" y="28"/>
                        <a:pt x="4" y="28"/>
                      </a:cubicBezTo>
                      <a:cubicBezTo>
                        <a:pt x="5" y="28"/>
                        <a:pt x="6" y="28"/>
                        <a:pt x="7" y="28"/>
                      </a:cubicBezTo>
                      <a:cubicBezTo>
                        <a:pt x="9" y="26"/>
                        <a:pt x="9" y="24"/>
                        <a:pt x="9" y="22"/>
                      </a:cubicBezTo>
                      <a:cubicBezTo>
                        <a:pt x="9" y="19"/>
                        <a:pt x="9" y="16"/>
                        <a:pt x="9" y="14"/>
                      </a:cubicBezTo>
                      <a:moveTo>
                        <a:pt x="65" y="6"/>
                      </a:moveTo>
                      <a:cubicBezTo>
                        <a:pt x="65" y="11"/>
                        <a:pt x="65" y="17"/>
                        <a:pt x="65" y="22"/>
                      </a:cubicBezTo>
                      <a:cubicBezTo>
                        <a:pt x="65" y="26"/>
                        <a:pt x="67" y="28"/>
                        <a:pt x="70" y="28"/>
                      </a:cubicBezTo>
                      <a:cubicBezTo>
                        <a:pt x="70" y="28"/>
                        <a:pt x="70" y="28"/>
                        <a:pt x="70" y="28"/>
                      </a:cubicBezTo>
                      <a:cubicBezTo>
                        <a:pt x="74" y="28"/>
                        <a:pt x="76" y="26"/>
                        <a:pt x="76" y="22"/>
                      </a:cubicBezTo>
                      <a:cubicBezTo>
                        <a:pt x="76" y="19"/>
                        <a:pt x="76" y="16"/>
                        <a:pt x="76" y="13"/>
                      </a:cubicBezTo>
                      <a:cubicBezTo>
                        <a:pt x="73" y="10"/>
                        <a:pt x="69" y="8"/>
                        <a:pt x="65" y="6"/>
                      </a:cubicBezTo>
                      <a:moveTo>
                        <a:pt x="43" y="0"/>
                      </a:moveTo>
                      <a:cubicBezTo>
                        <a:pt x="43" y="0"/>
                        <a:pt x="43" y="0"/>
                        <a:pt x="42" y="0"/>
                      </a:cubicBezTo>
                      <a:cubicBezTo>
                        <a:pt x="42" y="17"/>
                        <a:pt x="42" y="34"/>
                        <a:pt x="42" y="50"/>
                      </a:cubicBezTo>
                      <a:cubicBezTo>
                        <a:pt x="42" y="62"/>
                        <a:pt x="37" y="70"/>
                        <a:pt x="27" y="76"/>
                      </a:cubicBezTo>
                      <a:cubicBezTo>
                        <a:pt x="23" y="78"/>
                        <a:pt x="18" y="79"/>
                        <a:pt x="14" y="79"/>
                      </a:cubicBezTo>
                      <a:cubicBezTo>
                        <a:pt x="12" y="79"/>
                        <a:pt x="9" y="78"/>
                        <a:pt x="7" y="78"/>
                      </a:cubicBezTo>
                      <a:cubicBezTo>
                        <a:pt x="8" y="82"/>
                        <a:pt x="10" y="86"/>
                        <a:pt x="12" y="89"/>
                      </a:cubicBezTo>
                      <a:cubicBezTo>
                        <a:pt x="13" y="89"/>
                        <a:pt x="13" y="89"/>
                        <a:pt x="14" y="89"/>
                      </a:cubicBezTo>
                      <a:cubicBezTo>
                        <a:pt x="23" y="89"/>
                        <a:pt x="33" y="86"/>
                        <a:pt x="40" y="80"/>
                      </a:cubicBezTo>
                      <a:cubicBezTo>
                        <a:pt x="49" y="72"/>
                        <a:pt x="53" y="62"/>
                        <a:pt x="53" y="50"/>
                      </a:cubicBezTo>
                      <a:cubicBezTo>
                        <a:pt x="53" y="37"/>
                        <a:pt x="53" y="23"/>
                        <a:pt x="53" y="10"/>
                      </a:cubicBezTo>
                      <a:cubicBezTo>
                        <a:pt x="53" y="7"/>
                        <a:pt x="53" y="4"/>
                        <a:pt x="53" y="1"/>
                      </a:cubicBezTo>
                      <a:cubicBezTo>
                        <a:pt x="50" y="1"/>
                        <a:pt x="46" y="0"/>
                        <a:pt x="43" y="0"/>
                      </a:cubicBezTo>
                    </a:path>
                  </a:pathLst>
                </a:custGeom>
                <a:solidFill>
                  <a:srgbClr val="57737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01" name="Freeform 89">
                  <a:extLst>
                    <a:ext uri="{FF2B5EF4-FFF2-40B4-BE49-F238E27FC236}">
                      <a16:creationId xmlns:a16="http://schemas.microsoft.com/office/drawing/2014/main" id="{ADF53E53-2B99-4CE4-AE15-C3A1D82F81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70" y="1688"/>
                  <a:ext cx="39" cy="172"/>
                </a:xfrm>
                <a:custGeom>
                  <a:avLst/>
                  <a:gdLst>
                    <a:gd name="T0" fmla="*/ 3 w 8"/>
                    <a:gd name="T1" fmla="*/ 0 h 35"/>
                    <a:gd name="T2" fmla="*/ 0 w 8"/>
                    <a:gd name="T3" fmla="*/ 14 h 35"/>
                    <a:gd name="T4" fmla="*/ 0 w 8"/>
                    <a:gd name="T5" fmla="*/ 17 h 35"/>
                    <a:gd name="T6" fmla="*/ 0 w 8"/>
                    <a:gd name="T7" fmla="*/ 27 h 35"/>
                    <a:gd name="T8" fmla="*/ 4 w 8"/>
                    <a:gd name="T9" fmla="*/ 35 h 35"/>
                    <a:gd name="T10" fmla="*/ 8 w 8"/>
                    <a:gd name="T11" fmla="*/ 11 h 35"/>
                    <a:gd name="T12" fmla="*/ 8 w 8"/>
                    <a:gd name="T13" fmla="*/ 4 h 35"/>
                    <a:gd name="T14" fmla="*/ 3 w 8"/>
                    <a:gd name="T15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" h="35">
                      <a:moveTo>
                        <a:pt x="3" y="0"/>
                      </a:moveTo>
                      <a:cubicBezTo>
                        <a:pt x="2" y="4"/>
                        <a:pt x="1" y="9"/>
                        <a:pt x="0" y="14"/>
                      </a:cubicBezTo>
                      <a:cubicBezTo>
                        <a:pt x="0" y="15"/>
                        <a:pt x="0" y="16"/>
                        <a:pt x="0" y="17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0" y="30"/>
                        <a:pt x="2" y="33"/>
                        <a:pt x="4" y="35"/>
                      </a:cubicBezTo>
                      <a:cubicBezTo>
                        <a:pt x="7" y="27"/>
                        <a:pt x="8" y="19"/>
                        <a:pt x="8" y="11"/>
                      </a:cubicBezTo>
                      <a:cubicBezTo>
                        <a:pt x="8" y="9"/>
                        <a:pt x="8" y="7"/>
                        <a:pt x="8" y="4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rgbClr val="13111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02" name="Freeform 90">
                  <a:extLst>
                    <a:ext uri="{FF2B5EF4-FFF2-40B4-BE49-F238E27FC236}">
                      <a16:creationId xmlns:a16="http://schemas.microsoft.com/office/drawing/2014/main" id="{158632AD-B3AF-4484-B0F7-03D58F1CE2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85" y="1659"/>
                  <a:ext cx="24" cy="49"/>
                </a:xfrm>
                <a:custGeom>
                  <a:avLst/>
                  <a:gdLst>
                    <a:gd name="T0" fmla="*/ 3 w 5"/>
                    <a:gd name="T1" fmla="*/ 0 h 10"/>
                    <a:gd name="T2" fmla="*/ 0 w 5"/>
                    <a:gd name="T3" fmla="*/ 6 h 10"/>
                    <a:gd name="T4" fmla="*/ 5 w 5"/>
                    <a:gd name="T5" fmla="*/ 10 h 10"/>
                    <a:gd name="T6" fmla="*/ 3 w 5"/>
                    <a:gd name="T7" fmla="*/ 1 h 10"/>
                    <a:gd name="T8" fmla="*/ 3 w 5"/>
                    <a:gd name="T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0">
                      <a:moveTo>
                        <a:pt x="3" y="0"/>
                      </a:moveTo>
                      <a:cubicBezTo>
                        <a:pt x="2" y="2"/>
                        <a:pt x="1" y="4"/>
                        <a:pt x="0" y="6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5" y="7"/>
                        <a:pt x="4" y="4"/>
                        <a:pt x="3" y="1"/>
                      </a:cubicBezTo>
                      <a:cubicBezTo>
                        <a:pt x="3" y="1"/>
                        <a:pt x="3" y="0"/>
                        <a:pt x="3" y="0"/>
                      </a:cubicBezTo>
                    </a:path>
                  </a:pathLst>
                </a:custGeom>
                <a:solidFill>
                  <a:srgbClr val="332D2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03" name="Freeform 91">
                  <a:extLst>
                    <a:ext uri="{FF2B5EF4-FFF2-40B4-BE49-F238E27FC236}">
                      <a16:creationId xmlns:a16="http://schemas.microsoft.com/office/drawing/2014/main" id="{3BEF84A3-0600-400F-96BD-E69BF06D2D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3" y="2665"/>
                  <a:ext cx="10" cy="15"/>
                </a:xfrm>
                <a:custGeom>
                  <a:avLst/>
                  <a:gdLst>
                    <a:gd name="T0" fmla="*/ 2 w 2"/>
                    <a:gd name="T1" fmla="*/ 1 h 3"/>
                    <a:gd name="T2" fmla="*/ 0 w 2"/>
                    <a:gd name="T3" fmla="*/ 0 h 3"/>
                    <a:gd name="T4" fmla="*/ 2 w 2"/>
                    <a:gd name="T5" fmla="*/ 3 h 3"/>
                    <a:gd name="T6" fmla="*/ 2 w 2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3">
                      <a:moveTo>
                        <a:pt x="2" y="1"/>
                      </a:moveTo>
                      <a:cubicBezTo>
                        <a:pt x="1" y="1"/>
                        <a:pt x="0" y="0"/>
                        <a:pt x="0" y="0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2"/>
                        <a:pt x="2" y="1"/>
                        <a:pt x="2" y="1"/>
                      </a:cubicBezTo>
                      <a:close/>
                    </a:path>
                  </a:pathLst>
                </a:custGeom>
                <a:solidFill>
                  <a:srgbClr val="35C4C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04" name="Freeform 92">
                  <a:extLst>
                    <a:ext uri="{FF2B5EF4-FFF2-40B4-BE49-F238E27FC236}">
                      <a16:creationId xmlns:a16="http://schemas.microsoft.com/office/drawing/2014/main" id="{F53F2156-FD0B-4FB5-91AB-2FDD6BF6CB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61" y="2375"/>
                  <a:ext cx="64" cy="59"/>
                </a:xfrm>
                <a:custGeom>
                  <a:avLst/>
                  <a:gdLst>
                    <a:gd name="T0" fmla="*/ 13 w 13"/>
                    <a:gd name="T1" fmla="*/ 0 h 12"/>
                    <a:gd name="T2" fmla="*/ 0 w 13"/>
                    <a:gd name="T3" fmla="*/ 0 h 12"/>
                    <a:gd name="T4" fmla="*/ 13 w 13"/>
                    <a:gd name="T5" fmla="*/ 12 h 12"/>
                    <a:gd name="T6" fmla="*/ 13 w 13"/>
                    <a:gd name="T7" fmla="*/ 6 h 12"/>
                    <a:gd name="T8" fmla="*/ 13 w 13"/>
                    <a:gd name="T9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2">
                      <a:moveTo>
                        <a:pt x="13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3" y="10"/>
                        <a:pt x="13" y="8"/>
                        <a:pt x="13" y="6"/>
                      </a:cubicBezTo>
                      <a:cubicBezTo>
                        <a:pt x="13" y="4"/>
                        <a:pt x="13" y="2"/>
                        <a:pt x="13" y="0"/>
                      </a:cubicBezTo>
                      <a:close/>
                    </a:path>
                  </a:pathLst>
                </a:custGeom>
                <a:solidFill>
                  <a:srgbClr val="35C4C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05" name="Freeform 93">
                  <a:extLst>
                    <a:ext uri="{FF2B5EF4-FFF2-40B4-BE49-F238E27FC236}">
                      <a16:creationId xmlns:a16="http://schemas.microsoft.com/office/drawing/2014/main" id="{8C048E62-74BA-45BA-A710-EF445B8CAE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94" y="1865"/>
                  <a:ext cx="40" cy="34"/>
                </a:xfrm>
                <a:custGeom>
                  <a:avLst/>
                  <a:gdLst>
                    <a:gd name="T0" fmla="*/ 6 w 8"/>
                    <a:gd name="T1" fmla="*/ 2 h 7"/>
                    <a:gd name="T2" fmla="*/ 0 w 8"/>
                    <a:gd name="T3" fmla="*/ 0 h 7"/>
                    <a:gd name="T4" fmla="*/ 8 w 8"/>
                    <a:gd name="T5" fmla="*/ 7 h 7"/>
                    <a:gd name="T6" fmla="*/ 7 w 8"/>
                    <a:gd name="T7" fmla="*/ 2 h 7"/>
                    <a:gd name="T8" fmla="*/ 6 w 8"/>
                    <a:gd name="T9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7">
                      <a:moveTo>
                        <a:pt x="6" y="2"/>
                      </a:moveTo>
                      <a:cubicBezTo>
                        <a:pt x="4" y="2"/>
                        <a:pt x="2" y="1"/>
                        <a:pt x="0" y="0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7" y="5"/>
                        <a:pt x="7" y="4"/>
                        <a:pt x="7" y="2"/>
                      </a:cubicBezTo>
                      <a:lnTo>
                        <a:pt x="6" y="2"/>
                      </a:lnTo>
                      <a:close/>
                    </a:path>
                  </a:pathLst>
                </a:custGeom>
                <a:solidFill>
                  <a:srgbClr val="35C4C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06" name="Freeform 94">
                  <a:extLst>
                    <a:ext uri="{FF2B5EF4-FFF2-40B4-BE49-F238E27FC236}">
                      <a16:creationId xmlns:a16="http://schemas.microsoft.com/office/drawing/2014/main" id="{CC416393-94EC-459D-B9CA-858DF119F9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99" y="1614"/>
                  <a:ext cx="1468" cy="1596"/>
                </a:xfrm>
                <a:custGeom>
                  <a:avLst/>
                  <a:gdLst>
                    <a:gd name="T0" fmla="*/ 140 w 298"/>
                    <a:gd name="T1" fmla="*/ 0 h 325"/>
                    <a:gd name="T2" fmla="*/ 152 w 298"/>
                    <a:gd name="T3" fmla="*/ 32 h 325"/>
                    <a:gd name="T4" fmla="*/ 141 w 298"/>
                    <a:gd name="T5" fmla="*/ 53 h 325"/>
                    <a:gd name="T6" fmla="*/ 122 w 298"/>
                    <a:gd name="T7" fmla="*/ 88 h 325"/>
                    <a:gd name="T8" fmla="*/ 142 w 298"/>
                    <a:gd name="T9" fmla="*/ 99 h 325"/>
                    <a:gd name="T10" fmla="*/ 174 w 298"/>
                    <a:gd name="T11" fmla="*/ 131 h 325"/>
                    <a:gd name="T12" fmla="*/ 162 w 298"/>
                    <a:gd name="T13" fmla="*/ 155 h 325"/>
                    <a:gd name="T14" fmla="*/ 158 w 298"/>
                    <a:gd name="T15" fmla="*/ 184 h 325"/>
                    <a:gd name="T16" fmla="*/ 192 w 298"/>
                    <a:gd name="T17" fmla="*/ 190 h 325"/>
                    <a:gd name="T18" fmla="*/ 196 w 298"/>
                    <a:gd name="T19" fmla="*/ 209 h 325"/>
                    <a:gd name="T20" fmla="*/ 190 w 298"/>
                    <a:gd name="T21" fmla="*/ 215 h 325"/>
                    <a:gd name="T22" fmla="*/ 181 w 298"/>
                    <a:gd name="T23" fmla="*/ 238 h 325"/>
                    <a:gd name="T24" fmla="*/ 208 w 298"/>
                    <a:gd name="T25" fmla="*/ 254 h 325"/>
                    <a:gd name="T26" fmla="*/ 186 w 298"/>
                    <a:gd name="T27" fmla="*/ 266 h 325"/>
                    <a:gd name="T28" fmla="*/ 170 w 298"/>
                    <a:gd name="T29" fmla="*/ 266 h 325"/>
                    <a:gd name="T30" fmla="*/ 136 w 298"/>
                    <a:gd name="T31" fmla="*/ 266 h 325"/>
                    <a:gd name="T32" fmla="*/ 152 w 298"/>
                    <a:gd name="T33" fmla="*/ 238 h 325"/>
                    <a:gd name="T34" fmla="*/ 157 w 298"/>
                    <a:gd name="T35" fmla="*/ 238 h 325"/>
                    <a:gd name="T36" fmla="*/ 162 w 298"/>
                    <a:gd name="T37" fmla="*/ 233 h 325"/>
                    <a:gd name="T38" fmla="*/ 153 w 298"/>
                    <a:gd name="T39" fmla="*/ 215 h 325"/>
                    <a:gd name="T40" fmla="*/ 147 w 298"/>
                    <a:gd name="T41" fmla="*/ 209 h 325"/>
                    <a:gd name="T42" fmla="*/ 147 w 298"/>
                    <a:gd name="T43" fmla="*/ 203 h 325"/>
                    <a:gd name="T44" fmla="*/ 120 w 298"/>
                    <a:gd name="T45" fmla="*/ 217 h 325"/>
                    <a:gd name="T46" fmla="*/ 128 w 298"/>
                    <a:gd name="T47" fmla="*/ 236 h 325"/>
                    <a:gd name="T48" fmla="*/ 123 w 298"/>
                    <a:gd name="T49" fmla="*/ 246 h 325"/>
                    <a:gd name="T50" fmla="*/ 113 w 298"/>
                    <a:gd name="T51" fmla="*/ 264 h 325"/>
                    <a:gd name="T52" fmla="*/ 123 w 298"/>
                    <a:gd name="T53" fmla="*/ 270 h 325"/>
                    <a:gd name="T54" fmla="*/ 140 w 298"/>
                    <a:gd name="T55" fmla="*/ 286 h 325"/>
                    <a:gd name="T56" fmla="*/ 118 w 298"/>
                    <a:gd name="T57" fmla="*/ 298 h 325"/>
                    <a:gd name="T58" fmla="*/ 102 w 298"/>
                    <a:gd name="T59" fmla="*/ 298 h 325"/>
                    <a:gd name="T60" fmla="*/ 68 w 298"/>
                    <a:gd name="T61" fmla="*/ 298 h 325"/>
                    <a:gd name="T62" fmla="*/ 84 w 298"/>
                    <a:gd name="T63" fmla="*/ 270 h 325"/>
                    <a:gd name="T64" fmla="*/ 89 w 298"/>
                    <a:gd name="T65" fmla="*/ 270 h 325"/>
                    <a:gd name="T66" fmla="*/ 94 w 298"/>
                    <a:gd name="T67" fmla="*/ 265 h 325"/>
                    <a:gd name="T68" fmla="*/ 85 w 298"/>
                    <a:gd name="T69" fmla="*/ 246 h 325"/>
                    <a:gd name="T70" fmla="*/ 79 w 298"/>
                    <a:gd name="T71" fmla="*/ 241 h 325"/>
                    <a:gd name="T72" fmla="*/ 79 w 298"/>
                    <a:gd name="T73" fmla="*/ 235 h 325"/>
                    <a:gd name="T74" fmla="*/ 60 w 298"/>
                    <a:gd name="T75" fmla="*/ 199 h 325"/>
                    <a:gd name="T76" fmla="*/ 60 w 298"/>
                    <a:gd name="T77" fmla="*/ 209 h 325"/>
                    <a:gd name="T78" fmla="*/ 54 w 298"/>
                    <a:gd name="T79" fmla="*/ 215 h 325"/>
                    <a:gd name="T80" fmla="*/ 45 w 298"/>
                    <a:gd name="T81" fmla="*/ 238 h 325"/>
                    <a:gd name="T82" fmla="*/ 72 w 298"/>
                    <a:gd name="T83" fmla="*/ 254 h 325"/>
                    <a:gd name="T84" fmla="*/ 72 w 298"/>
                    <a:gd name="T85" fmla="*/ 266 h 325"/>
                    <a:gd name="T86" fmla="*/ 36 w 298"/>
                    <a:gd name="T87" fmla="*/ 266 h 325"/>
                    <a:gd name="T88" fmla="*/ 21 w 298"/>
                    <a:gd name="T89" fmla="*/ 266 h 325"/>
                    <a:gd name="T90" fmla="*/ 59 w 298"/>
                    <a:gd name="T91" fmla="*/ 325 h 325"/>
                    <a:gd name="T92" fmla="*/ 298 w 298"/>
                    <a:gd name="T93" fmla="*/ 157 h 3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98" h="325">
                      <a:moveTo>
                        <a:pt x="298" y="157"/>
                      </a:moveTo>
                      <a:cubicBezTo>
                        <a:pt x="140" y="0"/>
                        <a:pt x="140" y="0"/>
                        <a:pt x="140" y="0"/>
                      </a:cubicBezTo>
                      <a:cubicBezTo>
                        <a:pt x="141" y="1"/>
                        <a:pt x="143" y="3"/>
                        <a:pt x="144" y="4"/>
                      </a:cubicBezTo>
                      <a:cubicBezTo>
                        <a:pt x="149" y="12"/>
                        <a:pt x="152" y="21"/>
                        <a:pt x="152" y="32"/>
                      </a:cubicBezTo>
                      <a:cubicBezTo>
                        <a:pt x="152" y="42"/>
                        <a:pt x="152" y="42"/>
                        <a:pt x="152" y="42"/>
                      </a:cubicBezTo>
                      <a:cubicBezTo>
                        <a:pt x="152" y="48"/>
                        <a:pt x="147" y="53"/>
                        <a:pt x="141" y="53"/>
                      </a:cubicBezTo>
                      <a:cubicBezTo>
                        <a:pt x="140" y="53"/>
                        <a:pt x="140" y="53"/>
                        <a:pt x="140" y="53"/>
                      </a:cubicBezTo>
                      <a:cubicBezTo>
                        <a:pt x="139" y="65"/>
                        <a:pt x="132" y="79"/>
                        <a:pt x="122" y="88"/>
                      </a:cubicBezTo>
                      <a:cubicBezTo>
                        <a:pt x="122" y="99"/>
                        <a:pt x="122" y="99"/>
                        <a:pt x="122" y="99"/>
                      </a:cubicBezTo>
                      <a:cubicBezTo>
                        <a:pt x="142" y="99"/>
                        <a:pt x="142" y="99"/>
                        <a:pt x="142" y="99"/>
                      </a:cubicBezTo>
                      <a:cubicBezTo>
                        <a:pt x="160" y="99"/>
                        <a:pt x="174" y="113"/>
                        <a:pt x="174" y="131"/>
                      </a:cubicBezTo>
                      <a:cubicBezTo>
                        <a:pt x="174" y="131"/>
                        <a:pt x="174" y="131"/>
                        <a:pt x="174" y="131"/>
                      </a:cubicBezTo>
                      <a:cubicBezTo>
                        <a:pt x="174" y="155"/>
                        <a:pt x="174" y="155"/>
                        <a:pt x="174" y="155"/>
                      </a:cubicBezTo>
                      <a:cubicBezTo>
                        <a:pt x="162" y="155"/>
                        <a:pt x="162" y="155"/>
                        <a:pt x="162" y="155"/>
                      </a:cubicBezTo>
                      <a:cubicBezTo>
                        <a:pt x="162" y="157"/>
                        <a:pt x="162" y="159"/>
                        <a:pt x="162" y="161"/>
                      </a:cubicBezTo>
                      <a:cubicBezTo>
                        <a:pt x="162" y="169"/>
                        <a:pt x="161" y="177"/>
                        <a:pt x="158" y="184"/>
                      </a:cubicBezTo>
                      <a:cubicBezTo>
                        <a:pt x="162" y="181"/>
                        <a:pt x="167" y="179"/>
                        <a:pt x="172" y="179"/>
                      </a:cubicBezTo>
                      <a:cubicBezTo>
                        <a:pt x="180" y="179"/>
                        <a:pt x="188" y="184"/>
                        <a:pt x="192" y="190"/>
                      </a:cubicBezTo>
                      <a:cubicBezTo>
                        <a:pt x="195" y="194"/>
                        <a:pt x="196" y="199"/>
                        <a:pt x="196" y="204"/>
                      </a:cubicBezTo>
                      <a:cubicBezTo>
                        <a:pt x="196" y="209"/>
                        <a:pt x="196" y="209"/>
                        <a:pt x="196" y="209"/>
                      </a:cubicBezTo>
                      <a:cubicBezTo>
                        <a:pt x="196" y="212"/>
                        <a:pt x="194" y="215"/>
                        <a:pt x="191" y="215"/>
                      </a:cubicBezTo>
                      <a:cubicBezTo>
                        <a:pt x="190" y="215"/>
                        <a:pt x="190" y="215"/>
                        <a:pt x="190" y="215"/>
                      </a:cubicBezTo>
                      <a:cubicBezTo>
                        <a:pt x="190" y="221"/>
                        <a:pt x="186" y="228"/>
                        <a:pt x="181" y="232"/>
                      </a:cubicBezTo>
                      <a:cubicBezTo>
                        <a:pt x="181" y="238"/>
                        <a:pt x="181" y="238"/>
                        <a:pt x="181" y="238"/>
                      </a:cubicBezTo>
                      <a:cubicBezTo>
                        <a:pt x="191" y="238"/>
                        <a:pt x="191" y="238"/>
                        <a:pt x="191" y="238"/>
                      </a:cubicBezTo>
                      <a:cubicBezTo>
                        <a:pt x="200" y="238"/>
                        <a:pt x="208" y="245"/>
                        <a:pt x="208" y="254"/>
                      </a:cubicBezTo>
                      <a:cubicBezTo>
                        <a:pt x="208" y="266"/>
                        <a:pt x="208" y="266"/>
                        <a:pt x="208" y="266"/>
                      </a:cubicBezTo>
                      <a:cubicBezTo>
                        <a:pt x="186" y="266"/>
                        <a:pt x="186" y="266"/>
                        <a:pt x="186" y="266"/>
                      </a:cubicBezTo>
                      <a:cubicBezTo>
                        <a:pt x="172" y="266"/>
                        <a:pt x="172" y="266"/>
                        <a:pt x="172" y="266"/>
                      </a:cubicBezTo>
                      <a:cubicBezTo>
                        <a:pt x="170" y="266"/>
                        <a:pt x="170" y="266"/>
                        <a:pt x="170" y="266"/>
                      </a:cubicBezTo>
                      <a:cubicBezTo>
                        <a:pt x="157" y="266"/>
                        <a:pt x="157" y="266"/>
                        <a:pt x="157" y="266"/>
                      </a:cubicBezTo>
                      <a:cubicBezTo>
                        <a:pt x="136" y="266"/>
                        <a:pt x="136" y="266"/>
                        <a:pt x="136" y="266"/>
                      </a:cubicBezTo>
                      <a:cubicBezTo>
                        <a:pt x="136" y="254"/>
                        <a:pt x="136" y="254"/>
                        <a:pt x="136" y="254"/>
                      </a:cubicBezTo>
                      <a:cubicBezTo>
                        <a:pt x="136" y="245"/>
                        <a:pt x="143" y="238"/>
                        <a:pt x="152" y="238"/>
                      </a:cubicBezTo>
                      <a:cubicBezTo>
                        <a:pt x="152" y="238"/>
                        <a:pt x="152" y="238"/>
                        <a:pt x="152" y="238"/>
                      </a:cubicBezTo>
                      <a:cubicBezTo>
                        <a:pt x="157" y="238"/>
                        <a:pt x="157" y="238"/>
                        <a:pt x="157" y="238"/>
                      </a:cubicBezTo>
                      <a:cubicBezTo>
                        <a:pt x="162" y="238"/>
                        <a:pt x="162" y="238"/>
                        <a:pt x="162" y="238"/>
                      </a:cubicBezTo>
                      <a:cubicBezTo>
                        <a:pt x="162" y="233"/>
                        <a:pt x="162" y="233"/>
                        <a:pt x="162" y="233"/>
                      </a:cubicBezTo>
                      <a:cubicBezTo>
                        <a:pt x="162" y="233"/>
                        <a:pt x="162" y="233"/>
                        <a:pt x="162" y="233"/>
                      </a:cubicBezTo>
                      <a:cubicBezTo>
                        <a:pt x="157" y="228"/>
                        <a:pt x="154" y="221"/>
                        <a:pt x="153" y="215"/>
                      </a:cubicBezTo>
                      <a:cubicBezTo>
                        <a:pt x="153" y="215"/>
                        <a:pt x="153" y="215"/>
                        <a:pt x="153" y="215"/>
                      </a:cubicBezTo>
                      <a:cubicBezTo>
                        <a:pt x="150" y="215"/>
                        <a:pt x="147" y="212"/>
                        <a:pt x="147" y="209"/>
                      </a:cubicBezTo>
                      <a:cubicBezTo>
                        <a:pt x="147" y="204"/>
                        <a:pt x="147" y="204"/>
                        <a:pt x="147" y="204"/>
                      </a:cubicBezTo>
                      <a:cubicBezTo>
                        <a:pt x="147" y="204"/>
                        <a:pt x="147" y="203"/>
                        <a:pt x="147" y="203"/>
                      </a:cubicBezTo>
                      <a:cubicBezTo>
                        <a:pt x="147" y="202"/>
                        <a:pt x="147" y="201"/>
                        <a:pt x="148" y="200"/>
                      </a:cubicBezTo>
                      <a:cubicBezTo>
                        <a:pt x="140" y="208"/>
                        <a:pt x="131" y="214"/>
                        <a:pt x="120" y="217"/>
                      </a:cubicBezTo>
                      <a:cubicBezTo>
                        <a:pt x="121" y="219"/>
                        <a:pt x="123" y="220"/>
                        <a:pt x="124" y="222"/>
                      </a:cubicBezTo>
                      <a:cubicBezTo>
                        <a:pt x="127" y="226"/>
                        <a:pt x="128" y="231"/>
                        <a:pt x="128" y="236"/>
                      </a:cubicBezTo>
                      <a:cubicBezTo>
                        <a:pt x="128" y="241"/>
                        <a:pt x="128" y="241"/>
                        <a:pt x="128" y="241"/>
                      </a:cubicBezTo>
                      <a:cubicBezTo>
                        <a:pt x="128" y="244"/>
                        <a:pt x="126" y="246"/>
                        <a:pt x="123" y="246"/>
                      </a:cubicBezTo>
                      <a:cubicBezTo>
                        <a:pt x="122" y="246"/>
                        <a:pt x="122" y="246"/>
                        <a:pt x="122" y="246"/>
                      </a:cubicBezTo>
                      <a:cubicBezTo>
                        <a:pt x="122" y="253"/>
                        <a:pt x="118" y="260"/>
                        <a:pt x="113" y="264"/>
                      </a:cubicBezTo>
                      <a:cubicBezTo>
                        <a:pt x="113" y="270"/>
                        <a:pt x="113" y="270"/>
                        <a:pt x="113" y="270"/>
                      </a:cubicBezTo>
                      <a:cubicBezTo>
                        <a:pt x="123" y="270"/>
                        <a:pt x="123" y="270"/>
                        <a:pt x="123" y="270"/>
                      </a:cubicBezTo>
                      <a:cubicBezTo>
                        <a:pt x="132" y="270"/>
                        <a:pt x="140" y="277"/>
                        <a:pt x="140" y="286"/>
                      </a:cubicBezTo>
                      <a:cubicBezTo>
                        <a:pt x="140" y="286"/>
                        <a:pt x="140" y="286"/>
                        <a:pt x="140" y="286"/>
                      </a:cubicBezTo>
                      <a:cubicBezTo>
                        <a:pt x="140" y="298"/>
                        <a:pt x="140" y="298"/>
                        <a:pt x="140" y="298"/>
                      </a:cubicBezTo>
                      <a:cubicBezTo>
                        <a:pt x="118" y="298"/>
                        <a:pt x="118" y="298"/>
                        <a:pt x="118" y="298"/>
                      </a:cubicBezTo>
                      <a:cubicBezTo>
                        <a:pt x="104" y="298"/>
                        <a:pt x="104" y="298"/>
                        <a:pt x="104" y="298"/>
                      </a:cubicBezTo>
                      <a:cubicBezTo>
                        <a:pt x="102" y="298"/>
                        <a:pt x="102" y="298"/>
                        <a:pt x="102" y="298"/>
                      </a:cubicBezTo>
                      <a:cubicBezTo>
                        <a:pt x="89" y="298"/>
                        <a:pt x="89" y="298"/>
                        <a:pt x="89" y="298"/>
                      </a:cubicBezTo>
                      <a:cubicBezTo>
                        <a:pt x="68" y="298"/>
                        <a:pt x="68" y="298"/>
                        <a:pt x="68" y="298"/>
                      </a:cubicBezTo>
                      <a:cubicBezTo>
                        <a:pt x="68" y="286"/>
                        <a:pt x="68" y="286"/>
                        <a:pt x="68" y="286"/>
                      </a:cubicBezTo>
                      <a:cubicBezTo>
                        <a:pt x="68" y="277"/>
                        <a:pt x="75" y="270"/>
                        <a:pt x="84" y="270"/>
                      </a:cubicBezTo>
                      <a:cubicBezTo>
                        <a:pt x="84" y="270"/>
                        <a:pt x="84" y="270"/>
                        <a:pt x="84" y="270"/>
                      </a:cubicBezTo>
                      <a:cubicBezTo>
                        <a:pt x="89" y="270"/>
                        <a:pt x="89" y="270"/>
                        <a:pt x="89" y="270"/>
                      </a:cubicBezTo>
                      <a:cubicBezTo>
                        <a:pt x="94" y="270"/>
                        <a:pt x="94" y="270"/>
                        <a:pt x="94" y="270"/>
                      </a:cubicBezTo>
                      <a:cubicBezTo>
                        <a:pt x="94" y="265"/>
                        <a:pt x="94" y="265"/>
                        <a:pt x="94" y="265"/>
                      </a:cubicBezTo>
                      <a:cubicBezTo>
                        <a:pt x="94" y="265"/>
                        <a:pt x="94" y="265"/>
                        <a:pt x="94" y="265"/>
                      </a:cubicBezTo>
                      <a:cubicBezTo>
                        <a:pt x="89" y="260"/>
                        <a:pt x="86" y="253"/>
                        <a:pt x="85" y="246"/>
                      </a:cubicBezTo>
                      <a:cubicBezTo>
                        <a:pt x="85" y="246"/>
                        <a:pt x="85" y="246"/>
                        <a:pt x="85" y="246"/>
                      </a:cubicBezTo>
                      <a:cubicBezTo>
                        <a:pt x="82" y="246"/>
                        <a:pt x="79" y="244"/>
                        <a:pt x="79" y="241"/>
                      </a:cubicBezTo>
                      <a:cubicBezTo>
                        <a:pt x="79" y="236"/>
                        <a:pt x="79" y="236"/>
                        <a:pt x="79" y="236"/>
                      </a:cubicBezTo>
                      <a:cubicBezTo>
                        <a:pt x="79" y="235"/>
                        <a:pt x="79" y="235"/>
                        <a:pt x="79" y="235"/>
                      </a:cubicBezTo>
                      <a:cubicBezTo>
                        <a:pt x="80" y="228"/>
                        <a:pt x="83" y="221"/>
                        <a:pt x="88" y="217"/>
                      </a:cubicBezTo>
                      <a:cubicBezTo>
                        <a:pt x="77" y="214"/>
                        <a:pt x="67" y="208"/>
                        <a:pt x="60" y="199"/>
                      </a:cubicBezTo>
                      <a:cubicBezTo>
                        <a:pt x="60" y="201"/>
                        <a:pt x="60" y="202"/>
                        <a:pt x="60" y="204"/>
                      </a:cubicBezTo>
                      <a:cubicBezTo>
                        <a:pt x="60" y="209"/>
                        <a:pt x="60" y="209"/>
                        <a:pt x="60" y="209"/>
                      </a:cubicBezTo>
                      <a:cubicBezTo>
                        <a:pt x="60" y="212"/>
                        <a:pt x="58" y="215"/>
                        <a:pt x="55" y="215"/>
                      </a:cubicBezTo>
                      <a:cubicBezTo>
                        <a:pt x="54" y="215"/>
                        <a:pt x="54" y="215"/>
                        <a:pt x="54" y="215"/>
                      </a:cubicBezTo>
                      <a:cubicBezTo>
                        <a:pt x="54" y="221"/>
                        <a:pt x="50" y="228"/>
                        <a:pt x="45" y="232"/>
                      </a:cubicBezTo>
                      <a:cubicBezTo>
                        <a:pt x="45" y="238"/>
                        <a:pt x="45" y="238"/>
                        <a:pt x="45" y="238"/>
                      </a:cubicBezTo>
                      <a:cubicBezTo>
                        <a:pt x="55" y="238"/>
                        <a:pt x="55" y="238"/>
                        <a:pt x="55" y="238"/>
                      </a:cubicBezTo>
                      <a:cubicBezTo>
                        <a:pt x="64" y="238"/>
                        <a:pt x="72" y="245"/>
                        <a:pt x="72" y="254"/>
                      </a:cubicBezTo>
                      <a:cubicBezTo>
                        <a:pt x="72" y="254"/>
                        <a:pt x="72" y="254"/>
                        <a:pt x="72" y="254"/>
                      </a:cubicBezTo>
                      <a:cubicBezTo>
                        <a:pt x="72" y="266"/>
                        <a:pt x="72" y="266"/>
                        <a:pt x="72" y="266"/>
                      </a:cubicBezTo>
                      <a:cubicBezTo>
                        <a:pt x="50" y="266"/>
                        <a:pt x="50" y="266"/>
                        <a:pt x="50" y="266"/>
                      </a:cubicBezTo>
                      <a:cubicBezTo>
                        <a:pt x="36" y="266"/>
                        <a:pt x="36" y="266"/>
                        <a:pt x="36" y="266"/>
                      </a:cubicBezTo>
                      <a:cubicBezTo>
                        <a:pt x="34" y="266"/>
                        <a:pt x="34" y="266"/>
                        <a:pt x="34" y="266"/>
                      </a:cubicBezTo>
                      <a:cubicBezTo>
                        <a:pt x="21" y="266"/>
                        <a:pt x="21" y="266"/>
                        <a:pt x="21" y="266"/>
                      </a:cubicBezTo>
                      <a:cubicBezTo>
                        <a:pt x="0" y="266"/>
                        <a:pt x="0" y="266"/>
                        <a:pt x="0" y="266"/>
                      </a:cubicBezTo>
                      <a:cubicBezTo>
                        <a:pt x="59" y="325"/>
                        <a:pt x="59" y="325"/>
                        <a:pt x="59" y="325"/>
                      </a:cubicBezTo>
                      <a:cubicBezTo>
                        <a:pt x="298" y="325"/>
                        <a:pt x="298" y="325"/>
                        <a:pt x="298" y="325"/>
                      </a:cubicBezTo>
                      <a:cubicBezTo>
                        <a:pt x="298" y="157"/>
                        <a:pt x="298" y="157"/>
                        <a:pt x="298" y="157"/>
                      </a:cubicBezTo>
                    </a:path>
                  </a:pathLst>
                </a:custGeom>
                <a:solidFill>
                  <a:srgbClr val="35C4C4"/>
                </a:solidFill>
                <a:ln w="9525">
                  <a:solidFill>
                    <a:schemeClr val="tx2"/>
                  </a:solidFill>
                  <a:round/>
                  <a:headEnd/>
                  <a:tailEnd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07" name="Freeform 95">
                  <a:extLst>
                    <a:ext uri="{FF2B5EF4-FFF2-40B4-BE49-F238E27FC236}">
                      <a16:creationId xmlns:a16="http://schemas.microsoft.com/office/drawing/2014/main" id="{DAEDC4EE-6FD4-45AF-875F-B0AB309784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55" y="1305"/>
                  <a:ext cx="1912" cy="1905"/>
                </a:xfrm>
                <a:custGeom>
                  <a:avLst/>
                  <a:gdLst>
                    <a:gd name="T0" fmla="*/ 90 w 388"/>
                    <a:gd name="T1" fmla="*/ 317 h 388"/>
                    <a:gd name="T2" fmla="*/ 106 w 388"/>
                    <a:gd name="T3" fmla="*/ 301 h 388"/>
                    <a:gd name="T4" fmla="*/ 106 w 388"/>
                    <a:gd name="T5" fmla="*/ 301 h 388"/>
                    <a:gd name="T6" fmla="*/ 111 w 388"/>
                    <a:gd name="T7" fmla="*/ 301 h 388"/>
                    <a:gd name="T8" fmla="*/ 116 w 388"/>
                    <a:gd name="T9" fmla="*/ 301 h 388"/>
                    <a:gd name="T10" fmla="*/ 116 w 388"/>
                    <a:gd name="T11" fmla="*/ 296 h 388"/>
                    <a:gd name="T12" fmla="*/ 116 w 388"/>
                    <a:gd name="T13" fmla="*/ 296 h 388"/>
                    <a:gd name="T14" fmla="*/ 107 w 388"/>
                    <a:gd name="T15" fmla="*/ 280 h 388"/>
                    <a:gd name="T16" fmla="*/ 105 w 388"/>
                    <a:gd name="T17" fmla="*/ 277 h 388"/>
                    <a:gd name="T18" fmla="*/ 101 w 388"/>
                    <a:gd name="T19" fmla="*/ 272 h 388"/>
                    <a:gd name="T20" fmla="*/ 101 w 388"/>
                    <a:gd name="T21" fmla="*/ 267 h 388"/>
                    <a:gd name="T22" fmla="*/ 101 w 388"/>
                    <a:gd name="T23" fmla="*/ 266 h 388"/>
                    <a:gd name="T24" fmla="*/ 126 w 388"/>
                    <a:gd name="T25" fmla="*/ 242 h 388"/>
                    <a:gd name="T26" fmla="*/ 140 w 388"/>
                    <a:gd name="T27" fmla="*/ 247 h 388"/>
                    <a:gd name="T28" fmla="*/ 136 w 388"/>
                    <a:gd name="T29" fmla="*/ 230 h 388"/>
                    <a:gd name="T30" fmla="*/ 123 w 388"/>
                    <a:gd name="T31" fmla="*/ 218 h 388"/>
                    <a:gd name="T32" fmla="*/ 123 w 388"/>
                    <a:gd name="T33" fmla="*/ 194 h 388"/>
                    <a:gd name="T34" fmla="*/ 156 w 388"/>
                    <a:gd name="T35" fmla="*/ 162 h 388"/>
                    <a:gd name="T36" fmla="*/ 156 w 388"/>
                    <a:gd name="T37" fmla="*/ 162 h 388"/>
                    <a:gd name="T38" fmla="*/ 165 w 388"/>
                    <a:gd name="T39" fmla="*/ 162 h 388"/>
                    <a:gd name="T40" fmla="*/ 175 w 388"/>
                    <a:gd name="T41" fmla="*/ 162 h 388"/>
                    <a:gd name="T42" fmla="*/ 175 w 388"/>
                    <a:gd name="T43" fmla="*/ 151 h 388"/>
                    <a:gd name="T44" fmla="*/ 175 w 388"/>
                    <a:gd name="T45" fmla="*/ 151 h 388"/>
                    <a:gd name="T46" fmla="*/ 158 w 388"/>
                    <a:gd name="T47" fmla="*/ 121 h 388"/>
                    <a:gd name="T48" fmla="*/ 150 w 388"/>
                    <a:gd name="T49" fmla="*/ 114 h 388"/>
                    <a:gd name="T50" fmla="*/ 145 w 388"/>
                    <a:gd name="T51" fmla="*/ 105 h 388"/>
                    <a:gd name="T52" fmla="*/ 145 w 388"/>
                    <a:gd name="T53" fmla="*/ 95 h 388"/>
                    <a:gd name="T54" fmla="*/ 145 w 388"/>
                    <a:gd name="T55" fmla="*/ 92 h 388"/>
                    <a:gd name="T56" fmla="*/ 194 w 388"/>
                    <a:gd name="T57" fmla="*/ 46 h 388"/>
                    <a:gd name="T58" fmla="*/ 230 w 388"/>
                    <a:gd name="T59" fmla="*/ 63 h 388"/>
                    <a:gd name="T60" fmla="*/ 388 w 388"/>
                    <a:gd name="T61" fmla="*/ 220 h 388"/>
                    <a:gd name="T62" fmla="*/ 388 w 388"/>
                    <a:gd name="T63" fmla="*/ 0 h 388"/>
                    <a:gd name="T64" fmla="*/ 0 w 388"/>
                    <a:gd name="T65" fmla="*/ 0 h 388"/>
                    <a:gd name="T66" fmla="*/ 0 w 388"/>
                    <a:gd name="T67" fmla="*/ 388 h 388"/>
                    <a:gd name="T68" fmla="*/ 149 w 388"/>
                    <a:gd name="T69" fmla="*/ 388 h 388"/>
                    <a:gd name="T70" fmla="*/ 90 w 388"/>
                    <a:gd name="T71" fmla="*/ 329 h 388"/>
                    <a:gd name="T72" fmla="*/ 90 w 388"/>
                    <a:gd name="T73" fmla="*/ 317 h 3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388" h="388">
                      <a:moveTo>
                        <a:pt x="90" y="317"/>
                      </a:moveTo>
                      <a:cubicBezTo>
                        <a:pt x="90" y="308"/>
                        <a:pt x="97" y="301"/>
                        <a:pt x="106" y="301"/>
                      </a:cubicBezTo>
                      <a:cubicBezTo>
                        <a:pt x="106" y="301"/>
                        <a:pt x="106" y="301"/>
                        <a:pt x="106" y="301"/>
                      </a:cubicBezTo>
                      <a:cubicBezTo>
                        <a:pt x="111" y="301"/>
                        <a:pt x="111" y="301"/>
                        <a:pt x="111" y="301"/>
                      </a:cubicBezTo>
                      <a:cubicBezTo>
                        <a:pt x="116" y="301"/>
                        <a:pt x="116" y="301"/>
                        <a:pt x="116" y="301"/>
                      </a:cubicBezTo>
                      <a:cubicBezTo>
                        <a:pt x="116" y="296"/>
                        <a:pt x="116" y="296"/>
                        <a:pt x="116" y="296"/>
                      </a:cubicBezTo>
                      <a:cubicBezTo>
                        <a:pt x="116" y="296"/>
                        <a:pt x="116" y="296"/>
                        <a:pt x="116" y="296"/>
                      </a:cubicBezTo>
                      <a:cubicBezTo>
                        <a:pt x="112" y="292"/>
                        <a:pt x="109" y="286"/>
                        <a:pt x="107" y="280"/>
                      </a:cubicBezTo>
                      <a:cubicBezTo>
                        <a:pt x="105" y="277"/>
                        <a:pt x="105" y="277"/>
                        <a:pt x="105" y="277"/>
                      </a:cubicBezTo>
                      <a:cubicBezTo>
                        <a:pt x="103" y="276"/>
                        <a:pt x="101" y="274"/>
                        <a:pt x="101" y="272"/>
                      </a:cubicBezTo>
                      <a:cubicBezTo>
                        <a:pt x="101" y="267"/>
                        <a:pt x="101" y="267"/>
                        <a:pt x="101" y="267"/>
                      </a:cubicBezTo>
                      <a:cubicBezTo>
                        <a:pt x="101" y="267"/>
                        <a:pt x="101" y="266"/>
                        <a:pt x="101" y="266"/>
                      </a:cubicBezTo>
                      <a:cubicBezTo>
                        <a:pt x="102" y="253"/>
                        <a:pt x="113" y="242"/>
                        <a:pt x="126" y="242"/>
                      </a:cubicBezTo>
                      <a:cubicBezTo>
                        <a:pt x="131" y="242"/>
                        <a:pt x="136" y="244"/>
                        <a:pt x="140" y="247"/>
                      </a:cubicBezTo>
                      <a:cubicBezTo>
                        <a:pt x="138" y="242"/>
                        <a:pt x="137" y="236"/>
                        <a:pt x="136" y="230"/>
                      </a:cubicBezTo>
                      <a:cubicBezTo>
                        <a:pt x="123" y="218"/>
                        <a:pt x="123" y="218"/>
                        <a:pt x="123" y="218"/>
                      </a:cubicBezTo>
                      <a:cubicBezTo>
                        <a:pt x="123" y="194"/>
                        <a:pt x="123" y="194"/>
                        <a:pt x="123" y="194"/>
                      </a:cubicBezTo>
                      <a:cubicBezTo>
                        <a:pt x="123" y="176"/>
                        <a:pt x="138" y="162"/>
                        <a:pt x="156" y="162"/>
                      </a:cubicBezTo>
                      <a:cubicBezTo>
                        <a:pt x="156" y="162"/>
                        <a:pt x="156" y="162"/>
                        <a:pt x="156" y="162"/>
                      </a:cubicBezTo>
                      <a:cubicBezTo>
                        <a:pt x="165" y="162"/>
                        <a:pt x="165" y="162"/>
                        <a:pt x="165" y="162"/>
                      </a:cubicBezTo>
                      <a:cubicBezTo>
                        <a:pt x="175" y="162"/>
                        <a:pt x="175" y="162"/>
                        <a:pt x="175" y="162"/>
                      </a:cubicBezTo>
                      <a:cubicBezTo>
                        <a:pt x="175" y="151"/>
                        <a:pt x="175" y="151"/>
                        <a:pt x="175" y="151"/>
                      </a:cubicBezTo>
                      <a:cubicBezTo>
                        <a:pt x="175" y="151"/>
                        <a:pt x="175" y="151"/>
                        <a:pt x="175" y="151"/>
                      </a:cubicBezTo>
                      <a:cubicBezTo>
                        <a:pt x="167" y="144"/>
                        <a:pt x="160" y="132"/>
                        <a:pt x="158" y="121"/>
                      </a:cubicBezTo>
                      <a:cubicBezTo>
                        <a:pt x="150" y="114"/>
                        <a:pt x="150" y="114"/>
                        <a:pt x="150" y="114"/>
                      </a:cubicBezTo>
                      <a:cubicBezTo>
                        <a:pt x="147" y="112"/>
                        <a:pt x="145" y="108"/>
                        <a:pt x="145" y="105"/>
                      </a:cubicBezTo>
                      <a:cubicBezTo>
                        <a:pt x="145" y="95"/>
                        <a:pt x="145" y="95"/>
                        <a:pt x="145" y="95"/>
                      </a:cubicBezTo>
                      <a:cubicBezTo>
                        <a:pt x="145" y="94"/>
                        <a:pt x="145" y="93"/>
                        <a:pt x="145" y="92"/>
                      </a:cubicBezTo>
                      <a:cubicBezTo>
                        <a:pt x="147" y="67"/>
                        <a:pt x="168" y="46"/>
                        <a:pt x="194" y="46"/>
                      </a:cubicBezTo>
                      <a:cubicBezTo>
                        <a:pt x="208" y="46"/>
                        <a:pt x="221" y="53"/>
                        <a:pt x="230" y="63"/>
                      </a:cubicBezTo>
                      <a:cubicBezTo>
                        <a:pt x="388" y="220"/>
                        <a:pt x="388" y="220"/>
                        <a:pt x="388" y="220"/>
                      </a:cubicBezTo>
                      <a:cubicBezTo>
                        <a:pt x="388" y="0"/>
                        <a:pt x="388" y="0"/>
                        <a:pt x="388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88"/>
                        <a:pt x="0" y="388"/>
                        <a:pt x="0" y="388"/>
                      </a:cubicBezTo>
                      <a:cubicBezTo>
                        <a:pt x="149" y="388"/>
                        <a:pt x="149" y="388"/>
                        <a:pt x="149" y="388"/>
                      </a:cubicBezTo>
                      <a:cubicBezTo>
                        <a:pt x="90" y="329"/>
                        <a:pt x="90" y="329"/>
                        <a:pt x="90" y="329"/>
                      </a:cubicBezTo>
                      <a:cubicBezTo>
                        <a:pt x="90" y="317"/>
                        <a:pt x="90" y="317"/>
                        <a:pt x="90" y="317"/>
                      </a:cubicBezTo>
                    </a:path>
                  </a:pathLst>
                </a:custGeom>
                <a:solidFill>
                  <a:srgbClr val="86DC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08" name="Freeform 96">
                  <a:extLst>
                    <a:ext uri="{FF2B5EF4-FFF2-40B4-BE49-F238E27FC236}">
                      <a16:creationId xmlns:a16="http://schemas.microsoft.com/office/drawing/2014/main" id="{E4AAD1AB-017C-4CCD-B132-3F67D36D64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6" y="2783"/>
                  <a:ext cx="5" cy="0"/>
                </a:xfrm>
                <a:custGeom>
                  <a:avLst/>
                  <a:gdLst>
                    <a:gd name="T0" fmla="*/ 5 w 5"/>
                    <a:gd name="T1" fmla="*/ 0 w 5"/>
                    <a:gd name="T2" fmla="*/ 5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0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86DC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09" name="Freeform 97">
                  <a:extLst>
                    <a:ext uri="{FF2B5EF4-FFF2-40B4-BE49-F238E27FC236}">
                      <a16:creationId xmlns:a16="http://schemas.microsoft.com/office/drawing/2014/main" id="{123CDBF2-C0F7-471D-93F2-4F2D887A69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6" y="2940"/>
                  <a:ext cx="0" cy="24"/>
                </a:xfrm>
                <a:custGeom>
                  <a:avLst/>
                  <a:gdLst>
                    <a:gd name="T0" fmla="*/ 24 h 24"/>
                    <a:gd name="T1" fmla="*/ 0 h 24"/>
                    <a:gd name="T2" fmla="*/ 24 h 24"/>
                    <a:gd name="T3" fmla="*/ 24 h 24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24">
                      <a:moveTo>
                        <a:pt x="0" y="24"/>
                      </a:moveTo>
                      <a:lnTo>
                        <a:pt x="0" y="0"/>
                      </a:lnTo>
                      <a:lnTo>
                        <a:pt x="0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86DC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10" name="Freeform 98">
                  <a:extLst>
                    <a:ext uri="{FF2B5EF4-FFF2-40B4-BE49-F238E27FC236}">
                      <a16:creationId xmlns:a16="http://schemas.microsoft.com/office/drawing/2014/main" id="{6A709956-2788-49FB-A248-0532A9F647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1" y="2120"/>
                  <a:ext cx="9" cy="0"/>
                </a:xfrm>
                <a:custGeom>
                  <a:avLst/>
                  <a:gdLst>
                    <a:gd name="T0" fmla="*/ 2 w 2"/>
                    <a:gd name="T1" fmla="*/ 0 w 2"/>
                    <a:gd name="T2" fmla="*/ 0 w 2"/>
                    <a:gd name="T3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86DC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11" name="Freeform 99">
                  <a:extLst>
                    <a:ext uri="{FF2B5EF4-FFF2-40B4-BE49-F238E27FC236}">
                      <a16:creationId xmlns:a16="http://schemas.microsoft.com/office/drawing/2014/main" id="{FA67CC09-D43D-4482-AB39-73EC2ADED2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3" y="1713"/>
                  <a:ext cx="177" cy="49"/>
                </a:xfrm>
                <a:custGeom>
                  <a:avLst/>
                  <a:gdLst>
                    <a:gd name="T0" fmla="*/ 0 w 36"/>
                    <a:gd name="T1" fmla="*/ 10 h 10"/>
                    <a:gd name="T2" fmla="*/ 36 w 36"/>
                    <a:gd name="T3" fmla="*/ 0 h 10"/>
                    <a:gd name="T4" fmla="*/ 0 w 36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" h="10">
                      <a:moveTo>
                        <a:pt x="0" y="10"/>
                      </a:moveTo>
                      <a:cubicBezTo>
                        <a:pt x="13" y="9"/>
                        <a:pt x="25" y="6"/>
                        <a:pt x="36" y="0"/>
                      </a:cubicBezTo>
                      <a:cubicBezTo>
                        <a:pt x="25" y="6"/>
                        <a:pt x="13" y="9"/>
                        <a:pt x="0" y="10"/>
                      </a:cubicBezTo>
                      <a:close/>
                    </a:path>
                  </a:pathLst>
                </a:custGeom>
                <a:solidFill>
                  <a:srgbClr val="86DC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12" name="Freeform 100">
                  <a:extLst>
                    <a:ext uri="{FF2B5EF4-FFF2-40B4-BE49-F238E27FC236}">
                      <a16:creationId xmlns:a16="http://schemas.microsoft.com/office/drawing/2014/main" id="{7B2F7EC2-617B-4923-AF87-55B954C480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2" y="2964"/>
                  <a:ext cx="29" cy="64"/>
                </a:xfrm>
                <a:custGeom>
                  <a:avLst/>
                  <a:gdLst>
                    <a:gd name="T0" fmla="*/ 0 w 29"/>
                    <a:gd name="T1" fmla="*/ 0 h 64"/>
                    <a:gd name="T2" fmla="*/ 29 w 29"/>
                    <a:gd name="T3" fmla="*/ 64 h 64"/>
                    <a:gd name="T4" fmla="*/ 10 w 29"/>
                    <a:gd name="T5" fmla="*/ 25 h 64"/>
                    <a:gd name="T6" fmla="*/ 0 w 29"/>
                    <a:gd name="T7" fmla="*/ 0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9" h="64">
                      <a:moveTo>
                        <a:pt x="0" y="0"/>
                      </a:moveTo>
                      <a:lnTo>
                        <a:pt x="29" y="64"/>
                      </a:lnTo>
                      <a:lnTo>
                        <a:pt x="10" y="2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6DC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13" name="Freeform 101">
                  <a:extLst>
                    <a:ext uri="{FF2B5EF4-FFF2-40B4-BE49-F238E27FC236}">
                      <a16:creationId xmlns:a16="http://schemas.microsoft.com/office/drawing/2014/main" id="{0134C8C5-F734-40A7-8198-19F84C7E16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5" y="2724"/>
                  <a:ext cx="20" cy="15"/>
                </a:xfrm>
                <a:custGeom>
                  <a:avLst/>
                  <a:gdLst>
                    <a:gd name="T0" fmla="*/ 4 w 4"/>
                    <a:gd name="T1" fmla="*/ 0 h 3"/>
                    <a:gd name="T2" fmla="*/ 0 w 4"/>
                    <a:gd name="T3" fmla="*/ 3 h 3"/>
                    <a:gd name="T4" fmla="*/ 4 w 4"/>
                    <a:gd name="T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" h="3">
                      <a:moveTo>
                        <a:pt x="4" y="0"/>
                      </a:moveTo>
                      <a:cubicBezTo>
                        <a:pt x="2" y="1"/>
                        <a:pt x="1" y="2"/>
                        <a:pt x="0" y="3"/>
                      </a:cubicBezTo>
                      <a:cubicBezTo>
                        <a:pt x="1" y="2"/>
                        <a:pt x="2" y="1"/>
                        <a:pt x="4" y="0"/>
                      </a:cubicBezTo>
                      <a:close/>
                    </a:path>
                  </a:pathLst>
                </a:custGeom>
                <a:solidFill>
                  <a:srgbClr val="86DC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14" name="Freeform 102">
                  <a:extLst>
                    <a:ext uri="{FF2B5EF4-FFF2-40B4-BE49-F238E27FC236}">
                      <a16:creationId xmlns:a16="http://schemas.microsoft.com/office/drawing/2014/main" id="{8E978294-7197-40B8-A80E-73C22C326B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06" y="2739"/>
                  <a:ext cx="54" cy="24"/>
                </a:xfrm>
                <a:custGeom>
                  <a:avLst/>
                  <a:gdLst>
                    <a:gd name="T0" fmla="*/ 0 w 11"/>
                    <a:gd name="T1" fmla="*/ 5 h 5"/>
                    <a:gd name="T2" fmla="*/ 11 w 11"/>
                    <a:gd name="T3" fmla="*/ 0 h 5"/>
                    <a:gd name="T4" fmla="*/ 0 w 11"/>
                    <a:gd name="T5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1" h="5">
                      <a:moveTo>
                        <a:pt x="0" y="5"/>
                      </a:moveTo>
                      <a:cubicBezTo>
                        <a:pt x="4" y="3"/>
                        <a:pt x="7" y="2"/>
                        <a:pt x="11" y="0"/>
                      </a:cubicBezTo>
                      <a:cubicBezTo>
                        <a:pt x="7" y="2"/>
                        <a:pt x="4" y="3"/>
                        <a:pt x="0" y="5"/>
                      </a:cubicBezTo>
                      <a:close/>
                    </a:path>
                  </a:pathLst>
                </a:custGeom>
                <a:solidFill>
                  <a:srgbClr val="86DC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15" name="Freeform 103">
                  <a:extLst>
                    <a:ext uri="{FF2B5EF4-FFF2-40B4-BE49-F238E27FC236}">
                      <a16:creationId xmlns:a16="http://schemas.microsoft.com/office/drawing/2014/main" id="{AAFD780D-4FF9-47AD-8F68-4A23CFFF89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7" y="2763"/>
                  <a:ext cx="29" cy="5"/>
                </a:xfrm>
                <a:custGeom>
                  <a:avLst/>
                  <a:gdLst>
                    <a:gd name="T0" fmla="*/ 0 w 6"/>
                    <a:gd name="T1" fmla="*/ 1 h 1"/>
                    <a:gd name="T2" fmla="*/ 6 w 6"/>
                    <a:gd name="T3" fmla="*/ 0 h 1"/>
                    <a:gd name="T4" fmla="*/ 0 w 6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1">
                      <a:moveTo>
                        <a:pt x="0" y="1"/>
                      </a:moveTo>
                      <a:cubicBezTo>
                        <a:pt x="2" y="0"/>
                        <a:pt x="4" y="0"/>
                        <a:pt x="6" y="0"/>
                      </a:cubicBezTo>
                      <a:cubicBezTo>
                        <a:pt x="4" y="0"/>
                        <a:pt x="2" y="0"/>
                        <a:pt x="0" y="1"/>
                      </a:cubicBezTo>
                      <a:close/>
                    </a:path>
                  </a:pathLst>
                </a:custGeom>
                <a:solidFill>
                  <a:srgbClr val="86DC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16" name="Freeform 104">
                  <a:extLst>
                    <a:ext uri="{FF2B5EF4-FFF2-40B4-BE49-F238E27FC236}">
                      <a16:creationId xmlns:a16="http://schemas.microsoft.com/office/drawing/2014/main" id="{3BC27CE5-A243-49F7-A954-A1BF966D0E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21" y="2783"/>
                  <a:ext cx="0" cy="24"/>
                </a:xfrm>
                <a:custGeom>
                  <a:avLst/>
                  <a:gdLst>
                    <a:gd name="T0" fmla="*/ 24 h 24"/>
                    <a:gd name="T1" fmla="*/ 0 h 24"/>
                    <a:gd name="T2" fmla="*/ 24 h 24"/>
                    <a:gd name="T3" fmla="*/ 24 h 24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24">
                      <a:moveTo>
                        <a:pt x="0" y="24"/>
                      </a:moveTo>
                      <a:lnTo>
                        <a:pt x="0" y="0"/>
                      </a:lnTo>
                      <a:lnTo>
                        <a:pt x="0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86DC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17" name="Freeform 105">
                  <a:extLst>
                    <a:ext uri="{FF2B5EF4-FFF2-40B4-BE49-F238E27FC236}">
                      <a16:creationId xmlns:a16="http://schemas.microsoft.com/office/drawing/2014/main" id="{AA7E725D-2888-419B-BC31-46C6EC6067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96" y="2807"/>
                  <a:ext cx="25" cy="64"/>
                </a:xfrm>
                <a:custGeom>
                  <a:avLst/>
                  <a:gdLst>
                    <a:gd name="T0" fmla="*/ 15 w 25"/>
                    <a:gd name="T1" fmla="*/ 25 h 64"/>
                    <a:gd name="T2" fmla="*/ 0 w 25"/>
                    <a:gd name="T3" fmla="*/ 64 h 64"/>
                    <a:gd name="T4" fmla="*/ 25 w 25"/>
                    <a:gd name="T5" fmla="*/ 0 h 64"/>
                    <a:gd name="T6" fmla="*/ 15 w 25"/>
                    <a:gd name="T7" fmla="*/ 25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64">
                      <a:moveTo>
                        <a:pt x="15" y="25"/>
                      </a:moveTo>
                      <a:lnTo>
                        <a:pt x="0" y="64"/>
                      </a:lnTo>
                      <a:lnTo>
                        <a:pt x="25" y="0"/>
                      </a:lnTo>
                      <a:lnTo>
                        <a:pt x="15" y="25"/>
                      </a:lnTo>
                      <a:close/>
                    </a:path>
                  </a:pathLst>
                </a:custGeom>
                <a:solidFill>
                  <a:srgbClr val="86DC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18" name="Freeform 106">
                  <a:extLst>
                    <a:ext uri="{FF2B5EF4-FFF2-40B4-BE49-F238E27FC236}">
                      <a16:creationId xmlns:a16="http://schemas.microsoft.com/office/drawing/2014/main" id="{F8D35F66-1BD3-49CD-A92D-E73A010BF1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91" y="2783"/>
                  <a:ext cx="0" cy="24"/>
                </a:xfrm>
                <a:custGeom>
                  <a:avLst/>
                  <a:gdLst>
                    <a:gd name="T0" fmla="*/ 24 h 24"/>
                    <a:gd name="T1" fmla="*/ 0 h 24"/>
                    <a:gd name="T2" fmla="*/ 24 h 24"/>
                    <a:gd name="T3" fmla="*/ 24 h 24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24">
                      <a:moveTo>
                        <a:pt x="0" y="24"/>
                      </a:moveTo>
                      <a:lnTo>
                        <a:pt x="0" y="0"/>
                      </a:lnTo>
                      <a:lnTo>
                        <a:pt x="0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86DC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19" name="Freeform 107">
                  <a:extLst>
                    <a:ext uri="{FF2B5EF4-FFF2-40B4-BE49-F238E27FC236}">
                      <a16:creationId xmlns:a16="http://schemas.microsoft.com/office/drawing/2014/main" id="{6971B629-0D3C-4982-911C-FDDFFE0E15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0" y="2100"/>
                  <a:ext cx="0" cy="35"/>
                </a:xfrm>
                <a:custGeom>
                  <a:avLst/>
                  <a:gdLst>
                    <a:gd name="T0" fmla="*/ 35 h 35"/>
                    <a:gd name="T1" fmla="*/ 0 h 35"/>
                    <a:gd name="T2" fmla="*/ 35 h 35"/>
                    <a:gd name="T3" fmla="*/ 35 h 3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35">
                      <a:moveTo>
                        <a:pt x="0" y="35"/>
                      </a:moveTo>
                      <a:lnTo>
                        <a:pt x="0" y="0"/>
                      </a:lnTo>
                      <a:lnTo>
                        <a:pt x="0" y="35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86DC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20" name="Freeform 108">
                  <a:extLst>
                    <a:ext uri="{FF2B5EF4-FFF2-40B4-BE49-F238E27FC236}">
                      <a16:creationId xmlns:a16="http://schemas.microsoft.com/office/drawing/2014/main" id="{D195D33A-630C-4414-9E34-13C15A3B02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2" y="2567"/>
                  <a:ext cx="148" cy="49"/>
                </a:xfrm>
                <a:custGeom>
                  <a:avLst/>
                  <a:gdLst>
                    <a:gd name="T0" fmla="*/ 30 w 30"/>
                    <a:gd name="T1" fmla="*/ 0 h 10"/>
                    <a:gd name="T2" fmla="*/ 0 w 30"/>
                    <a:gd name="T3" fmla="*/ 10 h 10"/>
                    <a:gd name="T4" fmla="*/ 30 w 30"/>
                    <a:gd name="T5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0" h="10">
                      <a:moveTo>
                        <a:pt x="30" y="0"/>
                      </a:moveTo>
                      <a:cubicBezTo>
                        <a:pt x="21" y="6"/>
                        <a:pt x="11" y="10"/>
                        <a:pt x="0" y="10"/>
                      </a:cubicBezTo>
                      <a:cubicBezTo>
                        <a:pt x="11" y="10"/>
                        <a:pt x="21" y="6"/>
                        <a:pt x="30" y="0"/>
                      </a:cubicBezTo>
                      <a:close/>
                    </a:path>
                  </a:pathLst>
                </a:custGeom>
                <a:solidFill>
                  <a:srgbClr val="86DC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21" name="Freeform 109">
                  <a:extLst>
                    <a:ext uri="{FF2B5EF4-FFF2-40B4-BE49-F238E27FC236}">
                      <a16:creationId xmlns:a16="http://schemas.microsoft.com/office/drawing/2014/main" id="{141B28F7-F9DC-4187-99EA-1B2A714039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66" y="2807"/>
                  <a:ext cx="25" cy="64"/>
                </a:xfrm>
                <a:custGeom>
                  <a:avLst/>
                  <a:gdLst>
                    <a:gd name="T0" fmla="*/ 15 w 25"/>
                    <a:gd name="T1" fmla="*/ 25 h 64"/>
                    <a:gd name="T2" fmla="*/ 0 w 25"/>
                    <a:gd name="T3" fmla="*/ 64 h 64"/>
                    <a:gd name="T4" fmla="*/ 25 w 25"/>
                    <a:gd name="T5" fmla="*/ 0 h 64"/>
                    <a:gd name="T6" fmla="*/ 15 w 25"/>
                    <a:gd name="T7" fmla="*/ 25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64">
                      <a:moveTo>
                        <a:pt x="15" y="25"/>
                      </a:moveTo>
                      <a:lnTo>
                        <a:pt x="0" y="64"/>
                      </a:lnTo>
                      <a:lnTo>
                        <a:pt x="25" y="0"/>
                      </a:lnTo>
                      <a:lnTo>
                        <a:pt x="15" y="25"/>
                      </a:lnTo>
                      <a:close/>
                    </a:path>
                  </a:pathLst>
                </a:custGeom>
                <a:solidFill>
                  <a:srgbClr val="86DC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22" name="Freeform 110">
                  <a:extLst>
                    <a:ext uri="{FF2B5EF4-FFF2-40B4-BE49-F238E27FC236}">
                      <a16:creationId xmlns:a16="http://schemas.microsoft.com/office/drawing/2014/main" id="{750FB1CE-96B6-4980-92DA-2AE6F51517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2046"/>
                  <a:ext cx="73" cy="74"/>
                </a:xfrm>
                <a:custGeom>
                  <a:avLst/>
                  <a:gdLst>
                    <a:gd name="T0" fmla="*/ 4 w 15"/>
                    <a:gd name="T1" fmla="*/ 13 h 15"/>
                    <a:gd name="T2" fmla="*/ 6 w 15"/>
                    <a:gd name="T3" fmla="*/ 13 h 15"/>
                    <a:gd name="T4" fmla="*/ 9 w 15"/>
                    <a:gd name="T5" fmla="*/ 15 h 15"/>
                    <a:gd name="T6" fmla="*/ 10 w 15"/>
                    <a:gd name="T7" fmla="*/ 15 h 15"/>
                    <a:gd name="T8" fmla="*/ 11 w 15"/>
                    <a:gd name="T9" fmla="*/ 15 h 15"/>
                    <a:gd name="T10" fmla="*/ 15 w 15"/>
                    <a:gd name="T11" fmla="*/ 15 h 15"/>
                    <a:gd name="T12" fmla="*/ 11 w 15"/>
                    <a:gd name="T13" fmla="*/ 11 h 15"/>
                    <a:gd name="T14" fmla="*/ 0 w 15"/>
                    <a:gd name="T15" fmla="*/ 0 h 15"/>
                    <a:gd name="T16" fmla="*/ 0 w 15"/>
                    <a:gd name="T17" fmla="*/ 11 h 15"/>
                    <a:gd name="T18" fmla="*/ 1 w 15"/>
                    <a:gd name="T19" fmla="*/ 11 h 15"/>
                    <a:gd name="T20" fmla="*/ 4 w 15"/>
                    <a:gd name="T21" fmla="*/ 13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5" h="15">
                      <a:moveTo>
                        <a:pt x="4" y="13"/>
                      </a:moveTo>
                      <a:cubicBezTo>
                        <a:pt x="5" y="13"/>
                        <a:pt x="5" y="13"/>
                        <a:pt x="6" y="13"/>
                      </a:cubicBezTo>
                      <a:cubicBezTo>
                        <a:pt x="7" y="14"/>
                        <a:pt x="8" y="14"/>
                        <a:pt x="9" y="15"/>
                      </a:cubicBezTo>
                      <a:cubicBezTo>
                        <a:pt x="9" y="15"/>
                        <a:pt x="10" y="15"/>
                        <a:pt x="10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12" y="15"/>
                        <a:pt x="14" y="15"/>
                        <a:pt x="15" y="15"/>
                      </a:cubicBezTo>
                      <a:cubicBezTo>
                        <a:pt x="11" y="11"/>
                        <a:pt x="11" y="11"/>
                        <a:pt x="11" y="1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1" y="11"/>
                        <a:pt x="1" y="11"/>
                        <a:pt x="1" y="11"/>
                      </a:cubicBezTo>
                      <a:cubicBezTo>
                        <a:pt x="2" y="11"/>
                        <a:pt x="3" y="12"/>
                        <a:pt x="4" y="13"/>
                      </a:cubicBezTo>
                      <a:close/>
                    </a:path>
                  </a:pathLst>
                </a:custGeom>
                <a:solidFill>
                  <a:srgbClr val="FFCAB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23" name="Freeform 111">
                  <a:extLst>
                    <a:ext uri="{FF2B5EF4-FFF2-40B4-BE49-F238E27FC236}">
                      <a16:creationId xmlns:a16="http://schemas.microsoft.com/office/drawing/2014/main" id="{6B2E9186-9672-47DB-9ADA-ECF8098748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2046"/>
                  <a:ext cx="182" cy="74"/>
                </a:xfrm>
                <a:custGeom>
                  <a:avLst/>
                  <a:gdLst>
                    <a:gd name="T0" fmla="*/ 19 w 37"/>
                    <a:gd name="T1" fmla="*/ 8 h 15"/>
                    <a:gd name="T2" fmla="*/ 0 w 37"/>
                    <a:gd name="T3" fmla="*/ 0 h 15"/>
                    <a:gd name="T4" fmla="*/ 0 w 37"/>
                    <a:gd name="T5" fmla="*/ 0 h 15"/>
                    <a:gd name="T6" fmla="*/ 11 w 37"/>
                    <a:gd name="T7" fmla="*/ 11 h 15"/>
                    <a:gd name="T8" fmla="*/ 15 w 37"/>
                    <a:gd name="T9" fmla="*/ 15 h 15"/>
                    <a:gd name="T10" fmla="*/ 19 w 37"/>
                    <a:gd name="T11" fmla="*/ 15 h 15"/>
                    <a:gd name="T12" fmla="*/ 27 w 37"/>
                    <a:gd name="T13" fmla="*/ 15 h 15"/>
                    <a:gd name="T14" fmla="*/ 29 w 37"/>
                    <a:gd name="T15" fmla="*/ 15 h 15"/>
                    <a:gd name="T16" fmla="*/ 32 w 37"/>
                    <a:gd name="T17" fmla="*/ 14 h 15"/>
                    <a:gd name="T18" fmla="*/ 33 w 37"/>
                    <a:gd name="T19" fmla="*/ 13 h 15"/>
                    <a:gd name="T20" fmla="*/ 37 w 37"/>
                    <a:gd name="T21" fmla="*/ 11 h 15"/>
                    <a:gd name="T22" fmla="*/ 37 w 37"/>
                    <a:gd name="T23" fmla="*/ 11 h 15"/>
                    <a:gd name="T24" fmla="*/ 37 w 37"/>
                    <a:gd name="T25" fmla="*/ 0 h 15"/>
                    <a:gd name="T26" fmla="*/ 19 w 37"/>
                    <a:gd name="T27" fmla="*/ 8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7" h="15">
                      <a:moveTo>
                        <a:pt x="19" y="8"/>
                      </a:moveTo>
                      <a:cubicBezTo>
                        <a:pt x="12" y="8"/>
                        <a:pt x="6" y="5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1" y="11"/>
                        <a:pt x="11" y="11"/>
                        <a:pt x="11" y="11"/>
                      </a:cubicBezTo>
                      <a:cubicBezTo>
                        <a:pt x="15" y="15"/>
                        <a:pt x="15" y="15"/>
                        <a:pt x="15" y="15"/>
                      </a:cubicBezTo>
                      <a:cubicBezTo>
                        <a:pt x="16" y="15"/>
                        <a:pt x="18" y="15"/>
                        <a:pt x="19" y="15"/>
                      </a:cubicBezTo>
                      <a:cubicBezTo>
                        <a:pt x="22" y="15"/>
                        <a:pt x="24" y="15"/>
                        <a:pt x="27" y="15"/>
                      </a:cubicBezTo>
                      <a:cubicBezTo>
                        <a:pt x="27" y="15"/>
                        <a:pt x="28" y="15"/>
                        <a:pt x="29" y="15"/>
                      </a:cubicBezTo>
                      <a:cubicBezTo>
                        <a:pt x="30" y="14"/>
                        <a:pt x="31" y="14"/>
                        <a:pt x="32" y="14"/>
                      </a:cubicBezTo>
                      <a:cubicBezTo>
                        <a:pt x="32" y="13"/>
                        <a:pt x="33" y="13"/>
                        <a:pt x="33" y="13"/>
                      </a:cubicBezTo>
                      <a:cubicBezTo>
                        <a:pt x="35" y="12"/>
                        <a:pt x="36" y="11"/>
                        <a:pt x="37" y="11"/>
                      </a:cubicBezTo>
                      <a:cubicBezTo>
                        <a:pt x="37" y="11"/>
                        <a:pt x="37" y="11"/>
                        <a:pt x="37" y="11"/>
                      </a:cubicBezTo>
                      <a:cubicBezTo>
                        <a:pt x="37" y="0"/>
                        <a:pt x="37" y="0"/>
                        <a:pt x="37" y="0"/>
                      </a:cubicBezTo>
                      <a:cubicBezTo>
                        <a:pt x="32" y="5"/>
                        <a:pt x="26" y="8"/>
                        <a:pt x="19" y="8"/>
                      </a:cubicBezTo>
                      <a:close/>
                    </a:path>
                  </a:pathLst>
                </a:custGeom>
                <a:solidFill>
                  <a:srgbClr val="F9B5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24" name="Freeform 112">
                  <a:extLst>
                    <a:ext uri="{FF2B5EF4-FFF2-40B4-BE49-F238E27FC236}">
                      <a16:creationId xmlns:a16="http://schemas.microsoft.com/office/drawing/2014/main" id="{5D2965E3-0FD0-4DD9-8CD2-98E0AB41760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111" y="1776"/>
                  <a:ext cx="182" cy="310"/>
                </a:xfrm>
                <a:custGeom>
                  <a:avLst/>
                  <a:gdLst>
                    <a:gd name="T0" fmla="*/ 37 w 37"/>
                    <a:gd name="T1" fmla="*/ 7 h 63"/>
                    <a:gd name="T2" fmla="*/ 19 w 37"/>
                    <a:gd name="T3" fmla="*/ 0 h 63"/>
                    <a:gd name="T4" fmla="*/ 4 w 37"/>
                    <a:gd name="T5" fmla="*/ 10 h 63"/>
                    <a:gd name="T6" fmla="*/ 4 w 37"/>
                    <a:gd name="T7" fmla="*/ 34 h 63"/>
                    <a:gd name="T8" fmla="*/ 0 w 37"/>
                    <a:gd name="T9" fmla="*/ 38 h 63"/>
                    <a:gd name="T10" fmla="*/ 0 w 37"/>
                    <a:gd name="T11" fmla="*/ 63 h 63"/>
                    <a:gd name="T12" fmla="*/ 18 w 37"/>
                    <a:gd name="T13" fmla="*/ 55 h 63"/>
                    <a:gd name="T14" fmla="*/ 36 w 37"/>
                    <a:gd name="T15" fmla="*/ 20 h 63"/>
                    <a:gd name="T16" fmla="*/ 37 w 37"/>
                    <a:gd name="T17" fmla="*/ 15 h 63"/>
                    <a:gd name="T18" fmla="*/ 37 w 37"/>
                    <a:gd name="T19" fmla="*/ 7 h 63"/>
                    <a:gd name="T20" fmla="*/ 22 w 37"/>
                    <a:gd name="T21" fmla="*/ 20 h 63"/>
                    <a:gd name="T22" fmla="*/ 19 w 37"/>
                    <a:gd name="T23" fmla="*/ 16 h 63"/>
                    <a:gd name="T24" fmla="*/ 15 w 37"/>
                    <a:gd name="T25" fmla="*/ 20 h 63"/>
                    <a:gd name="T26" fmla="*/ 12 w 37"/>
                    <a:gd name="T27" fmla="*/ 20 h 63"/>
                    <a:gd name="T28" fmla="*/ 19 w 37"/>
                    <a:gd name="T29" fmla="*/ 13 h 63"/>
                    <a:gd name="T30" fmla="*/ 25 w 37"/>
                    <a:gd name="T31" fmla="*/ 20 h 63"/>
                    <a:gd name="T32" fmla="*/ 22 w 37"/>
                    <a:gd name="T33" fmla="*/ 2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7" h="63">
                      <a:moveTo>
                        <a:pt x="37" y="7"/>
                      </a:moveTo>
                      <a:cubicBezTo>
                        <a:pt x="37" y="7"/>
                        <a:pt x="32" y="0"/>
                        <a:pt x="19" y="0"/>
                      </a:cubicBezTo>
                      <a:cubicBezTo>
                        <a:pt x="12" y="0"/>
                        <a:pt x="4" y="6"/>
                        <a:pt x="4" y="10"/>
                      </a:cubicBezTo>
                      <a:cubicBezTo>
                        <a:pt x="4" y="34"/>
                        <a:pt x="4" y="34"/>
                        <a:pt x="4" y="34"/>
                      </a:cubicBezTo>
                      <a:cubicBezTo>
                        <a:pt x="4" y="36"/>
                        <a:pt x="2" y="38"/>
                        <a:pt x="0" y="38"/>
                      </a:cubicBezTo>
                      <a:cubicBezTo>
                        <a:pt x="0" y="63"/>
                        <a:pt x="0" y="63"/>
                        <a:pt x="0" y="63"/>
                      </a:cubicBezTo>
                      <a:cubicBezTo>
                        <a:pt x="7" y="63"/>
                        <a:pt x="13" y="60"/>
                        <a:pt x="18" y="55"/>
                      </a:cubicBezTo>
                      <a:cubicBezTo>
                        <a:pt x="28" y="46"/>
                        <a:pt x="35" y="32"/>
                        <a:pt x="36" y="20"/>
                      </a:cubicBezTo>
                      <a:cubicBezTo>
                        <a:pt x="36" y="18"/>
                        <a:pt x="37" y="17"/>
                        <a:pt x="37" y="15"/>
                      </a:cubicBezTo>
                      <a:lnTo>
                        <a:pt x="37" y="7"/>
                      </a:lnTo>
                      <a:close/>
                      <a:moveTo>
                        <a:pt x="22" y="20"/>
                      </a:moveTo>
                      <a:cubicBezTo>
                        <a:pt x="22" y="18"/>
                        <a:pt x="21" y="16"/>
                        <a:pt x="19" y="16"/>
                      </a:cubicBezTo>
                      <a:cubicBezTo>
                        <a:pt x="16" y="16"/>
                        <a:pt x="15" y="18"/>
                        <a:pt x="15" y="20"/>
                      </a:cubicBezTo>
                      <a:cubicBezTo>
                        <a:pt x="12" y="20"/>
                        <a:pt x="12" y="20"/>
                        <a:pt x="12" y="20"/>
                      </a:cubicBezTo>
                      <a:cubicBezTo>
                        <a:pt x="12" y="16"/>
                        <a:pt x="15" y="13"/>
                        <a:pt x="19" y="13"/>
                      </a:cubicBezTo>
                      <a:cubicBezTo>
                        <a:pt x="22" y="13"/>
                        <a:pt x="25" y="16"/>
                        <a:pt x="25" y="20"/>
                      </a:cubicBezTo>
                      <a:lnTo>
                        <a:pt x="22" y="20"/>
                      </a:lnTo>
                      <a:close/>
                    </a:path>
                  </a:pathLst>
                </a:custGeom>
                <a:solidFill>
                  <a:srgbClr val="F9B5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25" name="Freeform 113">
                  <a:extLst>
                    <a:ext uri="{FF2B5EF4-FFF2-40B4-BE49-F238E27FC236}">
                      <a16:creationId xmlns:a16="http://schemas.microsoft.com/office/drawing/2014/main" id="{EDAB7C85-72F5-4885-ACB3-81051FEF458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924" y="1678"/>
                  <a:ext cx="369" cy="408"/>
                </a:xfrm>
                <a:custGeom>
                  <a:avLst/>
                  <a:gdLst>
                    <a:gd name="T0" fmla="*/ 67 w 75"/>
                    <a:gd name="T1" fmla="*/ 0 h 83"/>
                    <a:gd name="T2" fmla="*/ 54 w 75"/>
                    <a:gd name="T3" fmla="*/ 7 h 83"/>
                    <a:gd name="T4" fmla="*/ 18 w 75"/>
                    <a:gd name="T5" fmla="*/ 17 h 83"/>
                    <a:gd name="T6" fmla="*/ 16 w 75"/>
                    <a:gd name="T7" fmla="*/ 18 h 83"/>
                    <a:gd name="T8" fmla="*/ 8 w 75"/>
                    <a:gd name="T9" fmla="*/ 18 h 83"/>
                    <a:gd name="T10" fmla="*/ 1 w 75"/>
                    <a:gd name="T11" fmla="*/ 18 h 83"/>
                    <a:gd name="T12" fmla="*/ 0 w 75"/>
                    <a:gd name="T13" fmla="*/ 22 h 83"/>
                    <a:gd name="T14" fmla="*/ 0 w 75"/>
                    <a:gd name="T15" fmla="*/ 35 h 83"/>
                    <a:gd name="T16" fmla="*/ 1 w 75"/>
                    <a:gd name="T17" fmla="*/ 40 h 83"/>
                    <a:gd name="T18" fmla="*/ 2 w 75"/>
                    <a:gd name="T19" fmla="*/ 45 h 83"/>
                    <a:gd name="T20" fmla="*/ 19 w 75"/>
                    <a:gd name="T21" fmla="*/ 75 h 83"/>
                    <a:gd name="T22" fmla="*/ 38 w 75"/>
                    <a:gd name="T23" fmla="*/ 83 h 83"/>
                    <a:gd name="T24" fmla="*/ 38 w 75"/>
                    <a:gd name="T25" fmla="*/ 83 h 83"/>
                    <a:gd name="T26" fmla="*/ 38 w 75"/>
                    <a:gd name="T27" fmla="*/ 58 h 83"/>
                    <a:gd name="T28" fmla="*/ 42 w 75"/>
                    <a:gd name="T29" fmla="*/ 54 h 83"/>
                    <a:gd name="T30" fmla="*/ 42 w 75"/>
                    <a:gd name="T31" fmla="*/ 30 h 83"/>
                    <a:gd name="T32" fmla="*/ 57 w 75"/>
                    <a:gd name="T33" fmla="*/ 20 h 83"/>
                    <a:gd name="T34" fmla="*/ 75 w 75"/>
                    <a:gd name="T35" fmla="*/ 27 h 83"/>
                    <a:gd name="T36" fmla="*/ 75 w 75"/>
                    <a:gd name="T37" fmla="*/ 22 h 83"/>
                    <a:gd name="T38" fmla="*/ 67 w 75"/>
                    <a:gd name="T39" fmla="*/ 0 h 83"/>
                    <a:gd name="T40" fmla="*/ 23 w 75"/>
                    <a:gd name="T41" fmla="*/ 40 h 83"/>
                    <a:gd name="T42" fmla="*/ 19 w 75"/>
                    <a:gd name="T43" fmla="*/ 36 h 83"/>
                    <a:gd name="T44" fmla="*/ 15 w 75"/>
                    <a:gd name="T45" fmla="*/ 40 h 83"/>
                    <a:gd name="T46" fmla="*/ 12 w 75"/>
                    <a:gd name="T47" fmla="*/ 40 h 83"/>
                    <a:gd name="T48" fmla="*/ 19 w 75"/>
                    <a:gd name="T49" fmla="*/ 33 h 83"/>
                    <a:gd name="T50" fmla="*/ 26 w 75"/>
                    <a:gd name="T51" fmla="*/ 40 h 83"/>
                    <a:gd name="T52" fmla="*/ 23 w 75"/>
                    <a:gd name="T53" fmla="*/ 40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75" h="83">
                      <a:moveTo>
                        <a:pt x="67" y="0"/>
                      </a:moveTo>
                      <a:cubicBezTo>
                        <a:pt x="63" y="2"/>
                        <a:pt x="58" y="5"/>
                        <a:pt x="54" y="7"/>
                      </a:cubicBezTo>
                      <a:cubicBezTo>
                        <a:pt x="43" y="13"/>
                        <a:pt x="31" y="16"/>
                        <a:pt x="18" y="17"/>
                      </a:cubicBezTo>
                      <a:cubicBezTo>
                        <a:pt x="18" y="17"/>
                        <a:pt x="17" y="18"/>
                        <a:pt x="16" y="18"/>
                      </a:cubicBezTo>
                      <a:cubicBezTo>
                        <a:pt x="14" y="18"/>
                        <a:pt x="11" y="18"/>
                        <a:pt x="8" y="18"/>
                      </a:cubicBezTo>
                      <a:cubicBezTo>
                        <a:pt x="6" y="18"/>
                        <a:pt x="3" y="18"/>
                        <a:pt x="1" y="18"/>
                      </a:cubicBezTo>
                      <a:cubicBezTo>
                        <a:pt x="1" y="19"/>
                        <a:pt x="0" y="21"/>
                        <a:pt x="0" y="22"/>
                      </a:cubicBezTo>
                      <a:cubicBezTo>
                        <a:pt x="0" y="35"/>
                        <a:pt x="0" y="35"/>
                        <a:pt x="0" y="35"/>
                      </a:cubicBezTo>
                      <a:cubicBezTo>
                        <a:pt x="0" y="37"/>
                        <a:pt x="1" y="38"/>
                        <a:pt x="1" y="40"/>
                      </a:cubicBezTo>
                      <a:cubicBezTo>
                        <a:pt x="1" y="42"/>
                        <a:pt x="1" y="43"/>
                        <a:pt x="2" y="45"/>
                      </a:cubicBezTo>
                      <a:cubicBezTo>
                        <a:pt x="4" y="56"/>
                        <a:pt x="11" y="68"/>
                        <a:pt x="19" y="75"/>
                      </a:cubicBezTo>
                      <a:cubicBezTo>
                        <a:pt x="25" y="80"/>
                        <a:pt x="31" y="83"/>
                        <a:pt x="38" y="83"/>
                      </a:cubicBezTo>
                      <a:cubicBezTo>
                        <a:pt x="38" y="83"/>
                        <a:pt x="38" y="83"/>
                        <a:pt x="38" y="83"/>
                      </a:cubicBezTo>
                      <a:cubicBezTo>
                        <a:pt x="38" y="58"/>
                        <a:pt x="38" y="58"/>
                        <a:pt x="38" y="58"/>
                      </a:cubicBezTo>
                      <a:cubicBezTo>
                        <a:pt x="40" y="58"/>
                        <a:pt x="42" y="56"/>
                        <a:pt x="42" y="54"/>
                      </a:cubicBezTo>
                      <a:cubicBezTo>
                        <a:pt x="42" y="30"/>
                        <a:pt x="42" y="30"/>
                        <a:pt x="42" y="30"/>
                      </a:cubicBezTo>
                      <a:cubicBezTo>
                        <a:pt x="42" y="26"/>
                        <a:pt x="50" y="20"/>
                        <a:pt x="57" y="20"/>
                      </a:cubicBezTo>
                      <a:cubicBezTo>
                        <a:pt x="70" y="20"/>
                        <a:pt x="75" y="27"/>
                        <a:pt x="75" y="27"/>
                      </a:cubicBezTo>
                      <a:cubicBezTo>
                        <a:pt x="75" y="22"/>
                        <a:pt x="75" y="22"/>
                        <a:pt x="75" y="22"/>
                      </a:cubicBezTo>
                      <a:cubicBezTo>
                        <a:pt x="75" y="14"/>
                        <a:pt x="72" y="6"/>
                        <a:pt x="67" y="0"/>
                      </a:cubicBezTo>
                      <a:close/>
                      <a:moveTo>
                        <a:pt x="23" y="40"/>
                      </a:moveTo>
                      <a:cubicBezTo>
                        <a:pt x="23" y="38"/>
                        <a:pt x="21" y="36"/>
                        <a:pt x="19" y="36"/>
                      </a:cubicBezTo>
                      <a:cubicBezTo>
                        <a:pt x="17" y="36"/>
                        <a:pt x="15" y="38"/>
                        <a:pt x="15" y="40"/>
                      </a:cubicBezTo>
                      <a:cubicBezTo>
                        <a:pt x="12" y="40"/>
                        <a:pt x="12" y="40"/>
                        <a:pt x="12" y="40"/>
                      </a:cubicBezTo>
                      <a:cubicBezTo>
                        <a:pt x="12" y="36"/>
                        <a:pt x="15" y="33"/>
                        <a:pt x="19" y="33"/>
                      </a:cubicBezTo>
                      <a:cubicBezTo>
                        <a:pt x="23" y="33"/>
                        <a:pt x="26" y="36"/>
                        <a:pt x="26" y="40"/>
                      </a:cubicBezTo>
                      <a:lnTo>
                        <a:pt x="23" y="40"/>
                      </a:lnTo>
                      <a:close/>
                    </a:path>
                  </a:pathLst>
                </a:custGeom>
                <a:solidFill>
                  <a:srgbClr val="FFCAB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26" name="Freeform 114">
                  <a:extLst>
                    <a:ext uri="{FF2B5EF4-FFF2-40B4-BE49-F238E27FC236}">
                      <a16:creationId xmlns:a16="http://schemas.microsoft.com/office/drawing/2014/main" id="{07FD4321-2821-4704-B826-CEDFBD72C3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70" y="1531"/>
                  <a:ext cx="478" cy="344"/>
                </a:xfrm>
                <a:custGeom>
                  <a:avLst/>
                  <a:gdLst>
                    <a:gd name="T0" fmla="*/ 49 w 97"/>
                    <a:gd name="T1" fmla="*/ 0 h 70"/>
                    <a:gd name="T2" fmla="*/ 0 w 97"/>
                    <a:gd name="T3" fmla="*/ 46 h 70"/>
                    <a:gd name="T4" fmla="*/ 0 w 97"/>
                    <a:gd name="T5" fmla="*/ 49 h 70"/>
                    <a:gd name="T6" fmla="*/ 0 w 97"/>
                    <a:gd name="T7" fmla="*/ 59 h 70"/>
                    <a:gd name="T8" fmla="*/ 5 w 97"/>
                    <a:gd name="T9" fmla="*/ 68 h 70"/>
                    <a:gd name="T10" fmla="*/ 4 w 97"/>
                    <a:gd name="T11" fmla="*/ 67 h 70"/>
                    <a:gd name="T12" fmla="*/ 5 w 97"/>
                    <a:gd name="T13" fmla="*/ 68 h 70"/>
                    <a:gd name="T14" fmla="*/ 11 w 97"/>
                    <a:gd name="T15" fmla="*/ 70 h 70"/>
                    <a:gd name="T16" fmla="*/ 12 w 97"/>
                    <a:gd name="T17" fmla="*/ 70 h 70"/>
                    <a:gd name="T18" fmla="*/ 11 w 97"/>
                    <a:gd name="T19" fmla="*/ 65 h 70"/>
                    <a:gd name="T20" fmla="*/ 11 w 97"/>
                    <a:gd name="T21" fmla="*/ 52 h 70"/>
                    <a:gd name="T22" fmla="*/ 12 w 97"/>
                    <a:gd name="T23" fmla="*/ 48 h 70"/>
                    <a:gd name="T24" fmla="*/ 19 w 97"/>
                    <a:gd name="T25" fmla="*/ 48 h 70"/>
                    <a:gd name="T26" fmla="*/ 27 w 97"/>
                    <a:gd name="T27" fmla="*/ 48 h 70"/>
                    <a:gd name="T28" fmla="*/ 29 w 97"/>
                    <a:gd name="T29" fmla="*/ 47 h 70"/>
                    <a:gd name="T30" fmla="*/ 65 w 97"/>
                    <a:gd name="T31" fmla="*/ 37 h 70"/>
                    <a:gd name="T32" fmla="*/ 78 w 97"/>
                    <a:gd name="T33" fmla="*/ 30 h 70"/>
                    <a:gd name="T34" fmla="*/ 86 w 97"/>
                    <a:gd name="T35" fmla="*/ 52 h 70"/>
                    <a:gd name="T36" fmla="*/ 86 w 97"/>
                    <a:gd name="T37" fmla="*/ 57 h 70"/>
                    <a:gd name="T38" fmla="*/ 86 w 97"/>
                    <a:gd name="T39" fmla="*/ 65 h 70"/>
                    <a:gd name="T40" fmla="*/ 85 w 97"/>
                    <a:gd name="T41" fmla="*/ 70 h 70"/>
                    <a:gd name="T42" fmla="*/ 86 w 97"/>
                    <a:gd name="T43" fmla="*/ 70 h 70"/>
                    <a:gd name="T44" fmla="*/ 97 w 97"/>
                    <a:gd name="T45" fmla="*/ 59 h 70"/>
                    <a:gd name="T46" fmla="*/ 97 w 97"/>
                    <a:gd name="T47" fmla="*/ 49 h 70"/>
                    <a:gd name="T48" fmla="*/ 89 w 97"/>
                    <a:gd name="T49" fmla="*/ 21 h 70"/>
                    <a:gd name="T50" fmla="*/ 85 w 97"/>
                    <a:gd name="T51" fmla="*/ 17 h 70"/>
                    <a:gd name="T52" fmla="*/ 82 w 97"/>
                    <a:gd name="T53" fmla="*/ 14 h 70"/>
                    <a:gd name="T54" fmla="*/ 85 w 97"/>
                    <a:gd name="T55" fmla="*/ 17 h 70"/>
                    <a:gd name="T56" fmla="*/ 49 w 97"/>
                    <a:gd name="T57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97" h="70">
                      <a:moveTo>
                        <a:pt x="49" y="0"/>
                      </a:moveTo>
                      <a:cubicBezTo>
                        <a:pt x="23" y="0"/>
                        <a:pt x="2" y="21"/>
                        <a:pt x="0" y="46"/>
                      </a:cubicBezTo>
                      <a:cubicBezTo>
                        <a:pt x="0" y="47"/>
                        <a:pt x="0" y="48"/>
                        <a:pt x="0" y="49"/>
                      </a:cubicBezTo>
                      <a:cubicBezTo>
                        <a:pt x="0" y="59"/>
                        <a:pt x="0" y="59"/>
                        <a:pt x="0" y="59"/>
                      </a:cubicBezTo>
                      <a:cubicBezTo>
                        <a:pt x="0" y="62"/>
                        <a:pt x="2" y="66"/>
                        <a:pt x="5" y="68"/>
                      </a:cubicBezTo>
                      <a:cubicBezTo>
                        <a:pt x="4" y="67"/>
                        <a:pt x="4" y="67"/>
                        <a:pt x="4" y="67"/>
                      </a:cubicBezTo>
                      <a:cubicBezTo>
                        <a:pt x="5" y="68"/>
                        <a:pt x="5" y="68"/>
                        <a:pt x="5" y="68"/>
                      </a:cubicBezTo>
                      <a:cubicBezTo>
                        <a:pt x="7" y="69"/>
                        <a:pt x="9" y="70"/>
                        <a:pt x="11" y="70"/>
                      </a:cubicBezTo>
                      <a:cubicBezTo>
                        <a:pt x="12" y="70"/>
                        <a:pt x="12" y="70"/>
                        <a:pt x="12" y="70"/>
                      </a:cubicBezTo>
                      <a:cubicBezTo>
                        <a:pt x="12" y="68"/>
                        <a:pt x="11" y="67"/>
                        <a:pt x="11" y="65"/>
                      </a:cubicBezTo>
                      <a:cubicBezTo>
                        <a:pt x="11" y="52"/>
                        <a:pt x="11" y="52"/>
                        <a:pt x="11" y="52"/>
                      </a:cubicBezTo>
                      <a:cubicBezTo>
                        <a:pt x="11" y="51"/>
                        <a:pt x="12" y="49"/>
                        <a:pt x="12" y="48"/>
                      </a:cubicBezTo>
                      <a:cubicBezTo>
                        <a:pt x="14" y="48"/>
                        <a:pt x="17" y="48"/>
                        <a:pt x="19" y="48"/>
                      </a:cubicBezTo>
                      <a:cubicBezTo>
                        <a:pt x="22" y="48"/>
                        <a:pt x="25" y="48"/>
                        <a:pt x="27" y="48"/>
                      </a:cubicBezTo>
                      <a:cubicBezTo>
                        <a:pt x="28" y="48"/>
                        <a:pt x="29" y="47"/>
                        <a:pt x="29" y="47"/>
                      </a:cubicBezTo>
                      <a:cubicBezTo>
                        <a:pt x="42" y="46"/>
                        <a:pt x="54" y="43"/>
                        <a:pt x="65" y="37"/>
                      </a:cubicBezTo>
                      <a:cubicBezTo>
                        <a:pt x="69" y="35"/>
                        <a:pt x="74" y="32"/>
                        <a:pt x="78" y="30"/>
                      </a:cubicBezTo>
                      <a:cubicBezTo>
                        <a:pt x="83" y="36"/>
                        <a:pt x="86" y="44"/>
                        <a:pt x="86" y="52"/>
                      </a:cubicBezTo>
                      <a:cubicBezTo>
                        <a:pt x="86" y="57"/>
                        <a:pt x="86" y="57"/>
                        <a:pt x="86" y="57"/>
                      </a:cubicBezTo>
                      <a:cubicBezTo>
                        <a:pt x="86" y="65"/>
                        <a:pt x="86" y="65"/>
                        <a:pt x="86" y="65"/>
                      </a:cubicBezTo>
                      <a:cubicBezTo>
                        <a:pt x="86" y="67"/>
                        <a:pt x="85" y="68"/>
                        <a:pt x="85" y="70"/>
                      </a:cubicBezTo>
                      <a:cubicBezTo>
                        <a:pt x="86" y="70"/>
                        <a:pt x="86" y="70"/>
                        <a:pt x="86" y="70"/>
                      </a:cubicBezTo>
                      <a:cubicBezTo>
                        <a:pt x="92" y="70"/>
                        <a:pt x="97" y="65"/>
                        <a:pt x="97" y="59"/>
                      </a:cubicBezTo>
                      <a:cubicBezTo>
                        <a:pt x="97" y="49"/>
                        <a:pt x="97" y="49"/>
                        <a:pt x="97" y="49"/>
                      </a:cubicBezTo>
                      <a:cubicBezTo>
                        <a:pt x="97" y="38"/>
                        <a:pt x="94" y="29"/>
                        <a:pt x="89" y="21"/>
                      </a:cubicBezTo>
                      <a:cubicBezTo>
                        <a:pt x="88" y="20"/>
                        <a:pt x="86" y="18"/>
                        <a:pt x="85" y="17"/>
                      </a:cubicBezTo>
                      <a:cubicBezTo>
                        <a:pt x="82" y="14"/>
                        <a:pt x="82" y="14"/>
                        <a:pt x="82" y="14"/>
                      </a:cubicBezTo>
                      <a:cubicBezTo>
                        <a:pt x="85" y="17"/>
                        <a:pt x="85" y="17"/>
                        <a:pt x="85" y="17"/>
                      </a:cubicBezTo>
                      <a:cubicBezTo>
                        <a:pt x="76" y="7"/>
                        <a:pt x="63" y="0"/>
                        <a:pt x="49" y="0"/>
                      </a:cubicBezTo>
                      <a:close/>
                    </a:path>
                  </a:pathLst>
                </a:custGeom>
                <a:solidFill>
                  <a:srgbClr val="27232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27" name="Freeform 115">
                  <a:extLst>
                    <a:ext uri="{FF2B5EF4-FFF2-40B4-BE49-F238E27FC236}">
                      <a16:creationId xmlns:a16="http://schemas.microsoft.com/office/drawing/2014/main" id="{6EA59673-C897-49C4-8C85-E86077B479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2100"/>
                  <a:ext cx="54" cy="35"/>
                </a:xfrm>
                <a:custGeom>
                  <a:avLst/>
                  <a:gdLst>
                    <a:gd name="T0" fmla="*/ 11 w 11"/>
                    <a:gd name="T1" fmla="*/ 4 h 7"/>
                    <a:gd name="T2" fmla="*/ 10 w 11"/>
                    <a:gd name="T3" fmla="*/ 4 h 7"/>
                    <a:gd name="T4" fmla="*/ 9 w 11"/>
                    <a:gd name="T5" fmla="*/ 4 h 7"/>
                    <a:gd name="T6" fmla="*/ 6 w 11"/>
                    <a:gd name="T7" fmla="*/ 2 h 7"/>
                    <a:gd name="T8" fmla="*/ 4 w 11"/>
                    <a:gd name="T9" fmla="*/ 2 h 7"/>
                    <a:gd name="T10" fmla="*/ 1 w 11"/>
                    <a:gd name="T11" fmla="*/ 0 h 7"/>
                    <a:gd name="T12" fmla="*/ 0 w 11"/>
                    <a:gd name="T13" fmla="*/ 0 h 7"/>
                    <a:gd name="T14" fmla="*/ 0 w 11"/>
                    <a:gd name="T15" fmla="*/ 7 h 7"/>
                    <a:gd name="T16" fmla="*/ 11 w 11"/>
                    <a:gd name="T17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" h="7">
                      <a:moveTo>
                        <a:pt x="11" y="4"/>
                      </a:move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4"/>
                        <a:pt x="9" y="4"/>
                        <a:pt x="9" y="4"/>
                      </a:cubicBezTo>
                      <a:cubicBezTo>
                        <a:pt x="8" y="3"/>
                        <a:pt x="7" y="3"/>
                        <a:pt x="6" y="2"/>
                      </a:cubicBezTo>
                      <a:cubicBezTo>
                        <a:pt x="5" y="2"/>
                        <a:pt x="5" y="2"/>
                        <a:pt x="4" y="2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4" y="6"/>
                        <a:pt x="7" y="5"/>
                        <a:pt x="11" y="4"/>
                      </a:cubicBezTo>
                      <a:close/>
                    </a:path>
                  </a:pathLst>
                </a:custGeom>
                <a:solidFill>
                  <a:srgbClr val="A126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28" name="Freeform 116">
                  <a:extLst>
                    <a:ext uri="{FF2B5EF4-FFF2-40B4-BE49-F238E27FC236}">
                      <a16:creationId xmlns:a16="http://schemas.microsoft.com/office/drawing/2014/main" id="{BC293933-D0C3-4D8E-BD7F-F9F9466CC7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1" y="2100"/>
                  <a:ext cx="49" cy="35"/>
                </a:xfrm>
                <a:custGeom>
                  <a:avLst/>
                  <a:gdLst>
                    <a:gd name="T0" fmla="*/ 6 w 10"/>
                    <a:gd name="T1" fmla="*/ 2 h 7"/>
                    <a:gd name="T2" fmla="*/ 5 w 10"/>
                    <a:gd name="T3" fmla="*/ 3 h 7"/>
                    <a:gd name="T4" fmla="*/ 2 w 10"/>
                    <a:gd name="T5" fmla="*/ 4 h 7"/>
                    <a:gd name="T6" fmla="*/ 0 w 10"/>
                    <a:gd name="T7" fmla="*/ 4 h 7"/>
                    <a:gd name="T8" fmla="*/ 10 w 10"/>
                    <a:gd name="T9" fmla="*/ 7 h 7"/>
                    <a:gd name="T10" fmla="*/ 10 w 10"/>
                    <a:gd name="T11" fmla="*/ 0 h 7"/>
                    <a:gd name="T12" fmla="*/ 10 w 10"/>
                    <a:gd name="T13" fmla="*/ 0 h 7"/>
                    <a:gd name="T14" fmla="*/ 6 w 10"/>
                    <a:gd name="T15" fmla="*/ 2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" h="7">
                      <a:moveTo>
                        <a:pt x="6" y="2"/>
                      </a:moveTo>
                      <a:cubicBezTo>
                        <a:pt x="6" y="2"/>
                        <a:pt x="5" y="2"/>
                        <a:pt x="5" y="3"/>
                      </a:cubicBezTo>
                      <a:cubicBezTo>
                        <a:pt x="4" y="3"/>
                        <a:pt x="3" y="3"/>
                        <a:pt x="2" y="4"/>
                      </a:cubicBezTo>
                      <a:cubicBezTo>
                        <a:pt x="1" y="4"/>
                        <a:pt x="0" y="4"/>
                        <a:pt x="0" y="4"/>
                      </a:cubicBezTo>
                      <a:cubicBezTo>
                        <a:pt x="3" y="5"/>
                        <a:pt x="7" y="5"/>
                        <a:pt x="10" y="7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9" y="0"/>
                        <a:pt x="8" y="1"/>
                        <a:pt x="6" y="2"/>
                      </a:cubicBezTo>
                      <a:close/>
                    </a:path>
                  </a:pathLst>
                </a:custGeom>
                <a:solidFill>
                  <a:srgbClr val="A126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29" name="Freeform 117">
                  <a:extLst>
                    <a:ext uri="{FF2B5EF4-FFF2-40B4-BE49-F238E27FC236}">
                      <a16:creationId xmlns:a16="http://schemas.microsoft.com/office/drawing/2014/main" id="{AE73186F-1D38-4EF6-B87B-FAE83F20A7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0" y="2100"/>
                  <a:ext cx="256" cy="275"/>
                </a:xfrm>
                <a:custGeom>
                  <a:avLst/>
                  <a:gdLst>
                    <a:gd name="T0" fmla="*/ 40 w 52"/>
                    <a:gd name="T1" fmla="*/ 56 h 56"/>
                    <a:gd name="T2" fmla="*/ 52 w 52"/>
                    <a:gd name="T3" fmla="*/ 56 h 56"/>
                    <a:gd name="T4" fmla="*/ 52 w 52"/>
                    <a:gd name="T5" fmla="*/ 32 h 56"/>
                    <a:gd name="T6" fmla="*/ 52 w 52"/>
                    <a:gd name="T7" fmla="*/ 32 h 56"/>
                    <a:gd name="T8" fmla="*/ 20 w 52"/>
                    <a:gd name="T9" fmla="*/ 0 h 56"/>
                    <a:gd name="T10" fmla="*/ 0 w 52"/>
                    <a:gd name="T11" fmla="*/ 0 h 56"/>
                    <a:gd name="T12" fmla="*/ 0 w 52"/>
                    <a:gd name="T13" fmla="*/ 7 h 56"/>
                    <a:gd name="T14" fmla="*/ 40 w 52"/>
                    <a:gd name="T15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2" h="56">
                      <a:moveTo>
                        <a:pt x="40" y="56"/>
                      </a:moveTo>
                      <a:cubicBezTo>
                        <a:pt x="52" y="56"/>
                        <a:pt x="52" y="56"/>
                        <a:pt x="52" y="56"/>
                      </a:cubicBezTo>
                      <a:cubicBezTo>
                        <a:pt x="52" y="32"/>
                        <a:pt x="52" y="32"/>
                        <a:pt x="52" y="32"/>
                      </a:cubicBezTo>
                      <a:cubicBezTo>
                        <a:pt x="52" y="32"/>
                        <a:pt x="52" y="32"/>
                        <a:pt x="52" y="32"/>
                      </a:cubicBezTo>
                      <a:cubicBezTo>
                        <a:pt x="52" y="14"/>
                        <a:pt x="38" y="0"/>
                        <a:pt x="2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22" y="14"/>
                        <a:pt x="38" y="33"/>
                        <a:pt x="40" y="56"/>
                      </a:cubicBezTo>
                      <a:close/>
                    </a:path>
                  </a:pathLst>
                </a:custGeom>
                <a:solidFill>
                  <a:srgbClr val="27232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30" name="Freeform 118">
                  <a:extLst>
                    <a:ext uri="{FF2B5EF4-FFF2-40B4-BE49-F238E27FC236}">
                      <a16:creationId xmlns:a16="http://schemas.microsoft.com/office/drawing/2014/main" id="{92DA5E50-7C9B-4788-9406-49E2744C00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68" y="2100"/>
                  <a:ext cx="50" cy="40"/>
                </a:xfrm>
                <a:custGeom>
                  <a:avLst/>
                  <a:gdLst>
                    <a:gd name="T0" fmla="*/ 10 w 10"/>
                    <a:gd name="T1" fmla="*/ 7 h 8"/>
                    <a:gd name="T2" fmla="*/ 10 w 10"/>
                    <a:gd name="T3" fmla="*/ 0 h 8"/>
                    <a:gd name="T4" fmla="*/ 0 w 10"/>
                    <a:gd name="T5" fmla="*/ 0 h 8"/>
                    <a:gd name="T6" fmla="*/ 8 w 10"/>
                    <a:gd name="T7" fmla="*/ 8 h 8"/>
                    <a:gd name="T8" fmla="*/ 10 w 10"/>
                    <a:gd name="T9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8">
                      <a:moveTo>
                        <a:pt x="10" y="7"/>
                      </a:move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9" y="7"/>
                        <a:pt x="10" y="7"/>
                        <a:pt x="10" y="7"/>
                      </a:cubicBezTo>
                      <a:close/>
                    </a:path>
                  </a:pathLst>
                </a:custGeom>
                <a:solidFill>
                  <a:srgbClr val="27232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31" name="Freeform 119">
                  <a:extLst>
                    <a:ext uri="{FF2B5EF4-FFF2-40B4-BE49-F238E27FC236}">
                      <a16:creationId xmlns:a16="http://schemas.microsoft.com/office/drawing/2014/main" id="{646E0445-4A49-436F-A7E2-207B1F96E5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61" y="2100"/>
                  <a:ext cx="247" cy="275"/>
                </a:xfrm>
                <a:custGeom>
                  <a:avLst/>
                  <a:gdLst>
                    <a:gd name="T0" fmla="*/ 50 w 50"/>
                    <a:gd name="T1" fmla="*/ 8 h 56"/>
                    <a:gd name="T2" fmla="*/ 42 w 50"/>
                    <a:gd name="T3" fmla="*/ 0 h 56"/>
                    <a:gd name="T4" fmla="*/ 33 w 50"/>
                    <a:gd name="T5" fmla="*/ 0 h 56"/>
                    <a:gd name="T6" fmla="*/ 33 w 50"/>
                    <a:gd name="T7" fmla="*/ 0 h 56"/>
                    <a:gd name="T8" fmla="*/ 0 w 50"/>
                    <a:gd name="T9" fmla="*/ 32 h 56"/>
                    <a:gd name="T10" fmla="*/ 0 w 50"/>
                    <a:gd name="T11" fmla="*/ 56 h 56"/>
                    <a:gd name="T12" fmla="*/ 13 w 50"/>
                    <a:gd name="T13" fmla="*/ 56 h 56"/>
                    <a:gd name="T14" fmla="*/ 50 w 50"/>
                    <a:gd name="T15" fmla="*/ 8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0" h="56">
                      <a:moveTo>
                        <a:pt x="50" y="8"/>
                      </a:moveTo>
                      <a:cubicBezTo>
                        <a:pt x="42" y="0"/>
                        <a:pt x="42" y="0"/>
                        <a:pt x="42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15" y="0"/>
                        <a:pt x="0" y="14"/>
                        <a:pt x="0" y="32"/>
                      </a:cubicBezTo>
                      <a:cubicBezTo>
                        <a:pt x="0" y="56"/>
                        <a:pt x="0" y="56"/>
                        <a:pt x="0" y="56"/>
                      </a:cubicBezTo>
                      <a:cubicBezTo>
                        <a:pt x="13" y="56"/>
                        <a:pt x="13" y="56"/>
                        <a:pt x="13" y="56"/>
                      </a:cubicBezTo>
                      <a:cubicBezTo>
                        <a:pt x="15" y="34"/>
                        <a:pt x="30" y="15"/>
                        <a:pt x="50" y="8"/>
                      </a:cubicBezTo>
                      <a:close/>
                    </a:path>
                  </a:pathLst>
                </a:custGeom>
                <a:solidFill>
                  <a:srgbClr val="675B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32" name="Freeform 120">
                  <a:extLst>
                    <a:ext uri="{FF2B5EF4-FFF2-40B4-BE49-F238E27FC236}">
                      <a16:creationId xmlns:a16="http://schemas.microsoft.com/office/drawing/2014/main" id="{05243A01-8E4E-4ED0-B361-8F8CA0C186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3" y="1840"/>
                  <a:ext cx="69" cy="35"/>
                </a:xfrm>
                <a:custGeom>
                  <a:avLst/>
                  <a:gdLst>
                    <a:gd name="T0" fmla="*/ 7 w 14"/>
                    <a:gd name="T1" fmla="*/ 0 h 7"/>
                    <a:gd name="T2" fmla="*/ 0 w 14"/>
                    <a:gd name="T3" fmla="*/ 7 h 7"/>
                    <a:gd name="T4" fmla="*/ 3 w 14"/>
                    <a:gd name="T5" fmla="*/ 7 h 7"/>
                    <a:gd name="T6" fmla="*/ 7 w 14"/>
                    <a:gd name="T7" fmla="*/ 3 h 7"/>
                    <a:gd name="T8" fmla="*/ 11 w 14"/>
                    <a:gd name="T9" fmla="*/ 7 h 7"/>
                    <a:gd name="T10" fmla="*/ 14 w 14"/>
                    <a:gd name="T11" fmla="*/ 7 h 7"/>
                    <a:gd name="T12" fmla="*/ 7 w 14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7">
                      <a:moveTo>
                        <a:pt x="7" y="0"/>
                      </a:moveTo>
                      <a:cubicBezTo>
                        <a:pt x="3" y="0"/>
                        <a:pt x="0" y="3"/>
                        <a:pt x="0" y="7"/>
                      </a:cubicBezTo>
                      <a:cubicBezTo>
                        <a:pt x="3" y="7"/>
                        <a:pt x="3" y="7"/>
                        <a:pt x="3" y="7"/>
                      </a:cubicBezTo>
                      <a:cubicBezTo>
                        <a:pt x="3" y="5"/>
                        <a:pt x="5" y="3"/>
                        <a:pt x="7" y="3"/>
                      </a:cubicBezTo>
                      <a:cubicBezTo>
                        <a:pt x="9" y="3"/>
                        <a:pt x="11" y="5"/>
                        <a:pt x="11" y="7"/>
                      </a:cubicBezTo>
                      <a:cubicBezTo>
                        <a:pt x="14" y="7"/>
                        <a:pt x="14" y="7"/>
                        <a:pt x="14" y="7"/>
                      </a:cubicBezTo>
                      <a:cubicBezTo>
                        <a:pt x="14" y="3"/>
                        <a:pt x="11" y="0"/>
                        <a:pt x="7" y="0"/>
                      </a:cubicBezTo>
                      <a:close/>
                    </a:path>
                  </a:pathLst>
                </a:custGeom>
                <a:solidFill>
                  <a:srgbClr val="27232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33" name="Freeform 121">
                  <a:extLst>
                    <a:ext uri="{FF2B5EF4-FFF2-40B4-BE49-F238E27FC236}">
                      <a16:creationId xmlns:a16="http://schemas.microsoft.com/office/drawing/2014/main" id="{42226403-E994-4B67-8991-6695C0F978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70" y="1840"/>
                  <a:ext cx="64" cy="35"/>
                </a:xfrm>
                <a:custGeom>
                  <a:avLst/>
                  <a:gdLst>
                    <a:gd name="T0" fmla="*/ 7 w 13"/>
                    <a:gd name="T1" fmla="*/ 0 h 7"/>
                    <a:gd name="T2" fmla="*/ 0 w 13"/>
                    <a:gd name="T3" fmla="*/ 7 h 7"/>
                    <a:gd name="T4" fmla="*/ 3 w 13"/>
                    <a:gd name="T5" fmla="*/ 7 h 7"/>
                    <a:gd name="T6" fmla="*/ 7 w 13"/>
                    <a:gd name="T7" fmla="*/ 3 h 7"/>
                    <a:gd name="T8" fmla="*/ 10 w 13"/>
                    <a:gd name="T9" fmla="*/ 7 h 7"/>
                    <a:gd name="T10" fmla="*/ 13 w 13"/>
                    <a:gd name="T11" fmla="*/ 7 h 7"/>
                    <a:gd name="T12" fmla="*/ 7 w 13"/>
                    <a:gd name="T13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7">
                      <a:moveTo>
                        <a:pt x="7" y="0"/>
                      </a:moveTo>
                      <a:cubicBezTo>
                        <a:pt x="3" y="0"/>
                        <a:pt x="0" y="3"/>
                        <a:pt x="0" y="7"/>
                      </a:cubicBezTo>
                      <a:cubicBezTo>
                        <a:pt x="3" y="7"/>
                        <a:pt x="3" y="7"/>
                        <a:pt x="3" y="7"/>
                      </a:cubicBezTo>
                      <a:cubicBezTo>
                        <a:pt x="3" y="5"/>
                        <a:pt x="4" y="3"/>
                        <a:pt x="7" y="3"/>
                      </a:cubicBezTo>
                      <a:cubicBezTo>
                        <a:pt x="9" y="3"/>
                        <a:pt x="10" y="5"/>
                        <a:pt x="10" y="7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3"/>
                        <a:pt x="10" y="0"/>
                        <a:pt x="7" y="0"/>
                      </a:cubicBezTo>
                      <a:close/>
                    </a:path>
                  </a:pathLst>
                </a:custGeom>
                <a:solidFill>
                  <a:srgbClr val="27232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34" name="Freeform 122">
                  <a:extLst>
                    <a:ext uri="{FF2B5EF4-FFF2-40B4-BE49-F238E27FC236}">
                      <a16:creationId xmlns:a16="http://schemas.microsoft.com/office/drawing/2014/main" id="{663F79BA-D530-41F1-8852-5E2DCAF72E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10" y="2199"/>
                  <a:ext cx="74" cy="59"/>
                </a:xfrm>
                <a:custGeom>
                  <a:avLst/>
                  <a:gdLst>
                    <a:gd name="T0" fmla="*/ 15 w 15"/>
                    <a:gd name="T1" fmla="*/ 12 h 12"/>
                    <a:gd name="T2" fmla="*/ 0 w 15"/>
                    <a:gd name="T3" fmla="*/ 0 h 12"/>
                    <a:gd name="T4" fmla="*/ 15 w 15"/>
                    <a:gd name="T5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5" h="12">
                      <a:moveTo>
                        <a:pt x="15" y="12"/>
                      </a:moveTo>
                      <a:cubicBezTo>
                        <a:pt x="11" y="7"/>
                        <a:pt x="6" y="3"/>
                        <a:pt x="0" y="0"/>
                      </a:cubicBezTo>
                      <a:cubicBezTo>
                        <a:pt x="6" y="3"/>
                        <a:pt x="11" y="7"/>
                        <a:pt x="15" y="12"/>
                      </a:cubicBezTo>
                      <a:close/>
                    </a:path>
                  </a:pathLst>
                </a:custGeom>
                <a:solidFill>
                  <a:srgbClr val="73737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35" name="Freeform 123">
                  <a:extLst>
                    <a:ext uri="{FF2B5EF4-FFF2-40B4-BE49-F238E27FC236}">
                      <a16:creationId xmlns:a16="http://schemas.microsoft.com/office/drawing/2014/main" id="{35F1705F-E752-4746-A229-4E58749B0CF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885" y="2179"/>
                  <a:ext cx="453" cy="452"/>
                </a:xfrm>
                <a:custGeom>
                  <a:avLst/>
                  <a:gdLst>
                    <a:gd name="T0" fmla="*/ 87 w 92"/>
                    <a:gd name="T1" fmla="*/ 25 h 92"/>
                    <a:gd name="T2" fmla="*/ 68 w 92"/>
                    <a:gd name="T3" fmla="*/ 20 h 92"/>
                    <a:gd name="T4" fmla="*/ 49 w 92"/>
                    <a:gd name="T5" fmla="*/ 0 h 92"/>
                    <a:gd name="T6" fmla="*/ 49 w 92"/>
                    <a:gd name="T7" fmla="*/ 20 h 92"/>
                    <a:gd name="T8" fmla="*/ 46 w 92"/>
                    <a:gd name="T9" fmla="*/ 0 h 92"/>
                    <a:gd name="T10" fmla="*/ 43 w 92"/>
                    <a:gd name="T11" fmla="*/ 20 h 92"/>
                    <a:gd name="T12" fmla="*/ 43 w 92"/>
                    <a:gd name="T13" fmla="*/ 0 h 92"/>
                    <a:gd name="T14" fmla="*/ 22 w 92"/>
                    <a:gd name="T15" fmla="*/ 20 h 92"/>
                    <a:gd name="T16" fmla="*/ 5 w 92"/>
                    <a:gd name="T17" fmla="*/ 25 h 92"/>
                    <a:gd name="T18" fmla="*/ 17 w 92"/>
                    <a:gd name="T19" fmla="*/ 43 h 92"/>
                    <a:gd name="T20" fmla="*/ 0 w 92"/>
                    <a:gd name="T21" fmla="*/ 46 h 92"/>
                    <a:gd name="T22" fmla="*/ 17 w 92"/>
                    <a:gd name="T23" fmla="*/ 49 h 92"/>
                    <a:gd name="T24" fmla="*/ 4 w 92"/>
                    <a:gd name="T25" fmla="*/ 66 h 92"/>
                    <a:gd name="T26" fmla="*/ 22 w 92"/>
                    <a:gd name="T27" fmla="*/ 72 h 92"/>
                    <a:gd name="T28" fmla="*/ 43 w 92"/>
                    <a:gd name="T29" fmla="*/ 92 h 92"/>
                    <a:gd name="T30" fmla="*/ 43 w 92"/>
                    <a:gd name="T31" fmla="*/ 72 h 92"/>
                    <a:gd name="T32" fmla="*/ 46 w 92"/>
                    <a:gd name="T33" fmla="*/ 92 h 92"/>
                    <a:gd name="T34" fmla="*/ 67 w 92"/>
                    <a:gd name="T35" fmla="*/ 72 h 92"/>
                    <a:gd name="T36" fmla="*/ 88 w 92"/>
                    <a:gd name="T37" fmla="*/ 66 h 92"/>
                    <a:gd name="T38" fmla="*/ 73 w 92"/>
                    <a:gd name="T39" fmla="*/ 49 h 92"/>
                    <a:gd name="T40" fmla="*/ 92 w 92"/>
                    <a:gd name="T41" fmla="*/ 46 h 92"/>
                    <a:gd name="T42" fmla="*/ 73 w 92"/>
                    <a:gd name="T43" fmla="*/ 43 h 92"/>
                    <a:gd name="T44" fmla="*/ 43 w 92"/>
                    <a:gd name="T45" fmla="*/ 66 h 92"/>
                    <a:gd name="T46" fmla="*/ 22 w 92"/>
                    <a:gd name="T47" fmla="*/ 49 h 92"/>
                    <a:gd name="T48" fmla="*/ 43 w 92"/>
                    <a:gd name="T49" fmla="*/ 66 h 92"/>
                    <a:gd name="T50" fmla="*/ 22 w 92"/>
                    <a:gd name="T51" fmla="*/ 43 h 92"/>
                    <a:gd name="T52" fmla="*/ 43 w 92"/>
                    <a:gd name="T53" fmla="*/ 25 h 92"/>
                    <a:gd name="T54" fmla="*/ 49 w 92"/>
                    <a:gd name="T55" fmla="*/ 92 h 92"/>
                    <a:gd name="T56" fmla="*/ 62 w 92"/>
                    <a:gd name="T57" fmla="*/ 72 h 92"/>
                    <a:gd name="T58" fmla="*/ 63 w 92"/>
                    <a:gd name="T59" fmla="*/ 66 h 92"/>
                    <a:gd name="T60" fmla="*/ 49 w 92"/>
                    <a:gd name="T61" fmla="*/ 49 h 92"/>
                    <a:gd name="T62" fmla="*/ 63 w 92"/>
                    <a:gd name="T63" fmla="*/ 66 h 92"/>
                    <a:gd name="T64" fmla="*/ 49 w 92"/>
                    <a:gd name="T65" fmla="*/ 25 h 92"/>
                    <a:gd name="T66" fmla="*/ 67 w 92"/>
                    <a:gd name="T67" fmla="*/ 43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92" h="92">
                      <a:moveTo>
                        <a:pt x="70" y="25"/>
                      </a:moveTo>
                      <a:cubicBezTo>
                        <a:pt x="87" y="25"/>
                        <a:pt x="87" y="25"/>
                        <a:pt x="87" y="25"/>
                      </a:cubicBezTo>
                      <a:cubicBezTo>
                        <a:pt x="86" y="23"/>
                        <a:pt x="85" y="22"/>
                        <a:pt x="84" y="20"/>
                      </a:cubicBezTo>
                      <a:cubicBezTo>
                        <a:pt x="68" y="20"/>
                        <a:pt x="68" y="20"/>
                        <a:pt x="68" y="20"/>
                      </a:cubicBezTo>
                      <a:cubicBezTo>
                        <a:pt x="66" y="13"/>
                        <a:pt x="62" y="7"/>
                        <a:pt x="58" y="1"/>
                      </a:cubicBezTo>
                      <a:cubicBezTo>
                        <a:pt x="55" y="1"/>
                        <a:pt x="52" y="0"/>
                        <a:pt x="49" y="0"/>
                      </a:cubicBezTo>
                      <a:cubicBezTo>
                        <a:pt x="54" y="6"/>
                        <a:pt x="59" y="12"/>
                        <a:pt x="62" y="20"/>
                      </a:cubicBezTo>
                      <a:cubicBezTo>
                        <a:pt x="49" y="20"/>
                        <a:pt x="49" y="20"/>
                        <a:pt x="49" y="20"/>
                      </a:cubicBez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48" y="0"/>
                        <a:pt x="47" y="0"/>
                        <a:pt x="46" y="0"/>
                      </a:cubicBezTo>
                      <a:cubicBezTo>
                        <a:pt x="45" y="0"/>
                        <a:pt x="44" y="0"/>
                        <a:pt x="43" y="0"/>
                      </a:cubicBezTo>
                      <a:cubicBezTo>
                        <a:pt x="43" y="20"/>
                        <a:pt x="43" y="20"/>
                        <a:pt x="43" y="20"/>
                      </a:cubicBezTo>
                      <a:cubicBezTo>
                        <a:pt x="28" y="20"/>
                        <a:pt x="28" y="20"/>
                        <a:pt x="28" y="20"/>
                      </a:cubicBezTo>
                      <a:cubicBezTo>
                        <a:pt x="31" y="12"/>
                        <a:pt x="37" y="6"/>
                        <a:pt x="43" y="0"/>
                      </a:cubicBezTo>
                      <a:cubicBezTo>
                        <a:pt x="39" y="0"/>
                        <a:pt x="36" y="1"/>
                        <a:pt x="32" y="2"/>
                      </a:cubicBezTo>
                      <a:cubicBezTo>
                        <a:pt x="28" y="7"/>
                        <a:pt x="24" y="13"/>
                        <a:pt x="22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7" y="22"/>
                        <a:pt x="6" y="23"/>
                        <a:pt x="5" y="25"/>
                      </a:cubicBezTo>
                      <a:cubicBezTo>
                        <a:pt x="20" y="25"/>
                        <a:pt x="20" y="25"/>
                        <a:pt x="20" y="25"/>
                      </a:cubicBezTo>
                      <a:cubicBezTo>
                        <a:pt x="18" y="31"/>
                        <a:pt x="17" y="37"/>
                        <a:pt x="17" y="43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0" y="44"/>
                        <a:pt x="0" y="45"/>
                        <a:pt x="0" y="46"/>
                      </a:cubicBezTo>
                      <a:cubicBezTo>
                        <a:pt x="0" y="47"/>
                        <a:pt x="0" y="48"/>
                        <a:pt x="0" y="49"/>
                      </a:cubicBezTo>
                      <a:cubicBezTo>
                        <a:pt x="17" y="49"/>
                        <a:pt x="17" y="49"/>
                        <a:pt x="17" y="49"/>
                      </a:cubicBezTo>
                      <a:cubicBezTo>
                        <a:pt x="17" y="55"/>
                        <a:pt x="18" y="61"/>
                        <a:pt x="20" y="66"/>
                      </a:cubicBezTo>
                      <a:cubicBezTo>
                        <a:pt x="4" y="66"/>
                        <a:pt x="4" y="66"/>
                        <a:pt x="4" y="66"/>
                      </a:cubicBezTo>
                      <a:cubicBezTo>
                        <a:pt x="5" y="68"/>
                        <a:pt x="6" y="70"/>
                        <a:pt x="8" y="72"/>
                      </a:cubicBezTo>
                      <a:cubicBezTo>
                        <a:pt x="22" y="72"/>
                        <a:pt x="22" y="72"/>
                        <a:pt x="22" y="72"/>
                      </a:cubicBezTo>
                      <a:cubicBezTo>
                        <a:pt x="25" y="79"/>
                        <a:pt x="30" y="85"/>
                        <a:pt x="34" y="91"/>
                      </a:cubicBezTo>
                      <a:cubicBezTo>
                        <a:pt x="37" y="92"/>
                        <a:pt x="40" y="92"/>
                        <a:pt x="43" y="92"/>
                      </a:cubicBezTo>
                      <a:cubicBezTo>
                        <a:pt x="37" y="86"/>
                        <a:pt x="31" y="79"/>
                        <a:pt x="28" y="72"/>
                      </a:cubicBezTo>
                      <a:cubicBezTo>
                        <a:pt x="43" y="72"/>
                        <a:pt x="43" y="72"/>
                        <a:pt x="43" y="72"/>
                      </a:cubicBezTo>
                      <a:cubicBezTo>
                        <a:pt x="43" y="92"/>
                        <a:pt x="43" y="92"/>
                        <a:pt x="43" y="92"/>
                      </a:cubicBezTo>
                      <a:cubicBezTo>
                        <a:pt x="44" y="92"/>
                        <a:pt x="45" y="92"/>
                        <a:pt x="46" y="92"/>
                      </a:cubicBezTo>
                      <a:cubicBezTo>
                        <a:pt x="49" y="92"/>
                        <a:pt x="52" y="92"/>
                        <a:pt x="54" y="92"/>
                      </a:cubicBezTo>
                      <a:cubicBezTo>
                        <a:pt x="60" y="86"/>
                        <a:pt x="64" y="79"/>
                        <a:pt x="67" y="72"/>
                      </a:cubicBezTo>
                      <a:cubicBezTo>
                        <a:pt x="84" y="72"/>
                        <a:pt x="84" y="72"/>
                        <a:pt x="84" y="72"/>
                      </a:cubicBezTo>
                      <a:cubicBezTo>
                        <a:pt x="86" y="70"/>
                        <a:pt x="87" y="68"/>
                        <a:pt x="88" y="66"/>
                      </a:cubicBezTo>
                      <a:cubicBezTo>
                        <a:pt x="69" y="66"/>
                        <a:pt x="69" y="66"/>
                        <a:pt x="69" y="66"/>
                      </a:cubicBezTo>
                      <a:cubicBezTo>
                        <a:pt x="71" y="61"/>
                        <a:pt x="72" y="55"/>
                        <a:pt x="73" y="49"/>
                      </a:cubicBezTo>
                      <a:cubicBezTo>
                        <a:pt x="92" y="49"/>
                        <a:pt x="92" y="49"/>
                        <a:pt x="92" y="49"/>
                      </a:cubicBezTo>
                      <a:cubicBezTo>
                        <a:pt x="92" y="48"/>
                        <a:pt x="92" y="47"/>
                        <a:pt x="92" y="46"/>
                      </a:cubicBezTo>
                      <a:cubicBezTo>
                        <a:pt x="92" y="45"/>
                        <a:pt x="92" y="44"/>
                        <a:pt x="92" y="43"/>
                      </a:cubicBezTo>
                      <a:cubicBezTo>
                        <a:pt x="73" y="43"/>
                        <a:pt x="73" y="43"/>
                        <a:pt x="73" y="43"/>
                      </a:cubicBezTo>
                      <a:cubicBezTo>
                        <a:pt x="73" y="37"/>
                        <a:pt x="72" y="31"/>
                        <a:pt x="70" y="25"/>
                      </a:cubicBezTo>
                      <a:close/>
                      <a:moveTo>
                        <a:pt x="43" y="66"/>
                      </a:moveTo>
                      <a:cubicBezTo>
                        <a:pt x="26" y="66"/>
                        <a:pt x="26" y="66"/>
                        <a:pt x="26" y="66"/>
                      </a:cubicBezTo>
                      <a:cubicBezTo>
                        <a:pt x="24" y="61"/>
                        <a:pt x="23" y="55"/>
                        <a:pt x="22" y="49"/>
                      </a:cubicBezTo>
                      <a:cubicBezTo>
                        <a:pt x="43" y="49"/>
                        <a:pt x="43" y="49"/>
                        <a:pt x="43" y="49"/>
                      </a:cubicBezTo>
                      <a:lnTo>
                        <a:pt x="43" y="66"/>
                      </a:lnTo>
                      <a:close/>
                      <a:moveTo>
                        <a:pt x="43" y="43"/>
                      </a:moveTo>
                      <a:cubicBezTo>
                        <a:pt x="22" y="43"/>
                        <a:pt x="22" y="43"/>
                        <a:pt x="22" y="43"/>
                      </a:cubicBezTo>
                      <a:cubicBezTo>
                        <a:pt x="23" y="37"/>
                        <a:pt x="24" y="31"/>
                        <a:pt x="26" y="25"/>
                      </a:cubicBezTo>
                      <a:cubicBezTo>
                        <a:pt x="43" y="25"/>
                        <a:pt x="43" y="25"/>
                        <a:pt x="43" y="25"/>
                      </a:cubicBezTo>
                      <a:lnTo>
                        <a:pt x="43" y="43"/>
                      </a:lnTo>
                      <a:close/>
                      <a:moveTo>
                        <a:pt x="49" y="92"/>
                      </a:moveTo>
                      <a:cubicBezTo>
                        <a:pt x="49" y="72"/>
                        <a:pt x="49" y="72"/>
                        <a:pt x="49" y="72"/>
                      </a:cubicBezTo>
                      <a:cubicBezTo>
                        <a:pt x="62" y="72"/>
                        <a:pt x="62" y="72"/>
                        <a:pt x="62" y="72"/>
                      </a:cubicBezTo>
                      <a:cubicBezTo>
                        <a:pt x="59" y="79"/>
                        <a:pt x="55" y="86"/>
                        <a:pt x="49" y="92"/>
                      </a:cubicBezTo>
                      <a:close/>
                      <a:moveTo>
                        <a:pt x="63" y="66"/>
                      </a:moveTo>
                      <a:cubicBezTo>
                        <a:pt x="49" y="66"/>
                        <a:pt x="49" y="66"/>
                        <a:pt x="49" y="66"/>
                      </a:cubicBezTo>
                      <a:cubicBezTo>
                        <a:pt x="49" y="49"/>
                        <a:pt x="49" y="49"/>
                        <a:pt x="49" y="49"/>
                      </a:cubicBezTo>
                      <a:cubicBezTo>
                        <a:pt x="67" y="49"/>
                        <a:pt x="67" y="49"/>
                        <a:pt x="67" y="49"/>
                      </a:cubicBezTo>
                      <a:cubicBezTo>
                        <a:pt x="66" y="55"/>
                        <a:pt x="65" y="61"/>
                        <a:pt x="63" y="66"/>
                      </a:cubicBezTo>
                      <a:close/>
                      <a:moveTo>
                        <a:pt x="49" y="43"/>
                      </a:moveTo>
                      <a:cubicBezTo>
                        <a:pt x="49" y="25"/>
                        <a:pt x="49" y="25"/>
                        <a:pt x="49" y="25"/>
                      </a:cubicBezTo>
                      <a:cubicBezTo>
                        <a:pt x="64" y="25"/>
                        <a:pt x="64" y="25"/>
                        <a:pt x="64" y="25"/>
                      </a:cubicBezTo>
                      <a:cubicBezTo>
                        <a:pt x="66" y="31"/>
                        <a:pt x="67" y="37"/>
                        <a:pt x="67" y="43"/>
                      </a:cubicBezTo>
                      <a:lnTo>
                        <a:pt x="49" y="43"/>
                      </a:lnTo>
                      <a:close/>
                    </a:path>
                  </a:pathLst>
                </a:custGeom>
                <a:solidFill>
                  <a:srgbClr val="27232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36" name="Freeform 124">
                  <a:extLst>
                    <a:ext uri="{FF2B5EF4-FFF2-40B4-BE49-F238E27FC236}">
                      <a16:creationId xmlns:a16="http://schemas.microsoft.com/office/drawing/2014/main" id="{C1229A23-4336-438B-8B7A-E6E62E62B1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95" y="2552"/>
                  <a:ext cx="94" cy="64"/>
                </a:xfrm>
                <a:custGeom>
                  <a:avLst/>
                  <a:gdLst>
                    <a:gd name="T0" fmla="*/ 0 w 19"/>
                    <a:gd name="T1" fmla="*/ 13 h 13"/>
                    <a:gd name="T2" fmla="*/ 19 w 19"/>
                    <a:gd name="T3" fmla="*/ 0 h 13"/>
                    <a:gd name="T4" fmla="*/ 0 w 19"/>
                    <a:gd name="T5" fmla="*/ 1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9" h="13">
                      <a:moveTo>
                        <a:pt x="0" y="13"/>
                      </a:moveTo>
                      <a:cubicBezTo>
                        <a:pt x="7" y="10"/>
                        <a:pt x="14" y="6"/>
                        <a:pt x="19" y="0"/>
                      </a:cubicBezTo>
                      <a:cubicBezTo>
                        <a:pt x="14" y="5"/>
                        <a:pt x="7" y="10"/>
                        <a:pt x="0" y="13"/>
                      </a:cubicBezTo>
                      <a:close/>
                    </a:path>
                  </a:pathLst>
                </a:custGeom>
                <a:solidFill>
                  <a:srgbClr val="73737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37" name="Freeform 125">
                  <a:extLst>
                    <a:ext uri="{FF2B5EF4-FFF2-40B4-BE49-F238E27FC236}">
                      <a16:creationId xmlns:a16="http://schemas.microsoft.com/office/drawing/2014/main" id="{1EBB96F1-4AA6-4E03-B04D-E5BB2B11AE1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825" y="2120"/>
                  <a:ext cx="572" cy="560"/>
                </a:xfrm>
                <a:custGeom>
                  <a:avLst/>
                  <a:gdLst>
                    <a:gd name="T0" fmla="*/ 76 w 116"/>
                    <a:gd name="T1" fmla="*/ 3 h 114"/>
                    <a:gd name="T2" fmla="*/ 58 w 116"/>
                    <a:gd name="T3" fmla="*/ 0 h 114"/>
                    <a:gd name="T4" fmla="*/ 39 w 116"/>
                    <a:gd name="T5" fmla="*/ 3 h 114"/>
                    <a:gd name="T6" fmla="*/ 0 w 116"/>
                    <a:gd name="T7" fmla="*/ 58 h 114"/>
                    <a:gd name="T8" fmla="*/ 10 w 116"/>
                    <a:gd name="T9" fmla="*/ 87 h 114"/>
                    <a:gd name="T10" fmla="*/ 58 w 116"/>
                    <a:gd name="T11" fmla="*/ 108 h 114"/>
                    <a:gd name="T12" fmla="*/ 112 w 116"/>
                    <a:gd name="T13" fmla="*/ 81 h 114"/>
                    <a:gd name="T14" fmla="*/ 104 w 116"/>
                    <a:gd name="T15" fmla="*/ 61 h 114"/>
                    <a:gd name="T16" fmla="*/ 103 w 116"/>
                    <a:gd name="T17" fmla="*/ 66 h 114"/>
                    <a:gd name="T18" fmla="*/ 102 w 116"/>
                    <a:gd name="T19" fmla="*/ 73 h 114"/>
                    <a:gd name="T20" fmla="*/ 100 w 116"/>
                    <a:gd name="T21" fmla="*/ 78 h 114"/>
                    <a:gd name="T22" fmla="*/ 96 w 116"/>
                    <a:gd name="T23" fmla="*/ 84 h 114"/>
                    <a:gd name="T24" fmla="*/ 75 w 116"/>
                    <a:gd name="T25" fmla="*/ 101 h 114"/>
                    <a:gd name="T26" fmla="*/ 69 w 116"/>
                    <a:gd name="T27" fmla="*/ 103 h 114"/>
                    <a:gd name="T28" fmla="*/ 66 w 116"/>
                    <a:gd name="T29" fmla="*/ 104 h 114"/>
                    <a:gd name="T30" fmla="*/ 55 w 116"/>
                    <a:gd name="T31" fmla="*/ 104 h 114"/>
                    <a:gd name="T32" fmla="*/ 46 w 116"/>
                    <a:gd name="T33" fmla="*/ 103 h 114"/>
                    <a:gd name="T34" fmla="*/ 40 w 116"/>
                    <a:gd name="T35" fmla="*/ 101 h 114"/>
                    <a:gd name="T36" fmla="*/ 35 w 116"/>
                    <a:gd name="T37" fmla="*/ 99 h 114"/>
                    <a:gd name="T38" fmla="*/ 30 w 116"/>
                    <a:gd name="T39" fmla="*/ 95 h 114"/>
                    <a:gd name="T40" fmla="*/ 25 w 116"/>
                    <a:gd name="T41" fmla="*/ 91 h 114"/>
                    <a:gd name="T42" fmla="*/ 16 w 116"/>
                    <a:gd name="T43" fmla="*/ 78 h 114"/>
                    <a:gd name="T44" fmla="*/ 14 w 116"/>
                    <a:gd name="T45" fmla="*/ 73 h 114"/>
                    <a:gd name="T46" fmla="*/ 13 w 116"/>
                    <a:gd name="T47" fmla="*/ 66 h 114"/>
                    <a:gd name="T48" fmla="*/ 12 w 116"/>
                    <a:gd name="T49" fmla="*/ 61 h 114"/>
                    <a:gd name="T50" fmla="*/ 12 w 116"/>
                    <a:gd name="T51" fmla="*/ 55 h 114"/>
                    <a:gd name="T52" fmla="*/ 12 w 116"/>
                    <a:gd name="T53" fmla="*/ 52 h 114"/>
                    <a:gd name="T54" fmla="*/ 14 w 116"/>
                    <a:gd name="T55" fmla="*/ 45 h 114"/>
                    <a:gd name="T56" fmla="*/ 16 w 116"/>
                    <a:gd name="T57" fmla="*/ 39 h 114"/>
                    <a:gd name="T58" fmla="*/ 20 w 116"/>
                    <a:gd name="T59" fmla="*/ 32 h 114"/>
                    <a:gd name="T60" fmla="*/ 44 w 116"/>
                    <a:gd name="T61" fmla="*/ 14 h 114"/>
                    <a:gd name="T62" fmla="*/ 55 w 116"/>
                    <a:gd name="T63" fmla="*/ 12 h 114"/>
                    <a:gd name="T64" fmla="*/ 58 w 116"/>
                    <a:gd name="T65" fmla="*/ 12 h 114"/>
                    <a:gd name="T66" fmla="*/ 61 w 116"/>
                    <a:gd name="T67" fmla="*/ 12 h 114"/>
                    <a:gd name="T68" fmla="*/ 71 w 116"/>
                    <a:gd name="T69" fmla="*/ 14 h 114"/>
                    <a:gd name="T70" fmla="*/ 78 w 116"/>
                    <a:gd name="T71" fmla="*/ 16 h 114"/>
                    <a:gd name="T72" fmla="*/ 94 w 116"/>
                    <a:gd name="T73" fmla="*/ 29 h 114"/>
                    <a:gd name="T74" fmla="*/ 96 w 116"/>
                    <a:gd name="T75" fmla="*/ 32 h 114"/>
                    <a:gd name="T76" fmla="*/ 100 w 116"/>
                    <a:gd name="T77" fmla="*/ 39 h 114"/>
                    <a:gd name="T78" fmla="*/ 102 w 116"/>
                    <a:gd name="T79" fmla="*/ 45 h 114"/>
                    <a:gd name="T80" fmla="*/ 104 w 116"/>
                    <a:gd name="T81" fmla="*/ 52 h 114"/>
                    <a:gd name="T82" fmla="*/ 104 w 116"/>
                    <a:gd name="T83" fmla="*/ 55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16" h="114">
                      <a:moveTo>
                        <a:pt x="116" y="52"/>
                      </a:moveTo>
                      <a:cubicBezTo>
                        <a:pt x="114" y="29"/>
                        <a:pt x="98" y="10"/>
                        <a:pt x="76" y="3"/>
                      </a:cubicBezTo>
                      <a:cubicBezTo>
                        <a:pt x="76" y="3"/>
                        <a:pt x="76" y="3"/>
                        <a:pt x="76" y="3"/>
                      </a:cubicBezTo>
                      <a:cubicBezTo>
                        <a:pt x="73" y="1"/>
                        <a:pt x="69" y="1"/>
                        <a:pt x="66" y="0"/>
                      </a:cubicBezTo>
                      <a:cubicBezTo>
                        <a:pt x="66" y="0"/>
                        <a:pt x="66" y="0"/>
                        <a:pt x="66" y="0"/>
                      </a:cubicBezTo>
                      <a:cubicBezTo>
                        <a:pt x="63" y="0"/>
                        <a:pt x="61" y="0"/>
                        <a:pt x="58" y="0"/>
                      </a:cubicBezTo>
                      <a:cubicBezTo>
                        <a:pt x="57" y="0"/>
                        <a:pt x="55" y="0"/>
                        <a:pt x="54" y="0"/>
                      </a:cubicBezTo>
                      <a:cubicBezTo>
                        <a:pt x="53" y="0"/>
                        <a:pt x="51" y="0"/>
                        <a:pt x="50" y="0"/>
                      </a:cubicBezTo>
                      <a:cubicBezTo>
                        <a:pt x="46" y="1"/>
                        <a:pt x="43" y="2"/>
                        <a:pt x="39" y="3"/>
                      </a:cubicBezTo>
                      <a:cubicBezTo>
                        <a:pt x="39" y="3"/>
                        <a:pt x="38" y="3"/>
                        <a:pt x="37" y="4"/>
                      </a:cubicBezTo>
                      <a:cubicBezTo>
                        <a:pt x="17" y="11"/>
                        <a:pt x="2" y="30"/>
                        <a:pt x="0" y="52"/>
                      </a:cubicBezTo>
                      <a:cubicBezTo>
                        <a:pt x="0" y="54"/>
                        <a:pt x="0" y="56"/>
                        <a:pt x="0" y="58"/>
                      </a:cubicBezTo>
                      <a:cubicBezTo>
                        <a:pt x="0" y="60"/>
                        <a:pt x="0" y="62"/>
                        <a:pt x="0" y="64"/>
                      </a:cubicBezTo>
                      <a:cubicBezTo>
                        <a:pt x="1" y="70"/>
                        <a:pt x="2" y="76"/>
                        <a:pt x="4" y="81"/>
                      </a:cubicBezTo>
                      <a:cubicBezTo>
                        <a:pt x="6" y="83"/>
                        <a:pt x="8" y="85"/>
                        <a:pt x="10" y="87"/>
                      </a:cubicBezTo>
                      <a:cubicBezTo>
                        <a:pt x="12" y="90"/>
                        <a:pt x="13" y="93"/>
                        <a:pt x="14" y="96"/>
                      </a:cubicBezTo>
                      <a:cubicBezTo>
                        <a:pt x="21" y="105"/>
                        <a:pt x="31" y="111"/>
                        <a:pt x="42" y="114"/>
                      </a:cubicBezTo>
                      <a:cubicBezTo>
                        <a:pt x="46" y="110"/>
                        <a:pt x="52" y="108"/>
                        <a:pt x="58" y="108"/>
                      </a:cubicBezTo>
                      <a:cubicBezTo>
                        <a:pt x="64" y="108"/>
                        <a:pt x="70" y="111"/>
                        <a:pt x="74" y="114"/>
                      </a:cubicBezTo>
                      <a:cubicBezTo>
                        <a:pt x="85" y="111"/>
                        <a:pt x="94" y="105"/>
                        <a:pt x="102" y="97"/>
                      </a:cubicBezTo>
                      <a:cubicBezTo>
                        <a:pt x="103" y="90"/>
                        <a:pt x="107" y="84"/>
                        <a:pt x="112" y="81"/>
                      </a:cubicBezTo>
                      <a:cubicBezTo>
                        <a:pt x="115" y="74"/>
                        <a:pt x="116" y="66"/>
                        <a:pt x="116" y="58"/>
                      </a:cubicBezTo>
                      <a:cubicBezTo>
                        <a:pt x="116" y="56"/>
                        <a:pt x="116" y="54"/>
                        <a:pt x="116" y="52"/>
                      </a:cubicBezTo>
                      <a:close/>
                      <a:moveTo>
                        <a:pt x="104" y="61"/>
                      </a:moveTo>
                      <a:cubicBezTo>
                        <a:pt x="104" y="62"/>
                        <a:pt x="104" y="62"/>
                        <a:pt x="104" y="62"/>
                      </a:cubicBezTo>
                      <a:cubicBezTo>
                        <a:pt x="104" y="63"/>
                        <a:pt x="104" y="63"/>
                        <a:pt x="104" y="64"/>
                      </a:cubicBezTo>
                      <a:cubicBezTo>
                        <a:pt x="104" y="65"/>
                        <a:pt x="104" y="66"/>
                        <a:pt x="103" y="66"/>
                      </a:cubicBezTo>
                      <a:cubicBezTo>
                        <a:pt x="103" y="67"/>
                        <a:pt x="103" y="68"/>
                        <a:pt x="103" y="69"/>
                      </a:cubicBezTo>
                      <a:cubicBezTo>
                        <a:pt x="103" y="69"/>
                        <a:pt x="103" y="70"/>
                        <a:pt x="102" y="71"/>
                      </a:cubicBezTo>
                      <a:cubicBezTo>
                        <a:pt x="102" y="72"/>
                        <a:pt x="102" y="72"/>
                        <a:pt x="102" y="73"/>
                      </a:cubicBezTo>
                      <a:cubicBezTo>
                        <a:pt x="102" y="74"/>
                        <a:pt x="101" y="74"/>
                        <a:pt x="101" y="75"/>
                      </a:cubicBezTo>
                      <a:cubicBezTo>
                        <a:pt x="101" y="76"/>
                        <a:pt x="100" y="76"/>
                        <a:pt x="100" y="77"/>
                      </a:cubicBezTo>
                      <a:cubicBezTo>
                        <a:pt x="100" y="78"/>
                        <a:pt x="100" y="78"/>
                        <a:pt x="100" y="78"/>
                      </a:cubicBezTo>
                      <a:cubicBezTo>
                        <a:pt x="100" y="78"/>
                        <a:pt x="100" y="78"/>
                        <a:pt x="100" y="78"/>
                      </a:cubicBezTo>
                      <a:cubicBezTo>
                        <a:pt x="99" y="80"/>
                        <a:pt x="98" y="82"/>
                        <a:pt x="96" y="84"/>
                      </a:cubicBezTo>
                      <a:cubicBezTo>
                        <a:pt x="96" y="84"/>
                        <a:pt x="96" y="84"/>
                        <a:pt x="96" y="84"/>
                      </a:cubicBezTo>
                      <a:cubicBezTo>
                        <a:pt x="95" y="85"/>
                        <a:pt x="95" y="86"/>
                        <a:pt x="94" y="88"/>
                      </a:cubicBezTo>
                      <a:cubicBezTo>
                        <a:pt x="94" y="88"/>
                        <a:pt x="94" y="88"/>
                        <a:pt x="94" y="88"/>
                      </a:cubicBezTo>
                      <a:cubicBezTo>
                        <a:pt x="89" y="94"/>
                        <a:pt x="82" y="98"/>
                        <a:pt x="75" y="101"/>
                      </a:cubicBezTo>
                      <a:cubicBezTo>
                        <a:pt x="75" y="101"/>
                        <a:pt x="75" y="101"/>
                        <a:pt x="75" y="101"/>
                      </a:cubicBezTo>
                      <a:cubicBezTo>
                        <a:pt x="74" y="102"/>
                        <a:pt x="73" y="102"/>
                        <a:pt x="71" y="102"/>
                      </a:cubicBezTo>
                      <a:cubicBezTo>
                        <a:pt x="70" y="103"/>
                        <a:pt x="70" y="103"/>
                        <a:pt x="69" y="103"/>
                      </a:cubicBezTo>
                      <a:cubicBezTo>
                        <a:pt x="68" y="103"/>
                        <a:pt x="68" y="103"/>
                        <a:pt x="67" y="103"/>
                      </a:cubicBezTo>
                      <a:cubicBezTo>
                        <a:pt x="66" y="104"/>
                        <a:pt x="66" y="104"/>
                        <a:pt x="66" y="104"/>
                      </a:cubicBezTo>
                      <a:cubicBezTo>
                        <a:pt x="66" y="104"/>
                        <a:pt x="66" y="104"/>
                        <a:pt x="66" y="104"/>
                      </a:cubicBezTo>
                      <a:cubicBezTo>
                        <a:pt x="64" y="104"/>
                        <a:pt x="61" y="104"/>
                        <a:pt x="58" y="104"/>
                      </a:cubicBezTo>
                      <a:cubicBezTo>
                        <a:pt x="57" y="104"/>
                        <a:pt x="56" y="104"/>
                        <a:pt x="55" y="104"/>
                      </a:cubicBezTo>
                      <a:cubicBezTo>
                        <a:pt x="55" y="104"/>
                        <a:pt x="55" y="104"/>
                        <a:pt x="55" y="104"/>
                      </a:cubicBezTo>
                      <a:cubicBezTo>
                        <a:pt x="55" y="104"/>
                        <a:pt x="55" y="104"/>
                        <a:pt x="55" y="104"/>
                      </a:cubicBezTo>
                      <a:cubicBezTo>
                        <a:pt x="52" y="104"/>
                        <a:pt x="49" y="104"/>
                        <a:pt x="46" y="103"/>
                      </a:cubicBezTo>
                      <a:cubicBezTo>
                        <a:pt x="46" y="103"/>
                        <a:pt x="46" y="103"/>
                        <a:pt x="46" y="103"/>
                      </a:cubicBezTo>
                      <a:cubicBezTo>
                        <a:pt x="46" y="103"/>
                        <a:pt x="45" y="103"/>
                        <a:pt x="45" y="102"/>
                      </a:cubicBezTo>
                      <a:cubicBezTo>
                        <a:pt x="44" y="102"/>
                        <a:pt x="44" y="102"/>
                        <a:pt x="44" y="102"/>
                      </a:cubicBezTo>
                      <a:cubicBezTo>
                        <a:pt x="43" y="102"/>
                        <a:pt x="41" y="101"/>
                        <a:pt x="40" y="101"/>
                      </a:cubicBezTo>
                      <a:cubicBezTo>
                        <a:pt x="40" y="101"/>
                        <a:pt x="40" y="101"/>
                        <a:pt x="40" y="101"/>
                      </a:cubicBezTo>
                      <a:cubicBezTo>
                        <a:pt x="39" y="100"/>
                        <a:pt x="38" y="100"/>
                        <a:pt x="37" y="99"/>
                      </a:cubicBezTo>
                      <a:cubicBezTo>
                        <a:pt x="36" y="99"/>
                        <a:pt x="36" y="99"/>
                        <a:pt x="35" y="99"/>
                      </a:cubicBezTo>
                      <a:cubicBezTo>
                        <a:pt x="35" y="98"/>
                        <a:pt x="34" y="98"/>
                        <a:pt x="33" y="97"/>
                      </a:cubicBezTo>
                      <a:cubicBezTo>
                        <a:pt x="33" y="97"/>
                        <a:pt x="32" y="96"/>
                        <a:pt x="32" y="96"/>
                      </a:cubicBezTo>
                      <a:cubicBezTo>
                        <a:pt x="31" y="96"/>
                        <a:pt x="31" y="95"/>
                        <a:pt x="30" y="95"/>
                      </a:cubicBezTo>
                      <a:cubicBezTo>
                        <a:pt x="29" y="94"/>
                        <a:pt x="29" y="94"/>
                        <a:pt x="28" y="94"/>
                      </a:cubicBezTo>
                      <a:cubicBezTo>
                        <a:pt x="27" y="93"/>
                        <a:pt x="26" y="92"/>
                        <a:pt x="25" y="91"/>
                      </a:cubicBezTo>
                      <a:cubicBezTo>
                        <a:pt x="25" y="91"/>
                        <a:pt x="25" y="91"/>
                        <a:pt x="25" y="91"/>
                      </a:cubicBezTo>
                      <a:cubicBezTo>
                        <a:pt x="23" y="89"/>
                        <a:pt x="21" y="86"/>
                        <a:pt x="20" y="84"/>
                      </a:cubicBezTo>
                      <a:cubicBezTo>
                        <a:pt x="18" y="82"/>
                        <a:pt x="17" y="80"/>
                        <a:pt x="16" y="78"/>
                      </a:cubicBezTo>
                      <a:cubicBezTo>
                        <a:pt x="16" y="78"/>
                        <a:pt x="16" y="78"/>
                        <a:pt x="16" y="78"/>
                      </a:cubicBezTo>
                      <a:cubicBezTo>
                        <a:pt x="16" y="77"/>
                        <a:pt x="16" y="77"/>
                        <a:pt x="16" y="77"/>
                      </a:cubicBezTo>
                      <a:cubicBezTo>
                        <a:pt x="16" y="76"/>
                        <a:pt x="15" y="76"/>
                        <a:pt x="15" y="75"/>
                      </a:cubicBezTo>
                      <a:cubicBezTo>
                        <a:pt x="15" y="74"/>
                        <a:pt x="14" y="74"/>
                        <a:pt x="14" y="73"/>
                      </a:cubicBezTo>
                      <a:cubicBezTo>
                        <a:pt x="14" y="72"/>
                        <a:pt x="14" y="72"/>
                        <a:pt x="14" y="71"/>
                      </a:cubicBezTo>
                      <a:cubicBezTo>
                        <a:pt x="13" y="70"/>
                        <a:pt x="13" y="69"/>
                        <a:pt x="13" y="69"/>
                      </a:cubicBezTo>
                      <a:cubicBezTo>
                        <a:pt x="13" y="68"/>
                        <a:pt x="13" y="67"/>
                        <a:pt x="13" y="66"/>
                      </a:cubicBezTo>
                      <a:cubicBezTo>
                        <a:pt x="12" y="66"/>
                        <a:pt x="12" y="65"/>
                        <a:pt x="12" y="64"/>
                      </a:cubicBezTo>
                      <a:cubicBezTo>
                        <a:pt x="12" y="63"/>
                        <a:pt x="12" y="63"/>
                        <a:pt x="12" y="62"/>
                      </a:cubicBezTo>
                      <a:cubicBezTo>
                        <a:pt x="12" y="61"/>
                        <a:pt x="12" y="61"/>
                        <a:pt x="12" y="61"/>
                      </a:cubicBezTo>
                      <a:cubicBezTo>
                        <a:pt x="12" y="61"/>
                        <a:pt x="12" y="61"/>
                        <a:pt x="12" y="61"/>
                      </a:cubicBezTo>
                      <a:cubicBezTo>
                        <a:pt x="12" y="60"/>
                        <a:pt x="12" y="59"/>
                        <a:pt x="12" y="58"/>
                      </a:cubicBezTo>
                      <a:cubicBezTo>
                        <a:pt x="12" y="57"/>
                        <a:pt x="12" y="56"/>
                        <a:pt x="12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2" y="54"/>
                        <a:pt x="12" y="54"/>
                        <a:pt x="12" y="54"/>
                      </a:cubicBezTo>
                      <a:cubicBezTo>
                        <a:pt x="12" y="53"/>
                        <a:pt x="12" y="53"/>
                        <a:pt x="12" y="52"/>
                      </a:cubicBezTo>
                      <a:cubicBezTo>
                        <a:pt x="12" y="51"/>
                        <a:pt x="12" y="50"/>
                        <a:pt x="13" y="50"/>
                      </a:cubicBezTo>
                      <a:cubicBezTo>
                        <a:pt x="13" y="49"/>
                        <a:pt x="13" y="48"/>
                        <a:pt x="13" y="47"/>
                      </a:cubicBezTo>
                      <a:cubicBezTo>
                        <a:pt x="13" y="47"/>
                        <a:pt x="13" y="46"/>
                        <a:pt x="14" y="45"/>
                      </a:cubicBezTo>
                      <a:cubicBezTo>
                        <a:pt x="14" y="44"/>
                        <a:pt x="14" y="44"/>
                        <a:pt x="14" y="43"/>
                      </a:cubicBezTo>
                      <a:cubicBezTo>
                        <a:pt x="15" y="42"/>
                        <a:pt x="15" y="42"/>
                        <a:pt x="15" y="41"/>
                      </a:cubicBezTo>
                      <a:cubicBezTo>
                        <a:pt x="15" y="40"/>
                        <a:pt x="16" y="39"/>
                        <a:pt x="16" y="39"/>
                      </a:cubicBezTo>
                      <a:cubicBezTo>
                        <a:pt x="16" y="38"/>
                        <a:pt x="16" y="38"/>
                        <a:pt x="17" y="37"/>
                      </a:cubicBezTo>
                      <a:cubicBezTo>
                        <a:pt x="17" y="37"/>
                        <a:pt x="17" y="37"/>
                        <a:pt x="17" y="37"/>
                      </a:cubicBezTo>
                      <a:cubicBezTo>
                        <a:pt x="18" y="35"/>
                        <a:pt x="19" y="34"/>
                        <a:pt x="20" y="32"/>
                      </a:cubicBezTo>
                      <a:cubicBezTo>
                        <a:pt x="20" y="32"/>
                        <a:pt x="20" y="32"/>
                        <a:pt x="20" y="32"/>
                      </a:cubicBezTo>
                      <a:cubicBezTo>
                        <a:pt x="26" y="23"/>
                        <a:pt x="34" y="17"/>
                        <a:pt x="44" y="14"/>
                      </a:cubicBezTo>
                      <a:cubicBezTo>
                        <a:pt x="44" y="14"/>
                        <a:pt x="44" y="14"/>
                        <a:pt x="44" y="14"/>
                      </a:cubicBezTo>
                      <a:cubicBezTo>
                        <a:pt x="44" y="14"/>
                        <a:pt x="44" y="14"/>
                        <a:pt x="44" y="14"/>
                      </a:cubicBezTo>
                      <a:cubicBezTo>
                        <a:pt x="44" y="14"/>
                        <a:pt x="44" y="14"/>
                        <a:pt x="44" y="14"/>
                      </a:cubicBezTo>
                      <a:cubicBezTo>
                        <a:pt x="48" y="13"/>
                        <a:pt x="51" y="12"/>
                        <a:pt x="55" y="12"/>
                      </a:cubicBezTo>
                      <a:cubicBezTo>
                        <a:pt x="55" y="12"/>
                        <a:pt x="55" y="12"/>
                        <a:pt x="55" y="12"/>
                      </a:cubicBezTo>
                      <a:cubicBezTo>
                        <a:pt x="55" y="12"/>
                        <a:pt x="55" y="12"/>
                        <a:pt x="55" y="12"/>
                      </a:cubicBezTo>
                      <a:cubicBezTo>
                        <a:pt x="56" y="12"/>
                        <a:pt x="57" y="12"/>
                        <a:pt x="58" y="12"/>
                      </a:cubicBezTo>
                      <a:cubicBezTo>
                        <a:pt x="59" y="12"/>
                        <a:pt x="60" y="12"/>
                        <a:pt x="61" y="12"/>
                      </a:cubicBezTo>
                      <a:cubicBezTo>
                        <a:pt x="61" y="12"/>
                        <a:pt x="61" y="12"/>
                        <a:pt x="61" y="12"/>
                      </a:cubicBezTo>
                      <a:cubicBezTo>
                        <a:pt x="61" y="12"/>
                        <a:pt x="61" y="12"/>
                        <a:pt x="61" y="12"/>
                      </a:cubicBezTo>
                      <a:cubicBezTo>
                        <a:pt x="64" y="12"/>
                        <a:pt x="67" y="13"/>
                        <a:pt x="70" y="13"/>
                      </a:cubicBezTo>
                      <a:cubicBezTo>
                        <a:pt x="70" y="13"/>
                        <a:pt x="70" y="13"/>
                        <a:pt x="70" y="13"/>
                      </a:cubicBezTo>
                      <a:cubicBezTo>
                        <a:pt x="71" y="14"/>
                        <a:pt x="71" y="14"/>
                        <a:pt x="71" y="14"/>
                      </a:cubicBezTo>
                      <a:cubicBezTo>
                        <a:pt x="72" y="14"/>
                        <a:pt x="72" y="14"/>
                        <a:pt x="73" y="14"/>
                      </a:cubicBezTo>
                      <a:cubicBezTo>
                        <a:pt x="74" y="15"/>
                        <a:pt x="74" y="15"/>
                        <a:pt x="74" y="15"/>
                      </a:cubicBezTo>
                      <a:cubicBezTo>
                        <a:pt x="75" y="15"/>
                        <a:pt x="77" y="16"/>
                        <a:pt x="78" y="16"/>
                      </a:cubicBezTo>
                      <a:cubicBezTo>
                        <a:pt x="78" y="16"/>
                        <a:pt x="78" y="16"/>
                        <a:pt x="78" y="16"/>
                      </a:cubicBezTo>
                      <a:cubicBezTo>
                        <a:pt x="84" y="19"/>
                        <a:pt x="89" y="23"/>
                        <a:pt x="93" y="28"/>
                      </a:cubicBezTo>
                      <a:cubicBezTo>
                        <a:pt x="94" y="29"/>
                        <a:pt x="94" y="29"/>
                        <a:pt x="94" y="29"/>
                      </a:cubicBezTo>
                      <a:cubicBezTo>
                        <a:pt x="94" y="29"/>
                        <a:pt x="94" y="29"/>
                        <a:pt x="95" y="30"/>
                      </a:cubicBezTo>
                      <a:cubicBezTo>
                        <a:pt x="95" y="30"/>
                        <a:pt x="96" y="31"/>
                        <a:pt x="96" y="32"/>
                      </a:cubicBezTo>
                      <a:cubicBezTo>
                        <a:pt x="96" y="32"/>
                        <a:pt x="96" y="32"/>
                        <a:pt x="96" y="32"/>
                      </a:cubicBezTo>
                      <a:cubicBezTo>
                        <a:pt x="97" y="34"/>
                        <a:pt x="98" y="35"/>
                        <a:pt x="99" y="37"/>
                      </a:cubicBezTo>
                      <a:cubicBezTo>
                        <a:pt x="99" y="37"/>
                        <a:pt x="99" y="37"/>
                        <a:pt x="99" y="37"/>
                      </a:cubicBezTo>
                      <a:cubicBezTo>
                        <a:pt x="100" y="38"/>
                        <a:pt x="100" y="38"/>
                        <a:pt x="100" y="39"/>
                      </a:cubicBezTo>
                      <a:cubicBezTo>
                        <a:pt x="100" y="39"/>
                        <a:pt x="101" y="40"/>
                        <a:pt x="101" y="41"/>
                      </a:cubicBezTo>
                      <a:cubicBezTo>
                        <a:pt x="101" y="42"/>
                        <a:pt x="101" y="42"/>
                        <a:pt x="102" y="43"/>
                      </a:cubicBezTo>
                      <a:cubicBezTo>
                        <a:pt x="102" y="44"/>
                        <a:pt x="102" y="44"/>
                        <a:pt x="102" y="45"/>
                      </a:cubicBezTo>
                      <a:cubicBezTo>
                        <a:pt x="103" y="46"/>
                        <a:pt x="103" y="47"/>
                        <a:pt x="103" y="47"/>
                      </a:cubicBezTo>
                      <a:cubicBezTo>
                        <a:pt x="103" y="48"/>
                        <a:pt x="103" y="49"/>
                        <a:pt x="103" y="50"/>
                      </a:cubicBezTo>
                      <a:cubicBezTo>
                        <a:pt x="104" y="50"/>
                        <a:pt x="104" y="51"/>
                        <a:pt x="104" y="52"/>
                      </a:cubicBezTo>
                      <a:cubicBezTo>
                        <a:pt x="104" y="53"/>
                        <a:pt x="104" y="54"/>
                        <a:pt x="104" y="54"/>
                      </a:cubicBezTo>
                      <a:cubicBezTo>
                        <a:pt x="104" y="55"/>
                        <a:pt x="104" y="55"/>
                        <a:pt x="104" y="55"/>
                      </a:cubicBezTo>
                      <a:cubicBezTo>
                        <a:pt x="104" y="55"/>
                        <a:pt x="104" y="55"/>
                        <a:pt x="104" y="55"/>
                      </a:cubicBezTo>
                      <a:cubicBezTo>
                        <a:pt x="104" y="56"/>
                        <a:pt x="104" y="57"/>
                        <a:pt x="104" y="58"/>
                      </a:cubicBezTo>
                      <a:cubicBezTo>
                        <a:pt x="104" y="59"/>
                        <a:pt x="104" y="60"/>
                        <a:pt x="104" y="6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38" name="Freeform 126">
                  <a:extLst>
                    <a:ext uri="{FF2B5EF4-FFF2-40B4-BE49-F238E27FC236}">
                      <a16:creationId xmlns:a16="http://schemas.microsoft.com/office/drawing/2014/main" id="{34C383E2-8ACA-46B5-AB92-66CD639E7A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3" y="2420"/>
                  <a:ext cx="103" cy="83"/>
                </a:xfrm>
                <a:custGeom>
                  <a:avLst/>
                  <a:gdLst>
                    <a:gd name="T0" fmla="*/ 4 w 21"/>
                    <a:gd name="T1" fmla="*/ 17 h 17"/>
                    <a:gd name="T2" fmla="*/ 21 w 21"/>
                    <a:gd name="T3" fmla="*/ 17 h 17"/>
                    <a:gd name="T4" fmla="*/ 21 w 21"/>
                    <a:gd name="T5" fmla="*/ 0 h 17"/>
                    <a:gd name="T6" fmla="*/ 0 w 21"/>
                    <a:gd name="T7" fmla="*/ 0 h 17"/>
                    <a:gd name="T8" fmla="*/ 4 w 21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" h="17">
                      <a:moveTo>
                        <a:pt x="4" y="17"/>
                      </a:moveTo>
                      <a:cubicBezTo>
                        <a:pt x="21" y="17"/>
                        <a:pt x="21" y="17"/>
                        <a:pt x="21" y="17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6"/>
                        <a:pt x="2" y="12"/>
                        <a:pt x="4" y="17"/>
                      </a:cubicBezTo>
                      <a:close/>
                    </a:path>
                  </a:pathLst>
                </a:custGeom>
                <a:solidFill>
                  <a:srgbClr val="35C4C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39" name="Freeform 127">
                  <a:extLst>
                    <a:ext uri="{FF2B5EF4-FFF2-40B4-BE49-F238E27FC236}">
                      <a16:creationId xmlns:a16="http://schemas.microsoft.com/office/drawing/2014/main" id="{FB6D1F03-B1C6-43F9-9FC0-80AE24BBB3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3" y="2302"/>
                  <a:ext cx="103" cy="88"/>
                </a:xfrm>
                <a:custGeom>
                  <a:avLst/>
                  <a:gdLst>
                    <a:gd name="T0" fmla="*/ 0 w 21"/>
                    <a:gd name="T1" fmla="*/ 18 h 18"/>
                    <a:gd name="T2" fmla="*/ 21 w 21"/>
                    <a:gd name="T3" fmla="*/ 18 h 18"/>
                    <a:gd name="T4" fmla="*/ 21 w 21"/>
                    <a:gd name="T5" fmla="*/ 0 h 18"/>
                    <a:gd name="T6" fmla="*/ 4 w 21"/>
                    <a:gd name="T7" fmla="*/ 0 h 18"/>
                    <a:gd name="T8" fmla="*/ 0 w 21"/>
                    <a:gd name="T9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" h="18">
                      <a:moveTo>
                        <a:pt x="0" y="18"/>
                      </a:moveTo>
                      <a:cubicBezTo>
                        <a:pt x="21" y="18"/>
                        <a:pt x="21" y="18"/>
                        <a:pt x="21" y="18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6"/>
                        <a:pt x="1" y="12"/>
                        <a:pt x="0" y="18"/>
                      </a:cubicBezTo>
                      <a:close/>
                    </a:path>
                  </a:pathLst>
                </a:custGeom>
                <a:solidFill>
                  <a:srgbClr val="35C4C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40" name="Freeform 128">
                  <a:extLst>
                    <a:ext uri="{FF2B5EF4-FFF2-40B4-BE49-F238E27FC236}">
                      <a16:creationId xmlns:a16="http://schemas.microsoft.com/office/drawing/2014/main" id="{EA45FFA2-C29D-447B-B015-9FEE296538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23" y="2179"/>
                  <a:ext cx="73" cy="98"/>
                </a:xfrm>
                <a:custGeom>
                  <a:avLst/>
                  <a:gdLst>
                    <a:gd name="T0" fmla="*/ 15 w 15"/>
                    <a:gd name="T1" fmla="*/ 20 h 20"/>
                    <a:gd name="T2" fmla="*/ 15 w 15"/>
                    <a:gd name="T3" fmla="*/ 0 h 20"/>
                    <a:gd name="T4" fmla="*/ 15 w 15"/>
                    <a:gd name="T5" fmla="*/ 0 h 20"/>
                    <a:gd name="T6" fmla="*/ 15 w 15"/>
                    <a:gd name="T7" fmla="*/ 0 h 20"/>
                    <a:gd name="T8" fmla="*/ 0 w 15"/>
                    <a:gd name="T9" fmla="*/ 20 h 20"/>
                    <a:gd name="T10" fmla="*/ 15 w 15"/>
                    <a:gd name="T11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" h="20">
                      <a:moveTo>
                        <a:pt x="15" y="20"/>
                      </a:move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9" y="6"/>
                        <a:pt x="3" y="12"/>
                        <a:pt x="0" y="20"/>
                      </a:cubicBezTo>
                      <a:lnTo>
                        <a:pt x="15" y="20"/>
                      </a:lnTo>
                      <a:close/>
                    </a:path>
                  </a:pathLst>
                </a:custGeom>
                <a:solidFill>
                  <a:srgbClr val="35C4C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41" name="Line 129">
                  <a:extLst>
                    <a:ext uri="{FF2B5EF4-FFF2-40B4-BE49-F238E27FC236}">
                      <a16:creationId xmlns:a16="http://schemas.microsoft.com/office/drawing/2014/main" id="{963B34FF-36A2-4784-AED0-01E6FCEA65F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096" y="2179"/>
                  <a:ext cx="0" cy="0"/>
                </a:xfrm>
                <a:prstGeom prst="line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42" name="Line 130">
                  <a:extLst>
                    <a:ext uri="{FF2B5EF4-FFF2-40B4-BE49-F238E27FC236}">
                      <a16:creationId xmlns:a16="http://schemas.microsoft.com/office/drawing/2014/main" id="{9DB38F27-95C8-4114-899F-A756FAE5585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096" y="2179"/>
                  <a:ext cx="0" cy="0"/>
                </a:xfrm>
                <a:prstGeom prst="line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43" name="Freeform 131">
                  <a:extLst>
                    <a:ext uri="{FF2B5EF4-FFF2-40B4-BE49-F238E27FC236}">
                      <a16:creationId xmlns:a16="http://schemas.microsoft.com/office/drawing/2014/main" id="{ED8CF667-B2F3-45B8-A44B-FDE74995BC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24" y="2420"/>
                  <a:ext cx="114" cy="83"/>
                </a:xfrm>
                <a:custGeom>
                  <a:avLst/>
                  <a:gdLst>
                    <a:gd name="T0" fmla="*/ 0 w 23"/>
                    <a:gd name="T1" fmla="*/ 17 h 17"/>
                    <a:gd name="T2" fmla="*/ 19 w 23"/>
                    <a:gd name="T3" fmla="*/ 17 h 17"/>
                    <a:gd name="T4" fmla="*/ 19 w 23"/>
                    <a:gd name="T5" fmla="*/ 17 h 17"/>
                    <a:gd name="T6" fmla="*/ 19 w 23"/>
                    <a:gd name="T7" fmla="*/ 16 h 17"/>
                    <a:gd name="T8" fmla="*/ 20 w 23"/>
                    <a:gd name="T9" fmla="*/ 14 h 17"/>
                    <a:gd name="T10" fmla="*/ 21 w 23"/>
                    <a:gd name="T11" fmla="*/ 12 h 17"/>
                    <a:gd name="T12" fmla="*/ 21 w 23"/>
                    <a:gd name="T13" fmla="*/ 10 h 17"/>
                    <a:gd name="T14" fmla="*/ 22 w 23"/>
                    <a:gd name="T15" fmla="*/ 8 h 17"/>
                    <a:gd name="T16" fmla="*/ 22 w 23"/>
                    <a:gd name="T17" fmla="*/ 5 h 17"/>
                    <a:gd name="T18" fmla="*/ 23 w 23"/>
                    <a:gd name="T19" fmla="*/ 3 h 17"/>
                    <a:gd name="T20" fmla="*/ 23 w 23"/>
                    <a:gd name="T21" fmla="*/ 1 h 17"/>
                    <a:gd name="T22" fmla="*/ 23 w 23"/>
                    <a:gd name="T23" fmla="*/ 0 h 17"/>
                    <a:gd name="T24" fmla="*/ 23 w 23"/>
                    <a:gd name="T25" fmla="*/ 0 h 17"/>
                    <a:gd name="T26" fmla="*/ 4 w 23"/>
                    <a:gd name="T27" fmla="*/ 0 h 17"/>
                    <a:gd name="T28" fmla="*/ 0 w 23"/>
                    <a:gd name="T2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3" h="17">
                      <a:moveTo>
                        <a:pt x="0" y="17"/>
                      </a:move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19" y="16"/>
                        <a:pt x="19" y="16"/>
                        <a:pt x="19" y="16"/>
                      </a:cubicBezTo>
                      <a:cubicBezTo>
                        <a:pt x="19" y="15"/>
                        <a:pt x="20" y="15"/>
                        <a:pt x="20" y="14"/>
                      </a:cubicBezTo>
                      <a:cubicBezTo>
                        <a:pt x="20" y="13"/>
                        <a:pt x="21" y="13"/>
                        <a:pt x="21" y="12"/>
                      </a:cubicBezTo>
                      <a:cubicBezTo>
                        <a:pt x="21" y="11"/>
                        <a:pt x="21" y="11"/>
                        <a:pt x="21" y="10"/>
                      </a:cubicBezTo>
                      <a:cubicBezTo>
                        <a:pt x="22" y="9"/>
                        <a:pt x="22" y="8"/>
                        <a:pt x="22" y="8"/>
                      </a:cubicBezTo>
                      <a:cubicBezTo>
                        <a:pt x="22" y="7"/>
                        <a:pt x="22" y="6"/>
                        <a:pt x="22" y="5"/>
                      </a:cubicBezTo>
                      <a:cubicBezTo>
                        <a:pt x="23" y="5"/>
                        <a:pt x="23" y="4"/>
                        <a:pt x="23" y="3"/>
                      </a:cubicBezTo>
                      <a:cubicBezTo>
                        <a:pt x="23" y="2"/>
                        <a:pt x="23" y="2"/>
                        <a:pt x="23" y="1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6"/>
                        <a:pt x="2" y="12"/>
                        <a:pt x="0" y="17"/>
                      </a:cubicBezTo>
                      <a:close/>
                    </a:path>
                  </a:pathLst>
                </a:custGeom>
                <a:solidFill>
                  <a:srgbClr val="2893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44" name="Freeform 132">
                  <a:extLst>
                    <a:ext uri="{FF2B5EF4-FFF2-40B4-BE49-F238E27FC236}">
                      <a16:creationId xmlns:a16="http://schemas.microsoft.com/office/drawing/2014/main" id="{18C76ACA-1919-4BB9-9775-4DDC432EB4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23" y="2532"/>
                  <a:ext cx="73" cy="99"/>
                </a:xfrm>
                <a:custGeom>
                  <a:avLst/>
                  <a:gdLst>
                    <a:gd name="T0" fmla="*/ 0 w 15"/>
                    <a:gd name="T1" fmla="*/ 0 h 20"/>
                    <a:gd name="T2" fmla="*/ 15 w 15"/>
                    <a:gd name="T3" fmla="*/ 20 h 20"/>
                    <a:gd name="T4" fmla="*/ 15 w 15"/>
                    <a:gd name="T5" fmla="*/ 20 h 20"/>
                    <a:gd name="T6" fmla="*/ 15 w 15"/>
                    <a:gd name="T7" fmla="*/ 20 h 20"/>
                    <a:gd name="T8" fmla="*/ 15 w 15"/>
                    <a:gd name="T9" fmla="*/ 0 h 20"/>
                    <a:gd name="T10" fmla="*/ 0 w 15"/>
                    <a:gd name="T11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" h="20">
                      <a:moveTo>
                        <a:pt x="0" y="0"/>
                      </a:moveTo>
                      <a:cubicBezTo>
                        <a:pt x="3" y="7"/>
                        <a:pt x="9" y="14"/>
                        <a:pt x="15" y="20"/>
                      </a:cubicBezTo>
                      <a:cubicBezTo>
                        <a:pt x="15" y="20"/>
                        <a:pt x="15" y="20"/>
                        <a:pt x="15" y="20"/>
                      </a:cubicBezTo>
                      <a:cubicBezTo>
                        <a:pt x="15" y="20"/>
                        <a:pt x="15" y="20"/>
                        <a:pt x="15" y="20"/>
                      </a:cubicBezTo>
                      <a:cubicBezTo>
                        <a:pt x="15" y="0"/>
                        <a:pt x="15" y="0"/>
                        <a:pt x="1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5C4C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45" name="Freeform 133">
                  <a:extLst>
                    <a:ext uri="{FF2B5EF4-FFF2-40B4-BE49-F238E27FC236}">
                      <a16:creationId xmlns:a16="http://schemas.microsoft.com/office/drawing/2014/main" id="{88286EE1-510C-4546-81BD-BE18DDF1E0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85" y="2302"/>
                  <a:ext cx="98" cy="88"/>
                </a:xfrm>
                <a:custGeom>
                  <a:avLst/>
                  <a:gdLst>
                    <a:gd name="T0" fmla="*/ 20 w 20"/>
                    <a:gd name="T1" fmla="*/ 0 h 18"/>
                    <a:gd name="T2" fmla="*/ 5 w 20"/>
                    <a:gd name="T3" fmla="*/ 0 h 18"/>
                    <a:gd name="T4" fmla="*/ 5 w 20"/>
                    <a:gd name="T5" fmla="*/ 0 h 18"/>
                    <a:gd name="T6" fmla="*/ 4 w 20"/>
                    <a:gd name="T7" fmla="*/ 2 h 18"/>
                    <a:gd name="T8" fmla="*/ 3 w 20"/>
                    <a:gd name="T9" fmla="*/ 4 h 18"/>
                    <a:gd name="T10" fmla="*/ 2 w 20"/>
                    <a:gd name="T11" fmla="*/ 6 h 18"/>
                    <a:gd name="T12" fmla="*/ 2 w 20"/>
                    <a:gd name="T13" fmla="*/ 8 h 18"/>
                    <a:gd name="T14" fmla="*/ 1 w 20"/>
                    <a:gd name="T15" fmla="*/ 10 h 18"/>
                    <a:gd name="T16" fmla="*/ 1 w 20"/>
                    <a:gd name="T17" fmla="*/ 13 h 18"/>
                    <a:gd name="T18" fmla="*/ 0 w 20"/>
                    <a:gd name="T19" fmla="*/ 15 h 18"/>
                    <a:gd name="T20" fmla="*/ 0 w 20"/>
                    <a:gd name="T21" fmla="*/ 17 h 18"/>
                    <a:gd name="T22" fmla="*/ 0 w 20"/>
                    <a:gd name="T23" fmla="*/ 18 h 18"/>
                    <a:gd name="T24" fmla="*/ 0 w 20"/>
                    <a:gd name="T25" fmla="*/ 18 h 18"/>
                    <a:gd name="T26" fmla="*/ 17 w 20"/>
                    <a:gd name="T27" fmla="*/ 18 h 18"/>
                    <a:gd name="T28" fmla="*/ 20 w 20"/>
                    <a:gd name="T29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0" h="18">
                      <a:moveTo>
                        <a:pt x="20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4" y="1"/>
                        <a:pt x="4" y="1"/>
                        <a:pt x="4" y="2"/>
                      </a:cubicBezTo>
                      <a:cubicBezTo>
                        <a:pt x="4" y="2"/>
                        <a:pt x="3" y="3"/>
                        <a:pt x="3" y="4"/>
                      </a:cubicBezTo>
                      <a:cubicBezTo>
                        <a:pt x="3" y="5"/>
                        <a:pt x="3" y="5"/>
                        <a:pt x="2" y="6"/>
                      </a:cubicBezTo>
                      <a:cubicBezTo>
                        <a:pt x="2" y="7"/>
                        <a:pt x="2" y="7"/>
                        <a:pt x="2" y="8"/>
                      </a:cubicBezTo>
                      <a:cubicBezTo>
                        <a:pt x="1" y="9"/>
                        <a:pt x="1" y="10"/>
                        <a:pt x="1" y="10"/>
                      </a:cubicBezTo>
                      <a:cubicBezTo>
                        <a:pt x="1" y="11"/>
                        <a:pt x="1" y="12"/>
                        <a:pt x="1" y="13"/>
                      </a:cubicBezTo>
                      <a:cubicBezTo>
                        <a:pt x="0" y="13"/>
                        <a:pt x="0" y="14"/>
                        <a:pt x="0" y="15"/>
                      </a:cubicBezTo>
                      <a:cubicBezTo>
                        <a:pt x="0" y="16"/>
                        <a:pt x="0" y="16"/>
                        <a:pt x="0" y="17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17" y="18"/>
                        <a:pt x="17" y="18"/>
                        <a:pt x="17" y="18"/>
                      </a:cubicBezTo>
                      <a:cubicBezTo>
                        <a:pt x="17" y="12"/>
                        <a:pt x="18" y="6"/>
                        <a:pt x="20" y="0"/>
                      </a:cubicBezTo>
                      <a:close/>
                    </a:path>
                  </a:pathLst>
                </a:custGeom>
                <a:solidFill>
                  <a:srgbClr val="35C4C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46" name="Freeform 134">
                  <a:extLst>
                    <a:ext uri="{FF2B5EF4-FFF2-40B4-BE49-F238E27FC236}">
                      <a16:creationId xmlns:a16="http://schemas.microsoft.com/office/drawing/2014/main" id="{3F8A113A-56E0-4CE3-8EFA-EDEAC02909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24" y="2532"/>
                  <a:ext cx="128" cy="94"/>
                </a:xfrm>
                <a:custGeom>
                  <a:avLst/>
                  <a:gdLst>
                    <a:gd name="T0" fmla="*/ 0 w 26"/>
                    <a:gd name="T1" fmla="*/ 0 h 19"/>
                    <a:gd name="T2" fmla="*/ 5 w 26"/>
                    <a:gd name="T3" fmla="*/ 7 h 19"/>
                    <a:gd name="T4" fmla="*/ 5 w 26"/>
                    <a:gd name="T5" fmla="*/ 7 h 19"/>
                    <a:gd name="T6" fmla="*/ 8 w 26"/>
                    <a:gd name="T7" fmla="*/ 10 h 19"/>
                    <a:gd name="T8" fmla="*/ 10 w 26"/>
                    <a:gd name="T9" fmla="*/ 11 h 19"/>
                    <a:gd name="T10" fmla="*/ 12 w 26"/>
                    <a:gd name="T11" fmla="*/ 12 h 19"/>
                    <a:gd name="T12" fmla="*/ 13 w 26"/>
                    <a:gd name="T13" fmla="*/ 13 h 19"/>
                    <a:gd name="T14" fmla="*/ 15 w 26"/>
                    <a:gd name="T15" fmla="*/ 15 h 19"/>
                    <a:gd name="T16" fmla="*/ 17 w 26"/>
                    <a:gd name="T17" fmla="*/ 15 h 19"/>
                    <a:gd name="T18" fmla="*/ 20 w 26"/>
                    <a:gd name="T19" fmla="*/ 17 h 19"/>
                    <a:gd name="T20" fmla="*/ 20 w 26"/>
                    <a:gd name="T21" fmla="*/ 17 h 19"/>
                    <a:gd name="T22" fmla="*/ 24 w 26"/>
                    <a:gd name="T23" fmla="*/ 18 h 19"/>
                    <a:gd name="T24" fmla="*/ 25 w 26"/>
                    <a:gd name="T25" fmla="*/ 18 h 19"/>
                    <a:gd name="T26" fmla="*/ 26 w 26"/>
                    <a:gd name="T27" fmla="*/ 19 h 19"/>
                    <a:gd name="T28" fmla="*/ 26 w 26"/>
                    <a:gd name="T29" fmla="*/ 19 h 19"/>
                    <a:gd name="T30" fmla="*/ 14 w 26"/>
                    <a:gd name="T31" fmla="*/ 0 h 19"/>
                    <a:gd name="T32" fmla="*/ 0 w 26"/>
                    <a:gd name="T3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6" h="19">
                      <a:moveTo>
                        <a:pt x="0" y="0"/>
                      </a:moveTo>
                      <a:cubicBezTo>
                        <a:pt x="1" y="2"/>
                        <a:pt x="3" y="5"/>
                        <a:pt x="5" y="7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6" y="8"/>
                        <a:pt x="7" y="9"/>
                        <a:pt x="8" y="10"/>
                      </a:cubicBezTo>
                      <a:cubicBezTo>
                        <a:pt x="9" y="10"/>
                        <a:pt x="9" y="10"/>
                        <a:pt x="10" y="11"/>
                      </a:cubicBezTo>
                      <a:cubicBezTo>
                        <a:pt x="11" y="11"/>
                        <a:pt x="11" y="12"/>
                        <a:pt x="12" y="12"/>
                      </a:cubicBezTo>
                      <a:cubicBezTo>
                        <a:pt x="12" y="12"/>
                        <a:pt x="13" y="13"/>
                        <a:pt x="13" y="13"/>
                      </a:cubicBezTo>
                      <a:cubicBezTo>
                        <a:pt x="14" y="14"/>
                        <a:pt x="15" y="14"/>
                        <a:pt x="15" y="15"/>
                      </a:cubicBezTo>
                      <a:cubicBezTo>
                        <a:pt x="16" y="15"/>
                        <a:pt x="16" y="15"/>
                        <a:pt x="17" y="15"/>
                      </a:cubicBezTo>
                      <a:cubicBezTo>
                        <a:pt x="18" y="16"/>
                        <a:pt x="19" y="16"/>
                        <a:pt x="20" y="17"/>
                      </a:cubicBezTo>
                      <a:cubicBezTo>
                        <a:pt x="20" y="17"/>
                        <a:pt x="20" y="17"/>
                        <a:pt x="20" y="17"/>
                      </a:cubicBezTo>
                      <a:cubicBezTo>
                        <a:pt x="21" y="17"/>
                        <a:pt x="23" y="18"/>
                        <a:pt x="24" y="18"/>
                      </a:cubicBezTo>
                      <a:cubicBezTo>
                        <a:pt x="25" y="18"/>
                        <a:pt x="25" y="18"/>
                        <a:pt x="25" y="18"/>
                      </a:cubicBezTo>
                      <a:cubicBezTo>
                        <a:pt x="25" y="19"/>
                        <a:pt x="26" y="19"/>
                        <a:pt x="26" y="19"/>
                      </a:cubicBezTo>
                      <a:cubicBezTo>
                        <a:pt x="26" y="19"/>
                        <a:pt x="26" y="19"/>
                        <a:pt x="26" y="19"/>
                      </a:cubicBezTo>
                      <a:cubicBezTo>
                        <a:pt x="22" y="13"/>
                        <a:pt x="17" y="7"/>
                        <a:pt x="14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5C4C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47" name="Freeform 135">
                  <a:extLst>
                    <a:ext uri="{FF2B5EF4-FFF2-40B4-BE49-F238E27FC236}">
                      <a16:creationId xmlns:a16="http://schemas.microsoft.com/office/drawing/2014/main" id="{716790C5-2446-4E7A-885C-8F26BADA25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24" y="2189"/>
                  <a:ext cx="118" cy="88"/>
                </a:xfrm>
                <a:custGeom>
                  <a:avLst/>
                  <a:gdLst>
                    <a:gd name="T0" fmla="*/ 24 w 24"/>
                    <a:gd name="T1" fmla="*/ 0 h 18"/>
                    <a:gd name="T2" fmla="*/ 24 w 24"/>
                    <a:gd name="T3" fmla="*/ 0 h 18"/>
                    <a:gd name="T4" fmla="*/ 24 w 24"/>
                    <a:gd name="T5" fmla="*/ 0 h 18"/>
                    <a:gd name="T6" fmla="*/ 24 w 24"/>
                    <a:gd name="T7" fmla="*/ 0 h 18"/>
                    <a:gd name="T8" fmla="*/ 0 w 24"/>
                    <a:gd name="T9" fmla="*/ 18 h 18"/>
                    <a:gd name="T10" fmla="*/ 0 w 24"/>
                    <a:gd name="T11" fmla="*/ 18 h 18"/>
                    <a:gd name="T12" fmla="*/ 14 w 24"/>
                    <a:gd name="T13" fmla="*/ 18 h 18"/>
                    <a:gd name="T14" fmla="*/ 24 w 24"/>
                    <a:gd name="T15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4" h="18">
                      <a:moveTo>
                        <a:pt x="24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4" y="3"/>
                        <a:pt x="6" y="9"/>
                        <a:pt x="0" y="18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6" y="11"/>
                        <a:pt x="20" y="5"/>
                        <a:pt x="24" y="0"/>
                      </a:cubicBezTo>
                      <a:close/>
                    </a:path>
                  </a:pathLst>
                </a:custGeom>
                <a:solidFill>
                  <a:srgbClr val="35C4C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48" name="Freeform 136">
                  <a:extLst>
                    <a:ext uri="{FF2B5EF4-FFF2-40B4-BE49-F238E27FC236}">
                      <a16:creationId xmlns:a16="http://schemas.microsoft.com/office/drawing/2014/main" id="{D7B80907-3FE4-4ADF-A930-CA680420E0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85" y="2420"/>
                  <a:ext cx="98" cy="83"/>
                </a:xfrm>
                <a:custGeom>
                  <a:avLst/>
                  <a:gdLst>
                    <a:gd name="T0" fmla="*/ 17 w 20"/>
                    <a:gd name="T1" fmla="*/ 0 h 17"/>
                    <a:gd name="T2" fmla="*/ 0 w 20"/>
                    <a:gd name="T3" fmla="*/ 0 h 17"/>
                    <a:gd name="T4" fmla="*/ 0 w 20"/>
                    <a:gd name="T5" fmla="*/ 0 h 17"/>
                    <a:gd name="T6" fmla="*/ 0 w 20"/>
                    <a:gd name="T7" fmla="*/ 1 h 17"/>
                    <a:gd name="T8" fmla="*/ 0 w 20"/>
                    <a:gd name="T9" fmla="*/ 3 h 17"/>
                    <a:gd name="T10" fmla="*/ 1 w 20"/>
                    <a:gd name="T11" fmla="*/ 5 h 17"/>
                    <a:gd name="T12" fmla="*/ 1 w 20"/>
                    <a:gd name="T13" fmla="*/ 8 h 17"/>
                    <a:gd name="T14" fmla="*/ 2 w 20"/>
                    <a:gd name="T15" fmla="*/ 10 h 17"/>
                    <a:gd name="T16" fmla="*/ 2 w 20"/>
                    <a:gd name="T17" fmla="*/ 12 h 17"/>
                    <a:gd name="T18" fmla="*/ 3 w 20"/>
                    <a:gd name="T19" fmla="*/ 14 h 17"/>
                    <a:gd name="T20" fmla="*/ 4 w 20"/>
                    <a:gd name="T21" fmla="*/ 16 h 17"/>
                    <a:gd name="T22" fmla="*/ 4 w 20"/>
                    <a:gd name="T23" fmla="*/ 17 h 17"/>
                    <a:gd name="T24" fmla="*/ 4 w 20"/>
                    <a:gd name="T25" fmla="*/ 17 h 17"/>
                    <a:gd name="T26" fmla="*/ 20 w 20"/>
                    <a:gd name="T27" fmla="*/ 17 h 17"/>
                    <a:gd name="T28" fmla="*/ 17 w 20"/>
                    <a:gd name="T29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0" h="17">
                      <a:moveTo>
                        <a:pt x="17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3"/>
                      </a:cubicBezTo>
                      <a:cubicBezTo>
                        <a:pt x="0" y="4"/>
                        <a:pt x="0" y="5"/>
                        <a:pt x="1" y="5"/>
                      </a:cubicBezTo>
                      <a:cubicBezTo>
                        <a:pt x="1" y="6"/>
                        <a:pt x="1" y="7"/>
                        <a:pt x="1" y="8"/>
                      </a:cubicBezTo>
                      <a:cubicBezTo>
                        <a:pt x="1" y="8"/>
                        <a:pt x="1" y="9"/>
                        <a:pt x="2" y="10"/>
                      </a:cubicBezTo>
                      <a:cubicBezTo>
                        <a:pt x="2" y="11"/>
                        <a:pt x="2" y="11"/>
                        <a:pt x="2" y="12"/>
                      </a:cubicBezTo>
                      <a:cubicBezTo>
                        <a:pt x="2" y="13"/>
                        <a:pt x="3" y="13"/>
                        <a:pt x="3" y="14"/>
                      </a:cubicBezTo>
                      <a:cubicBezTo>
                        <a:pt x="3" y="15"/>
                        <a:pt x="4" y="15"/>
                        <a:pt x="4" y="16"/>
                      </a:cubicBezTo>
                      <a:cubicBezTo>
                        <a:pt x="4" y="17"/>
                        <a:pt x="4" y="17"/>
                        <a:pt x="4" y="17"/>
                      </a:cubicBezTo>
                      <a:cubicBezTo>
                        <a:pt x="4" y="17"/>
                        <a:pt x="4" y="17"/>
                        <a:pt x="4" y="17"/>
                      </a:cubicBezTo>
                      <a:cubicBezTo>
                        <a:pt x="20" y="17"/>
                        <a:pt x="20" y="17"/>
                        <a:pt x="20" y="17"/>
                      </a:cubicBezTo>
                      <a:cubicBezTo>
                        <a:pt x="18" y="12"/>
                        <a:pt x="17" y="6"/>
                        <a:pt x="17" y="0"/>
                      </a:cubicBezTo>
                      <a:close/>
                    </a:path>
                  </a:pathLst>
                </a:custGeom>
                <a:solidFill>
                  <a:srgbClr val="35C4C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49" name="Freeform 137">
                  <a:extLst>
                    <a:ext uri="{FF2B5EF4-FFF2-40B4-BE49-F238E27FC236}">
                      <a16:creationId xmlns:a16="http://schemas.microsoft.com/office/drawing/2014/main" id="{2D545AB3-A066-4673-9FB6-0B323E1BA8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29" y="2302"/>
                  <a:ext cx="109" cy="88"/>
                </a:xfrm>
                <a:custGeom>
                  <a:avLst/>
                  <a:gdLst>
                    <a:gd name="T0" fmla="*/ 17 w 22"/>
                    <a:gd name="T1" fmla="*/ 0 h 18"/>
                    <a:gd name="T2" fmla="*/ 17 w 22"/>
                    <a:gd name="T3" fmla="*/ 0 h 18"/>
                    <a:gd name="T4" fmla="*/ 0 w 22"/>
                    <a:gd name="T5" fmla="*/ 0 h 18"/>
                    <a:gd name="T6" fmla="*/ 3 w 22"/>
                    <a:gd name="T7" fmla="*/ 18 h 18"/>
                    <a:gd name="T8" fmla="*/ 22 w 22"/>
                    <a:gd name="T9" fmla="*/ 18 h 18"/>
                    <a:gd name="T10" fmla="*/ 22 w 22"/>
                    <a:gd name="T11" fmla="*/ 18 h 18"/>
                    <a:gd name="T12" fmla="*/ 22 w 22"/>
                    <a:gd name="T13" fmla="*/ 17 h 18"/>
                    <a:gd name="T14" fmla="*/ 22 w 22"/>
                    <a:gd name="T15" fmla="*/ 15 h 18"/>
                    <a:gd name="T16" fmla="*/ 21 w 22"/>
                    <a:gd name="T17" fmla="*/ 13 h 18"/>
                    <a:gd name="T18" fmla="*/ 21 w 22"/>
                    <a:gd name="T19" fmla="*/ 10 h 18"/>
                    <a:gd name="T20" fmla="*/ 20 w 22"/>
                    <a:gd name="T21" fmla="*/ 8 h 18"/>
                    <a:gd name="T22" fmla="*/ 20 w 22"/>
                    <a:gd name="T23" fmla="*/ 6 h 18"/>
                    <a:gd name="T24" fmla="*/ 19 w 22"/>
                    <a:gd name="T25" fmla="*/ 4 h 18"/>
                    <a:gd name="T26" fmla="*/ 18 w 22"/>
                    <a:gd name="T27" fmla="*/ 2 h 18"/>
                    <a:gd name="T28" fmla="*/ 17 w 22"/>
                    <a:gd name="T29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2" h="18">
                      <a:moveTo>
                        <a:pt x="17" y="0"/>
                      </a:move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" y="6"/>
                        <a:pt x="3" y="12"/>
                        <a:pt x="3" y="18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2" y="17"/>
                        <a:pt x="22" y="17"/>
                        <a:pt x="22" y="17"/>
                      </a:cubicBezTo>
                      <a:cubicBezTo>
                        <a:pt x="22" y="17"/>
                        <a:pt x="22" y="16"/>
                        <a:pt x="22" y="15"/>
                      </a:cubicBezTo>
                      <a:cubicBezTo>
                        <a:pt x="22" y="14"/>
                        <a:pt x="22" y="13"/>
                        <a:pt x="21" y="13"/>
                      </a:cubicBezTo>
                      <a:cubicBezTo>
                        <a:pt x="21" y="12"/>
                        <a:pt x="21" y="11"/>
                        <a:pt x="21" y="10"/>
                      </a:cubicBezTo>
                      <a:cubicBezTo>
                        <a:pt x="21" y="10"/>
                        <a:pt x="21" y="9"/>
                        <a:pt x="20" y="8"/>
                      </a:cubicBezTo>
                      <a:cubicBezTo>
                        <a:pt x="20" y="7"/>
                        <a:pt x="20" y="7"/>
                        <a:pt x="20" y="6"/>
                      </a:cubicBezTo>
                      <a:cubicBezTo>
                        <a:pt x="19" y="5"/>
                        <a:pt x="19" y="5"/>
                        <a:pt x="19" y="4"/>
                      </a:cubicBezTo>
                      <a:cubicBezTo>
                        <a:pt x="19" y="3"/>
                        <a:pt x="18" y="2"/>
                        <a:pt x="18" y="2"/>
                      </a:cubicBezTo>
                      <a:cubicBezTo>
                        <a:pt x="18" y="1"/>
                        <a:pt x="18" y="1"/>
                        <a:pt x="17" y="0"/>
                      </a:cubicBezTo>
                      <a:close/>
                    </a:path>
                  </a:pathLst>
                </a:custGeom>
                <a:solidFill>
                  <a:srgbClr val="2893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50" name="Freeform 138">
                  <a:extLst>
                    <a:ext uri="{FF2B5EF4-FFF2-40B4-BE49-F238E27FC236}">
                      <a16:creationId xmlns:a16="http://schemas.microsoft.com/office/drawing/2014/main" id="{D5F41D2F-0A38-4E8B-855B-743396EFD0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6" y="2420"/>
                  <a:ext cx="89" cy="83"/>
                </a:xfrm>
                <a:custGeom>
                  <a:avLst/>
                  <a:gdLst>
                    <a:gd name="T0" fmla="*/ 0 w 18"/>
                    <a:gd name="T1" fmla="*/ 17 h 17"/>
                    <a:gd name="T2" fmla="*/ 14 w 18"/>
                    <a:gd name="T3" fmla="*/ 17 h 17"/>
                    <a:gd name="T4" fmla="*/ 18 w 18"/>
                    <a:gd name="T5" fmla="*/ 0 h 17"/>
                    <a:gd name="T6" fmla="*/ 0 w 18"/>
                    <a:gd name="T7" fmla="*/ 0 h 17"/>
                    <a:gd name="T8" fmla="*/ 0 w 18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7">
                      <a:moveTo>
                        <a:pt x="0" y="17"/>
                      </a:moveTo>
                      <a:cubicBezTo>
                        <a:pt x="14" y="17"/>
                        <a:pt x="14" y="17"/>
                        <a:pt x="14" y="17"/>
                      </a:cubicBezTo>
                      <a:cubicBezTo>
                        <a:pt x="16" y="12"/>
                        <a:pt x="17" y="6"/>
                        <a:pt x="18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17"/>
                      </a:lnTo>
                      <a:close/>
                    </a:path>
                  </a:pathLst>
                </a:custGeom>
                <a:solidFill>
                  <a:srgbClr val="2893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51" name="Freeform 139">
                  <a:extLst>
                    <a:ext uri="{FF2B5EF4-FFF2-40B4-BE49-F238E27FC236}">
                      <a16:creationId xmlns:a16="http://schemas.microsoft.com/office/drawing/2014/main" id="{A02A1E46-1BBD-4A5E-A956-C51761999B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6" y="2532"/>
                  <a:ext cx="64" cy="99"/>
                </a:xfrm>
                <a:custGeom>
                  <a:avLst/>
                  <a:gdLst>
                    <a:gd name="T0" fmla="*/ 0 w 13"/>
                    <a:gd name="T1" fmla="*/ 20 h 20"/>
                    <a:gd name="T2" fmla="*/ 13 w 13"/>
                    <a:gd name="T3" fmla="*/ 0 h 20"/>
                    <a:gd name="T4" fmla="*/ 0 w 13"/>
                    <a:gd name="T5" fmla="*/ 0 h 20"/>
                    <a:gd name="T6" fmla="*/ 0 w 13"/>
                    <a:gd name="T7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" h="20">
                      <a:moveTo>
                        <a:pt x="0" y="20"/>
                      </a:moveTo>
                      <a:cubicBezTo>
                        <a:pt x="6" y="14"/>
                        <a:pt x="10" y="7"/>
                        <a:pt x="13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20"/>
                      </a:lnTo>
                      <a:close/>
                    </a:path>
                  </a:pathLst>
                </a:custGeom>
                <a:solidFill>
                  <a:srgbClr val="2893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52" name="Freeform 140">
                  <a:extLst>
                    <a:ext uri="{FF2B5EF4-FFF2-40B4-BE49-F238E27FC236}">
                      <a16:creationId xmlns:a16="http://schemas.microsoft.com/office/drawing/2014/main" id="{BEF3DEE4-EE7A-49FF-A68D-17CA596FC6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1" y="2532"/>
                  <a:ext cx="147" cy="99"/>
                </a:xfrm>
                <a:custGeom>
                  <a:avLst/>
                  <a:gdLst>
                    <a:gd name="T0" fmla="*/ 0 w 30"/>
                    <a:gd name="T1" fmla="*/ 20 h 20"/>
                    <a:gd name="T2" fmla="*/ 0 w 30"/>
                    <a:gd name="T3" fmla="*/ 20 h 20"/>
                    <a:gd name="T4" fmla="*/ 1 w 30"/>
                    <a:gd name="T5" fmla="*/ 19 h 20"/>
                    <a:gd name="T6" fmla="*/ 3 w 30"/>
                    <a:gd name="T7" fmla="*/ 19 h 20"/>
                    <a:gd name="T8" fmla="*/ 5 w 30"/>
                    <a:gd name="T9" fmla="*/ 18 h 20"/>
                    <a:gd name="T10" fmla="*/ 9 w 30"/>
                    <a:gd name="T11" fmla="*/ 17 h 20"/>
                    <a:gd name="T12" fmla="*/ 9 w 30"/>
                    <a:gd name="T13" fmla="*/ 17 h 20"/>
                    <a:gd name="T14" fmla="*/ 28 w 30"/>
                    <a:gd name="T15" fmla="*/ 4 h 20"/>
                    <a:gd name="T16" fmla="*/ 28 w 30"/>
                    <a:gd name="T17" fmla="*/ 4 h 20"/>
                    <a:gd name="T18" fmla="*/ 30 w 30"/>
                    <a:gd name="T19" fmla="*/ 0 h 20"/>
                    <a:gd name="T20" fmla="*/ 30 w 30"/>
                    <a:gd name="T21" fmla="*/ 0 h 20"/>
                    <a:gd name="T22" fmla="*/ 13 w 30"/>
                    <a:gd name="T23" fmla="*/ 0 h 20"/>
                    <a:gd name="T24" fmla="*/ 0 w 30"/>
                    <a:gd name="T25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0" h="20">
                      <a:moveTo>
                        <a:pt x="0" y="20"/>
                      </a:move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2" y="19"/>
                        <a:pt x="2" y="19"/>
                        <a:pt x="3" y="19"/>
                      </a:cubicBezTo>
                      <a:cubicBezTo>
                        <a:pt x="4" y="19"/>
                        <a:pt x="4" y="19"/>
                        <a:pt x="5" y="18"/>
                      </a:cubicBezTo>
                      <a:cubicBezTo>
                        <a:pt x="7" y="18"/>
                        <a:pt x="8" y="18"/>
                        <a:pt x="9" y="17"/>
                      </a:cubicBezTo>
                      <a:cubicBezTo>
                        <a:pt x="9" y="17"/>
                        <a:pt x="9" y="17"/>
                        <a:pt x="9" y="17"/>
                      </a:cubicBezTo>
                      <a:cubicBezTo>
                        <a:pt x="16" y="14"/>
                        <a:pt x="23" y="9"/>
                        <a:pt x="28" y="4"/>
                      </a:cubicBez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9" y="2"/>
                        <a:pt x="29" y="1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0" y="7"/>
                        <a:pt x="6" y="14"/>
                        <a:pt x="0" y="20"/>
                      </a:cubicBezTo>
                      <a:close/>
                    </a:path>
                  </a:pathLst>
                </a:custGeom>
                <a:solidFill>
                  <a:srgbClr val="2893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53" name="Freeform 141">
                  <a:extLst>
                    <a:ext uri="{FF2B5EF4-FFF2-40B4-BE49-F238E27FC236}">
                      <a16:creationId xmlns:a16="http://schemas.microsoft.com/office/drawing/2014/main" id="{3737F917-6CF5-424E-AB7E-32F34BF83B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70" y="2184"/>
                  <a:ext cx="128" cy="93"/>
                </a:xfrm>
                <a:custGeom>
                  <a:avLst/>
                  <a:gdLst>
                    <a:gd name="T0" fmla="*/ 26 w 26"/>
                    <a:gd name="T1" fmla="*/ 19 h 19"/>
                    <a:gd name="T2" fmla="*/ 26 w 26"/>
                    <a:gd name="T3" fmla="*/ 19 h 19"/>
                    <a:gd name="T4" fmla="*/ 25 w 26"/>
                    <a:gd name="T5" fmla="*/ 17 h 19"/>
                    <a:gd name="T6" fmla="*/ 24 w 26"/>
                    <a:gd name="T7" fmla="*/ 16 h 19"/>
                    <a:gd name="T8" fmla="*/ 23 w 26"/>
                    <a:gd name="T9" fmla="*/ 15 h 19"/>
                    <a:gd name="T10" fmla="*/ 8 w 26"/>
                    <a:gd name="T11" fmla="*/ 3 h 19"/>
                    <a:gd name="T12" fmla="*/ 8 w 26"/>
                    <a:gd name="T13" fmla="*/ 3 h 19"/>
                    <a:gd name="T14" fmla="*/ 4 w 26"/>
                    <a:gd name="T15" fmla="*/ 2 h 19"/>
                    <a:gd name="T16" fmla="*/ 3 w 26"/>
                    <a:gd name="T17" fmla="*/ 1 h 19"/>
                    <a:gd name="T18" fmla="*/ 1 w 26"/>
                    <a:gd name="T19" fmla="*/ 1 h 19"/>
                    <a:gd name="T20" fmla="*/ 0 w 26"/>
                    <a:gd name="T21" fmla="*/ 0 h 19"/>
                    <a:gd name="T22" fmla="*/ 0 w 26"/>
                    <a:gd name="T23" fmla="*/ 0 h 19"/>
                    <a:gd name="T24" fmla="*/ 10 w 26"/>
                    <a:gd name="T25" fmla="*/ 19 h 19"/>
                    <a:gd name="T26" fmla="*/ 26 w 26"/>
                    <a:gd name="T27" fmla="*/ 1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6" h="19">
                      <a:moveTo>
                        <a:pt x="26" y="19"/>
                      </a:moveTo>
                      <a:cubicBezTo>
                        <a:pt x="26" y="19"/>
                        <a:pt x="26" y="19"/>
                        <a:pt x="26" y="19"/>
                      </a:cubicBezTo>
                      <a:cubicBezTo>
                        <a:pt x="26" y="18"/>
                        <a:pt x="25" y="17"/>
                        <a:pt x="25" y="17"/>
                      </a:cubicBezTo>
                      <a:cubicBezTo>
                        <a:pt x="24" y="16"/>
                        <a:pt x="24" y="16"/>
                        <a:pt x="24" y="16"/>
                      </a:cubicBezTo>
                      <a:cubicBezTo>
                        <a:pt x="23" y="15"/>
                        <a:pt x="23" y="15"/>
                        <a:pt x="23" y="15"/>
                      </a:cubicBezTo>
                      <a:cubicBezTo>
                        <a:pt x="19" y="10"/>
                        <a:pt x="14" y="6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7" y="3"/>
                        <a:pt x="5" y="2"/>
                        <a:pt x="4" y="2"/>
                      </a:cubicBezTo>
                      <a:cubicBezTo>
                        <a:pt x="4" y="2"/>
                        <a:pt x="4" y="2"/>
                        <a:pt x="3" y="1"/>
                      </a:cubicBezTo>
                      <a:cubicBezTo>
                        <a:pt x="2" y="1"/>
                        <a:pt x="2" y="1"/>
                        <a:pt x="1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6"/>
                        <a:pt x="8" y="12"/>
                        <a:pt x="10" y="19"/>
                      </a:cubicBezTo>
                      <a:lnTo>
                        <a:pt x="26" y="19"/>
                      </a:lnTo>
                      <a:close/>
                    </a:path>
                  </a:pathLst>
                </a:custGeom>
                <a:solidFill>
                  <a:srgbClr val="2893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54" name="Freeform 142">
                  <a:extLst>
                    <a:ext uri="{FF2B5EF4-FFF2-40B4-BE49-F238E27FC236}">
                      <a16:creationId xmlns:a16="http://schemas.microsoft.com/office/drawing/2014/main" id="{F0B3A7EC-4FE3-4758-A27D-A21D2DE1A2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6" y="2302"/>
                  <a:ext cx="89" cy="88"/>
                </a:xfrm>
                <a:custGeom>
                  <a:avLst/>
                  <a:gdLst>
                    <a:gd name="T0" fmla="*/ 0 w 18"/>
                    <a:gd name="T1" fmla="*/ 0 h 18"/>
                    <a:gd name="T2" fmla="*/ 0 w 18"/>
                    <a:gd name="T3" fmla="*/ 18 h 18"/>
                    <a:gd name="T4" fmla="*/ 18 w 18"/>
                    <a:gd name="T5" fmla="*/ 18 h 18"/>
                    <a:gd name="T6" fmla="*/ 15 w 18"/>
                    <a:gd name="T7" fmla="*/ 0 h 18"/>
                    <a:gd name="T8" fmla="*/ 0 w 18"/>
                    <a:gd name="T9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" h="18">
                      <a:moveTo>
                        <a:pt x="0" y="0"/>
                      </a:move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18" y="18"/>
                        <a:pt x="18" y="18"/>
                        <a:pt x="18" y="18"/>
                      </a:cubicBezTo>
                      <a:cubicBezTo>
                        <a:pt x="18" y="12"/>
                        <a:pt x="17" y="6"/>
                        <a:pt x="1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893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55" name="Freeform 143">
                  <a:extLst>
                    <a:ext uri="{FF2B5EF4-FFF2-40B4-BE49-F238E27FC236}">
                      <a16:creationId xmlns:a16="http://schemas.microsoft.com/office/drawing/2014/main" id="{D406CAEB-C099-49B7-8E8E-4E11BEAB07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6" y="2179"/>
                  <a:ext cx="64" cy="98"/>
                </a:xfrm>
                <a:custGeom>
                  <a:avLst/>
                  <a:gdLst>
                    <a:gd name="T0" fmla="*/ 13 w 13"/>
                    <a:gd name="T1" fmla="*/ 20 h 20"/>
                    <a:gd name="T2" fmla="*/ 0 w 13"/>
                    <a:gd name="T3" fmla="*/ 0 h 20"/>
                    <a:gd name="T4" fmla="*/ 0 w 13"/>
                    <a:gd name="T5" fmla="*/ 0 h 20"/>
                    <a:gd name="T6" fmla="*/ 0 w 13"/>
                    <a:gd name="T7" fmla="*/ 0 h 20"/>
                    <a:gd name="T8" fmla="*/ 0 w 13"/>
                    <a:gd name="T9" fmla="*/ 20 h 20"/>
                    <a:gd name="T10" fmla="*/ 13 w 13"/>
                    <a:gd name="T11" fmla="*/ 2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20">
                      <a:moveTo>
                        <a:pt x="13" y="20"/>
                      </a:moveTo>
                      <a:cubicBezTo>
                        <a:pt x="10" y="12"/>
                        <a:pt x="5" y="6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0"/>
                        <a:pt x="0" y="20"/>
                        <a:pt x="0" y="20"/>
                      </a:cubicBezTo>
                      <a:lnTo>
                        <a:pt x="13" y="20"/>
                      </a:lnTo>
                      <a:close/>
                    </a:path>
                  </a:pathLst>
                </a:custGeom>
                <a:solidFill>
                  <a:srgbClr val="2893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56" name="Freeform 144">
                  <a:extLst>
                    <a:ext uri="{FF2B5EF4-FFF2-40B4-BE49-F238E27FC236}">
                      <a16:creationId xmlns:a16="http://schemas.microsoft.com/office/drawing/2014/main" id="{43185D89-09C1-45F2-B91B-5907F76FD0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2" y="2915"/>
                  <a:ext cx="39" cy="35"/>
                </a:xfrm>
                <a:custGeom>
                  <a:avLst/>
                  <a:gdLst>
                    <a:gd name="T0" fmla="*/ 2 w 8"/>
                    <a:gd name="T1" fmla="*/ 6 h 7"/>
                    <a:gd name="T2" fmla="*/ 3 w 8"/>
                    <a:gd name="T3" fmla="*/ 6 h 7"/>
                    <a:gd name="T4" fmla="*/ 5 w 8"/>
                    <a:gd name="T5" fmla="*/ 7 h 7"/>
                    <a:gd name="T6" fmla="*/ 5 w 8"/>
                    <a:gd name="T7" fmla="*/ 7 h 7"/>
                    <a:gd name="T8" fmla="*/ 7 w 8"/>
                    <a:gd name="T9" fmla="*/ 7 h 7"/>
                    <a:gd name="T10" fmla="*/ 8 w 8"/>
                    <a:gd name="T11" fmla="*/ 7 h 7"/>
                    <a:gd name="T12" fmla="*/ 8 w 8"/>
                    <a:gd name="T13" fmla="*/ 7 h 7"/>
                    <a:gd name="T14" fmla="*/ 6 w 8"/>
                    <a:gd name="T15" fmla="*/ 5 h 7"/>
                    <a:gd name="T16" fmla="*/ 0 w 8"/>
                    <a:gd name="T17" fmla="*/ 0 h 7"/>
                    <a:gd name="T18" fmla="*/ 0 w 8"/>
                    <a:gd name="T19" fmla="*/ 5 h 7"/>
                    <a:gd name="T20" fmla="*/ 1 w 8"/>
                    <a:gd name="T21" fmla="*/ 5 h 7"/>
                    <a:gd name="T22" fmla="*/ 2 w 8"/>
                    <a:gd name="T23" fmla="*/ 6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" h="7">
                      <a:moveTo>
                        <a:pt x="2" y="6"/>
                      </a:move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4" y="6"/>
                        <a:pt x="4" y="7"/>
                        <a:pt x="5" y="7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6" y="7"/>
                        <a:pt x="6" y="7"/>
                        <a:pt x="7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2" y="6"/>
                        <a:pt x="2" y="6"/>
                      </a:cubicBezTo>
                      <a:close/>
                    </a:path>
                  </a:pathLst>
                </a:custGeom>
                <a:solidFill>
                  <a:srgbClr val="FFCAB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57" name="Freeform 145">
                  <a:extLst>
                    <a:ext uri="{FF2B5EF4-FFF2-40B4-BE49-F238E27FC236}">
                      <a16:creationId xmlns:a16="http://schemas.microsoft.com/office/drawing/2014/main" id="{362E133B-F995-4E44-88DE-ED6C4DA9AB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2" y="2910"/>
                  <a:ext cx="94" cy="45"/>
                </a:xfrm>
                <a:custGeom>
                  <a:avLst/>
                  <a:gdLst>
                    <a:gd name="T0" fmla="*/ 10 w 19"/>
                    <a:gd name="T1" fmla="*/ 4 h 9"/>
                    <a:gd name="T2" fmla="*/ 0 w 19"/>
                    <a:gd name="T3" fmla="*/ 1 h 9"/>
                    <a:gd name="T4" fmla="*/ 0 w 19"/>
                    <a:gd name="T5" fmla="*/ 1 h 9"/>
                    <a:gd name="T6" fmla="*/ 6 w 19"/>
                    <a:gd name="T7" fmla="*/ 6 h 9"/>
                    <a:gd name="T8" fmla="*/ 8 w 19"/>
                    <a:gd name="T9" fmla="*/ 8 h 9"/>
                    <a:gd name="T10" fmla="*/ 10 w 19"/>
                    <a:gd name="T11" fmla="*/ 9 h 9"/>
                    <a:gd name="T12" fmla="*/ 11 w 19"/>
                    <a:gd name="T13" fmla="*/ 8 h 9"/>
                    <a:gd name="T14" fmla="*/ 13 w 19"/>
                    <a:gd name="T15" fmla="*/ 8 h 9"/>
                    <a:gd name="T16" fmla="*/ 14 w 19"/>
                    <a:gd name="T17" fmla="*/ 8 h 9"/>
                    <a:gd name="T18" fmla="*/ 15 w 19"/>
                    <a:gd name="T19" fmla="*/ 8 h 9"/>
                    <a:gd name="T20" fmla="*/ 16 w 19"/>
                    <a:gd name="T21" fmla="*/ 7 h 9"/>
                    <a:gd name="T22" fmla="*/ 17 w 19"/>
                    <a:gd name="T23" fmla="*/ 7 h 9"/>
                    <a:gd name="T24" fmla="*/ 19 w 19"/>
                    <a:gd name="T25" fmla="*/ 6 h 9"/>
                    <a:gd name="T26" fmla="*/ 19 w 19"/>
                    <a:gd name="T27" fmla="*/ 6 h 9"/>
                    <a:gd name="T28" fmla="*/ 19 w 19"/>
                    <a:gd name="T29" fmla="*/ 0 h 9"/>
                    <a:gd name="T30" fmla="*/ 10 w 19"/>
                    <a:gd name="T31" fmla="*/ 4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9" h="9">
                      <a:moveTo>
                        <a:pt x="10" y="4"/>
                      </a:moveTo>
                      <a:cubicBezTo>
                        <a:pt x="6" y="4"/>
                        <a:pt x="3" y="3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9" y="9"/>
                        <a:pt x="9" y="9"/>
                        <a:pt x="10" y="9"/>
                      </a:cubicBezTo>
                      <a:cubicBezTo>
                        <a:pt x="10" y="9"/>
                        <a:pt x="11" y="9"/>
                        <a:pt x="11" y="8"/>
                      </a:cubicBezTo>
                      <a:cubicBezTo>
                        <a:pt x="12" y="8"/>
                        <a:pt x="12" y="8"/>
                        <a:pt x="13" y="8"/>
                      </a:cubicBezTo>
                      <a:cubicBezTo>
                        <a:pt x="13" y="8"/>
                        <a:pt x="13" y="8"/>
                        <a:pt x="14" y="8"/>
                      </a:cubicBezTo>
                      <a:cubicBezTo>
                        <a:pt x="14" y="8"/>
                        <a:pt x="15" y="8"/>
                        <a:pt x="15" y="8"/>
                      </a:cubicBezTo>
                      <a:cubicBezTo>
                        <a:pt x="15" y="8"/>
                        <a:pt x="16" y="7"/>
                        <a:pt x="16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8" y="7"/>
                        <a:pt x="18" y="6"/>
                        <a:pt x="19" y="6"/>
                      </a:cubicBezTo>
                      <a:cubicBezTo>
                        <a:pt x="19" y="6"/>
                        <a:pt x="19" y="6"/>
                        <a:pt x="19" y="6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6" y="3"/>
                        <a:pt x="13" y="4"/>
                        <a:pt x="10" y="4"/>
                      </a:cubicBezTo>
                      <a:close/>
                    </a:path>
                  </a:pathLst>
                </a:custGeom>
                <a:solidFill>
                  <a:srgbClr val="F9B5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58" name="Freeform 146">
                  <a:extLst>
                    <a:ext uri="{FF2B5EF4-FFF2-40B4-BE49-F238E27FC236}">
                      <a16:creationId xmlns:a16="http://schemas.microsoft.com/office/drawing/2014/main" id="{FF0C926D-B613-46E1-B99A-E6F0A9BDA3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11" y="2778"/>
                  <a:ext cx="89" cy="152"/>
                </a:xfrm>
                <a:custGeom>
                  <a:avLst/>
                  <a:gdLst>
                    <a:gd name="T0" fmla="*/ 18 w 18"/>
                    <a:gd name="T1" fmla="*/ 3 h 31"/>
                    <a:gd name="T2" fmla="*/ 10 w 18"/>
                    <a:gd name="T3" fmla="*/ 0 h 31"/>
                    <a:gd name="T4" fmla="*/ 2 w 18"/>
                    <a:gd name="T5" fmla="*/ 5 h 31"/>
                    <a:gd name="T6" fmla="*/ 2 w 18"/>
                    <a:gd name="T7" fmla="*/ 17 h 31"/>
                    <a:gd name="T8" fmla="*/ 0 w 18"/>
                    <a:gd name="T9" fmla="*/ 19 h 31"/>
                    <a:gd name="T10" fmla="*/ 0 w 18"/>
                    <a:gd name="T11" fmla="*/ 31 h 31"/>
                    <a:gd name="T12" fmla="*/ 9 w 18"/>
                    <a:gd name="T13" fmla="*/ 27 h 31"/>
                    <a:gd name="T14" fmla="*/ 18 w 18"/>
                    <a:gd name="T15" fmla="*/ 9 h 31"/>
                    <a:gd name="T16" fmla="*/ 18 w 18"/>
                    <a:gd name="T17" fmla="*/ 7 h 31"/>
                    <a:gd name="T18" fmla="*/ 18 w 18"/>
                    <a:gd name="T19" fmla="*/ 3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8" h="31">
                      <a:moveTo>
                        <a:pt x="18" y="3"/>
                      </a:moveTo>
                      <a:cubicBezTo>
                        <a:pt x="18" y="3"/>
                        <a:pt x="16" y="0"/>
                        <a:pt x="10" y="0"/>
                      </a:cubicBezTo>
                      <a:cubicBezTo>
                        <a:pt x="6" y="0"/>
                        <a:pt x="2" y="2"/>
                        <a:pt x="2" y="5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2" y="18"/>
                        <a:pt x="1" y="19"/>
                        <a:pt x="0" y="19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3" y="31"/>
                        <a:pt x="6" y="30"/>
                        <a:pt x="9" y="27"/>
                      </a:cubicBezTo>
                      <a:cubicBezTo>
                        <a:pt x="14" y="23"/>
                        <a:pt x="18" y="16"/>
                        <a:pt x="18" y="9"/>
                      </a:cubicBezTo>
                      <a:cubicBezTo>
                        <a:pt x="18" y="9"/>
                        <a:pt x="18" y="8"/>
                        <a:pt x="18" y="7"/>
                      </a:cubicBezTo>
                      <a:lnTo>
                        <a:pt x="18" y="3"/>
                      </a:lnTo>
                      <a:close/>
                    </a:path>
                  </a:pathLst>
                </a:custGeom>
                <a:solidFill>
                  <a:srgbClr val="F9B5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59" name="Freeform 147">
                  <a:extLst>
                    <a:ext uri="{FF2B5EF4-FFF2-40B4-BE49-F238E27FC236}">
                      <a16:creationId xmlns:a16="http://schemas.microsoft.com/office/drawing/2014/main" id="{70C53CF7-4531-48C3-9239-43D0A13281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2724"/>
                  <a:ext cx="182" cy="206"/>
                </a:xfrm>
                <a:custGeom>
                  <a:avLst/>
                  <a:gdLst>
                    <a:gd name="T0" fmla="*/ 19 w 37"/>
                    <a:gd name="T1" fmla="*/ 42 h 42"/>
                    <a:gd name="T2" fmla="*/ 19 w 37"/>
                    <a:gd name="T3" fmla="*/ 30 h 42"/>
                    <a:gd name="T4" fmla="*/ 21 w 37"/>
                    <a:gd name="T5" fmla="*/ 28 h 42"/>
                    <a:gd name="T6" fmla="*/ 21 w 37"/>
                    <a:gd name="T7" fmla="*/ 16 h 42"/>
                    <a:gd name="T8" fmla="*/ 29 w 37"/>
                    <a:gd name="T9" fmla="*/ 11 h 42"/>
                    <a:gd name="T10" fmla="*/ 37 w 37"/>
                    <a:gd name="T11" fmla="*/ 14 h 42"/>
                    <a:gd name="T12" fmla="*/ 37 w 37"/>
                    <a:gd name="T13" fmla="*/ 12 h 42"/>
                    <a:gd name="T14" fmla="*/ 34 w 37"/>
                    <a:gd name="T15" fmla="*/ 0 h 42"/>
                    <a:gd name="T16" fmla="*/ 30 w 37"/>
                    <a:gd name="T17" fmla="*/ 3 h 42"/>
                    <a:gd name="T18" fmla="*/ 29 w 37"/>
                    <a:gd name="T19" fmla="*/ 3 h 42"/>
                    <a:gd name="T20" fmla="*/ 18 w 37"/>
                    <a:gd name="T21" fmla="*/ 8 h 42"/>
                    <a:gd name="T22" fmla="*/ 18 w 37"/>
                    <a:gd name="T23" fmla="*/ 8 h 42"/>
                    <a:gd name="T24" fmla="*/ 12 w 37"/>
                    <a:gd name="T25" fmla="*/ 9 h 42"/>
                    <a:gd name="T26" fmla="*/ 4 w 37"/>
                    <a:gd name="T27" fmla="*/ 9 h 42"/>
                    <a:gd name="T28" fmla="*/ 0 w 37"/>
                    <a:gd name="T29" fmla="*/ 9 h 42"/>
                    <a:gd name="T30" fmla="*/ 0 w 37"/>
                    <a:gd name="T31" fmla="*/ 12 h 42"/>
                    <a:gd name="T32" fmla="*/ 0 w 37"/>
                    <a:gd name="T33" fmla="*/ 18 h 42"/>
                    <a:gd name="T34" fmla="*/ 0 w 37"/>
                    <a:gd name="T35" fmla="*/ 20 h 42"/>
                    <a:gd name="T36" fmla="*/ 9 w 37"/>
                    <a:gd name="T37" fmla="*/ 39 h 42"/>
                    <a:gd name="T38" fmla="*/ 19 w 37"/>
                    <a:gd name="T39" fmla="*/ 4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7" h="42">
                      <a:moveTo>
                        <a:pt x="19" y="42"/>
                      </a:moveTo>
                      <a:cubicBezTo>
                        <a:pt x="19" y="30"/>
                        <a:pt x="19" y="30"/>
                        <a:pt x="19" y="30"/>
                      </a:cubicBezTo>
                      <a:cubicBezTo>
                        <a:pt x="20" y="30"/>
                        <a:pt x="21" y="29"/>
                        <a:pt x="21" y="28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1" y="13"/>
                        <a:pt x="25" y="11"/>
                        <a:pt x="29" y="11"/>
                      </a:cubicBezTo>
                      <a:cubicBezTo>
                        <a:pt x="35" y="11"/>
                        <a:pt x="37" y="14"/>
                        <a:pt x="37" y="14"/>
                      </a:cubicBezTo>
                      <a:cubicBezTo>
                        <a:pt x="37" y="12"/>
                        <a:pt x="37" y="12"/>
                        <a:pt x="37" y="12"/>
                      </a:cubicBezTo>
                      <a:cubicBezTo>
                        <a:pt x="37" y="7"/>
                        <a:pt x="36" y="3"/>
                        <a:pt x="34" y="0"/>
                      </a:cubicBezTo>
                      <a:cubicBezTo>
                        <a:pt x="32" y="1"/>
                        <a:pt x="31" y="2"/>
                        <a:pt x="30" y="3"/>
                      </a:cubicBezTo>
                      <a:cubicBezTo>
                        <a:pt x="29" y="3"/>
                        <a:pt x="29" y="3"/>
                        <a:pt x="29" y="3"/>
                      </a:cubicBezTo>
                      <a:cubicBezTo>
                        <a:pt x="25" y="5"/>
                        <a:pt x="22" y="6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6" y="8"/>
                        <a:pt x="14" y="8"/>
                        <a:pt x="12" y="9"/>
                      </a:cubicBezTo>
                      <a:cubicBezTo>
                        <a:pt x="9" y="9"/>
                        <a:pt x="7" y="9"/>
                        <a:pt x="4" y="9"/>
                      </a:cubicBezTo>
                      <a:cubicBezTo>
                        <a:pt x="2" y="9"/>
                        <a:pt x="1" y="9"/>
                        <a:pt x="0" y="9"/>
                      </a:cubicBezTo>
                      <a:cubicBezTo>
                        <a:pt x="0" y="10"/>
                        <a:pt x="0" y="11"/>
                        <a:pt x="0" y="12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19"/>
                        <a:pt x="0" y="20"/>
                        <a:pt x="0" y="20"/>
                      </a:cubicBezTo>
                      <a:cubicBezTo>
                        <a:pt x="1" y="27"/>
                        <a:pt x="4" y="34"/>
                        <a:pt x="9" y="39"/>
                      </a:cubicBezTo>
                      <a:cubicBezTo>
                        <a:pt x="12" y="41"/>
                        <a:pt x="15" y="42"/>
                        <a:pt x="19" y="42"/>
                      </a:cubicBezTo>
                      <a:close/>
                    </a:path>
                  </a:pathLst>
                </a:custGeom>
                <a:solidFill>
                  <a:srgbClr val="FFCAB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60" name="Freeform 148">
                  <a:extLst>
                    <a:ext uri="{FF2B5EF4-FFF2-40B4-BE49-F238E27FC236}">
                      <a16:creationId xmlns:a16="http://schemas.microsoft.com/office/drawing/2014/main" id="{2398D22F-6C21-469C-B281-5CF785E4AC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8" y="2650"/>
                  <a:ext cx="241" cy="172"/>
                </a:xfrm>
                <a:custGeom>
                  <a:avLst/>
                  <a:gdLst>
                    <a:gd name="T0" fmla="*/ 9 w 49"/>
                    <a:gd name="T1" fmla="*/ 6 h 35"/>
                    <a:gd name="T2" fmla="*/ 0 w 49"/>
                    <a:gd name="T3" fmla="*/ 24 h 35"/>
                    <a:gd name="T4" fmla="*/ 0 w 49"/>
                    <a:gd name="T5" fmla="*/ 25 h 35"/>
                    <a:gd name="T6" fmla="*/ 0 w 49"/>
                    <a:gd name="T7" fmla="*/ 30 h 35"/>
                    <a:gd name="T8" fmla="*/ 6 w 49"/>
                    <a:gd name="T9" fmla="*/ 35 h 35"/>
                    <a:gd name="T10" fmla="*/ 6 w 49"/>
                    <a:gd name="T11" fmla="*/ 35 h 35"/>
                    <a:gd name="T12" fmla="*/ 6 w 49"/>
                    <a:gd name="T13" fmla="*/ 33 h 35"/>
                    <a:gd name="T14" fmla="*/ 6 w 49"/>
                    <a:gd name="T15" fmla="*/ 27 h 35"/>
                    <a:gd name="T16" fmla="*/ 6 w 49"/>
                    <a:gd name="T17" fmla="*/ 24 h 35"/>
                    <a:gd name="T18" fmla="*/ 10 w 49"/>
                    <a:gd name="T19" fmla="*/ 24 h 35"/>
                    <a:gd name="T20" fmla="*/ 18 w 49"/>
                    <a:gd name="T21" fmla="*/ 24 h 35"/>
                    <a:gd name="T22" fmla="*/ 24 w 49"/>
                    <a:gd name="T23" fmla="*/ 23 h 35"/>
                    <a:gd name="T24" fmla="*/ 24 w 49"/>
                    <a:gd name="T25" fmla="*/ 23 h 35"/>
                    <a:gd name="T26" fmla="*/ 35 w 49"/>
                    <a:gd name="T27" fmla="*/ 18 h 35"/>
                    <a:gd name="T28" fmla="*/ 36 w 49"/>
                    <a:gd name="T29" fmla="*/ 18 h 35"/>
                    <a:gd name="T30" fmla="*/ 40 w 49"/>
                    <a:gd name="T31" fmla="*/ 15 h 35"/>
                    <a:gd name="T32" fmla="*/ 40 w 49"/>
                    <a:gd name="T33" fmla="*/ 15 h 35"/>
                    <a:gd name="T34" fmla="*/ 43 w 49"/>
                    <a:gd name="T35" fmla="*/ 27 h 35"/>
                    <a:gd name="T36" fmla="*/ 43 w 49"/>
                    <a:gd name="T37" fmla="*/ 29 h 35"/>
                    <a:gd name="T38" fmla="*/ 43 w 49"/>
                    <a:gd name="T39" fmla="*/ 33 h 35"/>
                    <a:gd name="T40" fmla="*/ 43 w 49"/>
                    <a:gd name="T41" fmla="*/ 35 h 35"/>
                    <a:gd name="T42" fmla="*/ 44 w 49"/>
                    <a:gd name="T43" fmla="*/ 35 h 35"/>
                    <a:gd name="T44" fmla="*/ 49 w 49"/>
                    <a:gd name="T45" fmla="*/ 30 h 35"/>
                    <a:gd name="T46" fmla="*/ 49 w 49"/>
                    <a:gd name="T47" fmla="*/ 25 h 35"/>
                    <a:gd name="T48" fmla="*/ 45 w 49"/>
                    <a:gd name="T49" fmla="*/ 11 h 35"/>
                    <a:gd name="T50" fmla="*/ 41 w 49"/>
                    <a:gd name="T51" fmla="*/ 6 h 35"/>
                    <a:gd name="T52" fmla="*/ 25 w 49"/>
                    <a:gd name="T53" fmla="*/ 0 h 35"/>
                    <a:gd name="T54" fmla="*/ 9 w 49"/>
                    <a:gd name="T55" fmla="*/ 6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49" h="35">
                      <a:moveTo>
                        <a:pt x="9" y="6"/>
                      </a:moveTo>
                      <a:cubicBezTo>
                        <a:pt x="4" y="10"/>
                        <a:pt x="1" y="17"/>
                        <a:pt x="0" y="24"/>
                      </a:cubicBezTo>
                      <a:cubicBezTo>
                        <a:pt x="0" y="24"/>
                        <a:pt x="0" y="24"/>
                        <a:pt x="0" y="25"/>
                      </a:cubicBezTo>
                      <a:cubicBezTo>
                        <a:pt x="0" y="30"/>
                        <a:pt x="0" y="30"/>
                        <a:pt x="0" y="30"/>
                      </a:cubicBezTo>
                      <a:cubicBezTo>
                        <a:pt x="0" y="33"/>
                        <a:pt x="3" y="35"/>
                        <a:pt x="6" y="35"/>
                      </a:cubicBezTo>
                      <a:cubicBezTo>
                        <a:pt x="6" y="35"/>
                        <a:pt x="6" y="35"/>
                        <a:pt x="6" y="35"/>
                      </a:cubicBezTo>
                      <a:cubicBezTo>
                        <a:pt x="6" y="35"/>
                        <a:pt x="6" y="34"/>
                        <a:pt x="6" y="33"/>
                      </a:cubicBezTo>
                      <a:cubicBezTo>
                        <a:pt x="6" y="27"/>
                        <a:pt x="6" y="27"/>
                        <a:pt x="6" y="27"/>
                      </a:cubicBezTo>
                      <a:cubicBezTo>
                        <a:pt x="6" y="26"/>
                        <a:pt x="6" y="25"/>
                        <a:pt x="6" y="24"/>
                      </a:cubicBezTo>
                      <a:cubicBezTo>
                        <a:pt x="7" y="24"/>
                        <a:pt x="8" y="24"/>
                        <a:pt x="10" y="24"/>
                      </a:cubicBezTo>
                      <a:cubicBezTo>
                        <a:pt x="13" y="24"/>
                        <a:pt x="15" y="24"/>
                        <a:pt x="18" y="24"/>
                      </a:cubicBezTo>
                      <a:cubicBezTo>
                        <a:pt x="20" y="23"/>
                        <a:pt x="22" y="23"/>
                        <a:pt x="24" y="23"/>
                      </a:cubicBezTo>
                      <a:cubicBezTo>
                        <a:pt x="24" y="23"/>
                        <a:pt x="24" y="23"/>
                        <a:pt x="24" y="23"/>
                      </a:cubicBezTo>
                      <a:cubicBezTo>
                        <a:pt x="28" y="21"/>
                        <a:pt x="31" y="20"/>
                        <a:pt x="35" y="18"/>
                      </a:cubicBezTo>
                      <a:cubicBezTo>
                        <a:pt x="36" y="18"/>
                        <a:pt x="36" y="18"/>
                        <a:pt x="36" y="18"/>
                      </a:cubicBezTo>
                      <a:cubicBezTo>
                        <a:pt x="37" y="17"/>
                        <a:pt x="38" y="16"/>
                        <a:pt x="40" y="15"/>
                      </a:cubicBezTo>
                      <a:cubicBezTo>
                        <a:pt x="40" y="15"/>
                        <a:pt x="40" y="15"/>
                        <a:pt x="40" y="15"/>
                      </a:cubicBezTo>
                      <a:cubicBezTo>
                        <a:pt x="42" y="18"/>
                        <a:pt x="43" y="22"/>
                        <a:pt x="43" y="27"/>
                      </a:cubicBezTo>
                      <a:cubicBezTo>
                        <a:pt x="43" y="29"/>
                        <a:pt x="43" y="29"/>
                        <a:pt x="43" y="29"/>
                      </a:cubicBezTo>
                      <a:cubicBezTo>
                        <a:pt x="43" y="33"/>
                        <a:pt x="43" y="33"/>
                        <a:pt x="43" y="33"/>
                      </a:cubicBezTo>
                      <a:cubicBezTo>
                        <a:pt x="43" y="34"/>
                        <a:pt x="43" y="35"/>
                        <a:pt x="43" y="35"/>
                      </a:cubicBezTo>
                      <a:cubicBezTo>
                        <a:pt x="44" y="35"/>
                        <a:pt x="44" y="35"/>
                        <a:pt x="44" y="35"/>
                      </a:cubicBezTo>
                      <a:cubicBezTo>
                        <a:pt x="47" y="35"/>
                        <a:pt x="49" y="33"/>
                        <a:pt x="49" y="30"/>
                      </a:cubicBezTo>
                      <a:cubicBezTo>
                        <a:pt x="49" y="25"/>
                        <a:pt x="49" y="25"/>
                        <a:pt x="49" y="25"/>
                      </a:cubicBezTo>
                      <a:cubicBezTo>
                        <a:pt x="49" y="20"/>
                        <a:pt x="48" y="15"/>
                        <a:pt x="45" y="11"/>
                      </a:cubicBezTo>
                      <a:cubicBezTo>
                        <a:pt x="44" y="9"/>
                        <a:pt x="42" y="8"/>
                        <a:pt x="41" y="6"/>
                      </a:cubicBezTo>
                      <a:cubicBezTo>
                        <a:pt x="37" y="3"/>
                        <a:pt x="31" y="0"/>
                        <a:pt x="25" y="0"/>
                      </a:cubicBezTo>
                      <a:cubicBezTo>
                        <a:pt x="19" y="0"/>
                        <a:pt x="13" y="2"/>
                        <a:pt x="9" y="6"/>
                      </a:cubicBezTo>
                      <a:close/>
                    </a:path>
                  </a:pathLst>
                </a:custGeom>
                <a:solidFill>
                  <a:srgbClr val="27232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61" name="Freeform 149">
                  <a:extLst>
                    <a:ext uri="{FF2B5EF4-FFF2-40B4-BE49-F238E27FC236}">
                      <a16:creationId xmlns:a16="http://schemas.microsoft.com/office/drawing/2014/main" id="{FE4220CE-445B-4702-ABEE-F38B2BF290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0" y="2739"/>
                  <a:ext cx="5" cy="0"/>
                </a:xfrm>
                <a:custGeom>
                  <a:avLst/>
                  <a:gdLst>
                    <a:gd name="T0" fmla="*/ 0 w 5"/>
                    <a:gd name="T1" fmla="*/ 5 w 5"/>
                    <a:gd name="T2" fmla="*/ 0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5">
                      <a:moveTo>
                        <a:pt x="0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7232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62" name="Freeform 150">
                  <a:extLst>
                    <a:ext uri="{FF2B5EF4-FFF2-40B4-BE49-F238E27FC236}">
                      <a16:creationId xmlns:a16="http://schemas.microsoft.com/office/drawing/2014/main" id="{99B9EBFE-B2A4-4AD3-895E-67CAD0255D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06" y="276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7232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63" name="Freeform 151">
                  <a:extLst>
                    <a:ext uri="{FF2B5EF4-FFF2-40B4-BE49-F238E27FC236}">
                      <a16:creationId xmlns:a16="http://schemas.microsoft.com/office/drawing/2014/main" id="{33C1DEB5-5039-4BBE-96B8-1B320E2871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2" y="2940"/>
                  <a:ext cx="49" cy="88"/>
                </a:xfrm>
                <a:custGeom>
                  <a:avLst/>
                  <a:gdLst>
                    <a:gd name="T0" fmla="*/ 2 w 10"/>
                    <a:gd name="T1" fmla="*/ 10 h 18"/>
                    <a:gd name="T2" fmla="*/ 6 w 10"/>
                    <a:gd name="T3" fmla="*/ 18 h 18"/>
                    <a:gd name="T4" fmla="*/ 8 w 10"/>
                    <a:gd name="T5" fmla="*/ 9 h 18"/>
                    <a:gd name="T6" fmla="*/ 6 w 10"/>
                    <a:gd name="T7" fmla="*/ 7 h 18"/>
                    <a:gd name="T8" fmla="*/ 10 w 10"/>
                    <a:gd name="T9" fmla="*/ 3 h 18"/>
                    <a:gd name="T10" fmla="*/ 8 w 10"/>
                    <a:gd name="T11" fmla="*/ 2 h 18"/>
                    <a:gd name="T12" fmla="*/ 8 w 10"/>
                    <a:gd name="T13" fmla="*/ 2 h 18"/>
                    <a:gd name="T14" fmla="*/ 7 w 10"/>
                    <a:gd name="T15" fmla="*/ 2 h 18"/>
                    <a:gd name="T16" fmla="*/ 5 w 10"/>
                    <a:gd name="T17" fmla="*/ 2 h 18"/>
                    <a:gd name="T18" fmla="*/ 5 w 10"/>
                    <a:gd name="T19" fmla="*/ 2 h 18"/>
                    <a:gd name="T20" fmla="*/ 3 w 10"/>
                    <a:gd name="T21" fmla="*/ 1 h 18"/>
                    <a:gd name="T22" fmla="*/ 2 w 10"/>
                    <a:gd name="T23" fmla="*/ 1 h 18"/>
                    <a:gd name="T24" fmla="*/ 1 w 10"/>
                    <a:gd name="T25" fmla="*/ 0 h 18"/>
                    <a:gd name="T26" fmla="*/ 0 w 10"/>
                    <a:gd name="T27" fmla="*/ 0 h 18"/>
                    <a:gd name="T28" fmla="*/ 0 w 10"/>
                    <a:gd name="T29" fmla="*/ 5 h 18"/>
                    <a:gd name="T30" fmla="*/ 2 w 10"/>
                    <a:gd name="T31" fmla="*/ 1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0" h="18">
                      <a:moveTo>
                        <a:pt x="2" y="10"/>
                      </a:move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9" y="3"/>
                        <a:pt x="9" y="3"/>
                        <a:pt x="8" y="2"/>
                      </a:cubicBezTo>
                      <a:cubicBezTo>
                        <a:pt x="8" y="2"/>
                        <a:pt x="8" y="2"/>
                        <a:pt x="8" y="2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6" y="2"/>
                        <a:pt x="6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4" y="2"/>
                        <a:pt x="4" y="1"/>
                        <a:pt x="3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5"/>
                        <a:pt x="0" y="5"/>
                        <a:pt x="0" y="5"/>
                      </a:cubicBezTo>
                      <a:lnTo>
                        <a:pt x="2" y="10"/>
                      </a:lnTo>
                      <a:close/>
                    </a:path>
                  </a:pathLst>
                </a:custGeom>
                <a:solidFill>
                  <a:srgbClr val="D5D8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64" name="Freeform 152">
                  <a:extLst>
                    <a:ext uri="{FF2B5EF4-FFF2-40B4-BE49-F238E27FC236}">
                      <a16:creationId xmlns:a16="http://schemas.microsoft.com/office/drawing/2014/main" id="{0E45A0E5-0BD0-44DE-B01F-BF95325546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11" y="2940"/>
                  <a:ext cx="45" cy="88"/>
                </a:xfrm>
                <a:custGeom>
                  <a:avLst/>
                  <a:gdLst>
                    <a:gd name="T0" fmla="*/ 7 w 9"/>
                    <a:gd name="T1" fmla="*/ 1 h 18"/>
                    <a:gd name="T2" fmla="*/ 6 w 9"/>
                    <a:gd name="T3" fmla="*/ 1 h 18"/>
                    <a:gd name="T4" fmla="*/ 5 w 9"/>
                    <a:gd name="T5" fmla="*/ 2 h 18"/>
                    <a:gd name="T6" fmla="*/ 4 w 9"/>
                    <a:gd name="T7" fmla="*/ 2 h 18"/>
                    <a:gd name="T8" fmla="*/ 3 w 9"/>
                    <a:gd name="T9" fmla="*/ 2 h 18"/>
                    <a:gd name="T10" fmla="*/ 1 w 9"/>
                    <a:gd name="T11" fmla="*/ 2 h 18"/>
                    <a:gd name="T12" fmla="*/ 0 w 9"/>
                    <a:gd name="T13" fmla="*/ 3 h 18"/>
                    <a:gd name="T14" fmla="*/ 4 w 9"/>
                    <a:gd name="T15" fmla="*/ 7 h 18"/>
                    <a:gd name="T16" fmla="*/ 2 w 9"/>
                    <a:gd name="T17" fmla="*/ 9 h 18"/>
                    <a:gd name="T18" fmla="*/ 4 w 9"/>
                    <a:gd name="T19" fmla="*/ 18 h 18"/>
                    <a:gd name="T20" fmla="*/ 9 w 9"/>
                    <a:gd name="T21" fmla="*/ 5 h 18"/>
                    <a:gd name="T22" fmla="*/ 9 w 9"/>
                    <a:gd name="T23" fmla="*/ 5 h 18"/>
                    <a:gd name="T24" fmla="*/ 9 w 9"/>
                    <a:gd name="T25" fmla="*/ 0 h 18"/>
                    <a:gd name="T26" fmla="*/ 9 w 9"/>
                    <a:gd name="T27" fmla="*/ 0 h 18"/>
                    <a:gd name="T28" fmla="*/ 7 w 9"/>
                    <a:gd name="T29" fmla="*/ 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9" h="18">
                      <a:moveTo>
                        <a:pt x="7" y="1"/>
                      </a:move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5" y="2"/>
                        <a:pt x="5" y="2"/>
                      </a:cubicBezTo>
                      <a:cubicBezTo>
                        <a:pt x="5" y="2"/>
                        <a:pt x="4" y="2"/>
                        <a:pt x="4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2" y="2"/>
                        <a:pt x="2" y="2"/>
                        <a:pt x="1" y="2"/>
                      </a:cubicBezTo>
                      <a:cubicBezTo>
                        <a:pt x="1" y="3"/>
                        <a:pt x="0" y="3"/>
                        <a:pt x="0" y="3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4" y="18"/>
                        <a:pt x="4" y="18"/>
                        <a:pt x="4" y="18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8" y="0"/>
                        <a:pt x="8" y="1"/>
                        <a:pt x="7" y="1"/>
                      </a:cubicBezTo>
                      <a:close/>
                    </a:path>
                  </a:pathLst>
                </a:custGeom>
                <a:solidFill>
                  <a:srgbClr val="D5D8D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65" name="Freeform 153">
                  <a:extLst>
                    <a:ext uri="{FF2B5EF4-FFF2-40B4-BE49-F238E27FC236}">
                      <a16:creationId xmlns:a16="http://schemas.microsoft.com/office/drawing/2014/main" id="{C61F3742-D587-4681-900C-611B89D3DF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27" y="2940"/>
                  <a:ext cx="262" cy="137"/>
                </a:xfrm>
                <a:custGeom>
                  <a:avLst/>
                  <a:gdLst>
                    <a:gd name="T0" fmla="*/ 21 w 53"/>
                    <a:gd name="T1" fmla="*/ 18 h 28"/>
                    <a:gd name="T2" fmla="*/ 19 w 53"/>
                    <a:gd name="T3" fmla="*/ 9 h 28"/>
                    <a:gd name="T4" fmla="*/ 17 w 53"/>
                    <a:gd name="T5" fmla="*/ 11 h 28"/>
                    <a:gd name="T6" fmla="*/ 15 w 53"/>
                    <a:gd name="T7" fmla="*/ 9 h 28"/>
                    <a:gd name="T8" fmla="*/ 13 w 53"/>
                    <a:gd name="T9" fmla="*/ 18 h 28"/>
                    <a:gd name="T10" fmla="*/ 7 w 53"/>
                    <a:gd name="T11" fmla="*/ 5 h 28"/>
                    <a:gd name="T12" fmla="*/ 0 w 53"/>
                    <a:gd name="T13" fmla="*/ 13 h 28"/>
                    <a:gd name="T14" fmla="*/ 15 w 53"/>
                    <a:gd name="T15" fmla="*/ 28 h 28"/>
                    <a:gd name="T16" fmla="*/ 17 w 53"/>
                    <a:gd name="T17" fmla="*/ 28 h 28"/>
                    <a:gd name="T18" fmla="*/ 31 w 53"/>
                    <a:gd name="T19" fmla="*/ 28 h 28"/>
                    <a:gd name="T20" fmla="*/ 53 w 53"/>
                    <a:gd name="T21" fmla="*/ 28 h 28"/>
                    <a:gd name="T22" fmla="*/ 53 w 53"/>
                    <a:gd name="T23" fmla="*/ 16 h 28"/>
                    <a:gd name="T24" fmla="*/ 53 w 53"/>
                    <a:gd name="T25" fmla="*/ 16 h 28"/>
                    <a:gd name="T26" fmla="*/ 36 w 53"/>
                    <a:gd name="T27" fmla="*/ 0 h 28"/>
                    <a:gd name="T28" fmla="*/ 26 w 53"/>
                    <a:gd name="T29" fmla="*/ 0 h 28"/>
                    <a:gd name="T30" fmla="*/ 26 w 53"/>
                    <a:gd name="T31" fmla="*/ 5 h 28"/>
                    <a:gd name="T32" fmla="*/ 21 w 53"/>
                    <a:gd name="T33" fmla="*/ 1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3" h="28">
                      <a:moveTo>
                        <a:pt x="21" y="18"/>
                      </a:move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15" y="28"/>
                        <a:pt x="15" y="28"/>
                        <a:pt x="15" y="28"/>
                      </a:cubicBezTo>
                      <a:cubicBezTo>
                        <a:pt x="17" y="28"/>
                        <a:pt x="17" y="28"/>
                        <a:pt x="17" y="28"/>
                      </a:cubicBezTo>
                      <a:cubicBezTo>
                        <a:pt x="31" y="28"/>
                        <a:pt x="31" y="28"/>
                        <a:pt x="31" y="28"/>
                      </a:cubicBezTo>
                      <a:cubicBezTo>
                        <a:pt x="53" y="28"/>
                        <a:pt x="53" y="28"/>
                        <a:pt x="53" y="28"/>
                      </a:cubicBezTo>
                      <a:cubicBezTo>
                        <a:pt x="53" y="16"/>
                        <a:pt x="53" y="16"/>
                        <a:pt x="53" y="16"/>
                      </a:cubicBezTo>
                      <a:cubicBezTo>
                        <a:pt x="53" y="16"/>
                        <a:pt x="53" y="16"/>
                        <a:pt x="53" y="16"/>
                      </a:cubicBezTo>
                      <a:cubicBezTo>
                        <a:pt x="53" y="7"/>
                        <a:pt x="45" y="0"/>
                        <a:pt x="36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6" y="5"/>
                        <a:pt x="26" y="5"/>
                        <a:pt x="26" y="5"/>
                      </a:cubicBezTo>
                      <a:lnTo>
                        <a:pt x="21" y="18"/>
                      </a:lnTo>
                      <a:close/>
                    </a:path>
                  </a:pathLst>
                </a:custGeom>
                <a:solidFill>
                  <a:srgbClr val="27232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66" name="Freeform 154">
                  <a:extLst>
                    <a:ext uri="{FF2B5EF4-FFF2-40B4-BE49-F238E27FC236}">
                      <a16:creationId xmlns:a16="http://schemas.microsoft.com/office/drawing/2014/main" id="{35DB7A20-D1E1-42A5-8AAA-A47A6788CD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7" y="2940"/>
                  <a:ext cx="25" cy="24"/>
                </a:xfrm>
                <a:custGeom>
                  <a:avLst/>
                  <a:gdLst>
                    <a:gd name="T0" fmla="*/ 25 w 25"/>
                    <a:gd name="T1" fmla="*/ 0 h 24"/>
                    <a:gd name="T2" fmla="*/ 0 w 25"/>
                    <a:gd name="T3" fmla="*/ 0 h 24"/>
                    <a:gd name="T4" fmla="*/ 25 w 25"/>
                    <a:gd name="T5" fmla="*/ 24 h 24"/>
                    <a:gd name="T6" fmla="*/ 25 w 25"/>
                    <a:gd name="T7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24">
                      <a:moveTo>
                        <a:pt x="25" y="0"/>
                      </a:moveTo>
                      <a:lnTo>
                        <a:pt x="0" y="0"/>
                      </a:lnTo>
                      <a:lnTo>
                        <a:pt x="25" y="24"/>
                      </a:lnTo>
                      <a:lnTo>
                        <a:pt x="25" y="0"/>
                      </a:lnTo>
                      <a:close/>
                    </a:path>
                  </a:pathLst>
                </a:custGeom>
                <a:solidFill>
                  <a:srgbClr val="27232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67" name="Freeform 155">
                  <a:extLst>
                    <a:ext uri="{FF2B5EF4-FFF2-40B4-BE49-F238E27FC236}">
                      <a16:creationId xmlns:a16="http://schemas.microsoft.com/office/drawing/2014/main" id="{41DC1EE2-4B21-49DC-A2DA-D14FB4CC21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34" y="2940"/>
                  <a:ext cx="167" cy="137"/>
                </a:xfrm>
                <a:custGeom>
                  <a:avLst/>
                  <a:gdLst>
                    <a:gd name="T0" fmla="*/ 26 w 34"/>
                    <a:gd name="T1" fmla="*/ 5 h 28"/>
                    <a:gd name="T2" fmla="*/ 21 w 34"/>
                    <a:gd name="T3" fmla="*/ 0 h 28"/>
                    <a:gd name="T4" fmla="*/ 16 w 34"/>
                    <a:gd name="T5" fmla="*/ 0 h 28"/>
                    <a:gd name="T6" fmla="*/ 16 w 34"/>
                    <a:gd name="T7" fmla="*/ 0 h 28"/>
                    <a:gd name="T8" fmla="*/ 0 w 34"/>
                    <a:gd name="T9" fmla="*/ 16 h 28"/>
                    <a:gd name="T10" fmla="*/ 0 w 34"/>
                    <a:gd name="T11" fmla="*/ 28 h 28"/>
                    <a:gd name="T12" fmla="*/ 21 w 34"/>
                    <a:gd name="T13" fmla="*/ 28 h 28"/>
                    <a:gd name="T14" fmla="*/ 34 w 34"/>
                    <a:gd name="T15" fmla="*/ 28 h 28"/>
                    <a:gd name="T16" fmla="*/ 19 w 34"/>
                    <a:gd name="T17" fmla="*/ 13 h 28"/>
                    <a:gd name="T18" fmla="*/ 26 w 34"/>
                    <a:gd name="T19" fmla="*/ 5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4" h="28">
                      <a:moveTo>
                        <a:pt x="26" y="5"/>
                      </a:move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7" y="0"/>
                        <a:pt x="0" y="7"/>
                        <a:pt x="0" y="16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21" y="28"/>
                        <a:pt x="21" y="28"/>
                        <a:pt x="21" y="28"/>
                      </a:cubicBezTo>
                      <a:cubicBezTo>
                        <a:pt x="34" y="28"/>
                        <a:pt x="34" y="28"/>
                        <a:pt x="34" y="28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lnTo>
                        <a:pt x="26" y="5"/>
                      </a:lnTo>
                      <a:close/>
                    </a:path>
                  </a:pathLst>
                </a:custGeom>
                <a:solidFill>
                  <a:srgbClr val="675B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68" name="Freeform 156">
                  <a:extLst>
                    <a:ext uri="{FF2B5EF4-FFF2-40B4-BE49-F238E27FC236}">
                      <a16:creationId xmlns:a16="http://schemas.microsoft.com/office/drawing/2014/main" id="{C4A9E8D3-3521-49D6-ADE8-B953E3DEE4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91" y="2955"/>
                  <a:ext cx="40" cy="39"/>
                </a:xfrm>
                <a:custGeom>
                  <a:avLst/>
                  <a:gdLst>
                    <a:gd name="T0" fmla="*/ 10 w 40"/>
                    <a:gd name="T1" fmla="*/ 29 h 39"/>
                    <a:gd name="T2" fmla="*/ 20 w 40"/>
                    <a:gd name="T3" fmla="*/ 39 h 39"/>
                    <a:gd name="T4" fmla="*/ 30 w 40"/>
                    <a:gd name="T5" fmla="*/ 29 h 39"/>
                    <a:gd name="T6" fmla="*/ 40 w 40"/>
                    <a:gd name="T7" fmla="*/ 19 h 39"/>
                    <a:gd name="T8" fmla="*/ 20 w 40"/>
                    <a:gd name="T9" fmla="*/ 0 h 39"/>
                    <a:gd name="T10" fmla="*/ 0 w 40"/>
                    <a:gd name="T11" fmla="*/ 19 h 39"/>
                    <a:gd name="T12" fmla="*/ 10 w 40"/>
                    <a:gd name="T13" fmla="*/ 2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" h="39">
                      <a:moveTo>
                        <a:pt x="10" y="29"/>
                      </a:moveTo>
                      <a:lnTo>
                        <a:pt x="20" y="39"/>
                      </a:lnTo>
                      <a:lnTo>
                        <a:pt x="30" y="29"/>
                      </a:lnTo>
                      <a:lnTo>
                        <a:pt x="40" y="19"/>
                      </a:lnTo>
                      <a:lnTo>
                        <a:pt x="20" y="0"/>
                      </a:lnTo>
                      <a:lnTo>
                        <a:pt x="0" y="19"/>
                      </a:lnTo>
                      <a:lnTo>
                        <a:pt x="10" y="29"/>
                      </a:lnTo>
                      <a:close/>
                    </a:path>
                  </a:pathLst>
                </a:custGeom>
                <a:solidFill>
                  <a:srgbClr val="675B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69" name="Freeform 157">
                  <a:extLst>
                    <a:ext uri="{FF2B5EF4-FFF2-40B4-BE49-F238E27FC236}">
                      <a16:creationId xmlns:a16="http://schemas.microsoft.com/office/drawing/2014/main" id="{6B25F4C7-89A3-442A-A800-162D18D037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27" y="2758"/>
                  <a:ext cx="39" cy="40"/>
                </a:xfrm>
                <a:custGeom>
                  <a:avLst/>
                  <a:gdLst>
                    <a:gd name="T0" fmla="*/ 2 w 8"/>
                    <a:gd name="T1" fmla="*/ 6 h 8"/>
                    <a:gd name="T2" fmla="*/ 3 w 8"/>
                    <a:gd name="T3" fmla="*/ 6 h 8"/>
                    <a:gd name="T4" fmla="*/ 5 w 8"/>
                    <a:gd name="T5" fmla="*/ 7 h 8"/>
                    <a:gd name="T6" fmla="*/ 6 w 8"/>
                    <a:gd name="T7" fmla="*/ 7 h 8"/>
                    <a:gd name="T8" fmla="*/ 7 w 8"/>
                    <a:gd name="T9" fmla="*/ 7 h 8"/>
                    <a:gd name="T10" fmla="*/ 8 w 8"/>
                    <a:gd name="T11" fmla="*/ 8 h 8"/>
                    <a:gd name="T12" fmla="*/ 8 w 8"/>
                    <a:gd name="T13" fmla="*/ 8 h 8"/>
                    <a:gd name="T14" fmla="*/ 6 w 8"/>
                    <a:gd name="T15" fmla="*/ 5 h 8"/>
                    <a:gd name="T16" fmla="*/ 0 w 8"/>
                    <a:gd name="T17" fmla="*/ 0 h 8"/>
                    <a:gd name="T18" fmla="*/ 0 w 8"/>
                    <a:gd name="T19" fmla="*/ 5 h 8"/>
                    <a:gd name="T20" fmla="*/ 1 w 8"/>
                    <a:gd name="T21" fmla="*/ 5 h 8"/>
                    <a:gd name="T22" fmla="*/ 2 w 8"/>
                    <a:gd name="T23" fmla="*/ 6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" h="8">
                      <a:moveTo>
                        <a:pt x="2" y="6"/>
                      </a:move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4" y="6"/>
                        <a:pt x="4" y="7"/>
                        <a:pt x="5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7"/>
                        <a:pt x="6" y="7"/>
                        <a:pt x="7" y="7"/>
                      </a:cubicBezTo>
                      <a:cubicBezTo>
                        <a:pt x="7" y="7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2" y="6"/>
                        <a:pt x="2" y="6"/>
                      </a:cubicBezTo>
                      <a:close/>
                    </a:path>
                  </a:pathLst>
                </a:custGeom>
                <a:solidFill>
                  <a:srgbClr val="FFCAB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70" name="Freeform 158">
                  <a:extLst>
                    <a:ext uri="{FF2B5EF4-FFF2-40B4-BE49-F238E27FC236}">
                      <a16:creationId xmlns:a16="http://schemas.microsoft.com/office/drawing/2014/main" id="{DF9DF107-CF5D-43FB-8019-4321E0F00A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27" y="2753"/>
                  <a:ext cx="94" cy="45"/>
                </a:xfrm>
                <a:custGeom>
                  <a:avLst/>
                  <a:gdLst>
                    <a:gd name="T0" fmla="*/ 10 w 19"/>
                    <a:gd name="T1" fmla="*/ 4 h 9"/>
                    <a:gd name="T2" fmla="*/ 0 w 19"/>
                    <a:gd name="T3" fmla="*/ 1 h 9"/>
                    <a:gd name="T4" fmla="*/ 0 w 19"/>
                    <a:gd name="T5" fmla="*/ 1 h 9"/>
                    <a:gd name="T6" fmla="*/ 6 w 19"/>
                    <a:gd name="T7" fmla="*/ 6 h 9"/>
                    <a:gd name="T8" fmla="*/ 8 w 19"/>
                    <a:gd name="T9" fmla="*/ 9 h 9"/>
                    <a:gd name="T10" fmla="*/ 10 w 19"/>
                    <a:gd name="T11" fmla="*/ 9 h 9"/>
                    <a:gd name="T12" fmla="*/ 11 w 19"/>
                    <a:gd name="T13" fmla="*/ 9 h 9"/>
                    <a:gd name="T14" fmla="*/ 13 w 19"/>
                    <a:gd name="T15" fmla="*/ 8 h 9"/>
                    <a:gd name="T16" fmla="*/ 14 w 19"/>
                    <a:gd name="T17" fmla="*/ 8 h 9"/>
                    <a:gd name="T18" fmla="*/ 15 w 19"/>
                    <a:gd name="T19" fmla="*/ 8 h 9"/>
                    <a:gd name="T20" fmla="*/ 16 w 19"/>
                    <a:gd name="T21" fmla="*/ 7 h 9"/>
                    <a:gd name="T22" fmla="*/ 17 w 19"/>
                    <a:gd name="T23" fmla="*/ 7 h 9"/>
                    <a:gd name="T24" fmla="*/ 18 w 19"/>
                    <a:gd name="T25" fmla="*/ 6 h 9"/>
                    <a:gd name="T26" fmla="*/ 19 w 19"/>
                    <a:gd name="T27" fmla="*/ 6 h 9"/>
                    <a:gd name="T28" fmla="*/ 19 w 19"/>
                    <a:gd name="T29" fmla="*/ 6 h 9"/>
                    <a:gd name="T30" fmla="*/ 19 w 19"/>
                    <a:gd name="T31" fmla="*/ 6 h 9"/>
                    <a:gd name="T32" fmla="*/ 19 w 19"/>
                    <a:gd name="T33" fmla="*/ 6 h 9"/>
                    <a:gd name="T34" fmla="*/ 19 w 19"/>
                    <a:gd name="T35" fmla="*/ 0 h 9"/>
                    <a:gd name="T36" fmla="*/ 10 w 19"/>
                    <a:gd name="T37" fmla="*/ 4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9" h="9">
                      <a:moveTo>
                        <a:pt x="10" y="4"/>
                      </a:moveTo>
                      <a:cubicBezTo>
                        <a:pt x="6" y="4"/>
                        <a:pt x="3" y="3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9" y="9"/>
                        <a:pt x="9" y="9"/>
                        <a:pt x="10" y="9"/>
                      </a:cubicBezTo>
                      <a:cubicBezTo>
                        <a:pt x="10" y="9"/>
                        <a:pt x="11" y="9"/>
                        <a:pt x="11" y="9"/>
                      </a:cubicBezTo>
                      <a:cubicBezTo>
                        <a:pt x="12" y="9"/>
                        <a:pt x="12" y="9"/>
                        <a:pt x="13" y="8"/>
                      </a:cubicBezTo>
                      <a:cubicBezTo>
                        <a:pt x="13" y="8"/>
                        <a:pt x="13" y="8"/>
                        <a:pt x="14" y="8"/>
                      </a:cubicBezTo>
                      <a:cubicBezTo>
                        <a:pt x="14" y="8"/>
                        <a:pt x="15" y="8"/>
                        <a:pt x="15" y="8"/>
                      </a:cubicBezTo>
                      <a:cubicBezTo>
                        <a:pt x="15" y="8"/>
                        <a:pt x="16" y="8"/>
                        <a:pt x="16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8" y="7"/>
                        <a:pt x="18" y="6"/>
                        <a:pt x="18" y="6"/>
                      </a:cubicBezTo>
                      <a:cubicBezTo>
                        <a:pt x="19" y="6"/>
                        <a:pt x="19" y="6"/>
                        <a:pt x="19" y="6"/>
                      </a:cubicBezTo>
                      <a:cubicBezTo>
                        <a:pt x="19" y="6"/>
                        <a:pt x="19" y="6"/>
                        <a:pt x="19" y="6"/>
                      </a:cubicBezTo>
                      <a:cubicBezTo>
                        <a:pt x="19" y="6"/>
                        <a:pt x="19" y="6"/>
                        <a:pt x="19" y="6"/>
                      </a:cubicBezTo>
                      <a:cubicBezTo>
                        <a:pt x="19" y="6"/>
                        <a:pt x="19" y="6"/>
                        <a:pt x="19" y="6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6" y="3"/>
                        <a:pt x="13" y="4"/>
                        <a:pt x="10" y="4"/>
                      </a:cubicBezTo>
                      <a:close/>
                    </a:path>
                  </a:pathLst>
                </a:custGeom>
                <a:solidFill>
                  <a:srgbClr val="F9B5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71" name="Freeform 159">
                  <a:extLst>
                    <a:ext uri="{FF2B5EF4-FFF2-40B4-BE49-F238E27FC236}">
                      <a16:creationId xmlns:a16="http://schemas.microsoft.com/office/drawing/2014/main" id="{12F04492-7853-4748-A9D4-15F0E36592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6" y="2621"/>
                  <a:ext cx="89" cy="152"/>
                </a:xfrm>
                <a:custGeom>
                  <a:avLst/>
                  <a:gdLst>
                    <a:gd name="T0" fmla="*/ 18 w 18"/>
                    <a:gd name="T1" fmla="*/ 3 h 31"/>
                    <a:gd name="T2" fmla="*/ 10 w 18"/>
                    <a:gd name="T3" fmla="*/ 0 h 31"/>
                    <a:gd name="T4" fmla="*/ 2 w 18"/>
                    <a:gd name="T5" fmla="*/ 5 h 31"/>
                    <a:gd name="T6" fmla="*/ 2 w 18"/>
                    <a:gd name="T7" fmla="*/ 17 h 31"/>
                    <a:gd name="T8" fmla="*/ 0 w 18"/>
                    <a:gd name="T9" fmla="*/ 19 h 31"/>
                    <a:gd name="T10" fmla="*/ 0 w 18"/>
                    <a:gd name="T11" fmla="*/ 31 h 31"/>
                    <a:gd name="T12" fmla="*/ 9 w 18"/>
                    <a:gd name="T13" fmla="*/ 27 h 31"/>
                    <a:gd name="T14" fmla="*/ 18 w 18"/>
                    <a:gd name="T15" fmla="*/ 10 h 31"/>
                    <a:gd name="T16" fmla="*/ 18 w 18"/>
                    <a:gd name="T17" fmla="*/ 7 h 31"/>
                    <a:gd name="T18" fmla="*/ 18 w 18"/>
                    <a:gd name="T19" fmla="*/ 3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8" h="31">
                      <a:moveTo>
                        <a:pt x="18" y="3"/>
                      </a:moveTo>
                      <a:cubicBezTo>
                        <a:pt x="18" y="3"/>
                        <a:pt x="16" y="0"/>
                        <a:pt x="10" y="0"/>
                      </a:cubicBezTo>
                      <a:cubicBezTo>
                        <a:pt x="6" y="0"/>
                        <a:pt x="2" y="2"/>
                        <a:pt x="2" y="5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2" y="18"/>
                        <a:pt x="1" y="19"/>
                        <a:pt x="0" y="19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3" y="31"/>
                        <a:pt x="6" y="30"/>
                        <a:pt x="9" y="27"/>
                      </a:cubicBezTo>
                      <a:cubicBezTo>
                        <a:pt x="14" y="23"/>
                        <a:pt x="18" y="16"/>
                        <a:pt x="18" y="10"/>
                      </a:cubicBezTo>
                      <a:cubicBezTo>
                        <a:pt x="18" y="9"/>
                        <a:pt x="18" y="8"/>
                        <a:pt x="18" y="7"/>
                      </a:cubicBezTo>
                      <a:lnTo>
                        <a:pt x="18" y="3"/>
                      </a:lnTo>
                      <a:close/>
                    </a:path>
                  </a:pathLst>
                </a:custGeom>
                <a:solidFill>
                  <a:srgbClr val="F9B5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72" name="Freeform 160">
                  <a:extLst>
                    <a:ext uri="{FF2B5EF4-FFF2-40B4-BE49-F238E27FC236}">
                      <a16:creationId xmlns:a16="http://schemas.microsoft.com/office/drawing/2014/main" id="{A8302BC5-A998-4F10-A98F-BE216DEE8A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83" y="2567"/>
                  <a:ext cx="182" cy="206"/>
                </a:xfrm>
                <a:custGeom>
                  <a:avLst/>
                  <a:gdLst>
                    <a:gd name="T0" fmla="*/ 34 w 37"/>
                    <a:gd name="T1" fmla="*/ 0 h 42"/>
                    <a:gd name="T2" fmla="*/ 8 w 37"/>
                    <a:gd name="T3" fmla="*/ 9 h 42"/>
                    <a:gd name="T4" fmla="*/ 4 w 37"/>
                    <a:gd name="T5" fmla="*/ 10 h 42"/>
                    <a:gd name="T6" fmla="*/ 0 w 37"/>
                    <a:gd name="T7" fmla="*/ 9 h 42"/>
                    <a:gd name="T8" fmla="*/ 0 w 37"/>
                    <a:gd name="T9" fmla="*/ 12 h 42"/>
                    <a:gd name="T10" fmla="*/ 0 w 37"/>
                    <a:gd name="T11" fmla="*/ 18 h 42"/>
                    <a:gd name="T12" fmla="*/ 0 w 37"/>
                    <a:gd name="T13" fmla="*/ 21 h 42"/>
                    <a:gd name="T14" fmla="*/ 0 w 37"/>
                    <a:gd name="T15" fmla="*/ 23 h 42"/>
                    <a:gd name="T16" fmla="*/ 9 w 37"/>
                    <a:gd name="T17" fmla="*/ 39 h 42"/>
                    <a:gd name="T18" fmla="*/ 19 w 37"/>
                    <a:gd name="T19" fmla="*/ 42 h 42"/>
                    <a:gd name="T20" fmla="*/ 19 w 37"/>
                    <a:gd name="T21" fmla="*/ 42 h 42"/>
                    <a:gd name="T22" fmla="*/ 19 w 37"/>
                    <a:gd name="T23" fmla="*/ 30 h 42"/>
                    <a:gd name="T24" fmla="*/ 21 w 37"/>
                    <a:gd name="T25" fmla="*/ 28 h 42"/>
                    <a:gd name="T26" fmla="*/ 21 w 37"/>
                    <a:gd name="T27" fmla="*/ 16 h 42"/>
                    <a:gd name="T28" fmla="*/ 29 w 37"/>
                    <a:gd name="T29" fmla="*/ 11 h 42"/>
                    <a:gd name="T30" fmla="*/ 37 w 37"/>
                    <a:gd name="T31" fmla="*/ 14 h 42"/>
                    <a:gd name="T32" fmla="*/ 37 w 37"/>
                    <a:gd name="T33" fmla="*/ 12 h 42"/>
                    <a:gd name="T34" fmla="*/ 34 w 37"/>
                    <a:gd name="T35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7" h="42">
                      <a:moveTo>
                        <a:pt x="34" y="0"/>
                      </a:moveTo>
                      <a:cubicBezTo>
                        <a:pt x="26" y="5"/>
                        <a:pt x="17" y="9"/>
                        <a:pt x="8" y="9"/>
                      </a:cubicBezTo>
                      <a:cubicBezTo>
                        <a:pt x="7" y="9"/>
                        <a:pt x="5" y="10"/>
                        <a:pt x="4" y="10"/>
                      </a:cubicBezTo>
                      <a:cubicBezTo>
                        <a:pt x="3" y="10"/>
                        <a:pt x="1" y="9"/>
                        <a:pt x="0" y="9"/>
                      </a:cubicBezTo>
                      <a:cubicBezTo>
                        <a:pt x="0" y="10"/>
                        <a:pt x="0" y="11"/>
                        <a:pt x="0" y="12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0" y="21"/>
                        <a:pt x="0" y="22"/>
                        <a:pt x="0" y="23"/>
                      </a:cubicBezTo>
                      <a:cubicBezTo>
                        <a:pt x="2" y="29"/>
                        <a:pt x="5" y="35"/>
                        <a:pt x="9" y="39"/>
                      </a:cubicBezTo>
                      <a:cubicBezTo>
                        <a:pt x="12" y="41"/>
                        <a:pt x="15" y="42"/>
                        <a:pt x="19" y="42"/>
                      </a:cubicBezTo>
                      <a:cubicBezTo>
                        <a:pt x="19" y="42"/>
                        <a:pt x="19" y="42"/>
                        <a:pt x="19" y="42"/>
                      </a:cubicBezTo>
                      <a:cubicBezTo>
                        <a:pt x="19" y="30"/>
                        <a:pt x="19" y="30"/>
                        <a:pt x="19" y="30"/>
                      </a:cubicBezTo>
                      <a:cubicBezTo>
                        <a:pt x="20" y="30"/>
                        <a:pt x="21" y="29"/>
                        <a:pt x="21" y="28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1" y="13"/>
                        <a:pt x="25" y="11"/>
                        <a:pt x="29" y="11"/>
                      </a:cubicBezTo>
                      <a:cubicBezTo>
                        <a:pt x="35" y="11"/>
                        <a:pt x="37" y="14"/>
                        <a:pt x="37" y="14"/>
                      </a:cubicBezTo>
                      <a:cubicBezTo>
                        <a:pt x="37" y="12"/>
                        <a:pt x="37" y="12"/>
                        <a:pt x="37" y="12"/>
                      </a:cubicBezTo>
                      <a:cubicBezTo>
                        <a:pt x="37" y="7"/>
                        <a:pt x="36" y="3"/>
                        <a:pt x="34" y="0"/>
                      </a:cubicBezTo>
                      <a:close/>
                    </a:path>
                  </a:pathLst>
                </a:custGeom>
                <a:solidFill>
                  <a:srgbClr val="FFCAB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73" name="Freeform 161">
                  <a:extLst>
                    <a:ext uri="{FF2B5EF4-FFF2-40B4-BE49-F238E27FC236}">
                      <a16:creationId xmlns:a16="http://schemas.microsoft.com/office/drawing/2014/main" id="{1BE571FE-F28F-4867-A0E7-B936A6A747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3" y="2493"/>
                  <a:ext cx="241" cy="177"/>
                </a:xfrm>
                <a:custGeom>
                  <a:avLst/>
                  <a:gdLst>
                    <a:gd name="T0" fmla="*/ 39 w 49"/>
                    <a:gd name="T1" fmla="*/ 5 h 36"/>
                    <a:gd name="T2" fmla="*/ 25 w 49"/>
                    <a:gd name="T3" fmla="*/ 0 h 36"/>
                    <a:gd name="T4" fmla="*/ 0 w 49"/>
                    <a:gd name="T5" fmla="*/ 24 h 36"/>
                    <a:gd name="T6" fmla="*/ 0 w 49"/>
                    <a:gd name="T7" fmla="*/ 25 h 36"/>
                    <a:gd name="T8" fmla="*/ 0 w 49"/>
                    <a:gd name="T9" fmla="*/ 30 h 36"/>
                    <a:gd name="T10" fmla="*/ 4 w 49"/>
                    <a:gd name="T11" fmla="*/ 35 h 36"/>
                    <a:gd name="T12" fmla="*/ 3 w 49"/>
                    <a:gd name="T13" fmla="*/ 34 h 36"/>
                    <a:gd name="T14" fmla="*/ 4 w 49"/>
                    <a:gd name="T15" fmla="*/ 35 h 36"/>
                    <a:gd name="T16" fmla="*/ 6 w 49"/>
                    <a:gd name="T17" fmla="*/ 36 h 36"/>
                    <a:gd name="T18" fmla="*/ 6 w 49"/>
                    <a:gd name="T19" fmla="*/ 36 h 36"/>
                    <a:gd name="T20" fmla="*/ 6 w 49"/>
                    <a:gd name="T21" fmla="*/ 33 h 36"/>
                    <a:gd name="T22" fmla="*/ 6 w 49"/>
                    <a:gd name="T23" fmla="*/ 27 h 36"/>
                    <a:gd name="T24" fmla="*/ 6 w 49"/>
                    <a:gd name="T25" fmla="*/ 24 h 36"/>
                    <a:gd name="T26" fmla="*/ 10 w 49"/>
                    <a:gd name="T27" fmla="*/ 25 h 36"/>
                    <a:gd name="T28" fmla="*/ 14 w 49"/>
                    <a:gd name="T29" fmla="*/ 24 h 36"/>
                    <a:gd name="T30" fmla="*/ 40 w 49"/>
                    <a:gd name="T31" fmla="*/ 15 h 36"/>
                    <a:gd name="T32" fmla="*/ 43 w 49"/>
                    <a:gd name="T33" fmla="*/ 27 h 36"/>
                    <a:gd name="T34" fmla="*/ 43 w 49"/>
                    <a:gd name="T35" fmla="*/ 29 h 36"/>
                    <a:gd name="T36" fmla="*/ 43 w 49"/>
                    <a:gd name="T37" fmla="*/ 33 h 36"/>
                    <a:gd name="T38" fmla="*/ 43 w 49"/>
                    <a:gd name="T39" fmla="*/ 36 h 36"/>
                    <a:gd name="T40" fmla="*/ 44 w 49"/>
                    <a:gd name="T41" fmla="*/ 36 h 36"/>
                    <a:gd name="T42" fmla="*/ 49 w 49"/>
                    <a:gd name="T43" fmla="*/ 30 h 36"/>
                    <a:gd name="T44" fmla="*/ 49 w 49"/>
                    <a:gd name="T45" fmla="*/ 25 h 36"/>
                    <a:gd name="T46" fmla="*/ 49 w 49"/>
                    <a:gd name="T47" fmla="*/ 20 h 36"/>
                    <a:gd name="T48" fmla="*/ 45 w 49"/>
                    <a:gd name="T49" fmla="*/ 11 h 36"/>
                    <a:gd name="T50" fmla="*/ 39 w 49"/>
                    <a:gd name="T51" fmla="*/ 5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49" h="36">
                      <a:moveTo>
                        <a:pt x="39" y="5"/>
                      </a:moveTo>
                      <a:cubicBezTo>
                        <a:pt x="35" y="2"/>
                        <a:pt x="30" y="0"/>
                        <a:pt x="25" y="0"/>
                      </a:cubicBezTo>
                      <a:cubicBezTo>
                        <a:pt x="12" y="0"/>
                        <a:pt x="1" y="11"/>
                        <a:pt x="0" y="24"/>
                      </a:cubicBezTo>
                      <a:cubicBezTo>
                        <a:pt x="0" y="24"/>
                        <a:pt x="0" y="25"/>
                        <a:pt x="0" y="25"/>
                      </a:cubicBezTo>
                      <a:cubicBezTo>
                        <a:pt x="0" y="30"/>
                        <a:pt x="0" y="30"/>
                        <a:pt x="0" y="30"/>
                      </a:cubicBezTo>
                      <a:cubicBezTo>
                        <a:pt x="0" y="32"/>
                        <a:pt x="2" y="34"/>
                        <a:pt x="4" y="35"/>
                      </a:cubicBezTo>
                      <a:cubicBezTo>
                        <a:pt x="3" y="34"/>
                        <a:pt x="3" y="34"/>
                        <a:pt x="3" y="34"/>
                      </a:cubicBezTo>
                      <a:cubicBezTo>
                        <a:pt x="4" y="35"/>
                        <a:pt x="4" y="35"/>
                        <a:pt x="4" y="35"/>
                      </a:cubicBezTo>
                      <a:cubicBezTo>
                        <a:pt x="4" y="35"/>
                        <a:pt x="5" y="36"/>
                        <a:pt x="6" y="36"/>
                      </a:cubicBezTo>
                      <a:cubicBezTo>
                        <a:pt x="6" y="36"/>
                        <a:pt x="6" y="36"/>
                        <a:pt x="6" y="36"/>
                      </a:cubicBezTo>
                      <a:cubicBezTo>
                        <a:pt x="6" y="35"/>
                        <a:pt x="6" y="34"/>
                        <a:pt x="6" y="33"/>
                      </a:cubicBezTo>
                      <a:cubicBezTo>
                        <a:pt x="6" y="27"/>
                        <a:pt x="6" y="27"/>
                        <a:pt x="6" y="27"/>
                      </a:cubicBezTo>
                      <a:cubicBezTo>
                        <a:pt x="6" y="26"/>
                        <a:pt x="6" y="25"/>
                        <a:pt x="6" y="24"/>
                      </a:cubicBezTo>
                      <a:cubicBezTo>
                        <a:pt x="7" y="24"/>
                        <a:pt x="9" y="25"/>
                        <a:pt x="10" y="25"/>
                      </a:cubicBezTo>
                      <a:cubicBezTo>
                        <a:pt x="11" y="25"/>
                        <a:pt x="13" y="24"/>
                        <a:pt x="14" y="24"/>
                      </a:cubicBezTo>
                      <a:cubicBezTo>
                        <a:pt x="23" y="24"/>
                        <a:pt x="32" y="20"/>
                        <a:pt x="40" y="15"/>
                      </a:cubicBezTo>
                      <a:cubicBezTo>
                        <a:pt x="42" y="18"/>
                        <a:pt x="43" y="22"/>
                        <a:pt x="43" y="27"/>
                      </a:cubicBezTo>
                      <a:cubicBezTo>
                        <a:pt x="43" y="29"/>
                        <a:pt x="43" y="29"/>
                        <a:pt x="43" y="29"/>
                      </a:cubicBezTo>
                      <a:cubicBezTo>
                        <a:pt x="43" y="33"/>
                        <a:pt x="43" y="33"/>
                        <a:pt x="43" y="33"/>
                      </a:cubicBezTo>
                      <a:cubicBezTo>
                        <a:pt x="43" y="34"/>
                        <a:pt x="43" y="35"/>
                        <a:pt x="43" y="36"/>
                      </a:cubicBezTo>
                      <a:cubicBezTo>
                        <a:pt x="44" y="36"/>
                        <a:pt x="44" y="36"/>
                        <a:pt x="44" y="36"/>
                      </a:cubicBezTo>
                      <a:cubicBezTo>
                        <a:pt x="47" y="36"/>
                        <a:pt x="49" y="33"/>
                        <a:pt x="49" y="30"/>
                      </a:cubicBezTo>
                      <a:cubicBezTo>
                        <a:pt x="49" y="25"/>
                        <a:pt x="49" y="25"/>
                        <a:pt x="49" y="25"/>
                      </a:cubicBezTo>
                      <a:cubicBezTo>
                        <a:pt x="49" y="23"/>
                        <a:pt x="49" y="22"/>
                        <a:pt x="49" y="20"/>
                      </a:cubicBezTo>
                      <a:cubicBezTo>
                        <a:pt x="48" y="17"/>
                        <a:pt x="47" y="14"/>
                        <a:pt x="45" y="11"/>
                      </a:cubicBezTo>
                      <a:cubicBezTo>
                        <a:pt x="43" y="9"/>
                        <a:pt x="41" y="7"/>
                        <a:pt x="39" y="5"/>
                      </a:cubicBezTo>
                      <a:close/>
                    </a:path>
                  </a:pathLst>
                </a:custGeom>
                <a:solidFill>
                  <a:srgbClr val="27232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74" name="Freeform 162">
                  <a:extLst>
                    <a:ext uri="{FF2B5EF4-FFF2-40B4-BE49-F238E27FC236}">
                      <a16:creationId xmlns:a16="http://schemas.microsoft.com/office/drawing/2014/main" id="{F4C412EF-1987-4953-8D2E-759E86D067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27" y="2783"/>
                  <a:ext cx="49" cy="88"/>
                </a:xfrm>
                <a:custGeom>
                  <a:avLst/>
                  <a:gdLst>
                    <a:gd name="T0" fmla="*/ 6 w 10"/>
                    <a:gd name="T1" fmla="*/ 18 h 18"/>
                    <a:gd name="T2" fmla="*/ 8 w 10"/>
                    <a:gd name="T3" fmla="*/ 9 h 18"/>
                    <a:gd name="T4" fmla="*/ 6 w 10"/>
                    <a:gd name="T5" fmla="*/ 7 h 18"/>
                    <a:gd name="T6" fmla="*/ 10 w 10"/>
                    <a:gd name="T7" fmla="*/ 3 h 18"/>
                    <a:gd name="T8" fmla="*/ 8 w 10"/>
                    <a:gd name="T9" fmla="*/ 3 h 18"/>
                    <a:gd name="T10" fmla="*/ 8 w 10"/>
                    <a:gd name="T11" fmla="*/ 3 h 18"/>
                    <a:gd name="T12" fmla="*/ 7 w 10"/>
                    <a:gd name="T13" fmla="*/ 2 h 18"/>
                    <a:gd name="T14" fmla="*/ 6 w 10"/>
                    <a:gd name="T15" fmla="*/ 2 h 18"/>
                    <a:gd name="T16" fmla="*/ 5 w 10"/>
                    <a:gd name="T17" fmla="*/ 2 h 18"/>
                    <a:gd name="T18" fmla="*/ 3 w 10"/>
                    <a:gd name="T19" fmla="*/ 1 h 18"/>
                    <a:gd name="T20" fmla="*/ 2 w 10"/>
                    <a:gd name="T21" fmla="*/ 1 h 18"/>
                    <a:gd name="T22" fmla="*/ 1 w 10"/>
                    <a:gd name="T23" fmla="*/ 0 h 18"/>
                    <a:gd name="T24" fmla="*/ 0 w 10"/>
                    <a:gd name="T25" fmla="*/ 0 h 18"/>
                    <a:gd name="T26" fmla="*/ 0 w 10"/>
                    <a:gd name="T27" fmla="*/ 5 h 18"/>
                    <a:gd name="T28" fmla="*/ 6 w 10"/>
                    <a:gd name="T29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0" h="18">
                      <a:moveTo>
                        <a:pt x="6" y="18"/>
                      </a:move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9" y="3"/>
                        <a:pt x="9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7" y="2"/>
                        <a:pt x="7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4" y="2"/>
                        <a:pt x="4" y="1"/>
                        <a:pt x="3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5"/>
                        <a:pt x="0" y="5"/>
                        <a:pt x="0" y="5"/>
                      </a:cubicBezTo>
                      <a:lnTo>
                        <a:pt x="6" y="18"/>
                      </a:lnTo>
                      <a:close/>
                    </a:path>
                  </a:pathLst>
                </a:custGeom>
                <a:solidFill>
                  <a:srgbClr val="2893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75" name="Freeform 163">
                  <a:extLst>
                    <a:ext uri="{FF2B5EF4-FFF2-40B4-BE49-F238E27FC236}">
                      <a16:creationId xmlns:a16="http://schemas.microsoft.com/office/drawing/2014/main" id="{0B153189-4458-43B2-A58B-22FE80EFED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6" y="2783"/>
                  <a:ext cx="45" cy="88"/>
                </a:xfrm>
                <a:custGeom>
                  <a:avLst/>
                  <a:gdLst>
                    <a:gd name="T0" fmla="*/ 9 w 9"/>
                    <a:gd name="T1" fmla="*/ 0 h 18"/>
                    <a:gd name="T2" fmla="*/ 8 w 9"/>
                    <a:gd name="T3" fmla="*/ 0 h 18"/>
                    <a:gd name="T4" fmla="*/ 7 w 9"/>
                    <a:gd name="T5" fmla="*/ 1 h 18"/>
                    <a:gd name="T6" fmla="*/ 6 w 9"/>
                    <a:gd name="T7" fmla="*/ 1 h 18"/>
                    <a:gd name="T8" fmla="*/ 5 w 9"/>
                    <a:gd name="T9" fmla="*/ 2 h 18"/>
                    <a:gd name="T10" fmla="*/ 4 w 9"/>
                    <a:gd name="T11" fmla="*/ 2 h 18"/>
                    <a:gd name="T12" fmla="*/ 3 w 9"/>
                    <a:gd name="T13" fmla="*/ 2 h 18"/>
                    <a:gd name="T14" fmla="*/ 1 w 9"/>
                    <a:gd name="T15" fmla="*/ 3 h 18"/>
                    <a:gd name="T16" fmla="*/ 0 w 9"/>
                    <a:gd name="T17" fmla="*/ 3 h 18"/>
                    <a:gd name="T18" fmla="*/ 4 w 9"/>
                    <a:gd name="T19" fmla="*/ 7 h 18"/>
                    <a:gd name="T20" fmla="*/ 2 w 9"/>
                    <a:gd name="T21" fmla="*/ 9 h 18"/>
                    <a:gd name="T22" fmla="*/ 4 w 9"/>
                    <a:gd name="T23" fmla="*/ 18 h 18"/>
                    <a:gd name="T24" fmla="*/ 7 w 9"/>
                    <a:gd name="T25" fmla="*/ 10 h 18"/>
                    <a:gd name="T26" fmla="*/ 9 w 9"/>
                    <a:gd name="T27" fmla="*/ 5 h 18"/>
                    <a:gd name="T28" fmla="*/ 9 w 9"/>
                    <a:gd name="T29" fmla="*/ 5 h 18"/>
                    <a:gd name="T30" fmla="*/ 9 w 9"/>
                    <a:gd name="T31" fmla="*/ 0 h 18"/>
                    <a:gd name="T32" fmla="*/ 9 w 9"/>
                    <a:gd name="T33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9" h="18">
                      <a:moveTo>
                        <a:pt x="9" y="0"/>
                      </a:move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0"/>
                        <a:pt x="8" y="1"/>
                        <a:pt x="7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2"/>
                        <a:pt x="5" y="2"/>
                        <a:pt x="5" y="2"/>
                      </a:cubicBezTo>
                      <a:cubicBezTo>
                        <a:pt x="5" y="2"/>
                        <a:pt x="4" y="2"/>
                        <a:pt x="4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2" y="3"/>
                        <a:pt x="2" y="3"/>
                        <a:pt x="1" y="3"/>
                      </a:cubicBezTo>
                      <a:cubicBezTo>
                        <a:pt x="1" y="3"/>
                        <a:pt x="0" y="3"/>
                        <a:pt x="0" y="3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4" y="18"/>
                        <a:pt x="4" y="18"/>
                        <a:pt x="4" y="18"/>
                      </a:cubicBezTo>
                      <a:cubicBezTo>
                        <a:pt x="7" y="10"/>
                        <a:pt x="7" y="10"/>
                        <a:pt x="7" y="10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lose/>
                    </a:path>
                  </a:pathLst>
                </a:custGeom>
                <a:solidFill>
                  <a:srgbClr val="2893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76" name="Freeform 164">
                  <a:extLst>
                    <a:ext uri="{FF2B5EF4-FFF2-40B4-BE49-F238E27FC236}">
                      <a16:creationId xmlns:a16="http://schemas.microsoft.com/office/drawing/2014/main" id="{8E4CD641-19AF-4068-BF8B-DAE1DA00F5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2" y="2783"/>
                  <a:ext cx="262" cy="137"/>
                </a:xfrm>
                <a:custGeom>
                  <a:avLst/>
                  <a:gdLst>
                    <a:gd name="T0" fmla="*/ 21 w 53"/>
                    <a:gd name="T1" fmla="*/ 18 h 28"/>
                    <a:gd name="T2" fmla="*/ 19 w 53"/>
                    <a:gd name="T3" fmla="*/ 9 h 28"/>
                    <a:gd name="T4" fmla="*/ 17 w 53"/>
                    <a:gd name="T5" fmla="*/ 11 h 28"/>
                    <a:gd name="T6" fmla="*/ 15 w 53"/>
                    <a:gd name="T7" fmla="*/ 9 h 28"/>
                    <a:gd name="T8" fmla="*/ 13 w 53"/>
                    <a:gd name="T9" fmla="*/ 18 h 28"/>
                    <a:gd name="T10" fmla="*/ 7 w 53"/>
                    <a:gd name="T11" fmla="*/ 5 h 28"/>
                    <a:gd name="T12" fmla="*/ 0 w 53"/>
                    <a:gd name="T13" fmla="*/ 13 h 28"/>
                    <a:gd name="T14" fmla="*/ 15 w 53"/>
                    <a:gd name="T15" fmla="*/ 28 h 28"/>
                    <a:gd name="T16" fmla="*/ 17 w 53"/>
                    <a:gd name="T17" fmla="*/ 28 h 28"/>
                    <a:gd name="T18" fmla="*/ 31 w 53"/>
                    <a:gd name="T19" fmla="*/ 28 h 28"/>
                    <a:gd name="T20" fmla="*/ 53 w 53"/>
                    <a:gd name="T21" fmla="*/ 28 h 28"/>
                    <a:gd name="T22" fmla="*/ 53 w 53"/>
                    <a:gd name="T23" fmla="*/ 16 h 28"/>
                    <a:gd name="T24" fmla="*/ 53 w 53"/>
                    <a:gd name="T25" fmla="*/ 16 h 28"/>
                    <a:gd name="T26" fmla="*/ 36 w 53"/>
                    <a:gd name="T27" fmla="*/ 0 h 28"/>
                    <a:gd name="T28" fmla="*/ 26 w 53"/>
                    <a:gd name="T29" fmla="*/ 0 h 28"/>
                    <a:gd name="T30" fmla="*/ 26 w 53"/>
                    <a:gd name="T31" fmla="*/ 5 h 28"/>
                    <a:gd name="T32" fmla="*/ 21 w 53"/>
                    <a:gd name="T33" fmla="*/ 1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3" h="28">
                      <a:moveTo>
                        <a:pt x="21" y="18"/>
                      </a:move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15" y="28"/>
                        <a:pt x="15" y="28"/>
                        <a:pt x="15" y="28"/>
                      </a:cubicBezTo>
                      <a:cubicBezTo>
                        <a:pt x="17" y="28"/>
                        <a:pt x="17" y="28"/>
                        <a:pt x="17" y="28"/>
                      </a:cubicBezTo>
                      <a:cubicBezTo>
                        <a:pt x="31" y="28"/>
                        <a:pt x="31" y="28"/>
                        <a:pt x="31" y="28"/>
                      </a:cubicBezTo>
                      <a:cubicBezTo>
                        <a:pt x="53" y="28"/>
                        <a:pt x="53" y="28"/>
                        <a:pt x="53" y="28"/>
                      </a:cubicBezTo>
                      <a:cubicBezTo>
                        <a:pt x="53" y="16"/>
                        <a:pt x="53" y="16"/>
                        <a:pt x="53" y="16"/>
                      </a:cubicBezTo>
                      <a:cubicBezTo>
                        <a:pt x="53" y="16"/>
                        <a:pt x="53" y="16"/>
                        <a:pt x="53" y="16"/>
                      </a:cubicBezTo>
                      <a:cubicBezTo>
                        <a:pt x="53" y="7"/>
                        <a:pt x="45" y="0"/>
                        <a:pt x="36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6" y="5"/>
                        <a:pt x="26" y="5"/>
                        <a:pt x="26" y="5"/>
                      </a:cubicBezTo>
                      <a:lnTo>
                        <a:pt x="21" y="18"/>
                      </a:lnTo>
                      <a:close/>
                    </a:path>
                  </a:pathLst>
                </a:custGeom>
                <a:solidFill>
                  <a:srgbClr val="D4D7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77" name="Freeform 165">
                  <a:extLst>
                    <a:ext uri="{FF2B5EF4-FFF2-40B4-BE49-F238E27FC236}">
                      <a16:creationId xmlns:a16="http://schemas.microsoft.com/office/drawing/2014/main" id="{4913A58A-DB28-4F22-AB13-07D0322BAB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02" y="2783"/>
                  <a:ext cx="25" cy="24"/>
                </a:xfrm>
                <a:custGeom>
                  <a:avLst/>
                  <a:gdLst>
                    <a:gd name="T0" fmla="*/ 25 w 25"/>
                    <a:gd name="T1" fmla="*/ 0 h 24"/>
                    <a:gd name="T2" fmla="*/ 0 w 25"/>
                    <a:gd name="T3" fmla="*/ 0 h 24"/>
                    <a:gd name="T4" fmla="*/ 25 w 25"/>
                    <a:gd name="T5" fmla="*/ 24 h 24"/>
                    <a:gd name="T6" fmla="*/ 25 w 25"/>
                    <a:gd name="T7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24">
                      <a:moveTo>
                        <a:pt x="25" y="0"/>
                      </a:moveTo>
                      <a:lnTo>
                        <a:pt x="0" y="0"/>
                      </a:lnTo>
                      <a:lnTo>
                        <a:pt x="25" y="24"/>
                      </a:lnTo>
                      <a:lnTo>
                        <a:pt x="25" y="0"/>
                      </a:lnTo>
                      <a:close/>
                    </a:path>
                  </a:pathLst>
                </a:custGeom>
                <a:solidFill>
                  <a:srgbClr val="D4D7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78" name="Freeform 166">
                  <a:extLst>
                    <a:ext uri="{FF2B5EF4-FFF2-40B4-BE49-F238E27FC236}">
                      <a16:creationId xmlns:a16="http://schemas.microsoft.com/office/drawing/2014/main" id="{6886584A-3903-4795-A410-6F952EDFF2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99" y="2783"/>
                  <a:ext cx="167" cy="137"/>
                </a:xfrm>
                <a:custGeom>
                  <a:avLst/>
                  <a:gdLst>
                    <a:gd name="T0" fmla="*/ 26 w 34"/>
                    <a:gd name="T1" fmla="*/ 5 h 28"/>
                    <a:gd name="T2" fmla="*/ 21 w 34"/>
                    <a:gd name="T3" fmla="*/ 0 h 28"/>
                    <a:gd name="T4" fmla="*/ 16 w 34"/>
                    <a:gd name="T5" fmla="*/ 0 h 28"/>
                    <a:gd name="T6" fmla="*/ 16 w 34"/>
                    <a:gd name="T7" fmla="*/ 0 h 28"/>
                    <a:gd name="T8" fmla="*/ 0 w 34"/>
                    <a:gd name="T9" fmla="*/ 16 h 28"/>
                    <a:gd name="T10" fmla="*/ 0 w 34"/>
                    <a:gd name="T11" fmla="*/ 28 h 28"/>
                    <a:gd name="T12" fmla="*/ 21 w 34"/>
                    <a:gd name="T13" fmla="*/ 28 h 28"/>
                    <a:gd name="T14" fmla="*/ 34 w 34"/>
                    <a:gd name="T15" fmla="*/ 28 h 28"/>
                    <a:gd name="T16" fmla="*/ 19 w 34"/>
                    <a:gd name="T17" fmla="*/ 13 h 28"/>
                    <a:gd name="T18" fmla="*/ 26 w 34"/>
                    <a:gd name="T19" fmla="*/ 5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4" h="28">
                      <a:moveTo>
                        <a:pt x="26" y="5"/>
                      </a:move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7" y="0"/>
                        <a:pt x="0" y="7"/>
                        <a:pt x="0" y="16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21" y="28"/>
                        <a:pt x="21" y="28"/>
                        <a:pt x="21" y="28"/>
                      </a:cubicBezTo>
                      <a:cubicBezTo>
                        <a:pt x="34" y="28"/>
                        <a:pt x="34" y="28"/>
                        <a:pt x="34" y="28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lnTo>
                        <a:pt x="26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79" name="Freeform 167">
                  <a:extLst>
                    <a:ext uri="{FF2B5EF4-FFF2-40B4-BE49-F238E27FC236}">
                      <a16:creationId xmlns:a16="http://schemas.microsoft.com/office/drawing/2014/main" id="{E1C72FB0-5DCA-4AF3-A9C1-7689748177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6" y="2798"/>
                  <a:ext cx="40" cy="39"/>
                </a:xfrm>
                <a:custGeom>
                  <a:avLst/>
                  <a:gdLst>
                    <a:gd name="T0" fmla="*/ 10 w 40"/>
                    <a:gd name="T1" fmla="*/ 29 h 39"/>
                    <a:gd name="T2" fmla="*/ 20 w 40"/>
                    <a:gd name="T3" fmla="*/ 39 h 39"/>
                    <a:gd name="T4" fmla="*/ 30 w 40"/>
                    <a:gd name="T5" fmla="*/ 29 h 39"/>
                    <a:gd name="T6" fmla="*/ 40 w 40"/>
                    <a:gd name="T7" fmla="*/ 19 h 39"/>
                    <a:gd name="T8" fmla="*/ 20 w 40"/>
                    <a:gd name="T9" fmla="*/ 0 h 39"/>
                    <a:gd name="T10" fmla="*/ 0 w 40"/>
                    <a:gd name="T11" fmla="*/ 19 h 39"/>
                    <a:gd name="T12" fmla="*/ 10 w 40"/>
                    <a:gd name="T13" fmla="*/ 2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" h="39">
                      <a:moveTo>
                        <a:pt x="10" y="29"/>
                      </a:moveTo>
                      <a:lnTo>
                        <a:pt x="20" y="39"/>
                      </a:lnTo>
                      <a:lnTo>
                        <a:pt x="30" y="29"/>
                      </a:lnTo>
                      <a:lnTo>
                        <a:pt x="40" y="19"/>
                      </a:lnTo>
                      <a:lnTo>
                        <a:pt x="20" y="0"/>
                      </a:lnTo>
                      <a:lnTo>
                        <a:pt x="0" y="19"/>
                      </a:lnTo>
                      <a:lnTo>
                        <a:pt x="10" y="29"/>
                      </a:lnTo>
                      <a:close/>
                    </a:path>
                  </a:pathLst>
                </a:custGeom>
                <a:solidFill>
                  <a:srgbClr val="B6BAA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80" name="Freeform 168">
                  <a:extLst>
                    <a:ext uri="{FF2B5EF4-FFF2-40B4-BE49-F238E27FC236}">
                      <a16:creationId xmlns:a16="http://schemas.microsoft.com/office/drawing/2014/main" id="{500A5B94-5CF0-4839-8500-A1BCE076EE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97" y="2758"/>
                  <a:ext cx="39" cy="40"/>
                </a:xfrm>
                <a:custGeom>
                  <a:avLst/>
                  <a:gdLst>
                    <a:gd name="T0" fmla="*/ 2 w 8"/>
                    <a:gd name="T1" fmla="*/ 6 h 8"/>
                    <a:gd name="T2" fmla="*/ 3 w 8"/>
                    <a:gd name="T3" fmla="*/ 6 h 8"/>
                    <a:gd name="T4" fmla="*/ 5 w 8"/>
                    <a:gd name="T5" fmla="*/ 7 h 8"/>
                    <a:gd name="T6" fmla="*/ 6 w 8"/>
                    <a:gd name="T7" fmla="*/ 7 h 8"/>
                    <a:gd name="T8" fmla="*/ 7 w 8"/>
                    <a:gd name="T9" fmla="*/ 7 h 8"/>
                    <a:gd name="T10" fmla="*/ 8 w 8"/>
                    <a:gd name="T11" fmla="*/ 8 h 8"/>
                    <a:gd name="T12" fmla="*/ 8 w 8"/>
                    <a:gd name="T13" fmla="*/ 8 h 8"/>
                    <a:gd name="T14" fmla="*/ 6 w 8"/>
                    <a:gd name="T15" fmla="*/ 5 h 8"/>
                    <a:gd name="T16" fmla="*/ 0 w 8"/>
                    <a:gd name="T17" fmla="*/ 0 h 8"/>
                    <a:gd name="T18" fmla="*/ 0 w 8"/>
                    <a:gd name="T19" fmla="*/ 5 h 8"/>
                    <a:gd name="T20" fmla="*/ 1 w 8"/>
                    <a:gd name="T21" fmla="*/ 5 h 8"/>
                    <a:gd name="T22" fmla="*/ 2 w 8"/>
                    <a:gd name="T23" fmla="*/ 6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" h="8">
                      <a:moveTo>
                        <a:pt x="2" y="6"/>
                      </a:move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4" y="7"/>
                        <a:pt x="4" y="7"/>
                        <a:pt x="5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7"/>
                        <a:pt x="6" y="7"/>
                        <a:pt x="7" y="7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2" y="6"/>
                        <a:pt x="2" y="6"/>
                      </a:cubicBezTo>
                      <a:close/>
                    </a:path>
                  </a:pathLst>
                </a:custGeom>
                <a:solidFill>
                  <a:srgbClr val="FFCAB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81" name="Freeform 169">
                  <a:extLst>
                    <a:ext uri="{FF2B5EF4-FFF2-40B4-BE49-F238E27FC236}">
                      <a16:creationId xmlns:a16="http://schemas.microsoft.com/office/drawing/2014/main" id="{4F812688-903E-4ADA-99F3-F5CA38EF73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97" y="2753"/>
                  <a:ext cx="94" cy="45"/>
                </a:xfrm>
                <a:custGeom>
                  <a:avLst/>
                  <a:gdLst>
                    <a:gd name="T0" fmla="*/ 10 w 19"/>
                    <a:gd name="T1" fmla="*/ 4 h 9"/>
                    <a:gd name="T2" fmla="*/ 0 w 19"/>
                    <a:gd name="T3" fmla="*/ 1 h 9"/>
                    <a:gd name="T4" fmla="*/ 0 w 19"/>
                    <a:gd name="T5" fmla="*/ 1 h 9"/>
                    <a:gd name="T6" fmla="*/ 6 w 19"/>
                    <a:gd name="T7" fmla="*/ 6 h 9"/>
                    <a:gd name="T8" fmla="*/ 8 w 19"/>
                    <a:gd name="T9" fmla="*/ 9 h 9"/>
                    <a:gd name="T10" fmla="*/ 10 w 19"/>
                    <a:gd name="T11" fmla="*/ 9 h 9"/>
                    <a:gd name="T12" fmla="*/ 11 w 19"/>
                    <a:gd name="T13" fmla="*/ 9 h 9"/>
                    <a:gd name="T14" fmla="*/ 13 w 19"/>
                    <a:gd name="T15" fmla="*/ 8 h 9"/>
                    <a:gd name="T16" fmla="*/ 14 w 19"/>
                    <a:gd name="T17" fmla="*/ 8 h 9"/>
                    <a:gd name="T18" fmla="*/ 15 w 19"/>
                    <a:gd name="T19" fmla="*/ 8 h 9"/>
                    <a:gd name="T20" fmla="*/ 16 w 19"/>
                    <a:gd name="T21" fmla="*/ 7 h 9"/>
                    <a:gd name="T22" fmla="*/ 17 w 19"/>
                    <a:gd name="T23" fmla="*/ 7 h 9"/>
                    <a:gd name="T24" fmla="*/ 19 w 19"/>
                    <a:gd name="T25" fmla="*/ 6 h 9"/>
                    <a:gd name="T26" fmla="*/ 19 w 19"/>
                    <a:gd name="T27" fmla="*/ 6 h 9"/>
                    <a:gd name="T28" fmla="*/ 19 w 19"/>
                    <a:gd name="T29" fmla="*/ 0 h 9"/>
                    <a:gd name="T30" fmla="*/ 10 w 19"/>
                    <a:gd name="T31" fmla="*/ 4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9" h="9">
                      <a:moveTo>
                        <a:pt x="10" y="4"/>
                      </a:moveTo>
                      <a:cubicBezTo>
                        <a:pt x="6" y="4"/>
                        <a:pt x="3" y="3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9" y="9"/>
                        <a:pt x="9" y="9"/>
                        <a:pt x="10" y="9"/>
                      </a:cubicBezTo>
                      <a:cubicBezTo>
                        <a:pt x="10" y="9"/>
                        <a:pt x="11" y="9"/>
                        <a:pt x="11" y="9"/>
                      </a:cubicBezTo>
                      <a:cubicBezTo>
                        <a:pt x="12" y="9"/>
                        <a:pt x="12" y="9"/>
                        <a:pt x="13" y="8"/>
                      </a:cubicBezTo>
                      <a:cubicBezTo>
                        <a:pt x="14" y="8"/>
                        <a:pt x="14" y="8"/>
                        <a:pt x="14" y="8"/>
                      </a:cubicBezTo>
                      <a:cubicBezTo>
                        <a:pt x="14" y="8"/>
                        <a:pt x="15" y="8"/>
                        <a:pt x="15" y="8"/>
                      </a:cubicBezTo>
                      <a:cubicBezTo>
                        <a:pt x="15" y="8"/>
                        <a:pt x="16" y="8"/>
                        <a:pt x="16" y="7"/>
                      </a:cubicBez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8" y="7"/>
                        <a:pt x="18" y="6"/>
                        <a:pt x="19" y="6"/>
                      </a:cubicBezTo>
                      <a:cubicBezTo>
                        <a:pt x="19" y="6"/>
                        <a:pt x="19" y="6"/>
                        <a:pt x="19" y="6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6" y="3"/>
                        <a:pt x="13" y="4"/>
                        <a:pt x="10" y="4"/>
                      </a:cubicBezTo>
                      <a:close/>
                    </a:path>
                  </a:pathLst>
                </a:custGeom>
                <a:solidFill>
                  <a:srgbClr val="F9B5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82" name="Freeform 170">
                  <a:extLst>
                    <a:ext uri="{FF2B5EF4-FFF2-40B4-BE49-F238E27FC236}">
                      <a16:creationId xmlns:a16="http://schemas.microsoft.com/office/drawing/2014/main" id="{1D500BCB-6705-4977-B5EF-AF36300A07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46" y="2621"/>
                  <a:ext cx="89" cy="152"/>
                </a:xfrm>
                <a:custGeom>
                  <a:avLst/>
                  <a:gdLst>
                    <a:gd name="T0" fmla="*/ 18 w 18"/>
                    <a:gd name="T1" fmla="*/ 3 h 31"/>
                    <a:gd name="T2" fmla="*/ 10 w 18"/>
                    <a:gd name="T3" fmla="*/ 0 h 31"/>
                    <a:gd name="T4" fmla="*/ 2 w 18"/>
                    <a:gd name="T5" fmla="*/ 5 h 31"/>
                    <a:gd name="T6" fmla="*/ 2 w 18"/>
                    <a:gd name="T7" fmla="*/ 17 h 31"/>
                    <a:gd name="T8" fmla="*/ 0 w 18"/>
                    <a:gd name="T9" fmla="*/ 19 h 31"/>
                    <a:gd name="T10" fmla="*/ 0 w 18"/>
                    <a:gd name="T11" fmla="*/ 31 h 31"/>
                    <a:gd name="T12" fmla="*/ 9 w 18"/>
                    <a:gd name="T13" fmla="*/ 27 h 31"/>
                    <a:gd name="T14" fmla="*/ 18 w 18"/>
                    <a:gd name="T15" fmla="*/ 10 h 31"/>
                    <a:gd name="T16" fmla="*/ 18 w 18"/>
                    <a:gd name="T17" fmla="*/ 7 h 31"/>
                    <a:gd name="T18" fmla="*/ 18 w 18"/>
                    <a:gd name="T19" fmla="*/ 3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8" h="31">
                      <a:moveTo>
                        <a:pt x="18" y="3"/>
                      </a:moveTo>
                      <a:cubicBezTo>
                        <a:pt x="18" y="3"/>
                        <a:pt x="16" y="0"/>
                        <a:pt x="10" y="0"/>
                      </a:cubicBezTo>
                      <a:cubicBezTo>
                        <a:pt x="6" y="0"/>
                        <a:pt x="2" y="2"/>
                        <a:pt x="2" y="5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2" y="18"/>
                        <a:pt x="1" y="19"/>
                        <a:pt x="0" y="19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3" y="31"/>
                        <a:pt x="6" y="30"/>
                        <a:pt x="9" y="27"/>
                      </a:cubicBezTo>
                      <a:cubicBezTo>
                        <a:pt x="14" y="23"/>
                        <a:pt x="18" y="16"/>
                        <a:pt x="18" y="10"/>
                      </a:cubicBezTo>
                      <a:cubicBezTo>
                        <a:pt x="18" y="9"/>
                        <a:pt x="18" y="8"/>
                        <a:pt x="18" y="7"/>
                      </a:cubicBezTo>
                      <a:lnTo>
                        <a:pt x="18" y="3"/>
                      </a:lnTo>
                      <a:close/>
                    </a:path>
                  </a:pathLst>
                </a:custGeom>
                <a:solidFill>
                  <a:srgbClr val="F9B5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83" name="Freeform 171">
                  <a:extLst>
                    <a:ext uri="{FF2B5EF4-FFF2-40B4-BE49-F238E27FC236}">
                      <a16:creationId xmlns:a16="http://schemas.microsoft.com/office/drawing/2014/main" id="{DA97F946-5F0A-4AAB-B942-DC79FF63FE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53" y="2567"/>
                  <a:ext cx="182" cy="206"/>
                </a:xfrm>
                <a:custGeom>
                  <a:avLst/>
                  <a:gdLst>
                    <a:gd name="T0" fmla="*/ 19 w 37"/>
                    <a:gd name="T1" fmla="*/ 42 h 42"/>
                    <a:gd name="T2" fmla="*/ 19 w 37"/>
                    <a:gd name="T3" fmla="*/ 30 h 42"/>
                    <a:gd name="T4" fmla="*/ 21 w 37"/>
                    <a:gd name="T5" fmla="*/ 28 h 42"/>
                    <a:gd name="T6" fmla="*/ 21 w 37"/>
                    <a:gd name="T7" fmla="*/ 16 h 42"/>
                    <a:gd name="T8" fmla="*/ 29 w 37"/>
                    <a:gd name="T9" fmla="*/ 11 h 42"/>
                    <a:gd name="T10" fmla="*/ 37 w 37"/>
                    <a:gd name="T11" fmla="*/ 14 h 42"/>
                    <a:gd name="T12" fmla="*/ 37 w 37"/>
                    <a:gd name="T13" fmla="*/ 12 h 42"/>
                    <a:gd name="T14" fmla="*/ 34 w 37"/>
                    <a:gd name="T15" fmla="*/ 0 h 42"/>
                    <a:gd name="T16" fmla="*/ 4 w 37"/>
                    <a:gd name="T17" fmla="*/ 10 h 42"/>
                    <a:gd name="T18" fmla="*/ 0 w 37"/>
                    <a:gd name="T19" fmla="*/ 9 h 42"/>
                    <a:gd name="T20" fmla="*/ 0 w 37"/>
                    <a:gd name="T21" fmla="*/ 12 h 42"/>
                    <a:gd name="T22" fmla="*/ 0 w 37"/>
                    <a:gd name="T23" fmla="*/ 18 h 42"/>
                    <a:gd name="T24" fmla="*/ 0 w 37"/>
                    <a:gd name="T25" fmla="*/ 21 h 42"/>
                    <a:gd name="T26" fmla="*/ 9 w 37"/>
                    <a:gd name="T27" fmla="*/ 39 h 42"/>
                    <a:gd name="T28" fmla="*/ 19 w 37"/>
                    <a:gd name="T29" fmla="*/ 4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7" h="42">
                      <a:moveTo>
                        <a:pt x="19" y="42"/>
                      </a:moveTo>
                      <a:cubicBezTo>
                        <a:pt x="19" y="30"/>
                        <a:pt x="19" y="30"/>
                        <a:pt x="19" y="30"/>
                      </a:cubicBezTo>
                      <a:cubicBezTo>
                        <a:pt x="20" y="30"/>
                        <a:pt x="21" y="29"/>
                        <a:pt x="21" y="28"/>
                      </a:cubicBez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1" y="13"/>
                        <a:pt x="25" y="11"/>
                        <a:pt x="29" y="11"/>
                      </a:cubicBezTo>
                      <a:cubicBezTo>
                        <a:pt x="35" y="11"/>
                        <a:pt x="37" y="14"/>
                        <a:pt x="37" y="14"/>
                      </a:cubicBezTo>
                      <a:cubicBezTo>
                        <a:pt x="37" y="12"/>
                        <a:pt x="37" y="12"/>
                        <a:pt x="37" y="12"/>
                      </a:cubicBezTo>
                      <a:cubicBezTo>
                        <a:pt x="37" y="7"/>
                        <a:pt x="36" y="3"/>
                        <a:pt x="34" y="0"/>
                      </a:cubicBezTo>
                      <a:cubicBezTo>
                        <a:pt x="25" y="6"/>
                        <a:pt x="15" y="10"/>
                        <a:pt x="4" y="10"/>
                      </a:cubicBezTo>
                      <a:cubicBezTo>
                        <a:pt x="3" y="10"/>
                        <a:pt x="1" y="9"/>
                        <a:pt x="0" y="9"/>
                      </a:cubicBezTo>
                      <a:cubicBezTo>
                        <a:pt x="0" y="10"/>
                        <a:pt x="0" y="11"/>
                        <a:pt x="0" y="12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19"/>
                        <a:pt x="0" y="20"/>
                        <a:pt x="0" y="21"/>
                      </a:cubicBezTo>
                      <a:cubicBezTo>
                        <a:pt x="1" y="27"/>
                        <a:pt x="4" y="34"/>
                        <a:pt x="9" y="39"/>
                      </a:cubicBezTo>
                      <a:cubicBezTo>
                        <a:pt x="12" y="41"/>
                        <a:pt x="15" y="42"/>
                        <a:pt x="19" y="42"/>
                      </a:cubicBezTo>
                      <a:close/>
                    </a:path>
                  </a:pathLst>
                </a:custGeom>
                <a:solidFill>
                  <a:srgbClr val="FFCAB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84" name="Freeform 172">
                  <a:extLst>
                    <a:ext uri="{FF2B5EF4-FFF2-40B4-BE49-F238E27FC236}">
                      <a16:creationId xmlns:a16="http://schemas.microsoft.com/office/drawing/2014/main" id="{CC2EE3BA-0CE1-40E1-906D-298AB084FF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23" y="2493"/>
                  <a:ext cx="241" cy="177"/>
                </a:xfrm>
                <a:custGeom>
                  <a:avLst/>
                  <a:gdLst>
                    <a:gd name="T0" fmla="*/ 1 w 49"/>
                    <a:gd name="T1" fmla="*/ 21 h 36"/>
                    <a:gd name="T2" fmla="*/ 0 w 49"/>
                    <a:gd name="T3" fmla="*/ 24 h 36"/>
                    <a:gd name="T4" fmla="*/ 0 w 49"/>
                    <a:gd name="T5" fmla="*/ 25 h 36"/>
                    <a:gd name="T6" fmla="*/ 0 w 49"/>
                    <a:gd name="T7" fmla="*/ 30 h 36"/>
                    <a:gd name="T8" fmla="*/ 6 w 49"/>
                    <a:gd name="T9" fmla="*/ 36 h 36"/>
                    <a:gd name="T10" fmla="*/ 6 w 49"/>
                    <a:gd name="T11" fmla="*/ 36 h 36"/>
                    <a:gd name="T12" fmla="*/ 6 w 49"/>
                    <a:gd name="T13" fmla="*/ 33 h 36"/>
                    <a:gd name="T14" fmla="*/ 6 w 49"/>
                    <a:gd name="T15" fmla="*/ 27 h 36"/>
                    <a:gd name="T16" fmla="*/ 6 w 49"/>
                    <a:gd name="T17" fmla="*/ 24 h 36"/>
                    <a:gd name="T18" fmla="*/ 10 w 49"/>
                    <a:gd name="T19" fmla="*/ 25 h 36"/>
                    <a:gd name="T20" fmla="*/ 40 w 49"/>
                    <a:gd name="T21" fmla="*/ 15 h 36"/>
                    <a:gd name="T22" fmla="*/ 40 w 49"/>
                    <a:gd name="T23" fmla="*/ 15 h 36"/>
                    <a:gd name="T24" fmla="*/ 43 w 49"/>
                    <a:gd name="T25" fmla="*/ 27 h 36"/>
                    <a:gd name="T26" fmla="*/ 43 w 49"/>
                    <a:gd name="T27" fmla="*/ 29 h 36"/>
                    <a:gd name="T28" fmla="*/ 43 w 49"/>
                    <a:gd name="T29" fmla="*/ 33 h 36"/>
                    <a:gd name="T30" fmla="*/ 43 w 49"/>
                    <a:gd name="T31" fmla="*/ 36 h 36"/>
                    <a:gd name="T32" fmla="*/ 44 w 49"/>
                    <a:gd name="T33" fmla="*/ 36 h 36"/>
                    <a:gd name="T34" fmla="*/ 49 w 49"/>
                    <a:gd name="T35" fmla="*/ 30 h 36"/>
                    <a:gd name="T36" fmla="*/ 49 w 49"/>
                    <a:gd name="T37" fmla="*/ 25 h 36"/>
                    <a:gd name="T38" fmla="*/ 45 w 49"/>
                    <a:gd name="T39" fmla="*/ 11 h 36"/>
                    <a:gd name="T40" fmla="*/ 25 w 49"/>
                    <a:gd name="T41" fmla="*/ 0 h 36"/>
                    <a:gd name="T42" fmla="*/ 11 w 49"/>
                    <a:gd name="T43" fmla="*/ 5 h 36"/>
                    <a:gd name="T44" fmla="*/ 1 w 49"/>
                    <a:gd name="T45" fmla="*/ 21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9" h="36">
                      <a:moveTo>
                        <a:pt x="1" y="21"/>
                      </a:moveTo>
                      <a:cubicBezTo>
                        <a:pt x="0" y="22"/>
                        <a:pt x="0" y="23"/>
                        <a:pt x="0" y="24"/>
                      </a:cubicBezTo>
                      <a:cubicBezTo>
                        <a:pt x="0" y="24"/>
                        <a:pt x="0" y="25"/>
                        <a:pt x="0" y="25"/>
                      </a:cubicBezTo>
                      <a:cubicBezTo>
                        <a:pt x="0" y="30"/>
                        <a:pt x="0" y="30"/>
                        <a:pt x="0" y="30"/>
                      </a:cubicBezTo>
                      <a:cubicBezTo>
                        <a:pt x="0" y="33"/>
                        <a:pt x="3" y="36"/>
                        <a:pt x="6" y="36"/>
                      </a:cubicBezTo>
                      <a:cubicBezTo>
                        <a:pt x="6" y="36"/>
                        <a:pt x="6" y="36"/>
                        <a:pt x="6" y="36"/>
                      </a:cubicBezTo>
                      <a:cubicBezTo>
                        <a:pt x="6" y="35"/>
                        <a:pt x="6" y="34"/>
                        <a:pt x="6" y="33"/>
                      </a:cubicBezTo>
                      <a:cubicBezTo>
                        <a:pt x="6" y="27"/>
                        <a:pt x="6" y="27"/>
                        <a:pt x="6" y="27"/>
                      </a:cubicBezTo>
                      <a:cubicBezTo>
                        <a:pt x="6" y="26"/>
                        <a:pt x="6" y="25"/>
                        <a:pt x="6" y="24"/>
                      </a:cubicBezTo>
                      <a:cubicBezTo>
                        <a:pt x="7" y="24"/>
                        <a:pt x="9" y="25"/>
                        <a:pt x="10" y="25"/>
                      </a:cubicBezTo>
                      <a:cubicBezTo>
                        <a:pt x="21" y="25"/>
                        <a:pt x="31" y="21"/>
                        <a:pt x="40" y="15"/>
                      </a:cubicBezTo>
                      <a:cubicBezTo>
                        <a:pt x="40" y="15"/>
                        <a:pt x="40" y="15"/>
                        <a:pt x="40" y="15"/>
                      </a:cubicBezTo>
                      <a:cubicBezTo>
                        <a:pt x="42" y="18"/>
                        <a:pt x="43" y="22"/>
                        <a:pt x="43" y="27"/>
                      </a:cubicBezTo>
                      <a:cubicBezTo>
                        <a:pt x="43" y="29"/>
                        <a:pt x="43" y="29"/>
                        <a:pt x="43" y="29"/>
                      </a:cubicBezTo>
                      <a:cubicBezTo>
                        <a:pt x="43" y="33"/>
                        <a:pt x="43" y="33"/>
                        <a:pt x="43" y="33"/>
                      </a:cubicBezTo>
                      <a:cubicBezTo>
                        <a:pt x="43" y="34"/>
                        <a:pt x="43" y="35"/>
                        <a:pt x="43" y="36"/>
                      </a:cubicBezTo>
                      <a:cubicBezTo>
                        <a:pt x="44" y="36"/>
                        <a:pt x="44" y="36"/>
                        <a:pt x="44" y="36"/>
                      </a:cubicBezTo>
                      <a:cubicBezTo>
                        <a:pt x="47" y="36"/>
                        <a:pt x="49" y="33"/>
                        <a:pt x="49" y="30"/>
                      </a:cubicBezTo>
                      <a:cubicBezTo>
                        <a:pt x="49" y="25"/>
                        <a:pt x="49" y="25"/>
                        <a:pt x="49" y="25"/>
                      </a:cubicBezTo>
                      <a:cubicBezTo>
                        <a:pt x="49" y="20"/>
                        <a:pt x="48" y="15"/>
                        <a:pt x="45" y="11"/>
                      </a:cubicBezTo>
                      <a:cubicBezTo>
                        <a:pt x="41" y="5"/>
                        <a:pt x="33" y="0"/>
                        <a:pt x="25" y="0"/>
                      </a:cubicBezTo>
                      <a:cubicBezTo>
                        <a:pt x="20" y="0"/>
                        <a:pt x="15" y="2"/>
                        <a:pt x="11" y="5"/>
                      </a:cubicBezTo>
                      <a:cubicBezTo>
                        <a:pt x="6" y="8"/>
                        <a:pt x="2" y="14"/>
                        <a:pt x="1" y="21"/>
                      </a:cubicBezTo>
                      <a:close/>
                    </a:path>
                  </a:pathLst>
                </a:custGeom>
                <a:solidFill>
                  <a:srgbClr val="27232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85" name="Freeform 173">
                  <a:extLst>
                    <a:ext uri="{FF2B5EF4-FFF2-40B4-BE49-F238E27FC236}">
                      <a16:creationId xmlns:a16="http://schemas.microsoft.com/office/drawing/2014/main" id="{17CACB80-B980-4C18-8454-947553E086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97" y="2783"/>
                  <a:ext cx="49" cy="88"/>
                </a:xfrm>
                <a:custGeom>
                  <a:avLst/>
                  <a:gdLst>
                    <a:gd name="T0" fmla="*/ 6 w 10"/>
                    <a:gd name="T1" fmla="*/ 18 h 18"/>
                    <a:gd name="T2" fmla="*/ 8 w 10"/>
                    <a:gd name="T3" fmla="*/ 9 h 18"/>
                    <a:gd name="T4" fmla="*/ 6 w 10"/>
                    <a:gd name="T5" fmla="*/ 7 h 18"/>
                    <a:gd name="T6" fmla="*/ 10 w 10"/>
                    <a:gd name="T7" fmla="*/ 3 h 18"/>
                    <a:gd name="T8" fmla="*/ 8 w 10"/>
                    <a:gd name="T9" fmla="*/ 3 h 18"/>
                    <a:gd name="T10" fmla="*/ 8 w 10"/>
                    <a:gd name="T11" fmla="*/ 3 h 18"/>
                    <a:gd name="T12" fmla="*/ 7 w 10"/>
                    <a:gd name="T13" fmla="*/ 2 h 18"/>
                    <a:gd name="T14" fmla="*/ 6 w 10"/>
                    <a:gd name="T15" fmla="*/ 2 h 18"/>
                    <a:gd name="T16" fmla="*/ 5 w 10"/>
                    <a:gd name="T17" fmla="*/ 2 h 18"/>
                    <a:gd name="T18" fmla="*/ 3 w 10"/>
                    <a:gd name="T19" fmla="*/ 1 h 18"/>
                    <a:gd name="T20" fmla="*/ 2 w 10"/>
                    <a:gd name="T21" fmla="*/ 1 h 18"/>
                    <a:gd name="T22" fmla="*/ 1 w 10"/>
                    <a:gd name="T23" fmla="*/ 0 h 18"/>
                    <a:gd name="T24" fmla="*/ 0 w 10"/>
                    <a:gd name="T25" fmla="*/ 0 h 18"/>
                    <a:gd name="T26" fmla="*/ 0 w 10"/>
                    <a:gd name="T27" fmla="*/ 5 h 18"/>
                    <a:gd name="T28" fmla="*/ 6 w 10"/>
                    <a:gd name="T29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0" h="18">
                      <a:moveTo>
                        <a:pt x="6" y="18"/>
                      </a:move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9" y="3"/>
                        <a:pt x="9" y="3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4" y="2"/>
                        <a:pt x="4" y="2"/>
                        <a:pt x="3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5"/>
                        <a:pt x="0" y="5"/>
                        <a:pt x="0" y="5"/>
                      </a:cubicBezTo>
                      <a:lnTo>
                        <a:pt x="6" y="18"/>
                      </a:lnTo>
                      <a:close/>
                    </a:path>
                  </a:pathLst>
                </a:custGeom>
                <a:solidFill>
                  <a:srgbClr val="27232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86" name="Freeform 174">
                  <a:extLst>
                    <a:ext uri="{FF2B5EF4-FFF2-40B4-BE49-F238E27FC236}">
                      <a16:creationId xmlns:a16="http://schemas.microsoft.com/office/drawing/2014/main" id="{42116BC5-7B73-487E-851B-8A495FC745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46" y="2783"/>
                  <a:ext cx="45" cy="88"/>
                </a:xfrm>
                <a:custGeom>
                  <a:avLst/>
                  <a:gdLst>
                    <a:gd name="T0" fmla="*/ 7 w 9"/>
                    <a:gd name="T1" fmla="*/ 1 h 18"/>
                    <a:gd name="T2" fmla="*/ 6 w 9"/>
                    <a:gd name="T3" fmla="*/ 1 h 18"/>
                    <a:gd name="T4" fmla="*/ 5 w 9"/>
                    <a:gd name="T5" fmla="*/ 2 h 18"/>
                    <a:gd name="T6" fmla="*/ 4 w 9"/>
                    <a:gd name="T7" fmla="*/ 2 h 18"/>
                    <a:gd name="T8" fmla="*/ 3 w 9"/>
                    <a:gd name="T9" fmla="*/ 2 h 18"/>
                    <a:gd name="T10" fmla="*/ 1 w 9"/>
                    <a:gd name="T11" fmla="*/ 3 h 18"/>
                    <a:gd name="T12" fmla="*/ 0 w 9"/>
                    <a:gd name="T13" fmla="*/ 3 h 18"/>
                    <a:gd name="T14" fmla="*/ 4 w 9"/>
                    <a:gd name="T15" fmla="*/ 7 h 18"/>
                    <a:gd name="T16" fmla="*/ 2 w 9"/>
                    <a:gd name="T17" fmla="*/ 9 h 18"/>
                    <a:gd name="T18" fmla="*/ 4 w 9"/>
                    <a:gd name="T19" fmla="*/ 18 h 18"/>
                    <a:gd name="T20" fmla="*/ 7 w 9"/>
                    <a:gd name="T21" fmla="*/ 10 h 18"/>
                    <a:gd name="T22" fmla="*/ 9 w 9"/>
                    <a:gd name="T23" fmla="*/ 5 h 18"/>
                    <a:gd name="T24" fmla="*/ 9 w 9"/>
                    <a:gd name="T25" fmla="*/ 5 h 18"/>
                    <a:gd name="T26" fmla="*/ 9 w 9"/>
                    <a:gd name="T27" fmla="*/ 0 h 18"/>
                    <a:gd name="T28" fmla="*/ 9 w 9"/>
                    <a:gd name="T29" fmla="*/ 0 h 18"/>
                    <a:gd name="T30" fmla="*/ 7 w 9"/>
                    <a:gd name="T31" fmla="*/ 1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9" h="18">
                      <a:moveTo>
                        <a:pt x="7" y="1"/>
                      </a:move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2"/>
                        <a:pt x="5" y="2"/>
                        <a:pt x="5" y="2"/>
                      </a:cubicBezTo>
                      <a:cubicBezTo>
                        <a:pt x="5" y="2"/>
                        <a:pt x="4" y="2"/>
                        <a:pt x="4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2" y="3"/>
                        <a:pt x="2" y="3"/>
                        <a:pt x="1" y="3"/>
                      </a:cubicBezTo>
                      <a:cubicBezTo>
                        <a:pt x="1" y="3"/>
                        <a:pt x="0" y="3"/>
                        <a:pt x="0" y="3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4" y="18"/>
                        <a:pt x="4" y="18"/>
                        <a:pt x="4" y="18"/>
                      </a:cubicBezTo>
                      <a:cubicBezTo>
                        <a:pt x="7" y="10"/>
                        <a:pt x="7" y="10"/>
                        <a:pt x="7" y="10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8" y="0"/>
                        <a:pt x="8" y="1"/>
                        <a:pt x="7" y="1"/>
                      </a:cubicBezTo>
                      <a:close/>
                    </a:path>
                  </a:pathLst>
                </a:custGeom>
                <a:solidFill>
                  <a:srgbClr val="27232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87" name="Freeform 175">
                  <a:extLst>
                    <a:ext uri="{FF2B5EF4-FFF2-40B4-BE49-F238E27FC236}">
                      <a16:creationId xmlns:a16="http://schemas.microsoft.com/office/drawing/2014/main" id="{2B94517E-8C50-46FB-BE2D-A6C1CC99CD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62" y="2783"/>
                  <a:ext cx="262" cy="137"/>
                </a:xfrm>
                <a:custGeom>
                  <a:avLst/>
                  <a:gdLst>
                    <a:gd name="T0" fmla="*/ 21 w 53"/>
                    <a:gd name="T1" fmla="*/ 18 h 28"/>
                    <a:gd name="T2" fmla="*/ 19 w 53"/>
                    <a:gd name="T3" fmla="*/ 9 h 28"/>
                    <a:gd name="T4" fmla="*/ 17 w 53"/>
                    <a:gd name="T5" fmla="*/ 11 h 28"/>
                    <a:gd name="T6" fmla="*/ 15 w 53"/>
                    <a:gd name="T7" fmla="*/ 9 h 28"/>
                    <a:gd name="T8" fmla="*/ 13 w 53"/>
                    <a:gd name="T9" fmla="*/ 18 h 28"/>
                    <a:gd name="T10" fmla="*/ 7 w 53"/>
                    <a:gd name="T11" fmla="*/ 5 h 28"/>
                    <a:gd name="T12" fmla="*/ 0 w 53"/>
                    <a:gd name="T13" fmla="*/ 13 h 28"/>
                    <a:gd name="T14" fmla="*/ 15 w 53"/>
                    <a:gd name="T15" fmla="*/ 28 h 28"/>
                    <a:gd name="T16" fmla="*/ 17 w 53"/>
                    <a:gd name="T17" fmla="*/ 28 h 28"/>
                    <a:gd name="T18" fmla="*/ 31 w 53"/>
                    <a:gd name="T19" fmla="*/ 28 h 28"/>
                    <a:gd name="T20" fmla="*/ 53 w 53"/>
                    <a:gd name="T21" fmla="*/ 28 h 28"/>
                    <a:gd name="T22" fmla="*/ 53 w 53"/>
                    <a:gd name="T23" fmla="*/ 16 h 28"/>
                    <a:gd name="T24" fmla="*/ 36 w 53"/>
                    <a:gd name="T25" fmla="*/ 0 h 28"/>
                    <a:gd name="T26" fmla="*/ 26 w 53"/>
                    <a:gd name="T27" fmla="*/ 0 h 28"/>
                    <a:gd name="T28" fmla="*/ 26 w 53"/>
                    <a:gd name="T29" fmla="*/ 5 h 28"/>
                    <a:gd name="T30" fmla="*/ 21 w 53"/>
                    <a:gd name="T31" fmla="*/ 1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53" h="28">
                      <a:moveTo>
                        <a:pt x="21" y="18"/>
                      </a:move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7" y="5"/>
                        <a:pt x="7" y="5"/>
                        <a:pt x="7" y="5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15" y="28"/>
                        <a:pt x="15" y="28"/>
                        <a:pt x="15" y="28"/>
                      </a:cubicBezTo>
                      <a:cubicBezTo>
                        <a:pt x="17" y="28"/>
                        <a:pt x="17" y="28"/>
                        <a:pt x="17" y="28"/>
                      </a:cubicBezTo>
                      <a:cubicBezTo>
                        <a:pt x="31" y="28"/>
                        <a:pt x="31" y="28"/>
                        <a:pt x="31" y="28"/>
                      </a:cubicBezTo>
                      <a:cubicBezTo>
                        <a:pt x="53" y="28"/>
                        <a:pt x="53" y="28"/>
                        <a:pt x="53" y="28"/>
                      </a:cubicBezTo>
                      <a:cubicBezTo>
                        <a:pt x="53" y="16"/>
                        <a:pt x="53" y="16"/>
                        <a:pt x="53" y="16"/>
                      </a:cubicBezTo>
                      <a:cubicBezTo>
                        <a:pt x="53" y="7"/>
                        <a:pt x="45" y="0"/>
                        <a:pt x="36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6" y="5"/>
                        <a:pt x="26" y="5"/>
                        <a:pt x="26" y="5"/>
                      </a:cubicBezTo>
                      <a:lnTo>
                        <a:pt x="21" y="18"/>
                      </a:lnTo>
                      <a:close/>
                    </a:path>
                  </a:pathLst>
                </a:custGeom>
                <a:solidFill>
                  <a:srgbClr val="791D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88" name="Freeform 176">
                  <a:extLst>
                    <a:ext uri="{FF2B5EF4-FFF2-40B4-BE49-F238E27FC236}">
                      <a16:creationId xmlns:a16="http://schemas.microsoft.com/office/drawing/2014/main" id="{BE92BBBF-3897-49CA-BC03-A2D6680892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2" y="2783"/>
                  <a:ext cx="25" cy="24"/>
                </a:xfrm>
                <a:custGeom>
                  <a:avLst/>
                  <a:gdLst>
                    <a:gd name="T0" fmla="*/ 25 w 25"/>
                    <a:gd name="T1" fmla="*/ 0 h 24"/>
                    <a:gd name="T2" fmla="*/ 0 w 25"/>
                    <a:gd name="T3" fmla="*/ 0 h 24"/>
                    <a:gd name="T4" fmla="*/ 25 w 25"/>
                    <a:gd name="T5" fmla="*/ 24 h 24"/>
                    <a:gd name="T6" fmla="*/ 25 w 25"/>
                    <a:gd name="T7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24">
                      <a:moveTo>
                        <a:pt x="25" y="0"/>
                      </a:moveTo>
                      <a:lnTo>
                        <a:pt x="0" y="0"/>
                      </a:lnTo>
                      <a:lnTo>
                        <a:pt x="25" y="24"/>
                      </a:lnTo>
                      <a:lnTo>
                        <a:pt x="25" y="0"/>
                      </a:lnTo>
                      <a:close/>
                    </a:path>
                  </a:pathLst>
                </a:custGeom>
                <a:solidFill>
                  <a:srgbClr val="791D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89" name="Freeform 177">
                  <a:extLst>
                    <a:ext uri="{FF2B5EF4-FFF2-40B4-BE49-F238E27FC236}">
                      <a16:creationId xmlns:a16="http://schemas.microsoft.com/office/drawing/2014/main" id="{A40C72C8-8001-4D74-8FC8-751034825D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69" y="2783"/>
                  <a:ext cx="167" cy="137"/>
                </a:xfrm>
                <a:custGeom>
                  <a:avLst/>
                  <a:gdLst>
                    <a:gd name="T0" fmla="*/ 26 w 34"/>
                    <a:gd name="T1" fmla="*/ 5 h 28"/>
                    <a:gd name="T2" fmla="*/ 21 w 34"/>
                    <a:gd name="T3" fmla="*/ 0 h 28"/>
                    <a:gd name="T4" fmla="*/ 16 w 34"/>
                    <a:gd name="T5" fmla="*/ 0 h 28"/>
                    <a:gd name="T6" fmla="*/ 16 w 34"/>
                    <a:gd name="T7" fmla="*/ 0 h 28"/>
                    <a:gd name="T8" fmla="*/ 0 w 34"/>
                    <a:gd name="T9" fmla="*/ 16 h 28"/>
                    <a:gd name="T10" fmla="*/ 0 w 34"/>
                    <a:gd name="T11" fmla="*/ 28 h 28"/>
                    <a:gd name="T12" fmla="*/ 21 w 34"/>
                    <a:gd name="T13" fmla="*/ 28 h 28"/>
                    <a:gd name="T14" fmla="*/ 34 w 34"/>
                    <a:gd name="T15" fmla="*/ 28 h 28"/>
                    <a:gd name="T16" fmla="*/ 19 w 34"/>
                    <a:gd name="T17" fmla="*/ 13 h 28"/>
                    <a:gd name="T18" fmla="*/ 26 w 34"/>
                    <a:gd name="T19" fmla="*/ 5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4" h="28">
                      <a:moveTo>
                        <a:pt x="26" y="5"/>
                      </a:move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7" y="0"/>
                        <a:pt x="0" y="7"/>
                        <a:pt x="0" y="16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21" y="28"/>
                        <a:pt x="21" y="28"/>
                        <a:pt x="21" y="28"/>
                      </a:cubicBezTo>
                      <a:cubicBezTo>
                        <a:pt x="34" y="28"/>
                        <a:pt x="34" y="28"/>
                        <a:pt x="34" y="28"/>
                      </a:cubicBezTo>
                      <a:cubicBezTo>
                        <a:pt x="19" y="13"/>
                        <a:pt x="19" y="13"/>
                        <a:pt x="19" y="13"/>
                      </a:cubicBezTo>
                      <a:lnTo>
                        <a:pt x="26" y="5"/>
                      </a:lnTo>
                      <a:close/>
                    </a:path>
                  </a:pathLst>
                </a:custGeom>
                <a:solidFill>
                  <a:srgbClr val="A126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90" name="Freeform 178">
                  <a:extLst>
                    <a:ext uri="{FF2B5EF4-FFF2-40B4-BE49-F238E27FC236}">
                      <a16:creationId xmlns:a16="http://schemas.microsoft.com/office/drawing/2014/main" id="{821027B3-9F47-4CE1-B318-4E62E3BF2D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26" y="2798"/>
                  <a:ext cx="40" cy="39"/>
                </a:xfrm>
                <a:custGeom>
                  <a:avLst/>
                  <a:gdLst>
                    <a:gd name="T0" fmla="*/ 10 w 40"/>
                    <a:gd name="T1" fmla="*/ 29 h 39"/>
                    <a:gd name="T2" fmla="*/ 20 w 40"/>
                    <a:gd name="T3" fmla="*/ 39 h 39"/>
                    <a:gd name="T4" fmla="*/ 30 w 40"/>
                    <a:gd name="T5" fmla="*/ 29 h 39"/>
                    <a:gd name="T6" fmla="*/ 40 w 40"/>
                    <a:gd name="T7" fmla="*/ 19 h 39"/>
                    <a:gd name="T8" fmla="*/ 20 w 40"/>
                    <a:gd name="T9" fmla="*/ 0 h 39"/>
                    <a:gd name="T10" fmla="*/ 0 w 40"/>
                    <a:gd name="T11" fmla="*/ 19 h 39"/>
                    <a:gd name="T12" fmla="*/ 10 w 40"/>
                    <a:gd name="T13" fmla="*/ 2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" h="39">
                      <a:moveTo>
                        <a:pt x="10" y="29"/>
                      </a:moveTo>
                      <a:lnTo>
                        <a:pt x="20" y="39"/>
                      </a:lnTo>
                      <a:lnTo>
                        <a:pt x="30" y="29"/>
                      </a:lnTo>
                      <a:lnTo>
                        <a:pt x="40" y="19"/>
                      </a:lnTo>
                      <a:lnTo>
                        <a:pt x="20" y="0"/>
                      </a:lnTo>
                      <a:lnTo>
                        <a:pt x="0" y="19"/>
                      </a:lnTo>
                      <a:lnTo>
                        <a:pt x="10" y="29"/>
                      </a:lnTo>
                      <a:close/>
                    </a:path>
                  </a:pathLst>
                </a:custGeom>
                <a:solidFill>
                  <a:srgbClr val="A126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91" name="Freeform 179">
                  <a:extLst>
                    <a:ext uri="{FF2B5EF4-FFF2-40B4-BE49-F238E27FC236}">
                      <a16:creationId xmlns:a16="http://schemas.microsoft.com/office/drawing/2014/main" id="{B36EE94B-3B83-4F44-A824-D3F4DFC0AA5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968" y="3185"/>
                  <a:ext cx="858" cy="673"/>
                </a:xfrm>
                <a:custGeom>
                  <a:avLst/>
                  <a:gdLst>
                    <a:gd name="T0" fmla="*/ 112 w 174"/>
                    <a:gd name="T1" fmla="*/ 128 h 137"/>
                    <a:gd name="T2" fmla="*/ 114 w 174"/>
                    <a:gd name="T3" fmla="*/ 135 h 137"/>
                    <a:gd name="T4" fmla="*/ 59 w 174"/>
                    <a:gd name="T5" fmla="*/ 135 h 137"/>
                    <a:gd name="T6" fmla="*/ 58 w 174"/>
                    <a:gd name="T7" fmla="*/ 137 h 137"/>
                    <a:gd name="T8" fmla="*/ 116 w 174"/>
                    <a:gd name="T9" fmla="*/ 137 h 137"/>
                    <a:gd name="T10" fmla="*/ 112 w 174"/>
                    <a:gd name="T11" fmla="*/ 128 h 137"/>
                    <a:gd name="T12" fmla="*/ 0 w 174"/>
                    <a:gd name="T13" fmla="*/ 111 h 137"/>
                    <a:gd name="T14" fmla="*/ 3 w 174"/>
                    <a:gd name="T15" fmla="*/ 114 h 137"/>
                    <a:gd name="T16" fmla="*/ 6 w 174"/>
                    <a:gd name="T17" fmla="*/ 115 h 137"/>
                    <a:gd name="T18" fmla="*/ 38 w 174"/>
                    <a:gd name="T19" fmla="*/ 115 h 137"/>
                    <a:gd name="T20" fmla="*/ 39 w 174"/>
                    <a:gd name="T21" fmla="*/ 115 h 137"/>
                    <a:gd name="T22" fmla="*/ 35 w 174"/>
                    <a:gd name="T23" fmla="*/ 115 h 137"/>
                    <a:gd name="T24" fmla="*/ 36 w 174"/>
                    <a:gd name="T25" fmla="*/ 112 h 137"/>
                    <a:gd name="T26" fmla="*/ 3 w 174"/>
                    <a:gd name="T27" fmla="*/ 112 h 137"/>
                    <a:gd name="T28" fmla="*/ 0 w 174"/>
                    <a:gd name="T29" fmla="*/ 111 h 137"/>
                    <a:gd name="T30" fmla="*/ 171 w 174"/>
                    <a:gd name="T31" fmla="*/ 0 h 137"/>
                    <a:gd name="T32" fmla="*/ 172 w 174"/>
                    <a:gd name="T33" fmla="*/ 3 h 137"/>
                    <a:gd name="T34" fmla="*/ 172 w 174"/>
                    <a:gd name="T35" fmla="*/ 106 h 137"/>
                    <a:gd name="T36" fmla="*/ 166 w 174"/>
                    <a:gd name="T37" fmla="*/ 112 h 137"/>
                    <a:gd name="T38" fmla="*/ 95 w 174"/>
                    <a:gd name="T39" fmla="*/ 112 h 137"/>
                    <a:gd name="T40" fmla="*/ 97 w 174"/>
                    <a:gd name="T41" fmla="*/ 114 h 137"/>
                    <a:gd name="T42" fmla="*/ 98 w 174"/>
                    <a:gd name="T43" fmla="*/ 115 h 137"/>
                    <a:gd name="T44" fmla="*/ 169 w 174"/>
                    <a:gd name="T45" fmla="*/ 115 h 137"/>
                    <a:gd name="T46" fmla="*/ 174 w 174"/>
                    <a:gd name="T47" fmla="*/ 109 h 137"/>
                    <a:gd name="T48" fmla="*/ 174 w 174"/>
                    <a:gd name="T49" fmla="*/ 6 h 137"/>
                    <a:gd name="T50" fmla="*/ 174 w 174"/>
                    <a:gd name="T51" fmla="*/ 2 h 137"/>
                    <a:gd name="T52" fmla="*/ 171 w 174"/>
                    <a:gd name="T53" fmla="*/ 0 h 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74" h="137">
                      <a:moveTo>
                        <a:pt x="112" y="128"/>
                      </a:moveTo>
                      <a:cubicBezTo>
                        <a:pt x="113" y="130"/>
                        <a:pt x="114" y="132"/>
                        <a:pt x="114" y="135"/>
                      </a:cubicBezTo>
                      <a:cubicBezTo>
                        <a:pt x="59" y="135"/>
                        <a:pt x="59" y="135"/>
                        <a:pt x="59" y="135"/>
                      </a:cubicBezTo>
                      <a:cubicBezTo>
                        <a:pt x="58" y="136"/>
                        <a:pt x="58" y="136"/>
                        <a:pt x="58" y="137"/>
                      </a:cubicBezTo>
                      <a:cubicBezTo>
                        <a:pt x="116" y="137"/>
                        <a:pt x="116" y="137"/>
                        <a:pt x="116" y="137"/>
                      </a:cubicBezTo>
                      <a:cubicBezTo>
                        <a:pt x="116" y="134"/>
                        <a:pt x="115" y="130"/>
                        <a:pt x="112" y="128"/>
                      </a:cubicBezTo>
                      <a:moveTo>
                        <a:pt x="0" y="111"/>
                      </a:moveTo>
                      <a:cubicBezTo>
                        <a:pt x="1" y="112"/>
                        <a:pt x="2" y="113"/>
                        <a:pt x="3" y="114"/>
                      </a:cubicBezTo>
                      <a:cubicBezTo>
                        <a:pt x="3" y="114"/>
                        <a:pt x="4" y="115"/>
                        <a:pt x="6" y="115"/>
                      </a:cubicBezTo>
                      <a:cubicBezTo>
                        <a:pt x="38" y="115"/>
                        <a:pt x="38" y="115"/>
                        <a:pt x="38" y="115"/>
                      </a:cubicBezTo>
                      <a:cubicBezTo>
                        <a:pt x="39" y="115"/>
                        <a:pt x="39" y="115"/>
                        <a:pt x="39" y="115"/>
                      </a:cubicBezTo>
                      <a:cubicBezTo>
                        <a:pt x="35" y="115"/>
                        <a:pt x="35" y="115"/>
                        <a:pt x="35" y="115"/>
                      </a:cubicBezTo>
                      <a:cubicBezTo>
                        <a:pt x="35" y="114"/>
                        <a:pt x="35" y="113"/>
                        <a:pt x="36" y="112"/>
                      </a:cubicBezTo>
                      <a:cubicBezTo>
                        <a:pt x="3" y="112"/>
                        <a:pt x="3" y="112"/>
                        <a:pt x="3" y="112"/>
                      </a:cubicBezTo>
                      <a:cubicBezTo>
                        <a:pt x="2" y="112"/>
                        <a:pt x="1" y="112"/>
                        <a:pt x="0" y="111"/>
                      </a:cubicBezTo>
                      <a:moveTo>
                        <a:pt x="171" y="0"/>
                      </a:moveTo>
                      <a:cubicBezTo>
                        <a:pt x="171" y="1"/>
                        <a:pt x="172" y="2"/>
                        <a:pt x="172" y="3"/>
                      </a:cubicBezTo>
                      <a:cubicBezTo>
                        <a:pt x="172" y="106"/>
                        <a:pt x="172" y="106"/>
                        <a:pt x="172" y="106"/>
                      </a:cubicBezTo>
                      <a:cubicBezTo>
                        <a:pt x="172" y="109"/>
                        <a:pt x="169" y="112"/>
                        <a:pt x="166" y="112"/>
                      </a:cubicBezTo>
                      <a:cubicBezTo>
                        <a:pt x="95" y="112"/>
                        <a:pt x="95" y="112"/>
                        <a:pt x="95" y="112"/>
                      </a:cubicBezTo>
                      <a:cubicBezTo>
                        <a:pt x="96" y="112"/>
                        <a:pt x="97" y="113"/>
                        <a:pt x="97" y="114"/>
                      </a:cubicBezTo>
                      <a:cubicBezTo>
                        <a:pt x="98" y="114"/>
                        <a:pt x="98" y="114"/>
                        <a:pt x="98" y="115"/>
                      </a:cubicBezTo>
                      <a:cubicBezTo>
                        <a:pt x="169" y="115"/>
                        <a:pt x="169" y="115"/>
                        <a:pt x="169" y="115"/>
                      </a:cubicBezTo>
                      <a:cubicBezTo>
                        <a:pt x="172" y="115"/>
                        <a:pt x="174" y="112"/>
                        <a:pt x="174" y="109"/>
                      </a:cubicBezTo>
                      <a:cubicBezTo>
                        <a:pt x="174" y="6"/>
                        <a:pt x="174" y="6"/>
                        <a:pt x="174" y="6"/>
                      </a:cubicBezTo>
                      <a:cubicBezTo>
                        <a:pt x="174" y="4"/>
                        <a:pt x="174" y="3"/>
                        <a:pt x="174" y="2"/>
                      </a:cubicBezTo>
                      <a:cubicBezTo>
                        <a:pt x="173" y="1"/>
                        <a:pt x="172" y="1"/>
                        <a:pt x="171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92" name="Freeform 180">
                  <a:extLst>
                    <a:ext uri="{FF2B5EF4-FFF2-40B4-BE49-F238E27FC236}">
                      <a16:creationId xmlns:a16="http://schemas.microsoft.com/office/drawing/2014/main" id="{242C97D4-0F2F-4182-BAE4-CA4776ADB4B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954" y="3171"/>
                  <a:ext cx="862" cy="677"/>
                </a:xfrm>
                <a:custGeom>
                  <a:avLst/>
                  <a:gdLst>
                    <a:gd name="T0" fmla="*/ 112 w 175"/>
                    <a:gd name="T1" fmla="*/ 128 h 138"/>
                    <a:gd name="T2" fmla="*/ 114 w 175"/>
                    <a:gd name="T3" fmla="*/ 135 h 138"/>
                    <a:gd name="T4" fmla="*/ 59 w 175"/>
                    <a:gd name="T5" fmla="*/ 135 h 138"/>
                    <a:gd name="T6" fmla="*/ 58 w 175"/>
                    <a:gd name="T7" fmla="*/ 138 h 138"/>
                    <a:gd name="T8" fmla="*/ 62 w 175"/>
                    <a:gd name="T9" fmla="*/ 138 h 138"/>
                    <a:gd name="T10" fmla="*/ 117 w 175"/>
                    <a:gd name="T11" fmla="*/ 138 h 138"/>
                    <a:gd name="T12" fmla="*/ 115 w 175"/>
                    <a:gd name="T13" fmla="*/ 131 h 138"/>
                    <a:gd name="T14" fmla="*/ 112 w 175"/>
                    <a:gd name="T15" fmla="*/ 128 h 138"/>
                    <a:gd name="T16" fmla="*/ 0 w 175"/>
                    <a:gd name="T17" fmla="*/ 111 h 138"/>
                    <a:gd name="T18" fmla="*/ 3 w 175"/>
                    <a:gd name="T19" fmla="*/ 114 h 138"/>
                    <a:gd name="T20" fmla="*/ 3 w 175"/>
                    <a:gd name="T21" fmla="*/ 114 h 138"/>
                    <a:gd name="T22" fmla="*/ 6 w 175"/>
                    <a:gd name="T23" fmla="*/ 115 h 138"/>
                    <a:gd name="T24" fmla="*/ 39 w 175"/>
                    <a:gd name="T25" fmla="*/ 115 h 138"/>
                    <a:gd name="T26" fmla="*/ 39 w 175"/>
                    <a:gd name="T27" fmla="*/ 115 h 138"/>
                    <a:gd name="T28" fmla="*/ 35 w 175"/>
                    <a:gd name="T29" fmla="*/ 115 h 138"/>
                    <a:gd name="T30" fmla="*/ 36 w 175"/>
                    <a:gd name="T31" fmla="*/ 112 h 138"/>
                    <a:gd name="T32" fmla="*/ 3 w 175"/>
                    <a:gd name="T33" fmla="*/ 112 h 138"/>
                    <a:gd name="T34" fmla="*/ 0 w 175"/>
                    <a:gd name="T35" fmla="*/ 111 h 138"/>
                    <a:gd name="T36" fmla="*/ 171 w 175"/>
                    <a:gd name="T37" fmla="*/ 0 h 138"/>
                    <a:gd name="T38" fmla="*/ 172 w 175"/>
                    <a:gd name="T39" fmla="*/ 3 h 138"/>
                    <a:gd name="T40" fmla="*/ 172 w 175"/>
                    <a:gd name="T41" fmla="*/ 106 h 138"/>
                    <a:gd name="T42" fmla="*/ 166 w 175"/>
                    <a:gd name="T43" fmla="*/ 112 h 138"/>
                    <a:gd name="T44" fmla="*/ 96 w 175"/>
                    <a:gd name="T45" fmla="*/ 112 h 138"/>
                    <a:gd name="T46" fmla="*/ 97 w 175"/>
                    <a:gd name="T47" fmla="*/ 114 h 138"/>
                    <a:gd name="T48" fmla="*/ 98 w 175"/>
                    <a:gd name="T49" fmla="*/ 115 h 138"/>
                    <a:gd name="T50" fmla="*/ 169 w 175"/>
                    <a:gd name="T51" fmla="*/ 115 h 138"/>
                    <a:gd name="T52" fmla="*/ 175 w 175"/>
                    <a:gd name="T53" fmla="*/ 109 h 138"/>
                    <a:gd name="T54" fmla="*/ 175 w 175"/>
                    <a:gd name="T55" fmla="*/ 6 h 138"/>
                    <a:gd name="T56" fmla="*/ 174 w 175"/>
                    <a:gd name="T57" fmla="*/ 3 h 138"/>
                    <a:gd name="T58" fmla="*/ 174 w 175"/>
                    <a:gd name="T59" fmla="*/ 3 h 138"/>
                    <a:gd name="T60" fmla="*/ 171 w 175"/>
                    <a:gd name="T61" fmla="*/ 0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75" h="138">
                      <a:moveTo>
                        <a:pt x="112" y="128"/>
                      </a:moveTo>
                      <a:cubicBezTo>
                        <a:pt x="113" y="130"/>
                        <a:pt x="114" y="132"/>
                        <a:pt x="114" y="135"/>
                      </a:cubicBezTo>
                      <a:cubicBezTo>
                        <a:pt x="59" y="135"/>
                        <a:pt x="59" y="135"/>
                        <a:pt x="59" y="135"/>
                      </a:cubicBezTo>
                      <a:cubicBezTo>
                        <a:pt x="58" y="136"/>
                        <a:pt x="58" y="137"/>
                        <a:pt x="58" y="138"/>
                      </a:cubicBezTo>
                      <a:cubicBezTo>
                        <a:pt x="62" y="138"/>
                        <a:pt x="62" y="138"/>
                        <a:pt x="62" y="138"/>
                      </a:cubicBezTo>
                      <a:cubicBezTo>
                        <a:pt x="117" y="138"/>
                        <a:pt x="117" y="138"/>
                        <a:pt x="117" y="138"/>
                      </a:cubicBezTo>
                      <a:cubicBezTo>
                        <a:pt x="117" y="135"/>
                        <a:pt x="116" y="133"/>
                        <a:pt x="115" y="131"/>
                      </a:cubicBezTo>
                      <a:cubicBezTo>
                        <a:pt x="114" y="130"/>
                        <a:pt x="113" y="129"/>
                        <a:pt x="112" y="128"/>
                      </a:cubicBezTo>
                      <a:moveTo>
                        <a:pt x="0" y="111"/>
                      </a:moveTo>
                      <a:cubicBezTo>
                        <a:pt x="1" y="113"/>
                        <a:pt x="2" y="113"/>
                        <a:pt x="3" y="114"/>
                      </a:cubicBezTo>
                      <a:cubicBezTo>
                        <a:pt x="3" y="114"/>
                        <a:pt x="3" y="114"/>
                        <a:pt x="3" y="114"/>
                      </a:cubicBezTo>
                      <a:cubicBezTo>
                        <a:pt x="4" y="115"/>
                        <a:pt x="5" y="115"/>
                        <a:pt x="6" y="115"/>
                      </a:cubicBezTo>
                      <a:cubicBezTo>
                        <a:pt x="39" y="115"/>
                        <a:pt x="39" y="115"/>
                        <a:pt x="39" y="115"/>
                      </a:cubicBezTo>
                      <a:cubicBezTo>
                        <a:pt x="39" y="115"/>
                        <a:pt x="39" y="115"/>
                        <a:pt x="39" y="115"/>
                      </a:cubicBezTo>
                      <a:cubicBezTo>
                        <a:pt x="35" y="115"/>
                        <a:pt x="35" y="115"/>
                        <a:pt x="35" y="115"/>
                      </a:cubicBezTo>
                      <a:cubicBezTo>
                        <a:pt x="35" y="114"/>
                        <a:pt x="36" y="113"/>
                        <a:pt x="36" y="112"/>
                      </a:cubicBezTo>
                      <a:cubicBezTo>
                        <a:pt x="3" y="112"/>
                        <a:pt x="3" y="112"/>
                        <a:pt x="3" y="112"/>
                      </a:cubicBezTo>
                      <a:cubicBezTo>
                        <a:pt x="2" y="112"/>
                        <a:pt x="1" y="112"/>
                        <a:pt x="0" y="111"/>
                      </a:cubicBezTo>
                      <a:moveTo>
                        <a:pt x="171" y="0"/>
                      </a:moveTo>
                      <a:cubicBezTo>
                        <a:pt x="172" y="1"/>
                        <a:pt x="172" y="2"/>
                        <a:pt x="172" y="3"/>
                      </a:cubicBezTo>
                      <a:cubicBezTo>
                        <a:pt x="172" y="106"/>
                        <a:pt x="172" y="106"/>
                        <a:pt x="172" y="106"/>
                      </a:cubicBezTo>
                      <a:cubicBezTo>
                        <a:pt x="172" y="109"/>
                        <a:pt x="169" y="112"/>
                        <a:pt x="166" y="112"/>
                      </a:cubicBezTo>
                      <a:cubicBezTo>
                        <a:pt x="96" y="112"/>
                        <a:pt x="96" y="112"/>
                        <a:pt x="96" y="112"/>
                      </a:cubicBezTo>
                      <a:cubicBezTo>
                        <a:pt x="96" y="113"/>
                        <a:pt x="97" y="113"/>
                        <a:pt x="97" y="114"/>
                      </a:cubicBezTo>
                      <a:cubicBezTo>
                        <a:pt x="98" y="114"/>
                        <a:pt x="98" y="115"/>
                        <a:pt x="98" y="115"/>
                      </a:cubicBezTo>
                      <a:cubicBezTo>
                        <a:pt x="169" y="115"/>
                        <a:pt x="169" y="115"/>
                        <a:pt x="169" y="115"/>
                      </a:cubicBezTo>
                      <a:cubicBezTo>
                        <a:pt x="172" y="115"/>
                        <a:pt x="175" y="112"/>
                        <a:pt x="175" y="109"/>
                      </a:cubicBezTo>
                      <a:cubicBezTo>
                        <a:pt x="175" y="6"/>
                        <a:pt x="175" y="6"/>
                        <a:pt x="175" y="6"/>
                      </a:cubicBezTo>
                      <a:cubicBezTo>
                        <a:pt x="175" y="5"/>
                        <a:pt x="174" y="4"/>
                        <a:pt x="174" y="3"/>
                      </a:cubicBezTo>
                      <a:cubicBezTo>
                        <a:pt x="174" y="3"/>
                        <a:pt x="174" y="3"/>
                        <a:pt x="174" y="3"/>
                      </a:cubicBezTo>
                      <a:cubicBezTo>
                        <a:pt x="173" y="2"/>
                        <a:pt x="172" y="1"/>
                        <a:pt x="171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93" name="Freeform 181">
                  <a:extLst>
                    <a:ext uri="{FF2B5EF4-FFF2-40B4-BE49-F238E27FC236}">
                      <a16:creationId xmlns:a16="http://schemas.microsoft.com/office/drawing/2014/main" id="{85DC8BBE-1D6D-479F-896F-F18F0F1CA1D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944" y="3161"/>
                  <a:ext cx="857" cy="672"/>
                </a:xfrm>
                <a:custGeom>
                  <a:avLst/>
                  <a:gdLst>
                    <a:gd name="T0" fmla="*/ 111 w 174"/>
                    <a:gd name="T1" fmla="*/ 128 h 137"/>
                    <a:gd name="T2" fmla="*/ 113 w 174"/>
                    <a:gd name="T3" fmla="*/ 134 h 137"/>
                    <a:gd name="T4" fmla="*/ 58 w 174"/>
                    <a:gd name="T5" fmla="*/ 134 h 137"/>
                    <a:gd name="T6" fmla="*/ 57 w 174"/>
                    <a:gd name="T7" fmla="*/ 137 h 137"/>
                    <a:gd name="T8" fmla="*/ 61 w 174"/>
                    <a:gd name="T9" fmla="*/ 137 h 137"/>
                    <a:gd name="T10" fmla="*/ 116 w 174"/>
                    <a:gd name="T11" fmla="*/ 137 h 137"/>
                    <a:gd name="T12" fmla="*/ 114 w 174"/>
                    <a:gd name="T13" fmla="*/ 130 h 137"/>
                    <a:gd name="T14" fmla="*/ 111 w 174"/>
                    <a:gd name="T15" fmla="*/ 128 h 137"/>
                    <a:gd name="T16" fmla="*/ 0 w 174"/>
                    <a:gd name="T17" fmla="*/ 111 h 137"/>
                    <a:gd name="T18" fmla="*/ 2 w 174"/>
                    <a:gd name="T19" fmla="*/ 113 h 137"/>
                    <a:gd name="T20" fmla="*/ 2 w 174"/>
                    <a:gd name="T21" fmla="*/ 113 h 137"/>
                    <a:gd name="T22" fmla="*/ 5 w 174"/>
                    <a:gd name="T23" fmla="*/ 114 h 137"/>
                    <a:gd name="T24" fmla="*/ 38 w 174"/>
                    <a:gd name="T25" fmla="*/ 114 h 137"/>
                    <a:gd name="T26" fmla="*/ 38 w 174"/>
                    <a:gd name="T27" fmla="*/ 114 h 137"/>
                    <a:gd name="T28" fmla="*/ 35 w 174"/>
                    <a:gd name="T29" fmla="*/ 114 h 137"/>
                    <a:gd name="T30" fmla="*/ 35 w 174"/>
                    <a:gd name="T31" fmla="*/ 111 h 137"/>
                    <a:gd name="T32" fmla="*/ 2 w 174"/>
                    <a:gd name="T33" fmla="*/ 111 h 137"/>
                    <a:gd name="T34" fmla="*/ 0 w 174"/>
                    <a:gd name="T35" fmla="*/ 111 h 137"/>
                    <a:gd name="T36" fmla="*/ 170 w 174"/>
                    <a:gd name="T37" fmla="*/ 0 h 137"/>
                    <a:gd name="T38" fmla="*/ 171 w 174"/>
                    <a:gd name="T39" fmla="*/ 2 h 137"/>
                    <a:gd name="T40" fmla="*/ 171 w 174"/>
                    <a:gd name="T41" fmla="*/ 105 h 137"/>
                    <a:gd name="T42" fmla="*/ 165 w 174"/>
                    <a:gd name="T43" fmla="*/ 111 h 137"/>
                    <a:gd name="T44" fmla="*/ 95 w 174"/>
                    <a:gd name="T45" fmla="*/ 111 h 137"/>
                    <a:gd name="T46" fmla="*/ 97 w 174"/>
                    <a:gd name="T47" fmla="*/ 113 h 137"/>
                    <a:gd name="T48" fmla="*/ 98 w 174"/>
                    <a:gd name="T49" fmla="*/ 114 h 137"/>
                    <a:gd name="T50" fmla="*/ 168 w 174"/>
                    <a:gd name="T51" fmla="*/ 114 h 137"/>
                    <a:gd name="T52" fmla="*/ 174 w 174"/>
                    <a:gd name="T53" fmla="*/ 108 h 137"/>
                    <a:gd name="T54" fmla="*/ 174 w 174"/>
                    <a:gd name="T55" fmla="*/ 5 h 137"/>
                    <a:gd name="T56" fmla="*/ 173 w 174"/>
                    <a:gd name="T57" fmla="*/ 2 h 137"/>
                    <a:gd name="T58" fmla="*/ 173 w 174"/>
                    <a:gd name="T59" fmla="*/ 2 h 137"/>
                    <a:gd name="T60" fmla="*/ 170 w 174"/>
                    <a:gd name="T61" fmla="*/ 0 h 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74" h="137">
                      <a:moveTo>
                        <a:pt x="111" y="128"/>
                      </a:moveTo>
                      <a:cubicBezTo>
                        <a:pt x="112" y="129"/>
                        <a:pt x="113" y="132"/>
                        <a:pt x="113" y="134"/>
                      </a:cubicBezTo>
                      <a:cubicBezTo>
                        <a:pt x="58" y="134"/>
                        <a:pt x="58" y="134"/>
                        <a:pt x="58" y="134"/>
                      </a:cubicBezTo>
                      <a:cubicBezTo>
                        <a:pt x="58" y="135"/>
                        <a:pt x="57" y="136"/>
                        <a:pt x="57" y="137"/>
                      </a:cubicBezTo>
                      <a:cubicBezTo>
                        <a:pt x="61" y="137"/>
                        <a:pt x="61" y="137"/>
                        <a:pt x="61" y="137"/>
                      </a:cubicBezTo>
                      <a:cubicBezTo>
                        <a:pt x="116" y="137"/>
                        <a:pt x="116" y="137"/>
                        <a:pt x="116" y="137"/>
                      </a:cubicBezTo>
                      <a:cubicBezTo>
                        <a:pt x="116" y="134"/>
                        <a:pt x="115" y="132"/>
                        <a:pt x="114" y="130"/>
                      </a:cubicBezTo>
                      <a:cubicBezTo>
                        <a:pt x="113" y="129"/>
                        <a:pt x="112" y="128"/>
                        <a:pt x="111" y="128"/>
                      </a:cubicBezTo>
                      <a:moveTo>
                        <a:pt x="0" y="111"/>
                      </a:moveTo>
                      <a:cubicBezTo>
                        <a:pt x="0" y="112"/>
                        <a:pt x="1" y="113"/>
                        <a:pt x="2" y="113"/>
                      </a:cubicBezTo>
                      <a:cubicBezTo>
                        <a:pt x="2" y="113"/>
                        <a:pt x="2" y="113"/>
                        <a:pt x="2" y="113"/>
                      </a:cubicBezTo>
                      <a:cubicBezTo>
                        <a:pt x="3" y="114"/>
                        <a:pt x="4" y="114"/>
                        <a:pt x="5" y="114"/>
                      </a:cubicBezTo>
                      <a:cubicBezTo>
                        <a:pt x="38" y="114"/>
                        <a:pt x="38" y="114"/>
                        <a:pt x="38" y="114"/>
                      </a:cubicBezTo>
                      <a:cubicBezTo>
                        <a:pt x="38" y="114"/>
                        <a:pt x="38" y="114"/>
                        <a:pt x="38" y="114"/>
                      </a:cubicBezTo>
                      <a:cubicBezTo>
                        <a:pt x="35" y="114"/>
                        <a:pt x="35" y="114"/>
                        <a:pt x="35" y="114"/>
                      </a:cubicBezTo>
                      <a:cubicBezTo>
                        <a:pt x="35" y="113"/>
                        <a:pt x="35" y="112"/>
                        <a:pt x="35" y="111"/>
                      </a:cubicBezTo>
                      <a:cubicBezTo>
                        <a:pt x="2" y="111"/>
                        <a:pt x="2" y="111"/>
                        <a:pt x="2" y="111"/>
                      </a:cubicBezTo>
                      <a:cubicBezTo>
                        <a:pt x="1" y="111"/>
                        <a:pt x="0" y="111"/>
                        <a:pt x="0" y="111"/>
                      </a:cubicBezTo>
                      <a:moveTo>
                        <a:pt x="170" y="0"/>
                      </a:moveTo>
                      <a:cubicBezTo>
                        <a:pt x="171" y="0"/>
                        <a:pt x="171" y="1"/>
                        <a:pt x="171" y="2"/>
                      </a:cubicBezTo>
                      <a:cubicBezTo>
                        <a:pt x="171" y="105"/>
                        <a:pt x="171" y="105"/>
                        <a:pt x="171" y="105"/>
                      </a:cubicBezTo>
                      <a:cubicBezTo>
                        <a:pt x="171" y="109"/>
                        <a:pt x="168" y="111"/>
                        <a:pt x="165" y="111"/>
                      </a:cubicBezTo>
                      <a:cubicBezTo>
                        <a:pt x="95" y="111"/>
                        <a:pt x="95" y="111"/>
                        <a:pt x="95" y="111"/>
                      </a:cubicBezTo>
                      <a:cubicBezTo>
                        <a:pt x="95" y="112"/>
                        <a:pt x="96" y="112"/>
                        <a:pt x="97" y="113"/>
                      </a:cubicBezTo>
                      <a:cubicBezTo>
                        <a:pt x="97" y="113"/>
                        <a:pt x="97" y="114"/>
                        <a:pt x="98" y="114"/>
                      </a:cubicBezTo>
                      <a:cubicBezTo>
                        <a:pt x="168" y="114"/>
                        <a:pt x="168" y="114"/>
                        <a:pt x="168" y="114"/>
                      </a:cubicBezTo>
                      <a:cubicBezTo>
                        <a:pt x="171" y="114"/>
                        <a:pt x="174" y="111"/>
                        <a:pt x="174" y="108"/>
                      </a:cubicBezTo>
                      <a:cubicBezTo>
                        <a:pt x="174" y="5"/>
                        <a:pt x="174" y="5"/>
                        <a:pt x="174" y="5"/>
                      </a:cubicBezTo>
                      <a:cubicBezTo>
                        <a:pt x="174" y="4"/>
                        <a:pt x="174" y="3"/>
                        <a:pt x="173" y="2"/>
                      </a:cubicBezTo>
                      <a:cubicBezTo>
                        <a:pt x="173" y="2"/>
                        <a:pt x="173" y="2"/>
                        <a:pt x="173" y="2"/>
                      </a:cubicBezTo>
                      <a:cubicBezTo>
                        <a:pt x="172" y="1"/>
                        <a:pt x="171" y="0"/>
                        <a:pt x="170" y="0"/>
                      </a:cubicBezTo>
                    </a:path>
                  </a:pathLst>
                </a:custGeom>
                <a:solidFill>
                  <a:srgbClr val="FEFEF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94" name="Freeform 182">
                  <a:extLst>
                    <a:ext uri="{FF2B5EF4-FFF2-40B4-BE49-F238E27FC236}">
                      <a16:creationId xmlns:a16="http://schemas.microsoft.com/office/drawing/2014/main" id="{0416C2E2-B9C4-4BDB-A110-3CB6A555A1E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929" y="3146"/>
                  <a:ext cx="857" cy="673"/>
                </a:xfrm>
                <a:custGeom>
                  <a:avLst/>
                  <a:gdLst>
                    <a:gd name="T0" fmla="*/ 111 w 174"/>
                    <a:gd name="T1" fmla="*/ 128 h 137"/>
                    <a:gd name="T2" fmla="*/ 113 w 174"/>
                    <a:gd name="T3" fmla="*/ 134 h 137"/>
                    <a:gd name="T4" fmla="*/ 58 w 174"/>
                    <a:gd name="T5" fmla="*/ 134 h 137"/>
                    <a:gd name="T6" fmla="*/ 58 w 174"/>
                    <a:gd name="T7" fmla="*/ 137 h 137"/>
                    <a:gd name="T8" fmla="*/ 61 w 174"/>
                    <a:gd name="T9" fmla="*/ 137 h 137"/>
                    <a:gd name="T10" fmla="*/ 116 w 174"/>
                    <a:gd name="T11" fmla="*/ 137 h 137"/>
                    <a:gd name="T12" fmla="*/ 114 w 174"/>
                    <a:gd name="T13" fmla="*/ 131 h 137"/>
                    <a:gd name="T14" fmla="*/ 111 w 174"/>
                    <a:gd name="T15" fmla="*/ 128 h 137"/>
                    <a:gd name="T16" fmla="*/ 0 w 174"/>
                    <a:gd name="T17" fmla="*/ 111 h 137"/>
                    <a:gd name="T18" fmla="*/ 2 w 174"/>
                    <a:gd name="T19" fmla="*/ 113 h 137"/>
                    <a:gd name="T20" fmla="*/ 3 w 174"/>
                    <a:gd name="T21" fmla="*/ 114 h 137"/>
                    <a:gd name="T22" fmla="*/ 5 w 174"/>
                    <a:gd name="T23" fmla="*/ 114 h 137"/>
                    <a:gd name="T24" fmla="*/ 38 w 174"/>
                    <a:gd name="T25" fmla="*/ 114 h 137"/>
                    <a:gd name="T26" fmla="*/ 38 w 174"/>
                    <a:gd name="T27" fmla="*/ 114 h 137"/>
                    <a:gd name="T28" fmla="*/ 35 w 174"/>
                    <a:gd name="T29" fmla="*/ 114 h 137"/>
                    <a:gd name="T30" fmla="*/ 35 w 174"/>
                    <a:gd name="T31" fmla="*/ 111 h 137"/>
                    <a:gd name="T32" fmla="*/ 2 w 174"/>
                    <a:gd name="T33" fmla="*/ 111 h 137"/>
                    <a:gd name="T34" fmla="*/ 0 w 174"/>
                    <a:gd name="T35" fmla="*/ 111 h 137"/>
                    <a:gd name="T36" fmla="*/ 171 w 174"/>
                    <a:gd name="T37" fmla="*/ 0 h 137"/>
                    <a:gd name="T38" fmla="*/ 171 w 174"/>
                    <a:gd name="T39" fmla="*/ 2 h 137"/>
                    <a:gd name="T40" fmla="*/ 171 w 174"/>
                    <a:gd name="T41" fmla="*/ 106 h 137"/>
                    <a:gd name="T42" fmla="*/ 165 w 174"/>
                    <a:gd name="T43" fmla="*/ 111 h 137"/>
                    <a:gd name="T44" fmla="*/ 95 w 174"/>
                    <a:gd name="T45" fmla="*/ 111 h 137"/>
                    <a:gd name="T46" fmla="*/ 97 w 174"/>
                    <a:gd name="T47" fmla="*/ 113 h 137"/>
                    <a:gd name="T48" fmla="*/ 98 w 174"/>
                    <a:gd name="T49" fmla="*/ 114 h 137"/>
                    <a:gd name="T50" fmla="*/ 168 w 174"/>
                    <a:gd name="T51" fmla="*/ 114 h 137"/>
                    <a:gd name="T52" fmla="*/ 174 w 174"/>
                    <a:gd name="T53" fmla="*/ 108 h 137"/>
                    <a:gd name="T54" fmla="*/ 174 w 174"/>
                    <a:gd name="T55" fmla="*/ 5 h 137"/>
                    <a:gd name="T56" fmla="*/ 173 w 174"/>
                    <a:gd name="T57" fmla="*/ 3 h 137"/>
                    <a:gd name="T58" fmla="*/ 173 w 174"/>
                    <a:gd name="T59" fmla="*/ 2 h 137"/>
                    <a:gd name="T60" fmla="*/ 171 w 174"/>
                    <a:gd name="T61" fmla="*/ 0 h 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74" h="137">
                      <a:moveTo>
                        <a:pt x="111" y="128"/>
                      </a:moveTo>
                      <a:cubicBezTo>
                        <a:pt x="112" y="129"/>
                        <a:pt x="113" y="132"/>
                        <a:pt x="113" y="134"/>
                      </a:cubicBezTo>
                      <a:cubicBezTo>
                        <a:pt x="58" y="134"/>
                        <a:pt x="58" y="134"/>
                        <a:pt x="58" y="134"/>
                      </a:cubicBezTo>
                      <a:cubicBezTo>
                        <a:pt x="58" y="135"/>
                        <a:pt x="58" y="136"/>
                        <a:pt x="58" y="137"/>
                      </a:cubicBezTo>
                      <a:cubicBezTo>
                        <a:pt x="61" y="137"/>
                        <a:pt x="61" y="137"/>
                        <a:pt x="61" y="137"/>
                      </a:cubicBezTo>
                      <a:cubicBezTo>
                        <a:pt x="116" y="137"/>
                        <a:pt x="116" y="137"/>
                        <a:pt x="116" y="137"/>
                      </a:cubicBezTo>
                      <a:cubicBezTo>
                        <a:pt x="116" y="135"/>
                        <a:pt x="115" y="132"/>
                        <a:pt x="114" y="131"/>
                      </a:cubicBezTo>
                      <a:cubicBezTo>
                        <a:pt x="113" y="129"/>
                        <a:pt x="112" y="128"/>
                        <a:pt x="111" y="128"/>
                      </a:cubicBezTo>
                      <a:moveTo>
                        <a:pt x="0" y="111"/>
                      </a:moveTo>
                      <a:cubicBezTo>
                        <a:pt x="0" y="112"/>
                        <a:pt x="1" y="113"/>
                        <a:pt x="2" y="113"/>
                      </a:cubicBezTo>
                      <a:cubicBezTo>
                        <a:pt x="2" y="113"/>
                        <a:pt x="2" y="114"/>
                        <a:pt x="3" y="114"/>
                      </a:cubicBezTo>
                      <a:cubicBezTo>
                        <a:pt x="3" y="114"/>
                        <a:pt x="4" y="114"/>
                        <a:pt x="5" y="114"/>
                      </a:cubicBezTo>
                      <a:cubicBezTo>
                        <a:pt x="38" y="114"/>
                        <a:pt x="38" y="114"/>
                        <a:pt x="38" y="114"/>
                      </a:cubicBezTo>
                      <a:cubicBezTo>
                        <a:pt x="38" y="114"/>
                        <a:pt x="38" y="114"/>
                        <a:pt x="38" y="114"/>
                      </a:cubicBezTo>
                      <a:cubicBezTo>
                        <a:pt x="35" y="114"/>
                        <a:pt x="35" y="114"/>
                        <a:pt x="35" y="114"/>
                      </a:cubicBezTo>
                      <a:cubicBezTo>
                        <a:pt x="35" y="113"/>
                        <a:pt x="35" y="112"/>
                        <a:pt x="35" y="111"/>
                      </a:cubicBezTo>
                      <a:cubicBezTo>
                        <a:pt x="2" y="111"/>
                        <a:pt x="2" y="111"/>
                        <a:pt x="2" y="111"/>
                      </a:cubicBezTo>
                      <a:cubicBezTo>
                        <a:pt x="1" y="111"/>
                        <a:pt x="0" y="111"/>
                        <a:pt x="0" y="111"/>
                      </a:cubicBezTo>
                      <a:moveTo>
                        <a:pt x="171" y="0"/>
                      </a:moveTo>
                      <a:cubicBezTo>
                        <a:pt x="171" y="0"/>
                        <a:pt x="171" y="1"/>
                        <a:pt x="171" y="2"/>
                      </a:cubicBezTo>
                      <a:cubicBezTo>
                        <a:pt x="171" y="106"/>
                        <a:pt x="171" y="106"/>
                        <a:pt x="171" y="106"/>
                      </a:cubicBezTo>
                      <a:cubicBezTo>
                        <a:pt x="171" y="109"/>
                        <a:pt x="168" y="111"/>
                        <a:pt x="165" y="111"/>
                      </a:cubicBezTo>
                      <a:cubicBezTo>
                        <a:pt x="95" y="111"/>
                        <a:pt x="95" y="111"/>
                        <a:pt x="95" y="111"/>
                      </a:cubicBezTo>
                      <a:cubicBezTo>
                        <a:pt x="96" y="112"/>
                        <a:pt x="96" y="113"/>
                        <a:pt x="97" y="113"/>
                      </a:cubicBezTo>
                      <a:cubicBezTo>
                        <a:pt x="97" y="114"/>
                        <a:pt x="97" y="114"/>
                        <a:pt x="98" y="114"/>
                      </a:cubicBezTo>
                      <a:cubicBezTo>
                        <a:pt x="168" y="114"/>
                        <a:pt x="168" y="114"/>
                        <a:pt x="168" y="114"/>
                      </a:cubicBezTo>
                      <a:cubicBezTo>
                        <a:pt x="171" y="114"/>
                        <a:pt x="174" y="112"/>
                        <a:pt x="174" y="108"/>
                      </a:cubicBezTo>
                      <a:cubicBezTo>
                        <a:pt x="174" y="5"/>
                        <a:pt x="174" y="5"/>
                        <a:pt x="174" y="5"/>
                      </a:cubicBezTo>
                      <a:cubicBezTo>
                        <a:pt x="174" y="4"/>
                        <a:pt x="174" y="3"/>
                        <a:pt x="173" y="3"/>
                      </a:cubicBezTo>
                      <a:cubicBezTo>
                        <a:pt x="173" y="2"/>
                        <a:pt x="173" y="2"/>
                        <a:pt x="173" y="2"/>
                      </a:cubicBezTo>
                      <a:cubicBezTo>
                        <a:pt x="172" y="1"/>
                        <a:pt x="172" y="0"/>
                        <a:pt x="171" y="0"/>
                      </a:cubicBezTo>
                    </a:path>
                  </a:pathLst>
                </a:custGeom>
                <a:solidFill>
                  <a:srgbClr val="FCFC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95" name="Freeform 183">
                  <a:extLst>
                    <a:ext uri="{FF2B5EF4-FFF2-40B4-BE49-F238E27FC236}">
                      <a16:creationId xmlns:a16="http://schemas.microsoft.com/office/drawing/2014/main" id="{610152A8-BFF5-4B91-A57E-99435C12BF8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914" y="3131"/>
                  <a:ext cx="857" cy="673"/>
                </a:xfrm>
                <a:custGeom>
                  <a:avLst/>
                  <a:gdLst>
                    <a:gd name="T0" fmla="*/ 111 w 174"/>
                    <a:gd name="T1" fmla="*/ 128 h 137"/>
                    <a:gd name="T2" fmla="*/ 113 w 174"/>
                    <a:gd name="T3" fmla="*/ 134 h 137"/>
                    <a:gd name="T4" fmla="*/ 58 w 174"/>
                    <a:gd name="T5" fmla="*/ 134 h 137"/>
                    <a:gd name="T6" fmla="*/ 58 w 174"/>
                    <a:gd name="T7" fmla="*/ 137 h 137"/>
                    <a:gd name="T8" fmla="*/ 61 w 174"/>
                    <a:gd name="T9" fmla="*/ 137 h 137"/>
                    <a:gd name="T10" fmla="*/ 116 w 174"/>
                    <a:gd name="T11" fmla="*/ 137 h 137"/>
                    <a:gd name="T12" fmla="*/ 114 w 174"/>
                    <a:gd name="T13" fmla="*/ 131 h 137"/>
                    <a:gd name="T14" fmla="*/ 111 w 174"/>
                    <a:gd name="T15" fmla="*/ 128 h 137"/>
                    <a:gd name="T16" fmla="*/ 0 w 174"/>
                    <a:gd name="T17" fmla="*/ 111 h 137"/>
                    <a:gd name="T18" fmla="*/ 2 w 174"/>
                    <a:gd name="T19" fmla="*/ 113 h 137"/>
                    <a:gd name="T20" fmla="*/ 3 w 174"/>
                    <a:gd name="T21" fmla="*/ 114 h 137"/>
                    <a:gd name="T22" fmla="*/ 5 w 174"/>
                    <a:gd name="T23" fmla="*/ 114 h 137"/>
                    <a:gd name="T24" fmla="*/ 38 w 174"/>
                    <a:gd name="T25" fmla="*/ 114 h 137"/>
                    <a:gd name="T26" fmla="*/ 38 w 174"/>
                    <a:gd name="T27" fmla="*/ 114 h 137"/>
                    <a:gd name="T28" fmla="*/ 35 w 174"/>
                    <a:gd name="T29" fmla="*/ 114 h 137"/>
                    <a:gd name="T30" fmla="*/ 35 w 174"/>
                    <a:gd name="T31" fmla="*/ 111 h 137"/>
                    <a:gd name="T32" fmla="*/ 2 w 174"/>
                    <a:gd name="T33" fmla="*/ 111 h 137"/>
                    <a:gd name="T34" fmla="*/ 0 w 174"/>
                    <a:gd name="T35" fmla="*/ 111 h 137"/>
                    <a:gd name="T36" fmla="*/ 171 w 174"/>
                    <a:gd name="T37" fmla="*/ 0 h 137"/>
                    <a:gd name="T38" fmla="*/ 171 w 174"/>
                    <a:gd name="T39" fmla="*/ 2 h 137"/>
                    <a:gd name="T40" fmla="*/ 171 w 174"/>
                    <a:gd name="T41" fmla="*/ 106 h 137"/>
                    <a:gd name="T42" fmla="*/ 165 w 174"/>
                    <a:gd name="T43" fmla="*/ 111 h 137"/>
                    <a:gd name="T44" fmla="*/ 95 w 174"/>
                    <a:gd name="T45" fmla="*/ 111 h 137"/>
                    <a:gd name="T46" fmla="*/ 97 w 174"/>
                    <a:gd name="T47" fmla="*/ 114 h 137"/>
                    <a:gd name="T48" fmla="*/ 98 w 174"/>
                    <a:gd name="T49" fmla="*/ 114 h 137"/>
                    <a:gd name="T50" fmla="*/ 168 w 174"/>
                    <a:gd name="T51" fmla="*/ 114 h 137"/>
                    <a:gd name="T52" fmla="*/ 174 w 174"/>
                    <a:gd name="T53" fmla="*/ 109 h 137"/>
                    <a:gd name="T54" fmla="*/ 174 w 174"/>
                    <a:gd name="T55" fmla="*/ 5 h 137"/>
                    <a:gd name="T56" fmla="*/ 174 w 174"/>
                    <a:gd name="T57" fmla="*/ 3 h 137"/>
                    <a:gd name="T58" fmla="*/ 173 w 174"/>
                    <a:gd name="T59" fmla="*/ 2 h 137"/>
                    <a:gd name="T60" fmla="*/ 171 w 174"/>
                    <a:gd name="T61" fmla="*/ 0 h 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74" h="137">
                      <a:moveTo>
                        <a:pt x="111" y="128"/>
                      </a:moveTo>
                      <a:cubicBezTo>
                        <a:pt x="112" y="130"/>
                        <a:pt x="113" y="132"/>
                        <a:pt x="113" y="134"/>
                      </a:cubicBezTo>
                      <a:cubicBezTo>
                        <a:pt x="58" y="134"/>
                        <a:pt x="58" y="134"/>
                        <a:pt x="58" y="134"/>
                      </a:cubicBezTo>
                      <a:cubicBezTo>
                        <a:pt x="58" y="135"/>
                        <a:pt x="58" y="136"/>
                        <a:pt x="58" y="137"/>
                      </a:cubicBezTo>
                      <a:cubicBezTo>
                        <a:pt x="61" y="137"/>
                        <a:pt x="61" y="137"/>
                        <a:pt x="61" y="137"/>
                      </a:cubicBezTo>
                      <a:cubicBezTo>
                        <a:pt x="116" y="137"/>
                        <a:pt x="116" y="137"/>
                        <a:pt x="116" y="137"/>
                      </a:cubicBezTo>
                      <a:cubicBezTo>
                        <a:pt x="116" y="135"/>
                        <a:pt x="115" y="132"/>
                        <a:pt x="114" y="131"/>
                      </a:cubicBezTo>
                      <a:cubicBezTo>
                        <a:pt x="113" y="130"/>
                        <a:pt x="112" y="129"/>
                        <a:pt x="111" y="128"/>
                      </a:cubicBezTo>
                      <a:moveTo>
                        <a:pt x="0" y="111"/>
                      </a:moveTo>
                      <a:cubicBezTo>
                        <a:pt x="0" y="112"/>
                        <a:pt x="1" y="113"/>
                        <a:pt x="2" y="113"/>
                      </a:cubicBezTo>
                      <a:cubicBezTo>
                        <a:pt x="2" y="114"/>
                        <a:pt x="3" y="114"/>
                        <a:pt x="3" y="114"/>
                      </a:cubicBezTo>
                      <a:cubicBezTo>
                        <a:pt x="3" y="114"/>
                        <a:pt x="4" y="114"/>
                        <a:pt x="5" y="114"/>
                      </a:cubicBezTo>
                      <a:cubicBezTo>
                        <a:pt x="38" y="114"/>
                        <a:pt x="38" y="114"/>
                        <a:pt x="38" y="114"/>
                      </a:cubicBezTo>
                      <a:cubicBezTo>
                        <a:pt x="38" y="114"/>
                        <a:pt x="38" y="114"/>
                        <a:pt x="38" y="114"/>
                      </a:cubicBezTo>
                      <a:cubicBezTo>
                        <a:pt x="35" y="114"/>
                        <a:pt x="35" y="114"/>
                        <a:pt x="35" y="114"/>
                      </a:cubicBezTo>
                      <a:cubicBezTo>
                        <a:pt x="35" y="113"/>
                        <a:pt x="35" y="112"/>
                        <a:pt x="35" y="111"/>
                      </a:cubicBezTo>
                      <a:cubicBezTo>
                        <a:pt x="2" y="111"/>
                        <a:pt x="2" y="111"/>
                        <a:pt x="2" y="111"/>
                      </a:cubicBezTo>
                      <a:cubicBezTo>
                        <a:pt x="1" y="111"/>
                        <a:pt x="1" y="111"/>
                        <a:pt x="0" y="111"/>
                      </a:cubicBezTo>
                      <a:moveTo>
                        <a:pt x="171" y="0"/>
                      </a:moveTo>
                      <a:cubicBezTo>
                        <a:pt x="171" y="1"/>
                        <a:pt x="171" y="1"/>
                        <a:pt x="171" y="2"/>
                      </a:cubicBezTo>
                      <a:cubicBezTo>
                        <a:pt x="171" y="106"/>
                        <a:pt x="171" y="106"/>
                        <a:pt x="171" y="106"/>
                      </a:cubicBezTo>
                      <a:cubicBezTo>
                        <a:pt x="171" y="109"/>
                        <a:pt x="169" y="111"/>
                        <a:pt x="165" y="111"/>
                      </a:cubicBezTo>
                      <a:cubicBezTo>
                        <a:pt x="95" y="111"/>
                        <a:pt x="95" y="111"/>
                        <a:pt x="95" y="111"/>
                      </a:cubicBezTo>
                      <a:cubicBezTo>
                        <a:pt x="96" y="112"/>
                        <a:pt x="96" y="113"/>
                        <a:pt x="97" y="114"/>
                      </a:cubicBezTo>
                      <a:cubicBezTo>
                        <a:pt x="97" y="114"/>
                        <a:pt x="98" y="114"/>
                        <a:pt x="98" y="114"/>
                      </a:cubicBezTo>
                      <a:cubicBezTo>
                        <a:pt x="168" y="114"/>
                        <a:pt x="168" y="114"/>
                        <a:pt x="168" y="114"/>
                      </a:cubicBezTo>
                      <a:cubicBezTo>
                        <a:pt x="171" y="114"/>
                        <a:pt x="174" y="112"/>
                        <a:pt x="174" y="109"/>
                      </a:cubicBezTo>
                      <a:cubicBezTo>
                        <a:pt x="174" y="5"/>
                        <a:pt x="174" y="5"/>
                        <a:pt x="174" y="5"/>
                      </a:cubicBezTo>
                      <a:cubicBezTo>
                        <a:pt x="174" y="4"/>
                        <a:pt x="174" y="3"/>
                        <a:pt x="174" y="3"/>
                      </a:cubicBezTo>
                      <a:cubicBezTo>
                        <a:pt x="173" y="2"/>
                        <a:pt x="173" y="2"/>
                        <a:pt x="173" y="2"/>
                      </a:cubicBezTo>
                      <a:cubicBezTo>
                        <a:pt x="172" y="1"/>
                        <a:pt x="172" y="0"/>
                        <a:pt x="171" y="0"/>
                      </a:cubicBezTo>
                    </a:path>
                  </a:pathLst>
                </a:custGeom>
                <a:solidFill>
                  <a:srgbClr val="FAFA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96" name="Freeform 184">
                  <a:extLst>
                    <a:ext uri="{FF2B5EF4-FFF2-40B4-BE49-F238E27FC236}">
                      <a16:creationId xmlns:a16="http://schemas.microsoft.com/office/drawing/2014/main" id="{C2446F88-C08C-4FDC-9073-24FE66EABF2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899" y="3117"/>
                  <a:ext cx="858" cy="672"/>
                </a:xfrm>
                <a:custGeom>
                  <a:avLst/>
                  <a:gdLst>
                    <a:gd name="T0" fmla="*/ 111 w 174"/>
                    <a:gd name="T1" fmla="*/ 128 h 137"/>
                    <a:gd name="T2" fmla="*/ 113 w 174"/>
                    <a:gd name="T3" fmla="*/ 134 h 137"/>
                    <a:gd name="T4" fmla="*/ 58 w 174"/>
                    <a:gd name="T5" fmla="*/ 134 h 137"/>
                    <a:gd name="T6" fmla="*/ 58 w 174"/>
                    <a:gd name="T7" fmla="*/ 137 h 137"/>
                    <a:gd name="T8" fmla="*/ 61 w 174"/>
                    <a:gd name="T9" fmla="*/ 137 h 137"/>
                    <a:gd name="T10" fmla="*/ 116 w 174"/>
                    <a:gd name="T11" fmla="*/ 137 h 137"/>
                    <a:gd name="T12" fmla="*/ 114 w 174"/>
                    <a:gd name="T13" fmla="*/ 131 h 137"/>
                    <a:gd name="T14" fmla="*/ 112 w 174"/>
                    <a:gd name="T15" fmla="*/ 129 h 137"/>
                    <a:gd name="T16" fmla="*/ 111 w 174"/>
                    <a:gd name="T17" fmla="*/ 128 h 137"/>
                    <a:gd name="T18" fmla="*/ 0 w 174"/>
                    <a:gd name="T19" fmla="*/ 111 h 137"/>
                    <a:gd name="T20" fmla="*/ 2 w 174"/>
                    <a:gd name="T21" fmla="*/ 114 h 137"/>
                    <a:gd name="T22" fmla="*/ 3 w 174"/>
                    <a:gd name="T23" fmla="*/ 114 h 137"/>
                    <a:gd name="T24" fmla="*/ 5 w 174"/>
                    <a:gd name="T25" fmla="*/ 114 h 137"/>
                    <a:gd name="T26" fmla="*/ 38 w 174"/>
                    <a:gd name="T27" fmla="*/ 114 h 137"/>
                    <a:gd name="T28" fmla="*/ 38 w 174"/>
                    <a:gd name="T29" fmla="*/ 114 h 137"/>
                    <a:gd name="T30" fmla="*/ 35 w 174"/>
                    <a:gd name="T31" fmla="*/ 114 h 137"/>
                    <a:gd name="T32" fmla="*/ 35 w 174"/>
                    <a:gd name="T33" fmla="*/ 112 h 137"/>
                    <a:gd name="T34" fmla="*/ 2 w 174"/>
                    <a:gd name="T35" fmla="*/ 112 h 137"/>
                    <a:gd name="T36" fmla="*/ 0 w 174"/>
                    <a:gd name="T37" fmla="*/ 111 h 137"/>
                    <a:gd name="T38" fmla="*/ 171 w 174"/>
                    <a:gd name="T39" fmla="*/ 0 h 137"/>
                    <a:gd name="T40" fmla="*/ 171 w 174"/>
                    <a:gd name="T41" fmla="*/ 2 h 137"/>
                    <a:gd name="T42" fmla="*/ 171 w 174"/>
                    <a:gd name="T43" fmla="*/ 106 h 137"/>
                    <a:gd name="T44" fmla="*/ 166 w 174"/>
                    <a:gd name="T45" fmla="*/ 112 h 137"/>
                    <a:gd name="T46" fmla="*/ 95 w 174"/>
                    <a:gd name="T47" fmla="*/ 112 h 137"/>
                    <a:gd name="T48" fmla="*/ 97 w 174"/>
                    <a:gd name="T49" fmla="*/ 114 h 137"/>
                    <a:gd name="T50" fmla="*/ 98 w 174"/>
                    <a:gd name="T51" fmla="*/ 114 h 137"/>
                    <a:gd name="T52" fmla="*/ 168 w 174"/>
                    <a:gd name="T53" fmla="*/ 114 h 137"/>
                    <a:gd name="T54" fmla="*/ 174 w 174"/>
                    <a:gd name="T55" fmla="*/ 109 h 137"/>
                    <a:gd name="T56" fmla="*/ 174 w 174"/>
                    <a:gd name="T57" fmla="*/ 5 h 137"/>
                    <a:gd name="T58" fmla="*/ 174 w 174"/>
                    <a:gd name="T59" fmla="*/ 3 h 137"/>
                    <a:gd name="T60" fmla="*/ 173 w 174"/>
                    <a:gd name="T61" fmla="*/ 2 h 137"/>
                    <a:gd name="T62" fmla="*/ 171 w 174"/>
                    <a:gd name="T63" fmla="*/ 0 h 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74" h="137">
                      <a:moveTo>
                        <a:pt x="111" y="128"/>
                      </a:moveTo>
                      <a:cubicBezTo>
                        <a:pt x="113" y="130"/>
                        <a:pt x="113" y="132"/>
                        <a:pt x="113" y="134"/>
                      </a:cubicBezTo>
                      <a:cubicBezTo>
                        <a:pt x="58" y="134"/>
                        <a:pt x="58" y="134"/>
                        <a:pt x="58" y="134"/>
                      </a:cubicBezTo>
                      <a:cubicBezTo>
                        <a:pt x="58" y="135"/>
                        <a:pt x="58" y="136"/>
                        <a:pt x="58" y="137"/>
                      </a:cubicBezTo>
                      <a:cubicBezTo>
                        <a:pt x="61" y="137"/>
                        <a:pt x="61" y="137"/>
                        <a:pt x="61" y="137"/>
                      </a:cubicBezTo>
                      <a:cubicBezTo>
                        <a:pt x="116" y="137"/>
                        <a:pt x="116" y="137"/>
                        <a:pt x="116" y="137"/>
                      </a:cubicBezTo>
                      <a:cubicBezTo>
                        <a:pt x="116" y="135"/>
                        <a:pt x="115" y="133"/>
                        <a:pt x="114" y="131"/>
                      </a:cubicBezTo>
                      <a:cubicBezTo>
                        <a:pt x="114" y="130"/>
                        <a:pt x="113" y="129"/>
                        <a:pt x="112" y="129"/>
                      </a:cubicBezTo>
                      <a:cubicBezTo>
                        <a:pt x="112" y="128"/>
                        <a:pt x="112" y="128"/>
                        <a:pt x="111" y="128"/>
                      </a:cubicBezTo>
                      <a:moveTo>
                        <a:pt x="0" y="111"/>
                      </a:moveTo>
                      <a:cubicBezTo>
                        <a:pt x="0" y="112"/>
                        <a:pt x="1" y="113"/>
                        <a:pt x="2" y="114"/>
                      </a:cubicBezTo>
                      <a:cubicBezTo>
                        <a:pt x="2" y="114"/>
                        <a:pt x="3" y="114"/>
                        <a:pt x="3" y="114"/>
                      </a:cubicBezTo>
                      <a:cubicBezTo>
                        <a:pt x="4" y="114"/>
                        <a:pt x="4" y="114"/>
                        <a:pt x="5" y="114"/>
                      </a:cubicBezTo>
                      <a:cubicBezTo>
                        <a:pt x="38" y="114"/>
                        <a:pt x="38" y="114"/>
                        <a:pt x="38" y="114"/>
                      </a:cubicBezTo>
                      <a:cubicBezTo>
                        <a:pt x="38" y="114"/>
                        <a:pt x="38" y="114"/>
                        <a:pt x="38" y="114"/>
                      </a:cubicBezTo>
                      <a:cubicBezTo>
                        <a:pt x="35" y="114"/>
                        <a:pt x="35" y="114"/>
                        <a:pt x="35" y="114"/>
                      </a:cubicBezTo>
                      <a:cubicBezTo>
                        <a:pt x="35" y="113"/>
                        <a:pt x="35" y="112"/>
                        <a:pt x="35" y="112"/>
                      </a:cubicBezTo>
                      <a:cubicBezTo>
                        <a:pt x="2" y="112"/>
                        <a:pt x="2" y="112"/>
                        <a:pt x="2" y="112"/>
                      </a:cubicBezTo>
                      <a:cubicBezTo>
                        <a:pt x="2" y="112"/>
                        <a:pt x="1" y="111"/>
                        <a:pt x="0" y="111"/>
                      </a:cubicBezTo>
                      <a:moveTo>
                        <a:pt x="171" y="0"/>
                      </a:moveTo>
                      <a:cubicBezTo>
                        <a:pt x="171" y="1"/>
                        <a:pt x="171" y="2"/>
                        <a:pt x="171" y="2"/>
                      </a:cubicBezTo>
                      <a:cubicBezTo>
                        <a:pt x="171" y="106"/>
                        <a:pt x="171" y="106"/>
                        <a:pt x="171" y="106"/>
                      </a:cubicBezTo>
                      <a:cubicBezTo>
                        <a:pt x="171" y="109"/>
                        <a:pt x="169" y="112"/>
                        <a:pt x="166" y="112"/>
                      </a:cubicBezTo>
                      <a:cubicBezTo>
                        <a:pt x="95" y="112"/>
                        <a:pt x="95" y="112"/>
                        <a:pt x="95" y="112"/>
                      </a:cubicBezTo>
                      <a:cubicBezTo>
                        <a:pt x="96" y="112"/>
                        <a:pt x="97" y="113"/>
                        <a:pt x="97" y="114"/>
                      </a:cubicBezTo>
                      <a:cubicBezTo>
                        <a:pt x="97" y="114"/>
                        <a:pt x="98" y="114"/>
                        <a:pt x="98" y="114"/>
                      </a:cubicBezTo>
                      <a:cubicBezTo>
                        <a:pt x="168" y="114"/>
                        <a:pt x="168" y="114"/>
                        <a:pt x="168" y="114"/>
                      </a:cubicBezTo>
                      <a:cubicBezTo>
                        <a:pt x="172" y="114"/>
                        <a:pt x="174" y="112"/>
                        <a:pt x="174" y="109"/>
                      </a:cubicBezTo>
                      <a:cubicBezTo>
                        <a:pt x="174" y="5"/>
                        <a:pt x="174" y="5"/>
                        <a:pt x="174" y="5"/>
                      </a:cubicBezTo>
                      <a:cubicBezTo>
                        <a:pt x="174" y="4"/>
                        <a:pt x="174" y="4"/>
                        <a:pt x="174" y="3"/>
                      </a:cubicBezTo>
                      <a:cubicBezTo>
                        <a:pt x="174" y="3"/>
                        <a:pt x="173" y="2"/>
                        <a:pt x="173" y="2"/>
                      </a:cubicBezTo>
                      <a:cubicBezTo>
                        <a:pt x="173" y="1"/>
                        <a:pt x="172" y="0"/>
                        <a:pt x="171" y="0"/>
                      </a:cubicBezTo>
                    </a:path>
                  </a:pathLst>
                </a:custGeom>
                <a:solidFill>
                  <a:srgbClr val="F8F8F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97" name="Freeform 185">
                  <a:extLst>
                    <a:ext uri="{FF2B5EF4-FFF2-40B4-BE49-F238E27FC236}">
                      <a16:creationId xmlns:a16="http://schemas.microsoft.com/office/drawing/2014/main" id="{F3EA49FA-4819-4C81-8809-3E6964F6E44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885" y="3102"/>
                  <a:ext cx="857" cy="672"/>
                </a:xfrm>
                <a:custGeom>
                  <a:avLst/>
                  <a:gdLst>
                    <a:gd name="T0" fmla="*/ 111 w 174"/>
                    <a:gd name="T1" fmla="*/ 128 h 137"/>
                    <a:gd name="T2" fmla="*/ 113 w 174"/>
                    <a:gd name="T3" fmla="*/ 134 h 137"/>
                    <a:gd name="T4" fmla="*/ 58 w 174"/>
                    <a:gd name="T5" fmla="*/ 134 h 137"/>
                    <a:gd name="T6" fmla="*/ 58 w 174"/>
                    <a:gd name="T7" fmla="*/ 137 h 137"/>
                    <a:gd name="T8" fmla="*/ 61 w 174"/>
                    <a:gd name="T9" fmla="*/ 137 h 137"/>
                    <a:gd name="T10" fmla="*/ 116 w 174"/>
                    <a:gd name="T11" fmla="*/ 137 h 137"/>
                    <a:gd name="T12" fmla="*/ 114 w 174"/>
                    <a:gd name="T13" fmla="*/ 131 h 137"/>
                    <a:gd name="T14" fmla="*/ 112 w 174"/>
                    <a:gd name="T15" fmla="*/ 129 h 137"/>
                    <a:gd name="T16" fmla="*/ 111 w 174"/>
                    <a:gd name="T17" fmla="*/ 128 h 137"/>
                    <a:gd name="T18" fmla="*/ 0 w 174"/>
                    <a:gd name="T19" fmla="*/ 111 h 137"/>
                    <a:gd name="T20" fmla="*/ 2 w 174"/>
                    <a:gd name="T21" fmla="*/ 114 h 137"/>
                    <a:gd name="T22" fmla="*/ 3 w 174"/>
                    <a:gd name="T23" fmla="*/ 114 h 137"/>
                    <a:gd name="T24" fmla="*/ 5 w 174"/>
                    <a:gd name="T25" fmla="*/ 115 h 137"/>
                    <a:gd name="T26" fmla="*/ 38 w 174"/>
                    <a:gd name="T27" fmla="*/ 115 h 137"/>
                    <a:gd name="T28" fmla="*/ 38 w 174"/>
                    <a:gd name="T29" fmla="*/ 114 h 137"/>
                    <a:gd name="T30" fmla="*/ 35 w 174"/>
                    <a:gd name="T31" fmla="*/ 114 h 137"/>
                    <a:gd name="T32" fmla="*/ 35 w 174"/>
                    <a:gd name="T33" fmla="*/ 112 h 137"/>
                    <a:gd name="T34" fmla="*/ 3 w 174"/>
                    <a:gd name="T35" fmla="*/ 112 h 137"/>
                    <a:gd name="T36" fmla="*/ 0 w 174"/>
                    <a:gd name="T37" fmla="*/ 111 h 137"/>
                    <a:gd name="T38" fmla="*/ 171 w 174"/>
                    <a:gd name="T39" fmla="*/ 0 h 137"/>
                    <a:gd name="T40" fmla="*/ 171 w 174"/>
                    <a:gd name="T41" fmla="*/ 3 h 137"/>
                    <a:gd name="T42" fmla="*/ 171 w 174"/>
                    <a:gd name="T43" fmla="*/ 106 h 137"/>
                    <a:gd name="T44" fmla="*/ 166 w 174"/>
                    <a:gd name="T45" fmla="*/ 112 h 137"/>
                    <a:gd name="T46" fmla="*/ 95 w 174"/>
                    <a:gd name="T47" fmla="*/ 112 h 137"/>
                    <a:gd name="T48" fmla="*/ 97 w 174"/>
                    <a:gd name="T49" fmla="*/ 114 h 137"/>
                    <a:gd name="T50" fmla="*/ 98 w 174"/>
                    <a:gd name="T51" fmla="*/ 115 h 137"/>
                    <a:gd name="T52" fmla="*/ 169 w 174"/>
                    <a:gd name="T53" fmla="*/ 115 h 137"/>
                    <a:gd name="T54" fmla="*/ 174 w 174"/>
                    <a:gd name="T55" fmla="*/ 109 h 137"/>
                    <a:gd name="T56" fmla="*/ 174 w 174"/>
                    <a:gd name="T57" fmla="*/ 5 h 137"/>
                    <a:gd name="T58" fmla="*/ 174 w 174"/>
                    <a:gd name="T59" fmla="*/ 3 h 137"/>
                    <a:gd name="T60" fmla="*/ 173 w 174"/>
                    <a:gd name="T61" fmla="*/ 2 h 137"/>
                    <a:gd name="T62" fmla="*/ 171 w 174"/>
                    <a:gd name="T63" fmla="*/ 0 h 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74" h="137">
                      <a:moveTo>
                        <a:pt x="111" y="128"/>
                      </a:moveTo>
                      <a:cubicBezTo>
                        <a:pt x="113" y="130"/>
                        <a:pt x="113" y="132"/>
                        <a:pt x="113" y="134"/>
                      </a:cubicBezTo>
                      <a:cubicBezTo>
                        <a:pt x="58" y="134"/>
                        <a:pt x="58" y="134"/>
                        <a:pt x="58" y="134"/>
                      </a:cubicBezTo>
                      <a:cubicBezTo>
                        <a:pt x="58" y="135"/>
                        <a:pt x="58" y="136"/>
                        <a:pt x="58" y="137"/>
                      </a:cubicBezTo>
                      <a:cubicBezTo>
                        <a:pt x="61" y="137"/>
                        <a:pt x="61" y="137"/>
                        <a:pt x="61" y="137"/>
                      </a:cubicBezTo>
                      <a:cubicBezTo>
                        <a:pt x="116" y="137"/>
                        <a:pt x="116" y="137"/>
                        <a:pt x="116" y="137"/>
                      </a:cubicBezTo>
                      <a:cubicBezTo>
                        <a:pt x="116" y="135"/>
                        <a:pt x="116" y="133"/>
                        <a:pt x="114" y="131"/>
                      </a:cubicBezTo>
                      <a:cubicBezTo>
                        <a:pt x="114" y="130"/>
                        <a:pt x="113" y="129"/>
                        <a:pt x="112" y="129"/>
                      </a:cubicBezTo>
                      <a:cubicBezTo>
                        <a:pt x="112" y="129"/>
                        <a:pt x="112" y="128"/>
                        <a:pt x="111" y="128"/>
                      </a:cubicBezTo>
                      <a:moveTo>
                        <a:pt x="0" y="111"/>
                      </a:moveTo>
                      <a:cubicBezTo>
                        <a:pt x="1" y="112"/>
                        <a:pt x="1" y="113"/>
                        <a:pt x="2" y="114"/>
                      </a:cubicBezTo>
                      <a:cubicBezTo>
                        <a:pt x="3" y="114"/>
                        <a:pt x="3" y="114"/>
                        <a:pt x="3" y="114"/>
                      </a:cubicBezTo>
                      <a:cubicBezTo>
                        <a:pt x="4" y="114"/>
                        <a:pt x="5" y="115"/>
                        <a:pt x="5" y="115"/>
                      </a:cubicBezTo>
                      <a:cubicBezTo>
                        <a:pt x="38" y="115"/>
                        <a:pt x="38" y="115"/>
                        <a:pt x="38" y="115"/>
                      </a:cubicBezTo>
                      <a:cubicBezTo>
                        <a:pt x="38" y="115"/>
                        <a:pt x="38" y="115"/>
                        <a:pt x="38" y="114"/>
                      </a:cubicBezTo>
                      <a:cubicBezTo>
                        <a:pt x="35" y="114"/>
                        <a:pt x="35" y="114"/>
                        <a:pt x="35" y="114"/>
                      </a:cubicBezTo>
                      <a:cubicBezTo>
                        <a:pt x="35" y="114"/>
                        <a:pt x="35" y="113"/>
                        <a:pt x="35" y="112"/>
                      </a:cubicBezTo>
                      <a:cubicBezTo>
                        <a:pt x="3" y="112"/>
                        <a:pt x="3" y="112"/>
                        <a:pt x="3" y="112"/>
                      </a:cubicBezTo>
                      <a:cubicBezTo>
                        <a:pt x="2" y="112"/>
                        <a:pt x="1" y="112"/>
                        <a:pt x="0" y="111"/>
                      </a:cubicBezTo>
                      <a:moveTo>
                        <a:pt x="171" y="0"/>
                      </a:moveTo>
                      <a:cubicBezTo>
                        <a:pt x="171" y="1"/>
                        <a:pt x="171" y="2"/>
                        <a:pt x="171" y="3"/>
                      </a:cubicBezTo>
                      <a:cubicBezTo>
                        <a:pt x="171" y="106"/>
                        <a:pt x="171" y="106"/>
                        <a:pt x="171" y="106"/>
                      </a:cubicBezTo>
                      <a:cubicBezTo>
                        <a:pt x="171" y="109"/>
                        <a:pt x="169" y="112"/>
                        <a:pt x="166" y="112"/>
                      </a:cubicBezTo>
                      <a:cubicBezTo>
                        <a:pt x="95" y="112"/>
                        <a:pt x="95" y="112"/>
                        <a:pt x="95" y="112"/>
                      </a:cubicBezTo>
                      <a:cubicBezTo>
                        <a:pt x="96" y="112"/>
                        <a:pt x="97" y="113"/>
                        <a:pt x="97" y="114"/>
                      </a:cubicBezTo>
                      <a:cubicBezTo>
                        <a:pt x="98" y="114"/>
                        <a:pt x="98" y="114"/>
                        <a:pt x="98" y="115"/>
                      </a:cubicBezTo>
                      <a:cubicBezTo>
                        <a:pt x="169" y="115"/>
                        <a:pt x="169" y="115"/>
                        <a:pt x="169" y="115"/>
                      </a:cubicBezTo>
                      <a:cubicBezTo>
                        <a:pt x="172" y="115"/>
                        <a:pt x="174" y="112"/>
                        <a:pt x="174" y="109"/>
                      </a:cubicBezTo>
                      <a:cubicBezTo>
                        <a:pt x="174" y="5"/>
                        <a:pt x="174" y="5"/>
                        <a:pt x="174" y="5"/>
                      </a:cubicBezTo>
                      <a:cubicBezTo>
                        <a:pt x="174" y="5"/>
                        <a:pt x="174" y="4"/>
                        <a:pt x="174" y="3"/>
                      </a:cubicBezTo>
                      <a:cubicBezTo>
                        <a:pt x="174" y="3"/>
                        <a:pt x="174" y="2"/>
                        <a:pt x="173" y="2"/>
                      </a:cubicBezTo>
                      <a:cubicBezTo>
                        <a:pt x="173" y="1"/>
                        <a:pt x="172" y="1"/>
                        <a:pt x="171" y="0"/>
                      </a:cubicBezTo>
                    </a:path>
                  </a:pathLst>
                </a:custGeom>
                <a:solidFill>
                  <a:srgbClr val="F4F4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98" name="Freeform 186">
                  <a:extLst>
                    <a:ext uri="{FF2B5EF4-FFF2-40B4-BE49-F238E27FC236}">
                      <a16:creationId xmlns:a16="http://schemas.microsoft.com/office/drawing/2014/main" id="{84C1CF2A-516F-4DBE-9237-55BBF39B97E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870" y="3087"/>
                  <a:ext cx="857" cy="673"/>
                </a:xfrm>
                <a:custGeom>
                  <a:avLst/>
                  <a:gdLst>
                    <a:gd name="T0" fmla="*/ 112 w 174"/>
                    <a:gd name="T1" fmla="*/ 128 h 137"/>
                    <a:gd name="T2" fmla="*/ 114 w 174"/>
                    <a:gd name="T3" fmla="*/ 135 h 137"/>
                    <a:gd name="T4" fmla="*/ 59 w 174"/>
                    <a:gd name="T5" fmla="*/ 135 h 137"/>
                    <a:gd name="T6" fmla="*/ 58 w 174"/>
                    <a:gd name="T7" fmla="*/ 135 h 137"/>
                    <a:gd name="T8" fmla="*/ 58 w 174"/>
                    <a:gd name="T9" fmla="*/ 137 h 137"/>
                    <a:gd name="T10" fmla="*/ 61 w 174"/>
                    <a:gd name="T11" fmla="*/ 137 h 137"/>
                    <a:gd name="T12" fmla="*/ 116 w 174"/>
                    <a:gd name="T13" fmla="*/ 137 h 137"/>
                    <a:gd name="T14" fmla="*/ 114 w 174"/>
                    <a:gd name="T15" fmla="*/ 131 h 137"/>
                    <a:gd name="T16" fmla="*/ 113 w 174"/>
                    <a:gd name="T17" fmla="*/ 129 h 137"/>
                    <a:gd name="T18" fmla="*/ 112 w 174"/>
                    <a:gd name="T19" fmla="*/ 128 h 137"/>
                    <a:gd name="T20" fmla="*/ 0 w 174"/>
                    <a:gd name="T21" fmla="*/ 111 h 137"/>
                    <a:gd name="T22" fmla="*/ 3 w 174"/>
                    <a:gd name="T23" fmla="*/ 114 h 137"/>
                    <a:gd name="T24" fmla="*/ 3 w 174"/>
                    <a:gd name="T25" fmla="*/ 114 h 137"/>
                    <a:gd name="T26" fmla="*/ 6 w 174"/>
                    <a:gd name="T27" fmla="*/ 115 h 137"/>
                    <a:gd name="T28" fmla="*/ 38 w 174"/>
                    <a:gd name="T29" fmla="*/ 115 h 137"/>
                    <a:gd name="T30" fmla="*/ 39 w 174"/>
                    <a:gd name="T31" fmla="*/ 115 h 137"/>
                    <a:gd name="T32" fmla="*/ 35 w 174"/>
                    <a:gd name="T33" fmla="*/ 115 h 137"/>
                    <a:gd name="T34" fmla="*/ 36 w 174"/>
                    <a:gd name="T35" fmla="*/ 112 h 137"/>
                    <a:gd name="T36" fmla="*/ 3 w 174"/>
                    <a:gd name="T37" fmla="*/ 112 h 137"/>
                    <a:gd name="T38" fmla="*/ 0 w 174"/>
                    <a:gd name="T39" fmla="*/ 111 h 137"/>
                    <a:gd name="T40" fmla="*/ 171 w 174"/>
                    <a:gd name="T41" fmla="*/ 0 h 137"/>
                    <a:gd name="T42" fmla="*/ 172 w 174"/>
                    <a:gd name="T43" fmla="*/ 3 h 137"/>
                    <a:gd name="T44" fmla="*/ 172 w 174"/>
                    <a:gd name="T45" fmla="*/ 106 h 137"/>
                    <a:gd name="T46" fmla="*/ 166 w 174"/>
                    <a:gd name="T47" fmla="*/ 112 h 137"/>
                    <a:gd name="T48" fmla="*/ 95 w 174"/>
                    <a:gd name="T49" fmla="*/ 112 h 137"/>
                    <a:gd name="T50" fmla="*/ 97 w 174"/>
                    <a:gd name="T51" fmla="*/ 114 h 137"/>
                    <a:gd name="T52" fmla="*/ 98 w 174"/>
                    <a:gd name="T53" fmla="*/ 115 h 137"/>
                    <a:gd name="T54" fmla="*/ 169 w 174"/>
                    <a:gd name="T55" fmla="*/ 115 h 137"/>
                    <a:gd name="T56" fmla="*/ 174 w 174"/>
                    <a:gd name="T57" fmla="*/ 109 h 137"/>
                    <a:gd name="T58" fmla="*/ 174 w 174"/>
                    <a:gd name="T59" fmla="*/ 6 h 137"/>
                    <a:gd name="T60" fmla="*/ 174 w 174"/>
                    <a:gd name="T61" fmla="*/ 3 h 137"/>
                    <a:gd name="T62" fmla="*/ 174 w 174"/>
                    <a:gd name="T63" fmla="*/ 2 h 137"/>
                    <a:gd name="T64" fmla="*/ 171 w 174"/>
                    <a:gd name="T65" fmla="*/ 0 h 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74" h="137">
                      <a:moveTo>
                        <a:pt x="112" y="128"/>
                      </a:moveTo>
                      <a:cubicBezTo>
                        <a:pt x="113" y="130"/>
                        <a:pt x="114" y="132"/>
                        <a:pt x="114" y="135"/>
                      </a:cubicBezTo>
                      <a:cubicBezTo>
                        <a:pt x="59" y="135"/>
                        <a:pt x="59" y="135"/>
                        <a:pt x="59" y="135"/>
                      </a:cubicBezTo>
                      <a:cubicBezTo>
                        <a:pt x="59" y="135"/>
                        <a:pt x="59" y="135"/>
                        <a:pt x="58" y="135"/>
                      </a:cubicBezTo>
                      <a:cubicBezTo>
                        <a:pt x="58" y="136"/>
                        <a:pt x="58" y="137"/>
                        <a:pt x="58" y="137"/>
                      </a:cubicBezTo>
                      <a:cubicBezTo>
                        <a:pt x="61" y="137"/>
                        <a:pt x="61" y="137"/>
                        <a:pt x="61" y="137"/>
                      </a:cubicBezTo>
                      <a:cubicBezTo>
                        <a:pt x="116" y="137"/>
                        <a:pt x="116" y="137"/>
                        <a:pt x="116" y="137"/>
                      </a:cubicBezTo>
                      <a:cubicBezTo>
                        <a:pt x="116" y="135"/>
                        <a:pt x="116" y="133"/>
                        <a:pt x="114" y="131"/>
                      </a:cubicBezTo>
                      <a:cubicBezTo>
                        <a:pt x="114" y="130"/>
                        <a:pt x="113" y="130"/>
                        <a:pt x="113" y="129"/>
                      </a:cubicBezTo>
                      <a:cubicBezTo>
                        <a:pt x="112" y="129"/>
                        <a:pt x="112" y="128"/>
                        <a:pt x="112" y="128"/>
                      </a:cubicBezTo>
                      <a:moveTo>
                        <a:pt x="0" y="111"/>
                      </a:moveTo>
                      <a:cubicBezTo>
                        <a:pt x="1" y="112"/>
                        <a:pt x="2" y="113"/>
                        <a:pt x="3" y="114"/>
                      </a:cubicBezTo>
                      <a:cubicBezTo>
                        <a:pt x="3" y="114"/>
                        <a:pt x="3" y="114"/>
                        <a:pt x="3" y="114"/>
                      </a:cubicBezTo>
                      <a:cubicBezTo>
                        <a:pt x="4" y="115"/>
                        <a:pt x="5" y="115"/>
                        <a:pt x="6" y="115"/>
                      </a:cubicBezTo>
                      <a:cubicBezTo>
                        <a:pt x="38" y="115"/>
                        <a:pt x="38" y="115"/>
                        <a:pt x="38" y="115"/>
                      </a:cubicBezTo>
                      <a:cubicBezTo>
                        <a:pt x="39" y="115"/>
                        <a:pt x="39" y="115"/>
                        <a:pt x="39" y="115"/>
                      </a:cubicBezTo>
                      <a:cubicBezTo>
                        <a:pt x="35" y="115"/>
                        <a:pt x="35" y="115"/>
                        <a:pt x="35" y="115"/>
                      </a:cubicBezTo>
                      <a:cubicBezTo>
                        <a:pt x="35" y="114"/>
                        <a:pt x="35" y="113"/>
                        <a:pt x="36" y="112"/>
                      </a:cubicBezTo>
                      <a:cubicBezTo>
                        <a:pt x="3" y="112"/>
                        <a:pt x="3" y="112"/>
                        <a:pt x="3" y="112"/>
                      </a:cubicBezTo>
                      <a:cubicBezTo>
                        <a:pt x="2" y="112"/>
                        <a:pt x="1" y="112"/>
                        <a:pt x="0" y="111"/>
                      </a:cubicBezTo>
                      <a:moveTo>
                        <a:pt x="171" y="0"/>
                      </a:moveTo>
                      <a:cubicBezTo>
                        <a:pt x="171" y="1"/>
                        <a:pt x="172" y="2"/>
                        <a:pt x="172" y="3"/>
                      </a:cubicBezTo>
                      <a:cubicBezTo>
                        <a:pt x="172" y="106"/>
                        <a:pt x="172" y="106"/>
                        <a:pt x="172" y="106"/>
                      </a:cubicBezTo>
                      <a:cubicBezTo>
                        <a:pt x="172" y="109"/>
                        <a:pt x="169" y="112"/>
                        <a:pt x="166" y="112"/>
                      </a:cubicBezTo>
                      <a:cubicBezTo>
                        <a:pt x="95" y="112"/>
                        <a:pt x="95" y="112"/>
                        <a:pt x="95" y="112"/>
                      </a:cubicBezTo>
                      <a:cubicBezTo>
                        <a:pt x="96" y="112"/>
                        <a:pt x="97" y="113"/>
                        <a:pt x="97" y="114"/>
                      </a:cubicBezTo>
                      <a:cubicBezTo>
                        <a:pt x="98" y="114"/>
                        <a:pt x="98" y="114"/>
                        <a:pt x="98" y="115"/>
                      </a:cubicBezTo>
                      <a:cubicBezTo>
                        <a:pt x="169" y="115"/>
                        <a:pt x="169" y="115"/>
                        <a:pt x="169" y="115"/>
                      </a:cubicBezTo>
                      <a:cubicBezTo>
                        <a:pt x="172" y="115"/>
                        <a:pt x="174" y="112"/>
                        <a:pt x="174" y="109"/>
                      </a:cubicBezTo>
                      <a:cubicBezTo>
                        <a:pt x="174" y="6"/>
                        <a:pt x="174" y="6"/>
                        <a:pt x="174" y="6"/>
                      </a:cubicBezTo>
                      <a:cubicBezTo>
                        <a:pt x="174" y="5"/>
                        <a:pt x="174" y="4"/>
                        <a:pt x="174" y="3"/>
                      </a:cubicBezTo>
                      <a:cubicBezTo>
                        <a:pt x="174" y="3"/>
                        <a:pt x="174" y="3"/>
                        <a:pt x="174" y="2"/>
                      </a:cubicBezTo>
                      <a:cubicBezTo>
                        <a:pt x="173" y="1"/>
                        <a:pt x="172" y="1"/>
                        <a:pt x="171" y="0"/>
                      </a:cubicBezTo>
                    </a:path>
                  </a:pathLst>
                </a:custGeom>
                <a:solidFill>
                  <a:srgbClr val="F1F1F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99" name="Freeform 187">
                  <a:extLst>
                    <a:ext uri="{FF2B5EF4-FFF2-40B4-BE49-F238E27FC236}">
                      <a16:creationId xmlns:a16="http://schemas.microsoft.com/office/drawing/2014/main" id="{BF2EE774-029F-49CD-AF71-C871BB9DFBC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855" y="3072"/>
                  <a:ext cx="862" cy="678"/>
                </a:xfrm>
                <a:custGeom>
                  <a:avLst/>
                  <a:gdLst>
                    <a:gd name="T0" fmla="*/ 112 w 175"/>
                    <a:gd name="T1" fmla="*/ 128 h 138"/>
                    <a:gd name="T2" fmla="*/ 114 w 175"/>
                    <a:gd name="T3" fmla="*/ 135 h 138"/>
                    <a:gd name="T4" fmla="*/ 59 w 175"/>
                    <a:gd name="T5" fmla="*/ 135 h 138"/>
                    <a:gd name="T6" fmla="*/ 59 w 175"/>
                    <a:gd name="T7" fmla="*/ 135 h 138"/>
                    <a:gd name="T8" fmla="*/ 58 w 175"/>
                    <a:gd name="T9" fmla="*/ 138 h 138"/>
                    <a:gd name="T10" fmla="*/ 62 w 175"/>
                    <a:gd name="T11" fmla="*/ 138 h 138"/>
                    <a:gd name="T12" fmla="*/ 117 w 175"/>
                    <a:gd name="T13" fmla="*/ 138 h 138"/>
                    <a:gd name="T14" fmla="*/ 115 w 175"/>
                    <a:gd name="T15" fmla="*/ 131 h 138"/>
                    <a:gd name="T16" fmla="*/ 113 w 175"/>
                    <a:gd name="T17" fmla="*/ 129 h 138"/>
                    <a:gd name="T18" fmla="*/ 112 w 175"/>
                    <a:gd name="T19" fmla="*/ 128 h 138"/>
                    <a:gd name="T20" fmla="*/ 0 w 175"/>
                    <a:gd name="T21" fmla="*/ 111 h 138"/>
                    <a:gd name="T22" fmla="*/ 3 w 175"/>
                    <a:gd name="T23" fmla="*/ 114 h 138"/>
                    <a:gd name="T24" fmla="*/ 3 w 175"/>
                    <a:gd name="T25" fmla="*/ 114 h 138"/>
                    <a:gd name="T26" fmla="*/ 6 w 175"/>
                    <a:gd name="T27" fmla="*/ 115 h 138"/>
                    <a:gd name="T28" fmla="*/ 39 w 175"/>
                    <a:gd name="T29" fmla="*/ 115 h 138"/>
                    <a:gd name="T30" fmla="*/ 39 w 175"/>
                    <a:gd name="T31" fmla="*/ 115 h 138"/>
                    <a:gd name="T32" fmla="*/ 35 w 175"/>
                    <a:gd name="T33" fmla="*/ 115 h 138"/>
                    <a:gd name="T34" fmla="*/ 36 w 175"/>
                    <a:gd name="T35" fmla="*/ 112 h 138"/>
                    <a:gd name="T36" fmla="*/ 3 w 175"/>
                    <a:gd name="T37" fmla="*/ 112 h 138"/>
                    <a:gd name="T38" fmla="*/ 0 w 175"/>
                    <a:gd name="T39" fmla="*/ 111 h 138"/>
                    <a:gd name="T40" fmla="*/ 171 w 175"/>
                    <a:gd name="T41" fmla="*/ 0 h 138"/>
                    <a:gd name="T42" fmla="*/ 172 w 175"/>
                    <a:gd name="T43" fmla="*/ 3 h 138"/>
                    <a:gd name="T44" fmla="*/ 172 w 175"/>
                    <a:gd name="T45" fmla="*/ 106 h 138"/>
                    <a:gd name="T46" fmla="*/ 166 w 175"/>
                    <a:gd name="T47" fmla="*/ 112 h 138"/>
                    <a:gd name="T48" fmla="*/ 96 w 175"/>
                    <a:gd name="T49" fmla="*/ 112 h 138"/>
                    <a:gd name="T50" fmla="*/ 97 w 175"/>
                    <a:gd name="T51" fmla="*/ 114 h 138"/>
                    <a:gd name="T52" fmla="*/ 98 w 175"/>
                    <a:gd name="T53" fmla="*/ 115 h 138"/>
                    <a:gd name="T54" fmla="*/ 169 w 175"/>
                    <a:gd name="T55" fmla="*/ 115 h 138"/>
                    <a:gd name="T56" fmla="*/ 175 w 175"/>
                    <a:gd name="T57" fmla="*/ 109 h 138"/>
                    <a:gd name="T58" fmla="*/ 175 w 175"/>
                    <a:gd name="T59" fmla="*/ 6 h 138"/>
                    <a:gd name="T60" fmla="*/ 174 w 175"/>
                    <a:gd name="T61" fmla="*/ 3 h 138"/>
                    <a:gd name="T62" fmla="*/ 174 w 175"/>
                    <a:gd name="T63" fmla="*/ 3 h 138"/>
                    <a:gd name="T64" fmla="*/ 171 w 175"/>
                    <a:gd name="T65" fmla="*/ 0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75" h="138">
                      <a:moveTo>
                        <a:pt x="112" y="128"/>
                      </a:moveTo>
                      <a:cubicBezTo>
                        <a:pt x="113" y="130"/>
                        <a:pt x="114" y="132"/>
                        <a:pt x="114" y="135"/>
                      </a:cubicBezTo>
                      <a:cubicBezTo>
                        <a:pt x="59" y="135"/>
                        <a:pt x="59" y="135"/>
                        <a:pt x="59" y="135"/>
                      </a:cubicBezTo>
                      <a:cubicBezTo>
                        <a:pt x="59" y="135"/>
                        <a:pt x="59" y="135"/>
                        <a:pt x="59" y="135"/>
                      </a:cubicBezTo>
                      <a:cubicBezTo>
                        <a:pt x="58" y="136"/>
                        <a:pt x="58" y="137"/>
                        <a:pt x="58" y="138"/>
                      </a:cubicBezTo>
                      <a:cubicBezTo>
                        <a:pt x="62" y="138"/>
                        <a:pt x="62" y="138"/>
                        <a:pt x="62" y="138"/>
                      </a:cubicBezTo>
                      <a:cubicBezTo>
                        <a:pt x="117" y="138"/>
                        <a:pt x="117" y="138"/>
                        <a:pt x="117" y="138"/>
                      </a:cubicBezTo>
                      <a:cubicBezTo>
                        <a:pt x="117" y="135"/>
                        <a:pt x="116" y="133"/>
                        <a:pt x="115" y="131"/>
                      </a:cubicBezTo>
                      <a:cubicBezTo>
                        <a:pt x="114" y="130"/>
                        <a:pt x="113" y="130"/>
                        <a:pt x="113" y="129"/>
                      </a:cubicBezTo>
                      <a:cubicBezTo>
                        <a:pt x="112" y="129"/>
                        <a:pt x="112" y="129"/>
                        <a:pt x="112" y="128"/>
                      </a:cubicBezTo>
                      <a:moveTo>
                        <a:pt x="0" y="111"/>
                      </a:moveTo>
                      <a:cubicBezTo>
                        <a:pt x="1" y="113"/>
                        <a:pt x="2" y="113"/>
                        <a:pt x="3" y="114"/>
                      </a:cubicBezTo>
                      <a:cubicBezTo>
                        <a:pt x="3" y="114"/>
                        <a:pt x="3" y="114"/>
                        <a:pt x="3" y="114"/>
                      </a:cubicBezTo>
                      <a:cubicBezTo>
                        <a:pt x="4" y="115"/>
                        <a:pt x="5" y="115"/>
                        <a:pt x="6" y="115"/>
                      </a:cubicBezTo>
                      <a:cubicBezTo>
                        <a:pt x="39" y="115"/>
                        <a:pt x="39" y="115"/>
                        <a:pt x="39" y="115"/>
                      </a:cubicBezTo>
                      <a:cubicBezTo>
                        <a:pt x="39" y="115"/>
                        <a:pt x="39" y="115"/>
                        <a:pt x="39" y="115"/>
                      </a:cubicBezTo>
                      <a:cubicBezTo>
                        <a:pt x="35" y="115"/>
                        <a:pt x="35" y="115"/>
                        <a:pt x="35" y="115"/>
                      </a:cubicBezTo>
                      <a:cubicBezTo>
                        <a:pt x="35" y="114"/>
                        <a:pt x="36" y="113"/>
                        <a:pt x="36" y="112"/>
                      </a:cubicBezTo>
                      <a:cubicBezTo>
                        <a:pt x="3" y="112"/>
                        <a:pt x="3" y="112"/>
                        <a:pt x="3" y="112"/>
                      </a:cubicBezTo>
                      <a:cubicBezTo>
                        <a:pt x="2" y="112"/>
                        <a:pt x="1" y="112"/>
                        <a:pt x="0" y="111"/>
                      </a:cubicBezTo>
                      <a:moveTo>
                        <a:pt x="171" y="0"/>
                      </a:moveTo>
                      <a:cubicBezTo>
                        <a:pt x="172" y="1"/>
                        <a:pt x="172" y="2"/>
                        <a:pt x="172" y="3"/>
                      </a:cubicBezTo>
                      <a:cubicBezTo>
                        <a:pt x="172" y="106"/>
                        <a:pt x="172" y="106"/>
                        <a:pt x="172" y="106"/>
                      </a:cubicBezTo>
                      <a:cubicBezTo>
                        <a:pt x="172" y="109"/>
                        <a:pt x="169" y="112"/>
                        <a:pt x="166" y="112"/>
                      </a:cubicBezTo>
                      <a:cubicBezTo>
                        <a:pt x="96" y="112"/>
                        <a:pt x="96" y="112"/>
                        <a:pt x="96" y="112"/>
                      </a:cubicBezTo>
                      <a:cubicBezTo>
                        <a:pt x="96" y="113"/>
                        <a:pt x="97" y="113"/>
                        <a:pt x="97" y="114"/>
                      </a:cubicBezTo>
                      <a:cubicBezTo>
                        <a:pt x="98" y="114"/>
                        <a:pt x="98" y="115"/>
                        <a:pt x="98" y="115"/>
                      </a:cubicBezTo>
                      <a:cubicBezTo>
                        <a:pt x="169" y="115"/>
                        <a:pt x="169" y="115"/>
                        <a:pt x="169" y="115"/>
                      </a:cubicBezTo>
                      <a:cubicBezTo>
                        <a:pt x="172" y="115"/>
                        <a:pt x="175" y="112"/>
                        <a:pt x="175" y="109"/>
                      </a:cubicBezTo>
                      <a:cubicBezTo>
                        <a:pt x="175" y="6"/>
                        <a:pt x="175" y="6"/>
                        <a:pt x="175" y="6"/>
                      </a:cubicBezTo>
                      <a:cubicBezTo>
                        <a:pt x="175" y="5"/>
                        <a:pt x="174" y="4"/>
                        <a:pt x="174" y="3"/>
                      </a:cubicBezTo>
                      <a:cubicBezTo>
                        <a:pt x="174" y="3"/>
                        <a:pt x="174" y="3"/>
                        <a:pt x="174" y="3"/>
                      </a:cubicBezTo>
                      <a:cubicBezTo>
                        <a:pt x="173" y="2"/>
                        <a:pt x="172" y="1"/>
                        <a:pt x="171" y="0"/>
                      </a:cubicBezTo>
                    </a:path>
                  </a:pathLst>
                </a:custGeom>
                <a:solidFill>
                  <a:srgbClr val="ECECE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00" name="Freeform 188">
                  <a:extLst>
                    <a:ext uri="{FF2B5EF4-FFF2-40B4-BE49-F238E27FC236}">
                      <a16:creationId xmlns:a16="http://schemas.microsoft.com/office/drawing/2014/main" id="{016B52F0-78B8-48FC-8560-EB34AD1C147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845" y="3063"/>
                  <a:ext cx="857" cy="672"/>
                </a:xfrm>
                <a:custGeom>
                  <a:avLst/>
                  <a:gdLst>
                    <a:gd name="T0" fmla="*/ 111 w 174"/>
                    <a:gd name="T1" fmla="*/ 128 h 137"/>
                    <a:gd name="T2" fmla="*/ 113 w 174"/>
                    <a:gd name="T3" fmla="*/ 134 h 137"/>
                    <a:gd name="T4" fmla="*/ 58 w 174"/>
                    <a:gd name="T5" fmla="*/ 134 h 137"/>
                    <a:gd name="T6" fmla="*/ 58 w 174"/>
                    <a:gd name="T7" fmla="*/ 134 h 137"/>
                    <a:gd name="T8" fmla="*/ 57 w 174"/>
                    <a:gd name="T9" fmla="*/ 137 h 137"/>
                    <a:gd name="T10" fmla="*/ 61 w 174"/>
                    <a:gd name="T11" fmla="*/ 137 h 137"/>
                    <a:gd name="T12" fmla="*/ 116 w 174"/>
                    <a:gd name="T13" fmla="*/ 137 h 137"/>
                    <a:gd name="T14" fmla="*/ 114 w 174"/>
                    <a:gd name="T15" fmla="*/ 130 h 137"/>
                    <a:gd name="T16" fmla="*/ 112 w 174"/>
                    <a:gd name="T17" fmla="*/ 128 h 137"/>
                    <a:gd name="T18" fmla="*/ 111 w 174"/>
                    <a:gd name="T19" fmla="*/ 128 h 137"/>
                    <a:gd name="T20" fmla="*/ 0 w 174"/>
                    <a:gd name="T21" fmla="*/ 111 h 137"/>
                    <a:gd name="T22" fmla="*/ 2 w 174"/>
                    <a:gd name="T23" fmla="*/ 113 h 137"/>
                    <a:gd name="T24" fmla="*/ 2 w 174"/>
                    <a:gd name="T25" fmla="*/ 113 h 137"/>
                    <a:gd name="T26" fmla="*/ 5 w 174"/>
                    <a:gd name="T27" fmla="*/ 114 h 137"/>
                    <a:gd name="T28" fmla="*/ 38 w 174"/>
                    <a:gd name="T29" fmla="*/ 114 h 137"/>
                    <a:gd name="T30" fmla="*/ 38 w 174"/>
                    <a:gd name="T31" fmla="*/ 114 h 137"/>
                    <a:gd name="T32" fmla="*/ 35 w 174"/>
                    <a:gd name="T33" fmla="*/ 114 h 137"/>
                    <a:gd name="T34" fmla="*/ 35 w 174"/>
                    <a:gd name="T35" fmla="*/ 111 h 137"/>
                    <a:gd name="T36" fmla="*/ 2 w 174"/>
                    <a:gd name="T37" fmla="*/ 111 h 137"/>
                    <a:gd name="T38" fmla="*/ 0 w 174"/>
                    <a:gd name="T39" fmla="*/ 111 h 137"/>
                    <a:gd name="T40" fmla="*/ 170 w 174"/>
                    <a:gd name="T41" fmla="*/ 0 h 137"/>
                    <a:gd name="T42" fmla="*/ 171 w 174"/>
                    <a:gd name="T43" fmla="*/ 2 h 137"/>
                    <a:gd name="T44" fmla="*/ 171 w 174"/>
                    <a:gd name="T45" fmla="*/ 105 h 137"/>
                    <a:gd name="T46" fmla="*/ 165 w 174"/>
                    <a:gd name="T47" fmla="*/ 111 h 137"/>
                    <a:gd name="T48" fmla="*/ 95 w 174"/>
                    <a:gd name="T49" fmla="*/ 111 h 137"/>
                    <a:gd name="T50" fmla="*/ 97 w 174"/>
                    <a:gd name="T51" fmla="*/ 113 h 137"/>
                    <a:gd name="T52" fmla="*/ 98 w 174"/>
                    <a:gd name="T53" fmla="*/ 114 h 137"/>
                    <a:gd name="T54" fmla="*/ 168 w 174"/>
                    <a:gd name="T55" fmla="*/ 114 h 137"/>
                    <a:gd name="T56" fmla="*/ 174 w 174"/>
                    <a:gd name="T57" fmla="*/ 108 h 137"/>
                    <a:gd name="T58" fmla="*/ 174 w 174"/>
                    <a:gd name="T59" fmla="*/ 5 h 137"/>
                    <a:gd name="T60" fmla="*/ 173 w 174"/>
                    <a:gd name="T61" fmla="*/ 2 h 137"/>
                    <a:gd name="T62" fmla="*/ 173 w 174"/>
                    <a:gd name="T63" fmla="*/ 2 h 137"/>
                    <a:gd name="T64" fmla="*/ 170 w 174"/>
                    <a:gd name="T65" fmla="*/ 0 h 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74" h="137">
                      <a:moveTo>
                        <a:pt x="111" y="128"/>
                      </a:moveTo>
                      <a:cubicBezTo>
                        <a:pt x="112" y="129"/>
                        <a:pt x="113" y="132"/>
                        <a:pt x="113" y="134"/>
                      </a:cubicBezTo>
                      <a:cubicBezTo>
                        <a:pt x="58" y="134"/>
                        <a:pt x="58" y="134"/>
                        <a:pt x="58" y="134"/>
                      </a:cubicBezTo>
                      <a:cubicBezTo>
                        <a:pt x="58" y="134"/>
                        <a:pt x="58" y="134"/>
                        <a:pt x="58" y="134"/>
                      </a:cubicBezTo>
                      <a:cubicBezTo>
                        <a:pt x="58" y="135"/>
                        <a:pt x="57" y="136"/>
                        <a:pt x="57" y="137"/>
                      </a:cubicBezTo>
                      <a:cubicBezTo>
                        <a:pt x="61" y="137"/>
                        <a:pt x="61" y="137"/>
                        <a:pt x="61" y="137"/>
                      </a:cubicBezTo>
                      <a:cubicBezTo>
                        <a:pt x="116" y="137"/>
                        <a:pt x="116" y="137"/>
                        <a:pt x="116" y="137"/>
                      </a:cubicBezTo>
                      <a:cubicBezTo>
                        <a:pt x="116" y="134"/>
                        <a:pt x="115" y="132"/>
                        <a:pt x="114" y="130"/>
                      </a:cubicBezTo>
                      <a:cubicBezTo>
                        <a:pt x="113" y="130"/>
                        <a:pt x="113" y="129"/>
                        <a:pt x="112" y="128"/>
                      </a:cubicBezTo>
                      <a:cubicBezTo>
                        <a:pt x="112" y="128"/>
                        <a:pt x="111" y="128"/>
                        <a:pt x="111" y="128"/>
                      </a:cubicBezTo>
                      <a:moveTo>
                        <a:pt x="0" y="111"/>
                      </a:moveTo>
                      <a:cubicBezTo>
                        <a:pt x="0" y="112"/>
                        <a:pt x="1" y="113"/>
                        <a:pt x="2" y="113"/>
                      </a:cubicBezTo>
                      <a:cubicBezTo>
                        <a:pt x="2" y="113"/>
                        <a:pt x="2" y="113"/>
                        <a:pt x="2" y="113"/>
                      </a:cubicBezTo>
                      <a:cubicBezTo>
                        <a:pt x="3" y="114"/>
                        <a:pt x="4" y="114"/>
                        <a:pt x="5" y="114"/>
                      </a:cubicBezTo>
                      <a:cubicBezTo>
                        <a:pt x="38" y="114"/>
                        <a:pt x="38" y="114"/>
                        <a:pt x="38" y="114"/>
                      </a:cubicBezTo>
                      <a:cubicBezTo>
                        <a:pt x="38" y="114"/>
                        <a:pt x="38" y="114"/>
                        <a:pt x="38" y="114"/>
                      </a:cubicBezTo>
                      <a:cubicBezTo>
                        <a:pt x="35" y="114"/>
                        <a:pt x="35" y="114"/>
                        <a:pt x="35" y="114"/>
                      </a:cubicBezTo>
                      <a:cubicBezTo>
                        <a:pt x="35" y="113"/>
                        <a:pt x="35" y="112"/>
                        <a:pt x="35" y="111"/>
                      </a:cubicBezTo>
                      <a:cubicBezTo>
                        <a:pt x="2" y="111"/>
                        <a:pt x="2" y="111"/>
                        <a:pt x="2" y="111"/>
                      </a:cubicBezTo>
                      <a:cubicBezTo>
                        <a:pt x="1" y="111"/>
                        <a:pt x="0" y="111"/>
                        <a:pt x="0" y="111"/>
                      </a:cubicBezTo>
                      <a:moveTo>
                        <a:pt x="170" y="0"/>
                      </a:moveTo>
                      <a:cubicBezTo>
                        <a:pt x="171" y="0"/>
                        <a:pt x="171" y="1"/>
                        <a:pt x="171" y="2"/>
                      </a:cubicBezTo>
                      <a:cubicBezTo>
                        <a:pt x="171" y="105"/>
                        <a:pt x="171" y="105"/>
                        <a:pt x="171" y="105"/>
                      </a:cubicBezTo>
                      <a:cubicBezTo>
                        <a:pt x="171" y="109"/>
                        <a:pt x="168" y="111"/>
                        <a:pt x="165" y="111"/>
                      </a:cubicBezTo>
                      <a:cubicBezTo>
                        <a:pt x="95" y="111"/>
                        <a:pt x="95" y="111"/>
                        <a:pt x="95" y="111"/>
                      </a:cubicBezTo>
                      <a:cubicBezTo>
                        <a:pt x="95" y="112"/>
                        <a:pt x="96" y="112"/>
                        <a:pt x="97" y="113"/>
                      </a:cubicBezTo>
                      <a:cubicBezTo>
                        <a:pt x="97" y="113"/>
                        <a:pt x="97" y="114"/>
                        <a:pt x="98" y="114"/>
                      </a:cubicBezTo>
                      <a:cubicBezTo>
                        <a:pt x="168" y="114"/>
                        <a:pt x="168" y="114"/>
                        <a:pt x="168" y="114"/>
                      </a:cubicBezTo>
                      <a:cubicBezTo>
                        <a:pt x="171" y="114"/>
                        <a:pt x="174" y="111"/>
                        <a:pt x="174" y="108"/>
                      </a:cubicBezTo>
                      <a:cubicBezTo>
                        <a:pt x="174" y="5"/>
                        <a:pt x="174" y="5"/>
                        <a:pt x="174" y="5"/>
                      </a:cubicBezTo>
                      <a:cubicBezTo>
                        <a:pt x="174" y="4"/>
                        <a:pt x="174" y="3"/>
                        <a:pt x="173" y="2"/>
                      </a:cubicBezTo>
                      <a:cubicBezTo>
                        <a:pt x="173" y="2"/>
                        <a:pt x="173" y="2"/>
                        <a:pt x="173" y="2"/>
                      </a:cubicBezTo>
                      <a:cubicBezTo>
                        <a:pt x="172" y="1"/>
                        <a:pt x="171" y="0"/>
                        <a:pt x="170" y="0"/>
                      </a:cubicBezTo>
                    </a:path>
                  </a:pathLst>
                </a:custGeom>
                <a:solidFill>
                  <a:srgbClr val="E7E7E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01" name="Freeform 189">
                  <a:extLst>
                    <a:ext uri="{FF2B5EF4-FFF2-40B4-BE49-F238E27FC236}">
                      <a16:creationId xmlns:a16="http://schemas.microsoft.com/office/drawing/2014/main" id="{D726B583-D35A-48FE-87C2-8A21325C49C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830" y="3048"/>
                  <a:ext cx="858" cy="672"/>
                </a:xfrm>
                <a:custGeom>
                  <a:avLst/>
                  <a:gdLst>
                    <a:gd name="T0" fmla="*/ 111 w 174"/>
                    <a:gd name="T1" fmla="*/ 128 h 137"/>
                    <a:gd name="T2" fmla="*/ 113 w 174"/>
                    <a:gd name="T3" fmla="*/ 134 h 137"/>
                    <a:gd name="T4" fmla="*/ 58 w 174"/>
                    <a:gd name="T5" fmla="*/ 134 h 137"/>
                    <a:gd name="T6" fmla="*/ 58 w 174"/>
                    <a:gd name="T7" fmla="*/ 134 h 137"/>
                    <a:gd name="T8" fmla="*/ 58 w 174"/>
                    <a:gd name="T9" fmla="*/ 137 h 137"/>
                    <a:gd name="T10" fmla="*/ 61 w 174"/>
                    <a:gd name="T11" fmla="*/ 137 h 137"/>
                    <a:gd name="T12" fmla="*/ 116 w 174"/>
                    <a:gd name="T13" fmla="*/ 137 h 137"/>
                    <a:gd name="T14" fmla="*/ 114 w 174"/>
                    <a:gd name="T15" fmla="*/ 131 h 137"/>
                    <a:gd name="T16" fmla="*/ 112 w 174"/>
                    <a:gd name="T17" fmla="*/ 128 h 137"/>
                    <a:gd name="T18" fmla="*/ 111 w 174"/>
                    <a:gd name="T19" fmla="*/ 128 h 137"/>
                    <a:gd name="T20" fmla="*/ 0 w 174"/>
                    <a:gd name="T21" fmla="*/ 111 h 137"/>
                    <a:gd name="T22" fmla="*/ 2 w 174"/>
                    <a:gd name="T23" fmla="*/ 113 h 137"/>
                    <a:gd name="T24" fmla="*/ 3 w 174"/>
                    <a:gd name="T25" fmla="*/ 114 h 137"/>
                    <a:gd name="T26" fmla="*/ 5 w 174"/>
                    <a:gd name="T27" fmla="*/ 114 h 137"/>
                    <a:gd name="T28" fmla="*/ 38 w 174"/>
                    <a:gd name="T29" fmla="*/ 114 h 137"/>
                    <a:gd name="T30" fmla="*/ 38 w 174"/>
                    <a:gd name="T31" fmla="*/ 114 h 137"/>
                    <a:gd name="T32" fmla="*/ 35 w 174"/>
                    <a:gd name="T33" fmla="*/ 114 h 137"/>
                    <a:gd name="T34" fmla="*/ 35 w 174"/>
                    <a:gd name="T35" fmla="*/ 111 h 137"/>
                    <a:gd name="T36" fmla="*/ 2 w 174"/>
                    <a:gd name="T37" fmla="*/ 111 h 137"/>
                    <a:gd name="T38" fmla="*/ 0 w 174"/>
                    <a:gd name="T39" fmla="*/ 111 h 137"/>
                    <a:gd name="T40" fmla="*/ 171 w 174"/>
                    <a:gd name="T41" fmla="*/ 0 h 137"/>
                    <a:gd name="T42" fmla="*/ 171 w 174"/>
                    <a:gd name="T43" fmla="*/ 2 h 137"/>
                    <a:gd name="T44" fmla="*/ 171 w 174"/>
                    <a:gd name="T45" fmla="*/ 106 h 137"/>
                    <a:gd name="T46" fmla="*/ 165 w 174"/>
                    <a:gd name="T47" fmla="*/ 111 h 137"/>
                    <a:gd name="T48" fmla="*/ 95 w 174"/>
                    <a:gd name="T49" fmla="*/ 111 h 137"/>
                    <a:gd name="T50" fmla="*/ 97 w 174"/>
                    <a:gd name="T51" fmla="*/ 113 h 137"/>
                    <a:gd name="T52" fmla="*/ 98 w 174"/>
                    <a:gd name="T53" fmla="*/ 114 h 137"/>
                    <a:gd name="T54" fmla="*/ 168 w 174"/>
                    <a:gd name="T55" fmla="*/ 114 h 137"/>
                    <a:gd name="T56" fmla="*/ 174 w 174"/>
                    <a:gd name="T57" fmla="*/ 108 h 137"/>
                    <a:gd name="T58" fmla="*/ 174 w 174"/>
                    <a:gd name="T59" fmla="*/ 5 h 137"/>
                    <a:gd name="T60" fmla="*/ 173 w 174"/>
                    <a:gd name="T61" fmla="*/ 3 h 137"/>
                    <a:gd name="T62" fmla="*/ 173 w 174"/>
                    <a:gd name="T63" fmla="*/ 2 h 137"/>
                    <a:gd name="T64" fmla="*/ 171 w 174"/>
                    <a:gd name="T65" fmla="*/ 0 h 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74" h="137">
                      <a:moveTo>
                        <a:pt x="111" y="128"/>
                      </a:moveTo>
                      <a:cubicBezTo>
                        <a:pt x="112" y="129"/>
                        <a:pt x="113" y="132"/>
                        <a:pt x="113" y="134"/>
                      </a:cubicBezTo>
                      <a:cubicBezTo>
                        <a:pt x="58" y="134"/>
                        <a:pt x="58" y="134"/>
                        <a:pt x="58" y="134"/>
                      </a:cubicBezTo>
                      <a:cubicBezTo>
                        <a:pt x="58" y="134"/>
                        <a:pt x="58" y="134"/>
                        <a:pt x="58" y="134"/>
                      </a:cubicBezTo>
                      <a:cubicBezTo>
                        <a:pt x="58" y="135"/>
                        <a:pt x="58" y="136"/>
                        <a:pt x="58" y="137"/>
                      </a:cubicBezTo>
                      <a:cubicBezTo>
                        <a:pt x="61" y="137"/>
                        <a:pt x="61" y="137"/>
                        <a:pt x="61" y="137"/>
                      </a:cubicBezTo>
                      <a:cubicBezTo>
                        <a:pt x="116" y="137"/>
                        <a:pt x="116" y="137"/>
                        <a:pt x="116" y="137"/>
                      </a:cubicBezTo>
                      <a:cubicBezTo>
                        <a:pt x="116" y="135"/>
                        <a:pt x="115" y="132"/>
                        <a:pt x="114" y="131"/>
                      </a:cubicBezTo>
                      <a:cubicBezTo>
                        <a:pt x="113" y="130"/>
                        <a:pt x="113" y="129"/>
                        <a:pt x="112" y="128"/>
                      </a:cubicBezTo>
                      <a:cubicBezTo>
                        <a:pt x="112" y="128"/>
                        <a:pt x="111" y="128"/>
                        <a:pt x="111" y="128"/>
                      </a:cubicBezTo>
                      <a:moveTo>
                        <a:pt x="0" y="111"/>
                      </a:moveTo>
                      <a:cubicBezTo>
                        <a:pt x="0" y="112"/>
                        <a:pt x="1" y="113"/>
                        <a:pt x="2" y="113"/>
                      </a:cubicBezTo>
                      <a:cubicBezTo>
                        <a:pt x="2" y="113"/>
                        <a:pt x="2" y="114"/>
                        <a:pt x="3" y="114"/>
                      </a:cubicBezTo>
                      <a:cubicBezTo>
                        <a:pt x="3" y="114"/>
                        <a:pt x="4" y="114"/>
                        <a:pt x="5" y="114"/>
                      </a:cubicBezTo>
                      <a:cubicBezTo>
                        <a:pt x="38" y="114"/>
                        <a:pt x="38" y="114"/>
                        <a:pt x="38" y="114"/>
                      </a:cubicBezTo>
                      <a:cubicBezTo>
                        <a:pt x="38" y="114"/>
                        <a:pt x="38" y="114"/>
                        <a:pt x="38" y="114"/>
                      </a:cubicBezTo>
                      <a:cubicBezTo>
                        <a:pt x="35" y="114"/>
                        <a:pt x="35" y="114"/>
                        <a:pt x="35" y="114"/>
                      </a:cubicBezTo>
                      <a:cubicBezTo>
                        <a:pt x="35" y="113"/>
                        <a:pt x="35" y="112"/>
                        <a:pt x="35" y="111"/>
                      </a:cubicBezTo>
                      <a:cubicBezTo>
                        <a:pt x="2" y="111"/>
                        <a:pt x="2" y="111"/>
                        <a:pt x="2" y="111"/>
                      </a:cubicBezTo>
                      <a:cubicBezTo>
                        <a:pt x="1" y="111"/>
                        <a:pt x="0" y="111"/>
                        <a:pt x="0" y="111"/>
                      </a:cubicBezTo>
                      <a:moveTo>
                        <a:pt x="171" y="0"/>
                      </a:moveTo>
                      <a:cubicBezTo>
                        <a:pt x="171" y="0"/>
                        <a:pt x="171" y="1"/>
                        <a:pt x="171" y="2"/>
                      </a:cubicBezTo>
                      <a:cubicBezTo>
                        <a:pt x="171" y="106"/>
                        <a:pt x="171" y="106"/>
                        <a:pt x="171" y="106"/>
                      </a:cubicBezTo>
                      <a:cubicBezTo>
                        <a:pt x="171" y="109"/>
                        <a:pt x="168" y="111"/>
                        <a:pt x="165" y="111"/>
                      </a:cubicBezTo>
                      <a:cubicBezTo>
                        <a:pt x="95" y="111"/>
                        <a:pt x="95" y="111"/>
                        <a:pt x="95" y="111"/>
                      </a:cubicBezTo>
                      <a:cubicBezTo>
                        <a:pt x="96" y="112"/>
                        <a:pt x="96" y="113"/>
                        <a:pt x="97" y="113"/>
                      </a:cubicBezTo>
                      <a:cubicBezTo>
                        <a:pt x="97" y="114"/>
                        <a:pt x="97" y="114"/>
                        <a:pt x="98" y="114"/>
                      </a:cubicBezTo>
                      <a:cubicBezTo>
                        <a:pt x="168" y="114"/>
                        <a:pt x="168" y="114"/>
                        <a:pt x="168" y="114"/>
                      </a:cubicBezTo>
                      <a:cubicBezTo>
                        <a:pt x="171" y="114"/>
                        <a:pt x="174" y="112"/>
                        <a:pt x="174" y="108"/>
                      </a:cubicBezTo>
                      <a:cubicBezTo>
                        <a:pt x="174" y="5"/>
                        <a:pt x="174" y="5"/>
                        <a:pt x="174" y="5"/>
                      </a:cubicBezTo>
                      <a:cubicBezTo>
                        <a:pt x="174" y="4"/>
                        <a:pt x="174" y="3"/>
                        <a:pt x="173" y="3"/>
                      </a:cubicBezTo>
                      <a:cubicBezTo>
                        <a:pt x="173" y="2"/>
                        <a:pt x="173" y="2"/>
                        <a:pt x="173" y="2"/>
                      </a:cubicBezTo>
                      <a:cubicBezTo>
                        <a:pt x="172" y="1"/>
                        <a:pt x="172" y="0"/>
                        <a:pt x="171" y="0"/>
                      </a:cubicBezTo>
                    </a:path>
                  </a:pathLst>
                </a:custGeom>
                <a:solidFill>
                  <a:srgbClr val="E2E2E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02" name="Freeform 190">
                  <a:extLst>
                    <a:ext uri="{FF2B5EF4-FFF2-40B4-BE49-F238E27FC236}">
                      <a16:creationId xmlns:a16="http://schemas.microsoft.com/office/drawing/2014/main" id="{9D578791-7D6E-4F49-9B04-DE9C35BC501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816" y="3033"/>
                  <a:ext cx="857" cy="673"/>
                </a:xfrm>
                <a:custGeom>
                  <a:avLst/>
                  <a:gdLst>
                    <a:gd name="T0" fmla="*/ 111 w 174"/>
                    <a:gd name="T1" fmla="*/ 128 h 137"/>
                    <a:gd name="T2" fmla="*/ 113 w 174"/>
                    <a:gd name="T3" fmla="*/ 134 h 137"/>
                    <a:gd name="T4" fmla="*/ 58 w 174"/>
                    <a:gd name="T5" fmla="*/ 134 h 137"/>
                    <a:gd name="T6" fmla="*/ 58 w 174"/>
                    <a:gd name="T7" fmla="*/ 134 h 137"/>
                    <a:gd name="T8" fmla="*/ 58 w 174"/>
                    <a:gd name="T9" fmla="*/ 137 h 137"/>
                    <a:gd name="T10" fmla="*/ 61 w 174"/>
                    <a:gd name="T11" fmla="*/ 137 h 137"/>
                    <a:gd name="T12" fmla="*/ 116 w 174"/>
                    <a:gd name="T13" fmla="*/ 137 h 137"/>
                    <a:gd name="T14" fmla="*/ 114 w 174"/>
                    <a:gd name="T15" fmla="*/ 131 h 137"/>
                    <a:gd name="T16" fmla="*/ 112 w 174"/>
                    <a:gd name="T17" fmla="*/ 129 h 137"/>
                    <a:gd name="T18" fmla="*/ 111 w 174"/>
                    <a:gd name="T19" fmla="*/ 128 h 137"/>
                    <a:gd name="T20" fmla="*/ 0 w 174"/>
                    <a:gd name="T21" fmla="*/ 111 h 137"/>
                    <a:gd name="T22" fmla="*/ 2 w 174"/>
                    <a:gd name="T23" fmla="*/ 113 h 137"/>
                    <a:gd name="T24" fmla="*/ 3 w 174"/>
                    <a:gd name="T25" fmla="*/ 114 h 137"/>
                    <a:gd name="T26" fmla="*/ 5 w 174"/>
                    <a:gd name="T27" fmla="*/ 114 h 137"/>
                    <a:gd name="T28" fmla="*/ 38 w 174"/>
                    <a:gd name="T29" fmla="*/ 114 h 137"/>
                    <a:gd name="T30" fmla="*/ 38 w 174"/>
                    <a:gd name="T31" fmla="*/ 114 h 137"/>
                    <a:gd name="T32" fmla="*/ 35 w 174"/>
                    <a:gd name="T33" fmla="*/ 114 h 137"/>
                    <a:gd name="T34" fmla="*/ 35 w 174"/>
                    <a:gd name="T35" fmla="*/ 111 h 137"/>
                    <a:gd name="T36" fmla="*/ 2 w 174"/>
                    <a:gd name="T37" fmla="*/ 111 h 137"/>
                    <a:gd name="T38" fmla="*/ 0 w 174"/>
                    <a:gd name="T39" fmla="*/ 111 h 137"/>
                    <a:gd name="T40" fmla="*/ 171 w 174"/>
                    <a:gd name="T41" fmla="*/ 0 h 137"/>
                    <a:gd name="T42" fmla="*/ 171 w 174"/>
                    <a:gd name="T43" fmla="*/ 2 h 137"/>
                    <a:gd name="T44" fmla="*/ 171 w 174"/>
                    <a:gd name="T45" fmla="*/ 106 h 137"/>
                    <a:gd name="T46" fmla="*/ 165 w 174"/>
                    <a:gd name="T47" fmla="*/ 111 h 137"/>
                    <a:gd name="T48" fmla="*/ 95 w 174"/>
                    <a:gd name="T49" fmla="*/ 111 h 137"/>
                    <a:gd name="T50" fmla="*/ 97 w 174"/>
                    <a:gd name="T51" fmla="*/ 114 h 137"/>
                    <a:gd name="T52" fmla="*/ 98 w 174"/>
                    <a:gd name="T53" fmla="*/ 114 h 137"/>
                    <a:gd name="T54" fmla="*/ 168 w 174"/>
                    <a:gd name="T55" fmla="*/ 114 h 137"/>
                    <a:gd name="T56" fmla="*/ 174 w 174"/>
                    <a:gd name="T57" fmla="*/ 109 h 137"/>
                    <a:gd name="T58" fmla="*/ 174 w 174"/>
                    <a:gd name="T59" fmla="*/ 5 h 137"/>
                    <a:gd name="T60" fmla="*/ 174 w 174"/>
                    <a:gd name="T61" fmla="*/ 3 h 137"/>
                    <a:gd name="T62" fmla="*/ 173 w 174"/>
                    <a:gd name="T63" fmla="*/ 2 h 137"/>
                    <a:gd name="T64" fmla="*/ 171 w 174"/>
                    <a:gd name="T65" fmla="*/ 0 h 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74" h="137">
                      <a:moveTo>
                        <a:pt x="111" y="128"/>
                      </a:moveTo>
                      <a:cubicBezTo>
                        <a:pt x="112" y="130"/>
                        <a:pt x="113" y="132"/>
                        <a:pt x="113" y="134"/>
                      </a:cubicBezTo>
                      <a:cubicBezTo>
                        <a:pt x="58" y="134"/>
                        <a:pt x="58" y="134"/>
                        <a:pt x="58" y="134"/>
                      </a:cubicBezTo>
                      <a:cubicBezTo>
                        <a:pt x="58" y="134"/>
                        <a:pt x="58" y="134"/>
                        <a:pt x="58" y="134"/>
                      </a:cubicBezTo>
                      <a:cubicBezTo>
                        <a:pt x="58" y="135"/>
                        <a:pt x="58" y="136"/>
                        <a:pt x="58" y="137"/>
                      </a:cubicBezTo>
                      <a:cubicBezTo>
                        <a:pt x="61" y="137"/>
                        <a:pt x="61" y="137"/>
                        <a:pt x="61" y="137"/>
                      </a:cubicBezTo>
                      <a:cubicBezTo>
                        <a:pt x="116" y="137"/>
                        <a:pt x="116" y="137"/>
                        <a:pt x="116" y="137"/>
                      </a:cubicBezTo>
                      <a:cubicBezTo>
                        <a:pt x="116" y="135"/>
                        <a:pt x="115" y="132"/>
                        <a:pt x="114" y="131"/>
                      </a:cubicBezTo>
                      <a:cubicBezTo>
                        <a:pt x="114" y="130"/>
                        <a:pt x="113" y="129"/>
                        <a:pt x="112" y="129"/>
                      </a:cubicBezTo>
                      <a:cubicBezTo>
                        <a:pt x="112" y="128"/>
                        <a:pt x="112" y="128"/>
                        <a:pt x="111" y="128"/>
                      </a:cubicBezTo>
                      <a:moveTo>
                        <a:pt x="0" y="111"/>
                      </a:moveTo>
                      <a:cubicBezTo>
                        <a:pt x="0" y="112"/>
                        <a:pt x="1" y="113"/>
                        <a:pt x="2" y="113"/>
                      </a:cubicBezTo>
                      <a:cubicBezTo>
                        <a:pt x="2" y="114"/>
                        <a:pt x="3" y="114"/>
                        <a:pt x="3" y="114"/>
                      </a:cubicBezTo>
                      <a:cubicBezTo>
                        <a:pt x="3" y="114"/>
                        <a:pt x="4" y="114"/>
                        <a:pt x="5" y="114"/>
                      </a:cubicBezTo>
                      <a:cubicBezTo>
                        <a:pt x="38" y="114"/>
                        <a:pt x="38" y="114"/>
                        <a:pt x="38" y="114"/>
                      </a:cubicBezTo>
                      <a:cubicBezTo>
                        <a:pt x="38" y="114"/>
                        <a:pt x="38" y="114"/>
                        <a:pt x="38" y="114"/>
                      </a:cubicBezTo>
                      <a:cubicBezTo>
                        <a:pt x="35" y="114"/>
                        <a:pt x="35" y="114"/>
                        <a:pt x="35" y="114"/>
                      </a:cubicBezTo>
                      <a:cubicBezTo>
                        <a:pt x="35" y="113"/>
                        <a:pt x="35" y="112"/>
                        <a:pt x="35" y="111"/>
                      </a:cubicBezTo>
                      <a:cubicBezTo>
                        <a:pt x="2" y="111"/>
                        <a:pt x="2" y="111"/>
                        <a:pt x="2" y="111"/>
                      </a:cubicBezTo>
                      <a:cubicBezTo>
                        <a:pt x="1" y="111"/>
                        <a:pt x="1" y="111"/>
                        <a:pt x="0" y="111"/>
                      </a:cubicBezTo>
                      <a:moveTo>
                        <a:pt x="171" y="0"/>
                      </a:moveTo>
                      <a:cubicBezTo>
                        <a:pt x="171" y="1"/>
                        <a:pt x="171" y="1"/>
                        <a:pt x="171" y="2"/>
                      </a:cubicBezTo>
                      <a:cubicBezTo>
                        <a:pt x="171" y="106"/>
                        <a:pt x="171" y="106"/>
                        <a:pt x="171" y="106"/>
                      </a:cubicBezTo>
                      <a:cubicBezTo>
                        <a:pt x="171" y="109"/>
                        <a:pt x="169" y="111"/>
                        <a:pt x="165" y="111"/>
                      </a:cubicBezTo>
                      <a:cubicBezTo>
                        <a:pt x="95" y="111"/>
                        <a:pt x="95" y="111"/>
                        <a:pt x="95" y="111"/>
                      </a:cubicBezTo>
                      <a:cubicBezTo>
                        <a:pt x="96" y="112"/>
                        <a:pt x="96" y="113"/>
                        <a:pt x="97" y="114"/>
                      </a:cubicBezTo>
                      <a:cubicBezTo>
                        <a:pt x="97" y="114"/>
                        <a:pt x="98" y="114"/>
                        <a:pt x="98" y="114"/>
                      </a:cubicBezTo>
                      <a:cubicBezTo>
                        <a:pt x="168" y="114"/>
                        <a:pt x="168" y="114"/>
                        <a:pt x="168" y="114"/>
                      </a:cubicBezTo>
                      <a:cubicBezTo>
                        <a:pt x="171" y="114"/>
                        <a:pt x="174" y="112"/>
                        <a:pt x="174" y="109"/>
                      </a:cubicBezTo>
                      <a:cubicBezTo>
                        <a:pt x="174" y="5"/>
                        <a:pt x="174" y="5"/>
                        <a:pt x="174" y="5"/>
                      </a:cubicBezTo>
                      <a:cubicBezTo>
                        <a:pt x="174" y="4"/>
                        <a:pt x="174" y="3"/>
                        <a:pt x="174" y="3"/>
                      </a:cubicBezTo>
                      <a:cubicBezTo>
                        <a:pt x="173" y="2"/>
                        <a:pt x="173" y="2"/>
                        <a:pt x="173" y="2"/>
                      </a:cubicBezTo>
                      <a:cubicBezTo>
                        <a:pt x="172" y="1"/>
                        <a:pt x="172" y="0"/>
                        <a:pt x="171" y="0"/>
                      </a:cubicBezTo>
                    </a:path>
                  </a:pathLst>
                </a:custGeom>
                <a:solidFill>
                  <a:srgbClr val="DCDC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03" name="Freeform 191">
                  <a:extLst>
                    <a:ext uri="{FF2B5EF4-FFF2-40B4-BE49-F238E27FC236}">
                      <a16:creationId xmlns:a16="http://schemas.microsoft.com/office/drawing/2014/main" id="{FD818D42-97F3-4F22-90D3-E3E1C7976E7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801" y="3018"/>
                  <a:ext cx="857" cy="673"/>
                </a:xfrm>
                <a:custGeom>
                  <a:avLst/>
                  <a:gdLst>
                    <a:gd name="T0" fmla="*/ 111 w 174"/>
                    <a:gd name="T1" fmla="*/ 128 h 137"/>
                    <a:gd name="T2" fmla="*/ 113 w 174"/>
                    <a:gd name="T3" fmla="*/ 134 h 137"/>
                    <a:gd name="T4" fmla="*/ 58 w 174"/>
                    <a:gd name="T5" fmla="*/ 134 h 137"/>
                    <a:gd name="T6" fmla="*/ 58 w 174"/>
                    <a:gd name="T7" fmla="*/ 134 h 137"/>
                    <a:gd name="T8" fmla="*/ 58 w 174"/>
                    <a:gd name="T9" fmla="*/ 137 h 137"/>
                    <a:gd name="T10" fmla="*/ 61 w 174"/>
                    <a:gd name="T11" fmla="*/ 137 h 137"/>
                    <a:gd name="T12" fmla="*/ 116 w 174"/>
                    <a:gd name="T13" fmla="*/ 137 h 137"/>
                    <a:gd name="T14" fmla="*/ 114 w 174"/>
                    <a:gd name="T15" fmla="*/ 131 h 137"/>
                    <a:gd name="T16" fmla="*/ 112 w 174"/>
                    <a:gd name="T17" fmla="*/ 129 h 137"/>
                    <a:gd name="T18" fmla="*/ 111 w 174"/>
                    <a:gd name="T19" fmla="*/ 128 h 137"/>
                    <a:gd name="T20" fmla="*/ 0 w 174"/>
                    <a:gd name="T21" fmla="*/ 111 h 137"/>
                    <a:gd name="T22" fmla="*/ 2 w 174"/>
                    <a:gd name="T23" fmla="*/ 114 h 137"/>
                    <a:gd name="T24" fmla="*/ 3 w 174"/>
                    <a:gd name="T25" fmla="*/ 114 h 137"/>
                    <a:gd name="T26" fmla="*/ 5 w 174"/>
                    <a:gd name="T27" fmla="*/ 114 h 137"/>
                    <a:gd name="T28" fmla="*/ 38 w 174"/>
                    <a:gd name="T29" fmla="*/ 114 h 137"/>
                    <a:gd name="T30" fmla="*/ 38 w 174"/>
                    <a:gd name="T31" fmla="*/ 114 h 137"/>
                    <a:gd name="T32" fmla="*/ 35 w 174"/>
                    <a:gd name="T33" fmla="*/ 114 h 137"/>
                    <a:gd name="T34" fmla="*/ 35 w 174"/>
                    <a:gd name="T35" fmla="*/ 112 h 137"/>
                    <a:gd name="T36" fmla="*/ 2 w 174"/>
                    <a:gd name="T37" fmla="*/ 112 h 137"/>
                    <a:gd name="T38" fmla="*/ 0 w 174"/>
                    <a:gd name="T39" fmla="*/ 111 h 137"/>
                    <a:gd name="T40" fmla="*/ 171 w 174"/>
                    <a:gd name="T41" fmla="*/ 0 h 137"/>
                    <a:gd name="T42" fmla="*/ 171 w 174"/>
                    <a:gd name="T43" fmla="*/ 2 h 137"/>
                    <a:gd name="T44" fmla="*/ 171 w 174"/>
                    <a:gd name="T45" fmla="*/ 106 h 137"/>
                    <a:gd name="T46" fmla="*/ 166 w 174"/>
                    <a:gd name="T47" fmla="*/ 112 h 137"/>
                    <a:gd name="T48" fmla="*/ 95 w 174"/>
                    <a:gd name="T49" fmla="*/ 112 h 137"/>
                    <a:gd name="T50" fmla="*/ 97 w 174"/>
                    <a:gd name="T51" fmla="*/ 114 h 137"/>
                    <a:gd name="T52" fmla="*/ 98 w 174"/>
                    <a:gd name="T53" fmla="*/ 114 h 137"/>
                    <a:gd name="T54" fmla="*/ 168 w 174"/>
                    <a:gd name="T55" fmla="*/ 114 h 137"/>
                    <a:gd name="T56" fmla="*/ 174 w 174"/>
                    <a:gd name="T57" fmla="*/ 109 h 137"/>
                    <a:gd name="T58" fmla="*/ 174 w 174"/>
                    <a:gd name="T59" fmla="*/ 5 h 137"/>
                    <a:gd name="T60" fmla="*/ 174 w 174"/>
                    <a:gd name="T61" fmla="*/ 3 h 137"/>
                    <a:gd name="T62" fmla="*/ 173 w 174"/>
                    <a:gd name="T63" fmla="*/ 2 h 137"/>
                    <a:gd name="T64" fmla="*/ 171 w 174"/>
                    <a:gd name="T65" fmla="*/ 0 h 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74" h="137">
                      <a:moveTo>
                        <a:pt x="111" y="128"/>
                      </a:moveTo>
                      <a:cubicBezTo>
                        <a:pt x="113" y="130"/>
                        <a:pt x="113" y="132"/>
                        <a:pt x="113" y="134"/>
                      </a:cubicBezTo>
                      <a:cubicBezTo>
                        <a:pt x="58" y="134"/>
                        <a:pt x="58" y="134"/>
                        <a:pt x="58" y="134"/>
                      </a:cubicBezTo>
                      <a:cubicBezTo>
                        <a:pt x="58" y="134"/>
                        <a:pt x="58" y="134"/>
                        <a:pt x="58" y="134"/>
                      </a:cubicBezTo>
                      <a:cubicBezTo>
                        <a:pt x="58" y="135"/>
                        <a:pt x="58" y="136"/>
                        <a:pt x="58" y="137"/>
                      </a:cubicBezTo>
                      <a:cubicBezTo>
                        <a:pt x="61" y="137"/>
                        <a:pt x="61" y="137"/>
                        <a:pt x="61" y="137"/>
                      </a:cubicBezTo>
                      <a:cubicBezTo>
                        <a:pt x="116" y="137"/>
                        <a:pt x="116" y="137"/>
                        <a:pt x="116" y="137"/>
                      </a:cubicBezTo>
                      <a:cubicBezTo>
                        <a:pt x="116" y="135"/>
                        <a:pt x="115" y="133"/>
                        <a:pt x="114" y="131"/>
                      </a:cubicBezTo>
                      <a:cubicBezTo>
                        <a:pt x="114" y="130"/>
                        <a:pt x="113" y="129"/>
                        <a:pt x="112" y="129"/>
                      </a:cubicBezTo>
                      <a:cubicBezTo>
                        <a:pt x="112" y="128"/>
                        <a:pt x="112" y="128"/>
                        <a:pt x="111" y="128"/>
                      </a:cubicBezTo>
                      <a:moveTo>
                        <a:pt x="0" y="111"/>
                      </a:moveTo>
                      <a:cubicBezTo>
                        <a:pt x="0" y="112"/>
                        <a:pt x="1" y="113"/>
                        <a:pt x="2" y="114"/>
                      </a:cubicBezTo>
                      <a:cubicBezTo>
                        <a:pt x="2" y="114"/>
                        <a:pt x="3" y="114"/>
                        <a:pt x="3" y="114"/>
                      </a:cubicBezTo>
                      <a:cubicBezTo>
                        <a:pt x="4" y="114"/>
                        <a:pt x="4" y="114"/>
                        <a:pt x="5" y="114"/>
                      </a:cubicBezTo>
                      <a:cubicBezTo>
                        <a:pt x="38" y="114"/>
                        <a:pt x="38" y="114"/>
                        <a:pt x="38" y="114"/>
                      </a:cubicBezTo>
                      <a:cubicBezTo>
                        <a:pt x="38" y="114"/>
                        <a:pt x="38" y="114"/>
                        <a:pt x="38" y="114"/>
                      </a:cubicBezTo>
                      <a:cubicBezTo>
                        <a:pt x="35" y="114"/>
                        <a:pt x="35" y="114"/>
                        <a:pt x="35" y="114"/>
                      </a:cubicBezTo>
                      <a:cubicBezTo>
                        <a:pt x="35" y="113"/>
                        <a:pt x="35" y="112"/>
                        <a:pt x="35" y="112"/>
                      </a:cubicBezTo>
                      <a:cubicBezTo>
                        <a:pt x="2" y="112"/>
                        <a:pt x="2" y="112"/>
                        <a:pt x="2" y="112"/>
                      </a:cubicBezTo>
                      <a:cubicBezTo>
                        <a:pt x="2" y="112"/>
                        <a:pt x="1" y="111"/>
                        <a:pt x="0" y="111"/>
                      </a:cubicBezTo>
                      <a:moveTo>
                        <a:pt x="171" y="0"/>
                      </a:moveTo>
                      <a:cubicBezTo>
                        <a:pt x="171" y="1"/>
                        <a:pt x="171" y="2"/>
                        <a:pt x="171" y="2"/>
                      </a:cubicBezTo>
                      <a:cubicBezTo>
                        <a:pt x="171" y="106"/>
                        <a:pt x="171" y="106"/>
                        <a:pt x="171" y="106"/>
                      </a:cubicBezTo>
                      <a:cubicBezTo>
                        <a:pt x="171" y="109"/>
                        <a:pt x="169" y="112"/>
                        <a:pt x="166" y="112"/>
                      </a:cubicBezTo>
                      <a:cubicBezTo>
                        <a:pt x="95" y="112"/>
                        <a:pt x="95" y="112"/>
                        <a:pt x="95" y="112"/>
                      </a:cubicBezTo>
                      <a:cubicBezTo>
                        <a:pt x="96" y="112"/>
                        <a:pt x="97" y="113"/>
                        <a:pt x="97" y="114"/>
                      </a:cubicBezTo>
                      <a:cubicBezTo>
                        <a:pt x="97" y="114"/>
                        <a:pt x="98" y="114"/>
                        <a:pt x="98" y="114"/>
                      </a:cubicBezTo>
                      <a:cubicBezTo>
                        <a:pt x="168" y="114"/>
                        <a:pt x="168" y="114"/>
                        <a:pt x="168" y="114"/>
                      </a:cubicBezTo>
                      <a:cubicBezTo>
                        <a:pt x="172" y="114"/>
                        <a:pt x="174" y="112"/>
                        <a:pt x="174" y="109"/>
                      </a:cubicBezTo>
                      <a:cubicBezTo>
                        <a:pt x="174" y="5"/>
                        <a:pt x="174" y="5"/>
                        <a:pt x="174" y="5"/>
                      </a:cubicBezTo>
                      <a:cubicBezTo>
                        <a:pt x="174" y="4"/>
                        <a:pt x="174" y="4"/>
                        <a:pt x="174" y="3"/>
                      </a:cubicBezTo>
                      <a:cubicBezTo>
                        <a:pt x="174" y="3"/>
                        <a:pt x="173" y="2"/>
                        <a:pt x="173" y="2"/>
                      </a:cubicBezTo>
                      <a:cubicBezTo>
                        <a:pt x="173" y="1"/>
                        <a:pt x="172" y="0"/>
                        <a:pt x="171" y="0"/>
                      </a:cubicBezTo>
                    </a:path>
                  </a:pathLst>
                </a:custGeom>
                <a:solidFill>
                  <a:srgbClr val="D5D5D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04" name="Freeform 192">
                  <a:extLst>
                    <a:ext uri="{FF2B5EF4-FFF2-40B4-BE49-F238E27FC236}">
                      <a16:creationId xmlns:a16="http://schemas.microsoft.com/office/drawing/2014/main" id="{9F01E0A0-7116-48D6-8699-D988A3336A9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786" y="3004"/>
                  <a:ext cx="857" cy="672"/>
                </a:xfrm>
                <a:custGeom>
                  <a:avLst/>
                  <a:gdLst>
                    <a:gd name="T0" fmla="*/ 111 w 174"/>
                    <a:gd name="T1" fmla="*/ 128 h 137"/>
                    <a:gd name="T2" fmla="*/ 113 w 174"/>
                    <a:gd name="T3" fmla="*/ 134 h 137"/>
                    <a:gd name="T4" fmla="*/ 58 w 174"/>
                    <a:gd name="T5" fmla="*/ 134 h 137"/>
                    <a:gd name="T6" fmla="*/ 58 w 174"/>
                    <a:gd name="T7" fmla="*/ 135 h 137"/>
                    <a:gd name="T8" fmla="*/ 58 w 174"/>
                    <a:gd name="T9" fmla="*/ 137 h 137"/>
                    <a:gd name="T10" fmla="*/ 61 w 174"/>
                    <a:gd name="T11" fmla="*/ 137 h 137"/>
                    <a:gd name="T12" fmla="*/ 116 w 174"/>
                    <a:gd name="T13" fmla="*/ 137 h 137"/>
                    <a:gd name="T14" fmla="*/ 114 w 174"/>
                    <a:gd name="T15" fmla="*/ 131 h 137"/>
                    <a:gd name="T16" fmla="*/ 112 w 174"/>
                    <a:gd name="T17" fmla="*/ 129 h 137"/>
                    <a:gd name="T18" fmla="*/ 111 w 174"/>
                    <a:gd name="T19" fmla="*/ 128 h 137"/>
                    <a:gd name="T20" fmla="*/ 0 w 174"/>
                    <a:gd name="T21" fmla="*/ 111 h 137"/>
                    <a:gd name="T22" fmla="*/ 2 w 174"/>
                    <a:gd name="T23" fmla="*/ 114 h 137"/>
                    <a:gd name="T24" fmla="*/ 3 w 174"/>
                    <a:gd name="T25" fmla="*/ 114 h 137"/>
                    <a:gd name="T26" fmla="*/ 5 w 174"/>
                    <a:gd name="T27" fmla="*/ 115 h 137"/>
                    <a:gd name="T28" fmla="*/ 38 w 174"/>
                    <a:gd name="T29" fmla="*/ 115 h 137"/>
                    <a:gd name="T30" fmla="*/ 38 w 174"/>
                    <a:gd name="T31" fmla="*/ 114 h 137"/>
                    <a:gd name="T32" fmla="*/ 35 w 174"/>
                    <a:gd name="T33" fmla="*/ 114 h 137"/>
                    <a:gd name="T34" fmla="*/ 35 w 174"/>
                    <a:gd name="T35" fmla="*/ 112 h 137"/>
                    <a:gd name="T36" fmla="*/ 3 w 174"/>
                    <a:gd name="T37" fmla="*/ 112 h 137"/>
                    <a:gd name="T38" fmla="*/ 0 w 174"/>
                    <a:gd name="T39" fmla="*/ 111 h 137"/>
                    <a:gd name="T40" fmla="*/ 171 w 174"/>
                    <a:gd name="T41" fmla="*/ 0 h 137"/>
                    <a:gd name="T42" fmla="*/ 171 w 174"/>
                    <a:gd name="T43" fmla="*/ 3 h 137"/>
                    <a:gd name="T44" fmla="*/ 171 w 174"/>
                    <a:gd name="T45" fmla="*/ 106 h 137"/>
                    <a:gd name="T46" fmla="*/ 166 w 174"/>
                    <a:gd name="T47" fmla="*/ 112 h 137"/>
                    <a:gd name="T48" fmla="*/ 95 w 174"/>
                    <a:gd name="T49" fmla="*/ 112 h 137"/>
                    <a:gd name="T50" fmla="*/ 97 w 174"/>
                    <a:gd name="T51" fmla="*/ 114 h 137"/>
                    <a:gd name="T52" fmla="*/ 98 w 174"/>
                    <a:gd name="T53" fmla="*/ 115 h 137"/>
                    <a:gd name="T54" fmla="*/ 169 w 174"/>
                    <a:gd name="T55" fmla="*/ 115 h 137"/>
                    <a:gd name="T56" fmla="*/ 174 w 174"/>
                    <a:gd name="T57" fmla="*/ 109 h 137"/>
                    <a:gd name="T58" fmla="*/ 174 w 174"/>
                    <a:gd name="T59" fmla="*/ 5 h 137"/>
                    <a:gd name="T60" fmla="*/ 174 w 174"/>
                    <a:gd name="T61" fmla="*/ 3 h 137"/>
                    <a:gd name="T62" fmla="*/ 173 w 174"/>
                    <a:gd name="T63" fmla="*/ 2 h 137"/>
                    <a:gd name="T64" fmla="*/ 171 w 174"/>
                    <a:gd name="T65" fmla="*/ 0 h 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74" h="137">
                      <a:moveTo>
                        <a:pt x="111" y="128"/>
                      </a:moveTo>
                      <a:cubicBezTo>
                        <a:pt x="113" y="130"/>
                        <a:pt x="113" y="132"/>
                        <a:pt x="113" y="134"/>
                      </a:cubicBezTo>
                      <a:cubicBezTo>
                        <a:pt x="58" y="134"/>
                        <a:pt x="58" y="134"/>
                        <a:pt x="58" y="134"/>
                      </a:cubicBezTo>
                      <a:cubicBezTo>
                        <a:pt x="58" y="135"/>
                        <a:pt x="58" y="135"/>
                        <a:pt x="58" y="135"/>
                      </a:cubicBezTo>
                      <a:cubicBezTo>
                        <a:pt x="58" y="135"/>
                        <a:pt x="58" y="136"/>
                        <a:pt x="58" y="137"/>
                      </a:cubicBezTo>
                      <a:cubicBezTo>
                        <a:pt x="61" y="137"/>
                        <a:pt x="61" y="137"/>
                        <a:pt x="61" y="137"/>
                      </a:cubicBezTo>
                      <a:cubicBezTo>
                        <a:pt x="116" y="137"/>
                        <a:pt x="116" y="137"/>
                        <a:pt x="116" y="137"/>
                      </a:cubicBezTo>
                      <a:cubicBezTo>
                        <a:pt x="116" y="135"/>
                        <a:pt x="116" y="133"/>
                        <a:pt x="114" y="131"/>
                      </a:cubicBezTo>
                      <a:cubicBezTo>
                        <a:pt x="114" y="130"/>
                        <a:pt x="113" y="129"/>
                        <a:pt x="112" y="129"/>
                      </a:cubicBezTo>
                      <a:cubicBezTo>
                        <a:pt x="112" y="129"/>
                        <a:pt x="112" y="128"/>
                        <a:pt x="111" y="128"/>
                      </a:cubicBezTo>
                      <a:moveTo>
                        <a:pt x="0" y="111"/>
                      </a:moveTo>
                      <a:cubicBezTo>
                        <a:pt x="1" y="112"/>
                        <a:pt x="1" y="113"/>
                        <a:pt x="2" y="114"/>
                      </a:cubicBezTo>
                      <a:cubicBezTo>
                        <a:pt x="3" y="114"/>
                        <a:pt x="3" y="114"/>
                        <a:pt x="3" y="114"/>
                      </a:cubicBezTo>
                      <a:cubicBezTo>
                        <a:pt x="4" y="114"/>
                        <a:pt x="5" y="115"/>
                        <a:pt x="5" y="115"/>
                      </a:cubicBezTo>
                      <a:cubicBezTo>
                        <a:pt x="38" y="115"/>
                        <a:pt x="38" y="115"/>
                        <a:pt x="38" y="115"/>
                      </a:cubicBezTo>
                      <a:cubicBezTo>
                        <a:pt x="38" y="115"/>
                        <a:pt x="38" y="115"/>
                        <a:pt x="38" y="114"/>
                      </a:cubicBezTo>
                      <a:cubicBezTo>
                        <a:pt x="35" y="114"/>
                        <a:pt x="35" y="114"/>
                        <a:pt x="35" y="114"/>
                      </a:cubicBezTo>
                      <a:cubicBezTo>
                        <a:pt x="35" y="114"/>
                        <a:pt x="35" y="113"/>
                        <a:pt x="35" y="112"/>
                      </a:cubicBezTo>
                      <a:cubicBezTo>
                        <a:pt x="3" y="112"/>
                        <a:pt x="3" y="112"/>
                        <a:pt x="3" y="112"/>
                      </a:cubicBezTo>
                      <a:cubicBezTo>
                        <a:pt x="2" y="112"/>
                        <a:pt x="1" y="112"/>
                        <a:pt x="0" y="111"/>
                      </a:cubicBezTo>
                      <a:moveTo>
                        <a:pt x="171" y="0"/>
                      </a:moveTo>
                      <a:cubicBezTo>
                        <a:pt x="171" y="1"/>
                        <a:pt x="171" y="2"/>
                        <a:pt x="171" y="3"/>
                      </a:cubicBezTo>
                      <a:cubicBezTo>
                        <a:pt x="171" y="106"/>
                        <a:pt x="171" y="106"/>
                        <a:pt x="171" y="106"/>
                      </a:cubicBezTo>
                      <a:cubicBezTo>
                        <a:pt x="171" y="109"/>
                        <a:pt x="169" y="112"/>
                        <a:pt x="166" y="112"/>
                      </a:cubicBezTo>
                      <a:cubicBezTo>
                        <a:pt x="95" y="112"/>
                        <a:pt x="95" y="112"/>
                        <a:pt x="95" y="112"/>
                      </a:cubicBezTo>
                      <a:cubicBezTo>
                        <a:pt x="96" y="112"/>
                        <a:pt x="97" y="113"/>
                        <a:pt x="97" y="114"/>
                      </a:cubicBezTo>
                      <a:cubicBezTo>
                        <a:pt x="98" y="114"/>
                        <a:pt x="98" y="114"/>
                        <a:pt x="98" y="115"/>
                      </a:cubicBezTo>
                      <a:cubicBezTo>
                        <a:pt x="169" y="115"/>
                        <a:pt x="169" y="115"/>
                        <a:pt x="169" y="115"/>
                      </a:cubicBezTo>
                      <a:cubicBezTo>
                        <a:pt x="172" y="115"/>
                        <a:pt x="174" y="112"/>
                        <a:pt x="174" y="109"/>
                      </a:cubicBezTo>
                      <a:cubicBezTo>
                        <a:pt x="174" y="5"/>
                        <a:pt x="174" y="5"/>
                        <a:pt x="174" y="5"/>
                      </a:cubicBezTo>
                      <a:cubicBezTo>
                        <a:pt x="174" y="5"/>
                        <a:pt x="174" y="4"/>
                        <a:pt x="174" y="3"/>
                      </a:cubicBezTo>
                      <a:cubicBezTo>
                        <a:pt x="174" y="3"/>
                        <a:pt x="174" y="2"/>
                        <a:pt x="173" y="2"/>
                      </a:cubicBezTo>
                      <a:cubicBezTo>
                        <a:pt x="173" y="1"/>
                        <a:pt x="172" y="1"/>
                        <a:pt x="171" y="0"/>
                      </a:cubicBezTo>
                    </a:path>
                  </a:pathLst>
                </a:custGeom>
                <a:solidFill>
                  <a:srgbClr val="CEC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05" name="Freeform 193">
                  <a:extLst>
                    <a:ext uri="{FF2B5EF4-FFF2-40B4-BE49-F238E27FC236}">
                      <a16:creationId xmlns:a16="http://schemas.microsoft.com/office/drawing/2014/main" id="{535F92CA-D9D1-4957-BBD0-D513AAC98F0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771" y="2999"/>
                  <a:ext cx="857" cy="663"/>
                </a:xfrm>
                <a:custGeom>
                  <a:avLst/>
                  <a:gdLst>
                    <a:gd name="T0" fmla="*/ 112 w 174"/>
                    <a:gd name="T1" fmla="*/ 126 h 135"/>
                    <a:gd name="T2" fmla="*/ 114 w 174"/>
                    <a:gd name="T3" fmla="*/ 133 h 135"/>
                    <a:gd name="T4" fmla="*/ 59 w 174"/>
                    <a:gd name="T5" fmla="*/ 133 h 135"/>
                    <a:gd name="T6" fmla="*/ 58 w 174"/>
                    <a:gd name="T7" fmla="*/ 133 h 135"/>
                    <a:gd name="T8" fmla="*/ 58 w 174"/>
                    <a:gd name="T9" fmla="*/ 135 h 135"/>
                    <a:gd name="T10" fmla="*/ 61 w 174"/>
                    <a:gd name="T11" fmla="*/ 135 h 135"/>
                    <a:gd name="T12" fmla="*/ 116 w 174"/>
                    <a:gd name="T13" fmla="*/ 135 h 135"/>
                    <a:gd name="T14" fmla="*/ 114 w 174"/>
                    <a:gd name="T15" fmla="*/ 129 h 135"/>
                    <a:gd name="T16" fmla="*/ 113 w 174"/>
                    <a:gd name="T17" fmla="*/ 127 h 135"/>
                    <a:gd name="T18" fmla="*/ 112 w 174"/>
                    <a:gd name="T19" fmla="*/ 126 h 135"/>
                    <a:gd name="T20" fmla="*/ 0 w 174"/>
                    <a:gd name="T21" fmla="*/ 109 h 135"/>
                    <a:gd name="T22" fmla="*/ 3 w 174"/>
                    <a:gd name="T23" fmla="*/ 112 h 135"/>
                    <a:gd name="T24" fmla="*/ 3 w 174"/>
                    <a:gd name="T25" fmla="*/ 112 h 135"/>
                    <a:gd name="T26" fmla="*/ 6 w 174"/>
                    <a:gd name="T27" fmla="*/ 113 h 135"/>
                    <a:gd name="T28" fmla="*/ 38 w 174"/>
                    <a:gd name="T29" fmla="*/ 113 h 135"/>
                    <a:gd name="T30" fmla="*/ 40 w 174"/>
                    <a:gd name="T31" fmla="*/ 110 h 135"/>
                    <a:gd name="T32" fmla="*/ 3 w 174"/>
                    <a:gd name="T33" fmla="*/ 110 h 135"/>
                    <a:gd name="T34" fmla="*/ 0 w 174"/>
                    <a:gd name="T35" fmla="*/ 109 h 135"/>
                    <a:gd name="T36" fmla="*/ 173 w 174"/>
                    <a:gd name="T37" fmla="*/ 0 h 135"/>
                    <a:gd name="T38" fmla="*/ 172 w 174"/>
                    <a:gd name="T39" fmla="*/ 0 h 135"/>
                    <a:gd name="T40" fmla="*/ 172 w 174"/>
                    <a:gd name="T41" fmla="*/ 1 h 135"/>
                    <a:gd name="T42" fmla="*/ 172 w 174"/>
                    <a:gd name="T43" fmla="*/ 104 h 135"/>
                    <a:gd name="T44" fmla="*/ 166 w 174"/>
                    <a:gd name="T45" fmla="*/ 110 h 135"/>
                    <a:gd name="T46" fmla="*/ 95 w 174"/>
                    <a:gd name="T47" fmla="*/ 110 h 135"/>
                    <a:gd name="T48" fmla="*/ 97 w 174"/>
                    <a:gd name="T49" fmla="*/ 112 h 135"/>
                    <a:gd name="T50" fmla="*/ 98 w 174"/>
                    <a:gd name="T51" fmla="*/ 113 h 135"/>
                    <a:gd name="T52" fmla="*/ 169 w 174"/>
                    <a:gd name="T53" fmla="*/ 113 h 135"/>
                    <a:gd name="T54" fmla="*/ 174 w 174"/>
                    <a:gd name="T55" fmla="*/ 107 h 135"/>
                    <a:gd name="T56" fmla="*/ 174 w 174"/>
                    <a:gd name="T57" fmla="*/ 4 h 135"/>
                    <a:gd name="T58" fmla="*/ 174 w 174"/>
                    <a:gd name="T59" fmla="*/ 1 h 135"/>
                    <a:gd name="T60" fmla="*/ 174 w 174"/>
                    <a:gd name="T61" fmla="*/ 0 h 135"/>
                    <a:gd name="T62" fmla="*/ 173 w 174"/>
                    <a:gd name="T63" fmla="*/ 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74" h="135">
                      <a:moveTo>
                        <a:pt x="112" y="126"/>
                      </a:moveTo>
                      <a:cubicBezTo>
                        <a:pt x="113" y="128"/>
                        <a:pt x="114" y="130"/>
                        <a:pt x="114" y="133"/>
                      </a:cubicBezTo>
                      <a:cubicBezTo>
                        <a:pt x="59" y="133"/>
                        <a:pt x="59" y="133"/>
                        <a:pt x="59" y="133"/>
                      </a:cubicBezTo>
                      <a:cubicBezTo>
                        <a:pt x="59" y="133"/>
                        <a:pt x="59" y="133"/>
                        <a:pt x="58" y="133"/>
                      </a:cubicBezTo>
                      <a:cubicBezTo>
                        <a:pt x="58" y="134"/>
                        <a:pt x="58" y="135"/>
                        <a:pt x="58" y="135"/>
                      </a:cubicBezTo>
                      <a:cubicBezTo>
                        <a:pt x="61" y="135"/>
                        <a:pt x="61" y="135"/>
                        <a:pt x="61" y="135"/>
                      </a:cubicBezTo>
                      <a:cubicBezTo>
                        <a:pt x="116" y="135"/>
                        <a:pt x="116" y="135"/>
                        <a:pt x="116" y="135"/>
                      </a:cubicBezTo>
                      <a:cubicBezTo>
                        <a:pt x="116" y="133"/>
                        <a:pt x="116" y="131"/>
                        <a:pt x="114" y="129"/>
                      </a:cubicBezTo>
                      <a:cubicBezTo>
                        <a:pt x="114" y="128"/>
                        <a:pt x="113" y="128"/>
                        <a:pt x="113" y="127"/>
                      </a:cubicBezTo>
                      <a:cubicBezTo>
                        <a:pt x="112" y="127"/>
                        <a:pt x="112" y="126"/>
                        <a:pt x="112" y="126"/>
                      </a:cubicBezTo>
                      <a:moveTo>
                        <a:pt x="0" y="109"/>
                      </a:moveTo>
                      <a:cubicBezTo>
                        <a:pt x="1" y="110"/>
                        <a:pt x="2" y="111"/>
                        <a:pt x="3" y="112"/>
                      </a:cubicBezTo>
                      <a:cubicBezTo>
                        <a:pt x="3" y="112"/>
                        <a:pt x="3" y="112"/>
                        <a:pt x="3" y="112"/>
                      </a:cubicBezTo>
                      <a:cubicBezTo>
                        <a:pt x="4" y="113"/>
                        <a:pt x="5" y="113"/>
                        <a:pt x="6" y="113"/>
                      </a:cubicBezTo>
                      <a:cubicBezTo>
                        <a:pt x="38" y="113"/>
                        <a:pt x="38" y="113"/>
                        <a:pt x="38" y="113"/>
                      </a:cubicBezTo>
                      <a:cubicBezTo>
                        <a:pt x="39" y="112"/>
                        <a:pt x="39" y="111"/>
                        <a:pt x="40" y="110"/>
                      </a:cubicBezTo>
                      <a:cubicBezTo>
                        <a:pt x="3" y="110"/>
                        <a:pt x="3" y="110"/>
                        <a:pt x="3" y="110"/>
                      </a:cubicBezTo>
                      <a:cubicBezTo>
                        <a:pt x="2" y="110"/>
                        <a:pt x="1" y="110"/>
                        <a:pt x="0" y="109"/>
                      </a:cubicBezTo>
                      <a:moveTo>
                        <a:pt x="173" y="0"/>
                      </a:moveTo>
                      <a:cubicBezTo>
                        <a:pt x="172" y="0"/>
                        <a:pt x="172" y="0"/>
                        <a:pt x="172" y="0"/>
                      </a:cubicBezTo>
                      <a:cubicBezTo>
                        <a:pt x="172" y="0"/>
                        <a:pt x="172" y="0"/>
                        <a:pt x="172" y="1"/>
                      </a:cubicBezTo>
                      <a:cubicBezTo>
                        <a:pt x="172" y="104"/>
                        <a:pt x="172" y="104"/>
                        <a:pt x="172" y="104"/>
                      </a:cubicBezTo>
                      <a:cubicBezTo>
                        <a:pt x="172" y="107"/>
                        <a:pt x="169" y="110"/>
                        <a:pt x="166" y="110"/>
                      </a:cubicBezTo>
                      <a:cubicBezTo>
                        <a:pt x="95" y="110"/>
                        <a:pt x="95" y="110"/>
                        <a:pt x="95" y="110"/>
                      </a:cubicBezTo>
                      <a:cubicBezTo>
                        <a:pt x="96" y="110"/>
                        <a:pt x="97" y="111"/>
                        <a:pt x="97" y="112"/>
                      </a:cubicBezTo>
                      <a:cubicBezTo>
                        <a:pt x="98" y="112"/>
                        <a:pt x="98" y="112"/>
                        <a:pt x="98" y="113"/>
                      </a:cubicBezTo>
                      <a:cubicBezTo>
                        <a:pt x="169" y="113"/>
                        <a:pt x="169" y="113"/>
                        <a:pt x="169" y="113"/>
                      </a:cubicBezTo>
                      <a:cubicBezTo>
                        <a:pt x="172" y="113"/>
                        <a:pt x="174" y="110"/>
                        <a:pt x="174" y="107"/>
                      </a:cubicBezTo>
                      <a:cubicBezTo>
                        <a:pt x="174" y="4"/>
                        <a:pt x="174" y="4"/>
                        <a:pt x="174" y="4"/>
                      </a:cubicBezTo>
                      <a:cubicBezTo>
                        <a:pt x="174" y="3"/>
                        <a:pt x="174" y="2"/>
                        <a:pt x="174" y="1"/>
                      </a:cubicBezTo>
                      <a:cubicBezTo>
                        <a:pt x="174" y="1"/>
                        <a:pt x="174" y="1"/>
                        <a:pt x="174" y="0"/>
                      </a:cubicBezTo>
                      <a:cubicBezTo>
                        <a:pt x="173" y="0"/>
                        <a:pt x="173" y="0"/>
                        <a:pt x="173" y="0"/>
                      </a:cubicBezTo>
                    </a:path>
                  </a:pathLst>
                </a:custGeom>
                <a:solidFill>
                  <a:srgbClr val="C6C6C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06" name="Freeform 194">
                  <a:extLst>
                    <a:ext uri="{FF2B5EF4-FFF2-40B4-BE49-F238E27FC236}">
                      <a16:creationId xmlns:a16="http://schemas.microsoft.com/office/drawing/2014/main" id="{6592FD17-0B4C-4624-8284-0D80367FFB4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766" y="2999"/>
                  <a:ext cx="853" cy="540"/>
                </a:xfrm>
                <a:custGeom>
                  <a:avLst/>
                  <a:gdLst>
                    <a:gd name="T0" fmla="*/ 0 w 173"/>
                    <a:gd name="T1" fmla="*/ 107 h 110"/>
                    <a:gd name="T2" fmla="*/ 1 w 173"/>
                    <a:gd name="T3" fmla="*/ 109 h 110"/>
                    <a:gd name="T4" fmla="*/ 1 w 173"/>
                    <a:gd name="T5" fmla="*/ 109 h 110"/>
                    <a:gd name="T6" fmla="*/ 1 w 173"/>
                    <a:gd name="T7" fmla="*/ 109 h 110"/>
                    <a:gd name="T8" fmla="*/ 4 w 173"/>
                    <a:gd name="T9" fmla="*/ 110 h 110"/>
                    <a:gd name="T10" fmla="*/ 41 w 173"/>
                    <a:gd name="T11" fmla="*/ 110 h 110"/>
                    <a:gd name="T12" fmla="*/ 43 w 173"/>
                    <a:gd name="T13" fmla="*/ 107 h 110"/>
                    <a:gd name="T14" fmla="*/ 1 w 173"/>
                    <a:gd name="T15" fmla="*/ 107 h 110"/>
                    <a:gd name="T16" fmla="*/ 0 w 173"/>
                    <a:gd name="T17" fmla="*/ 107 h 110"/>
                    <a:gd name="T18" fmla="*/ 173 w 173"/>
                    <a:gd name="T19" fmla="*/ 0 h 110"/>
                    <a:gd name="T20" fmla="*/ 170 w 173"/>
                    <a:gd name="T21" fmla="*/ 0 h 110"/>
                    <a:gd name="T22" fmla="*/ 170 w 173"/>
                    <a:gd name="T23" fmla="*/ 101 h 110"/>
                    <a:gd name="T24" fmla="*/ 164 w 173"/>
                    <a:gd name="T25" fmla="*/ 107 h 110"/>
                    <a:gd name="T26" fmla="*/ 94 w 173"/>
                    <a:gd name="T27" fmla="*/ 107 h 110"/>
                    <a:gd name="T28" fmla="*/ 95 w 173"/>
                    <a:gd name="T29" fmla="*/ 109 h 110"/>
                    <a:gd name="T30" fmla="*/ 96 w 173"/>
                    <a:gd name="T31" fmla="*/ 110 h 110"/>
                    <a:gd name="T32" fmla="*/ 167 w 173"/>
                    <a:gd name="T33" fmla="*/ 110 h 110"/>
                    <a:gd name="T34" fmla="*/ 173 w 173"/>
                    <a:gd name="T35" fmla="*/ 104 h 110"/>
                    <a:gd name="T36" fmla="*/ 173 w 173"/>
                    <a:gd name="T37" fmla="*/ 1 h 110"/>
                    <a:gd name="T38" fmla="*/ 173 w 173"/>
                    <a:gd name="T39" fmla="*/ 0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73" h="110">
                      <a:moveTo>
                        <a:pt x="0" y="107"/>
                      </a:moveTo>
                      <a:cubicBezTo>
                        <a:pt x="1" y="109"/>
                        <a:pt x="1" y="109"/>
                        <a:pt x="1" y="109"/>
                      </a:cubicBezTo>
                      <a:cubicBezTo>
                        <a:pt x="1" y="109"/>
                        <a:pt x="1" y="109"/>
                        <a:pt x="1" y="109"/>
                      </a:cubicBezTo>
                      <a:cubicBezTo>
                        <a:pt x="1" y="109"/>
                        <a:pt x="1" y="109"/>
                        <a:pt x="1" y="109"/>
                      </a:cubicBezTo>
                      <a:cubicBezTo>
                        <a:pt x="2" y="110"/>
                        <a:pt x="3" y="110"/>
                        <a:pt x="4" y="110"/>
                      </a:cubicBezTo>
                      <a:cubicBezTo>
                        <a:pt x="41" y="110"/>
                        <a:pt x="41" y="110"/>
                        <a:pt x="41" y="110"/>
                      </a:cubicBezTo>
                      <a:cubicBezTo>
                        <a:pt x="41" y="109"/>
                        <a:pt x="42" y="108"/>
                        <a:pt x="43" y="107"/>
                      </a:cubicBezTo>
                      <a:cubicBezTo>
                        <a:pt x="1" y="107"/>
                        <a:pt x="1" y="107"/>
                        <a:pt x="1" y="107"/>
                      </a:cubicBezTo>
                      <a:cubicBezTo>
                        <a:pt x="1" y="107"/>
                        <a:pt x="1" y="107"/>
                        <a:pt x="0" y="107"/>
                      </a:cubicBezTo>
                      <a:moveTo>
                        <a:pt x="173" y="0"/>
                      </a:moveTo>
                      <a:cubicBezTo>
                        <a:pt x="170" y="0"/>
                        <a:pt x="170" y="0"/>
                        <a:pt x="170" y="0"/>
                      </a:cubicBezTo>
                      <a:cubicBezTo>
                        <a:pt x="170" y="101"/>
                        <a:pt x="170" y="101"/>
                        <a:pt x="170" y="101"/>
                      </a:cubicBezTo>
                      <a:cubicBezTo>
                        <a:pt x="170" y="104"/>
                        <a:pt x="167" y="107"/>
                        <a:pt x="164" y="107"/>
                      </a:cubicBezTo>
                      <a:cubicBezTo>
                        <a:pt x="94" y="107"/>
                        <a:pt x="94" y="107"/>
                        <a:pt x="94" y="107"/>
                      </a:cubicBezTo>
                      <a:cubicBezTo>
                        <a:pt x="94" y="108"/>
                        <a:pt x="95" y="108"/>
                        <a:pt x="95" y="109"/>
                      </a:cubicBezTo>
                      <a:cubicBezTo>
                        <a:pt x="96" y="109"/>
                        <a:pt x="96" y="110"/>
                        <a:pt x="96" y="110"/>
                      </a:cubicBezTo>
                      <a:cubicBezTo>
                        <a:pt x="167" y="110"/>
                        <a:pt x="167" y="110"/>
                        <a:pt x="167" y="110"/>
                      </a:cubicBezTo>
                      <a:cubicBezTo>
                        <a:pt x="170" y="110"/>
                        <a:pt x="173" y="107"/>
                        <a:pt x="173" y="104"/>
                      </a:cubicBezTo>
                      <a:cubicBezTo>
                        <a:pt x="173" y="1"/>
                        <a:pt x="173" y="1"/>
                        <a:pt x="173" y="1"/>
                      </a:cubicBezTo>
                      <a:cubicBezTo>
                        <a:pt x="173" y="0"/>
                        <a:pt x="173" y="0"/>
                        <a:pt x="173" y="0"/>
                      </a:cubicBezTo>
                    </a:path>
                  </a:pathLst>
                </a:custGeom>
                <a:solidFill>
                  <a:srgbClr val="BEBEB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07" name="Freeform 195">
                  <a:extLst>
                    <a:ext uri="{FF2B5EF4-FFF2-40B4-BE49-F238E27FC236}">
                      <a16:creationId xmlns:a16="http://schemas.microsoft.com/office/drawing/2014/main" id="{1A222D87-DE1B-4337-9C4E-8DD6555665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57" y="3519"/>
                  <a:ext cx="14" cy="15"/>
                </a:xfrm>
                <a:custGeom>
                  <a:avLst/>
                  <a:gdLst>
                    <a:gd name="T0" fmla="*/ 0 w 3"/>
                    <a:gd name="T1" fmla="*/ 0 h 3"/>
                    <a:gd name="T2" fmla="*/ 3 w 3"/>
                    <a:gd name="T3" fmla="*/ 3 h 3"/>
                    <a:gd name="T4" fmla="*/ 3 w 3"/>
                    <a:gd name="T5" fmla="*/ 3 h 3"/>
                    <a:gd name="T6" fmla="*/ 3 w 3"/>
                    <a:gd name="T7" fmla="*/ 3 h 3"/>
                    <a:gd name="T8" fmla="*/ 2 w 3"/>
                    <a:gd name="T9" fmla="*/ 1 h 3"/>
                    <a:gd name="T10" fmla="*/ 0 w 3"/>
                    <a:gd name="T1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3">
                      <a:moveTo>
                        <a:pt x="0" y="0"/>
                      </a:moveTo>
                      <a:cubicBezTo>
                        <a:pt x="1" y="2"/>
                        <a:pt x="2" y="2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1" y="1"/>
                        <a:pt x="0" y="0"/>
                      </a:cubicBezTo>
                    </a:path>
                  </a:pathLst>
                </a:custGeom>
                <a:solidFill>
                  <a:srgbClr val="1E6D6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08" name="Freeform 196">
                  <a:extLst>
                    <a:ext uri="{FF2B5EF4-FFF2-40B4-BE49-F238E27FC236}">
                      <a16:creationId xmlns:a16="http://schemas.microsoft.com/office/drawing/2014/main" id="{7C2922D8-AB59-4E93-A39C-2F08CFC28B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42" y="3603"/>
                  <a:ext cx="291" cy="49"/>
                </a:xfrm>
                <a:custGeom>
                  <a:avLst/>
                  <a:gdLst>
                    <a:gd name="T0" fmla="*/ 54 w 59"/>
                    <a:gd name="T1" fmla="*/ 0 h 10"/>
                    <a:gd name="T2" fmla="*/ 56 w 59"/>
                    <a:gd name="T3" fmla="*/ 7 h 10"/>
                    <a:gd name="T4" fmla="*/ 1 w 59"/>
                    <a:gd name="T5" fmla="*/ 7 h 10"/>
                    <a:gd name="T6" fmla="*/ 1 w 59"/>
                    <a:gd name="T7" fmla="*/ 7 h 10"/>
                    <a:gd name="T8" fmla="*/ 0 w 59"/>
                    <a:gd name="T9" fmla="*/ 10 h 10"/>
                    <a:gd name="T10" fmla="*/ 4 w 59"/>
                    <a:gd name="T11" fmla="*/ 10 h 10"/>
                    <a:gd name="T12" fmla="*/ 59 w 59"/>
                    <a:gd name="T13" fmla="*/ 10 h 10"/>
                    <a:gd name="T14" fmla="*/ 57 w 59"/>
                    <a:gd name="T15" fmla="*/ 3 h 10"/>
                    <a:gd name="T16" fmla="*/ 55 w 59"/>
                    <a:gd name="T17" fmla="*/ 1 h 10"/>
                    <a:gd name="T18" fmla="*/ 54 w 59"/>
                    <a:gd name="T1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9" h="10">
                      <a:moveTo>
                        <a:pt x="54" y="0"/>
                      </a:moveTo>
                      <a:cubicBezTo>
                        <a:pt x="55" y="2"/>
                        <a:pt x="56" y="4"/>
                        <a:pt x="56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0" y="8"/>
                        <a:pt x="0" y="9"/>
                        <a:pt x="0" y="10"/>
                      </a:cubicBezTo>
                      <a:cubicBezTo>
                        <a:pt x="4" y="10"/>
                        <a:pt x="4" y="10"/>
                        <a:pt x="4" y="10"/>
                      </a:cubicBezTo>
                      <a:cubicBezTo>
                        <a:pt x="59" y="10"/>
                        <a:pt x="59" y="10"/>
                        <a:pt x="59" y="10"/>
                      </a:cubicBezTo>
                      <a:cubicBezTo>
                        <a:pt x="59" y="7"/>
                        <a:pt x="58" y="5"/>
                        <a:pt x="57" y="3"/>
                      </a:cubicBezTo>
                      <a:cubicBezTo>
                        <a:pt x="56" y="2"/>
                        <a:pt x="55" y="2"/>
                        <a:pt x="55" y="1"/>
                      </a:cubicBezTo>
                      <a:cubicBezTo>
                        <a:pt x="54" y="1"/>
                        <a:pt x="54" y="1"/>
                        <a:pt x="54" y="0"/>
                      </a:cubicBezTo>
                    </a:path>
                  </a:pathLst>
                </a:custGeom>
                <a:solidFill>
                  <a:srgbClr val="BEBEB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09" name="Freeform 197">
                  <a:extLst>
                    <a:ext uri="{FF2B5EF4-FFF2-40B4-BE49-F238E27FC236}">
                      <a16:creationId xmlns:a16="http://schemas.microsoft.com/office/drawing/2014/main" id="{2AD001B6-0578-4A30-ACCA-5E97A3484CC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747" y="2999"/>
                  <a:ext cx="857" cy="525"/>
                </a:xfrm>
                <a:custGeom>
                  <a:avLst/>
                  <a:gdLst>
                    <a:gd name="T0" fmla="*/ 0 w 174"/>
                    <a:gd name="T1" fmla="*/ 104 h 107"/>
                    <a:gd name="T2" fmla="*/ 2 w 174"/>
                    <a:gd name="T3" fmla="*/ 106 h 107"/>
                    <a:gd name="T4" fmla="*/ 2 w 174"/>
                    <a:gd name="T5" fmla="*/ 106 h 107"/>
                    <a:gd name="T6" fmla="*/ 4 w 174"/>
                    <a:gd name="T7" fmla="*/ 105 h 107"/>
                    <a:gd name="T8" fmla="*/ 4 w 174"/>
                    <a:gd name="T9" fmla="*/ 107 h 107"/>
                    <a:gd name="T10" fmla="*/ 5 w 174"/>
                    <a:gd name="T11" fmla="*/ 107 h 107"/>
                    <a:gd name="T12" fmla="*/ 47 w 174"/>
                    <a:gd name="T13" fmla="*/ 107 h 107"/>
                    <a:gd name="T14" fmla="*/ 54 w 174"/>
                    <a:gd name="T15" fmla="*/ 104 h 107"/>
                    <a:gd name="T16" fmla="*/ 65 w 174"/>
                    <a:gd name="T17" fmla="*/ 104 h 107"/>
                    <a:gd name="T18" fmla="*/ 65 w 174"/>
                    <a:gd name="T19" fmla="*/ 104 h 107"/>
                    <a:gd name="T20" fmla="*/ 2 w 174"/>
                    <a:gd name="T21" fmla="*/ 104 h 107"/>
                    <a:gd name="T22" fmla="*/ 0 w 174"/>
                    <a:gd name="T23" fmla="*/ 104 h 107"/>
                    <a:gd name="T24" fmla="*/ 174 w 174"/>
                    <a:gd name="T25" fmla="*/ 0 h 107"/>
                    <a:gd name="T26" fmla="*/ 171 w 174"/>
                    <a:gd name="T27" fmla="*/ 0 h 107"/>
                    <a:gd name="T28" fmla="*/ 171 w 174"/>
                    <a:gd name="T29" fmla="*/ 98 h 107"/>
                    <a:gd name="T30" fmla="*/ 165 w 174"/>
                    <a:gd name="T31" fmla="*/ 104 h 107"/>
                    <a:gd name="T32" fmla="*/ 91 w 174"/>
                    <a:gd name="T33" fmla="*/ 104 h 107"/>
                    <a:gd name="T34" fmla="*/ 91 w 174"/>
                    <a:gd name="T35" fmla="*/ 104 h 107"/>
                    <a:gd name="T36" fmla="*/ 98 w 174"/>
                    <a:gd name="T37" fmla="*/ 107 h 107"/>
                    <a:gd name="T38" fmla="*/ 168 w 174"/>
                    <a:gd name="T39" fmla="*/ 107 h 107"/>
                    <a:gd name="T40" fmla="*/ 174 w 174"/>
                    <a:gd name="T41" fmla="*/ 101 h 107"/>
                    <a:gd name="T42" fmla="*/ 174 w 174"/>
                    <a:gd name="T43" fmla="*/ 0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74" h="107">
                      <a:moveTo>
                        <a:pt x="0" y="104"/>
                      </a:moveTo>
                      <a:cubicBezTo>
                        <a:pt x="0" y="105"/>
                        <a:pt x="1" y="106"/>
                        <a:pt x="2" y="106"/>
                      </a:cubicBezTo>
                      <a:cubicBezTo>
                        <a:pt x="2" y="106"/>
                        <a:pt x="2" y="106"/>
                        <a:pt x="2" y="106"/>
                      </a:cubicBezTo>
                      <a:cubicBezTo>
                        <a:pt x="2" y="106"/>
                        <a:pt x="3" y="106"/>
                        <a:pt x="4" y="105"/>
                      </a:cubicBezTo>
                      <a:cubicBezTo>
                        <a:pt x="4" y="107"/>
                        <a:pt x="4" y="107"/>
                        <a:pt x="4" y="107"/>
                      </a:cubicBezTo>
                      <a:cubicBezTo>
                        <a:pt x="5" y="107"/>
                        <a:pt x="5" y="107"/>
                        <a:pt x="5" y="107"/>
                      </a:cubicBezTo>
                      <a:cubicBezTo>
                        <a:pt x="47" y="107"/>
                        <a:pt x="47" y="107"/>
                        <a:pt x="47" y="107"/>
                      </a:cubicBezTo>
                      <a:cubicBezTo>
                        <a:pt x="49" y="105"/>
                        <a:pt x="52" y="104"/>
                        <a:pt x="54" y="104"/>
                      </a:cubicBezTo>
                      <a:cubicBezTo>
                        <a:pt x="65" y="104"/>
                        <a:pt x="65" y="104"/>
                        <a:pt x="65" y="104"/>
                      </a:cubicBezTo>
                      <a:cubicBezTo>
                        <a:pt x="65" y="104"/>
                        <a:pt x="65" y="104"/>
                        <a:pt x="65" y="104"/>
                      </a:cubicBezTo>
                      <a:cubicBezTo>
                        <a:pt x="2" y="104"/>
                        <a:pt x="2" y="104"/>
                        <a:pt x="2" y="104"/>
                      </a:cubicBezTo>
                      <a:cubicBezTo>
                        <a:pt x="1" y="104"/>
                        <a:pt x="0" y="104"/>
                        <a:pt x="0" y="104"/>
                      </a:cubicBezTo>
                      <a:moveTo>
                        <a:pt x="174" y="0"/>
                      </a:moveTo>
                      <a:cubicBezTo>
                        <a:pt x="171" y="0"/>
                        <a:pt x="171" y="0"/>
                        <a:pt x="171" y="0"/>
                      </a:cubicBezTo>
                      <a:cubicBezTo>
                        <a:pt x="171" y="98"/>
                        <a:pt x="171" y="98"/>
                        <a:pt x="171" y="98"/>
                      </a:cubicBezTo>
                      <a:cubicBezTo>
                        <a:pt x="171" y="102"/>
                        <a:pt x="168" y="104"/>
                        <a:pt x="165" y="104"/>
                      </a:cubicBezTo>
                      <a:cubicBezTo>
                        <a:pt x="91" y="104"/>
                        <a:pt x="91" y="104"/>
                        <a:pt x="91" y="104"/>
                      </a:cubicBezTo>
                      <a:cubicBezTo>
                        <a:pt x="91" y="104"/>
                        <a:pt x="91" y="104"/>
                        <a:pt x="91" y="104"/>
                      </a:cubicBezTo>
                      <a:cubicBezTo>
                        <a:pt x="93" y="104"/>
                        <a:pt x="96" y="105"/>
                        <a:pt x="98" y="107"/>
                      </a:cubicBezTo>
                      <a:cubicBezTo>
                        <a:pt x="168" y="107"/>
                        <a:pt x="168" y="107"/>
                        <a:pt x="168" y="107"/>
                      </a:cubicBezTo>
                      <a:cubicBezTo>
                        <a:pt x="171" y="107"/>
                        <a:pt x="174" y="104"/>
                        <a:pt x="174" y="101"/>
                      </a:cubicBezTo>
                      <a:cubicBezTo>
                        <a:pt x="174" y="0"/>
                        <a:pt x="174" y="0"/>
                        <a:pt x="174" y="0"/>
                      </a:cubicBezTo>
                    </a:path>
                  </a:pathLst>
                </a:custGeom>
                <a:solidFill>
                  <a:srgbClr val="B4B4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10" name="Freeform 198">
                  <a:extLst>
                    <a:ext uri="{FF2B5EF4-FFF2-40B4-BE49-F238E27FC236}">
                      <a16:creationId xmlns:a16="http://schemas.microsoft.com/office/drawing/2014/main" id="{64D2A679-BA0E-48D9-90F9-ACEFF6DBE2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57" y="3514"/>
                  <a:ext cx="9" cy="10"/>
                </a:xfrm>
                <a:custGeom>
                  <a:avLst/>
                  <a:gdLst>
                    <a:gd name="T0" fmla="*/ 2 w 2"/>
                    <a:gd name="T1" fmla="*/ 0 h 2"/>
                    <a:gd name="T2" fmla="*/ 0 w 2"/>
                    <a:gd name="T3" fmla="*/ 1 h 2"/>
                    <a:gd name="T4" fmla="*/ 0 w 2"/>
                    <a:gd name="T5" fmla="*/ 1 h 2"/>
                    <a:gd name="T6" fmla="*/ 2 w 2"/>
                    <a:gd name="T7" fmla="*/ 2 h 2"/>
                    <a:gd name="T8" fmla="*/ 2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2" y="0"/>
                      </a:moveTo>
                      <a:cubicBezTo>
                        <a:pt x="1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2"/>
                        <a:pt x="2" y="2"/>
                        <a:pt x="2" y="2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1C6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11" name="Freeform 199">
                  <a:extLst>
                    <a:ext uri="{FF2B5EF4-FFF2-40B4-BE49-F238E27FC236}">
                      <a16:creationId xmlns:a16="http://schemas.microsoft.com/office/drawing/2014/main" id="{B34A1BEB-F8F9-44C1-82A6-3069C40F91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27" y="3593"/>
                  <a:ext cx="291" cy="44"/>
                </a:xfrm>
                <a:custGeom>
                  <a:avLst/>
                  <a:gdLst>
                    <a:gd name="T0" fmla="*/ 54 w 59"/>
                    <a:gd name="T1" fmla="*/ 0 h 9"/>
                    <a:gd name="T2" fmla="*/ 56 w 59"/>
                    <a:gd name="T3" fmla="*/ 6 h 9"/>
                    <a:gd name="T4" fmla="*/ 1 w 59"/>
                    <a:gd name="T5" fmla="*/ 6 h 9"/>
                    <a:gd name="T6" fmla="*/ 1 w 59"/>
                    <a:gd name="T7" fmla="*/ 6 h 9"/>
                    <a:gd name="T8" fmla="*/ 0 w 59"/>
                    <a:gd name="T9" fmla="*/ 9 h 9"/>
                    <a:gd name="T10" fmla="*/ 4 w 59"/>
                    <a:gd name="T11" fmla="*/ 9 h 9"/>
                    <a:gd name="T12" fmla="*/ 59 w 59"/>
                    <a:gd name="T13" fmla="*/ 9 h 9"/>
                    <a:gd name="T14" fmla="*/ 57 w 59"/>
                    <a:gd name="T15" fmla="*/ 2 h 9"/>
                    <a:gd name="T16" fmla="*/ 55 w 59"/>
                    <a:gd name="T17" fmla="*/ 0 h 9"/>
                    <a:gd name="T18" fmla="*/ 54 w 59"/>
                    <a:gd name="T19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9" h="9">
                      <a:moveTo>
                        <a:pt x="54" y="0"/>
                      </a:moveTo>
                      <a:cubicBezTo>
                        <a:pt x="55" y="1"/>
                        <a:pt x="56" y="4"/>
                        <a:pt x="56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7"/>
                        <a:pt x="0" y="8"/>
                        <a:pt x="0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59" y="9"/>
                        <a:pt x="59" y="9"/>
                        <a:pt x="59" y="9"/>
                      </a:cubicBezTo>
                      <a:cubicBezTo>
                        <a:pt x="59" y="6"/>
                        <a:pt x="58" y="4"/>
                        <a:pt x="57" y="2"/>
                      </a:cubicBezTo>
                      <a:cubicBezTo>
                        <a:pt x="56" y="2"/>
                        <a:pt x="56" y="1"/>
                        <a:pt x="55" y="0"/>
                      </a:cubicBezTo>
                      <a:cubicBezTo>
                        <a:pt x="55" y="0"/>
                        <a:pt x="54" y="0"/>
                        <a:pt x="54" y="0"/>
                      </a:cubicBezTo>
                    </a:path>
                  </a:pathLst>
                </a:custGeom>
                <a:solidFill>
                  <a:srgbClr val="B4B4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12" name="Freeform 200">
                  <a:extLst>
                    <a:ext uri="{FF2B5EF4-FFF2-40B4-BE49-F238E27FC236}">
                      <a16:creationId xmlns:a16="http://schemas.microsoft.com/office/drawing/2014/main" id="{770172DC-1D3E-4B86-B819-647BAC3CC7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80" y="2999"/>
                  <a:ext cx="409" cy="510"/>
                </a:xfrm>
                <a:custGeom>
                  <a:avLst/>
                  <a:gdLst>
                    <a:gd name="T0" fmla="*/ 83 w 83"/>
                    <a:gd name="T1" fmla="*/ 0 h 104"/>
                    <a:gd name="T2" fmla="*/ 80 w 83"/>
                    <a:gd name="T3" fmla="*/ 0 h 104"/>
                    <a:gd name="T4" fmla="*/ 80 w 83"/>
                    <a:gd name="T5" fmla="*/ 96 h 104"/>
                    <a:gd name="T6" fmla="*/ 74 w 83"/>
                    <a:gd name="T7" fmla="*/ 101 h 104"/>
                    <a:gd name="T8" fmla="*/ 36 w 83"/>
                    <a:gd name="T9" fmla="*/ 101 h 104"/>
                    <a:gd name="T10" fmla="*/ 36 w 83"/>
                    <a:gd name="T11" fmla="*/ 102 h 104"/>
                    <a:gd name="T12" fmla="*/ 0 w 83"/>
                    <a:gd name="T13" fmla="*/ 102 h 104"/>
                    <a:gd name="T14" fmla="*/ 0 w 83"/>
                    <a:gd name="T15" fmla="*/ 104 h 104"/>
                    <a:gd name="T16" fmla="*/ 2 w 83"/>
                    <a:gd name="T17" fmla="*/ 104 h 104"/>
                    <a:gd name="T18" fmla="*/ 3 w 83"/>
                    <a:gd name="T19" fmla="*/ 104 h 104"/>
                    <a:gd name="T20" fmla="*/ 3 w 83"/>
                    <a:gd name="T21" fmla="*/ 104 h 104"/>
                    <a:gd name="T22" fmla="*/ 77 w 83"/>
                    <a:gd name="T23" fmla="*/ 104 h 104"/>
                    <a:gd name="T24" fmla="*/ 83 w 83"/>
                    <a:gd name="T25" fmla="*/ 98 h 104"/>
                    <a:gd name="T26" fmla="*/ 83 w 83"/>
                    <a:gd name="T27" fmla="*/ 0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83" h="104">
                      <a:moveTo>
                        <a:pt x="83" y="0"/>
                      </a:moveTo>
                      <a:cubicBezTo>
                        <a:pt x="80" y="0"/>
                        <a:pt x="80" y="0"/>
                        <a:pt x="80" y="0"/>
                      </a:cubicBezTo>
                      <a:cubicBezTo>
                        <a:pt x="80" y="96"/>
                        <a:pt x="80" y="96"/>
                        <a:pt x="80" y="96"/>
                      </a:cubicBezTo>
                      <a:cubicBezTo>
                        <a:pt x="80" y="99"/>
                        <a:pt x="77" y="101"/>
                        <a:pt x="74" y="101"/>
                      </a:cubicBezTo>
                      <a:cubicBezTo>
                        <a:pt x="36" y="101"/>
                        <a:pt x="36" y="101"/>
                        <a:pt x="36" y="101"/>
                      </a:cubicBezTo>
                      <a:cubicBezTo>
                        <a:pt x="36" y="102"/>
                        <a:pt x="36" y="102"/>
                        <a:pt x="36" y="102"/>
                      </a:cubicBezTo>
                      <a:cubicBezTo>
                        <a:pt x="0" y="102"/>
                        <a:pt x="0" y="102"/>
                        <a:pt x="0" y="102"/>
                      </a:cubicBezTo>
                      <a:cubicBezTo>
                        <a:pt x="0" y="104"/>
                        <a:pt x="0" y="104"/>
                        <a:pt x="0" y="104"/>
                      </a:cubicBezTo>
                      <a:cubicBezTo>
                        <a:pt x="2" y="104"/>
                        <a:pt x="2" y="104"/>
                        <a:pt x="2" y="104"/>
                      </a:cubicBezTo>
                      <a:cubicBezTo>
                        <a:pt x="2" y="104"/>
                        <a:pt x="3" y="104"/>
                        <a:pt x="3" y="104"/>
                      </a:cubicBezTo>
                      <a:cubicBezTo>
                        <a:pt x="3" y="104"/>
                        <a:pt x="3" y="104"/>
                        <a:pt x="3" y="104"/>
                      </a:cubicBezTo>
                      <a:cubicBezTo>
                        <a:pt x="77" y="104"/>
                        <a:pt x="77" y="104"/>
                        <a:pt x="77" y="104"/>
                      </a:cubicBezTo>
                      <a:cubicBezTo>
                        <a:pt x="80" y="104"/>
                        <a:pt x="83" y="102"/>
                        <a:pt x="83" y="98"/>
                      </a:cubicBezTo>
                      <a:cubicBezTo>
                        <a:pt x="83" y="0"/>
                        <a:pt x="83" y="0"/>
                        <a:pt x="83" y="0"/>
                      </a:cubicBezTo>
                    </a:path>
                  </a:pathLst>
                </a:custGeom>
                <a:solidFill>
                  <a:srgbClr val="ABABA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13" name="Rectangle 201">
                  <a:extLst>
                    <a:ext uri="{FF2B5EF4-FFF2-40B4-BE49-F238E27FC236}">
                      <a16:creationId xmlns:a16="http://schemas.microsoft.com/office/drawing/2014/main" id="{1E1C2CFB-C707-4DE4-B1F6-34718C78E7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80" y="3495"/>
                  <a:ext cx="178" cy="5"/>
                </a:xfrm>
                <a:prstGeom prst="rect">
                  <a:avLst/>
                </a:prstGeom>
                <a:solidFill>
                  <a:srgbClr val="ABABA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14" name="Rectangle 202">
                  <a:extLst>
                    <a:ext uri="{FF2B5EF4-FFF2-40B4-BE49-F238E27FC236}">
                      <a16:creationId xmlns:a16="http://schemas.microsoft.com/office/drawing/2014/main" id="{436D64C2-4BCE-4040-928D-7EEC450D49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80" y="3495"/>
                  <a:ext cx="178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15" name="Freeform 203">
                  <a:extLst>
                    <a:ext uri="{FF2B5EF4-FFF2-40B4-BE49-F238E27FC236}">
                      <a16:creationId xmlns:a16="http://schemas.microsoft.com/office/drawing/2014/main" id="{769052BD-F1F8-46D4-9828-12FE4E26D0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37" y="3500"/>
                  <a:ext cx="330" cy="9"/>
                </a:xfrm>
                <a:custGeom>
                  <a:avLst/>
                  <a:gdLst>
                    <a:gd name="T0" fmla="*/ 67 w 67"/>
                    <a:gd name="T1" fmla="*/ 0 h 2"/>
                    <a:gd name="T2" fmla="*/ 0 w 67"/>
                    <a:gd name="T3" fmla="*/ 0 h 2"/>
                    <a:gd name="T4" fmla="*/ 1 w 67"/>
                    <a:gd name="T5" fmla="*/ 1 h 2"/>
                    <a:gd name="T6" fmla="*/ 2 w 67"/>
                    <a:gd name="T7" fmla="*/ 2 h 2"/>
                    <a:gd name="T8" fmla="*/ 4 w 67"/>
                    <a:gd name="T9" fmla="*/ 2 h 2"/>
                    <a:gd name="T10" fmla="*/ 67 w 67"/>
                    <a:gd name="T11" fmla="*/ 2 h 2"/>
                    <a:gd name="T12" fmla="*/ 67 w 67"/>
                    <a:gd name="T1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" h="2">
                      <a:moveTo>
                        <a:pt x="67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2"/>
                        <a:pt x="2" y="2"/>
                      </a:cubicBezTo>
                      <a:cubicBezTo>
                        <a:pt x="2" y="2"/>
                        <a:pt x="3" y="2"/>
                        <a:pt x="4" y="2"/>
                      </a:cubicBezTo>
                      <a:cubicBezTo>
                        <a:pt x="67" y="2"/>
                        <a:pt x="67" y="2"/>
                        <a:pt x="67" y="2"/>
                      </a:cubicBezTo>
                      <a:cubicBezTo>
                        <a:pt x="67" y="0"/>
                        <a:pt x="67" y="0"/>
                        <a:pt x="67" y="0"/>
                      </a:cubicBezTo>
                    </a:path>
                  </a:pathLst>
                </a:custGeom>
                <a:solidFill>
                  <a:srgbClr val="ABABA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16" name="Freeform 204">
                  <a:extLst>
                    <a:ext uri="{FF2B5EF4-FFF2-40B4-BE49-F238E27FC236}">
                      <a16:creationId xmlns:a16="http://schemas.microsoft.com/office/drawing/2014/main" id="{DCC8367B-6B3E-476D-9375-BF25108FA9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32" y="3495"/>
                  <a:ext cx="335" cy="5"/>
                </a:xfrm>
                <a:custGeom>
                  <a:avLst/>
                  <a:gdLst>
                    <a:gd name="T0" fmla="*/ 0 w 68"/>
                    <a:gd name="T1" fmla="*/ 0 h 1"/>
                    <a:gd name="T2" fmla="*/ 1 w 68"/>
                    <a:gd name="T3" fmla="*/ 1 h 1"/>
                    <a:gd name="T4" fmla="*/ 68 w 68"/>
                    <a:gd name="T5" fmla="*/ 1 h 1"/>
                    <a:gd name="T6" fmla="*/ 68 w 68"/>
                    <a:gd name="T7" fmla="*/ 0 h 1"/>
                    <a:gd name="T8" fmla="*/ 2 w 68"/>
                    <a:gd name="T9" fmla="*/ 0 h 1"/>
                    <a:gd name="T10" fmla="*/ 0 w 68"/>
                    <a:gd name="T11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8" h="1">
                      <a:moveTo>
                        <a:pt x="0" y="0"/>
                      </a:moveTo>
                      <a:cubicBezTo>
                        <a:pt x="0" y="0"/>
                        <a:pt x="0" y="1"/>
                        <a:pt x="1" y="1"/>
                      </a:cubicBezTo>
                      <a:cubicBezTo>
                        <a:pt x="68" y="1"/>
                        <a:pt x="68" y="1"/>
                        <a:pt x="68" y="1"/>
                      </a:cubicBezTo>
                      <a:cubicBezTo>
                        <a:pt x="68" y="0"/>
                        <a:pt x="68" y="0"/>
                        <a:pt x="68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ABABA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  <p:grpSp>
            <p:nvGrpSpPr>
              <p:cNvPr id="11" name="Group 406">
                <a:extLst>
                  <a:ext uri="{FF2B5EF4-FFF2-40B4-BE49-F238E27FC236}">
                    <a16:creationId xmlns:a16="http://schemas.microsoft.com/office/drawing/2014/main" id="{13F97CC1-4761-43D0-8F09-7C5B5A36AAA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0" y="1472"/>
                <a:ext cx="3409" cy="2150"/>
                <a:chOff x="530" y="1472"/>
                <a:chExt cx="3409" cy="2150"/>
              </a:xfrm>
            </p:grpSpPr>
            <p:sp>
              <p:nvSpPr>
                <p:cNvPr id="217" name="Freeform 206">
                  <a:extLst>
                    <a:ext uri="{FF2B5EF4-FFF2-40B4-BE49-F238E27FC236}">
                      <a16:creationId xmlns:a16="http://schemas.microsoft.com/office/drawing/2014/main" id="{84495E15-738A-482A-9780-1B20FC4162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18" y="3578"/>
                  <a:ext cx="285" cy="44"/>
                </a:xfrm>
                <a:custGeom>
                  <a:avLst/>
                  <a:gdLst>
                    <a:gd name="T0" fmla="*/ 53 w 58"/>
                    <a:gd name="T1" fmla="*/ 0 h 9"/>
                    <a:gd name="T2" fmla="*/ 55 w 58"/>
                    <a:gd name="T3" fmla="*/ 6 h 9"/>
                    <a:gd name="T4" fmla="*/ 0 w 58"/>
                    <a:gd name="T5" fmla="*/ 6 h 9"/>
                    <a:gd name="T6" fmla="*/ 0 w 58"/>
                    <a:gd name="T7" fmla="*/ 6 h 9"/>
                    <a:gd name="T8" fmla="*/ 0 w 58"/>
                    <a:gd name="T9" fmla="*/ 9 h 9"/>
                    <a:gd name="T10" fmla="*/ 3 w 58"/>
                    <a:gd name="T11" fmla="*/ 9 h 9"/>
                    <a:gd name="T12" fmla="*/ 58 w 58"/>
                    <a:gd name="T13" fmla="*/ 9 h 9"/>
                    <a:gd name="T14" fmla="*/ 56 w 58"/>
                    <a:gd name="T15" fmla="*/ 3 h 9"/>
                    <a:gd name="T16" fmla="*/ 54 w 58"/>
                    <a:gd name="T17" fmla="*/ 0 h 9"/>
                    <a:gd name="T18" fmla="*/ 53 w 58"/>
                    <a:gd name="T19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8" h="9">
                      <a:moveTo>
                        <a:pt x="53" y="0"/>
                      </a:moveTo>
                      <a:cubicBezTo>
                        <a:pt x="54" y="1"/>
                        <a:pt x="55" y="4"/>
                        <a:pt x="55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7"/>
                        <a:pt x="0" y="8"/>
                        <a:pt x="0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58" y="9"/>
                        <a:pt x="58" y="9"/>
                        <a:pt x="58" y="9"/>
                      </a:cubicBezTo>
                      <a:cubicBezTo>
                        <a:pt x="58" y="7"/>
                        <a:pt x="57" y="4"/>
                        <a:pt x="56" y="3"/>
                      </a:cubicBezTo>
                      <a:cubicBezTo>
                        <a:pt x="55" y="2"/>
                        <a:pt x="55" y="1"/>
                        <a:pt x="54" y="0"/>
                      </a:cubicBezTo>
                      <a:cubicBezTo>
                        <a:pt x="54" y="0"/>
                        <a:pt x="53" y="0"/>
                        <a:pt x="53" y="0"/>
                      </a:cubicBezTo>
                    </a:path>
                  </a:pathLst>
                </a:custGeom>
                <a:solidFill>
                  <a:srgbClr val="ABABA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18" name="Freeform 207">
                  <a:extLst>
                    <a:ext uri="{FF2B5EF4-FFF2-40B4-BE49-F238E27FC236}">
                      <a16:creationId xmlns:a16="http://schemas.microsoft.com/office/drawing/2014/main" id="{140DB104-EF41-46F2-B938-0BC7855C46F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165" y="2999"/>
                  <a:ext cx="409" cy="510"/>
                </a:xfrm>
                <a:custGeom>
                  <a:avLst/>
                  <a:gdLst>
                    <a:gd name="T0" fmla="*/ 3 w 83"/>
                    <a:gd name="T1" fmla="*/ 102 h 104"/>
                    <a:gd name="T2" fmla="*/ 0 w 83"/>
                    <a:gd name="T3" fmla="*/ 102 h 104"/>
                    <a:gd name="T4" fmla="*/ 0 w 83"/>
                    <a:gd name="T5" fmla="*/ 104 h 104"/>
                    <a:gd name="T6" fmla="*/ 3 w 83"/>
                    <a:gd name="T7" fmla="*/ 104 h 104"/>
                    <a:gd name="T8" fmla="*/ 3 w 83"/>
                    <a:gd name="T9" fmla="*/ 102 h 104"/>
                    <a:gd name="T10" fmla="*/ 83 w 83"/>
                    <a:gd name="T11" fmla="*/ 0 h 104"/>
                    <a:gd name="T12" fmla="*/ 80 w 83"/>
                    <a:gd name="T13" fmla="*/ 0 h 104"/>
                    <a:gd name="T14" fmla="*/ 80 w 83"/>
                    <a:gd name="T15" fmla="*/ 93 h 104"/>
                    <a:gd name="T16" fmla="*/ 74 w 83"/>
                    <a:gd name="T17" fmla="*/ 98 h 104"/>
                    <a:gd name="T18" fmla="*/ 39 w 83"/>
                    <a:gd name="T19" fmla="*/ 98 h 104"/>
                    <a:gd name="T20" fmla="*/ 39 w 83"/>
                    <a:gd name="T21" fmla="*/ 101 h 104"/>
                    <a:gd name="T22" fmla="*/ 77 w 83"/>
                    <a:gd name="T23" fmla="*/ 101 h 104"/>
                    <a:gd name="T24" fmla="*/ 83 w 83"/>
                    <a:gd name="T25" fmla="*/ 96 h 104"/>
                    <a:gd name="T26" fmla="*/ 83 w 83"/>
                    <a:gd name="T27" fmla="*/ 0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83" h="104">
                      <a:moveTo>
                        <a:pt x="3" y="102"/>
                      </a:moveTo>
                      <a:cubicBezTo>
                        <a:pt x="0" y="102"/>
                        <a:pt x="0" y="102"/>
                        <a:pt x="0" y="102"/>
                      </a:cubicBezTo>
                      <a:cubicBezTo>
                        <a:pt x="0" y="104"/>
                        <a:pt x="0" y="104"/>
                        <a:pt x="0" y="104"/>
                      </a:cubicBezTo>
                      <a:cubicBezTo>
                        <a:pt x="3" y="104"/>
                        <a:pt x="3" y="104"/>
                        <a:pt x="3" y="104"/>
                      </a:cubicBezTo>
                      <a:cubicBezTo>
                        <a:pt x="3" y="102"/>
                        <a:pt x="3" y="102"/>
                        <a:pt x="3" y="102"/>
                      </a:cubicBezTo>
                      <a:moveTo>
                        <a:pt x="83" y="0"/>
                      </a:moveTo>
                      <a:cubicBezTo>
                        <a:pt x="80" y="0"/>
                        <a:pt x="80" y="0"/>
                        <a:pt x="80" y="0"/>
                      </a:cubicBezTo>
                      <a:cubicBezTo>
                        <a:pt x="80" y="93"/>
                        <a:pt x="80" y="93"/>
                        <a:pt x="80" y="93"/>
                      </a:cubicBezTo>
                      <a:cubicBezTo>
                        <a:pt x="80" y="96"/>
                        <a:pt x="78" y="98"/>
                        <a:pt x="74" y="98"/>
                      </a:cubicBezTo>
                      <a:cubicBezTo>
                        <a:pt x="39" y="98"/>
                        <a:pt x="39" y="98"/>
                        <a:pt x="39" y="98"/>
                      </a:cubicBezTo>
                      <a:cubicBezTo>
                        <a:pt x="39" y="101"/>
                        <a:pt x="39" y="101"/>
                        <a:pt x="39" y="101"/>
                      </a:cubicBezTo>
                      <a:cubicBezTo>
                        <a:pt x="77" y="101"/>
                        <a:pt x="77" y="101"/>
                        <a:pt x="77" y="101"/>
                      </a:cubicBezTo>
                      <a:cubicBezTo>
                        <a:pt x="80" y="101"/>
                        <a:pt x="83" y="99"/>
                        <a:pt x="83" y="96"/>
                      </a:cubicBezTo>
                      <a:cubicBezTo>
                        <a:pt x="83" y="0"/>
                        <a:pt x="83" y="0"/>
                        <a:pt x="83" y="0"/>
                      </a:cubicBezTo>
                    </a:path>
                  </a:pathLst>
                </a:custGeom>
                <a:solidFill>
                  <a:srgbClr val="A1A1A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19" name="Freeform 208">
                  <a:extLst>
                    <a:ext uri="{FF2B5EF4-FFF2-40B4-BE49-F238E27FC236}">
                      <a16:creationId xmlns:a16="http://schemas.microsoft.com/office/drawing/2014/main" id="{A77D7199-3FBA-4FE8-979D-08BEE86F59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65" y="3480"/>
                  <a:ext cx="193" cy="20"/>
                </a:xfrm>
                <a:custGeom>
                  <a:avLst/>
                  <a:gdLst>
                    <a:gd name="T0" fmla="*/ 193 w 193"/>
                    <a:gd name="T1" fmla="*/ 0 h 20"/>
                    <a:gd name="T2" fmla="*/ 178 w 193"/>
                    <a:gd name="T3" fmla="*/ 0 h 20"/>
                    <a:gd name="T4" fmla="*/ 178 w 193"/>
                    <a:gd name="T5" fmla="*/ 10 h 20"/>
                    <a:gd name="T6" fmla="*/ 0 w 193"/>
                    <a:gd name="T7" fmla="*/ 10 h 20"/>
                    <a:gd name="T8" fmla="*/ 0 w 193"/>
                    <a:gd name="T9" fmla="*/ 20 h 20"/>
                    <a:gd name="T10" fmla="*/ 15 w 193"/>
                    <a:gd name="T11" fmla="*/ 20 h 20"/>
                    <a:gd name="T12" fmla="*/ 15 w 193"/>
                    <a:gd name="T13" fmla="*/ 15 h 20"/>
                    <a:gd name="T14" fmla="*/ 193 w 193"/>
                    <a:gd name="T15" fmla="*/ 15 h 20"/>
                    <a:gd name="T16" fmla="*/ 193 w 193"/>
                    <a:gd name="T17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93" h="20">
                      <a:moveTo>
                        <a:pt x="193" y="0"/>
                      </a:moveTo>
                      <a:lnTo>
                        <a:pt x="178" y="0"/>
                      </a:lnTo>
                      <a:lnTo>
                        <a:pt x="178" y="10"/>
                      </a:lnTo>
                      <a:lnTo>
                        <a:pt x="0" y="10"/>
                      </a:lnTo>
                      <a:lnTo>
                        <a:pt x="0" y="20"/>
                      </a:lnTo>
                      <a:lnTo>
                        <a:pt x="15" y="20"/>
                      </a:lnTo>
                      <a:lnTo>
                        <a:pt x="15" y="15"/>
                      </a:lnTo>
                      <a:lnTo>
                        <a:pt x="193" y="15"/>
                      </a:lnTo>
                      <a:lnTo>
                        <a:pt x="193" y="0"/>
                      </a:lnTo>
                      <a:close/>
                    </a:path>
                  </a:pathLst>
                </a:custGeom>
                <a:solidFill>
                  <a:srgbClr val="A1A1A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20" name="Freeform 209">
                  <a:extLst>
                    <a:ext uri="{FF2B5EF4-FFF2-40B4-BE49-F238E27FC236}">
                      <a16:creationId xmlns:a16="http://schemas.microsoft.com/office/drawing/2014/main" id="{57F7E3BA-9A2F-4CCC-B844-99E9F14834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65" y="3480"/>
                  <a:ext cx="193" cy="20"/>
                </a:xfrm>
                <a:custGeom>
                  <a:avLst/>
                  <a:gdLst>
                    <a:gd name="T0" fmla="*/ 193 w 193"/>
                    <a:gd name="T1" fmla="*/ 0 h 20"/>
                    <a:gd name="T2" fmla="*/ 178 w 193"/>
                    <a:gd name="T3" fmla="*/ 0 h 20"/>
                    <a:gd name="T4" fmla="*/ 178 w 193"/>
                    <a:gd name="T5" fmla="*/ 10 h 20"/>
                    <a:gd name="T6" fmla="*/ 0 w 193"/>
                    <a:gd name="T7" fmla="*/ 10 h 20"/>
                    <a:gd name="T8" fmla="*/ 0 w 193"/>
                    <a:gd name="T9" fmla="*/ 20 h 20"/>
                    <a:gd name="T10" fmla="*/ 15 w 193"/>
                    <a:gd name="T11" fmla="*/ 20 h 20"/>
                    <a:gd name="T12" fmla="*/ 15 w 193"/>
                    <a:gd name="T13" fmla="*/ 15 h 20"/>
                    <a:gd name="T14" fmla="*/ 193 w 193"/>
                    <a:gd name="T15" fmla="*/ 15 h 20"/>
                    <a:gd name="T16" fmla="*/ 193 w 193"/>
                    <a:gd name="T17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93" h="20">
                      <a:moveTo>
                        <a:pt x="193" y="0"/>
                      </a:moveTo>
                      <a:lnTo>
                        <a:pt x="178" y="0"/>
                      </a:lnTo>
                      <a:lnTo>
                        <a:pt x="178" y="10"/>
                      </a:lnTo>
                      <a:lnTo>
                        <a:pt x="0" y="10"/>
                      </a:lnTo>
                      <a:lnTo>
                        <a:pt x="0" y="20"/>
                      </a:lnTo>
                      <a:lnTo>
                        <a:pt x="15" y="20"/>
                      </a:lnTo>
                      <a:lnTo>
                        <a:pt x="15" y="15"/>
                      </a:lnTo>
                      <a:lnTo>
                        <a:pt x="193" y="15"/>
                      </a:lnTo>
                      <a:lnTo>
                        <a:pt x="19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21" name="Rectangle 210">
                  <a:extLst>
                    <a:ext uri="{FF2B5EF4-FFF2-40B4-BE49-F238E27FC236}">
                      <a16:creationId xmlns:a16="http://schemas.microsoft.com/office/drawing/2014/main" id="{E6ED98B9-2C20-4315-A5DD-03DA4AC5E1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5" y="3480"/>
                  <a:ext cx="178" cy="10"/>
                </a:xfrm>
                <a:prstGeom prst="rect">
                  <a:avLst/>
                </a:prstGeom>
                <a:solidFill>
                  <a:srgbClr val="A1A1A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22" name="Rectangle 211">
                  <a:extLst>
                    <a:ext uri="{FF2B5EF4-FFF2-40B4-BE49-F238E27FC236}">
                      <a16:creationId xmlns:a16="http://schemas.microsoft.com/office/drawing/2014/main" id="{16D9BD5A-E5E3-456F-9201-19865F2D3F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5" y="3480"/>
                  <a:ext cx="178" cy="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23" name="Freeform 212">
                  <a:extLst>
                    <a:ext uri="{FF2B5EF4-FFF2-40B4-BE49-F238E27FC236}">
                      <a16:creationId xmlns:a16="http://schemas.microsoft.com/office/drawing/2014/main" id="{3A4F0038-8948-43FD-8421-BD94F4F202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22" y="3490"/>
                  <a:ext cx="345" cy="5"/>
                </a:xfrm>
                <a:custGeom>
                  <a:avLst/>
                  <a:gdLst>
                    <a:gd name="T0" fmla="*/ 70 w 70"/>
                    <a:gd name="T1" fmla="*/ 0 h 1"/>
                    <a:gd name="T2" fmla="*/ 0 w 70"/>
                    <a:gd name="T3" fmla="*/ 0 h 1"/>
                    <a:gd name="T4" fmla="*/ 1 w 70"/>
                    <a:gd name="T5" fmla="*/ 0 h 1"/>
                    <a:gd name="T6" fmla="*/ 2 w 70"/>
                    <a:gd name="T7" fmla="*/ 1 h 1"/>
                    <a:gd name="T8" fmla="*/ 4 w 70"/>
                    <a:gd name="T9" fmla="*/ 1 h 1"/>
                    <a:gd name="T10" fmla="*/ 70 w 70"/>
                    <a:gd name="T11" fmla="*/ 1 h 1"/>
                    <a:gd name="T12" fmla="*/ 70 w 70"/>
                    <a:gd name="T13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0" h="1">
                      <a:moveTo>
                        <a:pt x="7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1" y="1"/>
                        <a:pt x="2" y="1"/>
                        <a:pt x="2" y="1"/>
                      </a:cubicBezTo>
                      <a:cubicBezTo>
                        <a:pt x="2" y="1"/>
                        <a:pt x="3" y="1"/>
                        <a:pt x="4" y="1"/>
                      </a:cubicBezTo>
                      <a:cubicBezTo>
                        <a:pt x="70" y="1"/>
                        <a:pt x="70" y="1"/>
                        <a:pt x="70" y="1"/>
                      </a:cubicBezTo>
                      <a:cubicBezTo>
                        <a:pt x="70" y="0"/>
                        <a:pt x="70" y="0"/>
                        <a:pt x="70" y="0"/>
                      </a:cubicBezTo>
                    </a:path>
                  </a:pathLst>
                </a:custGeom>
                <a:solidFill>
                  <a:srgbClr val="A1A1A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24" name="Freeform 213">
                  <a:extLst>
                    <a:ext uri="{FF2B5EF4-FFF2-40B4-BE49-F238E27FC236}">
                      <a16:creationId xmlns:a16="http://schemas.microsoft.com/office/drawing/2014/main" id="{D8CBD0B0-4859-497E-A950-D3BE06E921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17" y="3480"/>
                  <a:ext cx="350" cy="10"/>
                </a:xfrm>
                <a:custGeom>
                  <a:avLst/>
                  <a:gdLst>
                    <a:gd name="T0" fmla="*/ 0 w 71"/>
                    <a:gd name="T1" fmla="*/ 0 h 2"/>
                    <a:gd name="T2" fmla="*/ 1 w 71"/>
                    <a:gd name="T3" fmla="*/ 2 h 2"/>
                    <a:gd name="T4" fmla="*/ 71 w 71"/>
                    <a:gd name="T5" fmla="*/ 2 h 2"/>
                    <a:gd name="T6" fmla="*/ 71 w 71"/>
                    <a:gd name="T7" fmla="*/ 0 h 2"/>
                    <a:gd name="T8" fmla="*/ 2 w 71"/>
                    <a:gd name="T9" fmla="*/ 0 h 2"/>
                    <a:gd name="T10" fmla="*/ 0 w 71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1" h="2">
                      <a:moveTo>
                        <a:pt x="0" y="0"/>
                      </a:moveTo>
                      <a:cubicBezTo>
                        <a:pt x="0" y="1"/>
                        <a:pt x="1" y="1"/>
                        <a:pt x="1" y="2"/>
                      </a:cubicBezTo>
                      <a:cubicBezTo>
                        <a:pt x="71" y="2"/>
                        <a:pt x="71" y="2"/>
                        <a:pt x="71" y="2"/>
                      </a:cubicBezTo>
                      <a:cubicBezTo>
                        <a:pt x="71" y="0"/>
                        <a:pt x="71" y="0"/>
                        <a:pt x="7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A1A1A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25" name="Freeform 214">
                  <a:extLst>
                    <a:ext uri="{FF2B5EF4-FFF2-40B4-BE49-F238E27FC236}">
                      <a16:creationId xmlns:a16="http://schemas.microsoft.com/office/drawing/2014/main" id="{3A03D52D-B8F5-45BF-BB70-0E3D631FC4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03" y="3563"/>
                  <a:ext cx="286" cy="45"/>
                </a:xfrm>
                <a:custGeom>
                  <a:avLst/>
                  <a:gdLst>
                    <a:gd name="T0" fmla="*/ 53 w 58"/>
                    <a:gd name="T1" fmla="*/ 0 h 9"/>
                    <a:gd name="T2" fmla="*/ 55 w 58"/>
                    <a:gd name="T3" fmla="*/ 6 h 9"/>
                    <a:gd name="T4" fmla="*/ 0 w 58"/>
                    <a:gd name="T5" fmla="*/ 6 h 9"/>
                    <a:gd name="T6" fmla="*/ 0 w 58"/>
                    <a:gd name="T7" fmla="*/ 6 h 9"/>
                    <a:gd name="T8" fmla="*/ 0 w 58"/>
                    <a:gd name="T9" fmla="*/ 9 h 9"/>
                    <a:gd name="T10" fmla="*/ 3 w 58"/>
                    <a:gd name="T11" fmla="*/ 9 h 9"/>
                    <a:gd name="T12" fmla="*/ 58 w 58"/>
                    <a:gd name="T13" fmla="*/ 9 h 9"/>
                    <a:gd name="T14" fmla="*/ 56 w 58"/>
                    <a:gd name="T15" fmla="*/ 3 h 9"/>
                    <a:gd name="T16" fmla="*/ 54 w 58"/>
                    <a:gd name="T17" fmla="*/ 1 h 9"/>
                    <a:gd name="T18" fmla="*/ 53 w 58"/>
                    <a:gd name="T19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8" h="9">
                      <a:moveTo>
                        <a:pt x="53" y="0"/>
                      </a:moveTo>
                      <a:cubicBezTo>
                        <a:pt x="54" y="2"/>
                        <a:pt x="55" y="4"/>
                        <a:pt x="55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7"/>
                        <a:pt x="0" y="8"/>
                        <a:pt x="0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58" y="9"/>
                        <a:pt x="58" y="9"/>
                        <a:pt x="58" y="9"/>
                      </a:cubicBezTo>
                      <a:cubicBezTo>
                        <a:pt x="58" y="7"/>
                        <a:pt x="57" y="4"/>
                        <a:pt x="56" y="3"/>
                      </a:cubicBezTo>
                      <a:cubicBezTo>
                        <a:pt x="56" y="2"/>
                        <a:pt x="55" y="1"/>
                        <a:pt x="54" y="1"/>
                      </a:cubicBezTo>
                      <a:cubicBezTo>
                        <a:pt x="54" y="0"/>
                        <a:pt x="54" y="0"/>
                        <a:pt x="53" y="0"/>
                      </a:cubicBezTo>
                    </a:path>
                  </a:pathLst>
                </a:custGeom>
                <a:solidFill>
                  <a:srgbClr val="A1A1A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26" name="Freeform 215">
                  <a:extLst>
                    <a:ext uri="{FF2B5EF4-FFF2-40B4-BE49-F238E27FC236}">
                      <a16:creationId xmlns:a16="http://schemas.microsoft.com/office/drawing/2014/main" id="{8D1807C2-AE58-473A-ADA0-D5135DD84DE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151" y="2999"/>
                  <a:ext cx="408" cy="510"/>
                </a:xfrm>
                <a:custGeom>
                  <a:avLst/>
                  <a:gdLst>
                    <a:gd name="T0" fmla="*/ 3 w 83"/>
                    <a:gd name="T1" fmla="*/ 102 h 104"/>
                    <a:gd name="T2" fmla="*/ 0 w 83"/>
                    <a:gd name="T3" fmla="*/ 102 h 104"/>
                    <a:gd name="T4" fmla="*/ 0 w 83"/>
                    <a:gd name="T5" fmla="*/ 104 h 104"/>
                    <a:gd name="T6" fmla="*/ 3 w 83"/>
                    <a:gd name="T7" fmla="*/ 104 h 104"/>
                    <a:gd name="T8" fmla="*/ 3 w 83"/>
                    <a:gd name="T9" fmla="*/ 102 h 104"/>
                    <a:gd name="T10" fmla="*/ 83 w 83"/>
                    <a:gd name="T11" fmla="*/ 0 h 104"/>
                    <a:gd name="T12" fmla="*/ 80 w 83"/>
                    <a:gd name="T13" fmla="*/ 0 h 104"/>
                    <a:gd name="T14" fmla="*/ 80 w 83"/>
                    <a:gd name="T15" fmla="*/ 90 h 104"/>
                    <a:gd name="T16" fmla="*/ 75 w 83"/>
                    <a:gd name="T17" fmla="*/ 96 h 104"/>
                    <a:gd name="T18" fmla="*/ 42 w 83"/>
                    <a:gd name="T19" fmla="*/ 96 h 104"/>
                    <a:gd name="T20" fmla="*/ 42 w 83"/>
                    <a:gd name="T21" fmla="*/ 98 h 104"/>
                    <a:gd name="T22" fmla="*/ 77 w 83"/>
                    <a:gd name="T23" fmla="*/ 98 h 104"/>
                    <a:gd name="T24" fmla="*/ 83 w 83"/>
                    <a:gd name="T25" fmla="*/ 93 h 104"/>
                    <a:gd name="T26" fmla="*/ 83 w 83"/>
                    <a:gd name="T27" fmla="*/ 0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83" h="104">
                      <a:moveTo>
                        <a:pt x="3" y="102"/>
                      </a:moveTo>
                      <a:cubicBezTo>
                        <a:pt x="0" y="102"/>
                        <a:pt x="0" y="102"/>
                        <a:pt x="0" y="102"/>
                      </a:cubicBezTo>
                      <a:cubicBezTo>
                        <a:pt x="0" y="104"/>
                        <a:pt x="0" y="104"/>
                        <a:pt x="0" y="104"/>
                      </a:cubicBezTo>
                      <a:cubicBezTo>
                        <a:pt x="3" y="104"/>
                        <a:pt x="3" y="104"/>
                        <a:pt x="3" y="104"/>
                      </a:cubicBezTo>
                      <a:cubicBezTo>
                        <a:pt x="3" y="102"/>
                        <a:pt x="3" y="102"/>
                        <a:pt x="3" y="102"/>
                      </a:cubicBezTo>
                      <a:moveTo>
                        <a:pt x="83" y="0"/>
                      </a:moveTo>
                      <a:cubicBezTo>
                        <a:pt x="80" y="0"/>
                        <a:pt x="80" y="0"/>
                        <a:pt x="80" y="0"/>
                      </a:cubicBezTo>
                      <a:cubicBezTo>
                        <a:pt x="80" y="90"/>
                        <a:pt x="80" y="90"/>
                        <a:pt x="80" y="90"/>
                      </a:cubicBezTo>
                      <a:cubicBezTo>
                        <a:pt x="80" y="93"/>
                        <a:pt x="78" y="96"/>
                        <a:pt x="75" y="96"/>
                      </a:cubicBezTo>
                      <a:cubicBezTo>
                        <a:pt x="42" y="96"/>
                        <a:pt x="42" y="96"/>
                        <a:pt x="42" y="96"/>
                      </a:cubicBezTo>
                      <a:cubicBezTo>
                        <a:pt x="42" y="98"/>
                        <a:pt x="42" y="98"/>
                        <a:pt x="42" y="98"/>
                      </a:cubicBezTo>
                      <a:cubicBezTo>
                        <a:pt x="77" y="98"/>
                        <a:pt x="77" y="98"/>
                        <a:pt x="77" y="98"/>
                      </a:cubicBezTo>
                      <a:cubicBezTo>
                        <a:pt x="81" y="98"/>
                        <a:pt x="83" y="96"/>
                        <a:pt x="83" y="93"/>
                      </a:cubicBezTo>
                      <a:cubicBezTo>
                        <a:pt x="83" y="0"/>
                        <a:pt x="83" y="0"/>
                        <a:pt x="83" y="0"/>
                      </a:cubicBezTo>
                    </a:path>
                  </a:pathLst>
                </a:custGeom>
                <a:solidFill>
                  <a:srgbClr val="9696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27" name="Freeform 216">
                  <a:extLst>
                    <a:ext uri="{FF2B5EF4-FFF2-40B4-BE49-F238E27FC236}">
                      <a16:creationId xmlns:a16="http://schemas.microsoft.com/office/drawing/2014/main" id="{CBDAB79D-8FE0-4FEE-BE0F-E9A61BFD66B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151" y="3470"/>
                  <a:ext cx="207" cy="30"/>
                </a:xfrm>
                <a:custGeom>
                  <a:avLst/>
                  <a:gdLst>
                    <a:gd name="T0" fmla="*/ 14 w 207"/>
                    <a:gd name="T1" fmla="*/ 20 h 30"/>
                    <a:gd name="T2" fmla="*/ 0 w 207"/>
                    <a:gd name="T3" fmla="*/ 20 h 30"/>
                    <a:gd name="T4" fmla="*/ 0 w 207"/>
                    <a:gd name="T5" fmla="*/ 30 h 30"/>
                    <a:gd name="T6" fmla="*/ 14 w 207"/>
                    <a:gd name="T7" fmla="*/ 30 h 30"/>
                    <a:gd name="T8" fmla="*/ 14 w 207"/>
                    <a:gd name="T9" fmla="*/ 20 h 30"/>
                    <a:gd name="T10" fmla="*/ 207 w 207"/>
                    <a:gd name="T11" fmla="*/ 0 h 30"/>
                    <a:gd name="T12" fmla="*/ 192 w 207"/>
                    <a:gd name="T13" fmla="*/ 0 h 30"/>
                    <a:gd name="T14" fmla="*/ 192 w 207"/>
                    <a:gd name="T15" fmla="*/ 10 h 30"/>
                    <a:gd name="T16" fmla="*/ 207 w 207"/>
                    <a:gd name="T17" fmla="*/ 10 h 30"/>
                    <a:gd name="T18" fmla="*/ 207 w 207"/>
                    <a:gd name="T19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07" h="30">
                      <a:moveTo>
                        <a:pt x="14" y="20"/>
                      </a:moveTo>
                      <a:lnTo>
                        <a:pt x="0" y="20"/>
                      </a:lnTo>
                      <a:lnTo>
                        <a:pt x="0" y="30"/>
                      </a:lnTo>
                      <a:lnTo>
                        <a:pt x="14" y="30"/>
                      </a:lnTo>
                      <a:lnTo>
                        <a:pt x="14" y="20"/>
                      </a:lnTo>
                      <a:close/>
                      <a:moveTo>
                        <a:pt x="207" y="0"/>
                      </a:moveTo>
                      <a:lnTo>
                        <a:pt x="192" y="0"/>
                      </a:lnTo>
                      <a:lnTo>
                        <a:pt x="192" y="10"/>
                      </a:lnTo>
                      <a:lnTo>
                        <a:pt x="207" y="10"/>
                      </a:lnTo>
                      <a:lnTo>
                        <a:pt x="207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28" name="Freeform 217">
                  <a:extLst>
                    <a:ext uri="{FF2B5EF4-FFF2-40B4-BE49-F238E27FC236}">
                      <a16:creationId xmlns:a16="http://schemas.microsoft.com/office/drawing/2014/main" id="{291ECECE-D08A-4CE3-8CCE-377F10ABD65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151" y="3470"/>
                  <a:ext cx="207" cy="30"/>
                </a:xfrm>
                <a:custGeom>
                  <a:avLst/>
                  <a:gdLst>
                    <a:gd name="T0" fmla="*/ 14 w 207"/>
                    <a:gd name="T1" fmla="*/ 20 h 30"/>
                    <a:gd name="T2" fmla="*/ 0 w 207"/>
                    <a:gd name="T3" fmla="*/ 20 h 30"/>
                    <a:gd name="T4" fmla="*/ 0 w 207"/>
                    <a:gd name="T5" fmla="*/ 30 h 30"/>
                    <a:gd name="T6" fmla="*/ 14 w 207"/>
                    <a:gd name="T7" fmla="*/ 30 h 30"/>
                    <a:gd name="T8" fmla="*/ 14 w 207"/>
                    <a:gd name="T9" fmla="*/ 20 h 30"/>
                    <a:gd name="T10" fmla="*/ 207 w 207"/>
                    <a:gd name="T11" fmla="*/ 0 h 30"/>
                    <a:gd name="T12" fmla="*/ 192 w 207"/>
                    <a:gd name="T13" fmla="*/ 0 h 30"/>
                    <a:gd name="T14" fmla="*/ 192 w 207"/>
                    <a:gd name="T15" fmla="*/ 10 h 30"/>
                    <a:gd name="T16" fmla="*/ 207 w 207"/>
                    <a:gd name="T17" fmla="*/ 10 h 30"/>
                    <a:gd name="T18" fmla="*/ 207 w 207"/>
                    <a:gd name="T19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07" h="30">
                      <a:moveTo>
                        <a:pt x="14" y="20"/>
                      </a:moveTo>
                      <a:lnTo>
                        <a:pt x="0" y="20"/>
                      </a:lnTo>
                      <a:lnTo>
                        <a:pt x="0" y="30"/>
                      </a:lnTo>
                      <a:lnTo>
                        <a:pt x="14" y="30"/>
                      </a:lnTo>
                      <a:lnTo>
                        <a:pt x="14" y="20"/>
                      </a:lnTo>
                      <a:moveTo>
                        <a:pt x="207" y="0"/>
                      </a:moveTo>
                      <a:lnTo>
                        <a:pt x="192" y="0"/>
                      </a:lnTo>
                      <a:lnTo>
                        <a:pt x="192" y="10"/>
                      </a:lnTo>
                      <a:lnTo>
                        <a:pt x="207" y="10"/>
                      </a:lnTo>
                      <a:lnTo>
                        <a:pt x="207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29" name="Freeform 218">
                  <a:extLst>
                    <a:ext uri="{FF2B5EF4-FFF2-40B4-BE49-F238E27FC236}">
                      <a16:creationId xmlns:a16="http://schemas.microsoft.com/office/drawing/2014/main" id="{27190E8F-3EDE-4587-A81F-1C3BFAEDDF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51" y="3470"/>
                  <a:ext cx="192" cy="20"/>
                </a:xfrm>
                <a:custGeom>
                  <a:avLst/>
                  <a:gdLst>
                    <a:gd name="T0" fmla="*/ 192 w 192"/>
                    <a:gd name="T1" fmla="*/ 0 h 20"/>
                    <a:gd name="T2" fmla="*/ 182 w 192"/>
                    <a:gd name="T3" fmla="*/ 0 h 20"/>
                    <a:gd name="T4" fmla="*/ 182 w 192"/>
                    <a:gd name="T5" fmla="*/ 5 h 20"/>
                    <a:gd name="T6" fmla="*/ 0 w 192"/>
                    <a:gd name="T7" fmla="*/ 5 h 20"/>
                    <a:gd name="T8" fmla="*/ 0 w 192"/>
                    <a:gd name="T9" fmla="*/ 20 h 20"/>
                    <a:gd name="T10" fmla="*/ 14 w 192"/>
                    <a:gd name="T11" fmla="*/ 20 h 20"/>
                    <a:gd name="T12" fmla="*/ 14 w 192"/>
                    <a:gd name="T13" fmla="*/ 10 h 20"/>
                    <a:gd name="T14" fmla="*/ 192 w 192"/>
                    <a:gd name="T15" fmla="*/ 10 h 20"/>
                    <a:gd name="T16" fmla="*/ 192 w 192"/>
                    <a:gd name="T17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92" h="20">
                      <a:moveTo>
                        <a:pt x="192" y="0"/>
                      </a:moveTo>
                      <a:lnTo>
                        <a:pt x="182" y="0"/>
                      </a:lnTo>
                      <a:lnTo>
                        <a:pt x="182" y="5"/>
                      </a:lnTo>
                      <a:lnTo>
                        <a:pt x="0" y="5"/>
                      </a:lnTo>
                      <a:lnTo>
                        <a:pt x="0" y="20"/>
                      </a:lnTo>
                      <a:lnTo>
                        <a:pt x="14" y="20"/>
                      </a:lnTo>
                      <a:lnTo>
                        <a:pt x="14" y="10"/>
                      </a:lnTo>
                      <a:lnTo>
                        <a:pt x="192" y="10"/>
                      </a:lnTo>
                      <a:lnTo>
                        <a:pt x="192" y="0"/>
                      </a:lnTo>
                      <a:close/>
                    </a:path>
                  </a:pathLst>
                </a:custGeom>
                <a:solidFill>
                  <a:srgbClr val="95959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30" name="Freeform 219">
                  <a:extLst>
                    <a:ext uri="{FF2B5EF4-FFF2-40B4-BE49-F238E27FC236}">
                      <a16:creationId xmlns:a16="http://schemas.microsoft.com/office/drawing/2014/main" id="{500C9917-77A7-41CC-BF28-642D7474AD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51" y="3470"/>
                  <a:ext cx="192" cy="20"/>
                </a:xfrm>
                <a:custGeom>
                  <a:avLst/>
                  <a:gdLst>
                    <a:gd name="T0" fmla="*/ 192 w 192"/>
                    <a:gd name="T1" fmla="*/ 0 h 20"/>
                    <a:gd name="T2" fmla="*/ 182 w 192"/>
                    <a:gd name="T3" fmla="*/ 0 h 20"/>
                    <a:gd name="T4" fmla="*/ 182 w 192"/>
                    <a:gd name="T5" fmla="*/ 5 h 20"/>
                    <a:gd name="T6" fmla="*/ 0 w 192"/>
                    <a:gd name="T7" fmla="*/ 5 h 20"/>
                    <a:gd name="T8" fmla="*/ 0 w 192"/>
                    <a:gd name="T9" fmla="*/ 20 h 20"/>
                    <a:gd name="T10" fmla="*/ 14 w 192"/>
                    <a:gd name="T11" fmla="*/ 20 h 20"/>
                    <a:gd name="T12" fmla="*/ 14 w 192"/>
                    <a:gd name="T13" fmla="*/ 10 h 20"/>
                    <a:gd name="T14" fmla="*/ 192 w 192"/>
                    <a:gd name="T15" fmla="*/ 10 h 20"/>
                    <a:gd name="T16" fmla="*/ 192 w 192"/>
                    <a:gd name="T17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92" h="20">
                      <a:moveTo>
                        <a:pt x="192" y="0"/>
                      </a:moveTo>
                      <a:lnTo>
                        <a:pt x="182" y="0"/>
                      </a:lnTo>
                      <a:lnTo>
                        <a:pt x="182" y="5"/>
                      </a:lnTo>
                      <a:lnTo>
                        <a:pt x="0" y="5"/>
                      </a:lnTo>
                      <a:lnTo>
                        <a:pt x="0" y="20"/>
                      </a:lnTo>
                      <a:lnTo>
                        <a:pt x="14" y="20"/>
                      </a:lnTo>
                      <a:lnTo>
                        <a:pt x="14" y="10"/>
                      </a:lnTo>
                      <a:lnTo>
                        <a:pt x="192" y="10"/>
                      </a:lnTo>
                      <a:lnTo>
                        <a:pt x="19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31" name="Rectangle 220">
                  <a:extLst>
                    <a:ext uri="{FF2B5EF4-FFF2-40B4-BE49-F238E27FC236}">
                      <a16:creationId xmlns:a16="http://schemas.microsoft.com/office/drawing/2014/main" id="{E0ACD408-CC04-4232-90D1-AB3ABD5755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51" y="3470"/>
                  <a:ext cx="182" cy="5"/>
                </a:xfrm>
                <a:prstGeom prst="rect">
                  <a:avLst/>
                </a:prstGeom>
                <a:solidFill>
                  <a:srgbClr val="94949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32" name="Rectangle 221">
                  <a:extLst>
                    <a:ext uri="{FF2B5EF4-FFF2-40B4-BE49-F238E27FC236}">
                      <a16:creationId xmlns:a16="http://schemas.microsoft.com/office/drawing/2014/main" id="{9D39E163-878B-48A3-B860-51FA21CDBA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51" y="3470"/>
                  <a:ext cx="182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33" name="Freeform 222">
                  <a:extLst>
                    <a:ext uri="{FF2B5EF4-FFF2-40B4-BE49-F238E27FC236}">
                      <a16:creationId xmlns:a16="http://schemas.microsoft.com/office/drawing/2014/main" id="{73476F9C-3A1B-4C29-8649-AD445C2FE1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7" y="3475"/>
                  <a:ext cx="360" cy="5"/>
                </a:xfrm>
                <a:custGeom>
                  <a:avLst/>
                  <a:gdLst>
                    <a:gd name="T0" fmla="*/ 73 w 73"/>
                    <a:gd name="T1" fmla="*/ 0 h 1"/>
                    <a:gd name="T2" fmla="*/ 35 w 73"/>
                    <a:gd name="T3" fmla="*/ 0 h 1"/>
                    <a:gd name="T4" fmla="*/ 34 w 73"/>
                    <a:gd name="T5" fmla="*/ 0 h 1"/>
                    <a:gd name="T6" fmla="*/ 34 w 73"/>
                    <a:gd name="T7" fmla="*/ 0 h 1"/>
                    <a:gd name="T8" fmla="*/ 0 w 73"/>
                    <a:gd name="T9" fmla="*/ 0 h 1"/>
                    <a:gd name="T10" fmla="*/ 1 w 73"/>
                    <a:gd name="T11" fmla="*/ 1 h 1"/>
                    <a:gd name="T12" fmla="*/ 2 w 73"/>
                    <a:gd name="T13" fmla="*/ 1 h 1"/>
                    <a:gd name="T14" fmla="*/ 4 w 73"/>
                    <a:gd name="T15" fmla="*/ 1 h 1"/>
                    <a:gd name="T16" fmla="*/ 73 w 73"/>
                    <a:gd name="T17" fmla="*/ 1 h 1"/>
                    <a:gd name="T18" fmla="*/ 73 w 73"/>
                    <a:gd name="T1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3" h="1">
                      <a:moveTo>
                        <a:pt x="73" y="0"/>
                      </a:moveTo>
                      <a:cubicBezTo>
                        <a:pt x="35" y="0"/>
                        <a:pt x="35" y="0"/>
                        <a:pt x="35" y="0"/>
                      </a:cubicBezTo>
                      <a:cubicBezTo>
                        <a:pt x="35" y="0"/>
                        <a:pt x="34" y="0"/>
                        <a:pt x="34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1"/>
                      </a:cubicBezTo>
                      <a:cubicBezTo>
                        <a:pt x="1" y="1"/>
                        <a:pt x="2" y="1"/>
                        <a:pt x="2" y="1"/>
                      </a:cubicBezTo>
                      <a:cubicBezTo>
                        <a:pt x="3" y="1"/>
                        <a:pt x="3" y="1"/>
                        <a:pt x="4" y="1"/>
                      </a:cubicBezTo>
                      <a:cubicBezTo>
                        <a:pt x="73" y="1"/>
                        <a:pt x="73" y="1"/>
                        <a:pt x="73" y="1"/>
                      </a:cubicBezTo>
                      <a:cubicBezTo>
                        <a:pt x="73" y="0"/>
                        <a:pt x="73" y="0"/>
                        <a:pt x="73" y="0"/>
                      </a:cubicBezTo>
                    </a:path>
                  </a:pathLst>
                </a:custGeom>
                <a:solidFill>
                  <a:srgbClr val="95959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34" name="Freeform 223">
                  <a:extLst>
                    <a:ext uri="{FF2B5EF4-FFF2-40B4-BE49-F238E27FC236}">
                      <a16:creationId xmlns:a16="http://schemas.microsoft.com/office/drawing/2014/main" id="{D4314CFC-6DAE-4661-A034-3B24CA4FEC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75" y="3475"/>
                  <a:ext cx="5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1856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35" name="Freeform 224">
                  <a:extLst>
                    <a:ext uri="{FF2B5EF4-FFF2-40B4-BE49-F238E27FC236}">
                      <a16:creationId xmlns:a16="http://schemas.microsoft.com/office/drawing/2014/main" id="{4CE6D082-A18D-46B2-B8FD-EB9407F136B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702" y="3465"/>
                  <a:ext cx="365" cy="10"/>
                </a:xfrm>
                <a:custGeom>
                  <a:avLst/>
                  <a:gdLst>
                    <a:gd name="T0" fmla="*/ 74 w 74"/>
                    <a:gd name="T1" fmla="*/ 1 h 2"/>
                    <a:gd name="T2" fmla="*/ 37 w 74"/>
                    <a:gd name="T3" fmla="*/ 1 h 2"/>
                    <a:gd name="T4" fmla="*/ 36 w 74"/>
                    <a:gd name="T5" fmla="*/ 2 h 2"/>
                    <a:gd name="T6" fmla="*/ 74 w 74"/>
                    <a:gd name="T7" fmla="*/ 2 h 2"/>
                    <a:gd name="T8" fmla="*/ 74 w 74"/>
                    <a:gd name="T9" fmla="*/ 1 h 2"/>
                    <a:gd name="T10" fmla="*/ 0 w 74"/>
                    <a:gd name="T11" fmla="*/ 0 h 2"/>
                    <a:gd name="T12" fmla="*/ 1 w 74"/>
                    <a:gd name="T13" fmla="*/ 2 h 2"/>
                    <a:gd name="T14" fmla="*/ 35 w 74"/>
                    <a:gd name="T15" fmla="*/ 2 h 2"/>
                    <a:gd name="T16" fmla="*/ 34 w 74"/>
                    <a:gd name="T17" fmla="*/ 1 h 2"/>
                    <a:gd name="T18" fmla="*/ 2 w 74"/>
                    <a:gd name="T19" fmla="*/ 1 h 2"/>
                    <a:gd name="T20" fmla="*/ 0 w 74"/>
                    <a:gd name="T2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4" h="2">
                      <a:moveTo>
                        <a:pt x="74" y="1"/>
                      </a:moveTo>
                      <a:cubicBezTo>
                        <a:pt x="37" y="1"/>
                        <a:pt x="37" y="1"/>
                        <a:pt x="37" y="1"/>
                      </a:cubicBezTo>
                      <a:cubicBezTo>
                        <a:pt x="37" y="1"/>
                        <a:pt x="36" y="1"/>
                        <a:pt x="36" y="2"/>
                      </a:cubicBezTo>
                      <a:cubicBezTo>
                        <a:pt x="74" y="2"/>
                        <a:pt x="74" y="2"/>
                        <a:pt x="74" y="2"/>
                      </a:cubicBezTo>
                      <a:cubicBezTo>
                        <a:pt x="74" y="1"/>
                        <a:pt x="74" y="1"/>
                        <a:pt x="74" y="1"/>
                      </a:cubicBezTo>
                      <a:moveTo>
                        <a:pt x="0" y="0"/>
                      </a:moveTo>
                      <a:cubicBezTo>
                        <a:pt x="0" y="1"/>
                        <a:pt x="1" y="1"/>
                        <a:pt x="1" y="2"/>
                      </a:cubicBezTo>
                      <a:cubicBezTo>
                        <a:pt x="35" y="2"/>
                        <a:pt x="35" y="2"/>
                        <a:pt x="35" y="2"/>
                      </a:cubicBezTo>
                      <a:cubicBezTo>
                        <a:pt x="34" y="1"/>
                        <a:pt x="34" y="1"/>
                        <a:pt x="34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94949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36" name="Freeform 225">
                  <a:extLst>
                    <a:ext uri="{FF2B5EF4-FFF2-40B4-BE49-F238E27FC236}">
                      <a16:creationId xmlns:a16="http://schemas.microsoft.com/office/drawing/2014/main" id="{C4F620DD-F7E4-4B97-9B7D-7464D0B23A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70" y="3470"/>
                  <a:ext cx="15" cy="5"/>
                </a:xfrm>
                <a:custGeom>
                  <a:avLst/>
                  <a:gdLst>
                    <a:gd name="T0" fmla="*/ 3 w 3"/>
                    <a:gd name="T1" fmla="*/ 0 h 1"/>
                    <a:gd name="T2" fmla="*/ 0 w 3"/>
                    <a:gd name="T3" fmla="*/ 0 h 1"/>
                    <a:gd name="T4" fmla="*/ 1 w 3"/>
                    <a:gd name="T5" fmla="*/ 1 h 1"/>
                    <a:gd name="T6" fmla="*/ 2 w 3"/>
                    <a:gd name="T7" fmla="*/ 1 h 1"/>
                    <a:gd name="T8" fmla="*/ 3 w 3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3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3" y="0"/>
                        <a:pt x="3" y="0"/>
                      </a:cubicBezTo>
                    </a:path>
                  </a:pathLst>
                </a:custGeom>
                <a:solidFill>
                  <a:srgbClr val="1856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37" name="Freeform 226">
                  <a:extLst>
                    <a:ext uri="{FF2B5EF4-FFF2-40B4-BE49-F238E27FC236}">
                      <a16:creationId xmlns:a16="http://schemas.microsoft.com/office/drawing/2014/main" id="{94BB6B14-2C5E-4675-B3C0-AD4AAE15D0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88" y="3549"/>
                  <a:ext cx="286" cy="44"/>
                </a:xfrm>
                <a:custGeom>
                  <a:avLst/>
                  <a:gdLst>
                    <a:gd name="T0" fmla="*/ 53 w 58"/>
                    <a:gd name="T1" fmla="*/ 0 h 9"/>
                    <a:gd name="T2" fmla="*/ 55 w 58"/>
                    <a:gd name="T3" fmla="*/ 6 h 9"/>
                    <a:gd name="T4" fmla="*/ 0 w 58"/>
                    <a:gd name="T5" fmla="*/ 6 h 9"/>
                    <a:gd name="T6" fmla="*/ 0 w 58"/>
                    <a:gd name="T7" fmla="*/ 6 h 9"/>
                    <a:gd name="T8" fmla="*/ 0 w 58"/>
                    <a:gd name="T9" fmla="*/ 9 h 9"/>
                    <a:gd name="T10" fmla="*/ 3 w 58"/>
                    <a:gd name="T11" fmla="*/ 9 h 9"/>
                    <a:gd name="T12" fmla="*/ 58 w 58"/>
                    <a:gd name="T13" fmla="*/ 9 h 9"/>
                    <a:gd name="T14" fmla="*/ 56 w 58"/>
                    <a:gd name="T15" fmla="*/ 3 h 9"/>
                    <a:gd name="T16" fmla="*/ 54 w 58"/>
                    <a:gd name="T17" fmla="*/ 1 h 9"/>
                    <a:gd name="T18" fmla="*/ 53 w 58"/>
                    <a:gd name="T19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8" h="9">
                      <a:moveTo>
                        <a:pt x="53" y="0"/>
                      </a:moveTo>
                      <a:cubicBezTo>
                        <a:pt x="55" y="2"/>
                        <a:pt x="55" y="4"/>
                        <a:pt x="55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7"/>
                        <a:pt x="0" y="8"/>
                        <a:pt x="0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58" y="9"/>
                        <a:pt x="58" y="9"/>
                        <a:pt x="58" y="9"/>
                      </a:cubicBezTo>
                      <a:cubicBezTo>
                        <a:pt x="58" y="7"/>
                        <a:pt x="57" y="5"/>
                        <a:pt x="56" y="3"/>
                      </a:cubicBezTo>
                      <a:cubicBezTo>
                        <a:pt x="56" y="2"/>
                        <a:pt x="55" y="1"/>
                        <a:pt x="54" y="1"/>
                      </a:cubicBezTo>
                      <a:cubicBezTo>
                        <a:pt x="54" y="0"/>
                        <a:pt x="54" y="0"/>
                        <a:pt x="53" y="0"/>
                      </a:cubicBezTo>
                    </a:path>
                  </a:pathLst>
                </a:custGeom>
                <a:solidFill>
                  <a:srgbClr val="9696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38" name="Freeform 227">
                  <a:extLst>
                    <a:ext uri="{FF2B5EF4-FFF2-40B4-BE49-F238E27FC236}">
                      <a16:creationId xmlns:a16="http://schemas.microsoft.com/office/drawing/2014/main" id="{7CC21898-83CC-4A3E-B272-66E4C176E94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136" y="2999"/>
                  <a:ext cx="409" cy="510"/>
                </a:xfrm>
                <a:custGeom>
                  <a:avLst/>
                  <a:gdLst>
                    <a:gd name="T0" fmla="*/ 3 w 83"/>
                    <a:gd name="T1" fmla="*/ 102 h 104"/>
                    <a:gd name="T2" fmla="*/ 0 w 83"/>
                    <a:gd name="T3" fmla="*/ 102 h 104"/>
                    <a:gd name="T4" fmla="*/ 0 w 83"/>
                    <a:gd name="T5" fmla="*/ 104 h 104"/>
                    <a:gd name="T6" fmla="*/ 3 w 83"/>
                    <a:gd name="T7" fmla="*/ 104 h 104"/>
                    <a:gd name="T8" fmla="*/ 3 w 83"/>
                    <a:gd name="T9" fmla="*/ 102 h 104"/>
                    <a:gd name="T10" fmla="*/ 83 w 83"/>
                    <a:gd name="T11" fmla="*/ 0 h 104"/>
                    <a:gd name="T12" fmla="*/ 80 w 83"/>
                    <a:gd name="T13" fmla="*/ 0 h 104"/>
                    <a:gd name="T14" fmla="*/ 80 w 83"/>
                    <a:gd name="T15" fmla="*/ 87 h 104"/>
                    <a:gd name="T16" fmla="*/ 75 w 83"/>
                    <a:gd name="T17" fmla="*/ 93 h 104"/>
                    <a:gd name="T18" fmla="*/ 45 w 83"/>
                    <a:gd name="T19" fmla="*/ 93 h 104"/>
                    <a:gd name="T20" fmla="*/ 45 w 83"/>
                    <a:gd name="T21" fmla="*/ 96 h 104"/>
                    <a:gd name="T22" fmla="*/ 78 w 83"/>
                    <a:gd name="T23" fmla="*/ 96 h 104"/>
                    <a:gd name="T24" fmla="*/ 83 w 83"/>
                    <a:gd name="T25" fmla="*/ 90 h 104"/>
                    <a:gd name="T26" fmla="*/ 83 w 83"/>
                    <a:gd name="T27" fmla="*/ 0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83" h="104">
                      <a:moveTo>
                        <a:pt x="3" y="102"/>
                      </a:moveTo>
                      <a:cubicBezTo>
                        <a:pt x="0" y="102"/>
                        <a:pt x="0" y="102"/>
                        <a:pt x="0" y="102"/>
                      </a:cubicBezTo>
                      <a:cubicBezTo>
                        <a:pt x="0" y="104"/>
                        <a:pt x="0" y="104"/>
                        <a:pt x="0" y="104"/>
                      </a:cubicBezTo>
                      <a:cubicBezTo>
                        <a:pt x="3" y="104"/>
                        <a:pt x="3" y="104"/>
                        <a:pt x="3" y="104"/>
                      </a:cubicBezTo>
                      <a:cubicBezTo>
                        <a:pt x="3" y="102"/>
                        <a:pt x="3" y="102"/>
                        <a:pt x="3" y="102"/>
                      </a:cubicBezTo>
                      <a:moveTo>
                        <a:pt x="83" y="0"/>
                      </a:moveTo>
                      <a:cubicBezTo>
                        <a:pt x="80" y="0"/>
                        <a:pt x="80" y="0"/>
                        <a:pt x="80" y="0"/>
                      </a:cubicBezTo>
                      <a:cubicBezTo>
                        <a:pt x="80" y="87"/>
                        <a:pt x="80" y="87"/>
                        <a:pt x="80" y="87"/>
                      </a:cubicBezTo>
                      <a:cubicBezTo>
                        <a:pt x="80" y="90"/>
                        <a:pt x="78" y="93"/>
                        <a:pt x="75" y="93"/>
                      </a:cubicBezTo>
                      <a:cubicBezTo>
                        <a:pt x="45" y="93"/>
                        <a:pt x="45" y="93"/>
                        <a:pt x="45" y="93"/>
                      </a:cubicBezTo>
                      <a:cubicBezTo>
                        <a:pt x="45" y="96"/>
                        <a:pt x="45" y="96"/>
                        <a:pt x="45" y="96"/>
                      </a:cubicBezTo>
                      <a:cubicBezTo>
                        <a:pt x="78" y="96"/>
                        <a:pt x="78" y="96"/>
                        <a:pt x="78" y="96"/>
                      </a:cubicBezTo>
                      <a:cubicBezTo>
                        <a:pt x="81" y="96"/>
                        <a:pt x="83" y="93"/>
                        <a:pt x="83" y="90"/>
                      </a:cubicBezTo>
                      <a:cubicBezTo>
                        <a:pt x="83" y="0"/>
                        <a:pt x="83" y="0"/>
                        <a:pt x="83" y="0"/>
                      </a:cubicBezTo>
                    </a:path>
                  </a:pathLst>
                </a:custGeom>
                <a:solidFill>
                  <a:srgbClr val="8B8B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39" name="Freeform 228">
                  <a:extLst>
                    <a:ext uri="{FF2B5EF4-FFF2-40B4-BE49-F238E27FC236}">
                      <a16:creationId xmlns:a16="http://schemas.microsoft.com/office/drawing/2014/main" id="{EB603C46-E2B9-4002-8714-2747B8FEA70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136" y="3455"/>
                  <a:ext cx="222" cy="45"/>
                </a:xfrm>
                <a:custGeom>
                  <a:avLst/>
                  <a:gdLst>
                    <a:gd name="T0" fmla="*/ 15 w 222"/>
                    <a:gd name="T1" fmla="*/ 35 h 45"/>
                    <a:gd name="T2" fmla="*/ 0 w 222"/>
                    <a:gd name="T3" fmla="*/ 35 h 45"/>
                    <a:gd name="T4" fmla="*/ 0 w 222"/>
                    <a:gd name="T5" fmla="*/ 45 h 45"/>
                    <a:gd name="T6" fmla="*/ 15 w 222"/>
                    <a:gd name="T7" fmla="*/ 45 h 45"/>
                    <a:gd name="T8" fmla="*/ 15 w 222"/>
                    <a:gd name="T9" fmla="*/ 35 h 45"/>
                    <a:gd name="T10" fmla="*/ 222 w 222"/>
                    <a:gd name="T11" fmla="*/ 0 h 45"/>
                    <a:gd name="T12" fmla="*/ 207 w 222"/>
                    <a:gd name="T13" fmla="*/ 0 h 45"/>
                    <a:gd name="T14" fmla="*/ 207 w 222"/>
                    <a:gd name="T15" fmla="*/ 15 h 45"/>
                    <a:gd name="T16" fmla="*/ 222 w 222"/>
                    <a:gd name="T17" fmla="*/ 15 h 45"/>
                    <a:gd name="T18" fmla="*/ 222 w 222"/>
                    <a:gd name="T19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2" h="45">
                      <a:moveTo>
                        <a:pt x="15" y="35"/>
                      </a:moveTo>
                      <a:lnTo>
                        <a:pt x="0" y="35"/>
                      </a:lnTo>
                      <a:lnTo>
                        <a:pt x="0" y="45"/>
                      </a:lnTo>
                      <a:lnTo>
                        <a:pt x="15" y="45"/>
                      </a:lnTo>
                      <a:lnTo>
                        <a:pt x="15" y="35"/>
                      </a:lnTo>
                      <a:close/>
                      <a:moveTo>
                        <a:pt x="222" y="0"/>
                      </a:moveTo>
                      <a:lnTo>
                        <a:pt x="207" y="0"/>
                      </a:lnTo>
                      <a:lnTo>
                        <a:pt x="207" y="15"/>
                      </a:lnTo>
                      <a:lnTo>
                        <a:pt x="222" y="15"/>
                      </a:lnTo>
                      <a:lnTo>
                        <a:pt x="222" y="0"/>
                      </a:lnTo>
                      <a:close/>
                    </a:path>
                  </a:pathLst>
                </a:custGeom>
                <a:solidFill>
                  <a:srgbClr val="8B8B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40" name="Freeform 229">
                  <a:extLst>
                    <a:ext uri="{FF2B5EF4-FFF2-40B4-BE49-F238E27FC236}">
                      <a16:creationId xmlns:a16="http://schemas.microsoft.com/office/drawing/2014/main" id="{A1924A26-B934-4B5E-AE14-144485A1149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136" y="3455"/>
                  <a:ext cx="222" cy="45"/>
                </a:xfrm>
                <a:custGeom>
                  <a:avLst/>
                  <a:gdLst>
                    <a:gd name="T0" fmla="*/ 15 w 222"/>
                    <a:gd name="T1" fmla="*/ 35 h 45"/>
                    <a:gd name="T2" fmla="*/ 0 w 222"/>
                    <a:gd name="T3" fmla="*/ 35 h 45"/>
                    <a:gd name="T4" fmla="*/ 0 w 222"/>
                    <a:gd name="T5" fmla="*/ 45 h 45"/>
                    <a:gd name="T6" fmla="*/ 15 w 222"/>
                    <a:gd name="T7" fmla="*/ 45 h 45"/>
                    <a:gd name="T8" fmla="*/ 15 w 222"/>
                    <a:gd name="T9" fmla="*/ 35 h 45"/>
                    <a:gd name="T10" fmla="*/ 222 w 222"/>
                    <a:gd name="T11" fmla="*/ 0 h 45"/>
                    <a:gd name="T12" fmla="*/ 207 w 222"/>
                    <a:gd name="T13" fmla="*/ 0 h 45"/>
                    <a:gd name="T14" fmla="*/ 207 w 222"/>
                    <a:gd name="T15" fmla="*/ 15 h 45"/>
                    <a:gd name="T16" fmla="*/ 222 w 222"/>
                    <a:gd name="T17" fmla="*/ 15 h 45"/>
                    <a:gd name="T18" fmla="*/ 222 w 222"/>
                    <a:gd name="T19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2" h="45">
                      <a:moveTo>
                        <a:pt x="15" y="35"/>
                      </a:moveTo>
                      <a:lnTo>
                        <a:pt x="0" y="35"/>
                      </a:lnTo>
                      <a:lnTo>
                        <a:pt x="0" y="45"/>
                      </a:lnTo>
                      <a:lnTo>
                        <a:pt x="15" y="45"/>
                      </a:lnTo>
                      <a:lnTo>
                        <a:pt x="15" y="35"/>
                      </a:lnTo>
                      <a:moveTo>
                        <a:pt x="222" y="0"/>
                      </a:moveTo>
                      <a:lnTo>
                        <a:pt x="207" y="0"/>
                      </a:lnTo>
                      <a:lnTo>
                        <a:pt x="207" y="15"/>
                      </a:lnTo>
                      <a:lnTo>
                        <a:pt x="222" y="15"/>
                      </a:lnTo>
                      <a:lnTo>
                        <a:pt x="22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41" name="Freeform 230">
                  <a:extLst>
                    <a:ext uri="{FF2B5EF4-FFF2-40B4-BE49-F238E27FC236}">
                      <a16:creationId xmlns:a16="http://schemas.microsoft.com/office/drawing/2014/main" id="{D2B5952F-00E8-426A-976B-1441FA44D35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136" y="3455"/>
                  <a:ext cx="207" cy="35"/>
                </a:xfrm>
                <a:custGeom>
                  <a:avLst/>
                  <a:gdLst>
                    <a:gd name="T0" fmla="*/ 15 w 207"/>
                    <a:gd name="T1" fmla="*/ 20 h 35"/>
                    <a:gd name="T2" fmla="*/ 0 w 207"/>
                    <a:gd name="T3" fmla="*/ 20 h 35"/>
                    <a:gd name="T4" fmla="*/ 0 w 207"/>
                    <a:gd name="T5" fmla="*/ 35 h 35"/>
                    <a:gd name="T6" fmla="*/ 15 w 207"/>
                    <a:gd name="T7" fmla="*/ 35 h 35"/>
                    <a:gd name="T8" fmla="*/ 15 w 207"/>
                    <a:gd name="T9" fmla="*/ 20 h 35"/>
                    <a:gd name="T10" fmla="*/ 207 w 207"/>
                    <a:gd name="T11" fmla="*/ 0 h 35"/>
                    <a:gd name="T12" fmla="*/ 197 w 207"/>
                    <a:gd name="T13" fmla="*/ 0 h 35"/>
                    <a:gd name="T14" fmla="*/ 197 w 207"/>
                    <a:gd name="T15" fmla="*/ 15 h 35"/>
                    <a:gd name="T16" fmla="*/ 207 w 207"/>
                    <a:gd name="T17" fmla="*/ 15 h 35"/>
                    <a:gd name="T18" fmla="*/ 207 w 207"/>
                    <a:gd name="T19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07" h="35">
                      <a:moveTo>
                        <a:pt x="15" y="20"/>
                      </a:moveTo>
                      <a:lnTo>
                        <a:pt x="0" y="20"/>
                      </a:lnTo>
                      <a:lnTo>
                        <a:pt x="0" y="35"/>
                      </a:lnTo>
                      <a:lnTo>
                        <a:pt x="15" y="35"/>
                      </a:lnTo>
                      <a:lnTo>
                        <a:pt x="15" y="20"/>
                      </a:lnTo>
                      <a:close/>
                      <a:moveTo>
                        <a:pt x="207" y="0"/>
                      </a:moveTo>
                      <a:lnTo>
                        <a:pt x="197" y="0"/>
                      </a:lnTo>
                      <a:lnTo>
                        <a:pt x="197" y="15"/>
                      </a:lnTo>
                      <a:lnTo>
                        <a:pt x="207" y="15"/>
                      </a:lnTo>
                      <a:lnTo>
                        <a:pt x="207" y="0"/>
                      </a:lnTo>
                      <a:close/>
                    </a:path>
                  </a:pathLst>
                </a:custGeom>
                <a:solidFill>
                  <a:srgbClr val="8989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42" name="Freeform 231">
                  <a:extLst>
                    <a:ext uri="{FF2B5EF4-FFF2-40B4-BE49-F238E27FC236}">
                      <a16:creationId xmlns:a16="http://schemas.microsoft.com/office/drawing/2014/main" id="{EF3A6338-5495-491F-914B-F1FB73A403E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136" y="3455"/>
                  <a:ext cx="207" cy="35"/>
                </a:xfrm>
                <a:custGeom>
                  <a:avLst/>
                  <a:gdLst>
                    <a:gd name="T0" fmla="*/ 15 w 207"/>
                    <a:gd name="T1" fmla="*/ 20 h 35"/>
                    <a:gd name="T2" fmla="*/ 0 w 207"/>
                    <a:gd name="T3" fmla="*/ 20 h 35"/>
                    <a:gd name="T4" fmla="*/ 0 w 207"/>
                    <a:gd name="T5" fmla="*/ 35 h 35"/>
                    <a:gd name="T6" fmla="*/ 15 w 207"/>
                    <a:gd name="T7" fmla="*/ 35 h 35"/>
                    <a:gd name="T8" fmla="*/ 15 w 207"/>
                    <a:gd name="T9" fmla="*/ 20 h 35"/>
                    <a:gd name="T10" fmla="*/ 207 w 207"/>
                    <a:gd name="T11" fmla="*/ 0 h 35"/>
                    <a:gd name="T12" fmla="*/ 197 w 207"/>
                    <a:gd name="T13" fmla="*/ 0 h 35"/>
                    <a:gd name="T14" fmla="*/ 197 w 207"/>
                    <a:gd name="T15" fmla="*/ 15 h 35"/>
                    <a:gd name="T16" fmla="*/ 207 w 207"/>
                    <a:gd name="T17" fmla="*/ 15 h 35"/>
                    <a:gd name="T18" fmla="*/ 207 w 207"/>
                    <a:gd name="T19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07" h="35">
                      <a:moveTo>
                        <a:pt x="15" y="20"/>
                      </a:moveTo>
                      <a:lnTo>
                        <a:pt x="0" y="20"/>
                      </a:lnTo>
                      <a:lnTo>
                        <a:pt x="0" y="35"/>
                      </a:lnTo>
                      <a:lnTo>
                        <a:pt x="15" y="35"/>
                      </a:lnTo>
                      <a:lnTo>
                        <a:pt x="15" y="20"/>
                      </a:lnTo>
                      <a:moveTo>
                        <a:pt x="207" y="0"/>
                      </a:moveTo>
                      <a:lnTo>
                        <a:pt x="197" y="0"/>
                      </a:lnTo>
                      <a:lnTo>
                        <a:pt x="197" y="15"/>
                      </a:lnTo>
                      <a:lnTo>
                        <a:pt x="207" y="15"/>
                      </a:lnTo>
                      <a:lnTo>
                        <a:pt x="207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43" name="Freeform 232">
                  <a:extLst>
                    <a:ext uri="{FF2B5EF4-FFF2-40B4-BE49-F238E27FC236}">
                      <a16:creationId xmlns:a16="http://schemas.microsoft.com/office/drawing/2014/main" id="{7A95A341-041D-4AA0-8069-DB6B6BF545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36" y="3455"/>
                  <a:ext cx="197" cy="20"/>
                </a:xfrm>
                <a:custGeom>
                  <a:avLst/>
                  <a:gdLst>
                    <a:gd name="T0" fmla="*/ 197 w 197"/>
                    <a:gd name="T1" fmla="*/ 0 h 20"/>
                    <a:gd name="T2" fmla="*/ 182 w 197"/>
                    <a:gd name="T3" fmla="*/ 0 h 20"/>
                    <a:gd name="T4" fmla="*/ 182 w 197"/>
                    <a:gd name="T5" fmla="*/ 5 h 20"/>
                    <a:gd name="T6" fmla="*/ 0 w 197"/>
                    <a:gd name="T7" fmla="*/ 5 h 20"/>
                    <a:gd name="T8" fmla="*/ 0 w 197"/>
                    <a:gd name="T9" fmla="*/ 20 h 20"/>
                    <a:gd name="T10" fmla="*/ 15 w 197"/>
                    <a:gd name="T11" fmla="*/ 20 h 20"/>
                    <a:gd name="T12" fmla="*/ 15 w 197"/>
                    <a:gd name="T13" fmla="*/ 15 h 20"/>
                    <a:gd name="T14" fmla="*/ 197 w 197"/>
                    <a:gd name="T15" fmla="*/ 15 h 20"/>
                    <a:gd name="T16" fmla="*/ 197 w 197"/>
                    <a:gd name="T17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97" h="20">
                      <a:moveTo>
                        <a:pt x="197" y="0"/>
                      </a:moveTo>
                      <a:lnTo>
                        <a:pt x="182" y="0"/>
                      </a:lnTo>
                      <a:lnTo>
                        <a:pt x="182" y="5"/>
                      </a:lnTo>
                      <a:lnTo>
                        <a:pt x="0" y="5"/>
                      </a:lnTo>
                      <a:lnTo>
                        <a:pt x="0" y="20"/>
                      </a:lnTo>
                      <a:lnTo>
                        <a:pt x="15" y="20"/>
                      </a:lnTo>
                      <a:lnTo>
                        <a:pt x="15" y="15"/>
                      </a:lnTo>
                      <a:lnTo>
                        <a:pt x="197" y="15"/>
                      </a:lnTo>
                      <a:lnTo>
                        <a:pt x="197" y="0"/>
                      </a:lnTo>
                      <a:close/>
                    </a:path>
                  </a:pathLst>
                </a:custGeom>
                <a:solidFill>
                  <a:srgbClr val="8989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44" name="Freeform 233">
                  <a:extLst>
                    <a:ext uri="{FF2B5EF4-FFF2-40B4-BE49-F238E27FC236}">
                      <a16:creationId xmlns:a16="http://schemas.microsoft.com/office/drawing/2014/main" id="{3A2C8381-B1CF-49D2-B144-E5BBAFBB2D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36" y="3455"/>
                  <a:ext cx="197" cy="20"/>
                </a:xfrm>
                <a:custGeom>
                  <a:avLst/>
                  <a:gdLst>
                    <a:gd name="T0" fmla="*/ 197 w 197"/>
                    <a:gd name="T1" fmla="*/ 0 h 20"/>
                    <a:gd name="T2" fmla="*/ 182 w 197"/>
                    <a:gd name="T3" fmla="*/ 0 h 20"/>
                    <a:gd name="T4" fmla="*/ 182 w 197"/>
                    <a:gd name="T5" fmla="*/ 5 h 20"/>
                    <a:gd name="T6" fmla="*/ 0 w 197"/>
                    <a:gd name="T7" fmla="*/ 5 h 20"/>
                    <a:gd name="T8" fmla="*/ 0 w 197"/>
                    <a:gd name="T9" fmla="*/ 20 h 20"/>
                    <a:gd name="T10" fmla="*/ 15 w 197"/>
                    <a:gd name="T11" fmla="*/ 20 h 20"/>
                    <a:gd name="T12" fmla="*/ 15 w 197"/>
                    <a:gd name="T13" fmla="*/ 15 h 20"/>
                    <a:gd name="T14" fmla="*/ 197 w 197"/>
                    <a:gd name="T15" fmla="*/ 15 h 20"/>
                    <a:gd name="T16" fmla="*/ 197 w 197"/>
                    <a:gd name="T17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97" h="20">
                      <a:moveTo>
                        <a:pt x="197" y="0"/>
                      </a:moveTo>
                      <a:lnTo>
                        <a:pt x="182" y="0"/>
                      </a:lnTo>
                      <a:lnTo>
                        <a:pt x="182" y="5"/>
                      </a:lnTo>
                      <a:lnTo>
                        <a:pt x="0" y="5"/>
                      </a:lnTo>
                      <a:lnTo>
                        <a:pt x="0" y="20"/>
                      </a:lnTo>
                      <a:lnTo>
                        <a:pt x="15" y="20"/>
                      </a:lnTo>
                      <a:lnTo>
                        <a:pt x="15" y="15"/>
                      </a:lnTo>
                      <a:lnTo>
                        <a:pt x="197" y="15"/>
                      </a:lnTo>
                      <a:lnTo>
                        <a:pt x="197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45" name="Rectangle 234">
                  <a:extLst>
                    <a:ext uri="{FF2B5EF4-FFF2-40B4-BE49-F238E27FC236}">
                      <a16:creationId xmlns:a16="http://schemas.microsoft.com/office/drawing/2014/main" id="{70BF4F49-1773-4E42-ADB9-EB495BDD48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36" y="3455"/>
                  <a:ext cx="182" cy="5"/>
                </a:xfrm>
                <a:prstGeom prst="rect">
                  <a:avLst/>
                </a:prstGeom>
                <a:solidFill>
                  <a:srgbClr val="8A8A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46" name="Rectangle 235">
                  <a:extLst>
                    <a:ext uri="{FF2B5EF4-FFF2-40B4-BE49-F238E27FC236}">
                      <a16:creationId xmlns:a16="http://schemas.microsoft.com/office/drawing/2014/main" id="{8BC2557C-6974-48C0-9A0A-5C105C012F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36" y="3455"/>
                  <a:ext cx="182" cy="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47" name="Freeform 236">
                  <a:extLst>
                    <a:ext uri="{FF2B5EF4-FFF2-40B4-BE49-F238E27FC236}">
                      <a16:creationId xmlns:a16="http://schemas.microsoft.com/office/drawing/2014/main" id="{3967EE5C-BECF-4574-9278-42722A74C5B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92" y="3460"/>
                  <a:ext cx="375" cy="10"/>
                </a:xfrm>
                <a:custGeom>
                  <a:avLst/>
                  <a:gdLst>
                    <a:gd name="T0" fmla="*/ 35 w 76"/>
                    <a:gd name="T1" fmla="*/ 0 h 2"/>
                    <a:gd name="T2" fmla="*/ 0 w 76"/>
                    <a:gd name="T3" fmla="*/ 0 h 2"/>
                    <a:gd name="T4" fmla="*/ 1 w 76"/>
                    <a:gd name="T5" fmla="*/ 1 h 2"/>
                    <a:gd name="T6" fmla="*/ 2 w 76"/>
                    <a:gd name="T7" fmla="*/ 1 h 2"/>
                    <a:gd name="T8" fmla="*/ 4 w 76"/>
                    <a:gd name="T9" fmla="*/ 2 h 2"/>
                    <a:gd name="T10" fmla="*/ 36 w 76"/>
                    <a:gd name="T11" fmla="*/ 2 h 2"/>
                    <a:gd name="T12" fmla="*/ 35 w 76"/>
                    <a:gd name="T13" fmla="*/ 0 h 2"/>
                    <a:gd name="T14" fmla="*/ 76 w 76"/>
                    <a:gd name="T15" fmla="*/ 0 h 2"/>
                    <a:gd name="T16" fmla="*/ 42 w 76"/>
                    <a:gd name="T17" fmla="*/ 0 h 2"/>
                    <a:gd name="T18" fmla="*/ 39 w 76"/>
                    <a:gd name="T19" fmla="*/ 2 h 2"/>
                    <a:gd name="T20" fmla="*/ 76 w 76"/>
                    <a:gd name="T21" fmla="*/ 2 h 2"/>
                    <a:gd name="T22" fmla="*/ 76 w 76"/>
                    <a:gd name="T2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6" h="2">
                      <a:moveTo>
                        <a:pt x="35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3" y="1"/>
                        <a:pt x="4" y="2"/>
                        <a:pt x="4" y="2"/>
                      </a:cubicBezTo>
                      <a:cubicBezTo>
                        <a:pt x="36" y="2"/>
                        <a:pt x="36" y="2"/>
                        <a:pt x="36" y="2"/>
                      </a:cubicBezTo>
                      <a:cubicBezTo>
                        <a:pt x="35" y="0"/>
                        <a:pt x="35" y="0"/>
                        <a:pt x="35" y="0"/>
                      </a:cubicBezTo>
                      <a:moveTo>
                        <a:pt x="76" y="0"/>
                      </a:moveTo>
                      <a:cubicBezTo>
                        <a:pt x="42" y="0"/>
                        <a:pt x="42" y="0"/>
                        <a:pt x="42" y="0"/>
                      </a:cubicBezTo>
                      <a:cubicBezTo>
                        <a:pt x="41" y="0"/>
                        <a:pt x="40" y="1"/>
                        <a:pt x="39" y="2"/>
                      </a:cubicBezTo>
                      <a:cubicBezTo>
                        <a:pt x="76" y="2"/>
                        <a:pt x="76" y="2"/>
                        <a:pt x="76" y="2"/>
                      </a:cubicBezTo>
                      <a:cubicBezTo>
                        <a:pt x="76" y="0"/>
                        <a:pt x="76" y="0"/>
                        <a:pt x="76" y="0"/>
                      </a:cubicBezTo>
                    </a:path>
                  </a:pathLst>
                </a:custGeom>
                <a:solidFill>
                  <a:srgbClr val="8989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48" name="Freeform 237">
                  <a:extLst>
                    <a:ext uri="{FF2B5EF4-FFF2-40B4-BE49-F238E27FC236}">
                      <a16:creationId xmlns:a16="http://schemas.microsoft.com/office/drawing/2014/main" id="{84882E32-0193-4455-97B0-170BEFC821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65" y="3460"/>
                  <a:ext cx="34" cy="10"/>
                </a:xfrm>
                <a:custGeom>
                  <a:avLst/>
                  <a:gdLst>
                    <a:gd name="T0" fmla="*/ 7 w 7"/>
                    <a:gd name="T1" fmla="*/ 0 h 2"/>
                    <a:gd name="T2" fmla="*/ 0 w 7"/>
                    <a:gd name="T3" fmla="*/ 0 h 2"/>
                    <a:gd name="T4" fmla="*/ 1 w 7"/>
                    <a:gd name="T5" fmla="*/ 2 h 2"/>
                    <a:gd name="T6" fmla="*/ 4 w 7"/>
                    <a:gd name="T7" fmla="*/ 2 h 2"/>
                    <a:gd name="T8" fmla="*/ 7 w 7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2">
                      <a:moveTo>
                        <a:pt x="7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5" y="1"/>
                        <a:pt x="6" y="0"/>
                        <a:pt x="7" y="0"/>
                      </a:cubicBezTo>
                    </a:path>
                  </a:pathLst>
                </a:custGeom>
                <a:solidFill>
                  <a:srgbClr val="164F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49" name="Freeform 238">
                  <a:extLst>
                    <a:ext uri="{FF2B5EF4-FFF2-40B4-BE49-F238E27FC236}">
                      <a16:creationId xmlns:a16="http://schemas.microsoft.com/office/drawing/2014/main" id="{302138A5-DB86-40A3-A0BC-B2B94AC0077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88" y="3450"/>
                  <a:ext cx="379" cy="10"/>
                </a:xfrm>
                <a:custGeom>
                  <a:avLst/>
                  <a:gdLst>
                    <a:gd name="T0" fmla="*/ 77 w 77"/>
                    <a:gd name="T1" fmla="*/ 1 h 2"/>
                    <a:gd name="T2" fmla="*/ 45 w 77"/>
                    <a:gd name="T3" fmla="*/ 1 h 2"/>
                    <a:gd name="T4" fmla="*/ 43 w 77"/>
                    <a:gd name="T5" fmla="*/ 2 h 2"/>
                    <a:gd name="T6" fmla="*/ 77 w 77"/>
                    <a:gd name="T7" fmla="*/ 2 h 2"/>
                    <a:gd name="T8" fmla="*/ 77 w 77"/>
                    <a:gd name="T9" fmla="*/ 1 h 2"/>
                    <a:gd name="T10" fmla="*/ 0 w 77"/>
                    <a:gd name="T11" fmla="*/ 0 h 2"/>
                    <a:gd name="T12" fmla="*/ 1 w 77"/>
                    <a:gd name="T13" fmla="*/ 2 h 2"/>
                    <a:gd name="T14" fmla="*/ 36 w 77"/>
                    <a:gd name="T15" fmla="*/ 2 h 2"/>
                    <a:gd name="T16" fmla="*/ 36 w 77"/>
                    <a:gd name="T17" fmla="*/ 2 h 2"/>
                    <a:gd name="T18" fmla="*/ 38 w 77"/>
                    <a:gd name="T19" fmla="*/ 1 h 2"/>
                    <a:gd name="T20" fmla="*/ 3 w 77"/>
                    <a:gd name="T21" fmla="*/ 1 h 2"/>
                    <a:gd name="T22" fmla="*/ 0 w 77"/>
                    <a:gd name="T23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7" h="2">
                      <a:moveTo>
                        <a:pt x="77" y="1"/>
                      </a:moveTo>
                      <a:cubicBezTo>
                        <a:pt x="45" y="1"/>
                        <a:pt x="45" y="1"/>
                        <a:pt x="45" y="1"/>
                      </a:cubicBezTo>
                      <a:cubicBezTo>
                        <a:pt x="44" y="1"/>
                        <a:pt x="44" y="1"/>
                        <a:pt x="43" y="2"/>
                      </a:cubicBezTo>
                      <a:cubicBezTo>
                        <a:pt x="77" y="2"/>
                        <a:pt x="77" y="2"/>
                        <a:pt x="77" y="2"/>
                      </a:cubicBezTo>
                      <a:cubicBezTo>
                        <a:pt x="77" y="1"/>
                        <a:pt x="77" y="1"/>
                        <a:pt x="77" y="1"/>
                      </a:cubicBezTo>
                      <a:moveTo>
                        <a:pt x="0" y="0"/>
                      </a:moveTo>
                      <a:cubicBezTo>
                        <a:pt x="0" y="1"/>
                        <a:pt x="1" y="1"/>
                        <a:pt x="1" y="2"/>
                      </a:cubicBezTo>
                      <a:cubicBezTo>
                        <a:pt x="36" y="2"/>
                        <a:pt x="36" y="2"/>
                        <a:pt x="36" y="2"/>
                      </a:cubicBezTo>
                      <a:cubicBezTo>
                        <a:pt x="36" y="2"/>
                        <a:pt x="36" y="2"/>
                        <a:pt x="36" y="2"/>
                      </a:cubicBezTo>
                      <a:cubicBezTo>
                        <a:pt x="37" y="1"/>
                        <a:pt x="37" y="1"/>
                        <a:pt x="38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1"/>
                        <a:pt x="1" y="1"/>
                        <a:pt x="0" y="0"/>
                      </a:cubicBezTo>
                    </a:path>
                  </a:pathLst>
                </a:custGeom>
                <a:solidFill>
                  <a:srgbClr val="8A8A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50" name="Freeform 239">
                  <a:extLst>
                    <a:ext uri="{FF2B5EF4-FFF2-40B4-BE49-F238E27FC236}">
                      <a16:creationId xmlns:a16="http://schemas.microsoft.com/office/drawing/2014/main" id="{8BB8ABAA-1E35-41C0-89A0-C850E3B203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65" y="3455"/>
                  <a:ext cx="44" cy="5"/>
                </a:xfrm>
                <a:custGeom>
                  <a:avLst/>
                  <a:gdLst>
                    <a:gd name="T0" fmla="*/ 9 w 9"/>
                    <a:gd name="T1" fmla="*/ 0 h 1"/>
                    <a:gd name="T2" fmla="*/ 2 w 9"/>
                    <a:gd name="T3" fmla="*/ 0 h 1"/>
                    <a:gd name="T4" fmla="*/ 0 w 9"/>
                    <a:gd name="T5" fmla="*/ 1 h 1"/>
                    <a:gd name="T6" fmla="*/ 0 w 9"/>
                    <a:gd name="T7" fmla="*/ 1 h 1"/>
                    <a:gd name="T8" fmla="*/ 7 w 9"/>
                    <a:gd name="T9" fmla="*/ 1 h 1"/>
                    <a:gd name="T10" fmla="*/ 9 w 9"/>
                    <a:gd name="T11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">
                      <a:moveTo>
                        <a:pt x="9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8" y="0"/>
                        <a:pt x="8" y="0"/>
                        <a:pt x="9" y="0"/>
                      </a:cubicBezTo>
                    </a:path>
                  </a:pathLst>
                </a:custGeom>
                <a:solidFill>
                  <a:srgbClr val="164F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51" name="Freeform 240">
                  <a:extLst>
                    <a:ext uri="{FF2B5EF4-FFF2-40B4-BE49-F238E27FC236}">
                      <a16:creationId xmlns:a16="http://schemas.microsoft.com/office/drawing/2014/main" id="{DC41695E-BD1A-4183-BC9E-24D2AE945C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73" y="3534"/>
                  <a:ext cx="286" cy="44"/>
                </a:xfrm>
                <a:custGeom>
                  <a:avLst/>
                  <a:gdLst>
                    <a:gd name="T0" fmla="*/ 53 w 58"/>
                    <a:gd name="T1" fmla="*/ 0 h 9"/>
                    <a:gd name="T2" fmla="*/ 55 w 58"/>
                    <a:gd name="T3" fmla="*/ 6 h 9"/>
                    <a:gd name="T4" fmla="*/ 0 w 58"/>
                    <a:gd name="T5" fmla="*/ 6 h 9"/>
                    <a:gd name="T6" fmla="*/ 0 w 58"/>
                    <a:gd name="T7" fmla="*/ 7 h 9"/>
                    <a:gd name="T8" fmla="*/ 0 w 58"/>
                    <a:gd name="T9" fmla="*/ 9 h 9"/>
                    <a:gd name="T10" fmla="*/ 3 w 58"/>
                    <a:gd name="T11" fmla="*/ 9 h 9"/>
                    <a:gd name="T12" fmla="*/ 58 w 58"/>
                    <a:gd name="T13" fmla="*/ 9 h 9"/>
                    <a:gd name="T14" fmla="*/ 56 w 58"/>
                    <a:gd name="T15" fmla="*/ 3 h 9"/>
                    <a:gd name="T16" fmla="*/ 54 w 58"/>
                    <a:gd name="T17" fmla="*/ 1 h 9"/>
                    <a:gd name="T18" fmla="*/ 53 w 58"/>
                    <a:gd name="T19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8" h="9">
                      <a:moveTo>
                        <a:pt x="53" y="0"/>
                      </a:moveTo>
                      <a:cubicBezTo>
                        <a:pt x="55" y="2"/>
                        <a:pt x="55" y="4"/>
                        <a:pt x="55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7"/>
                        <a:pt x="0" y="8"/>
                        <a:pt x="0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58" y="9"/>
                        <a:pt x="58" y="9"/>
                        <a:pt x="58" y="9"/>
                      </a:cubicBezTo>
                      <a:cubicBezTo>
                        <a:pt x="58" y="7"/>
                        <a:pt x="58" y="5"/>
                        <a:pt x="56" y="3"/>
                      </a:cubicBezTo>
                      <a:cubicBezTo>
                        <a:pt x="56" y="2"/>
                        <a:pt x="55" y="1"/>
                        <a:pt x="54" y="1"/>
                      </a:cubicBezTo>
                      <a:cubicBezTo>
                        <a:pt x="54" y="1"/>
                        <a:pt x="54" y="0"/>
                        <a:pt x="53" y="0"/>
                      </a:cubicBezTo>
                    </a:path>
                  </a:pathLst>
                </a:custGeom>
                <a:solidFill>
                  <a:srgbClr val="8B8B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52" name="Freeform 241">
                  <a:extLst>
                    <a:ext uri="{FF2B5EF4-FFF2-40B4-BE49-F238E27FC236}">
                      <a16:creationId xmlns:a16="http://schemas.microsoft.com/office/drawing/2014/main" id="{4FAEAC25-0587-45DD-BB1D-DDFA0104167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958" y="2999"/>
                  <a:ext cx="572" cy="564"/>
                </a:xfrm>
                <a:custGeom>
                  <a:avLst/>
                  <a:gdLst>
                    <a:gd name="T0" fmla="*/ 36 w 116"/>
                    <a:gd name="T1" fmla="*/ 102 h 115"/>
                    <a:gd name="T2" fmla="*/ 22 w 116"/>
                    <a:gd name="T3" fmla="*/ 102 h 115"/>
                    <a:gd name="T4" fmla="*/ 22 w 116"/>
                    <a:gd name="T5" fmla="*/ 104 h 115"/>
                    <a:gd name="T6" fmla="*/ 22 w 116"/>
                    <a:gd name="T7" fmla="*/ 104 h 115"/>
                    <a:gd name="T8" fmla="*/ 11 w 116"/>
                    <a:gd name="T9" fmla="*/ 104 h 115"/>
                    <a:gd name="T10" fmla="*/ 4 w 116"/>
                    <a:gd name="T11" fmla="*/ 107 h 115"/>
                    <a:gd name="T12" fmla="*/ 2 w 116"/>
                    <a:gd name="T13" fmla="*/ 110 h 115"/>
                    <a:gd name="T14" fmla="*/ 0 w 116"/>
                    <a:gd name="T15" fmla="*/ 113 h 115"/>
                    <a:gd name="T16" fmla="*/ 0 w 116"/>
                    <a:gd name="T17" fmla="*/ 115 h 115"/>
                    <a:gd name="T18" fmla="*/ 3 w 116"/>
                    <a:gd name="T19" fmla="*/ 115 h 115"/>
                    <a:gd name="T20" fmla="*/ 58 w 116"/>
                    <a:gd name="T21" fmla="*/ 115 h 115"/>
                    <a:gd name="T22" fmla="*/ 56 w 116"/>
                    <a:gd name="T23" fmla="*/ 109 h 115"/>
                    <a:gd name="T24" fmla="*/ 55 w 116"/>
                    <a:gd name="T25" fmla="*/ 107 h 115"/>
                    <a:gd name="T26" fmla="*/ 48 w 116"/>
                    <a:gd name="T27" fmla="*/ 104 h 115"/>
                    <a:gd name="T28" fmla="*/ 47 w 116"/>
                    <a:gd name="T29" fmla="*/ 104 h 115"/>
                    <a:gd name="T30" fmla="*/ 45 w 116"/>
                    <a:gd name="T31" fmla="*/ 104 h 115"/>
                    <a:gd name="T32" fmla="*/ 42 w 116"/>
                    <a:gd name="T33" fmla="*/ 104 h 115"/>
                    <a:gd name="T34" fmla="*/ 39 w 116"/>
                    <a:gd name="T35" fmla="*/ 104 h 115"/>
                    <a:gd name="T36" fmla="*/ 36 w 116"/>
                    <a:gd name="T37" fmla="*/ 104 h 115"/>
                    <a:gd name="T38" fmla="*/ 36 w 116"/>
                    <a:gd name="T39" fmla="*/ 102 h 115"/>
                    <a:gd name="T40" fmla="*/ 116 w 116"/>
                    <a:gd name="T41" fmla="*/ 0 h 115"/>
                    <a:gd name="T42" fmla="*/ 81 w 116"/>
                    <a:gd name="T43" fmla="*/ 0 h 115"/>
                    <a:gd name="T44" fmla="*/ 81 w 116"/>
                    <a:gd name="T45" fmla="*/ 93 h 115"/>
                    <a:gd name="T46" fmla="*/ 111 w 116"/>
                    <a:gd name="T47" fmla="*/ 93 h 115"/>
                    <a:gd name="T48" fmla="*/ 116 w 116"/>
                    <a:gd name="T49" fmla="*/ 87 h 115"/>
                    <a:gd name="T50" fmla="*/ 116 w 116"/>
                    <a:gd name="T51" fmla="*/ 0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16" h="115">
                      <a:moveTo>
                        <a:pt x="36" y="102"/>
                      </a:moveTo>
                      <a:cubicBezTo>
                        <a:pt x="22" y="102"/>
                        <a:pt x="22" y="102"/>
                        <a:pt x="22" y="102"/>
                      </a:cubicBezTo>
                      <a:cubicBezTo>
                        <a:pt x="22" y="104"/>
                        <a:pt x="22" y="104"/>
                        <a:pt x="22" y="104"/>
                      </a:cubicBezTo>
                      <a:cubicBezTo>
                        <a:pt x="22" y="104"/>
                        <a:pt x="22" y="104"/>
                        <a:pt x="22" y="104"/>
                      </a:cubicBezTo>
                      <a:cubicBezTo>
                        <a:pt x="11" y="104"/>
                        <a:pt x="11" y="104"/>
                        <a:pt x="11" y="104"/>
                      </a:cubicBezTo>
                      <a:cubicBezTo>
                        <a:pt x="9" y="104"/>
                        <a:pt x="6" y="105"/>
                        <a:pt x="4" y="107"/>
                      </a:cubicBezTo>
                      <a:cubicBezTo>
                        <a:pt x="3" y="108"/>
                        <a:pt x="2" y="109"/>
                        <a:pt x="2" y="110"/>
                      </a:cubicBezTo>
                      <a:cubicBezTo>
                        <a:pt x="1" y="111"/>
                        <a:pt x="1" y="112"/>
                        <a:pt x="0" y="113"/>
                      </a:cubicBezTo>
                      <a:cubicBezTo>
                        <a:pt x="0" y="114"/>
                        <a:pt x="0" y="115"/>
                        <a:pt x="0" y="115"/>
                      </a:cubicBezTo>
                      <a:cubicBezTo>
                        <a:pt x="3" y="115"/>
                        <a:pt x="3" y="115"/>
                        <a:pt x="3" y="115"/>
                      </a:cubicBezTo>
                      <a:cubicBezTo>
                        <a:pt x="58" y="115"/>
                        <a:pt x="58" y="115"/>
                        <a:pt x="58" y="115"/>
                      </a:cubicBezTo>
                      <a:cubicBezTo>
                        <a:pt x="58" y="113"/>
                        <a:pt x="58" y="111"/>
                        <a:pt x="56" y="109"/>
                      </a:cubicBezTo>
                      <a:cubicBezTo>
                        <a:pt x="56" y="108"/>
                        <a:pt x="55" y="108"/>
                        <a:pt x="55" y="107"/>
                      </a:cubicBezTo>
                      <a:cubicBezTo>
                        <a:pt x="53" y="105"/>
                        <a:pt x="50" y="104"/>
                        <a:pt x="48" y="104"/>
                      </a:cubicBezTo>
                      <a:cubicBezTo>
                        <a:pt x="48" y="104"/>
                        <a:pt x="47" y="104"/>
                        <a:pt x="47" y="104"/>
                      </a:cubicBezTo>
                      <a:cubicBezTo>
                        <a:pt x="45" y="104"/>
                        <a:pt x="45" y="104"/>
                        <a:pt x="45" y="104"/>
                      </a:cubicBezTo>
                      <a:cubicBezTo>
                        <a:pt x="42" y="104"/>
                        <a:pt x="42" y="104"/>
                        <a:pt x="42" y="104"/>
                      </a:cubicBezTo>
                      <a:cubicBezTo>
                        <a:pt x="39" y="104"/>
                        <a:pt x="39" y="104"/>
                        <a:pt x="39" y="104"/>
                      </a:cubicBezTo>
                      <a:cubicBezTo>
                        <a:pt x="36" y="104"/>
                        <a:pt x="36" y="104"/>
                        <a:pt x="36" y="104"/>
                      </a:cubicBezTo>
                      <a:cubicBezTo>
                        <a:pt x="36" y="102"/>
                        <a:pt x="36" y="102"/>
                        <a:pt x="36" y="102"/>
                      </a:cubicBezTo>
                      <a:moveTo>
                        <a:pt x="116" y="0"/>
                      </a:moveTo>
                      <a:cubicBezTo>
                        <a:pt x="81" y="0"/>
                        <a:pt x="81" y="0"/>
                        <a:pt x="81" y="0"/>
                      </a:cubicBezTo>
                      <a:cubicBezTo>
                        <a:pt x="81" y="93"/>
                        <a:pt x="81" y="93"/>
                        <a:pt x="81" y="93"/>
                      </a:cubicBezTo>
                      <a:cubicBezTo>
                        <a:pt x="111" y="93"/>
                        <a:pt x="111" y="93"/>
                        <a:pt x="111" y="93"/>
                      </a:cubicBezTo>
                      <a:cubicBezTo>
                        <a:pt x="114" y="93"/>
                        <a:pt x="116" y="90"/>
                        <a:pt x="116" y="87"/>
                      </a:cubicBezTo>
                      <a:cubicBezTo>
                        <a:pt x="116" y="0"/>
                        <a:pt x="116" y="0"/>
                        <a:pt x="116" y="0"/>
                      </a:cubicBezTo>
                    </a:path>
                  </a:pathLst>
                </a:custGeom>
                <a:solidFill>
                  <a:srgbClr val="7F7F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53" name="Freeform 242">
                  <a:extLst>
                    <a:ext uri="{FF2B5EF4-FFF2-40B4-BE49-F238E27FC236}">
                      <a16:creationId xmlns:a16="http://schemas.microsoft.com/office/drawing/2014/main" id="{09FD7356-52E7-44E1-B571-E3CD0C4278B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067" y="2999"/>
                  <a:ext cx="291" cy="501"/>
                </a:xfrm>
                <a:custGeom>
                  <a:avLst/>
                  <a:gdLst>
                    <a:gd name="T0" fmla="*/ 69 w 291"/>
                    <a:gd name="T1" fmla="*/ 491 h 501"/>
                    <a:gd name="T2" fmla="*/ 0 w 291"/>
                    <a:gd name="T3" fmla="*/ 491 h 501"/>
                    <a:gd name="T4" fmla="*/ 0 w 291"/>
                    <a:gd name="T5" fmla="*/ 496 h 501"/>
                    <a:gd name="T6" fmla="*/ 0 w 291"/>
                    <a:gd name="T7" fmla="*/ 501 h 501"/>
                    <a:gd name="T8" fmla="*/ 69 w 291"/>
                    <a:gd name="T9" fmla="*/ 501 h 501"/>
                    <a:gd name="T10" fmla="*/ 69 w 291"/>
                    <a:gd name="T11" fmla="*/ 491 h 501"/>
                    <a:gd name="T12" fmla="*/ 291 w 291"/>
                    <a:gd name="T13" fmla="*/ 0 h 501"/>
                    <a:gd name="T14" fmla="*/ 276 w 291"/>
                    <a:gd name="T15" fmla="*/ 0 h 501"/>
                    <a:gd name="T16" fmla="*/ 276 w 291"/>
                    <a:gd name="T17" fmla="*/ 456 h 501"/>
                    <a:gd name="T18" fmla="*/ 291 w 291"/>
                    <a:gd name="T19" fmla="*/ 456 h 501"/>
                    <a:gd name="T20" fmla="*/ 291 w 291"/>
                    <a:gd name="T21" fmla="*/ 0 h 5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91" h="501">
                      <a:moveTo>
                        <a:pt x="69" y="491"/>
                      </a:moveTo>
                      <a:lnTo>
                        <a:pt x="0" y="491"/>
                      </a:lnTo>
                      <a:lnTo>
                        <a:pt x="0" y="496"/>
                      </a:lnTo>
                      <a:lnTo>
                        <a:pt x="0" y="501"/>
                      </a:lnTo>
                      <a:lnTo>
                        <a:pt x="69" y="501"/>
                      </a:lnTo>
                      <a:lnTo>
                        <a:pt x="69" y="491"/>
                      </a:lnTo>
                      <a:close/>
                      <a:moveTo>
                        <a:pt x="291" y="0"/>
                      </a:moveTo>
                      <a:lnTo>
                        <a:pt x="276" y="0"/>
                      </a:lnTo>
                      <a:lnTo>
                        <a:pt x="276" y="456"/>
                      </a:lnTo>
                      <a:lnTo>
                        <a:pt x="291" y="456"/>
                      </a:lnTo>
                      <a:lnTo>
                        <a:pt x="291" y="0"/>
                      </a:lnTo>
                      <a:close/>
                    </a:path>
                  </a:pathLst>
                </a:custGeom>
                <a:solidFill>
                  <a:srgbClr val="7F7F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54" name="Freeform 243">
                  <a:extLst>
                    <a:ext uri="{FF2B5EF4-FFF2-40B4-BE49-F238E27FC236}">
                      <a16:creationId xmlns:a16="http://schemas.microsoft.com/office/drawing/2014/main" id="{05C8A92C-0520-40FC-A247-FE376248DA9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067" y="2999"/>
                  <a:ext cx="291" cy="501"/>
                </a:xfrm>
                <a:custGeom>
                  <a:avLst/>
                  <a:gdLst>
                    <a:gd name="T0" fmla="*/ 69 w 291"/>
                    <a:gd name="T1" fmla="*/ 491 h 501"/>
                    <a:gd name="T2" fmla="*/ 0 w 291"/>
                    <a:gd name="T3" fmla="*/ 491 h 501"/>
                    <a:gd name="T4" fmla="*/ 0 w 291"/>
                    <a:gd name="T5" fmla="*/ 496 h 501"/>
                    <a:gd name="T6" fmla="*/ 0 w 291"/>
                    <a:gd name="T7" fmla="*/ 501 h 501"/>
                    <a:gd name="T8" fmla="*/ 69 w 291"/>
                    <a:gd name="T9" fmla="*/ 501 h 501"/>
                    <a:gd name="T10" fmla="*/ 69 w 291"/>
                    <a:gd name="T11" fmla="*/ 491 h 501"/>
                    <a:gd name="T12" fmla="*/ 291 w 291"/>
                    <a:gd name="T13" fmla="*/ 0 h 501"/>
                    <a:gd name="T14" fmla="*/ 276 w 291"/>
                    <a:gd name="T15" fmla="*/ 0 h 501"/>
                    <a:gd name="T16" fmla="*/ 276 w 291"/>
                    <a:gd name="T17" fmla="*/ 456 h 501"/>
                    <a:gd name="T18" fmla="*/ 291 w 291"/>
                    <a:gd name="T19" fmla="*/ 456 h 501"/>
                    <a:gd name="T20" fmla="*/ 291 w 291"/>
                    <a:gd name="T21" fmla="*/ 0 h 5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91" h="501">
                      <a:moveTo>
                        <a:pt x="69" y="491"/>
                      </a:moveTo>
                      <a:lnTo>
                        <a:pt x="0" y="491"/>
                      </a:lnTo>
                      <a:lnTo>
                        <a:pt x="0" y="496"/>
                      </a:lnTo>
                      <a:lnTo>
                        <a:pt x="0" y="501"/>
                      </a:lnTo>
                      <a:lnTo>
                        <a:pt x="69" y="501"/>
                      </a:lnTo>
                      <a:lnTo>
                        <a:pt x="69" y="491"/>
                      </a:lnTo>
                      <a:moveTo>
                        <a:pt x="291" y="0"/>
                      </a:moveTo>
                      <a:lnTo>
                        <a:pt x="276" y="0"/>
                      </a:lnTo>
                      <a:lnTo>
                        <a:pt x="276" y="456"/>
                      </a:lnTo>
                      <a:lnTo>
                        <a:pt x="291" y="456"/>
                      </a:lnTo>
                      <a:lnTo>
                        <a:pt x="29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55" name="Freeform 244">
                  <a:extLst>
                    <a:ext uri="{FF2B5EF4-FFF2-40B4-BE49-F238E27FC236}">
                      <a16:creationId xmlns:a16="http://schemas.microsoft.com/office/drawing/2014/main" id="{5D1E0A4F-0B1F-466C-90E4-CC24817C3D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33" y="2999"/>
                  <a:ext cx="10" cy="456"/>
                </a:xfrm>
                <a:custGeom>
                  <a:avLst/>
                  <a:gdLst>
                    <a:gd name="T0" fmla="*/ 2 w 2"/>
                    <a:gd name="T1" fmla="*/ 0 h 93"/>
                    <a:gd name="T2" fmla="*/ 0 w 2"/>
                    <a:gd name="T3" fmla="*/ 0 h 93"/>
                    <a:gd name="T4" fmla="*/ 0 w 2"/>
                    <a:gd name="T5" fmla="*/ 0 h 93"/>
                    <a:gd name="T6" fmla="*/ 2 w 2"/>
                    <a:gd name="T7" fmla="*/ 1 h 93"/>
                    <a:gd name="T8" fmla="*/ 0 w 2"/>
                    <a:gd name="T9" fmla="*/ 4 h 93"/>
                    <a:gd name="T10" fmla="*/ 0 w 2"/>
                    <a:gd name="T11" fmla="*/ 93 h 93"/>
                    <a:gd name="T12" fmla="*/ 2 w 2"/>
                    <a:gd name="T13" fmla="*/ 93 h 93"/>
                    <a:gd name="T14" fmla="*/ 2 w 2"/>
                    <a:gd name="T15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" h="93">
                      <a:moveTo>
                        <a:pt x="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2"/>
                        <a:pt x="0" y="3"/>
                        <a:pt x="0" y="4"/>
                      </a:cubicBezTo>
                      <a:cubicBezTo>
                        <a:pt x="0" y="93"/>
                        <a:pt x="0" y="93"/>
                        <a:pt x="0" y="93"/>
                      </a:cubicBezTo>
                      <a:cubicBezTo>
                        <a:pt x="2" y="93"/>
                        <a:pt x="2" y="93"/>
                        <a:pt x="2" y="93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7F7F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56" name="Freeform 245">
                  <a:extLst>
                    <a:ext uri="{FF2B5EF4-FFF2-40B4-BE49-F238E27FC236}">
                      <a16:creationId xmlns:a16="http://schemas.microsoft.com/office/drawing/2014/main" id="{B555C186-2822-41FE-B351-3D565C17AD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33" y="2999"/>
                  <a:ext cx="10" cy="19"/>
                </a:xfrm>
                <a:custGeom>
                  <a:avLst/>
                  <a:gdLst>
                    <a:gd name="T0" fmla="*/ 0 w 2"/>
                    <a:gd name="T1" fmla="*/ 0 h 4"/>
                    <a:gd name="T2" fmla="*/ 0 w 2"/>
                    <a:gd name="T3" fmla="*/ 4 h 4"/>
                    <a:gd name="T4" fmla="*/ 2 w 2"/>
                    <a:gd name="T5" fmla="*/ 1 h 4"/>
                    <a:gd name="T6" fmla="*/ 0 w 2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">
                      <a:moveTo>
                        <a:pt x="0" y="0"/>
                      </a:move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3"/>
                        <a:pt x="1" y="2"/>
                        <a:pt x="2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1449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57" name="Freeform 246">
                  <a:extLst>
                    <a:ext uri="{FF2B5EF4-FFF2-40B4-BE49-F238E27FC236}">
                      <a16:creationId xmlns:a16="http://schemas.microsoft.com/office/drawing/2014/main" id="{9697F23D-F5A5-42A1-AB4F-B81FD52CCF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7" y="3475"/>
                  <a:ext cx="69" cy="15"/>
                </a:xfrm>
                <a:custGeom>
                  <a:avLst/>
                  <a:gdLst>
                    <a:gd name="T0" fmla="*/ 69 w 69"/>
                    <a:gd name="T1" fmla="*/ 0 h 15"/>
                    <a:gd name="T2" fmla="*/ 0 w 69"/>
                    <a:gd name="T3" fmla="*/ 0 h 15"/>
                    <a:gd name="T4" fmla="*/ 0 w 69"/>
                    <a:gd name="T5" fmla="*/ 5 h 15"/>
                    <a:gd name="T6" fmla="*/ 0 w 69"/>
                    <a:gd name="T7" fmla="*/ 15 h 15"/>
                    <a:gd name="T8" fmla="*/ 69 w 69"/>
                    <a:gd name="T9" fmla="*/ 15 h 15"/>
                    <a:gd name="T10" fmla="*/ 69 w 69"/>
                    <a:gd name="T11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9" h="15">
                      <a:moveTo>
                        <a:pt x="69" y="0"/>
                      </a:move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0" y="15"/>
                      </a:lnTo>
                      <a:lnTo>
                        <a:pt x="69" y="15"/>
                      </a:lnTo>
                      <a:lnTo>
                        <a:pt x="69" y="0"/>
                      </a:lnTo>
                      <a:close/>
                    </a:path>
                  </a:pathLst>
                </a:custGeom>
                <a:solidFill>
                  <a:srgbClr val="7F7F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58" name="Freeform 247">
                  <a:extLst>
                    <a:ext uri="{FF2B5EF4-FFF2-40B4-BE49-F238E27FC236}">
                      <a16:creationId xmlns:a16="http://schemas.microsoft.com/office/drawing/2014/main" id="{506BADD7-E0AF-4527-9E91-C7DFF1AE6D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7" y="3475"/>
                  <a:ext cx="69" cy="15"/>
                </a:xfrm>
                <a:custGeom>
                  <a:avLst/>
                  <a:gdLst>
                    <a:gd name="T0" fmla="*/ 69 w 69"/>
                    <a:gd name="T1" fmla="*/ 0 h 15"/>
                    <a:gd name="T2" fmla="*/ 0 w 69"/>
                    <a:gd name="T3" fmla="*/ 0 h 15"/>
                    <a:gd name="T4" fmla="*/ 0 w 69"/>
                    <a:gd name="T5" fmla="*/ 5 h 15"/>
                    <a:gd name="T6" fmla="*/ 0 w 69"/>
                    <a:gd name="T7" fmla="*/ 15 h 15"/>
                    <a:gd name="T8" fmla="*/ 69 w 69"/>
                    <a:gd name="T9" fmla="*/ 15 h 15"/>
                    <a:gd name="T10" fmla="*/ 69 w 69"/>
                    <a:gd name="T11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9" h="15">
                      <a:moveTo>
                        <a:pt x="69" y="0"/>
                      </a:move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0" y="15"/>
                      </a:lnTo>
                      <a:lnTo>
                        <a:pt x="69" y="15"/>
                      </a:lnTo>
                      <a:lnTo>
                        <a:pt x="69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59" name="Freeform 248">
                  <a:extLst>
                    <a:ext uri="{FF2B5EF4-FFF2-40B4-BE49-F238E27FC236}">
                      <a16:creationId xmlns:a16="http://schemas.microsoft.com/office/drawing/2014/main" id="{4B651964-F9C9-434E-9C55-946CE67ACF4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318" y="2999"/>
                  <a:ext cx="15" cy="456"/>
                </a:xfrm>
                <a:custGeom>
                  <a:avLst/>
                  <a:gdLst>
                    <a:gd name="T0" fmla="*/ 3 w 3"/>
                    <a:gd name="T1" fmla="*/ 4 h 93"/>
                    <a:gd name="T2" fmla="*/ 0 w 3"/>
                    <a:gd name="T3" fmla="*/ 9 h 93"/>
                    <a:gd name="T4" fmla="*/ 0 w 3"/>
                    <a:gd name="T5" fmla="*/ 93 h 93"/>
                    <a:gd name="T6" fmla="*/ 3 w 3"/>
                    <a:gd name="T7" fmla="*/ 93 h 93"/>
                    <a:gd name="T8" fmla="*/ 3 w 3"/>
                    <a:gd name="T9" fmla="*/ 4 h 93"/>
                    <a:gd name="T10" fmla="*/ 1 w 3"/>
                    <a:gd name="T11" fmla="*/ 0 h 93"/>
                    <a:gd name="T12" fmla="*/ 0 w 3"/>
                    <a:gd name="T13" fmla="*/ 0 h 93"/>
                    <a:gd name="T14" fmla="*/ 0 w 3"/>
                    <a:gd name="T15" fmla="*/ 2 h 93"/>
                    <a:gd name="T16" fmla="*/ 1 w 3"/>
                    <a:gd name="T17" fmla="*/ 0 h 93"/>
                    <a:gd name="T18" fmla="*/ 3 w 3"/>
                    <a:gd name="T19" fmla="*/ 0 h 93"/>
                    <a:gd name="T20" fmla="*/ 2 w 3"/>
                    <a:gd name="T21" fmla="*/ 0 h 93"/>
                    <a:gd name="T22" fmla="*/ 3 w 3"/>
                    <a:gd name="T23" fmla="*/ 0 h 93"/>
                    <a:gd name="T24" fmla="*/ 3 w 3"/>
                    <a:gd name="T25" fmla="*/ 0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" h="93">
                      <a:moveTo>
                        <a:pt x="3" y="4"/>
                      </a:moveTo>
                      <a:cubicBezTo>
                        <a:pt x="2" y="6"/>
                        <a:pt x="1" y="7"/>
                        <a:pt x="0" y="9"/>
                      </a:cubicBezTo>
                      <a:cubicBezTo>
                        <a:pt x="0" y="93"/>
                        <a:pt x="0" y="93"/>
                        <a:pt x="0" y="93"/>
                      </a:cubicBezTo>
                      <a:cubicBezTo>
                        <a:pt x="3" y="93"/>
                        <a:pt x="3" y="93"/>
                        <a:pt x="3" y="93"/>
                      </a:cubicBezTo>
                      <a:cubicBezTo>
                        <a:pt x="3" y="4"/>
                        <a:pt x="3" y="4"/>
                        <a:pt x="3" y="4"/>
                      </a:cubicBezTo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1" y="0"/>
                      </a:cubicBezTo>
                      <a:moveTo>
                        <a:pt x="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rgbClr val="7E7E7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60" name="Freeform 249">
                  <a:extLst>
                    <a:ext uri="{FF2B5EF4-FFF2-40B4-BE49-F238E27FC236}">
                      <a16:creationId xmlns:a16="http://schemas.microsoft.com/office/drawing/2014/main" id="{4C81A473-1966-4BFE-9131-1D7D130841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18" y="2999"/>
                  <a:ext cx="15" cy="44"/>
                </a:xfrm>
                <a:custGeom>
                  <a:avLst/>
                  <a:gdLst>
                    <a:gd name="T0" fmla="*/ 2 w 3"/>
                    <a:gd name="T1" fmla="*/ 0 h 9"/>
                    <a:gd name="T2" fmla="*/ 1 w 3"/>
                    <a:gd name="T3" fmla="*/ 0 h 9"/>
                    <a:gd name="T4" fmla="*/ 0 w 3"/>
                    <a:gd name="T5" fmla="*/ 2 h 9"/>
                    <a:gd name="T6" fmla="*/ 0 w 3"/>
                    <a:gd name="T7" fmla="*/ 9 h 9"/>
                    <a:gd name="T8" fmla="*/ 3 w 3"/>
                    <a:gd name="T9" fmla="*/ 4 h 9"/>
                    <a:gd name="T10" fmla="*/ 3 w 3"/>
                    <a:gd name="T11" fmla="*/ 0 h 9"/>
                    <a:gd name="T12" fmla="*/ 2 w 3"/>
                    <a:gd name="T13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9"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1" y="7"/>
                        <a:pt x="2" y="6"/>
                        <a:pt x="3" y="4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1449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61" name="Freeform 250">
                  <a:extLst>
                    <a:ext uri="{FF2B5EF4-FFF2-40B4-BE49-F238E27FC236}">
                      <a16:creationId xmlns:a16="http://schemas.microsoft.com/office/drawing/2014/main" id="{DA8F9BE4-2DC1-44A2-81DD-16A68390E4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7" y="3460"/>
                  <a:ext cx="69" cy="15"/>
                </a:xfrm>
                <a:custGeom>
                  <a:avLst/>
                  <a:gdLst>
                    <a:gd name="T0" fmla="*/ 69 w 69"/>
                    <a:gd name="T1" fmla="*/ 0 h 15"/>
                    <a:gd name="T2" fmla="*/ 0 w 69"/>
                    <a:gd name="T3" fmla="*/ 0 h 15"/>
                    <a:gd name="T4" fmla="*/ 0 w 69"/>
                    <a:gd name="T5" fmla="*/ 10 h 15"/>
                    <a:gd name="T6" fmla="*/ 0 w 69"/>
                    <a:gd name="T7" fmla="*/ 15 h 15"/>
                    <a:gd name="T8" fmla="*/ 69 w 69"/>
                    <a:gd name="T9" fmla="*/ 15 h 15"/>
                    <a:gd name="T10" fmla="*/ 69 w 69"/>
                    <a:gd name="T11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9" h="15">
                      <a:moveTo>
                        <a:pt x="69" y="0"/>
                      </a:moveTo>
                      <a:lnTo>
                        <a:pt x="0" y="0"/>
                      </a:lnTo>
                      <a:lnTo>
                        <a:pt x="0" y="10"/>
                      </a:lnTo>
                      <a:lnTo>
                        <a:pt x="0" y="15"/>
                      </a:lnTo>
                      <a:lnTo>
                        <a:pt x="69" y="15"/>
                      </a:lnTo>
                      <a:lnTo>
                        <a:pt x="69" y="0"/>
                      </a:lnTo>
                      <a:close/>
                    </a:path>
                  </a:pathLst>
                </a:custGeom>
                <a:solidFill>
                  <a:srgbClr val="7E7E7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62" name="Freeform 251">
                  <a:extLst>
                    <a:ext uri="{FF2B5EF4-FFF2-40B4-BE49-F238E27FC236}">
                      <a16:creationId xmlns:a16="http://schemas.microsoft.com/office/drawing/2014/main" id="{AA15BB1B-022D-43B0-88D0-BB2ACBDDD4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7" y="3460"/>
                  <a:ext cx="69" cy="15"/>
                </a:xfrm>
                <a:custGeom>
                  <a:avLst/>
                  <a:gdLst>
                    <a:gd name="T0" fmla="*/ 69 w 69"/>
                    <a:gd name="T1" fmla="*/ 0 h 15"/>
                    <a:gd name="T2" fmla="*/ 0 w 69"/>
                    <a:gd name="T3" fmla="*/ 0 h 15"/>
                    <a:gd name="T4" fmla="*/ 0 w 69"/>
                    <a:gd name="T5" fmla="*/ 10 h 15"/>
                    <a:gd name="T6" fmla="*/ 0 w 69"/>
                    <a:gd name="T7" fmla="*/ 15 h 15"/>
                    <a:gd name="T8" fmla="*/ 69 w 69"/>
                    <a:gd name="T9" fmla="*/ 15 h 15"/>
                    <a:gd name="T10" fmla="*/ 69 w 69"/>
                    <a:gd name="T11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9" h="15">
                      <a:moveTo>
                        <a:pt x="69" y="0"/>
                      </a:moveTo>
                      <a:lnTo>
                        <a:pt x="0" y="0"/>
                      </a:lnTo>
                      <a:lnTo>
                        <a:pt x="0" y="10"/>
                      </a:lnTo>
                      <a:lnTo>
                        <a:pt x="0" y="15"/>
                      </a:lnTo>
                      <a:lnTo>
                        <a:pt x="69" y="15"/>
                      </a:lnTo>
                      <a:lnTo>
                        <a:pt x="69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63" name="Freeform 252">
                  <a:extLst>
                    <a:ext uri="{FF2B5EF4-FFF2-40B4-BE49-F238E27FC236}">
                      <a16:creationId xmlns:a16="http://schemas.microsoft.com/office/drawing/2014/main" id="{A095B02C-4A34-4C3C-8A7C-43C390D332B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78" y="2999"/>
                  <a:ext cx="640" cy="461"/>
                </a:xfrm>
                <a:custGeom>
                  <a:avLst/>
                  <a:gdLst>
                    <a:gd name="T0" fmla="*/ 42 w 130"/>
                    <a:gd name="T1" fmla="*/ 91 h 94"/>
                    <a:gd name="T2" fmla="*/ 0 w 130"/>
                    <a:gd name="T3" fmla="*/ 91 h 94"/>
                    <a:gd name="T4" fmla="*/ 2 w 130"/>
                    <a:gd name="T5" fmla="*/ 92 h 94"/>
                    <a:gd name="T6" fmla="*/ 2 w 130"/>
                    <a:gd name="T7" fmla="*/ 92 h 94"/>
                    <a:gd name="T8" fmla="*/ 5 w 130"/>
                    <a:gd name="T9" fmla="*/ 93 h 94"/>
                    <a:gd name="T10" fmla="*/ 40 w 130"/>
                    <a:gd name="T11" fmla="*/ 93 h 94"/>
                    <a:gd name="T12" fmla="*/ 42 w 130"/>
                    <a:gd name="T13" fmla="*/ 91 h 94"/>
                    <a:gd name="T14" fmla="*/ 130 w 130"/>
                    <a:gd name="T15" fmla="*/ 9 h 94"/>
                    <a:gd name="T16" fmla="*/ 127 w 130"/>
                    <a:gd name="T17" fmla="*/ 13 h 94"/>
                    <a:gd name="T18" fmla="*/ 127 w 130"/>
                    <a:gd name="T19" fmla="*/ 91 h 94"/>
                    <a:gd name="T20" fmla="*/ 49 w 130"/>
                    <a:gd name="T21" fmla="*/ 91 h 94"/>
                    <a:gd name="T22" fmla="*/ 47 w 130"/>
                    <a:gd name="T23" fmla="*/ 93 h 94"/>
                    <a:gd name="T24" fmla="*/ 79 w 130"/>
                    <a:gd name="T25" fmla="*/ 93 h 94"/>
                    <a:gd name="T26" fmla="*/ 79 w 130"/>
                    <a:gd name="T27" fmla="*/ 94 h 94"/>
                    <a:gd name="T28" fmla="*/ 93 w 130"/>
                    <a:gd name="T29" fmla="*/ 94 h 94"/>
                    <a:gd name="T30" fmla="*/ 93 w 130"/>
                    <a:gd name="T31" fmla="*/ 93 h 94"/>
                    <a:gd name="T32" fmla="*/ 130 w 130"/>
                    <a:gd name="T33" fmla="*/ 93 h 94"/>
                    <a:gd name="T34" fmla="*/ 130 w 130"/>
                    <a:gd name="T35" fmla="*/ 9 h 94"/>
                    <a:gd name="T36" fmla="*/ 130 w 130"/>
                    <a:gd name="T37" fmla="*/ 0 h 94"/>
                    <a:gd name="T38" fmla="*/ 127 w 130"/>
                    <a:gd name="T39" fmla="*/ 0 h 94"/>
                    <a:gd name="T40" fmla="*/ 127 w 130"/>
                    <a:gd name="T41" fmla="*/ 6 h 94"/>
                    <a:gd name="T42" fmla="*/ 130 w 130"/>
                    <a:gd name="T43" fmla="*/ 2 h 94"/>
                    <a:gd name="T44" fmla="*/ 130 w 130"/>
                    <a:gd name="T45" fmla="*/ 0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30" h="94">
                      <a:moveTo>
                        <a:pt x="42" y="91"/>
                      </a:moveTo>
                      <a:cubicBezTo>
                        <a:pt x="0" y="91"/>
                        <a:pt x="0" y="91"/>
                        <a:pt x="0" y="91"/>
                      </a:cubicBezTo>
                      <a:cubicBezTo>
                        <a:pt x="1" y="91"/>
                        <a:pt x="1" y="92"/>
                        <a:pt x="2" y="92"/>
                      </a:cubicBezTo>
                      <a:cubicBezTo>
                        <a:pt x="2" y="92"/>
                        <a:pt x="2" y="92"/>
                        <a:pt x="2" y="92"/>
                      </a:cubicBezTo>
                      <a:cubicBezTo>
                        <a:pt x="3" y="93"/>
                        <a:pt x="4" y="93"/>
                        <a:pt x="5" y="93"/>
                      </a:cubicBezTo>
                      <a:cubicBezTo>
                        <a:pt x="40" y="93"/>
                        <a:pt x="40" y="93"/>
                        <a:pt x="40" y="93"/>
                      </a:cubicBezTo>
                      <a:cubicBezTo>
                        <a:pt x="40" y="92"/>
                        <a:pt x="41" y="92"/>
                        <a:pt x="42" y="91"/>
                      </a:cubicBezTo>
                      <a:moveTo>
                        <a:pt x="130" y="9"/>
                      </a:moveTo>
                      <a:cubicBezTo>
                        <a:pt x="129" y="10"/>
                        <a:pt x="128" y="12"/>
                        <a:pt x="127" y="13"/>
                      </a:cubicBezTo>
                      <a:cubicBezTo>
                        <a:pt x="127" y="91"/>
                        <a:pt x="127" y="91"/>
                        <a:pt x="127" y="91"/>
                      </a:cubicBezTo>
                      <a:cubicBezTo>
                        <a:pt x="49" y="91"/>
                        <a:pt x="49" y="91"/>
                        <a:pt x="49" y="91"/>
                      </a:cubicBezTo>
                      <a:cubicBezTo>
                        <a:pt x="49" y="92"/>
                        <a:pt x="48" y="92"/>
                        <a:pt x="47" y="93"/>
                      </a:cubicBezTo>
                      <a:cubicBezTo>
                        <a:pt x="79" y="93"/>
                        <a:pt x="79" y="93"/>
                        <a:pt x="79" y="93"/>
                      </a:cubicBezTo>
                      <a:cubicBezTo>
                        <a:pt x="79" y="94"/>
                        <a:pt x="79" y="94"/>
                        <a:pt x="79" y="94"/>
                      </a:cubicBezTo>
                      <a:cubicBezTo>
                        <a:pt x="93" y="94"/>
                        <a:pt x="93" y="94"/>
                        <a:pt x="93" y="94"/>
                      </a:cubicBezTo>
                      <a:cubicBezTo>
                        <a:pt x="93" y="93"/>
                        <a:pt x="93" y="93"/>
                        <a:pt x="93" y="93"/>
                      </a:cubicBezTo>
                      <a:cubicBezTo>
                        <a:pt x="130" y="93"/>
                        <a:pt x="130" y="93"/>
                        <a:pt x="130" y="93"/>
                      </a:cubicBezTo>
                      <a:cubicBezTo>
                        <a:pt x="130" y="9"/>
                        <a:pt x="130" y="9"/>
                        <a:pt x="130" y="9"/>
                      </a:cubicBezTo>
                      <a:moveTo>
                        <a:pt x="130" y="0"/>
                      </a:moveTo>
                      <a:cubicBezTo>
                        <a:pt x="127" y="0"/>
                        <a:pt x="127" y="0"/>
                        <a:pt x="127" y="0"/>
                      </a:cubicBezTo>
                      <a:cubicBezTo>
                        <a:pt x="127" y="6"/>
                        <a:pt x="127" y="6"/>
                        <a:pt x="127" y="6"/>
                      </a:cubicBezTo>
                      <a:cubicBezTo>
                        <a:pt x="128" y="5"/>
                        <a:pt x="129" y="3"/>
                        <a:pt x="130" y="2"/>
                      </a:cubicBezTo>
                      <a:cubicBezTo>
                        <a:pt x="130" y="0"/>
                        <a:pt x="130" y="0"/>
                        <a:pt x="130" y="0"/>
                      </a:cubicBezTo>
                    </a:path>
                  </a:pathLst>
                </a:custGeom>
                <a:solidFill>
                  <a:srgbClr val="7E7E7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64" name="Freeform 253">
                  <a:extLst>
                    <a:ext uri="{FF2B5EF4-FFF2-40B4-BE49-F238E27FC236}">
                      <a16:creationId xmlns:a16="http://schemas.microsoft.com/office/drawing/2014/main" id="{A05BEC0E-F781-4CC5-97DB-9B58093B7B8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875" y="3009"/>
                  <a:ext cx="443" cy="446"/>
                </a:xfrm>
                <a:custGeom>
                  <a:avLst/>
                  <a:gdLst>
                    <a:gd name="T0" fmla="*/ 9 w 90"/>
                    <a:gd name="T1" fmla="*/ 89 h 91"/>
                    <a:gd name="T2" fmla="*/ 2 w 90"/>
                    <a:gd name="T3" fmla="*/ 89 h 91"/>
                    <a:gd name="T4" fmla="*/ 0 w 90"/>
                    <a:gd name="T5" fmla="*/ 91 h 91"/>
                    <a:gd name="T6" fmla="*/ 7 w 90"/>
                    <a:gd name="T7" fmla="*/ 91 h 91"/>
                    <a:gd name="T8" fmla="*/ 9 w 90"/>
                    <a:gd name="T9" fmla="*/ 89 h 91"/>
                    <a:gd name="T10" fmla="*/ 90 w 90"/>
                    <a:gd name="T11" fmla="*/ 0 h 91"/>
                    <a:gd name="T12" fmla="*/ 87 w 90"/>
                    <a:gd name="T13" fmla="*/ 4 h 91"/>
                    <a:gd name="T14" fmla="*/ 87 w 90"/>
                    <a:gd name="T15" fmla="*/ 11 h 91"/>
                    <a:gd name="T16" fmla="*/ 90 w 90"/>
                    <a:gd name="T17" fmla="*/ 7 h 91"/>
                    <a:gd name="T18" fmla="*/ 90 w 90"/>
                    <a:gd name="T19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0" h="91">
                      <a:moveTo>
                        <a:pt x="9" y="89"/>
                      </a:moveTo>
                      <a:cubicBezTo>
                        <a:pt x="2" y="89"/>
                        <a:pt x="2" y="89"/>
                        <a:pt x="2" y="89"/>
                      </a:cubicBezTo>
                      <a:cubicBezTo>
                        <a:pt x="1" y="90"/>
                        <a:pt x="0" y="90"/>
                        <a:pt x="0" y="91"/>
                      </a:cubicBezTo>
                      <a:cubicBezTo>
                        <a:pt x="7" y="91"/>
                        <a:pt x="7" y="91"/>
                        <a:pt x="7" y="91"/>
                      </a:cubicBezTo>
                      <a:cubicBezTo>
                        <a:pt x="8" y="90"/>
                        <a:pt x="9" y="90"/>
                        <a:pt x="9" y="89"/>
                      </a:cubicBezTo>
                      <a:moveTo>
                        <a:pt x="90" y="0"/>
                      </a:moveTo>
                      <a:cubicBezTo>
                        <a:pt x="89" y="1"/>
                        <a:pt x="88" y="3"/>
                        <a:pt x="87" y="4"/>
                      </a:cubicBezTo>
                      <a:cubicBezTo>
                        <a:pt x="87" y="11"/>
                        <a:pt x="87" y="11"/>
                        <a:pt x="87" y="11"/>
                      </a:cubicBezTo>
                      <a:cubicBezTo>
                        <a:pt x="88" y="10"/>
                        <a:pt x="89" y="8"/>
                        <a:pt x="90" y="7"/>
                      </a:cubicBezTo>
                      <a:cubicBezTo>
                        <a:pt x="90" y="0"/>
                        <a:pt x="90" y="0"/>
                        <a:pt x="90" y="0"/>
                      </a:cubicBezTo>
                    </a:path>
                  </a:pathLst>
                </a:custGeom>
                <a:solidFill>
                  <a:srgbClr val="1449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65" name="Freeform 254">
                  <a:extLst>
                    <a:ext uri="{FF2B5EF4-FFF2-40B4-BE49-F238E27FC236}">
                      <a16:creationId xmlns:a16="http://schemas.microsoft.com/office/drawing/2014/main" id="{9F146E23-0669-495A-9462-941AD3DD01D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73" y="2999"/>
                  <a:ext cx="630" cy="447"/>
                </a:xfrm>
                <a:custGeom>
                  <a:avLst/>
                  <a:gdLst>
                    <a:gd name="T0" fmla="*/ 47 w 128"/>
                    <a:gd name="T1" fmla="*/ 88 h 91"/>
                    <a:gd name="T2" fmla="*/ 0 w 128"/>
                    <a:gd name="T3" fmla="*/ 88 h 91"/>
                    <a:gd name="T4" fmla="*/ 1 w 128"/>
                    <a:gd name="T5" fmla="*/ 91 h 91"/>
                    <a:gd name="T6" fmla="*/ 43 w 128"/>
                    <a:gd name="T7" fmla="*/ 91 h 91"/>
                    <a:gd name="T8" fmla="*/ 47 w 128"/>
                    <a:gd name="T9" fmla="*/ 88 h 91"/>
                    <a:gd name="T10" fmla="*/ 128 w 128"/>
                    <a:gd name="T11" fmla="*/ 13 h 91"/>
                    <a:gd name="T12" fmla="*/ 127 w 128"/>
                    <a:gd name="T13" fmla="*/ 15 h 91"/>
                    <a:gd name="T14" fmla="*/ 125 w 128"/>
                    <a:gd name="T15" fmla="*/ 13 h 91"/>
                    <a:gd name="T16" fmla="*/ 125 w 128"/>
                    <a:gd name="T17" fmla="*/ 88 h 91"/>
                    <a:gd name="T18" fmla="*/ 54 w 128"/>
                    <a:gd name="T19" fmla="*/ 88 h 91"/>
                    <a:gd name="T20" fmla="*/ 54 w 128"/>
                    <a:gd name="T21" fmla="*/ 88 h 91"/>
                    <a:gd name="T22" fmla="*/ 50 w 128"/>
                    <a:gd name="T23" fmla="*/ 91 h 91"/>
                    <a:gd name="T24" fmla="*/ 128 w 128"/>
                    <a:gd name="T25" fmla="*/ 91 h 91"/>
                    <a:gd name="T26" fmla="*/ 128 w 128"/>
                    <a:gd name="T27" fmla="*/ 13 h 91"/>
                    <a:gd name="T28" fmla="*/ 128 w 128"/>
                    <a:gd name="T29" fmla="*/ 0 h 91"/>
                    <a:gd name="T30" fmla="*/ 125 w 128"/>
                    <a:gd name="T31" fmla="*/ 0 h 91"/>
                    <a:gd name="T32" fmla="*/ 125 w 128"/>
                    <a:gd name="T33" fmla="*/ 10 h 91"/>
                    <a:gd name="T34" fmla="*/ 128 w 128"/>
                    <a:gd name="T35" fmla="*/ 6 h 91"/>
                    <a:gd name="T36" fmla="*/ 128 w 128"/>
                    <a:gd name="T37" fmla="*/ 0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28" h="91">
                      <a:moveTo>
                        <a:pt x="47" y="88"/>
                      </a:moveTo>
                      <a:cubicBezTo>
                        <a:pt x="0" y="88"/>
                        <a:pt x="0" y="88"/>
                        <a:pt x="0" y="88"/>
                      </a:cubicBezTo>
                      <a:cubicBezTo>
                        <a:pt x="0" y="89"/>
                        <a:pt x="1" y="90"/>
                        <a:pt x="1" y="91"/>
                      </a:cubicBezTo>
                      <a:cubicBezTo>
                        <a:pt x="43" y="91"/>
                        <a:pt x="43" y="91"/>
                        <a:pt x="43" y="91"/>
                      </a:cubicBezTo>
                      <a:cubicBezTo>
                        <a:pt x="45" y="90"/>
                        <a:pt x="46" y="89"/>
                        <a:pt x="47" y="88"/>
                      </a:cubicBezTo>
                      <a:moveTo>
                        <a:pt x="128" y="13"/>
                      </a:moveTo>
                      <a:cubicBezTo>
                        <a:pt x="128" y="14"/>
                        <a:pt x="127" y="14"/>
                        <a:pt x="127" y="15"/>
                      </a:cubicBezTo>
                      <a:cubicBezTo>
                        <a:pt x="125" y="13"/>
                        <a:pt x="125" y="13"/>
                        <a:pt x="125" y="13"/>
                      </a:cubicBezTo>
                      <a:cubicBezTo>
                        <a:pt x="125" y="88"/>
                        <a:pt x="125" y="88"/>
                        <a:pt x="125" y="88"/>
                      </a:cubicBezTo>
                      <a:cubicBezTo>
                        <a:pt x="54" y="88"/>
                        <a:pt x="54" y="88"/>
                        <a:pt x="54" y="88"/>
                      </a:cubicBezTo>
                      <a:cubicBezTo>
                        <a:pt x="54" y="88"/>
                        <a:pt x="54" y="88"/>
                        <a:pt x="54" y="88"/>
                      </a:cubicBezTo>
                      <a:cubicBezTo>
                        <a:pt x="53" y="89"/>
                        <a:pt x="52" y="90"/>
                        <a:pt x="50" y="91"/>
                      </a:cubicBezTo>
                      <a:cubicBezTo>
                        <a:pt x="128" y="91"/>
                        <a:pt x="128" y="91"/>
                        <a:pt x="128" y="91"/>
                      </a:cubicBezTo>
                      <a:cubicBezTo>
                        <a:pt x="128" y="13"/>
                        <a:pt x="128" y="13"/>
                        <a:pt x="128" y="13"/>
                      </a:cubicBezTo>
                      <a:moveTo>
                        <a:pt x="128" y="0"/>
                      </a:moveTo>
                      <a:cubicBezTo>
                        <a:pt x="125" y="0"/>
                        <a:pt x="125" y="0"/>
                        <a:pt x="125" y="0"/>
                      </a:cubicBezTo>
                      <a:cubicBezTo>
                        <a:pt x="125" y="10"/>
                        <a:pt x="125" y="10"/>
                        <a:pt x="125" y="10"/>
                      </a:cubicBezTo>
                      <a:cubicBezTo>
                        <a:pt x="126" y="9"/>
                        <a:pt x="127" y="7"/>
                        <a:pt x="128" y="6"/>
                      </a:cubicBezTo>
                      <a:cubicBezTo>
                        <a:pt x="128" y="0"/>
                        <a:pt x="128" y="0"/>
                        <a:pt x="128" y="0"/>
                      </a:cubicBezTo>
                    </a:path>
                  </a:pathLst>
                </a:custGeom>
                <a:solidFill>
                  <a:srgbClr val="7D7D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66" name="Freeform 255">
                  <a:extLst>
                    <a:ext uri="{FF2B5EF4-FFF2-40B4-BE49-F238E27FC236}">
                      <a16:creationId xmlns:a16="http://schemas.microsoft.com/office/drawing/2014/main" id="{5FAAB9EA-2EB5-4FEB-B83A-05FD857A947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885" y="3028"/>
                  <a:ext cx="418" cy="418"/>
                </a:xfrm>
                <a:custGeom>
                  <a:avLst/>
                  <a:gdLst>
                    <a:gd name="T0" fmla="*/ 11 w 85"/>
                    <a:gd name="T1" fmla="*/ 82 h 85"/>
                    <a:gd name="T2" fmla="*/ 4 w 85"/>
                    <a:gd name="T3" fmla="*/ 82 h 85"/>
                    <a:gd name="T4" fmla="*/ 0 w 85"/>
                    <a:gd name="T5" fmla="*/ 85 h 85"/>
                    <a:gd name="T6" fmla="*/ 7 w 85"/>
                    <a:gd name="T7" fmla="*/ 85 h 85"/>
                    <a:gd name="T8" fmla="*/ 11 w 85"/>
                    <a:gd name="T9" fmla="*/ 82 h 85"/>
                    <a:gd name="T10" fmla="*/ 11 w 85"/>
                    <a:gd name="T11" fmla="*/ 82 h 85"/>
                    <a:gd name="T12" fmla="*/ 85 w 85"/>
                    <a:gd name="T13" fmla="*/ 0 h 85"/>
                    <a:gd name="T14" fmla="*/ 82 w 85"/>
                    <a:gd name="T15" fmla="*/ 4 h 85"/>
                    <a:gd name="T16" fmla="*/ 82 w 85"/>
                    <a:gd name="T17" fmla="*/ 7 h 85"/>
                    <a:gd name="T18" fmla="*/ 84 w 85"/>
                    <a:gd name="T19" fmla="*/ 9 h 85"/>
                    <a:gd name="T20" fmla="*/ 85 w 85"/>
                    <a:gd name="T21" fmla="*/ 7 h 85"/>
                    <a:gd name="T22" fmla="*/ 85 w 85"/>
                    <a:gd name="T23" fmla="*/ 0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5" h="85">
                      <a:moveTo>
                        <a:pt x="11" y="82"/>
                      </a:moveTo>
                      <a:cubicBezTo>
                        <a:pt x="4" y="82"/>
                        <a:pt x="4" y="82"/>
                        <a:pt x="4" y="82"/>
                      </a:cubicBezTo>
                      <a:cubicBezTo>
                        <a:pt x="3" y="83"/>
                        <a:pt x="2" y="84"/>
                        <a:pt x="0" y="85"/>
                      </a:cubicBezTo>
                      <a:cubicBezTo>
                        <a:pt x="7" y="85"/>
                        <a:pt x="7" y="85"/>
                        <a:pt x="7" y="85"/>
                      </a:cubicBezTo>
                      <a:cubicBezTo>
                        <a:pt x="9" y="84"/>
                        <a:pt x="10" y="83"/>
                        <a:pt x="11" y="82"/>
                      </a:cubicBezTo>
                      <a:cubicBezTo>
                        <a:pt x="11" y="82"/>
                        <a:pt x="11" y="82"/>
                        <a:pt x="11" y="82"/>
                      </a:cubicBezTo>
                      <a:moveTo>
                        <a:pt x="85" y="0"/>
                      </a:moveTo>
                      <a:cubicBezTo>
                        <a:pt x="84" y="1"/>
                        <a:pt x="83" y="3"/>
                        <a:pt x="82" y="4"/>
                      </a:cubicBezTo>
                      <a:cubicBezTo>
                        <a:pt x="82" y="7"/>
                        <a:pt x="82" y="7"/>
                        <a:pt x="82" y="7"/>
                      </a:cubicBezTo>
                      <a:cubicBezTo>
                        <a:pt x="84" y="9"/>
                        <a:pt x="84" y="9"/>
                        <a:pt x="84" y="9"/>
                      </a:cubicBezTo>
                      <a:cubicBezTo>
                        <a:pt x="84" y="8"/>
                        <a:pt x="85" y="8"/>
                        <a:pt x="85" y="7"/>
                      </a:cubicBezTo>
                      <a:cubicBezTo>
                        <a:pt x="85" y="0"/>
                        <a:pt x="85" y="0"/>
                        <a:pt x="85" y="0"/>
                      </a:cubicBezTo>
                    </a:path>
                  </a:pathLst>
                </a:custGeom>
                <a:solidFill>
                  <a:srgbClr val="13484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67" name="Freeform 256">
                  <a:extLst>
                    <a:ext uri="{FF2B5EF4-FFF2-40B4-BE49-F238E27FC236}">
                      <a16:creationId xmlns:a16="http://schemas.microsoft.com/office/drawing/2014/main" id="{A50CE4C4-6ACA-45C7-B6C6-B07E419B73A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73" y="2999"/>
                  <a:ext cx="616" cy="432"/>
                </a:xfrm>
                <a:custGeom>
                  <a:avLst/>
                  <a:gdLst>
                    <a:gd name="T0" fmla="*/ 52 w 125"/>
                    <a:gd name="T1" fmla="*/ 85 h 88"/>
                    <a:gd name="T2" fmla="*/ 0 w 125"/>
                    <a:gd name="T3" fmla="*/ 85 h 88"/>
                    <a:gd name="T4" fmla="*/ 0 w 125"/>
                    <a:gd name="T5" fmla="*/ 87 h 88"/>
                    <a:gd name="T6" fmla="*/ 0 w 125"/>
                    <a:gd name="T7" fmla="*/ 88 h 88"/>
                    <a:gd name="T8" fmla="*/ 47 w 125"/>
                    <a:gd name="T9" fmla="*/ 88 h 88"/>
                    <a:gd name="T10" fmla="*/ 52 w 125"/>
                    <a:gd name="T11" fmla="*/ 85 h 88"/>
                    <a:gd name="T12" fmla="*/ 125 w 125"/>
                    <a:gd name="T13" fmla="*/ 0 h 88"/>
                    <a:gd name="T14" fmla="*/ 122 w 125"/>
                    <a:gd name="T15" fmla="*/ 0 h 88"/>
                    <a:gd name="T16" fmla="*/ 122 w 125"/>
                    <a:gd name="T17" fmla="*/ 85 h 88"/>
                    <a:gd name="T18" fmla="*/ 52 w 125"/>
                    <a:gd name="T19" fmla="*/ 85 h 88"/>
                    <a:gd name="T20" fmla="*/ 54 w 125"/>
                    <a:gd name="T21" fmla="*/ 88 h 88"/>
                    <a:gd name="T22" fmla="*/ 125 w 125"/>
                    <a:gd name="T23" fmla="*/ 88 h 88"/>
                    <a:gd name="T24" fmla="*/ 125 w 125"/>
                    <a:gd name="T25" fmla="*/ 13 h 88"/>
                    <a:gd name="T26" fmla="*/ 124 w 125"/>
                    <a:gd name="T27" fmla="*/ 12 h 88"/>
                    <a:gd name="T28" fmla="*/ 125 w 125"/>
                    <a:gd name="T29" fmla="*/ 10 h 88"/>
                    <a:gd name="T30" fmla="*/ 125 w 125"/>
                    <a:gd name="T31" fmla="*/ 0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25" h="88">
                      <a:moveTo>
                        <a:pt x="52" y="85"/>
                      </a:moveTo>
                      <a:cubicBezTo>
                        <a:pt x="0" y="85"/>
                        <a:pt x="0" y="85"/>
                        <a:pt x="0" y="85"/>
                      </a:cubicBezTo>
                      <a:cubicBezTo>
                        <a:pt x="0" y="87"/>
                        <a:pt x="0" y="87"/>
                        <a:pt x="0" y="87"/>
                      </a:cubicBezTo>
                      <a:cubicBezTo>
                        <a:pt x="0" y="87"/>
                        <a:pt x="0" y="88"/>
                        <a:pt x="0" y="88"/>
                      </a:cubicBezTo>
                      <a:cubicBezTo>
                        <a:pt x="47" y="88"/>
                        <a:pt x="47" y="88"/>
                        <a:pt x="47" y="88"/>
                      </a:cubicBezTo>
                      <a:cubicBezTo>
                        <a:pt x="49" y="87"/>
                        <a:pt x="50" y="86"/>
                        <a:pt x="52" y="85"/>
                      </a:cubicBezTo>
                      <a:moveTo>
                        <a:pt x="125" y="0"/>
                      </a:moveTo>
                      <a:cubicBezTo>
                        <a:pt x="122" y="0"/>
                        <a:pt x="122" y="0"/>
                        <a:pt x="122" y="0"/>
                      </a:cubicBezTo>
                      <a:cubicBezTo>
                        <a:pt x="122" y="85"/>
                        <a:pt x="122" y="85"/>
                        <a:pt x="122" y="85"/>
                      </a:cubicBezTo>
                      <a:cubicBezTo>
                        <a:pt x="52" y="85"/>
                        <a:pt x="52" y="85"/>
                        <a:pt x="52" y="85"/>
                      </a:cubicBezTo>
                      <a:cubicBezTo>
                        <a:pt x="54" y="88"/>
                        <a:pt x="54" y="88"/>
                        <a:pt x="54" y="88"/>
                      </a:cubicBezTo>
                      <a:cubicBezTo>
                        <a:pt x="125" y="88"/>
                        <a:pt x="125" y="88"/>
                        <a:pt x="125" y="88"/>
                      </a:cubicBezTo>
                      <a:cubicBezTo>
                        <a:pt x="125" y="13"/>
                        <a:pt x="125" y="13"/>
                        <a:pt x="125" y="13"/>
                      </a:cubicBezTo>
                      <a:cubicBezTo>
                        <a:pt x="124" y="12"/>
                        <a:pt x="124" y="12"/>
                        <a:pt x="124" y="12"/>
                      </a:cubicBezTo>
                      <a:cubicBezTo>
                        <a:pt x="124" y="12"/>
                        <a:pt x="125" y="11"/>
                        <a:pt x="125" y="10"/>
                      </a:cubicBezTo>
                      <a:cubicBezTo>
                        <a:pt x="125" y="0"/>
                        <a:pt x="125" y="0"/>
                        <a:pt x="125" y="0"/>
                      </a:cubicBezTo>
                    </a:path>
                  </a:pathLst>
                </a:custGeom>
                <a:solidFill>
                  <a:srgbClr val="7B7B7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68" name="Freeform 257">
                  <a:extLst>
                    <a:ext uri="{FF2B5EF4-FFF2-40B4-BE49-F238E27FC236}">
                      <a16:creationId xmlns:a16="http://schemas.microsoft.com/office/drawing/2014/main" id="{EAFDFED9-5E7E-4109-8734-4689D5EFA29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904" y="3048"/>
                  <a:ext cx="385" cy="383"/>
                </a:xfrm>
                <a:custGeom>
                  <a:avLst/>
                  <a:gdLst>
                    <a:gd name="T0" fmla="*/ 5 w 78"/>
                    <a:gd name="T1" fmla="*/ 75 h 78"/>
                    <a:gd name="T2" fmla="*/ 5 w 78"/>
                    <a:gd name="T3" fmla="*/ 75 h 78"/>
                    <a:gd name="T4" fmla="*/ 0 w 78"/>
                    <a:gd name="T5" fmla="*/ 78 h 78"/>
                    <a:gd name="T6" fmla="*/ 7 w 78"/>
                    <a:gd name="T7" fmla="*/ 78 h 78"/>
                    <a:gd name="T8" fmla="*/ 5 w 78"/>
                    <a:gd name="T9" fmla="*/ 75 h 78"/>
                    <a:gd name="T10" fmla="*/ 78 w 78"/>
                    <a:gd name="T11" fmla="*/ 0 h 78"/>
                    <a:gd name="T12" fmla="*/ 77 w 78"/>
                    <a:gd name="T13" fmla="*/ 2 h 78"/>
                    <a:gd name="T14" fmla="*/ 78 w 78"/>
                    <a:gd name="T15" fmla="*/ 3 h 78"/>
                    <a:gd name="T16" fmla="*/ 78 w 78"/>
                    <a:gd name="T17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8" h="78">
                      <a:moveTo>
                        <a:pt x="5" y="75"/>
                      </a:moveTo>
                      <a:cubicBezTo>
                        <a:pt x="5" y="75"/>
                        <a:pt x="5" y="75"/>
                        <a:pt x="5" y="75"/>
                      </a:cubicBezTo>
                      <a:cubicBezTo>
                        <a:pt x="3" y="76"/>
                        <a:pt x="2" y="77"/>
                        <a:pt x="0" y="78"/>
                      </a:cubicBezTo>
                      <a:cubicBezTo>
                        <a:pt x="7" y="78"/>
                        <a:pt x="7" y="78"/>
                        <a:pt x="7" y="78"/>
                      </a:cubicBezTo>
                      <a:cubicBezTo>
                        <a:pt x="5" y="75"/>
                        <a:pt x="5" y="75"/>
                        <a:pt x="5" y="75"/>
                      </a:cubicBezTo>
                      <a:moveTo>
                        <a:pt x="78" y="0"/>
                      </a:moveTo>
                      <a:cubicBezTo>
                        <a:pt x="78" y="1"/>
                        <a:pt x="77" y="2"/>
                        <a:pt x="77" y="2"/>
                      </a:cubicBezTo>
                      <a:cubicBezTo>
                        <a:pt x="78" y="3"/>
                        <a:pt x="78" y="3"/>
                        <a:pt x="78" y="3"/>
                      </a:cubicBezTo>
                      <a:cubicBezTo>
                        <a:pt x="78" y="0"/>
                        <a:pt x="78" y="0"/>
                        <a:pt x="78" y="0"/>
                      </a:cubicBezTo>
                    </a:path>
                  </a:pathLst>
                </a:custGeom>
                <a:solidFill>
                  <a:srgbClr val="1347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69" name="Freeform 258">
                  <a:extLst>
                    <a:ext uri="{FF2B5EF4-FFF2-40B4-BE49-F238E27FC236}">
                      <a16:creationId xmlns:a16="http://schemas.microsoft.com/office/drawing/2014/main" id="{43324D20-B254-421C-8F14-0E4CED1F4A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73" y="2999"/>
                  <a:ext cx="601" cy="417"/>
                </a:xfrm>
                <a:custGeom>
                  <a:avLst/>
                  <a:gdLst>
                    <a:gd name="T0" fmla="*/ 122 w 122"/>
                    <a:gd name="T1" fmla="*/ 0 h 85"/>
                    <a:gd name="T2" fmla="*/ 119 w 122"/>
                    <a:gd name="T3" fmla="*/ 0 h 85"/>
                    <a:gd name="T4" fmla="*/ 119 w 122"/>
                    <a:gd name="T5" fmla="*/ 82 h 85"/>
                    <a:gd name="T6" fmla="*/ 0 w 122"/>
                    <a:gd name="T7" fmla="*/ 82 h 85"/>
                    <a:gd name="T8" fmla="*/ 0 w 122"/>
                    <a:gd name="T9" fmla="*/ 85 h 85"/>
                    <a:gd name="T10" fmla="*/ 52 w 122"/>
                    <a:gd name="T11" fmla="*/ 85 h 85"/>
                    <a:gd name="T12" fmla="*/ 52 w 122"/>
                    <a:gd name="T13" fmla="*/ 85 h 85"/>
                    <a:gd name="T14" fmla="*/ 52 w 122"/>
                    <a:gd name="T15" fmla="*/ 85 h 85"/>
                    <a:gd name="T16" fmla="*/ 122 w 122"/>
                    <a:gd name="T17" fmla="*/ 85 h 85"/>
                    <a:gd name="T18" fmla="*/ 122 w 122"/>
                    <a:gd name="T19" fmla="*/ 0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2" h="85">
                      <a:moveTo>
                        <a:pt x="122" y="0"/>
                      </a:moveTo>
                      <a:cubicBezTo>
                        <a:pt x="119" y="0"/>
                        <a:pt x="119" y="0"/>
                        <a:pt x="119" y="0"/>
                      </a:cubicBezTo>
                      <a:cubicBezTo>
                        <a:pt x="119" y="82"/>
                        <a:pt x="119" y="82"/>
                        <a:pt x="119" y="82"/>
                      </a:cubicBezTo>
                      <a:cubicBezTo>
                        <a:pt x="0" y="82"/>
                        <a:pt x="0" y="82"/>
                        <a:pt x="0" y="82"/>
                      </a:cubicBezTo>
                      <a:cubicBezTo>
                        <a:pt x="0" y="85"/>
                        <a:pt x="0" y="85"/>
                        <a:pt x="0" y="85"/>
                      </a:cubicBezTo>
                      <a:cubicBezTo>
                        <a:pt x="52" y="85"/>
                        <a:pt x="52" y="85"/>
                        <a:pt x="52" y="85"/>
                      </a:cubicBezTo>
                      <a:cubicBezTo>
                        <a:pt x="52" y="85"/>
                        <a:pt x="52" y="85"/>
                        <a:pt x="52" y="85"/>
                      </a:cubicBezTo>
                      <a:cubicBezTo>
                        <a:pt x="52" y="85"/>
                        <a:pt x="52" y="85"/>
                        <a:pt x="52" y="85"/>
                      </a:cubicBezTo>
                      <a:cubicBezTo>
                        <a:pt x="122" y="85"/>
                        <a:pt x="122" y="85"/>
                        <a:pt x="122" y="85"/>
                      </a:cubicBezTo>
                      <a:cubicBezTo>
                        <a:pt x="122" y="0"/>
                        <a:pt x="122" y="0"/>
                        <a:pt x="122" y="0"/>
                      </a:cubicBezTo>
                    </a:path>
                  </a:pathLst>
                </a:custGeom>
                <a:solidFill>
                  <a:srgbClr val="7A7A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70" name="Freeform 259">
                  <a:extLst>
                    <a:ext uri="{FF2B5EF4-FFF2-40B4-BE49-F238E27FC236}">
                      <a16:creationId xmlns:a16="http://schemas.microsoft.com/office/drawing/2014/main" id="{F85461AF-C24E-4EE5-8BF1-145F17F360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29" y="341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13464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71" name="Freeform 260">
                  <a:extLst>
                    <a:ext uri="{FF2B5EF4-FFF2-40B4-BE49-F238E27FC236}">
                      <a16:creationId xmlns:a16="http://schemas.microsoft.com/office/drawing/2014/main" id="{DDB490AA-FB5F-4FAC-A458-36F4B59412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73" y="2999"/>
                  <a:ext cx="586" cy="402"/>
                </a:xfrm>
                <a:custGeom>
                  <a:avLst/>
                  <a:gdLst>
                    <a:gd name="T0" fmla="*/ 586 w 586"/>
                    <a:gd name="T1" fmla="*/ 0 h 402"/>
                    <a:gd name="T2" fmla="*/ 571 w 586"/>
                    <a:gd name="T3" fmla="*/ 0 h 402"/>
                    <a:gd name="T4" fmla="*/ 571 w 586"/>
                    <a:gd name="T5" fmla="*/ 393 h 402"/>
                    <a:gd name="T6" fmla="*/ 0 w 586"/>
                    <a:gd name="T7" fmla="*/ 393 h 402"/>
                    <a:gd name="T8" fmla="*/ 0 w 586"/>
                    <a:gd name="T9" fmla="*/ 402 h 402"/>
                    <a:gd name="T10" fmla="*/ 586 w 586"/>
                    <a:gd name="T11" fmla="*/ 402 h 402"/>
                    <a:gd name="T12" fmla="*/ 586 w 586"/>
                    <a:gd name="T13" fmla="*/ 0 h 4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6" h="402">
                      <a:moveTo>
                        <a:pt x="586" y="0"/>
                      </a:moveTo>
                      <a:lnTo>
                        <a:pt x="571" y="0"/>
                      </a:lnTo>
                      <a:lnTo>
                        <a:pt x="571" y="393"/>
                      </a:lnTo>
                      <a:lnTo>
                        <a:pt x="0" y="393"/>
                      </a:lnTo>
                      <a:lnTo>
                        <a:pt x="0" y="402"/>
                      </a:lnTo>
                      <a:lnTo>
                        <a:pt x="586" y="402"/>
                      </a:lnTo>
                      <a:lnTo>
                        <a:pt x="586" y="0"/>
                      </a:lnTo>
                      <a:close/>
                    </a:path>
                  </a:pathLst>
                </a:custGeom>
                <a:solidFill>
                  <a:srgbClr val="787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72" name="Freeform 261">
                  <a:extLst>
                    <a:ext uri="{FF2B5EF4-FFF2-40B4-BE49-F238E27FC236}">
                      <a16:creationId xmlns:a16="http://schemas.microsoft.com/office/drawing/2014/main" id="{B4F8B667-736D-4C64-B0CB-60BF606F22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73" y="2999"/>
                  <a:ext cx="586" cy="402"/>
                </a:xfrm>
                <a:custGeom>
                  <a:avLst/>
                  <a:gdLst>
                    <a:gd name="T0" fmla="*/ 586 w 586"/>
                    <a:gd name="T1" fmla="*/ 0 h 402"/>
                    <a:gd name="T2" fmla="*/ 571 w 586"/>
                    <a:gd name="T3" fmla="*/ 0 h 402"/>
                    <a:gd name="T4" fmla="*/ 571 w 586"/>
                    <a:gd name="T5" fmla="*/ 393 h 402"/>
                    <a:gd name="T6" fmla="*/ 0 w 586"/>
                    <a:gd name="T7" fmla="*/ 393 h 402"/>
                    <a:gd name="T8" fmla="*/ 0 w 586"/>
                    <a:gd name="T9" fmla="*/ 402 h 402"/>
                    <a:gd name="T10" fmla="*/ 586 w 586"/>
                    <a:gd name="T11" fmla="*/ 402 h 402"/>
                    <a:gd name="T12" fmla="*/ 586 w 586"/>
                    <a:gd name="T13" fmla="*/ 0 h 4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86" h="402">
                      <a:moveTo>
                        <a:pt x="586" y="0"/>
                      </a:moveTo>
                      <a:lnTo>
                        <a:pt x="571" y="0"/>
                      </a:lnTo>
                      <a:lnTo>
                        <a:pt x="571" y="393"/>
                      </a:lnTo>
                      <a:lnTo>
                        <a:pt x="0" y="393"/>
                      </a:lnTo>
                      <a:lnTo>
                        <a:pt x="0" y="402"/>
                      </a:lnTo>
                      <a:lnTo>
                        <a:pt x="586" y="402"/>
                      </a:lnTo>
                      <a:lnTo>
                        <a:pt x="586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73" name="Freeform 262">
                  <a:extLst>
                    <a:ext uri="{FF2B5EF4-FFF2-40B4-BE49-F238E27FC236}">
                      <a16:creationId xmlns:a16="http://schemas.microsoft.com/office/drawing/2014/main" id="{BC8F4D11-2E6E-42EB-9BE3-B8BDA253AE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73" y="2999"/>
                  <a:ext cx="571" cy="393"/>
                </a:xfrm>
                <a:custGeom>
                  <a:avLst/>
                  <a:gdLst>
                    <a:gd name="T0" fmla="*/ 571 w 571"/>
                    <a:gd name="T1" fmla="*/ 0 h 393"/>
                    <a:gd name="T2" fmla="*/ 566 w 571"/>
                    <a:gd name="T3" fmla="*/ 0 h 393"/>
                    <a:gd name="T4" fmla="*/ 561 w 571"/>
                    <a:gd name="T5" fmla="*/ 0 h 393"/>
                    <a:gd name="T6" fmla="*/ 561 w 571"/>
                    <a:gd name="T7" fmla="*/ 378 h 393"/>
                    <a:gd name="T8" fmla="*/ 0 w 571"/>
                    <a:gd name="T9" fmla="*/ 378 h 393"/>
                    <a:gd name="T10" fmla="*/ 0 w 571"/>
                    <a:gd name="T11" fmla="*/ 393 h 393"/>
                    <a:gd name="T12" fmla="*/ 571 w 571"/>
                    <a:gd name="T13" fmla="*/ 393 h 393"/>
                    <a:gd name="T14" fmla="*/ 571 w 571"/>
                    <a:gd name="T15" fmla="*/ 0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71" h="393">
                      <a:moveTo>
                        <a:pt x="571" y="0"/>
                      </a:moveTo>
                      <a:lnTo>
                        <a:pt x="566" y="0"/>
                      </a:lnTo>
                      <a:lnTo>
                        <a:pt x="561" y="0"/>
                      </a:lnTo>
                      <a:lnTo>
                        <a:pt x="561" y="378"/>
                      </a:lnTo>
                      <a:lnTo>
                        <a:pt x="0" y="378"/>
                      </a:lnTo>
                      <a:lnTo>
                        <a:pt x="0" y="393"/>
                      </a:lnTo>
                      <a:lnTo>
                        <a:pt x="571" y="393"/>
                      </a:lnTo>
                      <a:lnTo>
                        <a:pt x="571" y="0"/>
                      </a:lnTo>
                      <a:close/>
                    </a:path>
                  </a:pathLst>
                </a:custGeom>
                <a:solidFill>
                  <a:srgbClr val="76767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74" name="Freeform 263">
                  <a:extLst>
                    <a:ext uri="{FF2B5EF4-FFF2-40B4-BE49-F238E27FC236}">
                      <a16:creationId xmlns:a16="http://schemas.microsoft.com/office/drawing/2014/main" id="{5BC1A1F0-42EA-4516-A5DD-108DFBFE14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73" y="2999"/>
                  <a:ext cx="571" cy="393"/>
                </a:xfrm>
                <a:custGeom>
                  <a:avLst/>
                  <a:gdLst>
                    <a:gd name="T0" fmla="*/ 571 w 571"/>
                    <a:gd name="T1" fmla="*/ 0 h 393"/>
                    <a:gd name="T2" fmla="*/ 566 w 571"/>
                    <a:gd name="T3" fmla="*/ 0 h 393"/>
                    <a:gd name="T4" fmla="*/ 561 w 571"/>
                    <a:gd name="T5" fmla="*/ 0 h 393"/>
                    <a:gd name="T6" fmla="*/ 561 w 571"/>
                    <a:gd name="T7" fmla="*/ 378 h 393"/>
                    <a:gd name="T8" fmla="*/ 0 w 571"/>
                    <a:gd name="T9" fmla="*/ 378 h 393"/>
                    <a:gd name="T10" fmla="*/ 0 w 571"/>
                    <a:gd name="T11" fmla="*/ 393 h 393"/>
                    <a:gd name="T12" fmla="*/ 571 w 571"/>
                    <a:gd name="T13" fmla="*/ 393 h 393"/>
                    <a:gd name="T14" fmla="*/ 571 w 571"/>
                    <a:gd name="T15" fmla="*/ 0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71" h="393">
                      <a:moveTo>
                        <a:pt x="571" y="0"/>
                      </a:moveTo>
                      <a:lnTo>
                        <a:pt x="566" y="0"/>
                      </a:lnTo>
                      <a:lnTo>
                        <a:pt x="561" y="0"/>
                      </a:lnTo>
                      <a:lnTo>
                        <a:pt x="561" y="378"/>
                      </a:lnTo>
                      <a:lnTo>
                        <a:pt x="0" y="378"/>
                      </a:lnTo>
                      <a:lnTo>
                        <a:pt x="0" y="393"/>
                      </a:lnTo>
                      <a:lnTo>
                        <a:pt x="571" y="393"/>
                      </a:lnTo>
                      <a:lnTo>
                        <a:pt x="57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75" name="Freeform 264">
                  <a:extLst>
                    <a:ext uri="{FF2B5EF4-FFF2-40B4-BE49-F238E27FC236}">
                      <a16:creationId xmlns:a16="http://schemas.microsoft.com/office/drawing/2014/main" id="{18566AD3-1FAF-40EA-BCFF-0F20ECC07D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73" y="2999"/>
                  <a:ext cx="561" cy="378"/>
                </a:xfrm>
                <a:custGeom>
                  <a:avLst/>
                  <a:gdLst>
                    <a:gd name="T0" fmla="*/ 114 w 114"/>
                    <a:gd name="T1" fmla="*/ 0 h 77"/>
                    <a:gd name="T2" fmla="*/ 111 w 114"/>
                    <a:gd name="T3" fmla="*/ 0 h 77"/>
                    <a:gd name="T4" fmla="*/ 111 w 114"/>
                    <a:gd name="T5" fmla="*/ 32 h 77"/>
                    <a:gd name="T6" fmla="*/ 113 w 114"/>
                    <a:gd name="T7" fmla="*/ 34 h 77"/>
                    <a:gd name="T8" fmla="*/ 111 w 114"/>
                    <a:gd name="T9" fmla="*/ 36 h 77"/>
                    <a:gd name="T10" fmla="*/ 111 w 114"/>
                    <a:gd name="T11" fmla="*/ 74 h 77"/>
                    <a:gd name="T12" fmla="*/ 0 w 114"/>
                    <a:gd name="T13" fmla="*/ 74 h 77"/>
                    <a:gd name="T14" fmla="*/ 0 w 114"/>
                    <a:gd name="T15" fmla="*/ 77 h 77"/>
                    <a:gd name="T16" fmla="*/ 114 w 114"/>
                    <a:gd name="T17" fmla="*/ 77 h 77"/>
                    <a:gd name="T18" fmla="*/ 114 w 114"/>
                    <a:gd name="T19" fmla="*/ 0 h 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4" h="77">
                      <a:moveTo>
                        <a:pt x="114" y="0"/>
                      </a:moveTo>
                      <a:cubicBezTo>
                        <a:pt x="111" y="0"/>
                        <a:pt x="111" y="0"/>
                        <a:pt x="111" y="0"/>
                      </a:cubicBezTo>
                      <a:cubicBezTo>
                        <a:pt x="111" y="32"/>
                        <a:pt x="111" y="32"/>
                        <a:pt x="111" y="32"/>
                      </a:cubicBezTo>
                      <a:cubicBezTo>
                        <a:pt x="113" y="34"/>
                        <a:pt x="113" y="34"/>
                        <a:pt x="113" y="34"/>
                      </a:cubicBezTo>
                      <a:cubicBezTo>
                        <a:pt x="112" y="35"/>
                        <a:pt x="111" y="35"/>
                        <a:pt x="111" y="36"/>
                      </a:cubicBezTo>
                      <a:cubicBezTo>
                        <a:pt x="111" y="74"/>
                        <a:pt x="111" y="74"/>
                        <a:pt x="111" y="74"/>
                      </a:cubicBezTo>
                      <a:cubicBezTo>
                        <a:pt x="0" y="74"/>
                        <a:pt x="0" y="74"/>
                        <a:pt x="0" y="74"/>
                      </a:cubicBezTo>
                      <a:cubicBezTo>
                        <a:pt x="0" y="77"/>
                        <a:pt x="0" y="77"/>
                        <a:pt x="0" y="77"/>
                      </a:cubicBezTo>
                      <a:cubicBezTo>
                        <a:pt x="114" y="77"/>
                        <a:pt x="114" y="77"/>
                        <a:pt x="114" y="77"/>
                      </a:cubicBezTo>
                      <a:cubicBezTo>
                        <a:pt x="114" y="0"/>
                        <a:pt x="114" y="0"/>
                        <a:pt x="114" y="0"/>
                      </a:cubicBezTo>
                    </a:path>
                  </a:pathLst>
                </a:custGeom>
                <a:solidFill>
                  <a:srgbClr val="73737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76" name="Freeform 265">
                  <a:extLst>
                    <a:ext uri="{FF2B5EF4-FFF2-40B4-BE49-F238E27FC236}">
                      <a16:creationId xmlns:a16="http://schemas.microsoft.com/office/drawing/2014/main" id="{C6143012-DFFA-44E7-9060-D060517844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20" y="3156"/>
                  <a:ext cx="9" cy="20"/>
                </a:xfrm>
                <a:custGeom>
                  <a:avLst/>
                  <a:gdLst>
                    <a:gd name="T0" fmla="*/ 0 w 2"/>
                    <a:gd name="T1" fmla="*/ 0 h 4"/>
                    <a:gd name="T2" fmla="*/ 0 w 2"/>
                    <a:gd name="T3" fmla="*/ 4 h 4"/>
                    <a:gd name="T4" fmla="*/ 2 w 2"/>
                    <a:gd name="T5" fmla="*/ 2 h 4"/>
                    <a:gd name="T6" fmla="*/ 0 w 2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4">
                      <a:moveTo>
                        <a:pt x="0" y="0"/>
                      </a:move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3"/>
                        <a:pt x="1" y="3"/>
                        <a:pt x="2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12424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77" name="Freeform 266">
                  <a:extLst>
                    <a:ext uri="{FF2B5EF4-FFF2-40B4-BE49-F238E27FC236}">
                      <a16:creationId xmlns:a16="http://schemas.microsoft.com/office/drawing/2014/main" id="{59FF509F-9F74-43A5-AF1D-224079FF616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73" y="2999"/>
                  <a:ext cx="547" cy="363"/>
                </a:xfrm>
                <a:custGeom>
                  <a:avLst/>
                  <a:gdLst>
                    <a:gd name="T0" fmla="*/ 111 w 111"/>
                    <a:gd name="T1" fmla="*/ 36 h 74"/>
                    <a:gd name="T2" fmla="*/ 108 w 111"/>
                    <a:gd name="T3" fmla="*/ 39 h 74"/>
                    <a:gd name="T4" fmla="*/ 108 w 111"/>
                    <a:gd name="T5" fmla="*/ 71 h 74"/>
                    <a:gd name="T6" fmla="*/ 76 w 111"/>
                    <a:gd name="T7" fmla="*/ 71 h 74"/>
                    <a:gd name="T8" fmla="*/ 73 w 111"/>
                    <a:gd name="T9" fmla="*/ 74 h 74"/>
                    <a:gd name="T10" fmla="*/ 71 w 111"/>
                    <a:gd name="T11" fmla="*/ 71 h 74"/>
                    <a:gd name="T12" fmla="*/ 0 w 111"/>
                    <a:gd name="T13" fmla="*/ 71 h 74"/>
                    <a:gd name="T14" fmla="*/ 0 w 111"/>
                    <a:gd name="T15" fmla="*/ 74 h 74"/>
                    <a:gd name="T16" fmla="*/ 111 w 111"/>
                    <a:gd name="T17" fmla="*/ 74 h 74"/>
                    <a:gd name="T18" fmla="*/ 111 w 111"/>
                    <a:gd name="T19" fmla="*/ 36 h 74"/>
                    <a:gd name="T20" fmla="*/ 111 w 111"/>
                    <a:gd name="T21" fmla="*/ 0 h 74"/>
                    <a:gd name="T22" fmla="*/ 108 w 111"/>
                    <a:gd name="T23" fmla="*/ 0 h 74"/>
                    <a:gd name="T24" fmla="*/ 108 w 111"/>
                    <a:gd name="T25" fmla="*/ 33 h 74"/>
                    <a:gd name="T26" fmla="*/ 109 w 111"/>
                    <a:gd name="T27" fmla="*/ 31 h 74"/>
                    <a:gd name="T28" fmla="*/ 111 w 111"/>
                    <a:gd name="T29" fmla="*/ 32 h 74"/>
                    <a:gd name="T30" fmla="*/ 111 w 111"/>
                    <a:gd name="T31" fmla="*/ 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11" h="74">
                      <a:moveTo>
                        <a:pt x="111" y="36"/>
                      </a:moveTo>
                      <a:cubicBezTo>
                        <a:pt x="110" y="37"/>
                        <a:pt x="109" y="38"/>
                        <a:pt x="108" y="39"/>
                      </a:cubicBezTo>
                      <a:cubicBezTo>
                        <a:pt x="108" y="71"/>
                        <a:pt x="108" y="71"/>
                        <a:pt x="108" y="71"/>
                      </a:cubicBezTo>
                      <a:cubicBezTo>
                        <a:pt x="76" y="71"/>
                        <a:pt x="76" y="71"/>
                        <a:pt x="76" y="71"/>
                      </a:cubicBezTo>
                      <a:cubicBezTo>
                        <a:pt x="75" y="72"/>
                        <a:pt x="74" y="73"/>
                        <a:pt x="73" y="74"/>
                      </a:cubicBezTo>
                      <a:cubicBezTo>
                        <a:pt x="71" y="71"/>
                        <a:pt x="71" y="71"/>
                        <a:pt x="71" y="71"/>
                      </a:cubicBezTo>
                      <a:cubicBezTo>
                        <a:pt x="0" y="71"/>
                        <a:pt x="0" y="71"/>
                        <a:pt x="0" y="71"/>
                      </a:cubicBezTo>
                      <a:cubicBezTo>
                        <a:pt x="0" y="74"/>
                        <a:pt x="0" y="74"/>
                        <a:pt x="0" y="74"/>
                      </a:cubicBezTo>
                      <a:cubicBezTo>
                        <a:pt x="111" y="74"/>
                        <a:pt x="111" y="74"/>
                        <a:pt x="111" y="74"/>
                      </a:cubicBezTo>
                      <a:cubicBezTo>
                        <a:pt x="111" y="36"/>
                        <a:pt x="111" y="36"/>
                        <a:pt x="111" y="36"/>
                      </a:cubicBezTo>
                      <a:moveTo>
                        <a:pt x="111" y="0"/>
                      </a:moveTo>
                      <a:cubicBezTo>
                        <a:pt x="108" y="0"/>
                        <a:pt x="108" y="0"/>
                        <a:pt x="108" y="0"/>
                      </a:cubicBezTo>
                      <a:cubicBezTo>
                        <a:pt x="108" y="33"/>
                        <a:pt x="108" y="33"/>
                        <a:pt x="108" y="33"/>
                      </a:cubicBezTo>
                      <a:cubicBezTo>
                        <a:pt x="108" y="33"/>
                        <a:pt x="109" y="32"/>
                        <a:pt x="109" y="31"/>
                      </a:cubicBezTo>
                      <a:cubicBezTo>
                        <a:pt x="111" y="32"/>
                        <a:pt x="111" y="32"/>
                        <a:pt x="111" y="32"/>
                      </a:cubicBezTo>
                      <a:cubicBezTo>
                        <a:pt x="111" y="0"/>
                        <a:pt x="111" y="0"/>
                        <a:pt x="111" y="0"/>
                      </a:cubicBezTo>
                    </a:path>
                  </a:pathLst>
                </a:custGeom>
                <a:solidFill>
                  <a:srgbClr val="71717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78" name="Freeform 267">
                  <a:extLst>
                    <a:ext uri="{FF2B5EF4-FFF2-40B4-BE49-F238E27FC236}">
                      <a16:creationId xmlns:a16="http://schemas.microsoft.com/office/drawing/2014/main" id="{D625160E-CDAE-4DBA-98E9-C18ACE190C0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023" y="3151"/>
                  <a:ext cx="197" cy="211"/>
                </a:xfrm>
                <a:custGeom>
                  <a:avLst/>
                  <a:gdLst>
                    <a:gd name="T0" fmla="*/ 5 w 40"/>
                    <a:gd name="T1" fmla="*/ 40 h 43"/>
                    <a:gd name="T2" fmla="*/ 0 w 40"/>
                    <a:gd name="T3" fmla="*/ 40 h 43"/>
                    <a:gd name="T4" fmla="*/ 2 w 40"/>
                    <a:gd name="T5" fmla="*/ 43 h 43"/>
                    <a:gd name="T6" fmla="*/ 5 w 40"/>
                    <a:gd name="T7" fmla="*/ 40 h 43"/>
                    <a:gd name="T8" fmla="*/ 38 w 40"/>
                    <a:gd name="T9" fmla="*/ 0 h 43"/>
                    <a:gd name="T10" fmla="*/ 37 w 40"/>
                    <a:gd name="T11" fmla="*/ 2 h 43"/>
                    <a:gd name="T12" fmla="*/ 37 w 40"/>
                    <a:gd name="T13" fmla="*/ 8 h 43"/>
                    <a:gd name="T14" fmla="*/ 40 w 40"/>
                    <a:gd name="T15" fmla="*/ 5 h 43"/>
                    <a:gd name="T16" fmla="*/ 40 w 40"/>
                    <a:gd name="T17" fmla="*/ 1 h 43"/>
                    <a:gd name="T18" fmla="*/ 38 w 40"/>
                    <a:gd name="T19" fmla="*/ 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0" h="43">
                      <a:moveTo>
                        <a:pt x="5" y="40"/>
                      </a:move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2" y="43"/>
                        <a:pt x="2" y="43"/>
                        <a:pt x="2" y="43"/>
                      </a:cubicBezTo>
                      <a:cubicBezTo>
                        <a:pt x="3" y="42"/>
                        <a:pt x="4" y="41"/>
                        <a:pt x="5" y="40"/>
                      </a:cubicBezTo>
                      <a:moveTo>
                        <a:pt x="38" y="0"/>
                      </a:moveTo>
                      <a:cubicBezTo>
                        <a:pt x="38" y="1"/>
                        <a:pt x="37" y="2"/>
                        <a:pt x="37" y="2"/>
                      </a:cubicBezTo>
                      <a:cubicBezTo>
                        <a:pt x="37" y="8"/>
                        <a:pt x="37" y="8"/>
                        <a:pt x="37" y="8"/>
                      </a:cubicBezTo>
                      <a:cubicBezTo>
                        <a:pt x="38" y="7"/>
                        <a:pt x="39" y="6"/>
                        <a:pt x="40" y="5"/>
                      </a:cubicBezTo>
                      <a:cubicBezTo>
                        <a:pt x="40" y="1"/>
                        <a:pt x="40" y="1"/>
                        <a:pt x="40" y="1"/>
                      </a:cubicBezTo>
                      <a:cubicBezTo>
                        <a:pt x="38" y="0"/>
                        <a:pt x="38" y="0"/>
                        <a:pt x="38" y="0"/>
                      </a:cubicBezTo>
                    </a:path>
                  </a:pathLst>
                </a:custGeom>
                <a:solidFill>
                  <a:srgbClr val="11414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79" name="Freeform 268">
                  <a:extLst>
                    <a:ext uri="{FF2B5EF4-FFF2-40B4-BE49-F238E27FC236}">
                      <a16:creationId xmlns:a16="http://schemas.microsoft.com/office/drawing/2014/main" id="{7D2F7137-A4E0-41A3-8240-40369A07F8E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73" y="2999"/>
                  <a:ext cx="532" cy="348"/>
                </a:xfrm>
                <a:custGeom>
                  <a:avLst/>
                  <a:gdLst>
                    <a:gd name="T0" fmla="*/ 74 w 108"/>
                    <a:gd name="T1" fmla="*/ 68 h 71"/>
                    <a:gd name="T2" fmla="*/ 0 w 108"/>
                    <a:gd name="T3" fmla="*/ 68 h 71"/>
                    <a:gd name="T4" fmla="*/ 0 w 108"/>
                    <a:gd name="T5" fmla="*/ 71 h 71"/>
                    <a:gd name="T6" fmla="*/ 71 w 108"/>
                    <a:gd name="T7" fmla="*/ 71 h 71"/>
                    <a:gd name="T8" fmla="*/ 71 w 108"/>
                    <a:gd name="T9" fmla="*/ 71 h 71"/>
                    <a:gd name="T10" fmla="*/ 74 w 108"/>
                    <a:gd name="T11" fmla="*/ 68 h 71"/>
                    <a:gd name="T12" fmla="*/ 108 w 108"/>
                    <a:gd name="T13" fmla="*/ 39 h 71"/>
                    <a:gd name="T14" fmla="*/ 105 w 108"/>
                    <a:gd name="T15" fmla="*/ 43 h 71"/>
                    <a:gd name="T16" fmla="*/ 105 w 108"/>
                    <a:gd name="T17" fmla="*/ 68 h 71"/>
                    <a:gd name="T18" fmla="*/ 80 w 108"/>
                    <a:gd name="T19" fmla="*/ 68 h 71"/>
                    <a:gd name="T20" fmla="*/ 76 w 108"/>
                    <a:gd name="T21" fmla="*/ 71 h 71"/>
                    <a:gd name="T22" fmla="*/ 108 w 108"/>
                    <a:gd name="T23" fmla="*/ 71 h 71"/>
                    <a:gd name="T24" fmla="*/ 108 w 108"/>
                    <a:gd name="T25" fmla="*/ 39 h 71"/>
                    <a:gd name="T26" fmla="*/ 108 w 108"/>
                    <a:gd name="T27" fmla="*/ 0 h 71"/>
                    <a:gd name="T28" fmla="*/ 105 w 108"/>
                    <a:gd name="T29" fmla="*/ 0 h 71"/>
                    <a:gd name="T30" fmla="*/ 105 w 108"/>
                    <a:gd name="T31" fmla="*/ 37 h 71"/>
                    <a:gd name="T32" fmla="*/ 108 w 108"/>
                    <a:gd name="T33" fmla="*/ 33 h 71"/>
                    <a:gd name="T34" fmla="*/ 108 w 108"/>
                    <a:gd name="T35" fmla="*/ 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8" h="71">
                      <a:moveTo>
                        <a:pt x="74" y="68"/>
                      </a:moveTo>
                      <a:cubicBezTo>
                        <a:pt x="0" y="68"/>
                        <a:pt x="0" y="68"/>
                        <a:pt x="0" y="68"/>
                      </a:cubicBezTo>
                      <a:cubicBezTo>
                        <a:pt x="0" y="71"/>
                        <a:pt x="0" y="71"/>
                        <a:pt x="0" y="71"/>
                      </a:cubicBezTo>
                      <a:cubicBezTo>
                        <a:pt x="71" y="71"/>
                        <a:pt x="71" y="71"/>
                        <a:pt x="71" y="71"/>
                      </a:cubicBezTo>
                      <a:cubicBezTo>
                        <a:pt x="71" y="71"/>
                        <a:pt x="71" y="71"/>
                        <a:pt x="71" y="71"/>
                      </a:cubicBezTo>
                      <a:cubicBezTo>
                        <a:pt x="72" y="70"/>
                        <a:pt x="73" y="69"/>
                        <a:pt x="74" y="68"/>
                      </a:cubicBezTo>
                      <a:moveTo>
                        <a:pt x="108" y="39"/>
                      </a:moveTo>
                      <a:cubicBezTo>
                        <a:pt x="107" y="41"/>
                        <a:pt x="106" y="42"/>
                        <a:pt x="105" y="43"/>
                      </a:cubicBezTo>
                      <a:cubicBezTo>
                        <a:pt x="105" y="68"/>
                        <a:pt x="105" y="68"/>
                        <a:pt x="105" y="68"/>
                      </a:cubicBezTo>
                      <a:cubicBezTo>
                        <a:pt x="80" y="68"/>
                        <a:pt x="80" y="68"/>
                        <a:pt x="80" y="68"/>
                      </a:cubicBezTo>
                      <a:cubicBezTo>
                        <a:pt x="79" y="69"/>
                        <a:pt x="78" y="70"/>
                        <a:pt x="76" y="71"/>
                      </a:cubicBezTo>
                      <a:cubicBezTo>
                        <a:pt x="108" y="71"/>
                        <a:pt x="108" y="71"/>
                        <a:pt x="108" y="71"/>
                      </a:cubicBezTo>
                      <a:cubicBezTo>
                        <a:pt x="108" y="39"/>
                        <a:pt x="108" y="39"/>
                        <a:pt x="108" y="39"/>
                      </a:cubicBezTo>
                      <a:moveTo>
                        <a:pt x="108" y="0"/>
                      </a:moveTo>
                      <a:cubicBezTo>
                        <a:pt x="105" y="0"/>
                        <a:pt x="105" y="0"/>
                        <a:pt x="105" y="0"/>
                      </a:cubicBezTo>
                      <a:cubicBezTo>
                        <a:pt x="105" y="37"/>
                        <a:pt x="105" y="37"/>
                        <a:pt x="105" y="37"/>
                      </a:cubicBezTo>
                      <a:cubicBezTo>
                        <a:pt x="106" y="36"/>
                        <a:pt x="107" y="34"/>
                        <a:pt x="108" y="33"/>
                      </a:cubicBezTo>
                      <a:cubicBezTo>
                        <a:pt x="108" y="0"/>
                        <a:pt x="108" y="0"/>
                        <a:pt x="108" y="0"/>
                      </a:cubicBezTo>
                    </a:path>
                  </a:pathLst>
                </a:custGeom>
                <a:solidFill>
                  <a:srgbClr val="6E6E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80" name="Freeform 269">
                  <a:extLst>
                    <a:ext uri="{FF2B5EF4-FFF2-40B4-BE49-F238E27FC236}">
                      <a16:creationId xmlns:a16="http://schemas.microsoft.com/office/drawing/2014/main" id="{3CA9671E-01DC-4986-A6DF-19AAE39543D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023" y="3161"/>
                  <a:ext cx="182" cy="186"/>
                </a:xfrm>
                <a:custGeom>
                  <a:avLst/>
                  <a:gdLst>
                    <a:gd name="T0" fmla="*/ 9 w 37"/>
                    <a:gd name="T1" fmla="*/ 35 h 38"/>
                    <a:gd name="T2" fmla="*/ 3 w 37"/>
                    <a:gd name="T3" fmla="*/ 35 h 38"/>
                    <a:gd name="T4" fmla="*/ 0 w 37"/>
                    <a:gd name="T5" fmla="*/ 38 h 38"/>
                    <a:gd name="T6" fmla="*/ 0 w 37"/>
                    <a:gd name="T7" fmla="*/ 38 h 38"/>
                    <a:gd name="T8" fmla="*/ 5 w 37"/>
                    <a:gd name="T9" fmla="*/ 38 h 38"/>
                    <a:gd name="T10" fmla="*/ 9 w 37"/>
                    <a:gd name="T11" fmla="*/ 35 h 38"/>
                    <a:gd name="T12" fmla="*/ 37 w 37"/>
                    <a:gd name="T13" fmla="*/ 0 h 38"/>
                    <a:gd name="T14" fmla="*/ 34 w 37"/>
                    <a:gd name="T15" fmla="*/ 4 h 38"/>
                    <a:gd name="T16" fmla="*/ 34 w 37"/>
                    <a:gd name="T17" fmla="*/ 10 h 38"/>
                    <a:gd name="T18" fmla="*/ 37 w 37"/>
                    <a:gd name="T19" fmla="*/ 6 h 38"/>
                    <a:gd name="T20" fmla="*/ 37 w 37"/>
                    <a:gd name="T21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7" h="38">
                      <a:moveTo>
                        <a:pt x="9" y="35"/>
                      </a:moveTo>
                      <a:cubicBezTo>
                        <a:pt x="3" y="35"/>
                        <a:pt x="3" y="35"/>
                        <a:pt x="3" y="35"/>
                      </a:cubicBezTo>
                      <a:cubicBezTo>
                        <a:pt x="2" y="36"/>
                        <a:pt x="1" y="37"/>
                        <a:pt x="0" y="38"/>
                      </a:cubicBezTo>
                      <a:cubicBezTo>
                        <a:pt x="0" y="38"/>
                        <a:pt x="0" y="38"/>
                        <a:pt x="0" y="38"/>
                      </a:cubicBezTo>
                      <a:cubicBezTo>
                        <a:pt x="5" y="38"/>
                        <a:pt x="5" y="38"/>
                        <a:pt x="5" y="38"/>
                      </a:cubicBezTo>
                      <a:cubicBezTo>
                        <a:pt x="7" y="37"/>
                        <a:pt x="8" y="36"/>
                        <a:pt x="9" y="35"/>
                      </a:cubicBezTo>
                      <a:moveTo>
                        <a:pt x="37" y="0"/>
                      </a:moveTo>
                      <a:cubicBezTo>
                        <a:pt x="36" y="1"/>
                        <a:pt x="35" y="3"/>
                        <a:pt x="34" y="4"/>
                      </a:cubicBezTo>
                      <a:cubicBezTo>
                        <a:pt x="34" y="10"/>
                        <a:pt x="34" y="10"/>
                        <a:pt x="34" y="10"/>
                      </a:cubicBezTo>
                      <a:cubicBezTo>
                        <a:pt x="35" y="9"/>
                        <a:pt x="36" y="8"/>
                        <a:pt x="37" y="6"/>
                      </a:cubicBezTo>
                      <a:cubicBezTo>
                        <a:pt x="37" y="0"/>
                        <a:pt x="37" y="0"/>
                        <a:pt x="37" y="0"/>
                      </a:cubicBezTo>
                    </a:path>
                  </a:pathLst>
                </a:custGeom>
                <a:solidFill>
                  <a:srgbClr val="113F3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81" name="Freeform 270">
                  <a:extLst>
                    <a:ext uri="{FF2B5EF4-FFF2-40B4-BE49-F238E27FC236}">
                      <a16:creationId xmlns:a16="http://schemas.microsoft.com/office/drawing/2014/main" id="{533CAA3B-C227-4337-93C1-E86F139BD45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73" y="2999"/>
                  <a:ext cx="517" cy="334"/>
                </a:xfrm>
                <a:custGeom>
                  <a:avLst/>
                  <a:gdLst>
                    <a:gd name="T0" fmla="*/ 77 w 105"/>
                    <a:gd name="T1" fmla="*/ 65 h 68"/>
                    <a:gd name="T2" fmla="*/ 0 w 105"/>
                    <a:gd name="T3" fmla="*/ 65 h 68"/>
                    <a:gd name="T4" fmla="*/ 0 w 105"/>
                    <a:gd name="T5" fmla="*/ 68 h 68"/>
                    <a:gd name="T6" fmla="*/ 74 w 105"/>
                    <a:gd name="T7" fmla="*/ 68 h 68"/>
                    <a:gd name="T8" fmla="*/ 77 w 105"/>
                    <a:gd name="T9" fmla="*/ 65 h 68"/>
                    <a:gd name="T10" fmla="*/ 105 w 105"/>
                    <a:gd name="T11" fmla="*/ 43 h 68"/>
                    <a:gd name="T12" fmla="*/ 102 w 105"/>
                    <a:gd name="T13" fmla="*/ 46 h 68"/>
                    <a:gd name="T14" fmla="*/ 102 w 105"/>
                    <a:gd name="T15" fmla="*/ 65 h 68"/>
                    <a:gd name="T16" fmla="*/ 83 w 105"/>
                    <a:gd name="T17" fmla="*/ 65 h 68"/>
                    <a:gd name="T18" fmla="*/ 80 w 105"/>
                    <a:gd name="T19" fmla="*/ 68 h 68"/>
                    <a:gd name="T20" fmla="*/ 105 w 105"/>
                    <a:gd name="T21" fmla="*/ 68 h 68"/>
                    <a:gd name="T22" fmla="*/ 105 w 105"/>
                    <a:gd name="T23" fmla="*/ 43 h 68"/>
                    <a:gd name="T24" fmla="*/ 105 w 105"/>
                    <a:gd name="T25" fmla="*/ 0 h 68"/>
                    <a:gd name="T26" fmla="*/ 102 w 105"/>
                    <a:gd name="T27" fmla="*/ 0 h 68"/>
                    <a:gd name="T28" fmla="*/ 102 w 105"/>
                    <a:gd name="T29" fmla="*/ 40 h 68"/>
                    <a:gd name="T30" fmla="*/ 105 w 105"/>
                    <a:gd name="T31" fmla="*/ 37 h 68"/>
                    <a:gd name="T32" fmla="*/ 105 w 105"/>
                    <a:gd name="T33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05" h="68">
                      <a:moveTo>
                        <a:pt x="77" y="65"/>
                      </a:moveTo>
                      <a:cubicBezTo>
                        <a:pt x="0" y="65"/>
                        <a:pt x="0" y="65"/>
                        <a:pt x="0" y="65"/>
                      </a:cubicBezTo>
                      <a:cubicBezTo>
                        <a:pt x="0" y="68"/>
                        <a:pt x="0" y="68"/>
                        <a:pt x="0" y="68"/>
                      </a:cubicBezTo>
                      <a:cubicBezTo>
                        <a:pt x="74" y="68"/>
                        <a:pt x="74" y="68"/>
                        <a:pt x="74" y="68"/>
                      </a:cubicBezTo>
                      <a:cubicBezTo>
                        <a:pt x="75" y="67"/>
                        <a:pt x="76" y="66"/>
                        <a:pt x="77" y="65"/>
                      </a:cubicBezTo>
                      <a:moveTo>
                        <a:pt x="105" y="43"/>
                      </a:moveTo>
                      <a:cubicBezTo>
                        <a:pt x="104" y="44"/>
                        <a:pt x="103" y="45"/>
                        <a:pt x="102" y="46"/>
                      </a:cubicBezTo>
                      <a:cubicBezTo>
                        <a:pt x="102" y="65"/>
                        <a:pt x="102" y="65"/>
                        <a:pt x="102" y="65"/>
                      </a:cubicBezTo>
                      <a:cubicBezTo>
                        <a:pt x="83" y="65"/>
                        <a:pt x="83" y="65"/>
                        <a:pt x="83" y="65"/>
                      </a:cubicBezTo>
                      <a:cubicBezTo>
                        <a:pt x="82" y="66"/>
                        <a:pt x="81" y="67"/>
                        <a:pt x="80" y="68"/>
                      </a:cubicBezTo>
                      <a:cubicBezTo>
                        <a:pt x="105" y="68"/>
                        <a:pt x="105" y="68"/>
                        <a:pt x="105" y="68"/>
                      </a:cubicBezTo>
                      <a:cubicBezTo>
                        <a:pt x="105" y="43"/>
                        <a:pt x="105" y="43"/>
                        <a:pt x="105" y="43"/>
                      </a:cubicBezTo>
                      <a:moveTo>
                        <a:pt x="105" y="0"/>
                      </a:moveTo>
                      <a:cubicBezTo>
                        <a:pt x="102" y="0"/>
                        <a:pt x="102" y="0"/>
                        <a:pt x="102" y="0"/>
                      </a:cubicBezTo>
                      <a:cubicBezTo>
                        <a:pt x="102" y="40"/>
                        <a:pt x="102" y="40"/>
                        <a:pt x="102" y="40"/>
                      </a:cubicBezTo>
                      <a:cubicBezTo>
                        <a:pt x="103" y="39"/>
                        <a:pt x="104" y="38"/>
                        <a:pt x="105" y="37"/>
                      </a:cubicBezTo>
                      <a:cubicBezTo>
                        <a:pt x="105" y="0"/>
                        <a:pt x="105" y="0"/>
                        <a:pt x="105" y="0"/>
                      </a:cubicBezTo>
                    </a:path>
                  </a:pathLst>
                </a:custGeom>
                <a:solidFill>
                  <a:srgbClr val="6A6A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82" name="Freeform 271">
                  <a:extLst>
                    <a:ext uri="{FF2B5EF4-FFF2-40B4-BE49-F238E27FC236}">
                      <a16:creationId xmlns:a16="http://schemas.microsoft.com/office/drawing/2014/main" id="{0CDCAD1A-4664-49D1-AC36-5B23E90C392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037" y="3180"/>
                  <a:ext cx="153" cy="153"/>
                </a:xfrm>
                <a:custGeom>
                  <a:avLst/>
                  <a:gdLst>
                    <a:gd name="T0" fmla="*/ 9 w 31"/>
                    <a:gd name="T1" fmla="*/ 28 h 31"/>
                    <a:gd name="T2" fmla="*/ 3 w 31"/>
                    <a:gd name="T3" fmla="*/ 28 h 31"/>
                    <a:gd name="T4" fmla="*/ 0 w 31"/>
                    <a:gd name="T5" fmla="*/ 31 h 31"/>
                    <a:gd name="T6" fmla="*/ 6 w 31"/>
                    <a:gd name="T7" fmla="*/ 31 h 31"/>
                    <a:gd name="T8" fmla="*/ 9 w 31"/>
                    <a:gd name="T9" fmla="*/ 28 h 31"/>
                    <a:gd name="T10" fmla="*/ 31 w 31"/>
                    <a:gd name="T11" fmla="*/ 0 h 31"/>
                    <a:gd name="T12" fmla="*/ 28 w 31"/>
                    <a:gd name="T13" fmla="*/ 3 h 31"/>
                    <a:gd name="T14" fmla="*/ 28 w 31"/>
                    <a:gd name="T15" fmla="*/ 9 h 31"/>
                    <a:gd name="T16" fmla="*/ 31 w 31"/>
                    <a:gd name="T17" fmla="*/ 6 h 31"/>
                    <a:gd name="T18" fmla="*/ 31 w 31"/>
                    <a:gd name="T19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1" h="31">
                      <a:moveTo>
                        <a:pt x="9" y="28"/>
                      </a:moveTo>
                      <a:cubicBezTo>
                        <a:pt x="3" y="28"/>
                        <a:pt x="3" y="28"/>
                        <a:pt x="3" y="28"/>
                      </a:cubicBezTo>
                      <a:cubicBezTo>
                        <a:pt x="2" y="29"/>
                        <a:pt x="1" y="30"/>
                        <a:pt x="0" y="31"/>
                      </a:cubicBezTo>
                      <a:cubicBezTo>
                        <a:pt x="6" y="31"/>
                        <a:pt x="6" y="31"/>
                        <a:pt x="6" y="31"/>
                      </a:cubicBezTo>
                      <a:cubicBezTo>
                        <a:pt x="7" y="30"/>
                        <a:pt x="8" y="29"/>
                        <a:pt x="9" y="28"/>
                      </a:cubicBezTo>
                      <a:moveTo>
                        <a:pt x="31" y="0"/>
                      </a:moveTo>
                      <a:cubicBezTo>
                        <a:pt x="30" y="1"/>
                        <a:pt x="29" y="2"/>
                        <a:pt x="28" y="3"/>
                      </a:cubicBezTo>
                      <a:cubicBezTo>
                        <a:pt x="28" y="9"/>
                        <a:pt x="28" y="9"/>
                        <a:pt x="28" y="9"/>
                      </a:cubicBezTo>
                      <a:cubicBezTo>
                        <a:pt x="29" y="8"/>
                        <a:pt x="30" y="7"/>
                        <a:pt x="31" y="6"/>
                      </a:cubicBezTo>
                      <a:cubicBezTo>
                        <a:pt x="31" y="0"/>
                        <a:pt x="31" y="0"/>
                        <a:pt x="31" y="0"/>
                      </a:cubicBezTo>
                    </a:path>
                  </a:pathLst>
                </a:custGeom>
                <a:solidFill>
                  <a:srgbClr val="103D3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83" name="Freeform 272">
                  <a:extLst>
                    <a:ext uri="{FF2B5EF4-FFF2-40B4-BE49-F238E27FC236}">
                      <a16:creationId xmlns:a16="http://schemas.microsoft.com/office/drawing/2014/main" id="{65116F73-5E29-4648-AAD5-808404BEE11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73" y="2999"/>
                  <a:ext cx="502" cy="319"/>
                </a:xfrm>
                <a:custGeom>
                  <a:avLst/>
                  <a:gdLst>
                    <a:gd name="T0" fmla="*/ 80 w 102"/>
                    <a:gd name="T1" fmla="*/ 62 h 65"/>
                    <a:gd name="T2" fmla="*/ 0 w 102"/>
                    <a:gd name="T3" fmla="*/ 62 h 65"/>
                    <a:gd name="T4" fmla="*/ 0 w 102"/>
                    <a:gd name="T5" fmla="*/ 65 h 65"/>
                    <a:gd name="T6" fmla="*/ 77 w 102"/>
                    <a:gd name="T7" fmla="*/ 65 h 65"/>
                    <a:gd name="T8" fmla="*/ 80 w 102"/>
                    <a:gd name="T9" fmla="*/ 62 h 65"/>
                    <a:gd name="T10" fmla="*/ 99 w 102"/>
                    <a:gd name="T11" fmla="*/ 43 h 65"/>
                    <a:gd name="T12" fmla="*/ 99 w 102"/>
                    <a:gd name="T13" fmla="*/ 62 h 65"/>
                    <a:gd name="T14" fmla="*/ 85 w 102"/>
                    <a:gd name="T15" fmla="*/ 62 h 65"/>
                    <a:gd name="T16" fmla="*/ 85 w 102"/>
                    <a:gd name="T17" fmla="*/ 63 h 65"/>
                    <a:gd name="T18" fmla="*/ 83 w 102"/>
                    <a:gd name="T19" fmla="*/ 65 h 65"/>
                    <a:gd name="T20" fmla="*/ 102 w 102"/>
                    <a:gd name="T21" fmla="*/ 65 h 65"/>
                    <a:gd name="T22" fmla="*/ 102 w 102"/>
                    <a:gd name="T23" fmla="*/ 46 h 65"/>
                    <a:gd name="T24" fmla="*/ 102 w 102"/>
                    <a:gd name="T25" fmla="*/ 46 h 65"/>
                    <a:gd name="T26" fmla="*/ 99 w 102"/>
                    <a:gd name="T27" fmla="*/ 43 h 65"/>
                    <a:gd name="T28" fmla="*/ 102 w 102"/>
                    <a:gd name="T29" fmla="*/ 0 h 65"/>
                    <a:gd name="T30" fmla="*/ 99 w 102"/>
                    <a:gd name="T31" fmla="*/ 0 h 65"/>
                    <a:gd name="T32" fmla="*/ 99 w 102"/>
                    <a:gd name="T33" fmla="*/ 43 h 65"/>
                    <a:gd name="T34" fmla="*/ 102 w 102"/>
                    <a:gd name="T35" fmla="*/ 40 h 65"/>
                    <a:gd name="T36" fmla="*/ 102 w 102"/>
                    <a:gd name="T37" fmla="*/ 0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02" h="65">
                      <a:moveTo>
                        <a:pt x="80" y="62"/>
                      </a:move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0" y="65"/>
                        <a:pt x="0" y="65"/>
                        <a:pt x="0" y="65"/>
                      </a:cubicBezTo>
                      <a:cubicBezTo>
                        <a:pt x="77" y="65"/>
                        <a:pt x="77" y="65"/>
                        <a:pt x="77" y="65"/>
                      </a:cubicBezTo>
                      <a:cubicBezTo>
                        <a:pt x="78" y="64"/>
                        <a:pt x="79" y="63"/>
                        <a:pt x="80" y="62"/>
                      </a:cubicBezTo>
                      <a:moveTo>
                        <a:pt x="99" y="43"/>
                      </a:moveTo>
                      <a:cubicBezTo>
                        <a:pt x="99" y="62"/>
                        <a:pt x="99" y="62"/>
                        <a:pt x="99" y="62"/>
                      </a:cubicBezTo>
                      <a:cubicBezTo>
                        <a:pt x="85" y="62"/>
                        <a:pt x="85" y="62"/>
                        <a:pt x="85" y="62"/>
                      </a:cubicBezTo>
                      <a:cubicBezTo>
                        <a:pt x="85" y="63"/>
                        <a:pt x="85" y="63"/>
                        <a:pt x="85" y="63"/>
                      </a:cubicBezTo>
                      <a:cubicBezTo>
                        <a:pt x="85" y="64"/>
                        <a:pt x="84" y="65"/>
                        <a:pt x="83" y="65"/>
                      </a:cubicBezTo>
                      <a:cubicBezTo>
                        <a:pt x="102" y="65"/>
                        <a:pt x="102" y="65"/>
                        <a:pt x="102" y="65"/>
                      </a:cubicBezTo>
                      <a:cubicBezTo>
                        <a:pt x="102" y="46"/>
                        <a:pt x="102" y="46"/>
                        <a:pt x="102" y="46"/>
                      </a:cubicBezTo>
                      <a:cubicBezTo>
                        <a:pt x="102" y="46"/>
                        <a:pt x="102" y="46"/>
                        <a:pt x="102" y="46"/>
                      </a:cubicBezTo>
                      <a:cubicBezTo>
                        <a:pt x="99" y="43"/>
                        <a:pt x="99" y="43"/>
                        <a:pt x="99" y="43"/>
                      </a:cubicBezTo>
                      <a:moveTo>
                        <a:pt x="102" y="0"/>
                      </a:moveTo>
                      <a:cubicBezTo>
                        <a:pt x="99" y="0"/>
                        <a:pt x="99" y="0"/>
                        <a:pt x="99" y="0"/>
                      </a:cubicBezTo>
                      <a:cubicBezTo>
                        <a:pt x="99" y="43"/>
                        <a:pt x="99" y="43"/>
                        <a:pt x="99" y="43"/>
                      </a:cubicBezTo>
                      <a:cubicBezTo>
                        <a:pt x="100" y="42"/>
                        <a:pt x="101" y="41"/>
                        <a:pt x="102" y="40"/>
                      </a:cubicBezTo>
                      <a:cubicBezTo>
                        <a:pt x="102" y="0"/>
                        <a:pt x="102" y="0"/>
                        <a:pt x="102" y="0"/>
                      </a:cubicBezTo>
                    </a:path>
                  </a:pathLst>
                </a:custGeom>
                <a:solidFill>
                  <a:srgbClr val="67676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84" name="Freeform 273">
                  <a:extLst>
                    <a:ext uri="{FF2B5EF4-FFF2-40B4-BE49-F238E27FC236}">
                      <a16:creationId xmlns:a16="http://schemas.microsoft.com/office/drawing/2014/main" id="{17070174-B251-43C1-B9AF-8E8C29C5FA0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052" y="3195"/>
                  <a:ext cx="123" cy="123"/>
                </a:xfrm>
                <a:custGeom>
                  <a:avLst/>
                  <a:gdLst>
                    <a:gd name="T0" fmla="*/ 8 w 25"/>
                    <a:gd name="T1" fmla="*/ 22 h 25"/>
                    <a:gd name="T2" fmla="*/ 3 w 25"/>
                    <a:gd name="T3" fmla="*/ 22 h 25"/>
                    <a:gd name="T4" fmla="*/ 0 w 25"/>
                    <a:gd name="T5" fmla="*/ 25 h 25"/>
                    <a:gd name="T6" fmla="*/ 6 w 25"/>
                    <a:gd name="T7" fmla="*/ 25 h 25"/>
                    <a:gd name="T8" fmla="*/ 8 w 25"/>
                    <a:gd name="T9" fmla="*/ 23 h 25"/>
                    <a:gd name="T10" fmla="*/ 8 w 25"/>
                    <a:gd name="T11" fmla="*/ 22 h 25"/>
                    <a:gd name="T12" fmla="*/ 25 w 25"/>
                    <a:gd name="T13" fmla="*/ 0 h 25"/>
                    <a:gd name="T14" fmla="*/ 22 w 25"/>
                    <a:gd name="T15" fmla="*/ 3 h 25"/>
                    <a:gd name="T16" fmla="*/ 22 w 25"/>
                    <a:gd name="T17" fmla="*/ 3 h 25"/>
                    <a:gd name="T18" fmla="*/ 25 w 25"/>
                    <a:gd name="T19" fmla="*/ 6 h 25"/>
                    <a:gd name="T20" fmla="*/ 25 w 25"/>
                    <a:gd name="T21" fmla="*/ 6 h 25"/>
                    <a:gd name="T22" fmla="*/ 25 w 25"/>
                    <a:gd name="T23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5" h="25">
                      <a:moveTo>
                        <a:pt x="8" y="22"/>
                      </a:move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2" y="23"/>
                        <a:pt x="1" y="24"/>
                        <a:pt x="0" y="25"/>
                      </a:cubicBezTo>
                      <a:cubicBezTo>
                        <a:pt x="6" y="25"/>
                        <a:pt x="6" y="25"/>
                        <a:pt x="6" y="25"/>
                      </a:cubicBezTo>
                      <a:cubicBezTo>
                        <a:pt x="7" y="25"/>
                        <a:pt x="8" y="24"/>
                        <a:pt x="8" y="23"/>
                      </a:cubicBezTo>
                      <a:cubicBezTo>
                        <a:pt x="8" y="22"/>
                        <a:pt x="8" y="22"/>
                        <a:pt x="8" y="22"/>
                      </a:cubicBezTo>
                      <a:moveTo>
                        <a:pt x="25" y="0"/>
                      </a:moveTo>
                      <a:cubicBezTo>
                        <a:pt x="24" y="1"/>
                        <a:pt x="23" y="2"/>
                        <a:pt x="22" y="3"/>
                      </a:cubicBezTo>
                      <a:cubicBezTo>
                        <a:pt x="22" y="3"/>
                        <a:pt x="22" y="3"/>
                        <a:pt x="22" y="3"/>
                      </a:cubicBez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25" y="0"/>
                        <a:pt x="25" y="0"/>
                        <a:pt x="25" y="0"/>
                      </a:cubicBezTo>
                    </a:path>
                  </a:pathLst>
                </a:custGeom>
                <a:solidFill>
                  <a:srgbClr val="103B3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85" name="Freeform 274">
                  <a:extLst>
                    <a:ext uri="{FF2B5EF4-FFF2-40B4-BE49-F238E27FC236}">
                      <a16:creationId xmlns:a16="http://schemas.microsoft.com/office/drawing/2014/main" id="{C7CA9E7C-3A7C-4ED2-9285-49B7178433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73" y="2999"/>
                  <a:ext cx="487" cy="304"/>
                </a:xfrm>
                <a:custGeom>
                  <a:avLst/>
                  <a:gdLst>
                    <a:gd name="T0" fmla="*/ 99 w 99"/>
                    <a:gd name="T1" fmla="*/ 0 h 62"/>
                    <a:gd name="T2" fmla="*/ 96 w 99"/>
                    <a:gd name="T3" fmla="*/ 0 h 62"/>
                    <a:gd name="T4" fmla="*/ 96 w 99"/>
                    <a:gd name="T5" fmla="*/ 60 h 62"/>
                    <a:gd name="T6" fmla="*/ 0 w 99"/>
                    <a:gd name="T7" fmla="*/ 60 h 62"/>
                    <a:gd name="T8" fmla="*/ 0 w 99"/>
                    <a:gd name="T9" fmla="*/ 62 h 62"/>
                    <a:gd name="T10" fmla="*/ 80 w 99"/>
                    <a:gd name="T11" fmla="*/ 62 h 62"/>
                    <a:gd name="T12" fmla="*/ 83 w 99"/>
                    <a:gd name="T13" fmla="*/ 60 h 62"/>
                    <a:gd name="T14" fmla="*/ 85 w 99"/>
                    <a:gd name="T15" fmla="*/ 62 h 62"/>
                    <a:gd name="T16" fmla="*/ 99 w 99"/>
                    <a:gd name="T17" fmla="*/ 62 h 62"/>
                    <a:gd name="T18" fmla="*/ 99 w 99"/>
                    <a:gd name="T19" fmla="*/ 43 h 62"/>
                    <a:gd name="T20" fmla="*/ 99 w 99"/>
                    <a:gd name="T21" fmla="*/ 43 h 62"/>
                    <a:gd name="T22" fmla="*/ 99 w 99"/>
                    <a:gd name="T23" fmla="*/ 43 h 62"/>
                    <a:gd name="T24" fmla="*/ 99 w 99"/>
                    <a:gd name="T25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9" h="62">
                      <a:moveTo>
                        <a:pt x="99" y="0"/>
                      </a:moveTo>
                      <a:cubicBezTo>
                        <a:pt x="96" y="0"/>
                        <a:pt x="96" y="0"/>
                        <a:pt x="96" y="0"/>
                      </a:cubicBezTo>
                      <a:cubicBezTo>
                        <a:pt x="96" y="60"/>
                        <a:pt x="96" y="60"/>
                        <a:pt x="96" y="60"/>
                      </a:cubicBezTo>
                      <a:cubicBezTo>
                        <a:pt x="0" y="60"/>
                        <a:pt x="0" y="60"/>
                        <a:pt x="0" y="60"/>
                      </a:cubicBez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80" y="62"/>
                        <a:pt x="80" y="62"/>
                        <a:pt x="80" y="62"/>
                      </a:cubicBezTo>
                      <a:cubicBezTo>
                        <a:pt x="81" y="62"/>
                        <a:pt x="82" y="61"/>
                        <a:pt x="83" y="60"/>
                      </a:cubicBezTo>
                      <a:cubicBezTo>
                        <a:pt x="85" y="62"/>
                        <a:pt x="85" y="62"/>
                        <a:pt x="85" y="62"/>
                      </a:cubicBezTo>
                      <a:cubicBezTo>
                        <a:pt x="99" y="62"/>
                        <a:pt x="99" y="62"/>
                        <a:pt x="99" y="62"/>
                      </a:cubicBezTo>
                      <a:cubicBezTo>
                        <a:pt x="99" y="43"/>
                        <a:pt x="99" y="43"/>
                        <a:pt x="99" y="43"/>
                      </a:cubicBezTo>
                      <a:cubicBezTo>
                        <a:pt x="99" y="43"/>
                        <a:pt x="99" y="43"/>
                        <a:pt x="99" y="43"/>
                      </a:cubicBezTo>
                      <a:cubicBezTo>
                        <a:pt x="99" y="43"/>
                        <a:pt x="99" y="43"/>
                        <a:pt x="99" y="43"/>
                      </a:cubicBezTo>
                      <a:cubicBezTo>
                        <a:pt x="99" y="0"/>
                        <a:pt x="99" y="0"/>
                        <a:pt x="99" y="0"/>
                      </a:cubicBezTo>
                    </a:path>
                  </a:pathLst>
                </a:custGeom>
                <a:solidFill>
                  <a:srgbClr val="63636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86" name="Freeform 275">
                  <a:extLst>
                    <a:ext uri="{FF2B5EF4-FFF2-40B4-BE49-F238E27FC236}">
                      <a16:creationId xmlns:a16="http://schemas.microsoft.com/office/drawing/2014/main" id="{0F3A5C3C-070F-421E-97AA-6610E266AB1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067" y="3210"/>
                  <a:ext cx="93" cy="93"/>
                </a:xfrm>
                <a:custGeom>
                  <a:avLst/>
                  <a:gdLst>
                    <a:gd name="T0" fmla="*/ 3 w 19"/>
                    <a:gd name="T1" fmla="*/ 17 h 19"/>
                    <a:gd name="T2" fmla="*/ 0 w 19"/>
                    <a:gd name="T3" fmla="*/ 19 h 19"/>
                    <a:gd name="T4" fmla="*/ 5 w 19"/>
                    <a:gd name="T5" fmla="*/ 19 h 19"/>
                    <a:gd name="T6" fmla="*/ 3 w 19"/>
                    <a:gd name="T7" fmla="*/ 17 h 19"/>
                    <a:gd name="T8" fmla="*/ 19 w 19"/>
                    <a:gd name="T9" fmla="*/ 0 h 19"/>
                    <a:gd name="T10" fmla="*/ 19 w 19"/>
                    <a:gd name="T11" fmla="*/ 0 h 19"/>
                    <a:gd name="T12" fmla="*/ 19 w 19"/>
                    <a:gd name="T13" fmla="*/ 0 h 19"/>
                    <a:gd name="T14" fmla="*/ 19 w 19"/>
                    <a:gd name="T15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" h="19">
                      <a:moveTo>
                        <a:pt x="3" y="17"/>
                      </a:moveTo>
                      <a:cubicBezTo>
                        <a:pt x="2" y="18"/>
                        <a:pt x="1" y="19"/>
                        <a:pt x="0" y="19"/>
                      </a:cubicBezTo>
                      <a:cubicBezTo>
                        <a:pt x="5" y="19"/>
                        <a:pt x="5" y="19"/>
                        <a:pt x="5" y="19"/>
                      </a:cubicBezTo>
                      <a:cubicBezTo>
                        <a:pt x="3" y="17"/>
                        <a:pt x="3" y="17"/>
                        <a:pt x="3" y="17"/>
                      </a:cubicBezTo>
                      <a:moveTo>
                        <a:pt x="19" y="0"/>
                      </a:move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9" y="0"/>
                        <a:pt x="19" y="0"/>
                        <a:pt x="19" y="0"/>
                      </a:cubicBezTo>
                    </a:path>
                  </a:pathLst>
                </a:custGeom>
                <a:solidFill>
                  <a:srgbClr val="0F39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87" name="Freeform 276">
                  <a:extLst>
                    <a:ext uri="{FF2B5EF4-FFF2-40B4-BE49-F238E27FC236}">
                      <a16:creationId xmlns:a16="http://schemas.microsoft.com/office/drawing/2014/main" id="{2CBC5678-106B-43E8-B43D-FAC57A044D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73" y="2999"/>
                  <a:ext cx="473" cy="294"/>
                </a:xfrm>
                <a:custGeom>
                  <a:avLst/>
                  <a:gdLst>
                    <a:gd name="T0" fmla="*/ 473 w 473"/>
                    <a:gd name="T1" fmla="*/ 0 h 294"/>
                    <a:gd name="T2" fmla="*/ 463 w 473"/>
                    <a:gd name="T3" fmla="*/ 0 h 294"/>
                    <a:gd name="T4" fmla="*/ 463 w 473"/>
                    <a:gd name="T5" fmla="*/ 280 h 294"/>
                    <a:gd name="T6" fmla="*/ 0 w 473"/>
                    <a:gd name="T7" fmla="*/ 280 h 294"/>
                    <a:gd name="T8" fmla="*/ 0 w 473"/>
                    <a:gd name="T9" fmla="*/ 294 h 294"/>
                    <a:gd name="T10" fmla="*/ 473 w 473"/>
                    <a:gd name="T11" fmla="*/ 294 h 294"/>
                    <a:gd name="T12" fmla="*/ 473 w 473"/>
                    <a:gd name="T13" fmla="*/ 0 h 2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73" h="294">
                      <a:moveTo>
                        <a:pt x="473" y="0"/>
                      </a:moveTo>
                      <a:lnTo>
                        <a:pt x="463" y="0"/>
                      </a:lnTo>
                      <a:lnTo>
                        <a:pt x="463" y="280"/>
                      </a:lnTo>
                      <a:lnTo>
                        <a:pt x="0" y="280"/>
                      </a:lnTo>
                      <a:lnTo>
                        <a:pt x="0" y="294"/>
                      </a:lnTo>
                      <a:lnTo>
                        <a:pt x="473" y="294"/>
                      </a:lnTo>
                      <a:lnTo>
                        <a:pt x="473" y="0"/>
                      </a:lnTo>
                      <a:close/>
                    </a:path>
                  </a:pathLst>
                </a:custGeom>
                <a:solidFill>
                  <a:srgbClr val="5F5F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88" name="Freeform 277">
                  <a:extLst>
                    <a:ext uri="{FF2B5EF4-FFF2-40B4-BE49-F238E27FC236}">
                      <a16:creationId xmlns:a16="http://schemas.microsoft.com/office/drawing/2014/main" id="{EAB1569E-E151-4539-80EF-3A14E6CA65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73" y="2999"/>
                  <a:ext cx="473" cy="294"/>
                </a:xfrm>
                <a:custGeom>
                  <a:avLst/>
                  <a:gdLst>
                    <a:gd name="T0" fmla="*/ 473 w 473"/>
                    <a:gd name="T1" fmla="*/ 0 h 294"/>
                    <a:gd name="T2" fmla="*/ 463 w 473"/>
                    <a:gd name="T3" fmla="*/ 0 h 294"/>
                    <a:gd name="T4" fmla="*/ 463 w 473"/>
                    <a:gd name="T5" fmla="*/ 280 h 294"/>
                    <a:gd name="T6" fmla="*/ 0 w 473"/>
                    <a:gd name="T7" fmla="*/ 280 h 294"/>
                    <a:gd name="T8" fmla="*/ 0 w 473"/>
                    <a:gd name="T9" fmla="*/ 294 h 294"/>
                    <a:gd name="T10" fmla="*/ 473 w 473"/>
                    <a:gd name="T11" fmla="*/ 294 h 294"/>
                    <a:gd name="T12" fmla="*/ 473 w 473"/>
                    <a:gd name="T13" fmla="*/ 0 h 2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73" h="294">
                      <a:moveTo>
                        <a:pt x="473" y="0"/>
                      </a:moveTo>
                      <a:lnTo>
                        <a:pt x="463" y="0"/>
                      </a:lnTo>
                      <a:lnTo>
                        <a:pt x="463" y="280"/>
                      </a:lnTo>
                      <a:lnTo>
                        <a:pt x="0" y="280"/>
                      </a:lnTo>
                      <a:lnTo>
                        <a:pt x="0" y="294"/>
                      </a:lnTo>
                      <a:lnTo>
                        <a:pt x="473" y="294"/>
                      </a:lnTo>
                      <a:lnTo>
                        <a:pt x="47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89" name="Freeform 278">
                  <a:extLst>
                    <a:ext uri="{FF2B5EF4-FFF2-40B4-BE49-F238E27FC236}">
                      <a16:creationId xmlns:a16="http://schemas.microsoft.com/office/drawing/2014/main" id="{6B84D935-ECB2-4EAF-B3DF-354C519F28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73" y="2999"/>
                  <a:ext cx="463" cy="280"/>
                </a:xfrm>
                <a:custGeom>
                  <a:avLst/>
                  <a:gdLst>
                    <a:gd name="T0" fmla="*/ 463 w 463"/>
                    <a:gd name="T1" fmla="*/ 0 h 280"/>
                    <a:gd name="T2" fmla="*/ 448 w 463"/>
                    <a:gd name="T3" fmla="*/ 0 h 280"/>
                    <a:gd name="T4" fmla="*/ 448 w 463"/>
                    <a:gd name="T5" fmla="*/ 265 h 280"/>
                    <a:gd name="T6" fmla="*/ 0 w 463"/>
                    <a:gd name="T7" fmla="*/ 265 h 280"/>
                    <a:gd name="T8" fmla="*/ 0 w 463"/>
                    <a:gd name="T9" fmla="*/ 280 h 280"/>
                    <a:gd name="T10" fmla="*/ 463 w 463"/>
                    <a:gd name="T11" fmla="*/ 280 h 280"/>
                    <a:gd name="T12" fmla="*/ 463 w 463"/>
                    <a:gd name="T13" fmla="*/ 0 h 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63" h="280">
                      <a:moveTo>
                        <a:pt x="463" y="0"/>
                      </a:moveTo>
                      <a:lnTo>
                        <a:pt x="448" y="0"/>
                      </a:lnTo>
                      <a:lnTo>
                        <a:pt x="448" y="265"/>
                      </a:lnTo>
                      <a:lnTo>
                        <a:pt x="0" y="265"/>
                      </a:lnTo>
                      <a:lnTo>
                        <a:pt x="0" y="280"/>
                      </a:lnTo>
                      <a:lnTo>
                        <a:pt x="463" y="280"/>
                      </a:lnTo>
                      <a:lnTo>
                        <a:pt x="463" y="0"/>
                      </a:lnTo>
                      <a:close/>
                    </a:path>
                  </a:pathLst>
                </a:custGeom>
                <a:solidFill>
                  <a:srgbClr val="5A5A5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90" name="Freeform 279">
                  <a:extLst>
                    <a:ext uri="{FF2B5EF4-FFF2-40B4-BE49-F238E27FC236}">
                      <a16:creationId xmlns:a16="http://schemas.microsoft.com/office/drawing/2014/main" id="{1F3EC27B-BB76-4C8E-9E89-F5581D25B3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73" y="2999"/>
                  <a:ext cx="463" cy="280"/>
                </a:xfrm>
                <a:custGeom>
                  <a:avLst/>
                  <a:gdLst>
                    <a:gd name="T0" fmla="*/ 463 w 463"/>
                    <a:gd name="T1" fmla="*/ 0 h 280"/>
                    <a:gd name="T2" fmla="*/ 448 w 463"/>
                    <a:gd name="T3" fmla="*/ 0 h 280"/>
                    <a:gd name="T4" fmla="*/ 448 w 463"/>
                    <a:gd name="T5" fmla="*/ 265 h 280"/>
                    <a:gd name="T6" fmla="*/ 0 w 463"/>
                    <a:gd name="T7" fmla="*/ 265 h 280"/>
                    <a:gd name="T8" fmla="*/ 0 w 463"/>
                    <a:gd name="T9" fmla="*/ 280 h 280"/>
                    <a:gd name="T10" fmla="*/ 463 w 463"/>
                    <a:gd name="T11" fmla="*/ 280 h 280"/>
                    <a:gd name="T12" fmla="*/ 463 w 463"/>
                    <a:gd name="T13" fmla="*/ 0 h 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63" h="280">
                      <a:moveTo>
                        <a:pt x="463" y="0"/>
                      </a:moveTo>
                      <a:lnTo>
                        <a:pt x="448" y="0"/>
                      </a:lnTo>
                      <a:lnTo>
                        <a:pt x="448" y="265"/>
                      </a:lnTo>
                      <a:lnTo>
                        <a:pt x="0" y="265"/>
                      </a:lnTo>
                      <a:lnTo>
                        <a:pt x="0" y="280"/>
                      </a:lnTo>
                      <a:lnTo>
                        <a:pt x="463" y="280"/>
                      </a:lnTo>
                      <a:lnTo>
                        <a:pt x="46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91" name="Freeform 280">
                  <a:extLst>
                    <a:ext uri="{FF2B5EF4-FFF2-40B4-BE49-F238E27FC236}">
                      <a16:creationId xmlns:a16="http://schemas.microsoft.com/office/drawing/2014/main" id="{7E116024-B6B2-4B18-8B51-6B2FCD8042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73" y="2999"/>
                  <a:ext cx="448" cy="265"/>
                </a:xfrm>
                <a:custGeom>
                  <a:avLst/>
                  <a:gdLst>
                    <a:gd name="T0" fmla="*/ 448 w 448"/>
                    <a:gd name="T1" fmla="*/ 0 h 265"/>
                    <a:gd name="T2" fmla="*/ 433 w 448"/>
                    <a:gd name="T3" fmla="*/ 0 h 265"/>
                    <a:gd name="T4" fmla="*/ 433 w 448"/>
                    <a:gd name="T5" fmla="*/ 250 h 265"/>
                    <a:gd name="T6" fmla="*/ 0 w 448"/>
                    <a:gd name="T7" fmla="*/ 250 h 265"/>
                    <a:gd name="T8" fmla="*/ 0 w 448"/>
                    <a:gd name="T9" fmla="*/ 265 h 265"/>
                    <a:gd name="T10" fmla="*/ 448 w 448"/>
                    <a:gd name="T11" fmla="*/ 265 h 265"/>
                    <a:gd name="T12" fmla="*/ 448 w 448"/>
                    <a:gd name="T13" fmla="*/ 0 h 2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8" h="265">
                      <a:moveTo>
                        <a:pt x="448" y="0"/>
                      </a:moveTo>
                      <a:lnTo>
                        <a:pt x="433" y="0"/>
                      </a:lnTo>
                      <a:lnTo>
                        <a:pt x="433" y="250"/>
                      </a:lnTo>
                      <a:lnTo>
                        <a:pt x="0" y="250"/>
                      </a:lnTo>
                      <a:lnTo>
                        <a:pt x="0" y="265"/>
                      </a:lnTo>
                      <a:lnTo>
                        <a:pt x="448" y="265"/>
                      </a:lnTo>
                      <a:lnTo>
                        <a:pt x="448" y="0"/>
                      </a:lnTo>
                      <a:close/>
                    </a:path>
                  </a:pathLst>
                </a:custGeom>
                <a:solidFill>
                  <a:srgbClr val="5555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92" name="Freeform 281">
                  <a:extLst>
                    <a:ext uri="{FF2B5EF4-FFF2-40B4-BE49-F238E27FC236}">
                      <a16:creationId xmlns:a16="http://schemas.microsoft.com/office/drawing/2014/main" id="{14177AC4-1046-4B6A-A171-390D162A1E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73" y="2999"/>
                  <a:ext cx="448" cy="265"/>
                </a:xfrm>
                <a:custGeom>
                  <a:avLst/>
                  <a:gdLst>
                    <a:gd name="T0" fmla="*/ 448 w 448"/>
                    <a:gd name="T1" fmla="*/ 0 h 265"/>
                    <a:gd name="T2" fmla="*/ 433 w 448"/>
                    <a:gd name="T3" fmla="*/ 0 h 265"/>
                    <a:gd name="T4" fmla="*/ 433 w 448"/>
                    <a:gd name="T5" fmla="*/ 250 h 265"/>
                    <a:gd name="T6" fmla="*/ 0 w 448"/>
                    <a:gd name="T7" fmla="*/ 250 h 265"/>
                    <a:gd name="T8" fmla="*/ 0 w 448"/>
                    <a:gd name="T9" fmla="*/ 265 h 265"/>
                    <a:gd name="T10" fmla="*/ 448 w 448"/>
                    <a:gd name="T11" fmla="*/ 265 h 265"/>
                    <a:gd name="T12" fmla="*/ 448 w 448"/>
                    <a:gd name="T13" fmla="*/ 0 h 2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8" h="265">
                      <a:moveTo>
                        <a:pt x="448" y="0"/>
                      </a:moveTo>
                      <a:lnTo>
                        <a:pt x="433" y="0"/>
                      </a:lnTo>
                      <a:lnTo>
                        <a:pt x="433" y="250"/>
                      </a:lnTo>
                      <a:lnTo>
                        <a:pt x="0" y="250"/>
                      </a:lnTo>
                      <a:lnTo>
                        <a:pt x="0" y="265"/>
                      </a:lnTo>
                      <a:lnTo>
                        <a:pt x="448" y="265"/>
                      </a:lnTo>
                      <a:lnTo>
                        <a:pt x="448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93" name="Freeform 282">
                  <a:extLst>
                    <a:ext uri="{FF2B5EF4-FFF2-40B4-BE49-F238E27FC236}">
                      <a16:creationId xmlns:a16="http://schemas.microsoft.com/office/drawing/2014/main" id="{15027A0E-B12A-4B38-AF3F-676D926BC6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73" y="2999"/>
                  <a:ext cx="433" cy="250"/>
                </a:xfrm>
                <a:custGeom>
                  <a:avLst/>
                  <a:gdLst>
                    <a:gd name="T0" fmla="*/ 433 w 433"/>
                    <a:gd name="T1" fmla="*/ 0 h 250"/>
                    <a:gd name="T2" fmla="*/ 419 w 433"/>
                    <a:gd name="T3" fmla="*/ 0 h 250"/>
                    <a:gd name="T4" fmla="*/ 419 w 433"/>
                    <a:gd name="T5" fmla="*/ 235 h 250"/>
                    <a:gd name="T6" fmla="*/ 0 w 433"/>
                    <a:gd name="T7" fmla="*/ 235 h 250"/>
                    <a:gd name="T8" fmla="*/ 0 w 433"/>
                    <a:gd name="T9" fmla="*/ 250 h 250"/>
                    <a:gd name="T10" fmla="*/ 433 w 433"/>
                    <a:gd name="T11" fmla="*/ 250 h 250"/>
                    <a:gd name="T12" fmla="*/ 433 w 433"/>
                    <a:gd name="T13" fmla="*/ 0 h 2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3" h="250">
                      <a:moveTo>
                        <a:pt x="433" y="0"/>
                      </a:moveTo>
                      <a:lnTo>
                        <a:pt x="419" y="0"/>
                      </a:lnTo>
                      <a:lnTo>
                        <a:pt x="419" y="235"/>
                      </a:lnTo>
                      <a:lnTo>
                        <a:pt x="0" y="235"/>
                      </a:lnTo>
                      <a:lnTo>
                        <a:pt x="0" y="250"/>
                      </a:lnTo>
                      <a:lnTo>
                        <a:pt x="433" y="250"/>
                      </a:lnTo>
                      <a:lnTo>
                        <a:pt x="433" y="0"/>
                      </a:lnTo>
                      <a:close/>
                    </a:path>
                  </a:pathLst>
                </a:custGeom>
                <a:solidFill>
                  <a:srgbClr val="5050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94" name="Freeform 283">
                  <a:extLst>
                    <a:ext uri="{FF2B5EF4-FFF2-40B4-BE49-F238E27FC236}">
                      <a16:creationId xmlns:a16="http://schemas.microsoft.com/office/drawing/2014/main" id="{4D56BE46-2EDE-481D-91E8-4BA6292FBC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73" y="2999"/>
                  <a:ext cx="433" cy="250"/>
                </a:xfrm>
                <a:custGeom>
                  <a:avLst/>
                  <a:gdLst>
                    <a:gd name="T0" fmla="*/ 433 w 433"/>
                    <a:gd name="T1" fmla="*/ 0 h 250"/>
                    <a:gd name="T2" fmla="*/ 419 w 433"/>
                    <a:gd name="T3" fmla="*/ 0 h 250"/>
                    <a:gd name="T4" fmla="*/ 419 w 433"/>
                    <a:gd name="T5" fmla="*/ 235 h 250"/>
                    <a:gd name="T6" fmla="*/ 0 w 433"/>
                    <a:gd name="T7" fmla="*/ 235 h 250"/>
                    <a:gd name="T8" fmla="*/ 0 w 433"/>
                    <a:gd name="T9" fmla="*/ 250 h 250"/>
                    <a:gd name="T10" fmla="*/ 433 w 433"/>
                    <a:gd name="T11" fmla="*/ 250 h 250"/>
                    <a:gd name="T12" fmla="*/ 433 w 433"/>
                    <a:gd name="T13" fmla="*/ 0 h 2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3" h="250">
                      <a:moveTo>
                        <a:pt x="433" y="0"/>
                      </a:moveTo>
                      <a:lnTo>
                        <a:pt x="419" y="0"/>
                      </a:lnTo>
                      <a:lnTo>
                        <a:pt x="419" y="235"/>
                      </a:lnTo>
                      <a:lnTo>
                        <a:pt x="0" y="235"/>
                      </a:lnTo>
                      <a:lnTo>
                        <a:pt x="0" y="250"/>
                      </a:lnTo>
                      <a:lnTo>
                        <a:pt x="433" y="250"/>
                      </a:lnTo>
                      <a:lnTo>
                        <a:pt x="43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95" name="Freeform 284">
                  <a:extLst>
                    <a:ext uri="{FF2B5EF4-FFF2-40B4-BE49-F238E27FC236}">
                      <a16:creationId xmlns:a16="http://schemas.microsoft.com/office/drawing/2014/main" id="{166492C3-BF55-4055-BCDB-A151A10B6D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73" y="2999"/>
                  <a:ext cx="419" cy="235"/>
                </a:xfrm>
                <a:custGeom>
                  <a:avLst/>
                  <a:gdLst>
                    <a:gd name="T0" fmla="*/ 419 w 419"/>
                    <a:gd name="T1" fmla="*/ 0 h 235"/>
                    <a:gd name="T2" fmla="*/ 404 w 419"/>
                    <a:gd name="T3" fmla="*/ 0 h 235"/>
                    <a:gd name="T4" fmla="*/ 404 w 419"/>
                    <a:gd name="T5" fmla="*/ 221 h 235"/>
                    <a:gd name="T6" fmla="*/ 0 w 419"/>
                    <a:gd name="T7" fmla="*/ 221 h 235"/>
                    <a:gd name="T8" fmla="*/ 0 w 419"/>
                    <a:gd name="T9" fmla="*/ 235 h 235"/>
                    <a:gd name="T10" fmla="*/ 419 w 419"/>
                    <a:gd name="T11" fmla="*/ 235 h 235"/>
                    <a:gd name="T12" fmla="*/ 419 w 419"/>
                    <a:gd name="T13" fmla="*/ 0 h 2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19" h="235">
                      <a:moveTo>
                        <a:pt x="419" y="0"/>
                      </a:moveTo>
                      <a:lnTo>
                        <a:pt x="404" y="0"/>
                      </a:lnTo>
                      <a:lnTo>
                        <a:pt x="404" y="221"/>
                      </a:lnTo>
                      <a:lnTo>
                        <a:pt x="0" y="221"/>
                      </a:lnTo>
                      <a:lnTo>
                        <a:pt x="0" y="235"/>
                      </a:lnTo>
                      <a:lnTo>
                        <a:pt x="419" y="235"/>
                      </a:lnTo>
                      <a:lnTo>
                        <a:pt x="419" y="0"/>
                      </a:lnTo>
                      <a:close/>
                    </a:path>
                  </a:pathLst>
                </a:custGeom>
                <a:solidFill>
                  <a:srgbClr val="4A4A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96" name="Freeform 285">
                  <a:extLst>
                    <a:ext uri="{FF2B5EF4-FFF2-40B4-BE49-F238E27FC236}">
                      <a16:creationId xmlns:a16="http://schemas.microsoft.com/office/drawing/2014/main" id="{D2E5B031-1650-42B1-B4E0-D5B8912384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73" y="2999"/>
                  <a:ext cx="419" cy="235"/>
                </a:xfrm>
                <a:custGeom>
                  <a:avLst/>
                  <a:gdLst>
                    <a:gd name="T0" fmla="*/ 419 w 419"/>
                    <a:gd name="T1" fmla="*/ 0 h 235"/>
                    <a:gd name="T2" fmla="*/ 404 w 419"/>
                    <a:gd name="T3" fmla="*/ 0 h 235"/>
                    <a:gd name="T4" fmla="*/ 404 w 419"/>
                    <a:gd name="T5" fmla="*/ 221 h 235"/>
                    <a:gd name="T6" fmla="*/ 0 w 419"/>
                    <a:gd name="T7" fmla="*/ 221 h 235"/>
                    <a:gd name="T8" fmla="*/ 0 w 419"/>
                    <a:gd name="T9" fmla="*/ 235 h 235"/>
                    <a:gd name="T10" fmla="*/ 419 w 419"/>
                    <a:gd name="T11" fmla="*/ 235 h 235"/>
                    <a:gd name="T12" fmla="*/ 419 w 419"/>
                    <a:gd name="T13" fmla="*/ 0 h 2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19" h="235">
                      <a:moveTo>
                        <a:pt x="419" y="0"/>
                      </a:moveTo>
                      <a:lnTo>
                        <a:pt x="404" y="0"/>
                      </a:lnTo>
                      <a:lnTo>
                        <a:pt x="404" y="221"/>
                      </a:lnTo>
                      <a:lnTo>
                        <a:pt x="0" y="221"/>
                      </a:lnTo>
                      <a:lnTo>
                        <a:pt x="0" y="235"/>
                      </a:lnTo>
                      <a:lnTo>
                        <a:pt x="419" y="235"/>
                      </a:lnTo>
                      <a:lnTo>
                        <a:pt x="419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97" name="Freeform 286">
                  <a:extLst>
                    <a:ext uri="{FF2B5EF4-FFF2-40B4-BE49-F238E27FC236}">
                      <a16:creationId xmlns:a16="http://schemas.microsoft.com/office/drawing/2014/main" id="{39B72923-C9B8-40F8-88CF-D2FE8F653B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73" y="2999"/>
                  <a:ext cx="404" cy="221"/>
                </a:xfrm>
                <a:custGeom>
                  <a:avLst/>
                  <a:gdLst>
                    <a:gd name="T0" fmla="*/ 404 w 404"/>
                    <a:gd name="T1" fmla="*/ 0 h 221"/>
                    <a:gd name="T2" fmla="*/ 394 w 404"/>
                    <a:gd name="T3" fmla="*/ 0 h 221"/>
                    <a:gd name="T4" fmla="*/ 394 w 404"/>
                    <a:gd name="T5" fmla="*/ 211 h 221"/>
                    <a:gd name="T6" fmla="*/ 0 w 404"/>
                    <a:gd name="T7" fmla="*/ 211 h 221"/>
                    <a:gd name="T8" fmla="*/ 0 w 404"/>
                    <a:gd name="T9" fmla="*/ 221 h 221"/>
                    <a:gd name="T10" fmla="*/ 404 w 404"/>
                    <a:gd name="T11" fmla="*/ 221 h 221"/>
                    <a:gd name="T12" fmla="*/ 404 w 404"/>
                    <a:gd name="T13" fmla="*/ 0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4" h="221">
                      <a:moveTo>
                        <a:pt x="404" y="0"/>
                      </a:moveTo>
                      <a:lnTo>
                        <a:pt x="394" y="0"/>
                      </a:lnTo>
                      <a:lnTo>
                        <a:pt x="394" y="211"/>
                      </a:lnTo>
                      <a:lnTo>
                        <a:pt x="0" y="211"/>
                      </a:lnTo>
                      <a:lnTo>
                        <a:pt x="0" y="221"/>
                      </a:lnTo>
                      <a:lnTo>
                        <a:pt x="404" y="221"/>
                      </a:lnTo>
                      <a:lnTo>
                        <a:pt x="404" y="0"/>
                      </a:lnTo>
                      <a:close/>
                    </a:path>
                  </a:pathLst>
                </a:custGeom>
                <a:solidFill>
                  <a:srgbClr val="4545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98" name="Freeform 287">
                  <a:extLst>
                    <a:ext uri="{FF2B5EF4-FFF2-40B4-BE49-F238E27FC236}">
                      <a16:creationId xmlns:a16="http://schemas.microsoft.com/office/drawing/2014/main" id="{8DBD25BB-DF2B-48A5-B1C1-7D55833917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73" y="2999"/>
                  <a:ext cx="404" cy="221"/>
                </a:xfrm>
                <a:custGeom>
                  <a:avLst/>
                  <a:gdLst>
                    <a:gd name="T0" fmla="*/ 404 w 404"/>
                    <a:gd name="T1" fmla="*/ 0 h 221"/>
                    <a:gd name="T2" fmla="*/ 394 w 404"/>
                    <a:gd name="T3" fmla="*/ 0 h 221"/>
                    <a:gd name="T4" fmla="*/ 394 w 404"/>
                    <a:gd name="T5" fmla="*/ 211 h 221"/>
                    <a:gd name="T6" fmla="*/ 0 w 404"/>
                    <a:gd name="T7" fmla="*/ 211 h 221"/>
                    <a:gd name="T8" fmla="*/ 0 w 404"/>
                    <a:gd name="T9" fmla="*/ 221 h 221"/>
                    <a:gd name="T10" fmla="*/ 404 w 404"/>
                    <a:gd name="T11" fmla="*/ 221 h 221"/>
                    <a:gd name="T12" fmla="*/ 404 w 404"/>
                    <a:gd name="T13" fmla="*/ 0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4" h="221">
                      <a:moveTo>
                        <a:pt x="404" y="0"/>
                      </a:moveTo>
                      <a:lnTo>
                        <a:pt x="394" y="0"/>
                      </a:lnTo>
                      <a:lnTo>
                        <a:pt x="394" y="211"/>
                      </a:lnTo>
                      <a:lnTo>
                        <a:pt x="0" y="211"/>
                      </a:lnTo>
                      <a:lnTo>
                        <a:pt x="0" y="221"/>
                      </a:lnTo>
                      <a:lnTo>
                        <a:pt x="404" y="221"/>
                      </a:lnTo>
                      <a:lnTo>
                        <a:pt x="40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99" name="Freeform 288">
                  <a:extLst>
                    <a:ext uri="{FF2B5EF4-FFF2-40B4-BE49-F238E27FC236}">
                      <a16:creationId xmlns:a16="http://schemas.microsoft.com/office/drawing/2014/main" id="{7F141530-DAA3-4D2A-BA08-223C761A7B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73" y="2891"/>
                  <a:ext cx="394" cy="319"/>
                </a:xfrm>
                <a:custGeom>
                  <a:avLst/>
                  <a:gdLst>
                    <a:gd name="T0" fmla="*/ 80 w 80"/>
                    <a:gd name="T1" fmla="*/ 0 h 65"/>
                    <a:gd name="T2" fmla="*/ 6 w 80"/>
                    <a:gd name="T3" fmla="*/ 0 h 65"/>
                    <a:gd name="T4" fmla="*/ 0 w 80"/>
                    <a:gd name="T5" fmla="*/ 6 h 65"/>
                    <a:gd name="T6" fmla="*/ 0 w 80"/>
                    <a:gd name="T7" fmla="*/ 65 h 65"/>
                    <a:gd name="T8" fmla="*/ 80 w 80"/>
                    <a:gd name="T9" fmla="*/ 65 h 65"/>
                    <a:gd name="T10" fmla="*/ 80 w 80"/>
                    <a:gd name="T11" fmla="*/ 22 h 65"/>
                    <a:gd name="T12" fmla="*/ 80 w 80"/>
                    <a:gd name="T13" fmla="*/ 22 h 65"/>
                    <a:gd name="T14" fmla="*/ 80 w 80"/>
                    <a:gd name="T15" fmla="*/ 0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80" h="65">
                      <a:moveTo>
                        <a:pt x="80" y="0"/>
                      </a:move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2" y="0"/>
                        <a:pt x="0" y="2"/>
                        <a:pt x="0" y="6"/>
                      </a:cubicBezTo>
                      <a:cubicBezTo>
                        <a:pt x="0" y="65"/>
                        <a:pt x="0" y="65"/>
                        <a:pt x="0" y="65"/>
                      </a:cubicBezTo>
                      <a:cubicBezTo>
                        <a:pt x="80" y="65"/>
                        <a:pt x="80" y="65"/>
                        <a:pt x="80" y="65"/>
                      </a:cubicBezTo>
                      <a:cubicBezTo>
                        <a:pt x="80" y="22"/>
                        <a:pt x="80" y="22"/>
                        <a:pt x="80" y="22"/>
                      </a:cubicBezTo>
                      <a:cubicBezTo>
                        <a:pt x="80" y="22"/>
                        <a:pt x="80" y="22"/>
                        <a:pt x="80" y="22"/>
                      </a:cubicBezTo>
                      <a:cubicBezTo>
                        <a:pt x="80" y="0"/>
                        <a:pt x="80" y="0"/>
                        <a:pt x="80" y="0"/>
                      </a:cubicBezTo>
                    </a:path>
                  </a:pathLst>
                </a:custGeom>
                <a:solidFill>
                  <a:srgbClr val="1A626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00" name="Rectangle 289">
                  <a:extLst>
                    <a:ext uri="{FF2B5EF4-FFF2-40B4-BE49-F238E27FC236}">
                      <a16:creationId xmlns:a16="http://schemas.microsoft.com/office/drawing/2014/main" id="{8406AC88-8E83-414C-9B47-87817CE2D6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7" y="3455"/>
                  <a:ext cx="69" cy="54"/>
                </a:xfrm>
                <a:prstGeom prst="rect">
                  <a:avLst/>
                </a:prstGeom>
                <a:solidFill>
                  <a:srgbClr val="14121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01" name="Freeform 290">
                  <a:extLst>
                    <a:ext uri="{FF2B5EF4-FFF2-40B4-BE49-F238E27FC236}">
                      <a16:creationId xmlns:a16="http://schemas.microsoft.com/office/drawing/2014/main" id="{4BCA3E62-0A7D-4DF7-8A4F-F5A53B6ED6D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73" y="2891"/>
                  <a:ext cx="862" cy="564"/>
                </a:xfrm>
                <a:custGeom>
                  <a:avLst/>
                  <a:gdLst>
                    <a:gd name="T0" fmla="*/ 169 w 175"/>
                    <a:gd name="T1" fmla="*/ 0 h 115"/>
                    <a:gd name="T2" fmla="*/ 5 w 175"/>
                    <a:gd name="T3" fmla="*/ 0 h 115"/>
                    <a:gd name="T4" fmla="*/ 0 w 175"/>
                    <a:gd name="T5" fmla="*/ 5 h 115"/>
                    <a:gd name="T6" fmla="*/ 0 w 175"/>
                    <a:gd name="T7" fmla="*/ 109 h 115"/>
                    <a:gd name="T8" fmla="*/ 2 w 175"/>
                    <a:gd name="T9" fmla="*/ 114 h 115"/>
                    <a:gd name="T10" fmla="*/ 2 w 175"/>
                    <a:gd name="T11" fmla="*/ 113 h 115"/>
                    <a:gd name="T12" fmla="*/ 2 w 175"/>
                    <a:gd name="T13" fmla="*/ 114 h 115"/>
                    <a:gd name="T14" fmla="*/ 5 w 175"/>
                    <a:gd name="T15" fmla="*/ 115 h 115"/>
                    <a:gd name="T16" fmla="*/ 80 w 175"/>
                    <a:gd name="T17" fmla="*/ 115 h 115"/>
                    <a:gd name="T18" fmla="*/ 94 w 175"/>
                    <a:gd name="T19" fmla="*/ 115 h 115"/>
                    <a:gd name="T20" fmla="*/ 169 w 175"/>
                    <a:gd name="T21" fmla="*/ 115 h 115"/>
                    <a:gd name="T22" fmla="*/ 175 w 175"/>
                    <a:gd name="T23" fmla="*/ 109 h 115"/>
                    <a:gd name="T24" fmla="*/ 175 w 175"/>
                    <a:gd name="T25" fmla="*/ 5 h 115"/>
                    <a:gd name="T26" fmla="*/ 174 w 175"/>
                    <a:gd name="T27" fmla="*/ 2 h 115"/>
                    <a:gd name="T28" fmla="*/ 173 w 175"/>
                    <a:gd name="T29" fmla="*/ 2 h 115"/>
                    <a:gd name="T30" fmla="*/ 174 w 175"/>
                    <a:gd name="T31" fmla="*/ 2 h 115"/>
                    <a:gd name="T32" fmla="*/ 169 w 175"/>
                    <a:gd name="T33" fmla="*/ 0 h 115"/>
                    <a:gd name="T34" fmla="*/ 167 w 175"/>
                    <a:gd name="T35" fmla="*/ 105 h 115"/>
                    <a:gd name="T36" fmla="*/ 7 w 175"/>
                    <a:gd name="T37" fmla="*/ 105 h 115"/>
                    <a:gd name="T38" fmla="*/ 7 w 175"/>
                    <a:gd name="T39" fmla="*/ 9 h 115"/>
                    <a:gd name="T40" fmla="*/ 167 w 175"/>
                    <a:gd name="T41" fmla="*/ 9 h 115"/>
                    <a:gd name="T42" fmla="*/ 167 w 175"/>
                    <a:gd name="T43" fmla="*/ 105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75" h="115">
                      <a:moveTo>
                        <a:pt x="169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5"/>
                      </a:cubicBezTo>
                      <a:cubicBezTo>
                        <a:pt x="0" y="109"/>
                        <a:pt x="0" y="109"/>
                        <a:pt x="0" y="109"/>
                      </a:cubicBezTo>
                      <a:cubicBezTo>
                        <a:pt x="0" y="111"/>
                        <a:pt x="1" y="113"/>
                        <a:pt x="2" y="114"/>
                      </a:cubicBezTo>
                      <a:cubicBezTo>
                        <a:pt x="2" y="113"/>
                        <a:pt x="2" y="113"/>
                        <a:pt x="2" y="113"/>
                      </a:cubicBezTo>
                      <a:cubicBezTo>
                        <a:pt x="2" y="114"/>
                        <a:pt x="2" y="114"/>
                        <a:pt x="2" y="114"/>
                      </a:cubicBezTo>
                      <a:cubicBezTo>
                        <a:pt x="3" y="114"/>
                        <a:pt x="4" y="115"/>
                        <a:pt x="5" y="115"/>
                      </a:cubicBezTo>
                      <a:cubicBezTo>
                        <a:pt x="80" y="115"/>
                        <a:pt x="80" y="115"/>
                        <a:pt x="80" y="115"/>
                      </a:cubicBezTo>
                      <a:cubicBezTo>
                        <a:pt x="94" y="115"/>
                        <a:pt x="94" y="115"/>
                        <a:pt x="94" y="115"/>
                      </a:cubicBezTo>
                      <a:cubicBezTo>
                        <a:pt x="169" y="115"/>
                        <a:pt x="169" y="115"/>
                        <a:pt x="169" y="115"/>
                      </a:cubicBezTo>
                      <a:cubicBezTo>
                        <a:pt x="172" y="115"/>
                        <a:pt x="175" y="112"/>
                        <a:pt x="175" y="109"/>
                      </a:cubicBezTo>
                      <a:cubicBezTo>
                        <a:pt x="175" y="5"/>
                        <a:pt x="175" y="5"/>
                        <a:pt x="175" y="5"/>
                      </a:cubicBezTo>
                      <a:cubicBezTo>
                        <a:pt x="175" y="4"/>
                        <a:pt x="174" y="3"/>
                        <a:pt x="174" y="2"/>
                      </a:cubicBezTo>
                      <a:cubicBezTo>
                        <a:pt x="173" y="2"/>
                        <a:pt x="173" y="2"/>
                        <a:pt x="173" y="2"/>
                      </a:cubicBezTo>
                      <a:cubicBezTo>
                        <a:pt x="174" y="2"/>
                        <a:pt x="174" y="2"/>
                        <a:pt x="174" y="2"/>
                      </a:cubicBezTo>
                      <a:cubicBezTo>
                        <a:pt x="173" y="1"/>
                        <a:pt x="171" y="0"/>
                        <a:pt x="169" y="0"/>
                      </a:cubicBezTo>
                      <a:close/>
                      <a:moveTo>
                        <a:pt x="167" y="105"/>
                      </a:moveTo>
                      <a:cubicBezTo>
                        <a:pt x="7" y="105"/>
                        <a:pt x="7" y="105"/>
                        <a:pt x="7" y="105"/>
                      </a:cubicBez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167" y="9"/>
                        <a:pt x="167" y="9"/>
                        <a:pt x="167" y="9"/>
                      </a:cubicBezTo>
                      <a:lnTo>
                        <a:pt x="167" y="105"/>
                      </a:lnTo>
                      <a:close/>
                    </a:path>
                  </a:pathLst>
                </a:custGeom>
                <a:solidFill>
                  <a:srgbClr val="27232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02" name="Freeform 291">
                  <a:extLst>
                    <a:ext uri="{FF2B5EF4-FFF2-40B4-BE49-F238E27FC236}">
                      <a16:creationId xmlns:a16="http://schemas.microsoft.com/office/drawing/2014/main" id="{1DB01A86-2363-4B28-9A63-844946F3F4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20" y="3072"/>
                  <a:ext cx="5" cy="0"/>
                </a:xfrm>
                <a:custGeom>
                  <a:avLst/>
                  <a:gdLst>
                    <a:gd name="T0" fmla="*/ 5 w 5"/>
                    <a:gd name="T1" fmla="*/ 0 w 5"/>
                    <a:gd name="T2" fmla="*/ 5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0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03" name="Freeform 292">
                  <a:extLst>
                    <a:ext uri="{FF2B5EF4-FFF2-40B4-BE49-F238E27FC236}">
                      <a16:creationId xmlns:a16="http://schemas.microsoft.com/office/drawing/2014/main" id="{99EBBC17-BF30-4EFD-9163-E8EA46A0A2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7" y="2935"/>
                  <a:ext cx="788" cy="471"/>
                </a:xfrm>
                <a:custGeom>
                  <a:avLst/>
                  <a:gdLst>
                    <a:gd name="T0" fmla="*/ 0 w 160"/>
                    <a:gd name="T1" fmla="*/ 96 h 96"/>
                    <a:gd name="T2" fmla="*/ 46 w 160"/>
                    <a:gd name="T3" fmla="*/ 69 h 96"/>
                    <a:gd name="T4" fmla="*/ 40 w 160"/>
                    <a:gd name="T5" fmla="*/ 48 h 96"/>
                    <a:gd name="T6" fmla="*/ 81 w 160"/>
                    <a:gd name="T7" fmla="*/ 8 h 96"/>
                    <a:gd name="T8" fmla="*/ 115 w 160"/>
                    <a:gd name="T9" fmla="*/ 27 h 96"/>
                    <a:gd name="T10" fmla="*/ 160 w 160"/>
                    <a:gd name="T11" fmla="*/ 0 h 96"/>
                    <a:gd name="T12" fmla="*/ 0 w 160"/>
                    <a:gd name="T13" fmla="*/ 0 h 96"/>
                    <a:gd name="T14" fmla="*/ 0 w 160"/>
                    <a:gd name="T15" fmla="*/ 96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60" h="96">
                      <a:moveTo>
                        <a:pt x="0" y="96"/>
                      </a:moveTo>
                      <a:cubicBezTo>
                        <a:pt x="46" y="69"/>
                        <a:pt x="46" y="69"/>
                        <a:pt x="46" y="69"/>
                      </a:cubicBezTo>
                      <a:cubicBezTo>
                        <a:pt x="42" y="63"/>
                        <a:pt x="40" y="56"/>
                        <a:pt x="40" y="48"/>
                      </a:cubicBezTo>
                      <a:cubicBezTo>
                        <a:pt x="40" y="26"/>
                        <a:pt x="58" y="8"/>
                        <a:pt x="81" y="8"/>
                      </a:cubicBezTo>
                      <a:cubicBezTo>
                        <a:pt x="95" y="8"/>
                        <a:pt x="108" y="16"/>
                        <a:pt x="115" y="27"/>
                      </a:cubicBezTo>
                      <a:cubicBezTo>
                        <a:pt x="160" y="0"/>
                        <a:pt x="160" y="0"/>
                        <a:pt x="16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9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04" name="Freeform 293">
                  <a:extLst>
                    <a:ext uri="{FF2B5EF4-FFF2-40B4-BE49-F238E27FC236}">
                      <a16:creationId xmlns:a16="http://schemas.microsoft.com/office/drawing/2014/main" id="{66B596AE-0145-4C10-BCDC-DD432BDD57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7" y="2935"/>
                  <a:ext cx="788" cy="471"/>
                </a:xfrm>
                <a:custGeom>
                  <a:avLst/>
                  <a:gdLst>
                    <a:gd name="T0" fmla="*/ 121 w 160"/>
                    <a:gd name="T1" fmla="*/ 44 h 96"/>
                    <a:gd name="T2" fmla="*/ 121 w 160"/>
                    <a:gd name="T3" fmla="*/ 48 h 96"/>
                    <a:gd name="T4" fmla="*/ 81 w 160"/>
                    <a:gd name="T5" fmla="*/ 88 h 96"/>
                    <a:gd name="T6" fmla="*/ 77 w 160"/>
                    <a:gd name="T7" fmla="*/ 88 h 96"/>
                    <a:gd name="T8" fmla="*/ 46 w 160"/>
                    <a:gd name="T9" fmla="*/ 69 h 96"/>
                    <a:gd name="T10" fmla="*/ 0 w 160"/>
                    <a:gd name="T11" fmla="*/ 96 h 96"/>
                    <a:gd name="T12" fmla="*/ 160 w 160"/>
                    <a:gd name="T13" fmla="*/ 96 h 96"/>
                    <a:gd name="T14" fmla="*/ 160 w 160"/>
                    <a:gd name="T15" fmla="*/ 0 h 96"/>
                    <a:gd name="T16" fmla="*/ 115 w 160"/>
                    <a:gd name="T17" fmla="*/ 27 h 96"/>
                    <a:gd name="T18" fmla="*/ 121 w 160"/>
                    <a:gd name="T19" fmla="*/ 44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60" h="96">
                      <a:moveTo>
                        <a:pt x="121" y="44"/>
                      </a:moveTo>
                      <a:cubicBezTo>
                        <a:pt x="121" y="45"/>
                        <a:pt x="121" y="47"/>
                        <a:pt x="121" y="48"/>
                      </a:cubicBezTo>
                      <a:cubicBezTo>
                        <a:pt x="121" y="70"/>
                        <a:pt x="103" y="88"/>
                        <a:pt x="81" y="88"/>
                      </a:cubicBezTo>
                      <a:cubicBezTo>
                        <a:pt x="79" y="88"/>
                        <a:pt x="78" y="88"/>
                        <a:pt x="77" y="88"/>
                      </a:cubicBezTo>
                      <a:cubicBezTo>
                        <a:pt x="64" y="87"/>
                        <a:pt x="52" y="80"/>
                        <a:pt x="46" y="69"/>
                      </a:cubicBezTo>
                      <a:cubicBezTo>
                        <a:pt x="0" y="96"/>
                        <a:pt x="0" y="96"/>
                        <a:pt x="0" y="96"/>
                      </a:cubicBezTo>
                      <a:cubicBezTo>
                        <a:pt x="160" y="96"/>
                        <a:pt x="160" y="96"/>
                        <a:pt x="160" y="96"/>
                      </a:cubicBezTo>
                      <a:cubicBezTo>
                        <a:pt x="160" y="0"/>
                        <a:pt x="160" y="0"/>
                        <a:pt x="160" y="0"/>
                      </a:cubicBezTo>
                      <a:cubicBezTo>
                        <a:pt x="115" y="27"/>
                        <a:pt x="115" y="27"/>
                        <a:pt x="115" y="27"/>
                      </a:cubicBezTo>
                      <a:cubicBezTo>
                        <a:pt x="118" y="32"/>
                        <a:pt x="120" y="38"/>
                        <a:pt x="121" y="44"/>
                      </a:cubicBezTo>
                      <a:close/>
                    </a:path>
                  </a:pathLst>
                </a:custGeom>
                <a:solidFill>
                  <a:srgbClr val="D4D7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05" name="Freeform 294">
                  <a:extLst>
                    <a:ext uri="{FF2B5EF4-FFF2-40B4-BE49-F238E27FC236}">
                      <a16:creationId xmlns:a16="http://schemas.microsoft.com/office/drawing/2014/main" id="{D5D14042-E2C0-4966-989A-2CE1A8A00C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58" y="3509"/>
                  <a:ext cx="291" cy="59"/>
                </a:xfrm>
                <a:custGeom>
                  <a:avLst/>
                  <a:gdLst>
                    <a:gd name="T0" fmla="*/ 11 w 59"/>
                    <a:gd name="T1" fmla="*/ 0 h 12"/>
                    <a:gd name="T2" fmla="*/ 0 w 59"/>
                    <a:gd name="T3" fmla="*/ 12 h 12"/>
                    <a:gd name="T4" fmla="*/ 59 w 59"/>
                    <a:gd name="T5" fmla="*/ 12 h 12"/>
                    <a:gd name="T6" fmla="*/ 47 w 59"/>
                    <a:gd name="T7" fmla="*/ 0 h 12"/>
                    <a:gd name="T8" fmla="*/ 36 w 59"/>
                    <a:gd name="T9" fmla="*/ 0 h 12"/>
                    <a:gd name="T10" fmla="*/ 22 w 59"/>
                    <a:gd name="T11" fmla="*/ 0 h 12"/>
                    <a:gd name="T12" fmla="*/ 11 w 59"/>
                    <a:gd name="T13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12">
                      <a:moveTo>
                        <a:pt x="11" y="0"/>
                      </a:moveTo>
                      <a:cubicBezTo>
                        <a:pt x="5" y="0"/>
                        <a:pt x="0" y="5"/>
                        <a:pt x="0" y="12"/>
                      </a:cubicBezTo>
                      <a:cubicBezTo>
                        <a:pt x="59" y="12"/>
                        <a:pt x="59" y="12"/>
                        <a:pt x="59" y="12"/>
                      </a:cubicBezTo>
                      <a:cubicBezTo>
                        <a:pt x="59" y="5"/>
                        <a:pt x="53" y="0"/>
                        <a:pt x="47" y="0"/>
                      </a:cubicBezTo>
                      <a:cubicBezTo>
                        <a:pt x="36" y="0"/>
                        <a:pt x="36" y="0"/>
                        <a:pt x="36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lnTo>
                        <a:pt x="11" y="0"/>
                      </a:lnTo>
                      <a:close/>
                    </a:path>
                  </a:pathLst>
                </a:custGeom>
                <a:solidFill>
                  <a:srgbClr val="27232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06" name="Freeform 295">
                  <a:extLst>
                    <a:ext uri="{FF2B5EF4-FFF2-40B4-BE49-F238E27FC236}">
                      <a16:creationId xmlns:a16="http://schemas.microsoft.com/office/drawing/2014/main" id="{287E0027-4E49-4103-939B-D5844896C7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98" y="3068"/>
                  <a:ext cx="305" cy="299"/>
                </a:xfrm>
                <a:custGeom>
                  <a:avLst/>
                  <a:gdLst>
                    <a:gd name="T0" fmla="*/ 46 w 62"/>
                    <a:gd name="T1" fmla="*/ 1 h 61"/>
                    <a:gd name="T2" fmla="*/ 47 w 62"/>
                    <a:gd name="T3" fmla="*/ 3 h 61"/>
                    <a:gd name="T4" fmla="*/ 47 w 62"/>
                    <a:gd name="T5" fmla="*/ 3 h 61"/>
                    <a:gd name="T6" fmla="*/ 48 w 62"/>
                    <a:gd name="T7" fmla="*/ 6 h 61"/>
                    <a:gd name="T8" fmla="*/ 50 w 62"/>
                    <a:gd name="T9" fmla="*/ 15 h 61"/>
                    <a:gd name="T10" fmla="*/ 49 w 62"/>
                    <a:gd name="T11" fmla="*/ 23 h 61"/>
                    <a:gd name="T12" fmla="*/ 45 w 62"/>
                    <a:gd name="T13" fmla="*/ 29 h 61"/>
                    <a:gd name="T14" fmla="*/ 40 w 62"/>
                    <a:gd name="T15" fmla="*/ 34 h 61"/>
                    <a:gd name="T16" fmla="*/ 33 w 62"/>
                    <a:gd name="T17" fmla="*/ 36 h 61"/>
                    <a:gd name="T18" fmla="*/ 26 w 62"/>
                    <a:gd name="T19" fmla="*/ 34 h 61"/>
                    <a:gd name="T20" fmla="*/ 22 w 62"/>
                    <a:gd name="T21" fmla="*/ 35 h 61"/>
                    <a:gd name="T22" fmla="*/ 16 w 62"/>
                    <a:gd name="T23" fmla="*/ 36 h 61"/>
                    <a:gd name="T24" fmla="*/ 13 w 62"/>
                    <a:gd name="T25" fmla="*/ 36 h 61"/>
                    <a:gd name="T26" fmla="*/ 10 w 62"/>
                    <a:gd name="T27" fmla="*/ 34 h 61"/>
                    <a:gd name="T28" fmla="*/ 8 w 62"/>
                    <a:gd name="T29" fmla="*/ 30 h 61"/>
                    <a:gd name="T30" fmla="*/ 7 w 62"/>
                    <a:gd name="T31" fmla="*/ 26 h 61"/>
                    <a:gd name="T32" fmla="*/ 8 w 62"/>
                    <a:gd name="T33" fmla="*/ 18 h 61"/>
                    <a:gd name="T34" fmla="*/ 12 w 62"/>
                    <a:gd name="T35" fmla="*/ 12 h 61"/>
                    <a:gd name="T36" fmla="*/ 18 w 62"/>
                    <a:gd name="T37" fmla="*/ 8 h 61"/>
                    <a:gd name="T38" fmla="*/ 25 w 62"/>
                    <a:gd name="T39" fmla="*/ 7 h 61"/>
                    <a:gd name="T40" fmla="*/ 30 w 62"/>
                    <a:gd name="T41" fmla="*/ 7 h 61"/>
                    <a:gd name="T42" fmla="*/ 35 w 62"/>
                    <a:gd name="T43" fmla="*/ 8 h 61"/>
                    <a:gd name="T44" fmla="*/ 31 w 62"/>
                    <a:gd name="T45" fmla="*/ 29 h 61"/>
                    <a:gd name="T46" fmla="*/ 33 w 62"/>
                    <a:gd name="T47" fmla="*/ 30 h 61"/>
                    <a:gd name="T48" fmla="*/ 37 w 62"/>
                    <a:gd name="T49" fmla="*/ 29 h 61"/>
                    <a:gd name="T50" fmla="*/ 40 w 62"/>
                    <a:gd name="T51" fmla="*/ 25 h 61"/>
                    <a:gd name="T52" fmla="*/ 42 w 62"/>
                    <a:gd name="T53" fmla="*/ 20 h 61"/>
                    <a:gd name="T54" fmla="*/ 43 w 62"/>
                    <a:gd name="T55" fmla="*/ 15 h 61"/>
                    <a:gd name="T56" fmla="*/ 39 w 62"/>
                    <a:gd name="T57" fmla="*/ 4 h 61"/>
                    <a:gd name="T58" fmla="*/ 26 w 62"/>
                    <a:gd name="T59" fmla="*/ 0 h 61"/>
                    <a:gd name="T60" fmla="*/ 15 w 62"/>
                    <a:gd name="T61" fmla="*/ 2 h 61"/>
                    <a:gd name="T62" fmla="*/ 7 w 62"/>
                    <a:gd name="T63" fmla="*/ 8 h 61"/>
                    <a:gd name="T64" fmla="*/ 2 w 62"/>
                    <a:gd name="T65" fmla="*/ 16 h 61"/>
                    <a:gd name="T66" fmla="*/ 0 w 62"/>
                    <a:gd name="T67" fmla="*/ 25 h 61"/>
                    <a:gd name="T68" fmla="*/ 2 w 62"/>
                    <a:gd name="T69" fmla="*/ 33 h 61"/>
                    <a:gd name="T70" fmla="*/ 5 w 62"/>
                    <a:gd name="T71" fmla="*/ 38 h 61"/>
                    <a:gd name="T72" fmla="*/ 11 w 62"/>
                    <a:gd name="T73" fmla="*/ 41 h 61"/>
                    <a:gd name="T74" fmla="*/ 17 w 62"/>
                    <a:gd name="T75" fmla="*/ 42 h 61"/>
                    <a:gd name="T76" fmla="*/ 24 w 62"/>
                    <a:gd name="T77" fmla="*/ 42 h 61"/>
                    <a:gd name="T78" fmla="*/ 29 w 62"/>
                    <a:gd name="T79" fmla="*/ 41 h 61"/>
                    <a:gd name="T80" fmla="*/ 30 w 62"/>
                    <a:gd name="T81" fmla="*/ 43 h 61"/>
                    <a:gd name="T82" fmla="*/ 30 w 62"/>
                    <a:gd name="T83" fmla="*/ 46 h 61"/>
                    <a:gd name="T84" fmla="*/ 28 w 62"/>
                    <a:gd name="T85" fmla="*/ 47 h 61"/>
                    <a:gd name="T86" fmla="*/ 24 w 62"/>
                    <a:gd name="T87" fmla="*/ 48 h 61"/>
                    <a:gd name="T88" fmla="*/ 21 w 62"/>
                    <a:gd name="T89" fmla="*/ 49 h 61"/>
                    <a:gd name="T90" fmla="*/ 16 w 62"/>
                    <a:gd name="T91" fmla="*/ 49 h 61"/>
                    <a:gd name="T92" fmla="*/ 7 w 62"/>
                    <a:gd name="T93" fmla="*/ 47 h 61"/>
                    <a:gd name="T94" fmla="*/ 0 w 62"/>
                    <a:gd name="T95" fmla="*/ 43 h 61"/>
                    <a:gd name="T96" fmla="*/ 18 w 62"/>
                    <a:gd name="T97" fmla="*/ 61 h 61"/>
                    <a:gd name="T98" fmla="*/ 22 w 62"/>
                    <a:gd name="T99" fmla="*/ 61 h 61"/>
                    <a:gd name="T100" fmla="*/ 62 w 62"/>
                    <a:gd name="T101" fmla="*/ 21 h 61"/>
                    <a:gd name="T102" fmla="*/ 62 w 62"/>
                    <a:gd name="T103" fmla="*/ 17 h 61"/>
                    <a:gd name="T104" fmla="*/ 46 w 62"/>
                    <a:gd name="T105" fmla="*/ 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62" h="61">
                      <a:moveTo>
                        <a:pt x="46" y="1"/>
                      </a:moveTo>
                      <a:cubicBezTo>
                        <a:pt x="46" y="2"/>
                        <a:pt x="47" y="2"/>
                        <a:pt x="47" y="3"/>
                      </a:cubicBezTo>
                      <a:cubicBezTo>
                        <a:pt x="47" y="3"/>
                        <a:pt x="47" y="3"/>
                        <a:pt x="47" y="3"/>
                      </a:cubicBezTo>
                      <a:cubicBezTo>
                        <a:pt x="48" y="4"/>
                        <a:pt x="48" y="5"/>
                        <a:pt x="48" y="6"/>
                      </a:cubicBezTo>
                      <a:cubicBezTo>
                        <a:pt x="50" y="8"/>
                        <a:pt x="50" y="11"/>
                        <a:pt x="50" y="15"/>
                      </a:cubicBezTo>
                      <a:cubicBezTo>
                        <a:pt x="50" y="17"/>
                        <a:pt x="50" y="20"/>
                        <a:pt x="49" y="23"/>
                      </a:cubicBezTo>
                      <a:cubicBezTo>
                        <a:pt x="48" y="25"/>
                        <a:pt x="47" y="27"/>
                        <a:pt x="45" y="29"/>
                      </a:cubicBezTo>
                      <a:cubicBezTo>
                        <a:pt x="44" y="31"/>
                        <a:pt x="42" y="33"/>
                        <a:pt x="40" y="34"/>
                      </a:cubicBezTo>
                      <a:cubicBezTo>
                        <a:pt x="38" y="35"/>
                        <a:pt x="35" y="36"/>
                        <a:pt x="33" y="36"/>
                      </a:cubicBezTo>
                      <a:cubicBezTo>
                        <a:pt x="29" y="36"/>
                        <a:pt x="27" y="35"/>
                        <a:pt x="26" y="34"/>
                      </a:cubicBezTo>
                      <a:cubicBezTo>
                        <a:pt x="24" y="34"/>
                        <a:pt x="23" y="35"/>
                        <a:pt x="22" y="35"/>
                      </a:cubicBezTo>
                      <a:cubicBezTo>
                        <a:pt x="20" y="36"/>
                        <a:pt x="19" y="36"/>
                        <a:pt x="16" y="36"/>
                      </a:cubicBezTo>
                      <a:cubicBezTo>
                        <a:pt x="15" y="36"/>
                        <a:pt x="14" y="36"/>
                        <a:pt x="13" y="36"/>
                      </a:cubicBezTo>
                      <a:cubicBezTo>
                        <a:pt x="12" y="35"/>
                        <a:pt x="10" y="35"/>
                        <a:pt x="10" y="34"/>
                      </a:cubicBezTo>
                      <a:cubicBezTo>
                        <a:pt x="9" y="33"/>
                        <a:pt x="8" y="32"/>
                        <a:pt x="8" y="30"/>
                      </a:cubicBezTo>
                      <a:cubicBezTo>
                        <a:pt x="7" y="29"/>
                        <a:pt x="7" y="28"/>
                        <a:pt x="7" y="26"/>
                      </a:cubicBezTo>
                      <a:cubicBezTo>
                        <a:pt x="7" y="23"/>
                        <a:pt x="7" y="20"/>
                        <a:pt x="8" y="18"/>
                      </a:cubicBezTo>
                      <a:cubicBezTo>
                        <a:pt x="9" y="16"/>
                        <a:pt x="10" y="14"/>
                        <a:pt x="12" y="12"/>
                      </a:cubicBezTo>
                      <a:cubicBezTo>
                        <a:pt x="14" y="10"/>
                        <a:pt x="16" y="9"/>
                        <a:pt x="18" y="8"/>
                      </a:cubicBezTo>
                      <a:cubicBezTo>
                        <a:pt x="20" y="7"/>
                        <a:pt x="22" y="7"/>
                        <a:pt x="25" y="7"/>
                      </a:cubicBezTo>
                      <a:cubicBezTo>
                        <a:pt x="26" y="7"/>
                        <a:pt x="28" y="7"/>
                        <a:pt x="30" y="7"/>
                      </a:cubicBezTo>
                      <a:cubicBezTo>
                        <a:pt x="32" y="7"/>
                        <a:pt x="34" y="8"/>
                        <a:pt x="35" y="8"/>
                      </a:cubicBezTo>
                      <a:cubicBezTo>
                        <a:pt x="31" y="29"/>
                        <a:pt x="31" y="29"/>
                        <a:pt x="31" y="29"/>
                      </a:cubicBezTo>
                      <a:cubicBezTo>
                        <a:pt x="32" y="30"/>
                        <a:pt x="32" y="30"/>
                        <a:pt x="33" y="30"/>
                      </a:cubicBezTo>
                      <a:cubicBezTo>
                        <a:pt x="35" y="30"/>
                        <a:pt x="36" y="29"/>
                        <a:pt x="37" y="29"/>
                      </a:cubicBezTo>
                      <a:cubicBezTo>
                        <a:pt x="39" y="28"/>
                        <a:pt x="40" y="26"/>
                        <a:pt x="40" y="25"/>
                      </a:cubicBezTo>
                      <a:cubicBezTo>
                        <a:pt x="41" y="24"/>
                        <a:pt x="42" y="22"/>
                        <a:pt x="42" y="20"/>
                      </a:cubicBezTo>
                      <a:cubicBezTo>
                        <a:pt x="43" y="18"/>
                        <a:pt x="43" y="17"/>
                        <a:pt x="43" y="15"/>
                      </a:cubicBezTo>
                      <a:cubicBezTo>
                        <a:pt x="43" y="10"/>
                        <a:pt x="41" y="6"/>
                        <a:pt x="39" y="4"/>
                      </a:cubicBezTo>
                      <a:cubicBezTo>
                        <a:pt x="36" y="1"/>
                        <a:pt x="31" y="0"/>
                        <a:pt x="26" y="0"/>
                      </a:cubicBezTo>
                      <a:cubicBezTo>
                        <a:pt x="22" y="0"/>
                        <a:pt x="18" y="1"/>
                        <a:pt x="15" y="2"/>
                      </a:cubicBezTo>
                      <a:cubicBezTo>
                        <a:pt x="12" y="4"/>
                        <a:pt x="9" y="5"/>
                        <a:pt x="7" y="8"/>
                      </a:cubicBezTo>
                      <a:cubicBezTo>
                        <a:pt x="5" y="10"/>
                        <a:pt x="3" y="13"/>
                        <a:pt x="2" y="16"/>
                      </a:cubicBezTo>
                      <a:cubicBezTo>
                        <a:pt x="1" y="19"/>
                        <a:pt x="0" y="22"/>
                        <a:pt x="0" y="25"/>
                      </a:cubicBezTo>
                      <a:cubicBezTo>
                        <a:pt x="0" y="28"/>
                        <a:pt x="1" y="31"/>
                        <a:pt x="2" y="33"/>
                      </a:cubicBezTo>
                      <a:cubicBezTo>
                        <a:pt x="3" y="35"/>
                        <a:pt x="4" y="37"/>
                        <a:pt x="5" y="38"/>
                      </a:cubicBezTo>
                      <a:cubicBezTo>
                        <a:pt x="7" y="40"/>
                        <a:pt x="9" y="41"/>
                        <a:pt x="11" y="41"/>
                      </a:cubicBezTo>
                      <a:cubicBezTo>
                        <a:pt x="13" y="42"/>
                        <a:pt x="15" y="42"/>
                        <a:pt x="17" y="42"/>
                      </a:cubicBezTo>
                      <a:cubicBezTo>
                        <a:pt x="20" y="42"/>
                        <a:pt x="22" y="42"/>
                        <a:pt x="24" y="42"/>
                      </a:cubicBezTo>
                      <a:cubicBezTo>
                        <a:pt x="25" y="42"/>
                        <a:pt x="27" y="41"/>
                        <a:pt x="29" y="41"/>
                      </a:cubicBezTo>
                      <a:cubicBezTo>
                        <a:pt x="29" y="42"/>
                        <a:pt x="29" y="42"/>
                        <a:pt x="30" y="43"/>
                      </a:cubicBezTo>
                      <a:cubicBezTo>
                        <a:pt x="30" y="44"/>
                        <a:pt x="30" y="45"/>
                        <a:pt x="30" y="46"/>
                      </a:cubicBezTo>
                      <a:cubicBezTo>
                        <a:pt x="30" y="47"/>
                        <a:pt x="29" y="47"/>
                        <a:pt x="28" y="47"/>
                      </a:cubicBezTo>
                      <a:cubicBezTo>
                        <a:pt x="27" y="48"/>
                        <a:pt x="26" y="48"/>
                        <a:pt x="24" y="48"/>
                      </a:cubicBezTo>
                      <a:cubicBezTo>
                        <a:pt x="23" y="48"/>
                        <a:pt x="22" y="48"/>
                        <a:pt x="21" y="49"/>
                      </a:cubicBezTo>
                      <a:cubicBezTo>
                        <a:pt x="19" y="49"/>
                        <a:pt x="18" y="49"/>
                        <a:pt x="16" y="49"/>
                      </a:cubicBezTo>
                      <a:cubicBezTo>
                        <a:pt x="13" y="49"/>
                        <a:pt x="10" y="48"/>
                        <a:pt x="7" y="47"/>
                      </a:cubicBezTo>
                      <a:cubicBezTo>
                        <a:pt x="4" y="46"/>
                        <a:pt x="2" y="45"/>
                        <a:pt x="0" y="43"/>
                      </a:cubicBezTo>
                      <a:cubicBezTo>
                        <a:pt x="18" y="61"/>
                        <a:pt x="18" y="61"/>
                        <a:pt x="18" y="61"/>
                      </a:cubicBezTo>
                      <a:cubicBezTo>
                        <a:pt x="19" y="61"/>
                        <a:pt x="20" y="61"/>
                        <a:pt x="22" y="61"/>
                      </a:cubicBezTo>
                      <a:cubicBezTo>
                        <a:pt x="44" y="61"/>
                        <a:pt x="62" y="43"/>
                        <a:pt x="62" y="21"/>
                      </a:cubicBezTo>
                      <a:cubicBezTo>
                        <a:pt x="62" y="20"/>
                        <a:pt x="62" y="18"/>
                        <a:pt x="62" y="17"/>
                      </a:cubicBezTo>
                      <a:cubicBezTo>
                        <a:pt x="46" y="1"/>
                        <a:pt x="46" y="1"/>
                        <a:pt x="46" y="1"/>
                      </a:cubicBezTo>
                      <a:close/>
                    </a:path>
                  </a:pathLst>
                </a:custGeom>
                <a:solidFill>
                  <a:srgbClr val="791D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07" name="Freeform 296">
                  <a:extLst>
                    <a:ext uri="{FF2B5EF4-FFF2-40B4-BE49-F238E27FC236}">
                      <a16:creationId xmlns:a16="http://schemas.microsoft.com/office/drawing/2014/main" id="{9EB57E76-89DC-4248-ACAE-E8120CE037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04" y="2974"/>
                  <a:ext cx="399" cy="393"/>
                </a:xfrm>
                <a:custGeom>
                  <a:avLst/>
                  <a:gdLst>
                    <a:gd name="T0" fmla="*/ 37 w 81"/>
                    <a:gd name="T1" fmla="*/ 80 h 80"/>
                    <a:gd name="T2" fmla="*/ 19 w 81"/>
                    <a:gd name="T3" fmla="*/ 62 h 80"/>
                    <a:gd name="T4" fmla="*/ 14 w 81"/>
                    <a:gd name="T5" fmla="*/ 55 h 80"/>
                    <a:gd name="T6" fmla="*/ 12 w 81"/>
                    <a:gd name="T7" fmla="*/ 45 h 80"/>
                    <a:gd name="T8" fmla="*/ 14 w 81"/>
                    <a:gd name="T9" fmla="*/ 33 h 80"/>
                    <a:gd name="T10" fmla="*/ 20 w 81"/>
                    <a:gd name="T11" fmla="*/ 23 h 80"/>
                    <a:gd name="T12" fmla="*/ 31 w 81"/>
                    <a:gd name="T13" fmla="*/ 16 h 80"/>
                    <a:gd name="T14" fmla="*/ 46 w 81"/>
                    <a:gd name="T15" fmla="*/ 13 h 80"/>
                    <a:gd name="T16" fmla="*/ 55 w 81"/>
                    <a:gd name="T17" fmla="*/ 14 h 80"/>
                    <a:gd name="T18" fmla="*/ 62 w 81"/>
                    <a:gd name="T19" fmla="*/ 18 h 80"/>
                    <a:gd name="T20" fmla="*/ 64 w 81"/>
                    <a:gd name="T21" fmla="*/ 20 h 80"/>
                    <a:gd name="T22" fmla="*/ 65 w 81"/>
                    <a:gd name="T23" fmla="*/ 20 h 80"/>
                    <a:gd name="T24" fmla="*/ 81 w 81"/>
                    <a:gd name="T25" fmla="*/ 36 h 80"/>
                    <a:gd name="T26" fmla="*/ 75 w 81"/>
                    <a:gd name="T27" fmla="*/ 19 h 80"/>
                    <a:gd name="T28" fmla="*/ 41 w 81"/>
                    <a:gd name="T29" fmla="*/ 0 h 80"/>
                    <a:gd name="T30" fmla="*/ 0 w 81"/>
                    <a:gd name="T31" fmla="*/ 40 h 80"/>
                    <a:gd name="T32" fmla="*/ 6 w 81"/>
                    <a:gd name="T33" fmla="*/ 61 h 80"/>
                    <a:gd name="T34" fmla="*/ 37 w 81"/>
                    <a:gd name="T3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81" h="80">
                      <a:moveTo>
                        <a:pt x="37" y="80"/>
                      </a:moveTo>
                      <a:cubicBezTo>
                        <a:pt x="19" y="62"/>
                        <a:pt x="19" y="62"/>
                        <a:pt x="19" y="62"/>
                      </a:cubicBezTo>
                      <a:cubicBezTo>
                        <a:pt x="17" y="60"/>
                        <a:pt x="15" y="58"/>
                        <a:pt x="14" y="55"/>
                      </a:cubicBezTo>
                      <a:cubicBezTo>
                        <a:pt x="12" y="52"/>
                        <a:pt x="12" y="49"/>
                        <a:pt x="12" y="45"/>
                      </a:cubicBezTo>
                      <a:cubicBezTo>
                        <a:pt x="12" y="41"/>
                        <a:pt x="12" y="37"/>
                        <a:pt x="14" y="33"/>
                      </a:cubicBezTo>
                      <a:cubicBezTo>
                        <a:pt x="15" y="30"/>
                        <a:pt x="17" y="26"/>
                        <a:pt x="20" y="23"/>
                      </a:cubicBezTo>
                      <a:cubicBezTo>
                        <a:pt x="23" y="20"/>
                        <a:pt x="26" y="18"/>
                        <a:pt x="31" y="16"/>
                      </a:cubicBezTo>
                      <a:cubicBezTo>
                        <a:pt x="35" y="14"/>
                        <a:pt x="40" y="13"/>
                        <a:pt x="46" y="13"/>
                      </a:cubicBezTo>
                      <a:cubicBezTo>
                        <a:pt x="49" y="13"/>
                        <a:pt x="52" y="13"/>
                        <a:pt x="55" y="14"/>
                      </a:cubicBezTo>
                      <a:cubicBezTo>
                        <a:pt x="58" y="15"/>
                        <a:pt x="60" y="16"/>
                        <a:pt x="62" y="18"/>
                      </a:cubicBezTo>
                      <a:cubicBezTo>
                        <a:pt x="63" y="19"/>
                        <a:pt x="64" y="19"/>
                        <a:pt x="64" y="20"/>
                      </a:cubicBezTo>
                      <a:cubicBezTo>
                        <a:pt x="65" y="20"/>
                        <a:pt x="65" y="20"/>
                        <a:pt x="65" y="20"/>
                      </a:cubicBezTo>
                      <a:cubicBezTo>
                        <a:pt x="81" y="36"/>
                        <a:pt x="81" y="36"/>
                        <a:pt x="81" y="36"/>
                      </a:cubicBezTo>
                      <a:cubicBezTo>
                        <a:pt x="80" y="30"/>
                        <a:pt x="78" y="24"/>
                        <a:pt x="75" y="19"/>
                      </a:cubicBezTo>
                      <a:cubicBezTo>
                        <a:pt x="68" y="8"/>
                        <a:pt x="55" y="0"/>
                        <a:pt x="41" y="0"/>
                      </a:cubicBezTo>
                      <a:cubicBezTo>
                        <a:pt x="18" y="0"/>
                        <a:pt x="0" y="18"/>
                        <a:pt x="0" y="40"/>
                      </a:cubicBezTo>
                      <a:cubicBezTo>
                        <a:pt x="0" y="48"/>
                        <a:pt x="2" y="55"/>
                        <a:pt x="6" y="61"/>
                      </a:cubicBezTo>
                      <a:cubicBezTo>
                        <a:pt x="12" y="72"/>
                        <a:pt x="24" y="79"/>
                        <a:pt x="37" y="80"/>
                      </a:cubicBezTo>
                      <a:close/>
                    </a:path>
                  </a:pathLst>
                </a:custGeom>
                <a:solidFill>
                  <a:srgbClr val="A126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08" name="Freeform 297">
                  <a:extLst>
                    <a:ext uri="{FF2B5EF4-FFF2-40B4-BE49-F238E27FC236}">
                      <a16:creationId xmlns:a16="http://schemas.microsoft.com/office/drawing/2014/main" id="{B256C02E-44EC-41B3-B0EC-D9D1CE539E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72" y="3131"/>
                  <a:ext cx="54" cy="84"/>
                </a:xfrm>
                <a:custGeom>
                  <a:avLst/>
                  <a:gdLst>
                    <a:gd name="T0" fmla="*/ 9 w 11"/>
                    <a:gd name="T1" fmla="*/ 0 h 17"/>
                    <a:gd name="T2" fmla="*/ 5 w 11"/>
                    <a:gd name="T3" fmla="*/ 1 h 17"/>
                    <a:gd name="T4" fmla="*/ 2 w 11"/>
                    <a:gd name="T5" fmla="*/ 4 h 17"/>
                    <a:gd name="T6" fmla="*/ 1 w 11"/>
                    <a:gd name="T7" fmla="*/ 7 h 17"/>
                    <a:gd name="T8" fmla="*/ 0 w 11"/>
                    <a:gd name="T9" fmla="*/ 11 h 17"/>
                    <a:gd name="T10" fmla="*/ 1 w 11"/>
                    <a:gd name="T11" fmla="*/ 15 h 17"/>
                    <a:gd name="T12" fmla="*/ 5 w 11"/>
                    <a:gd name="T13" fmla="*/ 17 h 17"/>
                    <a:gd name="T14" fmla="*/ 7 w 11"/>
                    <a:gd name="T15" fmla="*/ 17 h 17"/>
                    <a:gd name="T16" fmla="*/ 9 w 11"/>
                    <a:gd name="T17" fmla="*/ 16 h 17"/>
                    <a:gd name="T18" fmla="*/ 11 w 11"/>
                    <a:gd name="T19" fmla="*/ 1 h 17"/>
                    <a:gd name="T20" fmla="*/ 10 w 11"/>
                    <a:gd name="T21" fmla="*/ 0 h 17"/>
                    <a:gd name="T22" fmla="*/ 9 w 11"/>
                    <a:gd name="T23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1" h="17">
                      <a:moveTo>
                        <a:pt x="9" y="0"/>
                      </a:moveTo>
                      <a:cubicBezTo>
                        <a:pt x="7" y="0"/>
                        <a:pt x="6" y="1"/>
                        <a:pt x="5" y="1"/>
                      </a:cubicBezTo>
                      <a:cubicBezTo>
                        <a:pt x="4" y="2"/>
                        <a:pt x="3" y="3"/>
                        <a:pt x="2" y="4"/>
                      </a:cubicBezTo>
                      <a:cubicBezTo>
                        <a:pt x="2" y="5"/>
                        <a:pt x="1" y="6"/>
                        <a:pt x="1" y="7"/>
                      </a:cubicBezTo>
                      <a:cubicBezTo>
                        <a:pt x="0" y="9"/>
                        <a:pt x="0" y="10"/>
                        <a:pt x="0" y="11"/>
                      </a:cubicBezTo>
                      <a:cubicBezTo>
                        <a:pt x="0" y="13"/>
                        <a:pt x="0" y="15"/>
                        <a:pt x="1" y="15"/>
                      </a:cubicBezTo>
                      <a:cubicBezTo>
                        <a:pt x="2" y="16"/>
                        <a:pt x="3" y="17"/>
                        <a:pt x="5" y="17"/>
                      </a:cubicBezTo>
                      <a:cubicBezTo>
                        <a:pt x="5" y="17"/>
                        <a:pt x="6" y="17"/>
                        <a:pt x="7" y="17"/>
                      </a:cubicBezTo>
                      <a:cubicBezTo>
                        <a:pt x="7" y="16"/>
                        <a:pt x="8" y="16"/>
                        <a:pt x="9" y="16"/>
                      </a:cubicBezTo>
                      <a:cubicBezTo>
                        <a:pt x="11" y="1"/>
                        <a:pt x="11" y="1"/>
                        <a:pt x="11" y="1"/>
                      </a:cubicBezTo>
                      <a:cubicBezTo>
                        <a:pt x="11" y="0"/>
                        <a:pt x="10" y="0"/>
                        <a:pt x="10" y="0"/>
                      </a:cubicBezTo>
                      <a:cubicBezTo>
                        <a:pt x="10" y="0"/>
                        <a:pt x="9" y="0"/>
                        <a:pt x="9" y="0"/>
                      </a:cubicBezTo>
                      <a:close/>
                    </a:path>
                  </a:pathLst>
                </a:custGeom>
                <a:solidFill>
                  <a:srgbClr val="791D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09" name="Freeform 298">
                  <a:extLst>
                    <a:ext uri="{FF2B5EF4-FFF2-40B4-BE49-F238E27FC236}">
                      <a16:creationId xmlns:a16="http://schemas.microsoft.com/office/drawing/2014/main" id="{C53966E0-8DC8-447F-9982-C7EA17BED3A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963" y="3038"/>
                  <a:ext cx="281" cy="270"/>
                </a:xfrm>
                <a:custGeom>
                  <a:avLst/>
                  <a:gdLst>
                    <a:gd name="T0" fmla="*/ 28 w 57"/>
                    <a:gd name="T1" fmla="*/ 55 h 55"/>
                    <a:gd name="T2" fmla="*/ 35 w 57"/>
                    <a:gd name="T3" fmla="*/ 53 h 55"/>
                    <a:gd name="T4" fmla="*/ 37 w 57"/>
                    <a:gd name="T5" fmla="*/ 49 h 55"/>
                    <a:gd name="T6" fmla="*/ 31 w 57"/>
                    <a:gd name="T7" fmla="*/ 48 h 55"/>
                    <a:gd name="T8" fmla="*/ 18 w 57"/>
                    <a:gd name="T9" fmla="*/ 47 h 55"/>
                    <a:gd name="T10" fmla="*/ 9 w 57"/>
                    <a:gd name="T11" fmla="*/ 39 h 55"/>
                    <a:gd name="T12" fmla="*/ 9 w 57"/>
                    <a:gd name="T13" fmla="*/ 22 h 55"/>
                    <a:gd name="T14" fmla="*/ 22 w 57"/>
                    <a:gd name="T15" fmla="*/ 8 h 55"/>
                    <a:gd name="T16" fmla="*/ 46 w 57"/>
                    <a:gd name="T17" fmla="*/ 10 h 55"/>
                    <a:gd name="T18" fmla="*/ 49 w 57"/>
                    <a:gd name="T19" fmla="*/ 26 h 55"/>
                    <a:gd name="T20" fmla="*/ 44 w 57"/>
                    <a:gd name="T21" fmla="*/ 35 h 55"/>
                    <a:gd name="T22" fmla="*/ 38 w 57"/>
                    <a:gd name="T23" fmla="*/ 35 h 55"/>
                    <a:gd name="T24" fmla="*/ 37 w 57"/>
                    <a:gd name="T25" fmla="*/ 13 h 55"/>
                    <a:gd name="T26" fmla="*/ 25 w 57"/>
                    <a:gd name="T27" fmla="*/ 14 h 55"/>
                    <a:gd name="T28" fmla="*/ 15 w 57"/>
                    <a:gd name="T29" fmla="*/ 24 h 55"/>
                    <a:gd name="T30" fmla="*/ 15 w 57"/>
                    <a:gd name="T31" fmla="*/ 36 h 55"/>
                    <a:gd name="T32" fmla="*/ 20 w 57"/>
                    <a:gd name="T33" fmla="*/ 42 h 55"/>
                    <a:gd name="T34" fmla="*/ 29 w 57"/>
                    <a:gd name="T35" fmla="*/ 41 h 55"/>
                    <a:gd name="T36" fmla="*/ 40 w 57"/>
                    <a:gd name="T37" fmla="*/ 42 h 55"/>
                    <a:gd name="T38" fmla="*/ 52 w 57"/>
                    <a:gd name="T39" fmla="*/ 35 h 55"/>
                    <a:gd name="T40" fmla="*/ 57 w 57"/>
                    <a:gd name="T41" fmla="*/ 21 h 55"/>
                    <a:gd name="T42" fmla="*/ 54 w 57"/>
                    <a:gd name="T43" fmla="*/ 9 h 55"/>
                    <a:gd name="T44" fmla="*/ 53 w 57"/>
                    <a:gd name="T45" fmla="*/ 7 h 55"/>
                    <a:gd name="T46" fmla="*/ 50 w 57"/>
                    <a:gd name="T47" fmla="*/ 5 h 55"/>
                    <a:gd name="T48" fmla="*/ 34 w 57"/>
                    <a:gd name="T49" fmla="*/ 0 h 55"/>
                    <a:gd name="T50" fmla="*/ 8 w 57"/>
                    <a:gd name="T51" fmla="*/ 10 h 55"/>
                    <a:gd name="T52" fmla="*/ 0 w 57"/>
                    <a:gd name="T53" fmla="*/ 32 h 55"/>
                    <a:gd name="T54" fmla="*/ 7 w 57"/>
                    <a:gd name="T55" fmla="*/ 49 h 55"/>
                    <a:gd name="T56" fmla="*/ 23 w 57"/>
                    <a:gd name="T57" fmla="*/ 55 h 55"/>
                    <a:gd name="T58" fmla="*/ 29 w 57"/>
                    <a:gd name="T59" fmla="*/ 36 h 55"/>
                    <a:gd name="T60" fmla="*/ 23 w 57"/>
                    <a:gd name="T61" fmla="*/ 34 h 55"/>
                    <a:gd name="T62" fmla="*/ 23 w 57"/>
                    <a:gd name="T63" fmla="*/ 26 h 55"/>
                    <a:gd name="T64" fmla="*/ 27 w 57"/>
                    <a:gd name="T65" fmla="*/ 20 h 55"/>
                    <a:gd name="T66" fmla="*/ 32 w 57"/>
                    <a:gd name="T67" fmla="*/ 19 h 55"/>
                    <a:gd name="T68" fmla="*/ 31 w 57"/>
                    <a:gd name="T69" fmla="*/ 35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57" h="55">
                      <a:moveTo>
                        <a:pt x="23" y="55"/>
                      </a:moveTo>
                      <a:cubicBezTo>
                        <a:pt x="25" y="55"/>
                        <a:pt x="26" y="55"/>
                        <a:pt x="28" y="55"/>
                      </a:cubicBezTo>
                      <a:cubicBezTo>
                        <a:pt x="29" y="54"/>
                        <a:pt x="30" y="54"/>
                        <a:pt x="31" y="54"/>
                      </a:cubicBezTo>
                      <a:cubicBezTo>
                        <a:pt x="33" y="54"/>
                        <a:pt x="34" y="54"/>
                        <a:pt x="35" y="53"/>
                      </a:cubicBezTo>
                      <a:cubicBezTo>
                        <a:pt x="36" y="53"/>
                        <a:pt x="37" y="53"/>
                        <a:pt x="37" y="52"/>
                      </a:cubicBezTo>
                      <a:cubicBezTo>
                        <a:pt x="37" y="51"/>
                        <a:pt x="37" y="50"/>
                        <a:pt x="37" y="49"/>
                      </a:cubicBezTo>
                      <a:cubicBezTo>
                        <a:pt x="36" y="48"/>
                        <a:pt x="36" y="48"/>
                        <a:pt x="36" y="47"/>
                      </a:cubicBezTo>
                      <a:cubicBezTo>
                        <a:pt x="34" y="47"/>
                        <a:pt x="32" y="48"/>
                        <a:pt x="31" y="48"/>
                      </a:cubicBezTo>
                      <a:cubicBezTo>
                        <a:pt x="29" y="48"/>
                        <a:pt x="27" y="48"/>
                        <a:pt x="24" y="48"/>
                      </a:cubicBezTo>
                      <a:cubicBezTo>
                        <a:pt x="22" y="48"/>
                        <a:pt x="20" y="48"/>
                        <a:pt x="18" y="47"/>
                      </a:cubicBezTo>
                      <a:cubicBezTo>
                        <a:pt x="16" y="47"/>
                        <a:pt x="14" y="46"/>
                        <a:pt x="12" y="44"/>
                      </a:cubicBezTo>
                      <a:cubicBezTo>
                        <a:pt x="11" y="43"/>
                        <a:pt x="10" y="41"/>
                        <a:pt x="9" y="39"/>
                      </a:cubicBezTo>
                      <a:cubicBezTo>
                        <a:pt x="8" y="37"/>
                        <a:pt x="7" y="34"/>
                        <a:pt x="7" y="31"/>
                      </a:cubicBezTo>
                      <a:cubicBezTo>
                        <a:pt x="7" y="28"/>
                        <a:pt x="8" y="25"/>
                        <a:pt x="9" y="22"/>
                      </a:cubicBezTo>
                      <a:cubicBezTo>
                        <a:pt x="10" y="19"/>
                        <a:pt x="12" y="16"/>
                        <a:pt x="14" y="14"/>
                      </a:cubicBezTo>
                      <a:cubicBezTo>
                        <a:pt x="16" y="11"/>
                        <a:pt x="19" y="10"/>
                        <a:pt x="22" y="8"/>
                      </a:cubicBezTo>
                      <a:cubicBezTo>
                        <a:pt x="25" y="7"/>
                        <a:pt x="29" y="6"/>
                        <a:pt x="33" y="6"/>
                      </a:cubicBezTo>
                      <a:cubicBezTo>
                        <a:pt x="38" y="6"/>
                        <a:pt x="43" y="7"/>
                        <a:pt x="46" y="10"/>
                      </a:cubicBezTo>
                      <a:cubicBezTo>
                        <a:pt x="48" y="12"/>
                        <a:pt x="50" y="16"/>
                        <a:pt x="50" y="21"/>
                      </a:cubicBezTo>
                      <a:cubicBezTo>
                        <a:pt x="50" y="23"/>
                        <a:pt x="50" y="24"/>
                        <a:pt x="49" y="26"/>
                      </a:cubicBezTo>
                      <a:cubicBezTo>
                        <a:pt x="49" y="28"/>
                        <a:pt x="48" y="30"/>
                        <a:pt x="47" y="31"/>
                      </a:cubicBezTo>
                      <a:cubicBezTo>
                        <a:pt x="47" y="32"/>
                        <a:pt x="46" y="34"/>
                        <a:pt x="44" y="35"/>
                      </a:cubicBezTo>
                      <a:cubicBezTo>
                        <a:pt x="43" y="35"/>
                        <a:pt x="42" y="36"/>
                        <a:pt x="40" y="36"/>
                      </a:cubicBezTo>
                      <a:cubicBezTo>
                        <a:pt x="39" y="36"/>
                        <a:pt x="39" y="36"/>
                        <a:pt x="38" y="35"/>
                      </a:cubicBezTo>
                      <a:cubicBezTo>
                        <a:pt x="42" y="14"/>
                        <a:pt x="42" y="14"/>
                        <a:pt x="42" y="14"/>
                      </a:cubicBezTo>
                      <a:cubicBezTo>
                        <a:pt x="41" y="14"/>
                        <a:pt x="39" y="13"/>
                        <a:pt x="37" y="13"/>
                      </a:cubicBezTo>
                      <a:cubicBezTo>
                        <a:pt x="35" y="13"/>
                        <a:pt x="33" y="13"/>
                        <a:pt x="32" y="13"/>
                      </a:cubicBezTo>
                      <a:cubicBezTo>
                        <a:pt x="29" y="13"/>
                        <a:pt x="27" y="13"/>
                        <a:pt x="25" y="14"/>
                      </a:cubicBezTo>
                      <a:cubicBezTo>
                        <a:pt x="23" y="15"/>
                        <a:pt x="21" y="16"/>
                        <a:pt x="19" y="18"/>
                      </a:cubicBezTo>
                      <a:cubicBezTo>
                        <a:pt x="17" y="20"/>
                        <a:pt x="16" y="22"/>
                        <a:pt x="15" y="24"/>
                      </a:cubicBezTo>
                      <a:cubicBezTo>
                        <a:pt x="14" y="26"/>
                        <a:pt x="14" y="29"/>
                        <a:pt x="14" y="32"/>
                      </a:cubicBezTo>
                      <a:cubicBezTo>
                        <a:pt x="14" y="34"/>
                        <a:pt x="14" y="35"/>
                        <a:pt x="15" y="36"/>
                      </a:cubicBezTo>
                      <a:cubicBezTo>
                        <a:pt x="15" y="38"/>
                        <a:pt x="16" y="39"/>
                        <a:pt x="17" y="40"/>
                      </a:cubicBezTo>
                      <a:cubicBezTo>
                        <a:pt x="17" y="41"/>
                        <a:pt x="19" y="41"/>
                        <a:pt x="20" y="42"/>
                      </a:cubicBezTo>
                      <a:cubicBezTo>
                        <a:pt x="21" y="42"/>
                        <a:pt x="22" y="42"/>
                        <a:pt x="23" y="42"/>
                      </a:cubicBezTo>
                      <a:cubicBezTo>
                        <a:pt x="26" y="42"/>
                        <a:pt x="27" y="42"/>
                        <a:pt x="29" y="41"/>
                      </a:cubicBezTo>
                      <a:cubicBezTo>
                        <a:pt x="30" y="41"/>
                        <a:pt x="31" y="40"/>
                        <a:pt x="33" y="40"/>
                      </a:cubicBezTo>
                      <a:cubicBezTo>
                        <a:pt x="34" y="41"/>
                        <a:pt x="36" y="42"/>
                        <a:pt x="40" y="42"/>
                      </a:cubicBezTo>
                      <a:cubicBezTo>
                        <a:pt x="42" y="42"/>
                        <a:pt x="45" y="41"/>
                        <a:pt x="47" y="40"/>
                      </a:cubicBezTo>
                      <a:cubicBezTo>
                        <a:pt x="49" y="39"/>
                        <a:pt x="51" y="37"/>
                        <a:pt x="52" y="35"/>
                      </a:cubicBezTo>
                      <a:cubicBezTo>
                        <a:pt x="54" y="33"/>
                        <a:pt x="55" y="31"/>
                        <a:pt x="56" y="29"/>
                      </a:cubicBezTo>
                      <a:cubicBezTo>
                        <a:pt x="57" y="26"/>
                        <a:pt x="57" y="23"/>
                        <a:pt x="57" y="21"/>
                      </a:cubicBezTo>
                      <a:cubicBezTo>
                        <a:pt x="57" y="17"/>
                        <a:pt x="57" y="14"/>
                        <a:pt x="55" y="12"/>
                      </a:cubicBezTo>
                      <a:cubicBezTo>
                        <a:pt x="55" y="11"/>
                        <a:pt x="55" y="10"/>
                        <a:pt x="54" y="9"/>
                      </a:cubicBezTo>
                      <a:cubicBezTo>
                        <a:pt x="54" y="9"/>
                        <a:pt x="54" y="9"/>
                        <a:pt x="54" y="9"/>
                      </a:cubicBezTo>
                      <a:cubicBezTo>
                        <a:pt x="54" y="8"/>
                        <a:pt x="53" y="8"/>
                        <a:pt x="53" y="7"/>
                      </a:cubicBezTo>
                      <a:cubicBezTo>
                        <a:pt x="52" y="7"/>
                        <a:pt x="52" y="7"/>
                        <a:pt x="52" y="7"/>
                      </a:cubicBezTo>
                      <a:cubicBezTo>
                        <a:pt x="52" y="6"/>
                        <a:pt x="51" y="6"/>
                        <a:pt x="50" y="5"/>
                      </a:cubicBezTo>
                      <a:cubicBezTo>
                        <a:pt x="48" y="3"/>
                        <a:pt x="46" y="2"/>
                        <a:pt x="43" y="1"/>
                      </a:cubicBezTo>
                      <a:cubicBezTo>
                        <a:pt x="40" y="0"/>
                        <a:pt x="37" y="0"/>
                        <a:pt x="34" y="0"/>
                      </a:cubicBezTo>
                      <a:cubicBezTo>
                        <a:pt x="28" y="0"/>
                        <a:pt x="23" y="1"/>
                        <a:pt x="19" y="3"/>
                      </a:cubicBezTo>
                      <a:cubicBezTo>
                        <a:pt x="14" y="5"/>
                        <a:pt x="11" y="7"/>
                        <a:pt x="8" y="10"/>
                      </a:cubicBezTo>
                      <a:cubicBezTo>
                        <a:pt x="5" y="13"/>
                        <a:pt x="3" y="17"/>
                        <a:pt x="2" y="20"/>
                      </a:cubicBezTo>
                      <a:cubicBezTo>
                        <a:pt x="0" y="24"/>
                        <a:pt x="0" y="28"/>
                        <a:pt x="0" y="32"/>
                      </a:cubicBezTo>
                      <a:cubicBezTo>
                        <a:pt x="0" y="36"/>
                        <a:pt x="0" y="39"/>
                        <a:pt x="2" y="42"/>
                      </a:cubicBezTo>
                      <a:cubicBezTo>
                        <a:pt x="3" y="45"/>
                        <a:pt x="5" y="47"/>
                        <a:pt x="7" y="49"/>
                      </a:cubicBezTo>
                      <a:cubicBezTo>
                        <a:pt x="9" y="51"/>
                        <a:pt x="11" y="52"/>
                        <a:pt x="14" y="53"/>
                      </a:cubicBezTo>
                      <a:cubicBezTo>
                        <a:pt x="17" y="54"/>
                        <a:pt x="20" y="55"/>
                        <a:pt x="23" y="55"/>
                      </a:cubicBezTo>
                      <a:close/>
                      <a:moveTo>
                        <a:pt x="31" y="35"/>
                      </a:moveTo>
                      <a:cubicBezTo>
                        <a:pt x="30" y="35"/>
                        <a:pt x="29" y="35"/>
                        <a:pt x="29" y="36"/>
                      </a:cubicBezTo>
                      <a:cubicBezTo>
                        <a:pt x="28" y="36"/>
                        <a:pt x="27" y="36"/>
                        <a:pt x="27" y="36"/>
                      </a:cubicBezTo>
                      <a:cubicBezTo>
                        <a:pt x="25" y="36"/>
                        <a:pt x="24" y="35"/>
                        <a:pt x="23" y="34"/>
                      </a:cubicBezTo>
                      <a:cubicBezTo>
                        <a:pt x="22" y="34"/>
                        <a:pt x="22" y="32"/>
                        <a:pt x="22" y="30"/>
                      </a:cubicBezTo>
                      <a:cubicBezTo>
                        <a:pt x="22" y="29"/>
                        <a:pt x="22" y="28"/>
                        <a:pt x="23" y="26"/>
                      </a:cubicBezTo>
                      <a:cubicBezTo>
                        <a:pt x="23" y="25"/>
                        <a:pt x="24" y="24"/>
                        <a:pt x="24" y="23"/>
                      </a:cubicBezTo>
                      <a:cubicBezTo>
                        <a:pt x="25" y="22"/>
                        <a:pt x="26" y="21"/>
                        <a:pt x="27" y="20"/>
                      </a:cubicBezTo>
                      <a:cubicBezTo>
                        <a:pt x="28" y="20"/>
                        <a:pt x="29" y="19"/>
                        <a:pt x="31" y="19"/>
                      </a:cubicBezTo>
                      <a:cubicBezTo>
                        <a:pt x="31" y="19"/>
                        <a:pt x="32" y="19"/>
                        <a:pt x="32" y="19"/>
                      </a:cubicBezTo>
                      <a:cubicBezTo>
                        <a:pt x="32" y="19"/>
                        <a:pt x="33" y="19"/>
                        <a:pt x="33" y="20"/>
                      </a:cubicBezTo>
                      <a:lnTo>
                        <a:pt x="31" y="3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10" name="Freeform 299">
                  <a:extLst>
                    <a:ext uri="{FF2B5EF4-FFF2-40B4-BE49-F238E27FC236}">
                      <a16:creationId xmlns:a16="http://schemas.microsoft.com/office/drawing/2014/main" id="{4FD946EF-7A8B-4E9E-A6C7-207630498D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7" y="2444"/>
                  <a:ext cx="818" cy="555"/>
                </a:xfrm>
                <a:custGeom>
                  <a:avLst/>
                  <a:gdLst>
                    <a:gd name="T0" fmla="*/ 153 w 166"/>
                    <a:gd name="T1" fmla="*/ 3 h 113"/>
                    <a:gd name="T2" fmla="*/ 149 w 166"/>
                    <a:gd name="T3" fmla="*/ 0 h 113"/>
                    <a:gd name="T4" fmla="*/ 139 w 166"/>
                    <a:gd name="T5" fmla="*/ 0 h 113"/>
                    <a:gd name="T6" fmla="*/ 139 w 166"/>
                    <a:gd name="T7" fmla="*/ 3 h 113"/>
                    <a:gd name="T8" fmla="*/ 139 w 166"/>
                    <a:gd name="T9" fmla="*/ 8 h 113"/>
                    <a:gd name="T10" fmla="*/ 157 w 166"/>
                    <a:gd name="T11" fmla="*/ 8 h 113"/>
                    <a:gd name="T12" fmla="*/ 157 w 166"/>
                    <a:gd name="T13" fmla="*/ 104 h 113"/>
                    <a:gd name="T14" fmla="*/ 9 w 166"/>
                    <a:gd name="T15" fmla="*/ 104 h 113"/>
                    <a:gd name="T16" fmla="*/ 9 w 166"/>
                    <a:gd name="T17" fmla="*/ 8 h 113"/>
                    <a:gd name="T18" fmla="*/ 9 w 166"/>
                    <a:gd name="T19" fmla="*/ 8 h 113"/>
                    <a:gd name="T20" fmla="*/ 28 w 166"/>
                    <a:gd name="T21" fmla="*/ 8 h 113"/>
                    <a:gd name="T22" fmla="*/ 27 w 166"/>
                    <a:gd name="T23" fmla="*/ 3 h 113"/>
                    <a:gd name="T24" fmla="*/ 28 w 166"/>
                    <a:gd name="T25" fmla="*/ 0 h 113"/>
                    <a:gd name="T26" fmla="*/ 0 w 166"/>
                    <a:gd name="T27" fmla="*/ 0 h 113"/>
                    <a:gd name="T28" fmla="*/ 0 w 166"/>
                    <a:gd name="T29" fmla="*/ 113 h 113"/>
                    <a:gd name="T30" fmla="*/ 35 w 166"/>
                    <a:gd name="T31" fmla="*/ 113 h 113"/>
                    <a:gd name="T32" fmla="*/ 166 w 166"/>
                    <a:gd name="T33" fmla="*/ 113 h 113"/>
                    <a:gd name="T34" fmla="*/ 166 w 166"/>
                    <a:gd name="T35" fmla="*/ 0 h 113"/>
                    <a:gd name="T36" fmla="*/ 149 w 166"/>
                    <a:gd name="T37" fmla="*/ 0 h 113"/>
                    <a:gd name="T38" fmla="*/ 153 w 166"/>
                    <a:gd name="T39" fmla="*/ 3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66" h="113">
                      <a:moveTo>
                        <a:pt x="153" y="3"/>
                      </a:moveTo>
                      <a:cubicBezTo>
                        <a:pt x="149" y="0"/>
                        <a:pt x="149" y="0"/>
                        <a:pt x="149" y="0"/>
                      </a:cubicBezTo>
                      <a:cubicBezTo>
                        <a:pt x="139" y="0"/>
                        <a:pt x="139" y="0"/>
                        <a:pt x="139" y="0"/>
                      </a:cubicBezTo>
                      <a:cubicBezTo>
                        <a:pt x="139" y="1"/>
                        <a:pt x="139" y="2"/>
                        <a:pt x="139" y="3"/>
                      </a:cubicBezTo>
                      <a:cubicBezTo>
                        <a:pt x="139" y="5"/>
                        <a:pt x="139" y="6"/>
                        <a:pt x="139" y="8"/>
                      </a:cubicBezTo>
                      <a:cubicBezTo>
                        <a:pt x="157" y="8"/>
                        <a:pt x="157" y="8"/>
                        <a:pt x="157" y="8"/>
                      </a:cubicBezTo>
                      <a:cubicBezTo>
                        <a:pt x="157" y="104"/>
                        <a:pt x="157" y="104"/>
                        <a:pt x="157" y="104"/>
                      </a:cubicBezTo>
                      <a:cubicBezTo>
                        <a:pt x="9" y="104"/>
                        <a:pt x="9" y="104"/>
                        <a:pt x="9" y="104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8" y="6"/>
                        <a:pt x="27" y="5"/>
                        <a:pt x="27" y="3"/>
                      </a:cubicBezTo>
                      <a:cubicBezTo>
                        <a:pt x="27" y="2"/>
                        <a:pt x="28" y="1"/>
                        <a:pt x="28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13"/>
                        <a:pt x="0" y="113"/>
                        <a:pt x="0" y="113"/>
                      </a:cubicBezTo>
                      <a:cubicBezTo>
                        <a:pt x="35" y="113"/>
                        <a:pt x="35" y="113"/>
                        <a:pt x="35" y="113"/>
                      </a:cubicBezTo>
                      <a:cubicBezTo>
                        <a:pt x="166" y="113"/>
                        <a:pt x="166" y="113"/>
                        <a:pt x="166" y="113"/>
                      </a:cubicBezTo>
                      <a:cubicBezTo>
                        <a:pt x="166" y="0"/>
                        <a:pt x="166" y="0"/>
                        <a:pt x="166" y="0"/>
                      </a:cubicBezTo>
                      <a:cubicBezTo>
                        <a:pt x="149" y="0"/>
                        <a:pt x="149" y="0"/>
                        <a:pt x="149" y="0"/>
                      </a:cubicBezTo>
                      <a:cubicBezTo>
                        <a:pt x="153" y="3"/>
                        <a:pt x="153" y="3"/>
                        <a:pt x="153" y="3"/>
                      </a:cubicBezTo>
                    </a:path>
                  </a:pathLst>
                </a:custGeom>
                <a:solidFill>
                  <a:srgbClr val="675B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11" name="Freeform 300">
                  <a:extLst>
                    <a:ext uri="{FF2B5EF4-FFF2-40B4-BE49-F238E27FC236}">
                      <a16:creationId xmlns:a16="http://schemas.microsoft.com/office/drawing/2014/main" id="{9D670727-4B14-47B4-9F47-6808EED6F7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13" y="2999"/>
                  <a:ext cx="926" cy="73"/>
                </a:xfrm>
                <a:custGeom>
                  <a:avLst/>
                  <a:gdLst>
                    <a:gd name="T0" fmla="*/ 11 w 188"/>
                    <a:gd name="T1" fmla="*/ 0 h 15"/>
                    <a:gd name="T2" fmla="*/ 0 w 188"/>
                    <a:gd name="T3" fmla="*/ 0 h 15"/>
                    <a:gd name="T4" fmla="*/ 0 w 188"/>
                    <a:gd name="T5" fmla="*/ 6 h 15"/>
                    <a:gd name="T6" fmla="*/ 4 w 188"/>
                    <a:gd name="T7" fmla="*/ 13 h 15"/>
                    <a:gd name="T8" fmla="*/ 2 w 188"/>
                    <a:gd name="T9" fmla="*/ 12 h 15"/>
                    <a:gd name="T10" fmla="*/ 4 w 188"/>
                    <a:gd name="T11" fmla="*/ 13 h 15"/>
                    <a:gd name="T12" fmla="*/ 9 w 188"/>
                    <a:gd name="T13" fmla="*/ 15 h 15"/>
                    <a:gd name="T14" fmla="*/ 46 w 188"/>
                    <a:gd name="T15" fmla="*/ 15 h 15"/>
                    <a:gd name="T16" fmla="*/ 179 w 188"/>
                    <a:gd name="T17" fmla="*/ 15 h 15"/>
                    <a:gd name="T18" fmla="*/ 188 w 188"/>
                    <a:gd name="T19" fmla="*/ 6 h 15"/>
                    <a:gd name="T20" fmla="*/ 188 w 188"/>
                    <a:gd name="T21" fmla="*/ 0 h 15"/>
                    <a:gd name="T22" fmla="*/ 177 w 188"/>
                    <a:gd name="T23" fmla="*/ 0 h 15"/>
                    <a:gd name="T24" fmla="*/ 46 w 188"/>
                    <a:gd name="T25" fmla="*/ 0 h 15"/>
                    <a:gd name="T26" fmla="*/ 11 w 188"/>
                    <a:gd name="T27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88" h="15">
                      <a:moveTo>
                        <a:pt x="1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9"/>
                        <a:pt x="1" y="12"/>
                        <a:pt x="4" y="13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5" y="14"/>
                        <a:pt x="7" y="15"/>
                        <a:pt x="9" y="15"/>
                      </a:cubicBezTo>
                      <a:cubicBezTo>
                        <a:pt x="46" y="15"/>
                        <a:pt x="46" y="15"/>
                        <a:pt x="46" y="15"/>
                      </a:cubicBezTo>
                      <a:cubicBezTo>
                        <a:pt x="179" y="15"/>
                        <a:pt x="179" y="15"/>
                        <a:pt x="179" y="15"/>
                      </a:cubicBezTo>
                      <a:cubicBezTo>
                        <a:pt x="184" y="15"/>
                        <a:pt x="188" y="11"/>
                        <a:pt x="188" y="6"/>
                      </a:cubicBezTo>
                      <a:cubicBezTo>
                        <a:pt x="188" y="0"/>
                        <a:pt x="188" y="0"/>
                        <a:pt x="188" y="0"/>
                      </a:cubicBezTo>
                      <a:cubicBezTo>
                        <a:pt x="177" y="0"/>
                        <a:pt x="177" y="0"/>
                        <a:pt x="177" y="0"/>
                      </a:cubicBezTo>
                      <a:cubicBezTo>
                        <a:pt x="46" y="0"/>
                        <a:pt x="46" y="0"/>
                        <a:pt x="46" y="0"/>
                      </a:cubicBezTo>
                      <a:lnTo>
                        <a:pt x="11" y="0"/>
                      </a:lnTo>
                      <a:close/>
                    </a:path>
                  </a:pathLst>
                </a:custGeom>
                <a:solidFill>
                  <a:srgbClr val="27232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12" name="Freeform 301">
                  <a:extLst>
                    <a:ext uri="{FF2B5EF4-FFF2-40B4-BE49-F238E27FC236}">
                      <a16:creationId xmlns:a16="http://schemas.microsoft.com/office/drawing/2014/main" id="{43DCE976-961D-4976-931C-80DA0DBEA3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83" y="2483"/>
                  <a:ext cx="157" cy="472"/>
                </a:xfrm>
                <a:custGeom>
                  <a:avLst/>
                  <a:gdLst>
                    <a:gd name="T0" fmla="*/ 0 w 32"/>
                    <a:gd name="T1" fmla="*/ 22 h 96"/>
                    <a:gd name="T2" fmla="*/ 14 w 32"/>
                    <a:gd name="T3" fmla="*/ 47 h 96"/>
                    <a:gd name="T4" fmla="*/ 7 w 32"/>
                    <a:gd name="T5" fmla="*/ 65 h 96"/>
                    <a:gd name="T6" fmla="*/ 13 w 32"/>
                    <a:gd name="T7" fmla="*/ 84 h 96"/>
                    <a:gd name="T8" fmla="*/ 32 w 32"/>
                    <a:gd name="T9" fmla="*/ 96 h 96"/>
                    <a:gd name="T10" fmla="*/ 32 w 32"/>
                    <a:gd name="T11" fmla="*/ 0 h 96"/>
                    <a:gd name="T12" fmla="*/ 14 w 32"/>
                    <a:gd name="T13" fmla="*/ 0 h 96"/>
                    <a:gd name="T14" fmla="*/ 0 w 32"/>
                    <a:gd name="T15" fmla="*/ 22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2" h="96">
                      <a:moveTo>
                        <a:pt x="0" y="22"/>
                      </a:moveTo>
                      <a:cubicBezTo>
                        <a:pt x="8" y="29"/>
                        <a:pt x="14" y="37"/>
                        <a:pt x="14" y="47"/>
                      </a:cubicBezTo>
                      <a:cubicBezTo>
                        <a:pt x="14" y="53"/>
                        <a:pt x="11" y="60"/>
                        <a:pt x="7" y="65"/>
                      </a:cubicBezTo>
                      <a:cubicBezTo>
                        <a:pt x="13" y="84"/>
                        <a:pt x="13" y="84"/>
                        <a:pt x="13" y="84"/>
                      </a:cubicBezTo>
                      <a:cubicBezTo>
                        <a:pt x="32" y="96"/>
                        <a:pt x="32" y="96"/>
                        <a:pt x="32" y="96"/>
                      </a:cubicBezTo>
                      <a:cubicBezTo>
                        <a:pt x="32" y="0"/>
                        <a:pt x="32" y="0"/>
                        <a:pt x="32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3" y="9"/>
                        <a:pt x="8" y="16"/>
                        <a:pt x="0" y="22"/>
                      </a:cubicBezTo>
                    </a:path>
                  </a:pathLst>
                </a:custGeom>
                <a:solidFill>
                  <a:srgbClr val="D4D7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13" name="Freeform 302">
                  <a:extLst>
                    <a:ext uri="{FF2B5EF4-FFF2-40B4-BE49-F238E27FC236}">
                      <a16:creationId xmlns:a16="http://schemas.microsoft.com/office/drawing/2014/main" id="{5BCED49F-D498-407D-B7FB-C741DD5E58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1" y="2483"/>
                  <a:ext cx="128" cy="84"/>
                </a:xfrm>
                <a:custGeom>
                  <a:avLst/>
                  <a:gdLst>
                    <a:gd name="T0" fmla="*/ 26 w 26"/>
                    <a:gd name="T1" fmla="*/ 16 h 17"/>
                    <a:gd name="T2" fmla="*/ 19 w 26"/>
                    <a:gd name="T3" fmla="*/ 0 h 17"/>
                    <a:gd name="T4" fmla="*/ 0 w 26"/>
                    <a:gd name="T5" fmla="*/ 0 h 17"/>
                    <a:gd name="T6" fmla="*/ 26 w 26"/>
                    <a:gd name="T7" fmla="*/ 17 h 17"/>
                    <a:gd name="T8" fmla="*/ 26 w 26"/>
                    <a:gd name="T9" fmla="*/ 16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17">
                      <a:moveTo>
                        <a:pt x="26" y="16"/>
                      </a:moveTo>
                      <a:cubicBezTo>
                        <a:pt x="22" y="11"/>
                        <a:pt x="20" y="6"/>
                        <a:pt x="19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6" y="17"/>
                        <a:pt x="26" y="17"/>
                        <a:pt x="26" y="17"/>
                      </a:cubicBezTo>
                      <a:cubicBezTo>
                        <a:pt x="26" y="16"/>
                        <a:pt x="26" y="16"/>
                        <a:pt x="26" y="16"/>
                      </a:cubicBezTo>
                    </a:path>
                  </a:pathLst>
                </a:custGeom>
                <a:solidFill>
                  <a:srgbClr val="D4D7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14" name="Freeform 303">
                  <a:extLst>
                    <a:ext uri="{FF2B5EF4-FFF2-40B4-BE49-F238E27FC236}">
                      <a16:creationId xmlns:a16="http://schemas.microsoft.com/office/drawing/2014/main" id="{63A2B339-7853-4192-AFCF-0FF7691162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1" y="248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57DA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15" name="Freeform 304">
                  <a:extLst>
                    <a:ext uri="{FF2B5EF4-FFF2-40B4-BE49-F238E27FC236}">
                      <a16:creationId xmlns:a16="http://schemas.microsoft.com/office/drawing/2014/main" id="{E67F78FC-08B9-4A5B-9634-5B2680313F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1" y="248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16" name="Freeform 305">
                  <a:extLst>
                    <a:ext uri="{FF2B5EF4-FFF2-40B4-BE49-F238E27FC236}">
                      <a16:creationId xmlns:a16="http://schemas.microsoft.com/office/drawing/2014/main" id="{D0BC3213-2652-48F6-B1B8-6A2C373B34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1" y="2483"/>
                  <a:ext cx="729" cy="472"/>
                </a:xfrm>
                <a:custGeom>
                  <a:avLst/>
                  <a:gdLst>
                    <a:gd name="T0" fmla="*/ 131 w 148"/>
                    <a:gd name="T1" fmla="*/ 90 h 96"/>
                    <a:gd name="T2" fmla="*/ 110 w 148"/>
                    <a:gd name="T3" fmla="*/ 75 h 96"/>
                    <a:gd name="T4" fmla="*/ 80 w 148"/>
                    <a:gd name="T5" fmla="*/ 82 h 96"/>
                    <a:gd name="T6" fmla="*/ 31 w 148"/>
                    <a:gd name="T7" fmla="*/ 47 h 96"/>
                    <a:gd name="T8" fmla="*/ 36 w 148"/>
                    <a:gd name="T9" fmla="*/ 31 h 96"/>
                    <a:gd name="T10" fmla="*/ 17 w 148"/>
                    <a:gd name="T11" fmla="*/ 44 h 96"/>
                    <a:gd name="T12" fmla="*/ 26 w 148"/>
                    <a:gd name="T13" fmla="*/ 17 h 96"/>
                    <a:gd name="T14" fmla="*/ 0 w 148"/>
                    <a:gd name="T15" fmla="*/ 0 h 96"/>
                    <a:gd name="T16" fmla="*/ 0 w 148"/>
                    <a:gd name="T17" fmla="*/ 0 h 96"/>
                    <a:gd name="T18" fmla="*/ 0 w 148"/>
                    <a:gd name="T19" fmla="*/ 96 h 96"/>
                    <a:gd name="T20" fmla="*/ 148 w 148"/>
                    <a:gd name="T21" fmla="*/ 96 h 96"/>
                    <a:gd name="T22" fmla="*/ 129 w 148"/>
                    <a:gd name="T23" fmla="*/ 84 h 96"/>
                    <a:gd name="T24" fmla="*/ 131 w 148"/>
                    <a:gd name="T25" fmla="*/ 90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48" h="96">
                      <a:moveTo>
                        <a:pt x="131" y="90"/>
                      </a:moveTo>
                      <a:cubicBezTo>
                        <a:pt x="110" y="75"/>
                        <a:pt x="110" y="75"/>
                        <a:pt x="110" y="75"/>
                      </a:cubicBezTo>
                      <a:cubicBezTo>
                        <a:pt x="101" y="80"/>
                        <a:pt x="91" y="82"/>
                        <a:pt x="80" y="82"/>
                      </a:cubicBezTo>
                      <a:cubicBezTo>
                        <a:pt x="53" y="82"/>
                        <a:pt x="31" y="66"/>
                        <a:pt x="31" y="47"/>
                      </a:cubicBezTo>
                      <a:cubicBezTo>
                        <a:pt x="31" y="41"/>
                        <a:pt x="33" y="36"/>
                        <a:pt x="36" y="31"/>
                      </a:cubicBezTo>
                      <a:cubicBezTo>
                        <a:pt x="17" y="44"/>
                        <a:pt x="17" y="44"/>
                        <a:pt x="17" y="44"/>
                      </a:cubicBezTo>
                      <a:cubicBezTo>
                        <a:pt x="26" y="17"/>
                        <a:pt x="26" y="17"/>
                        <a:pt x="26" y="17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96"/>
                        <a:pt x="0" y="96"/>
                        <a:pt x="0" y="96"/>
                      </a:cubicBezTo>
                      <a:cubicBezTo>
                        <a:pt x="148" y="96"/>
                        <a:pt x="148" y="96"/>
                        <a:pt x="148" y="96"/>
                      </a:cubicBezTo>
                      <a:cubicBezTo>
                        <a:pt x="129" y="84"/>
                        <a:pt x="129" y="84"/>
                        <a:pt x="129" y="84"/>
                      </a:cubicBezTo>
                      <a:cubicBezTo>
                        <a:pt x="131" y="90"/>
                        <a:pt x="131" y="90"/>
                        <a:pt x="131" y="9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17" name="Freeform 306">
                  <a:extLst>
                    <a:ext uri="{FF2B5EF4-FFF2-40B4-BE49-F238E27FC236}">
                      <a16:creationId xmlns:a16="http://schemas.microsoft.com/office/drawing/2014/main" id="{5E4A0DE8-DBC5-492A-B1C1-2B22D8DAB7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64" y="2591"/>
                  <a:ext cx="493" cy="334"/>
                </a:xfrm>
                <a:custGeom>
                  <a:avLst/>
                  <a:gdLst>
                    <a:gd name="T0" fmla="*/ 49 w 100"/>
                    <a:gd name="T1" fmla="*/ 60 h 68"/>
                    <a:gd name="T2" fmla="*/ 79 w 100"/>
                    <a:gd name="T3" fmla="*/ 53 h 68"/>
                    <a:gd name="T4" fmla="*/ 100 w 100"/>
                    <a:gd name="T5" fmla="*/ 68 h 68"/>
                    <a:gd name="T6" fmla="*/ 98 w 100"/>
                    <a:gd name="T7" fmla="*/ 62 h 68"/>
                    <a:gd name="T8" fmla="*/ 92 w 100"/>
                    <a:gd name="T9" fmla="*/ 43 h 68"/>
                    <a:gd name="T10" fmla="*/ 99 w 100"/>
                    <a:gd name="T11" fmla="*/ 25 h 68"/>
                    <a:gd name="T12" fmla="*/ 85 w 100"/>
                    <a:gd name="T13" fmla="*/ 0 h 68"/>
                    <a:gd name="T14" fmla="*/ 43 w 100"/>
                    <a:gd name="T15" fmla="*/ 14 h 68"/>
                    <a:gd name="T16" fmla="*/ 10 w 100"/>
                    <a:gd name="T17" fmla="*/ 6 h 68"/>
                    <a:gd name="T18" fmla="*/ 5 w 100"/>
                    <a:gd name="T19" fmla="*/ 9 h 68"/>
                    <a:gd name="T20" fmla="*/ 0 w 100"/>
                    <a:gd name="T21" fmla="*/ 25 h 68"/>
                    <a:gd name="T22" fmla="*/ 49 w 100"/>
                    <a:gd name="T23" fmla="*/ 6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00" h="68">
                      <a:moveTo>
                        <a:pt x="49" y="60"/>
                      </a:moveTo>
                      <a:cubicBezTo>
                        <a:pt x="60" y="60"/>
                        <a:pt x="70" y="58"/>
                        <a:pt x="79" y="53"/>
                      </a:cubicBezTo>
                      <a:cubicBezTo>
                        <a:pt x="100" y="68"/>
                        <a:pt x="100" y="68"/>
                        <a:pt x="100" y="68"/>
                      </a:cubicBezTo>
                      <a:cubicBezTo>
                        <a:pt x="98" y="62"/>
                        <a:pt x="98" y="62"/>
                        <a:pt x="98" y="62"/>
                      </a:cubicBezTo>
                      <a:cubicBezTo>
                        <a:pt x="92" y="43"/>
                        <a:pt x="92" y="43"/>
                        <a:pt x="92" y="43"/>
                      </a:cubicBezTo>
                      <a:cubicBezTo>
                        <a:pt x="96" y="38"/>
                        <a:pt x="99" y="31"/>
                        <a:pt x="99" y="25"/>
                      </a:cubicBezTo>
                      <a:cubicBezTo>
                        <a:pt x="99" y="15"/>
                        <a:pt x="93" y="7"/>
                        <a:pt x="85" y="0"/>
                      </a:cubicBezTo>
                      <a:cubicBezTo>
                        <a:pt x="75" y="8"/>
                        <a:pt x="60" y="14"/>
                        <a:pt x="43" y="14"/>
                      </a:cubicBezTo>
                      <a:cubicBezTo>
                        <a:pt x="31" y="14"/>
                        <a:pt x="19" y="11"/>
                        <a:pt x="10" y="6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2" y="14"/>
                        <a:pt x="0" y="19"/>
                        <a:pt x="0" y="25"/>
                      </a:cubicBezTo>
                      <a:cubicBezTo>
                        <a:pt x="0" y="44"/>
                        <a:pt x="22" y="60"/>
                        <a:pt x="49" y="60"/>
                      </a:cubicBezTo>
                    </a:path>
                  </a:pathLst>
                </a:custGeom>
                <a:solidFill>
                  <a:srgbClr val="A126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18" name="Freeform 307">
                  <a:extLst>
                    <a:ext uri="{FF2B5EF4-FFF2-40B4-BE49-F238E27FC236}">
                      <a16:creationId xmlns:a16="http://schemas.microsoft.com/office/drawing/2014/main" id="{06A2D071-11E0-4A5E-A4F9-F28969F7AC2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195" y="2262"/>
                  <a:ext cx="281" cy="437"/>
                </a:xfrm>
                <a:custGeom>
                  <a:avLst/>
                  <a:gdLst>
                    <a:gd name="T0" fmla="*/ 2 w 57"/>
                    <a:gd name="T1" fmla="*/ 45 h 89"/>
                    <a:gd name="T2" fmla="*/ 9 w 57"/>
                    <a:gd name="T3" fmla="*/ 61 h 89"/>
                    <a:gd name="T4" fmla="*/ 9 w 57"/>
                    <a:gd name="T5" fmla="*/ 62 h 89"/>
                    <a:gd name="T6" fmla="*/ 0 w 57"/>
                    <a:gd name="T7" fmla="*/ 89 h 89"/>
                    <a:gd name="T8" fmla="*/ 19 w 57"/>
                    <a:gd name="T9" fmla="*/ 76 h 89"/>
                    <a:gd name="T10" fmla="*/ 24 w 57"/>
                    <a:gd name="T11" fmla="*/ 73 h 89"/>
                    <a:gd name="T12" fmla="*/ 57 w 57"/>
                    <a:gd name="T13" fmla="*/ 81 h 89"/>
                    <a:gd name="T14" fmla="*/ 57 w 57"/>
                    <a:gd name="T15" fmla="*/ 48 h 89"/>
                    <a:gd name="T16" fmla="*/ 51 w 57"/>
                    <a:gd name="T17" fmla="*/ 45 h 89"/>
                    <a:gd name="T18" fmla="*/ 49 w 57"/>
                    <a:gd name="T19" fmla="*/ 40 h 89"/>
                    <a:gd name="T20" fmla="*/ 50 w 57"/>
                    <a:gd name="T21" fmla="*/ 37 h 89"/>
                    <a:gd name="T22" fmla="*/ 57 w 57"/>
                    <a:gd name="T23" fmla="*/ 32 h 89"/>
                    <a:gd name="T24" fmla="*/ 57 w 57"/>
                    <a:gd name="T25" fmla="*/ 0 h 89"/>
                    <a:gd name="T26" fmla="*/ 2 w 57"/>
                    <a:gd name="T27" fmla="*/ 37 h 89"/>
                    <a:gd name="T28" fmla="*/ 1 w 57"/>
                    <a:gd name="T29" fmla="*/ 40 h 89"/>
                    <a:gd name="T30" fmla="*/ 2 w 57"/>
                    <a:gd name="T31" fmla="*/ 45 h 89"/>
                    <a:gd name="T32" fmla="*/ 21 w 57"/>
                    <a:gd name="T33" fmla="*/ 37 h 89"/>
                    <a:gd name="T34" fmla="*/ 29 w 57"/>
                    <a:gd name="T35" fmla="*/ 32 h 89"/>
                    <a:gd name="T36" fmla="*/ 36 w 57"/>
                    <a:gd name="T37" fmla="*/ 37 h 89"/>
                    <a:gd name="T38" fmla="*/ 37 w 57"/>
                    <a:gd name="T39" fmla="*/ 40 h 89"/>
                    <a:gd name="T40" fmla="*/ 35 w 57"/>
                    <a:gd name="T41" fmla="*/ 45 h 89"/>
                    <a:gd name="T42" fmla="*/ 29 w 57"/>
                    <a:gd name="T43" fmla="*/ 48 h 89"/>
                    <a:gd name="T44" fmla="*/ 22 w 57"/>
                    <a:gd name="T45" fmla="*/ 45 h 89"/>
                    <a:gd name="T46" fmla="*/ 20 w 57"/>
                    <a:gd name="T47" fmla="*/ 40 h 89"/>
                    <a:gd name="T48" fmla="*/ 21 w 57"/>
                    <a:gd name="T49" fmla="*/ 37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57" h="89">
                      <a:moveTo>
                        <a:pt x="2" y="45"/>
                      </a:moveTo>
                      <a:cubicBezTo>
                        <a:pt x="3" y="51"/>
                        <a:pt x="5" y="56"/>
                        <a:pt x="9" y="61"/>
                      </a:cubicBezTo>
                      <a:cubicBezTo>
                        <a:pt x="9" y="62"/>
                        <a:pt x="9" y="62"/>
                        <a:pt x="9" y="62"/>
                      </a:cubicBezTo>
                      <a:cubicBezTo>
                        <a:pt x="0" y="89"/>
                        <a:pt x="0" y="89"/>
                        <a:pt x="0" y="89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24" y="73"/>
                        <a:pt x="24" y="73"/>
                        <a:pt x="24" y="73"/>
                      </a:cubicBezTo>
                      <a:cubicBezTo>
                        <a:pt x="33" y="78"/>
                        <a:pt x="45" y="81"/>
                        <a:pt x="57" y="81"/>
                      </a:cubicBezTo>
                      <a:cubicBezTo>
                        <a:pt x="57" y="48"/>
                        <a:pt x="57" y="48"/>
                        <a:pt x="57" y="48"/>
                      </a:cubicBezTo>
                      <a:cubicBezTo>
                        <a:pt x="55" y="48"/>
                        <a:pt x="53" y="47"/>
                        <a:pt x="51" y="45"/>
                      </a:cubicBezTo>
                      <a:cubicBezTo>
                        <a:pt x="50" y="44"/>
                        <a:pt x="49" y="42"/>
                        <a:pt x="49" y="40"/>
                      </a:cubicBezTo>
                      <a:cubicBezTo>
                        <a:pt x="49" y="39"/>
                        <a:pt x="50" y="38"/>
                        <a:pt x="50" y="37"/>
                      </a:cubicBezTo>
                      <a:cubicBezTo>
                        <a:pt x="51" y="34"/>
                        <a:pt x="54" y="32"/>
                        <a:pt x="57" y="32"/>
                      </a:cubicBezTo>
                      <a:cubicBezTo>
                        <a:pt x="57" y="0"/>
                        <a:pt x="57" y="0"/>
                        <a:pt x="57" y="0"/>
                      </a:cubicBezTo>
                      <a:cubicBezTo>
                        <a:pt x="28" y="0"/>
                        <a:pt x="4" y="16"/>
                        <a:pt x="2" y="37"/>
                      </a:cubicBezTo>
                      <a:cubicBezTo>
                        <a:pt x="2" y="38"/>
                        <a:pt x="1" y="39"/>
                        <a:pt x="1" y="40"/>
                      </a:cubicBezTo>
                      <a:cubicBezTo>
                        <a:pt x="1" y="42"/>
                        <a:pt x="2" y="43"/>
                        <a:pt x="2" y="45"/>
                      </a:cubicBezTo>
                      <a:moveTo>
                        <a:pt x="21" y="37"/>
                      </a:moveTo>
                      <a:cubicBezTo>
                        <a:pt x="22" y="34"/>
                        <a:pt x="25" y="32"/>
                        <a:pt x="29" y="32"/>
                      </a:cubicBezTo>
                      <a:cubicBezTo>
                        <a:pt x="32" y="32"/>
                        <a:pt x="35" y="34"/>
                        <a:pt x="36" y="37"/>
                      </a:cubicBezTo>
                      <a:cubicBezTo>
                        <a:pt x="36" y="38"/>
                        <a:pt x="37" y="39"/>
                        <a:pt x="37" y="40"/>
                      </a:cubicBezTo>
                      <a:cubicBezTo>
                        <a:pt x="37" y="42"/>
                        <a:pt x="36" y="44"/>
                        <a:pt x="35" y="45"/>
                      </a:cubicBezTo>
                      <a:cubicBezTo>
                        <a:pt x="33" y="47"/>
                        <a:pt x="31" y="48"/>
                        <a:pt x="29" y="48"/>
                      </a:cubicBezTo>
                      <a:cubicBezTo>
                        <a:pt x="26" y="48"/>
                        <a:pt x="24" y="47"/>
                        <a:pt x="22" y="45"/>
                      </a:cubicBezTo>
                      <a:cubicBezTo>
                        <a:pt x="21" y="44"/>
                        <a:pt x="20" y="42"/>
                        <a:pt x="20" y="40"/>
                      </a:cubicBezTo>
                      <a:cubicBezTo>
                        <a:pt x="20" y="39"/>
                        <a:pt x="21" y="38"/>
                        <a:pt x="21" y="37"/>
                      </a:cubicBezTo>
                    </a:path>
                  </a:pathLst>
                </a:custGeom>
                <a:solidFill>
                  <a:srgbClr val="35C4C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19" name="Freeform 308">
                  <a:extLst>
                    <a:ext uri="{FF2B5EF4-FFF2-40B4-BE49-F238E27FC236}">
                      <a16:creationId xmlns:a16="http://schemas.microsoft.com/office/drawing/2014/main" id="{7789F5A4-8ADC-4712-BD07-CA117846966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476" y="2262"/>
                  <a:ext cx="276" cy="398"/>
                </a:xfrm>
                <a:custGeom>
                  <a:avLst/>
                  <a:gdLst>
                    <a:gd name="T0" fmla="*/ 8 w 56"/>
                    <a:gd name="T1" fmla="*/ 37 h 81"/>
                    <a:gd name="T2" fmla="*/ 9 w 56"/>
                    <a:gd name="T3" fmla="*/ 40 h 81"/>
                    <a:gd name="T4" fmla="*/ 7 w 56"/>
                    <a:gd name="T5" fmla="*/ 45 h 81"/>
                    <a:gd name="T6" fmla="*/ 0 w 56"/>
                    <a:gd name="T7" fmla="*/ 48 h 81"/>
                    <a:gd name="T8" fmla="*/ 0 w 56"/>
                    <a:gd name="T9" fmla="*/ 81 h 81"/>
                    <a:gd name="T10" fmla="*/ 42 w 56"/>
                    <a:gd name="T11" fmla="*/ 67 h 81"/>
                    <a:gd name="T12" fmla="*/ 56 w 56"/>
                    <a:gd name="T13" fmla="*/ 45 h 81"/>
                    <a:gd name="T14" fmla="*/ 56 w 56"/>
                    <a:gd name="T15" fmla="*/ 40 h 81"/>
                    <a:gd name="T16" fmla="*/ 56 w 56"/>
                    <a:gd name="T17" fmla="*/ 37 h 81"/>
                    <a:gd name="T18" fmla="*/ 47 w 56"/>
                    <a:gd name="T19" fmla="*/ 18 h 81"/>
                    <a:gd name="T20" fmla="*/ 47 w 56"/>
                    <a:gd name="T21" fmla="*/ 17 h 81"/>
                    <a:gd name="T22" fmla="*/ 47 w 56"/>
                    <a:gd name="T23" fmla="*/ 18 h 81"/>
                    <a:gd name="T24" fmla="*/ 0 w 56"/>
                    <a:gd name="T25" fmla="*/ 0 h 81"/>
                    <a:gd name="T26" fmla="*/ 0 w 56"/>
                    <a:gd name="T27" fmla="*/ 32 h 81"/>
                    <a:gd name="T28" fmla="*/ 8 w 56"/>
                    <a:gd name="T29" fmla="*/ 37 h 81"/>
                    <a:gd name="T30" fmla="*/ 22 w 56"/>
                    <a:gd name="T31" fmla="*/ 37 h 81"/>
                    <a:gd name="T32" fmla="*/ 29 w 56"/>
                    <a:gd name="T33" fmla="*/ 32 h 81"/>
                    <a:gd name="T34" fmla="*/ 37 w 56"/>
                    <a:gd name="T35" fmla="*/ 37 h 81"/>
                    <a:gd name="T36" fmla="*/ 38 w 56"/>
                    <a:gd name="T37" fmla="*/ 40 h 81"/>
                    <a:gd name="T38" fmla="*/ 36 w 56"/>
                    <a:gd name="T39" fmla="*/ 45 h 81"/>
                    <a:gd name="T40" fmla="*/ 29 w 56"/>
                    <a:gd name="T41" fmla="*/ 48 h 81"/>
                    <a:gd name="T42" fmla="*/ 23 w 56"/>
                    <a:gd name="T43" fmla="*/ 45 h 81"/>
                    <a:gd name="T44" fmla="*/ 21 w 56"/>
                    <a:gd name="T45" fmla="*/ 40 h 81"/>
                    <a:gd name="T46" fmla="*/ 22 w 56"/>
                    <a:gd name="T47" fmla="*/ 37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56" h="81">
                      <a:moveTo>
                        <a:pt x="8" y="37"/>
                      </a:moveTo>
                      <a:cubicBezTo>
                        <a:pt x="8" y="38"/>
                        <a:pt x="9" y="39"/>
                        <a:pt x="9" y="40"/>
                      </a:cubicBezTo>
                      <a:cubicBezTo>
                        <a:pt x="9" y="42"/>
                        <a:pt x="8" y="44"/>
                        <a:pt x="7" y="45"/>
                      </a:cubicBezTo>
                      <a:cubicBezTo>
                        <a:pt x="5" y="47"/>
                        <a:pt x="3" y="48"/>
                        <a:pt x="0" y="48"/>
                      </a:cubicBezTo>
                      <a:cubicBezTo>
                        <a:pt x="0" y="81"/>
                        <a:pt x="0" y="81"/>
                        <a:pt x="0" y="81"/>
                      </a:cubicBezTo>
                      <a:cubicBezTo>
                        <a:pt x="17" y="81"/>
                        <a:pt x="32" y="75"/>
                        <a:pt x="42" y="67"/>
                      </a:cubicBezTo>
                      <a:cubicBezTo>
                        <a:pt x="50" y="61"/>
                        <a:pt x="55" y="54"/>
                        <a:pt x="56" y="45"/>
                      </a:cubicBezTo>
                      <a:cubicBezTo>
                        <a:pt x="56" y="43"/>
                        <a:pt x="56" y="42"/>
                        <a:pt x="56" y="40"/>
                      </a:cubicBezTo>
                      <a:cubicBezTo>
                        <a:pt x="56" y="39"/>
                        <a:pt x="56" y="38"/>
                        <a:pt x="56" y="37"/>
                      </a:cubicBezTo>
                      <a:cubicBezTo>
                        <a:pt x="55" y="30"/>
                        <a:pt x="52" y="24"/>
                        <a:pt x="47" y="18"/>
                      </a:cubicBezTo>
                      <a:cubicBezTo>
                        <a:pt x="47" y="17"/>
                        <a:pt x="47" y="17"/>
                        <a:pt x="47" y="17"/>
                      </a:cubicBezTo>
                      <a:cubicBezTo>
                        <a:pt x="47" y="18"/>
                        <a:pt x="47" y="18"/>
                        <a:pt x="47" y="18"/>
                      </a:cubicBezTo>
                      <a:cubicBezTo>
                        <a:pt x="37" y="7"/>
                        <a:pt x="20" y="0"/>
                        <a:pt x="0" y="0"/>
                      </a:cubicBezTo>
                      <a:cubicBezTo>
                        <a:pt x="0" y="32"/>
                        <a:pt x="0" y="32"/>
                        <a:pt x="0" y="32"/>
                      </a:cubicBezTo>
                      <a:cubicBezTo>
                        <a:pt x="4" y="32"/>
                        <a:pt x="7" y="34"/>
                        <a:pt x="8" y="37"/>
                      </a:cubicBezTo>
                      <a:moveTo>
                        <a:pt x="22" y="37"/>
                      </a:moveTo>
                      <a:cubicBezTo>
                        <a:pt x="23" y="34"/>
                        <a:pt x="26" y="32"/>
                        <a:pt x="29" y="32"/>
                      </a:cubicBezTo>
                      <a:cubicBezTo>
                        <a:pt x="33" y="32"/>
                        <a:pt x="36" y="34"/>
                        <a:pt x="37" y="37"/>
                      </a:cubicBezTo>
                      <a:cubicBezTo>
                        <a:pt x="37" y="38"/>
                        <a:pt x="38" y="39"/>
                        <a:pt x="38" y="40"/>
                      </a:cubicBezTo>
                      <a:cubicBezTo>
                        <a:pt x="38" y="42"/>
                        <a:pt x="37" y="44"/>
                        <a:pt x="36" y="45"/>
                      </a:cubicBezTo>
                      <a:cubicBezTo>
                        <a:pt x="34" y="47"/>
                        <a:pt x="32" y="48"/>
                        <a:pt x="29" y="48"/>
                      </a:cubicBezTo>
                      <a:cubicBezTo>
                        <a:pt x="27" y="48"/>
                        <a:pt x="25" y="47"/>
                        <a:pt x="23" y="45"/>
                      </a:cubicBezTo>
                      <a:cubicBezTo>
                        <a:pt x="22" y="44"/>
                        <a:pt x="21" y="42"/>
                        <a:pt x="21" y="40"/>
                      </a:cubicBezTo>
                      <a:cubicBezTo>
                        <a:pt x="21" y="39"/>
                        <a:pt x="22" y="38"/>
                        <a:pt x="22" y="37"/>
                      </a:cubicBezTo>
                    </a:path>
                  </a:pathLst>
                </a:custGeom>
                <a:solidFill>
                  <a:srgbClr val="2893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20" name="Freeform 309">
                  <a:extLst>
                    <a:ext uri="{FF2B5EF4-FFF2-40B4-BE49-F238E27FC236}">
                      <a16:creationId xmlns:a16="http://schemas.microsoft.com/office/drawing/2014/main" id="{2ABF8BBB-1492-4ADC-B846-EBD3EABDC2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6" y="2994"/>
                  <a:ext cx="59" cy="34"/>
                </a:xfrm>
                <a:custGeom>
                  <a:avLst/>
                  <a:gdLst>
                    <a:gd name="T0" fmla="*/ 0 w 12"/>
                    <a:gd name="T1" fmla="*/ 0 h 7"/>
                    <a:gd name="T2" fmla="*/ 0 w 12"/>
                    <a:gd name="T3" fmla="*/ 7 h 7"/>
                    <a:gd name="T4" fmla="*/ 6 w 12"/>
                    <a:gd name="T5" fmla="*/ 6 h 7"/>
                    <a:gd name="T6" fmla="*/ 12 w 12"/>
                    <a:gd name="T7" fmla="*/ 7 h 7"/>
                    <a:gd name="T8" fmla="*/ 12 w 12"/>
                    <a:gd name="T9" fmla="*/ 0 h 7"/>
                    <a:gd name="T10" fmla="*/ 0 w 12"/>
                    <a:gd name="T11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7">
                      <a:moveTo>
                        <a:pt x="0" y="0"/>
                      </a:move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2" y="6"/>
                        <a:pt x="4" y="6"/>
                        <a:pt x="6" y="6"/>
                      </a:cubicBezTo>
                      <a:cubicBezTo>
                        <a:pt x="8" y="6"/>
                        <a:pt x="10" y="6"/>
                        <a:pt x="12" y="7"/>
                      </a:cubicBezTo>
                      <a:cubicBezTo>
                        <a:pt x="12" y="0"/>
                        <a:pt x="12" y="0"/>
                        <a:pt x="12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5C4C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21" name="Freeform 310">
                  <a:extLst>
                    <a:ext uri="{FF2B5EF4-FFF2-40B4-BE49-F238E27FC236}">
                      <a16:creationId xmlns:a16="http://schemas.microsoft.com/office/drawing/2014/main" id="{F6D8B3C8-788C-4A42-811B-74E5559B07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4" y="3161"/>
                  <a:ext cx="34" cy="59"/>
                </a:xfrm>
                <a:custGeom>
                  <a:avLst/>
                  <a:gdLst>
                    <a:gd name="T0" fmla="*/ 7 w 7"/>
                    <a:gd name="T1" fmla="*/ 0 h 12"/>
                    <a:gd name="T2" fmla="*/ 0 w 7"/>
                    <a:gd name="T3" fmla="*/ 0 h 12"/>
                    <a:gd name="T4" fmla="*/ 0 w 7"/>
                    <a:gd name="T5" fmla="*/ 12 h 12"/>
                    <a:gd name="T6" fmla="*/ 7 w 7"/>
                    <a:gd name="T7" fmla="*/ 12 h 12"/>
                    <a:gd name="T8" fmla="*/ 7 w 7"/>
                    <a:gd name="T9" fmla="*/ 5 h 12"/>
                    <a:gd name="T10" fmla="*/ 7 w 7"/>
                    <a:gd name="T11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12">
                      <a:moveTo>
                        <a:pt x="7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7" y="9"/>
                        <a:pt x="7" y="7"/>
                        <a:pt x="7" y="5"/>
                      </a:cubicBezTo>
                      <a:cubicBezTo>
                        <a:pt x="7" y="3"/>
                        <a:pt x="7" y="2"/>
                        <a:pt x="7" y="0"/>
                      </a:cubicBezTo>
                      <a:close/>
                    </a:path>
                  </a:pathLst>
                </a:custGeom>
                <a:solidFill>
                  <a:srgbClr val="35C4C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22" name="Freeform 311">
                  <a:extLst>
                    <a:ext uri="{FF2B5EF4-FFF2-40B4-BE49-F238E27FC236}">
                      <a16:creationId xmlns:a16="http://schemas.microsoft.com/office/drawing/2014/main" id="{DB83DE56-E4DF-4877-A768-2A0F2F367F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03" y="3161"/>
                  <a:ext cx="45" cy="59"/>
                </a:xfrm>
                <a:custGeom>
                  <a:avLst/>
                  <a:gdLst>
                    <a:gd name="T0" fmla="*/ 0 w 9"/>
                    <a:gd name="T1" fmla="*/ 0 h 12"/>
                    <a:gd name="T2" fmla="*/ 1 w 9"/>
                    <a:gd name="T3" fmla="*/ 5 h 12"/>
                    <a:gd name="T4" fmla="*/ 0 w 9"/>
                    <a:gd name="T5" fmla="*/ 11 h 12"/>
                    <a:gd name="T6" fmla="*/ 0 w 9"/>
                    <a:gd name="T7" fmla="*/ 11 h 12"/>
                    <a:gd name="T8" fmla="*/ 0 w 9"/>
                    <a:gd name="T9" fmla="*/ 12 h 12"/>
                    <a:gd name="T10" fmla="*/ 9 w 9"/>
                    <a:gd name="T11" fmla="*/ 12 h 12"/>
                    <a:gd name="T12" fmla="*/ 9 w 9"/>
                    <a:gd name="T13" fmla="*/ 0 h 12"/>
                    <a:gd name="T14" fmla="*/ 0 w 9"/>
                    <a:gd name="T15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" h="12">
                      <a:moveTo>
                        <a:pt x="0" y="0"/>
                      </a:moveTo>
                      <a:cubicBezTo>
                        <a:pt x="1" y="2"/>
                        <a:pt x="1" y="3"/>
                        <a:pt x="1" y="5"/>
                      </a:cubicBezTo>
                      <a:cubicBezTo>
                        <a:pt x="1" y="7"/>
                        <a:pt x="0" y="9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9" y="12"/>
                        <a:pt x="9" y="12"/>
                        <a:pt x="9" y="12"/>
                      </a:cubicBezTo>
                      <a:cubicBezTo>
                        <a:pt x="9" y="0"/>
                        <a:pt x="9" y="0"/>
                        <a:pt x="9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5C4C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23" name="Freeform 312">
                  <a:extLst>
                    <a:ext uri="{FF2B5EF4-FFF2-40B4-BE49-F238E27FC236}">
                      <a16:creationId xmlns:a16="http://schemas.microsoft.com/office/drawing/2014/main" id="{BAA5EC64-97FF-4158-AA9F-2E93CA894C3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949" y="2660"/>
                  <a:ext cx="394" cy="275"/>
                </a:xfrm>
                <a:custGeom>
                  <a:avLst/>
                  <a:gdLst>
                    <a:gd name="T0" fmla="*/ 78 w 80"/>
                    <a:gd name="T1" fmla="*/ 56 h 56"/>
                    <a:gd name="T2" fmla="*/ 80 w 80"/>
                    <a:gd name="T3" fmla="*/ 56 h 56"/>
                    <a:gd name="T4" fmla="*/ 80 w 80"/>
                    <a:gd name="T5" fmla="*/ 3 h 56"/>
                    <a:gd name="T6" fmla="*/ 80 w 80"/>
                    <a:gd name="T7" fmla="*/ 2 h 56"/>
                    <a:gd name="T8" fmla="*/ 80 w 80"/>
                    <a:gd name="T9" fmla="*/ 1 h 56"/>
                    <a:gd name="T10" fmla="*/ 80 w 80"/>
                    <a:gd name="T11" fmla="*/ 2 h 56"/>
                    <a:gd name="T12" fmla="*/ 78 w 80"/>
                    <a:gd name="T13" fmla="*/ 0 h 56"/>
                    <a:gd name="T14" fmla="*/ 3 w 80"/>
                    <a:gd name="T15" fmla="*/ 0 h 56"/>
                    <a:gd name="T16" fmla="*/ 0 w 80"/>
                    <a:gd name="T17" fmla="*/ 3 h 56"/>
                    <a:gd name="T18" fmla="*/ 0 w 80"/>
                    <a:gd name="T19" fmla="*/ 56 h 56"/>
                    <a:gd name="T20" fmla="*/ 3 w 80"/>
                    <a:gd name="T21" fmla="*/ 56 h 56"/>
                    <a:gd name="T22" fmla="*/ 78 w 80"/>
                    <a:gd name="T23" fmla="*/ 56 h 56"/>
                    <a:gd name="T24" fmla="*/ 46 w 80"/>
                    <a:gd name="T25" fmla="*/ 54 h 56"/>
                    <a:gd name="T26" fmla="*/ 35 w 80"/>
                    <a:gd name="T27" fmla="*/ 54 h 56"/>
                    <a:gd name="T28" fmla="*/ 35 w 80"/>
                    <a:gd name="T29" fmla="*/ 51 h 56"/>
                    <a:gd name="T30" fmla="*/ 46 w 80"/>
                    <a:gd name="T31" fmla="*/ 51 h 56"/>
                    <a:gd name="T32" fmla="*/ 46 w 80"/>
                    <a:gd name="T33" fmla="*/ 54 h 56"/>
                    <a:gd name="T34" fmla="*/ 3 w 80"/>
                    <a:gd name="T35" fmla="*/ 5 h 56"/>
                    <a:gd name="T36" fmla="*/ 77 w 80"/>
                    <a:gd name="T37" fmla="*/ 5 h 56"/>
                    <a:gd name="T38" fmla="*/ 77 w 80"/>
                    <a:gd name="T39" fmla="*/ 49 h 56"/>
                    <a:gd name="T40" fmla="*/ 3 w 80"/>
                    <a:gd name="T41" fmla="*/ 49 h 56"/>
                    <a:gd name="T42" fmla="*/ 3 w 80"/>
                    <a:gd name="T43" fmla="*/ 5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80" h="56">
                      <a:moveTo>
                        <a:pt x="78" y="56"/>
                      </a:moveTo>
                      <a:cubicBezTo>
                        <a:pt x="80" y="56"/>
                        <a:pt x="80" y="56"/>
                        <a:pt x="80" y="56"/>
                      </a:cubicBezTo>
                      <a:cubicBezTo>
                        <a:pt x="80" y="3"/>
                        <a:pt x="80" y="3"/>
                        <a:pt x="80" y="3"/>
                      </a:cubicBezTo>
                      <a:cubicBezTo>
                        <a:pt x="80" y="2"/>
                        <a:pt x="80" y="2"/>
                        <a:pt x="80" y="2"/>
                      </a:cubicBezTo>
                      <a:cubicBezTo>
                        <a:pt x="80" y="1"/>
                        <a:pt x="80" y="1"/>
                        <a:pt x="80" y="1"/>
                      </a:cubicBezTo>
                      <a:cubicBezTo>
                        <a:pt x="80" y="2"/>
                        <a:pt x="80" y="2"/>
                        <a:pt x="80" y="2"/>
                      </a:cubicBezTo>
                      <a:cubicBezTo>
                        <a:pt x="80" y="1"/>
                        <a:pt x="79" y="0"/>
                        <a:pt x="78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2"/>
                        <a:pt x="0" y="3"/>
                      </a:cubicBezTo>
                      <a:cubicBezTo>
                        <a:pt x="0" y="56"/>
                        <a:pt x="0" y="56"/>
                        <a:pt x="0" y="56"/>
                      </a:cubicBezTo>
                      <a:cubicBezTo>
                        <a:pt x="3" y="56"/>
                        <a:pt x="3" y="56"/>
                        <a:pt x="3" y="56"/>
                      </a:cubicBezTo>
                      <a:lnTo>
                        <a:pt x="78" y="56"/>
                      </a:lnTo>
                      <a:close/>
                      <a:moveTo>
                        <a:pt x="46" y="54"/>
                      </a:moveTo>
                      <a:cubicBezTo>
                        <a:pt x="35" y="54"/>
                        <a:pt x="35" y="54"/>
                        <a:pt x="35" y="54"/>
                      </a:cubicBezTo>
                      <a:cubicBezTo>
                        <a:pt x="35" y="51"/>
                        <a:pt x="35" y="51"/>
                        <a:pt x="35" y="51"/>
                      </a:cubicBezTo>
                      <a:cubicBezTo>
                        <a:pt x="46" y="51"/>
                        <a:pt x="46" y="51"/>
                        <a:pt x="46" y="51"/>
                      </a:cubicBezTo>
                      <a:lnTo>
                        <a:pt x="46" y="54"/>
                      </a:lnTo>
                      <a:close/>
                      <a:moveTo>
                        <a:pt x="3" y="5"/>
                      </a:moveTo>
                      <a:cubicBezTo>
                        <a:pt x="77" y="5"/>
                        <a:pt x="77" y="5"/>
                        <a:pt x="77" y="5"/>
                      </a:cubicBezTo>
                      <a:cubicBezTo>
                        <a:pt x="77" y="49"/>
                        <a:pt x="77" y="49"/>
                        <a:pt x="77" y="49"/>
                      </a:cubicBezTo>
                      <a:cubicBezTo>
                        <a:pt x="3" y="49"/>
                        <a:pt x="3" y="49"/>
                        <a:pt x="3" y="49"/>
                      </a:cubicBezTo>
                      <a:lnTo>
                        <a:pt x="3" y="5"/>
                      </a:lnTo>
                      <a:close/>
                    </a:path>
                  </a:pathLst>
                </a:custGeom>
                <a:solidFill>
                  <a:srgbClr val="27232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24" name="Freeform 313">
                  <a:extLst>
                    <a:ext uri="{FF2B5EF4-FFF2-40B4-BE49-F238E27FC236}">
                      <a16:creationId xmlns:a16="http://schemas.microsoft.com/office/drawing/2014/main" id="{952E17AB-0E02-47CC-B02C-345C447D25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63" y="2685"/>
                  <a:ext cx="365" cy="216"/>
                </a:xfrm>
                <a:custGeom>
                  <a:avLst/>
                  <a:gdLst>
                    <a:gd name="T0" fmla="*/ 21 w 74"/>
                    <a:gd name="T1" fmla="*/ 14 h 44"/>
                    <a:gd name="T2" fmla="*/ 22 w 74"/>
                    <a:gd name="T3" fmla="*/ 13 h 44"/>
                    <a:gd name="T4" fmla="*/ 23 w 74"/>
                    <a:gd name="T5" fmla="*/ 12 h 44"/>
                    <a:gd name="T6" fmla="*/ 38 w 74"/>
                    <a:gd name="T7" fmla="*/ 12 h 44"/>
                    <a:gd name="T8" fmla="*/ 52 w 74"/>
                    <a:gd name="T9" fmla="*/ 12 h 44"/>
                    <a:gd name="T10" fmla="*/ 53 w 74"/>
                    <a:gd name="T11" fmla="*/ 12 h 44"/>
                    <a:gd name="T12" fmla="*/ 74 w 74"/>
                    <a:gd name="T13" fmla="*/ 0 h 44"/>
                    <a:gd name="T14" fmla="*/ 0 w 74"/>
                    <a:gd name="T15" fmla="*/ 0 h 44"/>
                    <a:gd name="T16" fmla="*/ 0 w 74"/>
                    <a:gd name="T17" fmla="*/ 44 h 44"/>
                    <a:gd name="T18" fmla="*/ 21 w 74"/>
                    <a:gd name="T19" fmla="*/ 31 h 44"/>
                    <a:gd name="T20" fmla="*/ 21 w 74"/>
                    <a:gd name="T21" fmla="*/ 1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4" h="44">
                      <a:moveTo>
                        <a:pt x="21" y="14"/>
                      </a:moveTo>
                      <a:cubicBezTo>
                        <a:pt x="21" y="14"/>
                        <a:pt x="21" y="13"/>
                        <a:pt x="22" y="13"/>
                      </a:cubicBezTo>
                      <a:cubicBezTo>
                        <a:pt x="22" y="12"/>
                        <a:pt x="23" y="12"/>
                        <a:pt x="23" y="12"/>
                      </a:cubicBezTo>
                      <a:cubicBezTo>
                        <a:pt x="38" y="12"/>
                        <a:pt x="38" y="12"/>
                        <a:pt x="38" y="12"/>
                      </a:cubicBezTo>
                      <a:cubicBezTo>
                        <a:pt x="52" y="12"/>
                        <a:pt x="52" y="12"/>
                        <a:pt x="52" y="12"/>
                      </a:cubicBezTo>
                      <a:cubicBezTo>
                        <a:pt x="52" y="12"/>
                        <a:pt x="53" y="12"/>
                        <a:pt x="53" y="12"/>
                      </a:cubicBezTo>
                      <a:cubicBezTo>
                        <a:pt x="74" y="0"/>
                        <a:pt x="74" y="0"/>
                        <a:pt x="7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4"/>
                        <a:pt x="0" y="44"/>
                        <a:pt x="0" y="44"/>
                      </a:cubicBezTo>
                      <a:cubicBezTo>
                        <a:pt x="21" y="31"/>
                        <a:pt x="21" y="31"/>
                        <a:pt x="21" y="31"/>
                      </a:cubicBezTo>
                      <a:lnTo>
                        <a:pt x="21" y="1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25" name="Freeform 314">
                  <a:extLst>
                    <a:ext uri="{FF2B5EF4-FFF2-40B4-BE49-F238E27FC236}">
                      <a16:creationId xmlns:a16="http://schemas.microsoft.com/office/drawing/2014/main" id="{4075903A-20B0-4D97-8126-B5C9C9D570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63" y="2685"/>
                  <a:ext cx="365" cy="216"/>
                </a:xfrm>
                <a:custGeom>
                  <a:avLst/>
                  <a:gdLst>
                    <a:gd name="T0" fmla="*/ 74 w 74"/>
                    <a:gd name="T1" fmla="*/ 0 h 44"/>
                    <a:gd name="T2" fmla="*/ 53 w 74"/>
                    <a:gd name="T3" fmla="*/ 12 h 44"/>
                    <a:gd name="T4" fmla="*/ 53 w 74"/>
                    <a:gd name="T5" fmla="*/ 13 h 44"/>
                    <a:gd name="T6" fmla="*/ 54 w 74"/>
                    <a:gd name="T7" fmla="*/ 14 h 44"/>
                    <a:gd name="T8" fmla="*/ 54 w 74"/>
                    <a:gd name="T9" fmla="*/ 33 h 44"/>
                    <a:gd name="T10" fmla="*/ 52 w 74"/>
                    <a:gd name="T11" fmla="*/ 35 h 44"/>
                    <a:gd name="T12" fmla="*/ 38 w 74"/>
                    <a:gd name="T13" fmla="*/ 35 h 44"/>
                    <a:gd name="T14" fmla="*/ 23 w 74"/>
                    <a:gd name="T15" fmla="*/ 35 h 44"/>
                    <a:gd name="T16" fmla="*/ 21 w 74"/>
                    <a:gd name="T17" fmla="*/ 33 h 44"/>
                    <a:gd name="T18" fmla="*/ 21 w 74"/>
                    <a:gd name="T19" fmla="*/ 31 h 44"/>
                    <a:gd name="T20" fmla="*/ 0 w 74"/>
                    <a:gd name="T21" fmla="*/ 44 h 44"/>
                    <a:gd name="T22" fmla="*/ 74 w 74"/>
                    <a:gd name="T23" fmla="*/ 44 h 44"/>
                    <a:gd name="T24" fmla="*/ 74 w 74"/>
                    <a:gd name="T25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4" h="44">
                      <a:moveTo>
                        <a:pt x="74" y="0"/>
                      </a:moveTo>
                      <a:cubicBezTo>
                        <a:pt x="53" y="12"/>
                        <a:pt x="53" y="12"/>
                        <a:pt x="53" y="12"/>
                      </a:cubicBezTo>
                      <a:cubicBezTo>
                        <a:pt x="53" y="13"/>
                        <a:pt x="53" y="13"/>
                        <a:pt x="53" y="13"/>
                      </a:cubicBezTo>
                      <a:cubicBezTo>
                        <a:pt x="54" y="13"/>
                        <a:pt x="54" y="14"/>
                        <a:pt x="54" y="14"/>
                      </a:cubicBezTo>
                      <a:cubicBezTo>
                        <a:pt x="54" y="33"/>
                        <a:pt x="54" y="33"/>
                        <a:pt x="54" y="33"/>
                      </a:cubicBezTo>
                      <a:cubicBezTo>
                        <a:pt x="54" y="34"/>
                        <a:pt x="53" y="35"/>
                        <a:pt x="52" y="35"/>
                      </a:cubicBezTo>
                      <a:cubicBezTo>
                        <a:pt x="38" y="35"/>
                        <a:pt x="38" y="35"/>
                        <a:pt x="38" y="35"/>
                      </a:cubicBezTo>
                      <a:cubicBezTo>
                        <a:pt x="23" y="35"/>
                        <a:pt x="23" y="35"/>
                        <a:pt x="23" y="35"/>
                      </a:cubicBezTo>
                      <a:cubicBezTo>
                        <a:pt x="22" y="35"/>
                        <a:pt x="21" y="34"/>
                        <a:pt x="21" y="33"/>
                      </a:cubicBezTo>
                      <a:cubicBezTo>
                        <a:pt x="21" y="31"/>
                        <a:pt x="21" y="31"/>
                        <a:pt x="21" y="31"/>
                      </a:cubicBezTo>
                      <a:cubicBezTo>
                        <a:pt x="0" y="44"/>
                        <a:pt x="0" y="44"/>
                        <a:pt x="0" y="44"/>
                      </a:cubicBezTo>
                      <a:cubicBezTo>
                        <a:pt x="74" y="44"/>
                        <a:pt x="74" y="44"/>
                        <a:pt x="74" y="44"/>
                      </a:cubicBezTo>
                      <a:lnTo>
                        <a:pt x="74" y="0"/>
                      </a:lnTo>
                      <a:close/>
                    </a:path>
                  </a:pathLst>
                </a:custGeom>
                <a:solidFill>
                  <a:srgbClr val="D4D7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26" name="Freeform 315">
                  <a:extLst>
                    <a:ext uri="{FF2B5EF4-FFF2-40B4-BE49-F238E27FC236}">
                      <a16:creationId xmlns:a16="http://schemas.microsoft.com/office/drawing/2014/main" id="{FDFEE4E9-DD7E-4719-A049-9CBFEE1F63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24" y="2935"/>
                  <a:ext cx="448" cy="59"/>
                </a:xfrm>
                <a:custGeom>
                  <a:avLst/>
                  <a:gdLst>
                    <a:gd name="T0" fmla="*/ 39 w 91"/>
                    <a:gd name="T1" fmla="*/ 12 h 12"/>
                    <a:gd name="T2" fmla="*/ 51 w 91"/>
                    <a:gd name="T3" fmla="*/ 12 h 12"/>
                    <a:gd name="T4" fmla="*/ 80 w 91"/>
                    <a:gd name="T5" fmla="*/ 12 h 12"/>
                    <a:gd name="T6" fmla="*/ 91 w 91"/>
                    <a:gd name="T7" fmla="*/ 2 h 12"/>
                    <a:gd name="T8" fmla="*/ 91 w 91"/>
                    <a:gd name="T9" fmla="*/ 0 h 12"/>
                    <a:gd name="T10" fmla="*/ 85 w 91"/>
                    <a:gd name="T11" fmla="*/ 0 h 12"/>
                    <a:gd name="T12" fmla="*/ 83 w 91"/>
                    <a:gd name="T13" fmla="*/ 0 h 12"/>
                    <a:gd name="T14" fmla="*/ 8 w 91"/>
                    <a:gd name="T15" fmla="*/ 0 h 12"/>
                    <a:gd name="T16" fmla="*/ 5 w 91"/>
                    <a:gd name="T17" fmla="*/ 0 h 12"/>
                    <a:gd name="T18" fmla="*/ 0 w 91"/>
                    <a:gd name="T19" fmla="*/ 0 h 12"/>
                    <a:gd name="T20" fmla="*/ 0 w 91"/>
                    <a:gd name="T21" fmla="*/ 2 h 12"/>
                    <a:gd name="T22" fmla="*/ 4 w 91"/>
                    <a:gd name="T23" fmla="*/ 9 h 12"/>
                    <a:gd name="T24" fmla="*/ 3 w 91"/>
                    <a:gd name="T25" fmla="*/ 9 h 12"/>
                    <a:gd name="T26" fmla="*/ 4 w 91"/>
                    <a:gd name="T27" fmla="*/ 9 h 12"/>
                    <a:gd name="T28" fmla="*/ 10 w 91"/>
                    <a:gd name="T29" fmla="*/ 12 h 12"/>
                    <a:gd name="T30" fmla="*/ 39 w 91"/>
                    <a:gd name="T31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91" h="12">
                      <a:moveTo>
                        <a:pt x="39" y="12"/>
                      </a:moveTo>
                      <a:cubicBezTo>
                        <a:pt x="51" y="12"/>
                        <a:pt x="51" y="12"/>
                        <a:pt x="51" y="12"/>
                      </a:cubicBezTo>
                      <a:cubicBezTo>
                        <a:pt x="80" y="12"/>
                        <a:pt x="80" y="12"/>
                        <a:pt x="80" y="12"/>
                      </a:cubicBezTo>
                      <a:cubicBezTo>
                        <a:pt x="86" y="12"/>
                        <a:pt x="91" y="7"/>
                        <a:pt x="91" y="2"/>
                      </a:cubicBezTo>
                      <a:cubicBezTo>
                        <a:pt x="91" y="0"/>
                        <a:pt x="91" y="0"/>
                        <a:pt x="91" y="0"/>
                      </a:cubicBezTo>
                      <a:cubicBezTo>
                        <a:pt x="85" y="0"/>
                        <a:pt x="85" y="0"/>
                        <a:pt x="85" y="0"/>
                      </a:cubicBezTo>
                      <a:cubicBezTo>
                        <a:pt x="83" y="0"/>
                        <a:pt x="83" y="0"/>
                        <a:pt x="83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5"/>
                        <a:pt x="1" y="8"/>
                        <a:pt x="4" y="9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5" y="11"/>
                        <a:pt x="8" y="12"/>
                        <a:pt x="10" y="12"/>
                      </a:cubicBezTo>
                      <a:lnTo>
                        <a:pt x="39" y="12"/>
                      </a:lnTo>
                      <a:close/>
                    </a:path>
                  </a:pathLst>
                </a:custGeom>
                <a:solidFill>
                  <a:srgbClr val="675B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27" name="Rectangle 316">
                  <a:extLst>
                    <a:ext uri="{FF2B5EF4-FFF2-40B4-BE49-F238E27FC236}">
                      <a16:creationId xmlns:a16="http://schemas.microsoft.com/office/drawing/2014/main" id="{B53831E6-87F7-4805-966F-1E2B82DC78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21" y="2910"/>
                  <a:ext cx="54" cy="15"/>
                </a:xfrm>
                <a:prstGeom prst="rect">
                  <a:avLst/>
                </a:prstGeom>
                <a:solidFill>
                  <a:srgbClr val="D4D7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28" name="Freeform 317">
                  <a:extLst>
                    <a:ext uri="{FF2B5EF4-FFF2-40B4-BE49-F238E27FC236}">
                      <a16:creationId xmlns:a16="http://schemas.microsoft.com/office/drawing/2014/main" id="{6D1A08B0-FD0C-4A8F-BEE5-2D6F67AEAFD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348" y="3043"/>
                  <a:ext cx="394" cy="270"/>
                </a:xfrm>
                <a:custGeom>
                  <a:avLst/>
                  <a:gdLst>
                    <a:gd name="T0" fmla="*/ 77 w 80"/>
                    <a:gd name="T1" fmla="*/ 0 h 55"/>
                    <a:gd name="T2" fmla="*/ 75 w 80"/>
                    <a:gd name="T3" fmla="*/ 0 h 55"/>
                    <a:gd name="T4" fmla="*/ 76 w 80"/>
                    <a:gd name="T5" fmla="*/ 1 h 55"/>
                    <a:gd name="T6" fmla="*/ 75 w 80"/>
                    <a:gd name="T7" fmla="*/ 0 h 55"/>
                    <a:gd name="T8" fmla="*/ 2 w 80"/>
                    <a:gd name="T9" fmla="*/ 0 h 55"/>
                    <a:gd name="T10" fmla="*/ 0 w 80"/>
                    <a:gd name="T11" fmla="*/ 2 h 55"/>
                    <a:gd name="T12" fmla="*/ 0 w 80"/>
                    <a:gd name="T13" fmla="*/ 24 h 55"/>
                    <a:gd name="T14" fmla="*/ 0 w 80"/>
                    <a:gd name="T15" fmla="*/ 36 h 55"/>
                    <a:gd name="T16" fmla="*/ 0 w 80"/>
                    <a:gd name="T17" fmla="*/ 55 h 55"/>
                    <a:gd name="T18" fmla="*/ 2 w 80"/>
                    <a:gd name="T19" fmla="*/ 55 h 55"/>
                    <a:gd name="T20" fmla="*/ 77 w 80"/>
                    <a:gd name="T21" fmla="*/ 55 h 55"/>
                    <a:gd name="T22" fmla="*/ 80 w 80"/>
                    <a:gd name="T23" fmla="*/ 55 h 55"/>
                    <a:gd name="T24" fmla="*/ 80 w 80"/>
                    <a:gd name="T25" fmla="*/ 2 h 55"/>
                    <a:gd name="T26" fmla="*/ 80 w 80"/>
                    <a:gd name="T27" fmla="*/ 1 h 55"/>
                    <a:gd name="T28" fmla="*/ 79 w 80"/>
                    <a:gd name="T29" fmla="*/ 0 h 55"/>
                    <a:gd name="T30" fmla="*/ 80 w 80"/>
                    <a:gd name="T31" fmla="*/ 1 h 55"/>
                    <a:gd name="T32" fmla="*/ 77 w 80"/>
                    <a:gd name="T33" fmla="*/ 0 h 55"/>
                    <a:gd name="T34" fmla="*/ 45 w 80"/>
                    <a:gd name="T35" fmla="*/ 53 h 55"/>
                    <a:gd name="T36" fmla="*/ 34 w 80"/>
                    <a:gd name="T37" fmla="*/ 53 h 55"/>
                    <a:gd name="T38" fmla="*/ 34 w 80"/>
                    <a:gd name="T39" fmla="*/ 50 h 55"/>
                    <a:gd name="T40" fmla="*/ 45 w 80"/>
                    <a:gd name="T41" fmla="*/ 50 h 55"/>
                    <a:gd name="T42" fmla="*/ 45 w 80"/>
                    <a:gd name="T43" fmla="*/ 53 h 55"/>
                    <a:gd name="T44" fmla="*/ 77 w 80"/>
                    <a:gd name="T45" fmla="*/ 48 h 55"/>
                    <a:gd name="T46" fmla="*/ 3 w 80"/>
                    <a:gd name="T47" fmla="*/ 48 h 55"/>
                    <a:gd name="T48" fmla="*/ 3 w 80"/>
                    <a:gd name="T49" fmla="*/ 4 h 55"/>
                    <a:gd name="T50" fmla="*/ 77 w 80"/>
                    <a:gd name="T51" fmla="*/ 4 h 55"/>
                    <a:gd name="T52" fmla="*/ 77 w 80"/>
                    <a:gd name="T53" fmla="*/ 48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80" h="55">
                      <a:moveTo>
                        <a:pt x="77" y="0"/>
                      </a:moveTo>
                      <a:cubicBezTo>
                        <a:pt x="75" y="0"/>
                        <a:pt x="75" y="0"/>
                        <a:pt x="75" y="0"/>
                      </a:cubicBezTo>
                      <a:cubicBezTo>
                        <a:pt x="76" y="1"/>
                        <a:pt x="76" y="1"/>
                        <a:pt x="76" y="1"/>
                      </a:cubicBezTo>
                      <a:cubicBezTo>
                        <a:pt x="75" y="0"/>
                        <a:pt x="75" y="0"/>
                        <a:pt x="75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36"/>
                        <a:pt x="0" y="36"/>
                        <a:pt x="0" y="36"/>
                      </a:cubicBezTo>
                      <a:cubicBezTo>
                        <a:pt x="0" y="55"/>
                        <a:pt x="0" y="55"/>
                        <a:pt x="0" y="55"/>
                      </a:cubicBezTo>
                      <a:cubicBezTo>
                        <a:pt x="2" y="55"/>
                        <a:pt x="2" y="55"/>
                        <a:pt x="2" y="55"/>
                      </a:cubicBezTo>
                      <a:cubicBezTo>
                        <a:pt x="77" y="55"/>
                        <a:pt x="77" y="55"/>
                        <a:pt x="77" y="55"/>
                      </a:cubicBezTo>
                      <a:cubicBezTo>
                        <a:pt x="80" y="55"/>
                        <a:pt x="80" y="55"/>
                        <a:pt x="80" y="55"/>
                      </a:cubicBezTo>
                      <a:cubicBezTo>
                        <a:pt x="80" y="2"/>
                        <a:pt x="80" y="2"/>
                        <a:pt x="80" y="2"/>
                      </a:cubicBezTo>
                      <a:cubicBezTo>
                        <a:pt x="80" y="2"/>
                        <a:pt x="80" y="1"/>
                        <a:pt x="80" y="1"/>
                      </a:cubicBezTo>
                      <a:cubicBezTo>
                        <a:pt x="79" y="0"/>
                        <a:pt x="79" y="0"/>
                        <a:pt x="79" y="0"/>
                      </a:cubicBezTo>
                      <a:cubicBezTo>
                        <a:pt x="80" y="1"/>
                        <a:pt x="80" y="1"/>
                        <a:pt x="80" y="1"/>
                      </a:cubicBezTo>
                      <a:cubicBezTo>
                        <a:pt x="79" y="0"/>
                        <a:pt x="78" y="0"/>
                        <a:pt x="77" y="0"/>
                      </a:cubicBezTo>
                      <a:close/>
                      <a:moveTo>
                        <a:pt x="45" y="53"/>
                      </a:moveTo>
                      <a:cubicBezTo>
                        <a:pt x="34" y="53"/>
                        <a:pt x="34" y="53"/>
                        <a:pt x="34" y="53"/>
                      </a:cubicBezTo>
                      <a:cubicBezTo>
                        <a:pt x="34" y="50"/>
                        <a:pt x="34" y="50"/>
                        <a:pt x="34" y="50"/>
                      </a:cubicBezTo>
                      <a:cubicBezTo>
                        <a:pt x="45" y="50"/>
                        <a:pt x="45" y="50"/>
                        <a:pt x="45" y="50"/>
                      </a:cubicBezTo>
                      <a:lnTo>
                        <a:pt x="45" y="53"/>
                      </a:lnTo>
                      <a:close/>
                      <a:moveTo>
                        <a:pt x="77" y="48"/>
                      </a:moveTo>
                      <a:cubicBezTo>
                        <a:pt x="3" y="48"/>
                        <a:pt x="3" y="48"/>
                        <a:pt x="3" y="48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77" y="4"/>
                        <a:pt x="77" y="4"/>
                        <a:pt x="77" y="4"/>
                      </a:cubicBezTo>
                      <a:lnTo>
                        <a:pt x="77" y="48"/>
                      </a:lnTo>
                      <a:close/>
                    </a:path>
                  </a:pathLst>
                </a:custGeom>
                <a:solidFill>
                  <a:srgbClr val="675B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29" name="Freeform 318">
                  <a:extLst>
                    <a:ext uri="{FF2B5EF4-FFF2-40B4-BE49-F238E27FC236}">
                      <a16:creationId xmlns:a16="http://schemas.microsoft.com/office/drawing/2014/main" id="{A0418077-DBF6-4B24-9D75-9D8E94B7C8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62" y="3063"/>
                  <a:ext cx="365" cy="216"/>
                </a:xfrm>
                <a:custGeom>
                  <a:avLst/>
                  <a:gdLst>
                    <a:gd name="T0" fmla="*/ 0 w 74"/>
                    <a:gd name="T1" fmla="*/ 44 h 44"/>
                    <a:gd name="T2" fmla="*/ 25 w 74"/>
                    <a:gd name="T3" fmla="*/ 29 h 44"/>
                    <a:gd name="T4" fmla="*/ 23 w 74"/>
                    <a:gd name="T5" fmla="*/ 23 h 44"/>
                    <a:gd name="T6" fmla="*/ 24 w 74"/>
                    <a:gd name="T7" fmla="*/ 20 h 44"/>
                    <a:gd name="T8" fmla="*/ 25 w 74"/>
                    <a:gd name="T9" fmla="*/ 18 h 44"/>
                    <a:gd name="T10" fmla="*/ 27 w 74"/>
                    <a:gd name="T11" fmla="*/ 14 h 44"/>
                    <a:gd name="T12" fmla="*/ 37 w 74"/>
                    <a:gd name="T13" fmla="*/ 10 h 44"/>
                    <a:gd name="T14" fmla="*/ 46 w 74"/>
                    <a:gd name="T15" fmla="*/ 14 h 44"/>
                    <a:gd name="T16" fmla="*/ 48 w 74"/>
                    <a:gd name="T17" fmla="*/ 15 h 44"/>
                    <a:gd name="T18" fmla="*/ 74 w 74"/>
                    <a:gd name="T19" fmla="*/ 0 h 44"/>
                    <a:gd name="T20" fmla="*/ 0 w 74"/>
                    <a:gd name="T21" fmla="*/ 0 h 44"/>
                    <a:gd name="T22" fmla="*/ 0 w 74"/>
                    <a:gd name="T23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4" h="44">
                      <a:moveTo>
                        <a:pt x="0" y="44"/>
                      </a:moveTo>
                      <a:cubicBezTo>
                        <a:pt x="25" y="29"/>
                        <a:pt x="25" y="29"/>
                        <a:pt x="25" y="29"/>
                      </a:cubicBezTo>
                      <a:cubicBezTo>
                        <a:pt x="24" y="27"/>
                        <a:pt x="23" y="25"/>
                        <a:pt x="23" y="23"/>
                      </a:cubicBezTo>
                      <a:cubicBezTo>
                        <a:pt x="23" y="22"/>
                        <a:pt x="23" y="21"/>
                        <a:pt x="24" y="20"/>
                      </a:cubicBezTo>
                      <a:cubicBezTo>
                        <a:pt x="24" y="19"/>
                        <a:pt x="24" y="18"/>
                        <a:pt x="25" y="18"/>
                      </a:cubicBezTo>
                      <a:cubicBezTo>
                        <a:pt x="25" y="16"/>
                        <a:pt x="26" y="15"/>
                        <a:pt x="27" y="14"/>
                      </a:cubicBezTo>
                      <a:cubicBezTo>
                        <a:pt x="30" y="11"/>
                        <a:pt x="33" y="10"/>
                        <a:pt x="37" y="10"/>
                      </a:cubicBezTo>
                      <a:cubicBezTo>
                        <a:pt x="40" y="10"/>
                        <a:pt x="44" y="11"/>
                        <a:pt x="46" y="14"/>
                      </a:cubicBezTo>
                      <a:cubicBezTo>
                        <a:pt x="47" y="14"/>
                        <a:pt x="47" y="15"/>
                        <a:pt x="48" y="15"/>
                      </a:cubicBezTo>
                      <a:cubicBezTo>
                        <a:pt x="74" y="0"/>
                        <a:pt x="74" y="0"/>
                        <a:pt x="7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35C4C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30" name="Freeform 319">
                  <a:extLst>
                    <a:ext uri="{FF2B5EF4-FFF2-40B4-BE49-F238E27FC236}">
                      <a16:creationId xmlns:a16="http://schemas.microsoft.com/office/drawing/2014/main" id="{A58D6FD5-C475-4583-9DEF-9F7C191197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62" y="3063"/>
                  <a:ext cx="365" cy="216"/>
                </a:xfrm>
                <a:custGeom>
                  <a:avLst/>
                  <a:gdLst>
                    <a:gd name="T0" fmla="*/ 49 w 74"/>
                    <a:gd name="T1" fmla="*/ 18 h 44"/>
                    <a:gd name="T2" fmla="*/ 50 w 74"/>
                    <a:gd name="T3" fmla="*/ 23 h 44"/>
                    <a:gd name="T4" fmla="*/ 49 w 74"/>
                    <a:gd name="T5" fmla="*/ 29 h 44"/>
                    <a:gd name="T6" fmla="*/ 42 w 74"/>
                    <a:gd name="T7" fmla="*/ 36 h 44"/>
                    <a:gd name="T8" fmla="*/ 39 w 74"/>
                    <a:gd name="T9" fmla="*/ 37 h 44"/>
                    <a:gd name="T10" fmla="*/ 37 w 74"/>
                    <a:gd name="T11" fmla="*/ 37 h 44"/>
                    <a:gd name="T12" fmla="*/ 33 w 74"/>
                    <a:gd name="T13" fmla="*/ 36 h 44"/>
                    <a:gd name="T14" fmla="*/ 27 w 74"/>
                    <a:gd name="T15" fmla="*/ 33 h 44"/>
                    <a:gd name="T16" fmla="*/ 25 w 74"/>
                    <a:gd name="T17" fmla="*/ 29 h 44"/>
                    <a:gd name="T18" fmla="*/ 0 w 74"/>
                    <a:gd name="T19" fmla="*/ 44 h 44"/>
                    <a:gd name="T20" fmla="*/ 74 w 74"/>
                    <a:gd name="T21" fmla="*/ 44 h 44"/>
                    <a:gd name="T22" fmla="*/ 74 w 74"/>
                    <a:gd name="T23" fmla="*/ 0 h 44"/>
                    <a:gd name="T24" fmla="*/ 48 w 74"/>
                    <a:gd name="T25" fmla="*/ 15 h 44"/>
                    <a:gd name="T26" fmla="*/ 49 w 74"/>
                    <a:gd name="T27" fmla="*/ 18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74" h="44">
                      <a:moveTo>
                        <a:pt x="49" y="18"/>
                      </a:moveTo>
                      <a:cubicBezTo>
                        <a:pt x="50" y="19"/>
                        <a:pt x="50" y="21"/>
                        <a:pt x="50" y="23"/>
                      </a:cubicBezTo>
                      <a:cubicBezTo>
                        <a:pt x="50" y="25"/>
                        <a:pt x="50" y="27"/>
                        <a:pt x="49" y="29"/>
                      </a:cubicBezTo>
                      <a:cubicBezTo>
                        <a:pt x="48" y="32"/>
                        <a:pt x="45" y="34"/>
                        <a:pt x="42" y="36"/>
                      </a:cubicBezTo>
                      <a:cubicBezTo>
                        <a:pt x="41" y="36"/>
                        <a:pt x="40" y="37"/>
                        <a:pt x="39" y="37"/>
                      </a:cubicBezTo>
                      <a:cubicBezTo>
                        <a:pt x="38" y="37"/>
                        <a:pt x="37" y="37"/>
                        <a:pt x="37" y="37"/>
                      </a:cubicBezTo>
                      <a:cubicBezTo>
                        <a:pt x="36" y="37"/>
                        <a:pt x="34" y="37"/>
                        <a:pt x="33" y="36"/>
                      </a:cubicBezTo>
                      <a:cubicBezTo>
                        <a:pt x="31" y="36"/>
                        <a:pt x="29" y="34"/>
                        <a:pt x="27" y="33"/>
                      </a:cubicBezTo>
                      <a:cubicBezTo>
                        <a:pt x="26" y="32"/>
                        <a:pt x="25" y="30"/>
                        <a:pt x="25" y="29"/>
                      </a:cubicBezTo>
                      <a:cubicBezTo>
                        <a:pt x="0" y="44"/>
                        <a:pt x="0" y="44"/>
                        <a:pt x="0" y="44"/>
                      </a:cubicBezTo>
                      <a:cubicBezTo>
                        <a:pt x="74" y="44"/>
                        <a:pt x="74" y="44"/>
                        <a:pt x="74" y="44"/>
                      </a:cubicBezTo>
                      <a:cubicBezTo>
                        <a:pt x="74" y="0"/>
                        <a:pt x="74" y="0"/>
                        <a:pt x="74" y="0"/>
                      </a:cubicBezTo>
                      <a:cubicBezTo>
                        <a:pt x="48" y="15"/>
                        <a:pt x="48" y="15"/>
                        <a:pt x="48" y="15"/>
                      </a:cubicBezTo>
                      <a:cubicBezTo>
                        <a:pt x="48" y="16"/>
                        <a:pt x="49" y="17"/>
                        <a:pt x="49" y="18"/>
                      </a:cubicBezTo>
                      <a:close/>
                    </a:path>
                  </a:pathLst>
                </a:custGeom>
                <a:solidFill>
                  <a:srgbClr val="2893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31" name="Freeform 320">
                  <a:extLst>
                    <a:ext uri="{FF2B5EF4-FFF2-40B4-BE49-F238E27FC236}">
                      <a16:creationId xmlns:a16="http://schemas.microsoft.com/office/drawing/2014/main" id="{87CEE091-2C61-4EF2-8765-E55D11B529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18" y="3313"/>
                  <a:ext cx="448" cy="59"/>
                </a:xfrm>
                <a:custGeom>
                  <a:avLst/>
                  <a:gdLst>
                    <a:gd name="T0" fmla="*/ 8 w 91"/>
                    <a:gd name="T1" fmla="*/ 0 h 12"/>
                    <a:gd name="T2" fmla="*/ 6 w 91"/>
                    <a:gd name="T3" fmla="*/ 0 h 12"/>
                    <a:gd name="T4" fmla="*/ 0 w 91"/>
                    <a:gd name="T5" fmla="*/ 0 h 12"/>
                    <a:gd name="T6" fmla="*/ 0 w 91"/>
                    <a:gd name="T7" fmla="*/ 2 h 12"/>
                    <a:gd name="T8" fmla="*/ 11 w 91"/>
                    <a:gd name="T9" fmla="*/ 12 h 12"/>
                    <a:gd name="T10" fmla="*/ 81 w 91"/>
                    <a:gd name="T11" fmla="*/ 12 h 12"/>
                    <a:gd name="T12" fmla="*/ 91 w 91"/>
                    <a:gd name="T13" fmla="*/ 2 h 12"/>
                    <a:gd name="T14" fmla="*/ 91 w 91"/>
                    <a:gd name="T15" fmla="*/ 0 h 12"/>
                    <a:gd name="T16" fmla="*/ 86 w 91"/>
                    <a:gd name="T17" fmla="*/ 0 h 12"/>
                    <a:gd name="T18" fmla="*/ 83 w 91"/>
                    <a:gd name="T19" fmla="*/ 0 h 12"/>
                    <a:gd name="T20" fmla="*/ 8 w 91"/>
                    <a:gd name="T21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91" h="12">
                      <a:moveTo>
                        <a:pt x="8" y="0"/>
                      </a:move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8"/>
                        <a:pt x="5" y="12"/>
                        <a:pt x="11" y="12"/>
                      </a:cubicBezTo>
                      <a:cubicBezTo>
                        <a:pt x="81" y="12"/>
                        <a:pt x="81" y="12"/>
                        <a:pt x="81" y="12"/>
                      </a:cubicBezTo>
                      <a:cubicBezTo>
                        <a:pt x="87" y="12"/>
                        <a:pt x="91" y="8"/>
                        <a:pt x="91" y="2"/>
                      </a:cubicBezTo>
                      <a:cubicBezTo>
                        <a:pt x="91" y="0"/>
                        <a:pt x="91" y="0"/>
                        <a:pt x="91" y="0"/>
                      </a:cubicBezTo>
                      <a:cubicBezTo>
                        <a:pt x="86" y="0"/>
                        <a:pt x="86" y="0"/>
                        <a:pt x="86" y="0"/>
                      </a:cubicBezTo>
                      <a:cubicBezTo>
                        <a:pt x="83" y="0"/>
                        <a:pt x="83" y="0"/>
                        <a:pt x="83" y="0"/>
                      </a:cubicBez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27232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32" name="Rectangle 321">
                  <a:extLst>
                    <a:ext uri="{FF2B5EF4-FFF2-40B4-BE49-F238E27FC236}">
                      <a16:creationId xmlns:a16="http://schemas.microsoft.com/office/drawing/2014/main" id="{5338BC63-85FC-4D4C-8EC3-8BDA2A7F0A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15" y="3288"/>
                  <a:ext cx="54" cy="15"/>
                </a:xfrm>
                <a:prstGeom prst="rect">
                  <a:avLst/>
                </a:prstGeom>
                <a:solidFill>
                  <a:srgbClr val="D4D7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33" name="Freeform 322">
                  <a:extLst>
                    <a:ext uri="{FF2B5EF4-FFF2-40B4-BE49-F238E27FC236}">
                      <a16:creationId xmlns:a16="http://schemas.microsoft.com/office/drawing/2014/main" id="{33C47496-D981-4D89-B58E-8ECC958629F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54" y="3043"/>
                  <a:ext cx="400" cy="270"/>
                </a:xfrm>
                <a:custGeom>
                  <a:avLst/>
                  <a:gdLst>
                    <a:gd name="T0" fmla="*/ 81 w 81"/>
                    <a:gd name="T1" fmla="*/ 2 h 55"/>
                    <a:gd name="T2" fmla="*/ 80 w 81"/>
                    <a:gd name="T3" fmla="*/ 1 h 55"/>
                    <a:gd name="T4" fmla="*/ 79 w 81"/>
                    <a:gd name="T5" fmla="*/ 0 h 55"/>
                    <a:gd name="T6" fmla="*/ 80 w 81"/>
                    <a:gd name="T7" fmla="*/ 1 h 55"/>
                    <a:gd name="T8" fmla="*/ 78 w 81"/>
                    <a:gd name="T9" fmla="*/ 0 h 55"/>
                    <a:gd name="T10" fmla="*/ 3 w 81"/>
                    <a:gd name="T11" fmla="*/ 0 h 55"/>
                    <a:gd name="T12" fmla="*/ 0 w 81"/>
                    <a:gd name="T13" fmla="*/ 2 h 55"/>
                    <a:gd name="T14" fmla="*/ 0 w 81"/>
                    <a:gd name="T15" fmla="*/ 55 h 55"/>
                    <a:gd name="T16" fmla="*/ 3 w 81"/>
                    <a:gd name="T17" fmla="*/ 55 h 55"/>
                    <a:gd name="T18" fmla="*/ 78 w 81"/>
                    <a:gd name="T19" fmla="*/ 55 h 55"/>
                    <a:gd name="T20" fmla="*/ 81 w 81"/>
                    <a:gd name="T21" fmla="*/ 55 h 55"/>
                    <a:gd name="T22" fmla="*/ 81 w 81"/>
                    <a:gd name="T23" fmla="*/ 36 h 55"/>
                    <a:gd name="T24" fmla="*/ 81 w 81"/>
                    <a:gd name="T25" fmla="*/ 24 h 55"/>
                    <a:gd name="T26" fmla="*/ 81 w 81"/>
                    <a:gd name="T27" fmla="*/ 2 h 55"/>
                    <a:gd name="T28" fmla="*/ 46 w 81"/>
                    <a:gd name="T29" fmla="*/ 53 h 55"/>
                    <a:gd name="T30" fmla="*/ 35 w 81"/>
                    <a:gd name="T31" fmla="*/ 53 h 55"/>
                    <a:gd name="T32" fmla="*/ 35 w 81"/>
                    <a:gd name="T33" fmla="*/ 50 h 55"/>
                    <a:gd name="T34" fmla="*/ 46 w 81"/>
                    <a:gd name="T35" fmla="*/ 50 h 55"/>
                    <a:gd name="T36" fmla="*/ 46 w 81"/>
                    <a:gd name="T37" fmla="*/ 53 h 55"/>
                    <a:gd name="T38" fmla="*/ 77 w 81"/>
                    <a:gd name="T39" fmla="*/ 48 h 55"/>
                    <a:gd name="T40" fmla="*/ 4 w 81"/>
                    <a:gd name="T41" fmla="*/ 48 h 55"/>
                    <a:gd name="T42" fmla="*/ 4 w 81"/>
                    <a:gd name="T43" fmla="*/ 4 h 55"/>
                    <a:gd name="T44" fmla="*/ 77 w 81"/>
                    <a:gd name="T45" fmla="*/ 4 h 55"/>
                    <a:gd name="T46" fmla="*/ 77 w 81"/>
                    <a:gd name="T47" fmla="*/ 48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81" h="55">
                      <a:moveTo>
                        <a:pt x="81" y="2"/>
                      </a:moveTo>
                      <a:cubicBezTo>
                        <a:pt x="80" y="1"/>
                        <a:pt x="80" y="1"/>
                        <a:pt x="80" y="1"/>
                      </a:cubicBezTo>
                      <a:cubicBezTo>
                        <a:pt x="79" y="0"/>
                        <a:pt x="79" y="0"/>
                        <a:pt x="79" y="0"/>
                      </a:cubicBezTo>
                      <a:cubicBezTo>
                        <a:pt x="80" y="1"/>
                        <a:pt x="80" y="1"/>
                        <a:pt x="80" y="1"/>
                      </a:cubicBezTo>
                      <a:cubicBezTo>
                        <a:pt x="80" y="0"/>
                        <a:pt x="79" y="0"/>
                        <a:pt x="78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55"/>
                        <a:pt x="0" y="55"/>
                        <a:pt x="0" y="55"/>
                      </a:cubicBezTo>
                      <a:cubicBezTo>
                        <a:pt x="3" y="55"/>
                        <a:pt x="3" y="55"/>
                        <a:pt x="3" y="55"/>
                      </a:cubicBezTo>
                      <a:cubicBezTo>
                        <a:pt x="78" y="55"/>
                        <a:pt x="78" y="55"/>
                        <a:pt x="78" y="55"/>
                      </a:cubicBezTo>
                      <a:cubicBezTo>
                        <a:pt x="81" y="55"/>
                        <a:pt x="81" y="55"/>
                        <a:pt x="81" y="55"/>
                      </a:cubicBezTo>
                      <a:cubicBezTo>
                        <a:pt x="81" y="36"/>
                        <a:pt x="81" y="36"/>
                        <a:pt x="81" y="36"/>
                      </a:cubicBezTo>
                      <a:cubicBezTo>
                        <a:pt x="81" y="24"/>
                        <a:pt x="81" y="24"/>
                        <a:pt x="81" y="24"/>
                      </a:cubicBezTo>
                      <a:lnTo>
                        <a:pt x="81" y="2"/>
                      </a:lnTo>
                      <a:close/>
                      <a:moveTo>
                        <a:pt x="46" y="53"/>
                      </a:moveTo>
                      <a:cubicBezTo>
                        <a:pt x="35" y="53"/>
                        <a:pt x="35" y="53"/>
                        <a:pt x="35" y="53"/>
                      </a:cubicBezTo>
                      <a:cubicBezTo>
                        <a:pt x="35" y="50"/>
                        <a:pt x="35" y="50"/>
                        <a:pt x="35" y="50"/>
                      </a:cubicBezTo>
                      <a:cubicBezTo>
                        <a:pt x="46" y="50"/>
                        <a:pt x="46" y="50"/>
                        <a:pt x="46" y="50"/>
                      </a:cubicBezTo>
                      <a:lnTo>
                        <a:pt x="46" y="53"/>
                      </a:lnTo>
                      <a:close/>
                      <a:moveTo>
                        <a:pt x="77" y="48"/>
                      </a:moveTo>
                      <a:cubicBezTo>
                        <a:pt x="4" y="48"/>
                        <a:pt x="4" y="48"/>
                        <a:pt x="4" y="48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77" y="4"/>
                        <a:pt x="77" y="4"/>
                        <a:pt x="77" y="4"/>
                      </a:cubicBezTo>
                      <a:lnTo>
                        <a:pt x="77" y="48"/>
                      </a:lnTo>
                      <a:close/>
                    </a:path>
                  </a:pathLst>
                </a:custGeom>
                <a:solidFill>
                  <a:srgbClr val="2893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34" name="Freeform 323">
                  <a:extLst>
                    <a:ext uri="{FF2B5EF4-FFF2-40B4-BE49-F238E27FC236}">
                      <a16:creationId xmlns:a16="http://schemas.microsoft.com/office/drawing/2014/main" id="{DC90C151-C2EB-49D7-9C7B-B3185040C4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4" y="3063"/>
                  <a:ext cx="360" cy="216"/>
                </a:xfrm>
                <a:custGeom>
                  <a:avLst/>
                  <a:gdLst>
                    <a:gd name="T0" fmla="*/ 0 w 73"/>
                    <a:gd name="T1" fmla="*/ 44 h 44"/>
                    <a:gd name="T2" fmla="*/ 24 w 73"/>
                    <a:gd name="T3" fmla="*/ 29 h 44"/>
                    <a:gd name="T4" fmla="*/ 23 w 73"/>
                    <a:gd name="T5" fmla="*/ 23 h 44"/>
                    <a:gd name="T6" fmla="*/ 36 w 73"/>
                    <a:gd name="T7" fmla="*/ 10 h 44"/>
                    <a:gd name="T8" fmla="*/ 47 w 73"/>
                    <a:gd name="T9" fmla="*/ 15 h 44"/>
                    <a:gd name="T10" fmla="*/ 73 w 73"/>
                    <a:gd name="T11" fmla="*/ 0 h 44"/>
                    <a:gd name="T12" fmla="*/ 0 w 73"/>
                    <a:gd name="T13" fmla="*/ 0 h 44"/>
                    <a:gd name="T14" fmla="*/ 0 w 73"/>
                    <a:gd name="T15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3" h="44">
                      <a:moveTo>
                        <a:pt x="0" y="44"/>
                      </a:moveTo>
                      <a:cubicBezTo>
                        <a:pt x="24" y="29"/>
                        <a:pt x="24" y="29"/>
                        <a:pt x="24" y="29"/>
                      </a:cubicBezTo>
                      <a:cubicBezTo>
                        <a:pt x="23" y="27"/>
                        <a:pt x="23" y="25"/>
                        <a:pt x="23" y="23"/>
                      </a:cubicBezTo>
                      <a:cubicBezTo>
                        <a:pt x="23" y="16"/>
                        <a:pt x="29" y="10"/>
                        <a:pt x="36" y="10"/>
                      </a:cubicBezTo>
                      <a:cubicBezTo>
                        <a:pt x="41" y="10"/>
                        <a:pt x="45" y="12"/>
                        <a:pt x="47" y="15"/>
                      </a:cubicBezTo>
                      <a:cubicBezTo>
                        <a:pt x="73" y="0"/>
                        <a:pt x="73" y="0"/>
                        <a:pt x="73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35" name="Freeform 324">
                  <a:extLst>
                    <a:ext uri="{FF2B5EF4-FFF2-40B4-BE49-F238E27FC236}">
                      <a16:creationId xmlns:a16="http://schemas.microsoft.com/office/drawing/2014/main" id="{0BF236BF-5D04-46E3-92E3-68692E04C4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4" y="3063"/>
                  <a:ext cx="360" cy="216"/>
                </a:xfrm>
                <a:custGeom>
                  <a:avLst/>
                  <a:gdLst>
                    <a:gd name="T0" fmla="*/ 50 w 73"/>
                    <a:gd name="T1" fmla="*/ 23 h 44"/>
                    <a:gd name="T2" fmla="*/ 49 w 73"/>
                    <a:gd name="T3" fmla="*/ 29 h 44"/>
                    <a:gd name="T4" fmla="*/ 39 w 73"/>
                    <a:gd name="T5" fmla="*/ 37 h 44"/>
                    <a:gd name="T6" fmla="*/ 36 w 73"/>
                    <a:gd name="T7" fmla="*/ 37 h 44"/>
                    <a:gd name="T8" fmla="*/ 24 w 73"/>
                    <a:gd name="T9" fmla="*/ 29 h 44"/>
                    <a:gd name="T10" fmla="*/ 0 w 73"/>
                    <a:gd name="T11" fmla="*/ 44 h 44"/>
                    <a:gd name="T12" fmla="*/ 73 w 73"/>
                    <a:gd name="T13" fmla="*/ 44 h 44"/>
                    <a:gd name="T14" fmla="*/ 73 w 73"/>
                    <a:gd name="T15" fmla="*/ 0 h 44"/>
                    <a:gd name="T16" fmla="*/ 47 w 73"/>
                    <a:gd name="T17" fmla="*/ 15 h 44"/>
                    <a:gd name="T18" fmla="*/ 50 w 73"/>
                    <a:gd name="T19" fmla="*/ 23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73" h="44">
                      <a:moveTo>
                        <a:pt x="50" y="23"/>
                      </a:moveTo>
                      <a:cubicBezTo>
                        <a:pt x="50" y="25"/>
                        <a:pt x="50" y="27"/>
                        <a:pt x="49" y="29"/>
                      </a:cubicBezTo>
                      <a:cubicBezTo>
                        <a:pt x="47" y="33"/>
                        <a:pt x="43" y="36"/>
                        <a:pt x="39" y="37"/>
                      </a:cubicBezTo>
                      <a:cubicBezTo>
                        <a:pt x="38" y="37"/>
                        <a:pt x="37" y="37"/>
                        <a:pt x="36" y="37"/>
                      </a:cubicBezTo>
                      <a:cubicBezTo>
                        <a:pt x="31" y="37"/>
                        <a:pt x="26" y="34"/>
                        <a:pt x="24" y="29"/>
                      </a:cubicBezTo>
                      <a:cubicBezTo>
                        <a:pt x="0" y="44"/>
                        <a:pt x="0" y="44"/>
                        <a:pt x="0" y="44"/>
                      </a:cubicBezTo>
                      <a:cubicBezTo>
                        <a:pt x="73" y="44"/>
                        <a:pt x="73" y="44"/>
                        <a:pt x="73" y="44"/>
                      </a:cubicBezTo>
                      <a:cubicBezTo>
                        <a:pt x="73" y="0"/>
                        <a:pt x="73" y="0"/>
                        <a:pt x="73" y="0"/>
                      </a:cubicBezTo>
                      <a:cubicBezTo>
                        <a:pt x="47" y="15"/>
                        <a:pt x="47" y="15"/>
                        <a:pt x="47" y="15"/>
                      </a:cubicBezTo>
                      <a:cubicBezTo>
                        <a:pt x="49" y="18"/>
                        <a:pt x="50" y="20"/>
                        <a:pt x="50" y="23"/>
                      </a:cubicBezTo>
                      <a:close/>
                    </a:path>
                  </a:pathLst>
                </a:custGeom>
                <a:solidFill>
                  <a:srgbClr val="D4D7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36" name="Freeform 325">
                  <a:extLst>
                    <a:ext uri="{FF2B5EF4-FFF2-40B4-BE49-F238E27FC236}">
                      <a16:creationId xmlns:a16="http://schemas.microsoft.com/office/drawing/2014/main" id="{573C7838-098A-488C-B471-9519E72134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0" y="3313"/>
                  <a:ext cx="448" cy="59"/>
                </a:xfrm>
                <a:custGeom>
                  <a:avLst/>
                  <a:gdLst>
                    <a:gd name="T0" fmla="*/ 8 w 91"/>
                    <a:gd name="T1" fmla="*/ 0 h 12"/>
                    <a:gd name="T2" fmla="*/ 5 w 91"/>
                    <a:gd name="T3" fmla="*/ 0 h 12"/>
                    <a:gd name="T4" fmla="*/ 0 w 91"/>
                    <a:gd name="T5" fmla="*/ 0 h 12"/>
                    <a:gd name="T6" fmla="*/ 0 w 91"/>
                    <a:gd name="T7" fmla="*/ 2 h 12"/>
                    <a:gd name="T8" fmla="*/ 5 w 91"/>
                    <a:gd name="T9" fmla="*/ 11 h 12"/>
                    <a:gd name="T10" fmla="*/ 3 w 91"/>
                    <a:gd name="T11" fmla="*/ 9 h 12"/>
                    <a:gd name="T12" fmla="*/ 5 w 91"/>
                    <a:gd name="T13" fmla="*/ 11 h 12"/>
                    <a:gd name="T14" fmla="*/ 10 w 91"/>
                    <a:gd name="T15" fmla="*/ 12 h 12"/>
                    <a:gd name="T16" fmla="*/ 80 w 91"/>
                    <a:gd name="T17" fmla="*/ 12 h 12"/>
                    <a:gd name="T18" fmla="*/ 91 w 91"/>
                    <a:gd name="T19" fmla="*/ 2 h 12"/>
                    <a:gd name="T20" fmla="*/ 91 w 91"/>
                    <a:gd name="T21" fmla="*/ 0 h 12"/>
                    <a:gd name="T22" fmla="*/ 86 w 91"/>
                    <a:gd name="T23" fmla="*/ 0 h 12"/>
                    <a:gd name="T24" fmla="*/ 83 w 91"/>
                    <a:gd name="T25" fmla="*/ 0 h 12"/>
                    <a:gd name="T26" fmla="*/ 8 w 91"/>
                    <a:gd name="T27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91" h="12">
                      <a:moveTo>
                        <a:pt x="8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6"/>
                        <a:pt x="2" y="9"/>
                        <a:pt x="5" y="11"/>
                      </a:cubicBezTo>
                      <a:cubicBezTo>
                        <a:pt x="3" y="9"/>
                        <a:pt x="3" y="9"/>
                        <a:pt x="3" y="9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6" y="11"/>
                        <a:pt x="8" y="12"/>
                        <a:pt x="10" y="12"/>
                      </a:cubicBezTo>
                      <a:cubicBezTo>
                        <a:pt x="80" y="12"/>
                        <a:pt x="80" y="12"/>
                        <a:pt x="80" y="12"/>
                      </a:cubicBezTo>
                      <a:cubicBezTo>
                        <a:pt x="86" y="12"/>
                        <a:pt x="91" y="8"/>
                        <a:pt x="91" y="2"/>
                      </a:cubicBezTo>
                      <a:cubicBezTo>
                        <a:pt x="91" y="0"/>
                        <a:pt x="91" y="0"/>
                        <a:pt x="91" y="0"/>
                      </a:cubicBezTo>
                      <a:cubicBezTo>
                        <a:pt x="86" y="0"/>
                        <a:pt x="86" y="0"/>
                        <a:pt x="86" y="0"/>
                      </a:cubicBezTo>
                      <a:cubicBezTo>
                        <a:pt x="83" y="0"/>
                        <a:pt x="83" y="0"/>
                        <a:pt x="83" y="0"/>
                      </a:cubicBez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144A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37" name="Rectangle 326">
                  <a:extLst>
                    <a:ext uri="{FF2B5EF4-FFF2-40B4-BE49-F238E27FC236}">
                      <a16:creationId xmlns:a16="http://schemas.microsoft.com/office/drawing/2014/main" id="{8239BFF2-02C4-4A37-B236-B992ED861A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7" y="3288"/>
                  <a:ext cx="54" cy="15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38" name="Freeform 327">
                  <a:extLst>
                    <a:ext uri="{FF2B5EF4-FFF2-40B4-BE49-F238E27FC236}">
                      <a16:creationId xmlns:a16="http://schemas.microsoft.com/office/drawing/2014/main" id="{2790C713-0096-4A07-934B-F7A05C952A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46" y="3087"/>
                  <a:ext cx="69" cy="69"/>
                </a:xfrm>
                <a:custGeom>
                  <a:avLst/>
                  <a:gdLst>
                    <a:gd name="T0" fmla="*/ 69 w 69"/>
                    <a:gd name="T1" fmla="*/ 69 h 69"/>
                    <a:gd name="T2" fmla="*/ 0 w 69"/>
                    <a:gd name="T3" fmla="*/ 0 h 69"/>
                    <a:gd name="T4" fmla="*/ 34 w 69"/>
                    <a:gd name="T5" fmla="*/ 64 h 69"/>
                    <a:gd name="T6" fmla="*/ 69 w 69"/>
                    <a:gd name="T7" fmla="*/ 69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9" h="69">
                      <a:moveTo>
                        <a:pt x="69" y="69"/>
                      </a:moveTo>
                      <a:lnTo>
                        <a:pt x="0" y="0"/>
                      </a:lnTo>
                      <a:lnTo>
                        <a:pt x="34" y="64"/>
                      </a:lnTo>
                      <a:lnTo>
                        <a:pt x="69" y="69"/>
                      </a:lnTo>
                      <a:close/>
                    </a:path>
                  </a:pathLst>
                </a:custGeom>
                <a:solidFill>
                  <a:srgbClr val="1E6E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39" name="Freeform 328">
                  <a:extLst>
                    <a:ext uri="{FF2B5EF4-FFF2-40B4-BE49-F238E27FC236}">
                      <a16:creationId xmlns:a16="http://schemas.microsoft.com/office/drawing/2014/main" id="{C5262CB0-3482-4D20-9850-716F4093C8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82" y="3161"/>
                  <a:ext cx="221" cy="181"/>
                </a:xfrm>
                <a:custGeom>
                  <a:avLst/>
                  <a:gdLst>
                    <a:gd name="T0" fmla="*/ 34 w 45"/>
                    <a:gd name="T1" fmla="*/ 0 h 37"/>
                    <a:gd name="T2" fmla="*/ 23 w 45"/>
                    <a:gd name="T3" fmla="*/ 10 h 37"/>
                    <a:gd name="T4" fmla="*/ 26 w 45"/>
                    <a:gd name="T5" fmla="*/ 24 h 37"/>
                    <a:gd name="T6" fmla="*/ 13 w 45"/>
                    <a:gd name="T7" fmla="*/ 18 h 37"/>
                    <a:gd name="T8" fmla="*/ 0 w 45"/>
                    <a:gd name="T9" fmla="*/ 24 h 37"/>
                    <a:gd name="T10" fmla="*/ 13 w 45"/>
                    <a:gd name="T11" fmla="*/ 37 h 37"/>
                    <a:gd name="T12" fmla="*/ 16 w 45"/>
                    <a:gd name="T13" fmla="*/ 37 h 37"/>
                    <a:gd name="T14" fmla="*/ 45 w 45"/>
                    <a:gd name="T15" fmla="*/ 12 h 37"/>
                    <a:gd name="T16" fmla="*/ 45 w 45"/>
                    <a:gd name="T17" fmla="*/ 11 h 37"/>
                    <a:gd name="T18" fmla="*/ 34 w 45"/>
                    <a:gd name="T19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5" h="37">
                      <a:moveTo>
                        <a:pt x="34" y="0"/>
                      </a:moveTo>
                      <a:cubicBezTo>
                        <a:pt x="23" y="10"/>
                        <a:pt x="23" y="10"/>
                        <a:pt x="23" y="10"/>
                      </a:cubicBezTo>
                      <a:cubicBezTo>
                        <a:pt x="26" y="24"/>
                        <a:pt x="26" y="24"/>
                        <a:pt x="26" y="24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13" y="37"/>
                        <a:pt x="13" y="37"/>
                        <a:pt x="13" y="37"/>
                      </a:cubicBezTo>
                      <a:cubicBezTo>
                        <a:pt x="14" y="37"/>
                        <a:pt x="15" y="37"/>
                        <a:pt x="16" y="37"/>
                      </a:cubicBezTo>
                      <a:cubicBezTo>
                        <a:pt x="30" y="36"/>
                        <a:pt x="42" y="26"/>
                        <a:pt x="45" y="12"/>
                      </a:cubicBezTo>
                      <a:cubicBezTo>
                        <a:pt x="45" y="11"/>
                        <a:pt x="45" y="11"/>
                        <a:pt x="45" y="11"/>
                      </a:cubicBezTo>
                      <a:lnTo>
                        <a:pt x="34" y="0"/>
                      </a:lnTo>
                      <a:close/>
                    </a:path>
                  </a:pathLst>
                </a:custGeom>
                <a:solidFill>
                  <a:srgbClr val="1E6E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40" name="Freeform 329">
                  <a:extLst>
                    <a:ext uri="{FF2B5EF4-FFF2-40B4-BE49-F238E27FC236}">
                      <a16:creationId xmlns:a16="http://schemas.microsoft.com/office/drawing/2014/main" id="{33AAA5C7-965F-47EB-9CF7-32ED9E4256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88" y="3023"/>
                  <a:ext cx="320" cy="319"/>
                </a:xfrm>
                <a:custGeom>
                  <a:avLst/>
                  <a:gdLst>
                    <a:gd name="T0" fmla="*/ 64 w 65"/>
                    <a:gd name="T1" fmla="*/ 28 h 65"/>
                    <a:gd name="T2" fmla="*/ 38 w 65"/>
                    <a:gd name="T3" fmla="*/ 1 h 65"/>
                    <a:gd name="T4" fmla="*/ 32 w 65"/>
                    <a:gd name="T5" fmla="*/ 0 h 65"/>
                    <a:gd name="T6" fmla="*/ 26 w 65"/>
                    <a:gd name="T7" fmla="*/ 1 h 65"/>
                    <a:gd name="T8" fmla="*/ 9 w 65"/>
                    <a:gd name="T9" fmla="*/ 10 h 65"/>
                    <a:gd name="T10" fmla="*/ 4 w 65"/>
                    <a:gd name="T11" fmla="*/ 17 h 65"/>
                    <a:gd name="T12" fmla="*/ 0 w 65"/>
                    <a:gd name="T13" fmla="*/ 28 h 65"/>
                    <a:gd name="T14" fmla="*/ 0 w 65"/>
                    <a:gd name="T15" fmla="*/ 33 h 65"/>
                    <a:gd name="T16" fmla="*/ 0 w 65"/>
                    <a:gd name="T17" fmla="*/ 40 h 65"/>
                    <a:gd name="T18" fmla="*/ 32 w 65"/>
                    <a:gd name="T19" fmla="*/ 65 h 65"/>
                    <a:gd name="T20" fmla="*/ 32 w 65"/>
                    <a:gd name="T21" fmla="*/ 65 h 65"/>
                    <a:gd name="T22" fmla="*/ 19 w 65"/>
                    <a:gd name="T23" fmla="*/ 52 h 65"/>
                    <a:gd name="T24" fmla="*/ 22 w 65"/>
                    <a:gd name="T25" fmla="*/ 38 h 65"/>
                    <a:gd name="T26" fmla="*/ 12 w 65"/>
                    <a:gd name="T27" fmla="*/ 28 h 65"/>
                    <a:gd name="T28" fmla="*/ 26 w 65"/>
                    <a:gd name="T29" fmla="*/ 26 h 65"/>
                    <a:gd name="T30" fmla="*/ 32 w 65"/>
                    <a:gd name="T31" fmla="*/ 13 h 65"/>
                    <a:gd name="T32" fmla="*/ 46 w 65"/>
                    <a:gd name="T33" fmla="*/ 27 h 65"/>
                    <a:gd name="T34" fmla="*/ 53 w 65"/>
                    <a:gd name="T35" fmla="*/ 28 h 65"/>
                    <a:gd name="T36" fmla="*/ 64 w 65"/>
                    <a:gd name="T37" fmla="*/ 39 h 65"/>
                    <a:gd name="T38" fmla="*/ 64 w 65"/>
                    <a:gd name="T39" fmla="*/ 39 h 65"/>
                    <a:gd name="T40" fmla="*/ 65 w 65"/>
                    <a:gd name="T41" fmla="*/ 33 h 65"/>
                    <a:gd name="T42" fmla="*/ 64 w 65"/>
                    <a:gd name="T43" fmla="*/ 28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65" h="65">
                      <a:moveTo>
                        <a:pt x="64" y="28"/>
                      </a:moveTo>
                      <a:cubicBezTo>
                        <a:pt x="62" y="14"/>
                        <a:pt x="52" y="3"/>
                        <a:pt x="38" y="1"/>
                      </a:cubicBezTo>
                      <a:cubicBezTo>
                        <a:pt x="36" y="0"/>
                        <a:pt x="34" y="0"/>
                        <a:pt x="32" y="0"/>
                      </a:cubicBezTo>
                      <a:cubicBezTo>
                        <a:pt x="30" y="0"/>
                        <a:pt x="28" y="0"/>
                        <a:pt x="26" y="1"/>
                      </a:cubicBezTo>
                      <a:cubicBezTo>
                        <a:pt x="20" y="2"/>
                        <a:pt x="14" y="5"/>
                        <a:pt x="9" y="10"/>
                      </a:cubicBezTo>
                      <a:cubicBezTo>
                        <a:pt x="7" y="12"/>
                        <a:pt x="5" y="14"/>
                        <a:pt x="4" y="17"/>
                      </a:cubicBezTo>
                      <a:cubicBezTo>
                        <a:pt x="2" y="20"/>
                        <a:pt x="1" y="24"/>
                        <a:pt x="0" y="28"/>
                      </a:cubicBezTo>
                      <a:cubicBezTo>
                        <a:pt x="0" y="30"/>
                        <a:pt x="0" y="31"/>
                        <a:pt x="0" y="33"/>
                      </a:cubicBezTo>
                      <a:cubicBezTo>
                        <a:pt x="0" y="35"/>
                        <a:pt x="0" y="37"/>
                        <a:pt x="0" y="40"/>
                      </a:cubicBezTo>
                      <a:cubicBezTo>
                        <a:pt x="4" y="54"/>
                        <a:pt x="17" y="65"/>
                        <a:pt x="32" y="65"/>
                      </a:cubicBezTo>
                      <a:cubicBezTo>
                        <a:pt x="32" y="65"/>
                        <a:pt x="32" y="65"/>
                        <a:pt x="32" y="65"/>
                      </a:cubicBezTo>
                      <a:cubicBezTo>
                        <a:pt x="19" y="52"/>
                        <a:pt x="19" y="52"/>
                        <a:pt x="19" y="52"/>
                      </a:cubicBezTo>
                      <a:cubicBezTo>
                        <a:pt x="22" y="38"/>
                        <a:pt x="22" y="38"/>
                        <a:pt x="22" y="38"/>
                      </a:cubicBezTo>
                      <a:cubicBezTo>
                        <a:pt x="12" y="28"/>
                        <a:pt x="12" y="28"/>
                        <a:pt x="12" y="28"/>
                      </a:cubicBezTo>
                      <a:cubicBezTo>
                        <a:pt x="26" y="26"/>
                        <a:pt x="26" y="26"/>
                        <a:pt x="26" y="26"/>
                      </a:cubicBezTo>
                      <a:cubicBezTo>
                        <a:pt x="32" y="13"/>
                        <a:pt x="32" y="13"/>
                        <a:pt x="32" y="13"/>
                      </a:cubicBezTo>
                      <a:cubicBezTo>
                        <a:pt x="46" y="27"/>
                        <a:pt x="46" y="27"/>
                        <a:pt x="46" y="27"/>
                      </a:cubicBezTo>
                      <a:cubicBezTo>
                        <a:pt x="53" y="28"/>
                        <a:pt x="53" y="28"/>
                        <a:pt x="53" y="28"/>
                      </a:cubicBezTo>
                      <a:cubicBezTo>
                        <a:pt x="64" y="39"/>
                        <a:pt x="64" y="39"/>
                        <a:pt x="64" y="39"/>
                      </a:cubicBezTo>
                      <a:cubicBezTo>
                        <a:pt x="64" y="39"/>
                        <a:pt x="64" y="39"/>
                        <a:pt x="64" y="39"/>
                      </a:cubicBezTo>
                      <a:cubicBezTo>
                        <a:pt x="64" y="37"/>
                        <a:pt x="65" y="35"/>
                        <a:pt x="65" y="33"/>
                      </a:cubicBezTo>
                      <a:cubicBezTo>
                        <a:pt x="65" y="31"/>
                        <a:pt x="65" y="30"/>
                        <a:pt x="64" y="28"/>
                      </a:cubicBezTo>
                      <a:close/>
                    </a:path>
                  </a:pathLst>
                </a:custGeom>
                <a:solidFill>
                  <a:srgbClr val="2893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41" name="Freeform 330">
                  <a:extLst>
                    <a:ext uri="{FF2B5EF4-FFF2-40B4-BE49-F238E27FC236}">
                      <a16:creationId xmlns:a16="http://schemas.microsoft.com/office/drawing/2014/main" id="{7BC92602-99C9-4024-8ED3-0B41C77439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47" y="3087"/>
                  <a:ext cx="202" cy="192"/>
                </a:xfrm>
                <a:custGeom>
                  <a:avLst/>
                  <a:gdLst>
                    <a:gd name="T0" fmla="*/ 133 w 202"/>
                    <a:gd name="T1" fmla="*/ 64 h 192"/>
                    <a:gd name="T2" fmla="*/ 99 w 202"/>
                    <a:gd name="T3" fmla="*/ 0 h 192"/>
                    <a:gd name="T4" fmla="*/ 69 w 202"/>
                    <a:gd name="T5" fmla="*/ 64 h 192"/>
                    <a:gd name="T6" fmla="*/ 0 w 202"/>
                    <a:gd name="T7" fmla="*/ 74 h 192"/>
                    <a:gd name="T8" fmla="*/ 49 w 202"/>
                    <a:gd name="T9" fmla="*/ 123 h 192"/>
                    <a:gd name="T10" fmla="*/ 35 w 202"/>
                    <a:gd name="T11" fmla="*/ 192 h 192"/>
                    <a:gd name="T12" fmla="*/ 99 w 202"/>
                    <a:gd name="T13" fmla="*/ 162 h 192"/>
                    <a:gd name="T14" fmla="*/ 163 w 202"/>
                    <a:gd name="T15" fmla="*/ 192 h 192"/>
                    <a:gd name="T16" fmla="*/ 148 w 202"/>
                    <a:gd name="T17" fmla="*/ 123 h 192"/>
                    <a:gd name="T18" fmla="*/ 202 w 202"/>
                    <a:gd name="T19" fmla="*/ 74 h 192"/>
                    <a:gd name="T20" fmla="*/ 168 w 202"/>
                    <a:gd name="T21" fmla="*/ 69 h 192"/>
                    <a:gd name="T22" fmla="*/ 133 w 202"/>
                    <a:gd name="T23" fmla="*/ 64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02" h="192">
                      <a:moveTo>
                        <a:pt x="133" y="64"/>
                      </a:moveTo>
                      <a:lnTo>
                        <a:pt x="99" y="0"/>
                      </a:lnTo>
                      <a:lnTo>
                        <a:pt x="69" y="64"/>
                      </a:lnTo>
                      <a:lnTo>
                        <a:pt x="0" y="74"/>
                      </a:lnTo>
                      <a:lnTo>
                        <a:pt x="49" y="123"/>
                      </a:lnTo>
                      <a:lnTo>
                        <a:pt x="35" y="192"/>
                      </a:lnTo>
                      <a:lnTo>
                        <a:pt x="99" y="162"/>
                      </a:lnTo>
                      <a:lnTo>
                        <a:pt x="163" y="192"/>
                      </a:lnTo>
                      <a:lnTo>
                        <a:pt x="148" y="123"/>
                      </a:lnTo>
                      <a:lnTo>
                        <a:pt x="202" y="74"/>
                      </a:lnTo>
                      <a:lnTo>
                        <a:pt x="168" y="69"/>
                      </a:lnTo>
                      <a:lnTo>
                        <a:pt x="133" y="64"/>
                      </a:lnTo>
                      <a:close/>
                    </a:path>
                  </a:pathLst>
                </a:custGeom>
                <a:solidFill>
                  <a:srgbClr val="A126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42" name="Freeform 331">
                  <a:extLst>
                    <a:ext uri="{FF2B5EF4-FFF2-40B4-BE49-F238E27FC236}">
                      <a16:creationId xmlns:a16="http://schemas.microsoft.com/office/drawing/2014/main" id="{08FDCAC1-21DA-42AD-A0EF-E5DBE9AA91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7" y="3112"/>
                  <a:ext cx="134" cy="132"/>
                </a:xfrm>
                <a:custGeom>
                  <a:avLst/>
                  <a:gdLst>
                    <a:gd name="T0" fmla="*/ 13 w 27"/>
                    <a:gd name="T1" fmla="*/ 27 h 27"/>
                    <a:gd name="T2" fmla="*/ 16 w 27"/>
                    <a:gd name="T3" fmla="*/ 27 h 27"/>
                    <a:gd name="T4" fmla="*/ 9 w 27"/>
                    <a:gd name="T5" fmla="*/ 20 h 27"/>
                    <a:gd name="T6" fmla="*/ 9 w 27"/>
                    <a:gd name="T7" fmla="*/ 7 h 27"/>
                    <a:gd name="T8" fmla="*/ 20 w 27"/>
                    <a:gd name="T9" fmla="*/ 13 h 27"/>
                    <a:gd name="T10" fmla="*/ 26 w 27"/>
                    <a:gd name="T11" fmla="*/ 19 h 27"/>
                    <a:gd name="T12" fmla="*/ 27 w 27"/>
                    <a:gd name="T13" fmla="*/ 13 h 27"/>
                    <a:gd name="T14" fmla="*/ 24 w 27"/>
                    <a:gd name="T15" fmla="*/ 5 h 27"/>
                    <a:gd name="T16" fmla="*/ 13 w 27"/>
                    <a:gd name="T17" fmla="*/ 0 h 27"/>
                    <a:gd name="T18" fmla="*/ 0 w 27"/>
                    <a:gd name="T19" fmla="*/ 13 h 27"/>
                    <a:gd name="T20" fmla="*/ 1 w 27"/>
                    <a:gd name="T21" fmla="*/ 19 h 27"/>
                    <a:gd name="T22" fmla="*/ 13 w 27"/>
                    <a:gd name="T23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7" h="27">
                      <a:moveTo>
                        <a:pt x="13" y="27"/>
                      </a:moveTo>
                      <a:cubicBezTo>
                        <a:pt x="14" y="27"/>
                        <a:pt x="15" y="27"/>
                        <a:pt x="16" y="27"/>
                      </a:cubicBezTo>
                      <a:cubicBezTo>
                        <a:pt x="9" y="20"/>
                        <a:pt x="9" y="20"/>
                        <a:pt x="9" y="20"/>
                      </a:cubicBez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26" y="19"/>
                        <a:pt x="26" y="19"/>
                        <a:pt x="26" y="19"/>
                      </a:cubicBezTo>
                      <a:cubicBezTo>
                        <a:pt x="27" y="17"/>
                        <a:pt x="27" y="15"/>
                        <a:pt x="27" y="13"/>
                      </a:cubicBezTo>
                      <a:cubicBezTo>
                        <a:pt x="27" y="10"/>
                        <a:pt x="26" y="8"/>
                        <a:pt x="24" y="5"/>
                      </a:cubicBezTo>
                      <a:cubicBezTo>
                        <a:pt x="22" y="2"/>
                        <a:pt x="18" y="0"/>
                        <a:pt x="13" y="0"/>
                      </a:cubicBezTo>
                      <a:cubicBezTo>
                        <a:pt x="6" y="0"/>
                        <a:pt x="0" y="6"/>
                        <a:pt x="0" y="13"/>
                      </a:cubicBezTo>
                      <a:cubicBezTo>
                        <a:pt x="0" y="15"/>
                        <a:pt x="0" y="17"/>
                        <a:pt x="1" y="19"/>
                      </a:cubicBezTo>
                      <a:cubicBezTo>
                        <a:pt x="3" y="24"/>
                        <a:pt x="8" y="27"/>
                        <a:pt x="13" y="27"/>
                      </a:cubicBezTo>
                      <a:close/>
                    </a:path>
                  </a:pathLst>
                </a:custGeom>
                <a:solidFill>
                  <a:srgbClr val="A126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43" name="Freeform 332">
                  <a:extLst>
                    <a:ext uri="{FF2B5EF4-FFF2-40B4-BE49-F238E27FC236}">
                      <a16:creationId xmlns:a16="http://schemas.microsoft.com/office/drawing/2014/main" id="{87638AE1-1FA0-4172-94B1-18684CA5F8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2" y="3176"/>
                  <a:ext cx="84" cy="68"/>
                </a:xfrm>
                <a:custGeom>
                  <a:avLst/>
                  <a:gdLst>
                    <a:gd name="T0" fmla="*/ 0 w 17"/>
                    <a:gd name="T1" fmla="*/ 7 h 14"/>
                    <a:gd name="T2" fmla="*/ 7 w 17"/>
                    <a:gd name="T3" fmla="*/ 14 h 14"/>
                    <a:gd name="T4" fmla="*/ 17 w 17"/>
                    <a:gd name="T5" fmla="*/ 6 h 14"/>
                    <a:gd name="T6" fmla="*/ 11 w 17"/>
                    <a:gd name="T7" fmla="*/ 0 h 14"/>
                    <a:gd name="T8" fmla="*/ 0 w 17"/>
                    <a:gd name="T9" fmla="*/ 7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4">
                      <a:moveTo>
                        <a:pt x="0" y="7"/>
                      </a:move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11" y="13"/>
                        <a:pt x="15" y="10"/>
                        <a:pt x="17" y="6"/>
                      </a:cubicBezTo>
                      <a:cubicBezTo>
                        <a:pt x="11" y="0"/>
                        <a:pt x="11" y="0"/>
                        <a:pt x="11" y="0"/>
                      </a:cubicBez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791D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44" name="Freeform 333">
                  <a:extLst>
                    <a:ext uri="{FF2B5EF4-FFF2-40B4-BE49-F238E27FC236}">
                      <a16:creationId xmlns:a16="http://schemas.microsoft.com/office/drawing/2014/main" id="{AFBAD86C-7DB2-453E-AD60-3E93F9ACC9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2" y="3146"/>
                  <a:ext cx="54" cy="64"/>
                </a:xfrm>
                <a:custGeom>
                  <a:avLst/>
                  <a:gdLst>
                    <a:gd name="T0" fmla="*/ 0 w 54"/>
                    <a:gd name="T1" fmla="*/ 0 h 64"/>
                    <a:gd name="T2" fmla="*/ 0 w 54"/>
                    <a:gd name="T3" fmla="*/ 64 h 64"/>
                    <a:gd name="T4" fmla="*/ 54 w 54"/>
                    <a:gd name="T5" fmla="*/ 30 h 64"/>
                    <a:gd name="T6" fmla="*/ 0 w 54"/>
                    <a:gd name="T7" fmla="*/ 0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4" h="64">
                      <a:moveTo>
                        <a:pt x="0" y="0"/>
                      </a:moveTo>
                      <a:lnTo>
                        <a:pt x="0" y="64"/>
                      </a:lnTo>
                      <a:lnTo>
                        <a:pt x="54" y="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45" name="Freeform 334">
                  <a:extLst>
                    <a:ext uri="{FF2B5EF4-FFF2-40B4-BE49-F238E27FC236}">
                      <a16:creationId xmlns:a16="http://schemas.microsoft.com/office/drawing/2014/main" id="{C06679BD-B0BA-45FD-BA78-1A4273C1A7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51" y="2744"/>
                  <a:ext cx="73" cy="58"/>
                </a:xfrm>
                <a:custGeom>
                  <a:avLst/>
                  <a:gdLst>
                    <a:gd name="T0" fmla="*/ 0 w 15"/>
                    <a:gd name="T1" fmla="*/ 0 h 12"/>
                    <a:gd name="T2" fmla="*/ 0 w 15"/>
                    <a:gd name="T3" fmla="*/ 12 h 12"/>
                    <a:gd name="T4" fmla="*/ 4 w 15"/>
                    <a:gd name="T5" fmla="*/ 12 h 12"/>
                    <a:gd name="T6" fmla="*/ 15 w 15"/>
                    <a:gd name="T7" fmla="*/ 1 h 12"/>
                    <a:gd name="T8" fmla="*/ 15 w 15"/>
                    <a:gd name="T9" fmla="*/ 0 h 12"/>
                    <a:gd name="T10" fmla="*/ 14 w 15"/>
                    <a:gd name="T11" fmla="*/ 0 h 12"/>
                    <a:gd name="T12" fmla="*/ 0 w 15"/>
                    <a:gd name="T13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12">
                      <a:moveTo>
                        <a:pt x="0" y="0"/>
                      </a:move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5" y="0"/>
                        <a:pt x="14" y="0"/>
                        <a:pt x="14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5C4C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46" name="Freeform 335">
                  <a:extLst>
                    <a:ext uri="{FF2B5EF4-FFF2-40B4-BE49-F238E27FC236}">
                      <a16:creationId xmlns:a16="http://schemas.microsoft.com/office/drawing/2014/main" id="{978BF467-776D-438F-9736-89D4886AD9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72" y="2744"/>
                  <a:ext cx="79" cy="58"/>
                </a:xfrm>
                <a:custGeom>
                  <a:avLst/>
                  <a:gdLst>
                    <a:gd name="T0" fmla="*/ 16 w 16"/>
                    <a:gd name="T1" fmla="*/ 12 h 12"/>
                    <a:gd name="T2" fmla="*/ 16 w 16"/>
                    <a:gd name="T3" fmla="*/ 0 h 12"/>
                    <a:gd name="T4" fmla="*/ 1 w 16"/>
                    <a:gd name="T5" fmla="*/ 0 h 12"/>
                    <a:gd name="T6" fmla="*/ 0 w 16"/>
                    <a:gd name="T7" fmla="*/ 1 h 12"/>
                    <a:gd name="T8" fmla="*/ 11 w 16"/>
                    <a:gd name="T9" fmla="*/ 12 h 12"/>
                    <a:gd name="T10" fmla="*/ 16 w 16"/>
                    <a:gd name="T11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6" h="12">
                      <a:moveTo>
                        <a:pt x="16" y="12"/>
                      </a:move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11" y="12"/>
                        <a:pt x="11" y="12"/>
                        <a:pt x="11" y="12"/>
                      </a:cubicBezTo>
                      <a:lnTo>
                        <a:pt x="16" y="12"/>
                      </a:lnTo>
                      <a:close/>
                    </a:path>
                  </a:pathLst>
                </a:custGeom>
                <a:solidFill>
                  <a:srgbClr val="86DC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47" name="Freeform 336">
                  <a:extLst>
                    <a:ext uri="{FF2B5EF4-FFF2-40B4-BE49-F238E27FC236}">
                      <a16:creationId xmlns:a16="http://schemas.microsoft.com/office/drawing/2014/main" id="{4791CF49-17C0-4A4D-A826-523A0C9379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67" y="2748"/>
                  <a:ext cx="59" cy="108"/>
                </a:xfrm>
                <a:custGeom>
                  <a:avLst/>
                  <a:gdLst>
                    <a:gd name="T0" fmla="*/ 1 w 12"/>
                    <a:gd name="T1" fmla="*/ 0 h 22"/>
                    <a:gd name="T2" fmla="*/ 0 w 12"/>
                    <a:gd name="T3" fmla="*/ 1 h 22"/>
                    <a:gd name="T4" fmla="*/ 0 w 12"/>
                    <a:gd name="T5" fmla="*/ 18 h 22"/>
                    <a:gd name="T6" fmla="*/ 0 w 12"/>
                    <a:gd name="T7" fmla="*/ 20 h 22"/>
                    <a:gd name="T8" fmla="*/ 2 w 12"/>
                    <a:gd name="T9" fmla="*/ 22 h 22"/>
                    <a:gd name="T10" fmla="*/ 12 w 12"/>
                    <a:gd name="T11" fmla="*/ 11 h 22"/>
                    <a:gd name="T12" fmla="*/ 1 w 12"/>
                    <a:gd name="T13" fmla="*/ 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" h="22">
                      <a:moveTo>
                        <a:pt x="1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21"/>
                        <a:pt x="1" y="22"/>
                        <a:pt x="2" y="22"/>
                      </a:cubicBezTo>
                      <a:cubicBezTo>
                        <a:pt x="12" y="11"/>
                        <a:pt x="12" y="11"/>
                        <a:pt x="12" y="11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35C4C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48" name="Freeform 337">
                  <a:extLst>
                    <a:ext uri="{FF2B5EF4-FFF2-40B4-BE49-F238E27FC236}">
                      <a16:creationId xmlns:a16="http://schemas.microsoft.com/office/drawing/2014/main" id="{D8F51907-C878-4885-A055-915A904504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70" y="2748"/>
                  <a:ext cx="59" cy="108"/>
                </a:xfrm>
                <a:custGeom>
                  <a:avLst/>
                  <a:gdLst>
                    <a:gd name="T0" fmla="*/ 10 w 12"/>
                    <a:gd name="T1" fmla="*/ 22 h 22"/>
                    <a:gd name="T2" fmla="*/ 12 w 12"/>
                    <a:gd name="T3" fmla="*/ 20 h 22"/>
                    <a:gd name="T4" fmla="*/ 12 w 12"/>
                    <a:gd name="T5" fmla="*/ 1 h 22"/>
                    <a:gd name="T6" fmla="*/ 11 w 12"/>
                    <a:gd name="T7" fmla="*/ 0 h 22"/>
                    <a:gd name="T8" fmla="*/ 0 w 12"/>
                    <a:gd name="T9" fmla="*/ 11 h 22"/>
                    <a:gd name="T10" fmla="*/ 10 w 12"/>
                    <a:gd name="T11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22">
                      <a:moveTo>
                        <a:pt x="10" y="22"/>
                      </a:moveTo>
                      <a:cubicBezTo>
                        <a:pt x="11" y="22"/>
                        <a:pt x="12" y="21"/>
                        <a:pt x="12" y="20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2" y="0"/>
                        <a:pt x="11" y="0"/>
                      </a:cubicBezTo>
                      <a:cubicBezTo>
                        <a:pt x="0" y="11"/>
                        <a:pt x="0" y="11"/>
                        <a:pt x="0" y="11"/>
                      </a:cubicBezTo>
                      <a:lnTo>
                        <a:pt x="10" y="22"/>
                      </a:lnTo>
                      <a:close/>
                    </a:path>
                  </a:pathLst>
                </a:custGeom>
                <a:solidFill>
                  <a:srgbClr val="2893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49" name="Freeform 338">
                  <a:extLst>
                    <a:ext uri="{FF2B5EF4-FFF2-40B4-BE49-F238E27FC236}">
                      <a16:creationId xmlns:a16="http://schemas.microsoft.com/office/drawing/2014/main" id="{79C51D2C-E023-4A46-9895-D7060EA819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77" y="2802"/>
                  <a:ext cx="74" cy="54"/>
                </a:xfrm>
                <a:custGeom>
                  <a:avLst/>
                  <a:gdLst>
                    <a:gd name="T0" fmla="*/ 49 w 74"/>
                    <a:gd name="T1" fmla="*/ 0 h 54"/>
                    <a:gd name="T2" fmla="*/ 0 w 74"/>
                    <a:gd name="T3" fmla="*/ 54 h 54"/>
                    <a:gd name="T4" fmla="*/ 74 w 74"/>
                    <a:gd name="T5" fmla="*/ 54 h 54"/>
                    <a:gd name="T6" fmla="*/ 74 w 74"/>
                    <a:gd name="T7" fmla="*/ 0 h 54"/>
                    <a:gd name="T8" fmla="*/ 49 w 74"/>
                    <a:gd name="T9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" h="54">
                      <a:moveTo>
                        <a:pt x="49" y="0"/>
                      </a:moveTo>
                      <a:lnTo>
                        <a:pt x="0" y="54"/>
                      </a:lnTo>
                      <a:lnTo>
                        <a:pt x="74" y="54"/>
                      </a:lnTo>
                      <a:lnTo>
                        <a:pt x="74" y="0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2893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50" name="Freeform 339">
                  <a:extLst>
                    <a:ext uri="{FF2B5EF4-FFF2-40B4-BE49-F238E27FC236}">
                      <a16:creationId xmlns:a16="http://schemas.microsoft.com/office/drawing/2014/main" id="{2A70A0AD-9039-4609-8A9F-FD698B16F8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51" y="2802"/>
                  <a:ext cx="69" cy="54"/>
                </a:xfrm>
                <a:custGeom>
                  <a:avLst/>
                  <a:gdLst>
                    <a:gd name="T0" fmla="*/ 0 w 69"/>
                    <a:gd name="T1" fmla="*/ 0 h 54"/>
                    <a:gd name="T2" fmla="*/ 0 w 69"/>
                    <a:gd name="T3" fmla="*/ 54 h 54"/>
                    <a:gd name="T4" fmla="*/ 69 w 69"/>
                    <a:gd name="T5" fmla="*/ 54 h 54"/>
                    <a:gd name="T6" fmla="*/ 19 w 69"/>
                    <a:gd name="T7" fmla="*/ 0 h 54"/>
                    <a:gd name="T8" fmla="*/ 0 w 69"/>
                    <a:gd name="T9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54">
                      <a:moveTo>
                        <a:pt x="0" y="0"/>
                      </a:moveTo>
                      <a:lnTo>
                        <a:pt x="0" y="54"/>
                      </a:lnTo>
                      <a:lnTo>
                        <a:pt x="69" y="54"/>
                      </a:lnTo>
                      <a:lnTo>
                        <a:pt x="19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1E6E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51" name="Freeform 340">
                  <a:extLst>
                    <a:ext uri="{FF2B5EF4-FFF2-40B4-BE49-F238E27FC236}">
                      <a16:creationId xmlns:a16="http://schemas.microsoft.com/office/drawing/2014/main" id="{28577D78-A4A0-4060-B9CC-1B29F1F7DD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6" y="3112"/>
                  <a:ext cx="123" cy="93"/>
                </a:xfrm>
                <a:custGeom>
                  <a:avLst/>
                  <a:gdLst>
                    <a:gd name="T0" fmla="*/ 12 w 25"/>
                    <a:gd name="T1" fmla="*/ 9 h 19"/>
                    <a:gd name="T2" fmla="*/ 10 w 25"/>
                    <a:gd name="T3" fmla="*/ 10 h 19"/>
                    <a:gd name="T4" fmla="*/ 9 w 25"/>
                    <a:gd name="T5" fmla="*/ 9 h 19"/>
                    <a:gd name="T6" fmla="*/ 8 w 25"/>
                    <a:gd name="T7" fmla="*/ 8 h 19"/>
                    <a:gd name="T8" fmla="*/ 15 w 25"/>
                    <a:gd name="T9" fmla="*/ 5 h 19"/>
                    <a:gd name="T10" fmla="*/ 16 w 25"/>
                    <a:gd name="T11" fmla="*/ 5 h 19"/>
                    <a:gd name="T12" fmla="*/ 16 w 25"/>
                    <a:gd name="T13" fmla="*/ 11 h 19"/>
                    <a:gd name="T14" fmla="*/ 25 w 25"/>
                    <a:gd name="T15" fmla="*/ 5 h 19"/>
                    <a:gd name="T16" fmla="*/ 23 w 25"/>
                    <a:gd name="T17" fmla="*/ 4 h 19"/>
                    <a:gd name="T18" fmla="*/ 14 w 25"/>
                    <a:gd name="T19" fmla="*/ 0 h 19"/>
                    <a:gd name="T20" fmla="*/ 4 w 25"/>
                    <a:gd name="T21" fmla="*/ 4 h 19"/>
                    <a:gd name="T22" fmla="*/ 2 w 25"/>
                    <a:gd name="T23" fmla="*/ 8 h 19"/>
                    <a:gd name="T24" fmla="*/ 1 w 25"/>
                    <a:gd name="T25" fmla="*/ 10 h 19"/>
                    <a:gd name="T26" fmla="*/ 0 w 25"/>
                    <a:gd name="T27" fmla="*/ 13 h 19"/>
                    <a:gd name="T28" fmla="*/ 2 w 25"/>
                    <a:gd name="T29" fmla="*/ 19 h 19"/>
                    <a:gd name="T30" fmla="*/ 12 w 25"/>
                    <a:gd name="T31" fmla="*/ 13 h 19"/>
                    <a:gd name="T32" fmla="*/ 12 w 25"/>
                    <a:gd name="T33" fmla="*/ 9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5" h="19">
                      <a:moveTo>
                        <a:pt x="12" y="9"/>
                      </a:move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9" y="10"/>
                        <a:pt x="9" y="10"/>
                        <a:pt x="9" y="9"/>
                      </a:cubicBezTo>
                      <a:cubicBezTo>
                        <a:pt x="9" y="9"/>
                        <a:pt x="8" y="8"/>
                        <a:pt x="8" y="8"/>
                      </a:cubicBezTo>
                      <a:cubicBezTo>
                        <a:pt x="15" y="5"/>
                        <a:pt x="15" y="5"/>
                        <a:pt x="15" y="5"/>
                      </a:cubicBezTo>
                      <a:cubicBezTo>
                        <a:pt x="16" y="5"/>
                        <a:pt x="16" y="5"/>
                        <a:pt x="16" y="5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25" y="5"/>
                        <a:pt x="25" y="5"/>
                        <a:pt x="25" y="5"/>
                      </a:cubicBezTo>
                      <a:cubicBezTo>
                        <a:pt x="24" y="5"/>
                        <a:pt x="24" y="4"/>
                        <a:pt x="23" y="4"/>
                      </a:cubicBezTo>
                      <a:cubicBezTo>
                        <a:pt x="21" y="1"/>
                        <a:pt x="17" y="0"/>
                        <a:pt x="14" y="0"/>
                      </a:cubicBezTo>
                      <a:cubicBezTo>
                        <a:pt x="10" y="0"/>
                        <a:pt x="7" y="1"/>
                        <a:pt x="4" y="4"/>
                      </a:cubicBezTo>
                      <a:cubicBezTo>
                        <a:pt x="3" y="5"/>
                        <a:pt x="2" y="6"/>
                        <a:pt x="2" y="8"/>
                      </a:cubicBezTo>
                      <a:cubicBezTo>
                        <a:pt x="1" y="8"/>
                        <a:pt x="1" y="9"/>
                        <a:pt x="1" y="10"/>
                      </a:cubicBezTo>
                      <a:cubicBezTo>
                        <a:pt x="0" y="11"/>
                        <a:pt x="0" y="12"/>
                        <a:pt x="0" y="13"/>
                      </a:cubicBezTo>
                      <a:cubicBezTo>
                        <a:pt x="0" y="15"/>
                        <a:pt x="1" y="17"/>
                        <a:pt x="2" y="19"/>
                      </a:cubicBezTo>
                      <a:cubicBezTo>
                        <a:pt x="12" y="13"/>
                        <a:pt x="12" y="13"/>
                        <a:pt x="12" y="13"/>
                      </a:cubicBezTo>
                      <a:lnTo>
                        <a:pt x="12" y="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52" name="Freeform 341">
                  <a:extLst>
                    <a:ext uri="{FF2B5EF4-FFF2-40B4-BE49-F238E27FC236}">
                      <a16:creationId xmlns:a16="http://schemas.microsoft.com/office/drawing/2014/main" id="{01332085-E953-4456-BC67-926FF5B603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86" y="3136"/>
                  <a:ext cx="123" cy="108"/>
                </a:xfrm>
                <a:custGeom>
                  <a:avLst/>
                  <a:gdLst>
                    <a:gd name="T0" fmla="*/ 8 w 25"/>
                    <a:gd name="T1" fmla="*/ 21 h 22"/>
                    <a:gd name="T2" fmla="*/ 12 w 25"/>
                    <a:gd name="T3" fmla="*/ 22 h 22"/>
                    <a:gd name="T4" fmla="*/ 14 w 25"/>
                    <a:gd name="T5" fmla="*/ 22 h 22"/>
                    <a:gd name="T6" fmla="*/ 17 w 25"/>
                    <a:gd name="T7" fmla="*/ 21 h 22"/>
                    <a:gd name="T8" fmla="*/ 24 w 25"/>
                    <a:gd name="T9" fmla="*/ 14 h 22"/>
                    <a:gd name="T10" fmla="*/ 25 w 25"/>
                    <a:gd name="T11" fmla="*/ 8 h 22"/>
                    <a:gd name="T12" fmla="*/ 24 w 25"/>
                    <a:gd name="T13" fmla="*/ 3 h 22"/>
                    <a:gd name="T14" fmla="*/ 23 w 25"/>
                    <a:gd name="T15" fmla="*/ 0 h 22"/>
                    <a:gd name="T16" fmla="*/ 14 w 25"/>
                    <a:gd name="T17" fmla="*/ 6 h 22"/>
                    <a:gd name="T18" fmla="*/ 14 w 25"/>
                    <a:gd name="T19" fmla="*/ 12 h 22"/>
                    <a:gd name="T20" fmla="*/ 17 w 25"/>
                    <a:gd name="T21" fmla="*/ 12 h 22"/>
                    <a:gd name="T22" fmla="*/ 17 w 25"/>
                    <a:gd name="T23" fmla="*/ 13 h 22"/>
                    <a:gd name="T24" fmla="*/ 17 w 25"/>
                    <a:gd name="T25" fmla="*/ 14 h 22"/>
                    <a:gd name="T26" fmla="*/ 17 w 25"/>
                    <a:gd name="T27" fmla="*/ 14 h 22"/>
                    <a:gd name="T28" fmla="*/ 17 w 25"/>
                    <a:gd name="T29" fmla="*/ 15 h 22"/>
                    <a:gd name="T30" fmla="*/ 7 w 25"/>
                    <a:gd name="T31" fmla="*/ 15 h 22"/>
                    <a:gd name="T32" fmla="*/ 7 w 25"/>
                    <a:gd name="T33" fmla="*/ 14 h 22"/>
                    <a:gd name="T34" fmla="*/ 7 w 25"/>
                    <a:gd name="T35" fmla="*/ 14 h 22"/>
                    <a:gd name="T36" fmla="*/ 7 w 25"/>
                    <a:gd name="T37" fmla="*/ 13 h 22"/>
                    <a:gd name="T38" fmla="*/ 7 w 25"/>
                    <a:gd name="T39" fmla="*/ 12 h 22"/>
                    <a:gd name="T40" fmla="*/ 10 w 25"/>
                    <a:gd name="T41" fmla="*/ 12 h 22"/>
                    <a:gd name="T42" fmla="*/ 10 w 25"/>
                    <a:gd name="T43" fmla="*/ 8 h 22"/>
                    <a:gd name="T44" fmla="*/ 0 w 25"/>
                    <a:gd name="T45" fmla="*/ 14 h 22"/>
                    <a:gd name="T46" fmla="*/ 2 w 25"/>
                    <a:gd name="T47" fmla="*/ 18 h 22"/>
                    <a:gd name="T48" fmla="*/ 8 w 25"/>
                    <a:gd name="T49" fmla="*/ 21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5" h="22">
                      <a:moveTo>
                        <a:pt x="8" y="21"/>
                      </a:moveTo>
                      <a:cubicBezTo>
                        <a:pt x="9" y="22"/>
                        <a:pt x="11" y="22"/>
                        <a:pt x="12" y="22"/>
                      </a:cubicBezTo>
                      <a:cubicBezTo>
                        <a:pt x="12" y="22"/>
                        <a:pt x="13" y="22"/>
                        <a:pt x="14" y="22"/>
                      </a:cubicBezTo>
                      <a:cubicBezTo>
                        <a:pt x="15" y="22"/>
                        <a:pt x="16" y="21"/>
                        <a:pt x="17" y="21"/>
                      </a:cubicBezTo>
                      <a:cubicBezTo>
                        <a:pt x="20" y="19"/>
                        <a:pt x="23" y="17"/>
                        <a:pt x="24" y="14"/>
                      </a:cubicBezTo>
                      <a:cubicBezTo>
                        <a:pt x="25" y="12"/>
                        <a:pt x="25" y="10"/>
                        <a:pt x="25" y="8"/>
                      </a:cubicBezTo>
                      <a:cubicBezTo>
                        <a:pt x="25" y="6"/>
                        <a:pt x="25" y="4"/>
                        <a:pt x="24" y="3"/>
                      </a:cubicBezTo>
                      <a:cubicBezTo>
                        <a:pt x="24" y="2"/>
                        <a:pt x="23" y="1"/>
                        <a:pt x="23" y="0"/>
                      </a:cubicBez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7" y="12"/>
                        <a:pt x="17" y="12"/>
                        <a:pt x="17" y="12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17" y="14"/>
                        <a:pt x="17" y="14"/>
                        <a:pt x="17" y="14"/>
                      </a:cubicBezTo>
                      <a:cubicBezTo>
                        <a:pt x="17" y="14"/>
                        <a:pt x="17" y="14"/>
                        <a:pt x="17" y="14"/>
                      </a:cubicBezTo>
                      <a:cubicBezTo>
                        <a:pt x="17" y="15"/>
                        <a:pt x="17" y="15"/>
                        <a:pt x="17" y="15"/>
                      </a:cubicBezTo>
                      <a:cubicBezTo>
                        <a:pt x="7" y="15"/>
                        <a:pt x="7" y="15"/>
                        <a:pt x="7" y="15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3"/>
                        <a:pt x="7" y="13"/>
                        <a:pt x="7" y="13"/>
                      </a:cubicBezTo>
                      <a:cubicBezTo>
                        <a:pt x="7" y="12"/>
                        <a:pt x="7" y="12"/>
                        <a:pt x="7" y="12"/>
                      </a:cubicBezTo>
                      <a:cubicBezTo>
                        <a:pt x="10" y="12"/>
                        <a:pt x="10" y="12"/>
                        <a:pt x="10" y="12"/>
                      </a:cubicBez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15"/>
                        <a:pt x="1" y="17"/>
                        <a:pt x="2" y="18"/>
                      </a:cubicBezTo>
                      <a:cubicBezTo>
                        <a:pt x="4" y="19"/>
                        <a:pt x="6" y="21"/>
                        <a:pt x="8" y="2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53" name="Freeform 342">
                  <a:extLst>
                    <a:ext uri="{FF2B5EF4-FFF2-40B4-BE49-F238E27FC236}">
                      <a16:creationId xmlns:a16="http://schemas.microsoft.com/office/drawing/2014/main" id="{7F4CC446-70E9-4EBC-9566-255087ED4E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15" y="3136"/>
                  <a:ext cx="40" cy="40"/>
                </a:xfrm>
                <a:custGeom>
                  <a:avLst/>
                  <a:gdLst>
                    <a:gd name="T0" fmla="*/ 7 w 8"/>
                    <a:gd name="T1" fmla="*/ 0 h 8"/>
                    <a:gd name="T2" fmla="*/ 0 w 8"/>
                    <a:gd name="T3" fmla="*/ 3 h 8"/>
                    <a:gd name="T4" fmla="*/ 1 w 8"/>
                    <a:gd name="T5" fmla="*/ 4 h 8"/>
                    <a:gd name="T6" fmla="*/ 2 w 8"/>
                    <a:gd name="T7" fmla="*/ 5 h 8"/>
                    <a:gd name="T8" fmla="*/ 4 w 8"/>
                    <a:gd name="T9" fmla="*/ 4 h 8"/>
                    <a:gd name="T10" fmla="*/ 4 w 8"/>
                    <a:gd name="T11" fmla="*/ 8 h 8"/>
                    <a:gd name="T12" fmla="*/ 8 w 8"/>
                    <a:gd name="T13" fmla="*/ 6 h 8"/>
                    <a:gd name="T14" fmla="*/ 8 w 8"/>
                    <a:gd name="T15" fmla="*/ 0 h 8"/>
                    <a:gd name="T16" fmla="*/ 7 w 8"/>
                    <a:gd name="T17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" h="8">
                      <a:moveTo>
                        <a:pt x="7" y="0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1" y="4"/>
                        <a:pt x="1" y="4"/>
                      </a:cubicBezTo>
                      <a:cubicBezTo>
                        <a:pt x="1" y="5"/>
                        <a:pt x="1" y="5"/>
                        <a:pt x="2" y="5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8" y="0"/>
                        <a:pt x="8" y="0"/>
                        <a:pt x="8" y="0"/>
                      </a:cubicBez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27232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54" name="Freeform 343">
                  <a:extLst>
                    <a:ext uri="{FF2B5EF4-FFF2-40B4-BE49-F238E27FC236}">
                      <a16:creationId xmlns:a16="http://schemas.microsoft.com/office/drawing/2014/main" id="{F8A87714-A22A-456A-95C0-D0A36F5D42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0" y="3166"/>
                  <a:ext cx="49" cy="44"/>
                </a:xfrm>
                <a:custGeom>
                  <a:avLst/>
                  <a:gdLst>
                    <a:gd name="T0" fmla="*/ 15 w 49"/>
                    <a:gd name="T1" fmla="*/ 29 h 44"/>
                    <a:gd name="T2" fmla="*/ 0 w 49"/>
                    <a:gd name="T3" fmla="*/ 29 h 44"/>
                    <a:gd name="T4" fmla="*/ 0 w 49"/>
                    <a:gd name="T5" fmla="*/ 34 h 44"/>
                    <a:gd name="T6" fmla="*/ 0 w 49"/>
                    <a:gd name="T7" fmla="*/ 39 h 44"/>
                    <a:gd name="T8" fmla="*/ 0 w 49"/>
                    <a:gd name="T9" fmla="*/ 39 h 44"/>
                    <a:gd name="T10" fmla="*/ 0 w 49"/>
                    <a:gd name="T11" fmla="*/ 44 h 44"/>
                    <a:gd name="T12" fmla="*/ 49 w 49"/>
                    <a:gd name="T13" fmla="*/ 44 h 44"/>
                    <a:gd name="T14" fmla="*/ 49 w 49"/>
                    <a:gd name="T15" fmla="*/ 39 h 44"/>
                    <a:gd name="T16" fmla="*/ 49 w 49"/>
                    <a:gd name="T17" fmla="*/ 39 h 44"/>
                    <a:gd name="T18" fmla="*/ 49 w 49"/>
                    <a:gd name="T19" fmla="*/ 34 h 44"/>
                    <a:gd name="T20" fmla="*/ 49 w 49"/>
                    <a:gd name="T21" fmla="*/ 29 h 44"/>
                    <a:gd name="T22" fmla="*/ 35 w 49"/>
                    <a:gd name="T23" fmla="*/ 29 h 44"/>
                    <a:gd name="T24" fmla="*/ 35 w 49"/>
                    <a:gd name="T25" fmla="*/ 0 h 44"/>
                    <a:gd name="T26" fmla="*/ 15 w 49"/>
                    <a:gd name="T27" fmla="*/ 10 h 44"/>
                    <a:gd name="T28" fmla="*/ 15 w 49"/>
                    <a:gd name="T29" fmla="*/ 29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9" h="44">
                      <a:moveTo>
                        <a:pt x="15" y="29"/>
                      </a:moveTo>
                      <a:lnTo>
                        <a:pt x="0" y="29"/>
                      </a:lnTo>
                      <a:lnTo>
                        <a:pt x="0" y="34"/>
                      </a:lnTo>
                      <a:lnTo>
                        <a:pt x="0" y="39"/>
                      </a:lnTo>
                      <a:lnTo>
                        <a:pt x="0" y="39"/>
                      </a:lnTo>
                      <a:lnTo>
                        <a:pt x="0" y="44"/>
                      </a:lnTo>
                      <a:lnTo>
                        <a:pt x="49" y="44"/>
                      </a:lnTo>
                      <a:lnTo>
                        <a:pt x="49" y="39"/>
                      </a:lnTo>
                      <a:lnTo>
                        <a:pt x="49" y="39"/>
                      </a:lnTo>
                      <a:lnTo>
                        <a:pt x="49" y="34"/>
                      </a:lnTo>
                      <a:lnTo>
                        <a:pt x="49" y="29"/>
                      </a:lnTo>
                      <a:lnTo>
                        <a:pt x="35" y="29"/>
                      </a:lnTo>
                      <a:lnTo>
                        <a:pt x="35" y="0"/>
                      </a:lnTo>
                      <a:lnTo>
                        <a:pt x="15" y="10"/>
                      </a:lnTo>
                      <a:lnTo>
                        <a:pt x="15" y="29"/>
                      </a:lnTo>
                      <a:close/>
                    </a:path>
                  </a:pathLst>
                </a:custGeom>
                <a:solidFill>
                  <a:srgbClr val="27232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55" name="Freeform 344">
                  <a:extLst>
                    <a:ext uri="{FF2B5EF4-FFF2-40B4-BE49-F238E27FC236}">
                      <a16:creationId xmlns:a16="http://schemas.microsoft.com/office/drawing/2014/main" id="{E67CBAA5-5286-41F5-B6F9-A925F8E83C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10" y="3107"/>
                  <a:ext cx="330" cy="299"/>
                </a:xfrm>
                <a:custGeom>
                  <a:avLst/>
                  <a:gdLst>
                    <a:gd name="T0" fmla="*/ 49 w 67"/>
                    <a:gd name="T1" fmla="*/ 0 h 61"/>
                    <a:gd name="T2" fmla="*/ 52 w 67"/>
                    <a:gd name="T3" fmla="*/ 1 h 61"/>
                    <a:gd name="T4" fmla="*/ 66 w 67"/>
                    <a:gd name="T5" fmla="*/ 16 h 61"/>
                    <a:gd name="T6" fmla="*/ 61 w 67"/>
                    <a:gd name="T7" fmla="*/ 32 h 61"/>
                    <a:gd name="T8" fmla="*/ 38 w 67"/>
                    <a:gd name="T9" fmla="*/ 55 h 61"/>
                    <a:gd name="T10" fmla="*/ 35 w 67"/>
                    <a:gd name="T11" fmla="*/ 55 h 61"/>
                    <a:gd name="T12" fmla="*/ 35 w 67"/>
                    <a:gd name="T13" fmla="*/ 52 h 61"/>
                    <a:gd name="T14" fmla="*/ 58 w 67"/>
                    <a:gd name="T15" fmla="*/ 29 h 61"/>
                    <a:gd name="T16" fmla="*/ 62 w 67"/>
                    <a:gd name="T17" fmla="*/ 19 h 61"/>
                    <a:gd name="T18" fmla="*/ 49 w 67"/>
                    <a:gd name="T19" fmla="*/ 5 h 61"/>
                    <a:gd name="T20" fmla="*/ 37 w 67"/>
                    <a:gd name="T21" fmla="*/ 9 h 61"/>
                    <a:gd name="T22" fmla="*/ 7 w 67"/>
                    <a:gd name="T23" fmla="*/ 38 h 61"/>
                    <a:gd name="T24" fmla="*/ 11 w 67"/>
                    <a:gd name="T25" fmla="*/ 56 h 61"/>
                    <a:gd name="T26" fmla="*/ 22 w 67"/>
                    <a:gd name="T27" fmla="*/ 53 h 61"/>
                    <a:gd name="T28" fmla="*/ 41 w 67"/>
                    <a:gd name="T29" fmla="*/ 34 h 61"/>
                    <a:gd name="T30" fmla="*/ 52 w 67"/>
                    <a:gd name="T31" fmla="*/ 23 h 61"/>
                    <a:gd name="T32" fmla="*/ 53 w 67"/>
                    <a:gd name="T33" fmla="*/ 15 h 61"/>
                    <a:gd name="T34" fmla="*/ 44 w 67"/>
                    <a:gd name="T35" fmla="*/ 14 h 61"/>
                    <a:gd name="T36" fmla="*/ 43 w 67"/>
                    <a:gd name="T37" fmla="*/ 15 h 61"/>
                    <a:gd name="T38" fmla="*/ 21 w 67"/>
                    <a:gd name="T39" fmla="*/ 37 h 61"/>
                    <a:gd name="T40" fmla="*/ 18 w 67"/>
                    <a:gd name="T41" fmla="*/ 38 h 61"/>
                    <a:gd name="T42" fmla="*/ 17 w 67"/>
                    <a:gd name="T43" fmla="*/ 34 h 61"/>
                    <a:gd name="T44" fmla="*/ 18 w 67"/>
                    <a:gd name="T45" fmla="*/ 34 h 61"/>
                    <a:gd name="T46" fmla="*/ 40 w 67"/>
                    <a:gd name="T47" fmla="*/ 12 h 61"/>
                    <a:gd name="T48" fmla="*/ 57 w 67"/>
                    <a:gd name="T49" fmla="*/ 14 h 61"/>
                    <a:gd name="T50" fmla="*/ 55 w 67"/>
                    <a:gd name="T51" fmla="*/ 26 h 61"/>
                    <a:gd name="T52" fmla="*/ 35 w 67"/>
                    <a:gd name="T53" fmla="*/ 46 h 61"/>
                    <a:gd name="T54" fmla="*/ 25 w 67"/>
                    <a:gd name="T55" fmla="*/ 56 h 61"/>
                    <a:gd name="T56" fmla="*/ 13 w 67"/>
                    <a:gd name="T57" fmla="*/ 60 h 61"/>
                    <a:gd name="T58" fmla="*/ 0 w 67"/>
                    <a:gd name="T59" fmla="*/ 49 h 61"/>
                    <a:gd name="T60" fmla="*/ 0 w 67"/>
                    <a:gd name="T61" fmla="*/ 47 h 61"/>
                    <a:gd name="T62" fmla="*/ 0 w 67"/>
                    <a:gd name="T63" fmla="*/ 45 h 61"/>
                    <a:gd name="T64" fmla="*/ 0 w 67"/>
                    <a:gd name="T65" fmla="*/ 44 h 61"/>
                    <a:gd name="T66" fmla="*/ 4 w 67"/>
                    <a:gd name="T67" fmla="*/ 36 h 61"/>
                    <a:gd name="T68" fmla="*/ 35 w 67"/>
                    <a:gd name="T69" fmla="*/ 5 h 61"/>
                    <a:gd name="T70" fmla="*/ 43 w 67"/>
                    <a:gd name="T71" fmla="*/ 1 h 61"/>
                    <a:gd name="T72" fmla="*/ 46 w 67"/>
                    <a:gd name="T73" fmla="*/ 0 h 61"/>
                    <a:gd name="T74" fmla="*/ 49 w 67"/>
                    <a:gd name="T75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67" h="61">
                      <a:moveTo>
                        <a:pt x="49" y="0"/>
                      </a:moveTo>
                      <a:cubicBezTo>
                        <a:pt x="50" y="0"/>
                        <a:pt x="51" y="0"/>
                        <a:pt x="52" y="1"/>
                      </a:cubicBezTo>
                      <a:cubicBezTo>
                        <a:pt x="59" y="2"/>
                        <a:pt x="65" y="8"/>
                        <a:pt x="66" y="16"/>
                      </a:cubicBezTo>
                      <a:cubicBezTo>
                        <a:pt x="67" y="22"/>
                        <a:pt x="65" y="28"/>
                        <a:pt x="61" y="32"/>
                      </a:cubicBezTo>
                      <a:cubicBezTo>
                        <a:pt x="54" y="40"/>
                        <a:pt x="46" y="47"/>
                        <a:pt x="38" y="55"/>
                      </a:cubicBezTo>
                      <a:cubicBezTo>
                        <a:pt x="37" y="56"/>
                        <a:pt x="36" y="56"/>
                        <a:pt x="35" y="55"/>
                      </a:cubicBezTo>
                      <a:cubicBezTo>
                        <a:pt x="34" y="54"/>
                        <a:pt x="34" y="53"/>
                        <a:pt x="35" y="52"/>
                      </a:cubicBezTo>
                      <a:cubicBezTo>
                        <a:pt x="43" y="44"/>
                        <a:pt x="50" y="37"/>
                        <a:pt x="58" y="29"/>
                      </a:cubicBezTo>
                      <a:cubicBezTo>
                        <a:pt x="60" y="27"/>
                        <a:pt x="62" y="23"/>
                        <a:pt x="62" y="19"/>
                      </a:cubicBezTo>
                      <a:cubicBezTo>
                        <a:pt x="62" y="12"/>
                        <a:pt x="56" y="5"/>
                        <a:pt x="49" y="5"/>
                      </a:cubicBezTo>
                      <a:cubicBezTo>
                        <a:pt x="44" y="4"/>
                        <a:pt x="40" y="6"/>
                        <a:pt x="37" y="9"/>
                      </a:cubicBezTo>
                      <a:cubicBezTo>
                        <a:pt x="27" y="19"/>
                        <a:pt x="17" y="28"/>
                        <a:pt x="7" y="38"/>
                      </a:cubicBezTo>
                      <a:cubicBezTo>
                        <a:pt x="1" y="44"/>
                        <a:pt x="4" y="53"/>
                        <a:pt x="11" y="56"/>
                      </a:cubicBezTo>
                      <a:cubicBezTo>
                        <a:pt x="15" y="57"/>
                        <a:pt x="19" y="56"/>
                        <a:pt x="22" y="53"/>
                      </a:cubicBezTo>
                      <a:cubicBezTo>
                        <a:pt x="28" y="47"/>
                        <a:pt x="34" y="41"/>
                        <a:pt x="41" y="34"/>
                      </a:cubicBezTo>
                      <a:cubicBezTo>
                        <a:pt x="45" y="31"/>
                        <a:pt x="48" y="27"/>
                        <a:pt x="52" y="23"/>
                      </a:cubicBezTo>
                      <a:cubicBezTo>
                        <a:pt x="54" y="21"/>
                        <a:pt x="55" y="17"/>
                        <a:pt x="53" y="15"/>
                      </a:cubicBezTo>
                      <a:cubicBezTo>
                        <a:pt x="50" y="12"/>
                        <a:pt x="46" y="12"/>
                        <a:pt x="44" y="14"/>
                      </a:cubicBezTo>
                      <a:cubicBezTo>
                        <a:pt x="43" y="15"/>
                        <a:pt x="43" y="15"/>
                        <a:pt x="43" y="15"/>
                      </a:cubicBezTo>
                      <a:cubicBezTo>
                        <a:pt x="35" y="22"/>
                        <a:pt x="28" y="30"/>
                        <a:pt x="21" y="37"/>
                      </a:cubicBezTo>
                      <a:cubicBezTo>
                        <a:pt x="20" y="38"/>
                        <a:pt x="19" y="38"/>
                        <a:pt x="18" y="38"/>
                      </a:cubicBezTo>
                      <a:cubicBezTo>
                        <a:pt x="17" y="37"/>
                        <a:pt x="16" y="36"/>
                        <a:pt x="17" y="34"/>
                      </a:cubicBezTo>
                      <a:cubicBezTo>
                        <a:pt x="18" y="34"/>
                        <a:pt x="18" y="34"/>
                        <a:pt x="18" y="34"/>
                      </a:cubicBezTo>
                      <a:cubicBezTo>
                        <a:pt x="25" y="27"/>
                        <a:pt x="33" y="19"/>
                        <a:pt x="40" y="12"/>
                      </a:cubicBezTo>
                      <a:cubicBezTo>
                        <a:pt x="45" y="6"/>
                        <a:pt x="54" y="8"/>
                        <a:pt x="57" y="14"/>
                      </a:cubicBezTo>
                      <a:cubicBezTo>
                        <a:pt x="59" y="18"/>
                        <a:pt x="58" y="23"/>
                        <a:pt x="55" y="26"/>
                      </a:cubicBezTo>
                      <a:cubicBezTo>
                        <a:pt x="48" y="33"/>
                        <a:pt x="42" y="39"/>
                        <a:pt x="35" y="46"/>
                      </a:cubicBezTo>
                      <a:cubicBezTo>
                        <a:pt x="32" y="49"/>
                        <a:pt x="28" y="53"/>
                        <a:pt x="25" y="56"/>
                      </a:cubicBezTo>
                      <a:cubicBezTo>
                        <a:pt x="22" y="59"/>
                        <a:pt x="18" y="61"/>
                        <a:pt x="13" y="60"/>
                      </a:cubicBezTo>
                      <a:cubicBezTo>
                        <a:pt x="7" y="60"/>
                        <a:pt x="1" y="55"/>
                        <a:pt x="0" y="49"/>
                      </a:cubicBezTo>
                      <a:cubicBezTo>
                        <a:pt x="0" y="48"/>
                        <a:pt x="0" y="48"/>
                        <a:pt x="0" y="47"/>
                      </a:cubicBezTo>
                      <a:cubicBezTo>
                        <a:pt x="0" y="46"/>
                        <a:pt x="0" y="46"/>
                        <a:pt x="0" y="45"/>
                      </a:cubicBezTo>
                      <a:cubicBezTo>
                        <a:pt x="0" y="44"/>
                        <a:pt x="0" y="44"/>
                        <a:pt x="0" y="44"/>
                      </a:cubicBezTo>
                      <a:cubicBezTo>
                        <a:pt x="0" y="41"/>
                        <a:pt x="2" y="38"/>
                        <a:pt x="4" y="36"/>
                      </a:cubicBezTo>
                      <a:cubicBezTo>
                        <a:pt x="14" y="25"/>
                        <a:pt x="24" y="15"/>
                        <a:pt x="35" y="5"/>
                      </a:cubicBezTo>
                      <a:cubicBezTo>
                        <a:pt x="37" y="3"/>
                        <a:pt x="40" y="2"/>
                        <a:pt x="43" y="1"/>
                      </a:cubicBezTo>
                      <a:cubicBezTo>
                        <a:pt x="44" y="0"/>
                        <a:pt x="45" y="0"/>
                        <a:pt x="46" y="0"/>
                      </a:cubicBezTo>
                      <a:cubicBezTo>
                        <a:pt x="47" y="0"/>
                        <a:pt x="48" y="0"/>
                        <a:pt x="49" y="0"/>
                      </a:cubicBezTo>
                      <a:close/>
                    </a:path>
                  </a:pathLst>
                </a:custGeom>
                <a:solidFill>
                  <a:srgbClr val="27232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56" name="Freeform 345">
                  <a:extLst>
                    <a:ext uri="{FF2B5EF4-FFF2-40B4-BE49-F238E27FC236}">
                      <a16:creationId xmlns:a16="http://schemas.microsoft.com/office/drawing/2014/main" id="{C6DFC52A-EEF3-4D22-BC12-3400C7E69C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2" y="1472"/>
                  <a:ext cx="118" cy="358"/>
                </a:xfrm>
                <a:custGeom>
                  <a:avLst/>
                  <a:gdLst>
                    <a:gd name="T0" fmla="*/ 11 w 24"/>
                    <a:gd name="T1" fmla="*/ 24 h 73"/>
                    <a:gd name="T2" fmla="*/ 24 w 24"/>
                    <a:gd name="T3" fmla="*/ 11 h 73"/>
                    <a:gd name="T4" fmla="*/ 24 w 24"/>
                    <a:gd name="T5" fmla="*/ 0 h 73"/>
                    <a:gd name="T6" fmla="*/ 0 w 24"/>
                    <a:gd name="T7" fmla="*/ 25 h 73"/>
                    <a:gd name="T8" fmla="*/ 24 w 24"/>
                    <a:gd name="T9" fmla="*/ 73 h 73"/>
                    <a:gd name="T10" fmla="*/ 24 w 24"/>
                    <a:gd name="T11" fmla="*/ 37 h 73"/>
                    <a:gd name="T12" fmla="*/ 11 w 24"/>
                    <a:gd name="T13" fmla="*/ 24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4" h="73">
                      <a:moveTo>
                        <a:pt x="11" y="24"/>
                      </a:moveTo>
                      <a:cubicBezTo>
                        <a:pt x="11" y="16"/>
                        <a:pt x="17" y="11"/>
                        <a:pt x="24" y="11"/>
                      </a:cubicBez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1"/>
                        <a:pt x="0" y="25"/>
                      </a:cubicBezTo>
                      <a:cubicBezTo>
                        <a:pt x="0" y="38"/>
                        <a:pt x="24" y="73"/>
                        <a:pt x="24" y="73"/>
                      </a:cubicBezTo>
                      <a:cubicBezTo>
                        <a:pt x="24" y="37"/>
                        <a:pt x="24" y="37"/>
                        <a:pt x="24" y="37"/>
                      </a:cubicBezTo>
                      <a:cubicBezTo>
                        <a:pt x="17" y="37"/>
                        <a:pt x="11" y="31"/>
                        <a:pt x="11" y="24"/>
                      </a:cubicBezTo>
                      <a:close/>
                    </a:path>
                  </a:pathLst>
                </a:custGeom>
                <a:solidFill>
                  <a:srgbClr val="A126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57" name="Freeform 346">
                  <a:extLst>
                    <a:ext uri="{FF2B5EF4-FFF2-40B4-BE49-F238E27FC236}">
                      <a16:creationId xmlns:a16="http://schemas.microsoft.com/office/drawing/2014/main" id="{2A9DAE0E-9CB8-4874-BF1F-6233E5060F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60" y="1472"/>
                  <a:ext cx="123" cy="358"/>
                </a:xfrm>
                <a:custGeom>
                  <a:avLst/>
                  <a:gdLst>
                    <a:gd name="T0" fmla="*/ 0 w 25"/>
                    <a:gd name="T1" fmla="*/ 0 h 73"/>
                    <a:gd name="T2" fmla="*/ 0 w 25"/>
                    <a:gd name="T3" fmla="*/ 11 h 73"/>
                    <a:gd name="T4" fmla="*/ 13 w 25"/>
                    <a:gd name="T5" fmla="*/ 24 h 73"/>
                    <a:gd name="T6" fmla="*/ 0 w 25"/>
                    <a:gd name="T7" fmla="*/ 37 h 73"/>
                    <a:gd name="T8" fmla="*/ 0 w 25"/>
                    <a:gd name="T9" fmla="*/ 73 h 73"/>
                    <a:gd name="T10" fmla="*/ 25 w 25"/>
                    <a:gd name="T11" fmla="*/ 25 h 73"/>
                    <a:gd name="T12" fmla="*/ 0 w 25"/>
                    <a:gd name="T13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5" h="73">
                      <a:moveTo>
                        <a:pt x="0" y="0"/>
                      </a:move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7" y="11"/>
                        <a:pt x="13" y="16"/>
                        <a:pt x="13" y="24"/>
                      </a:cubicBezTo>
                      <a:cubicBezTo>
                        <a:pt x="13" y="31"/>
                        <a:pt x="7" y="37"/>
                        <a:pt x="0" y="37"/>
                      </a:cubicBezTo>
                      <a:cubicBezTo>
                        <a:pt x="0" y="73"/>
                        <a:pt x="0" y="73"/>
                        <a:pt x="0" y="73"/>
                      </a:cubicBezTo>
                      <a:cubicBezTo>
                        <a:pt x="0" y="73"/>
                        <a:pt x="25" y="38"/>
                        <a:pt x="25" y="25"/>
                      </a:cubicBezTo>
                      <a:cubicBezTo>
                        <a:pt x="25" y="11"/>
                        <a:pt x="14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791D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58" name="Freeform 347">
                  <a:extLst>
                    <a:ext uri="{FF2B5EF4-FFF2-40B4-BE49-F238E27FC236}">
                      <a16:creationId xmlns:a16="http://schemas.microsoft.com/office/drawing/2014/main" id="{EEB574C7-23BF-4ED4-A79A-A707C3A048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04" y="1865"/>
                  <a:ext cx="59" cy="181"/>
                </a:xfrm>
                <a:custGeom>
                  <a:avLst/>
                  <a:gdLst>
                    <a:gd name="T0" fmla="*/ 6 w 12"/>
                    <a:gd name="T1" fmla="*/ 12 h 37"/>
                    <a:gd name="T2" fmla="*/ 12 w 12"/>
                    <a:gd name="T3" fmla="*/ 5 h 37"/>
                    <a:gd name="T4" fmla="*/ 12 w 12"/>
                    <a:gd name="T5" fmla="*/ 0 h 37"/>
                    <a:gd name="T6" fmla="*/ 0 w 12"/>
                    <a:gd name="T7" fmla="*/ 12 h 37"/>
                    <a:gd name="T8" fmla="*/ 12 w 12"/>
                    <a:gd name="T9" fmla="*/ 37 h 37"/>
                    <a:gd name="T10" fmla="*/ 12 w 12"/>
                    <a:gd name="T11" fmla="*/ 18 h 37"/>
                    <a:gd name="T12" fmla="*/ 6 w 12"/>
                    <a:gd name="T13" fmla="*/ 12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" h="37">
                      <a:moveTo>
                        <a:pt x="6" y="12"/>
                      </a:moveTo>
                      <a:cubicBezTo>
                        <a:pt x="6" y="8"/>
                        <a:pt x="9" y="5"/>
                        <a:pt x="12" y="5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5" y="0"/>
                        <a:pt x="0" y="5"/>
                        <a:pt x="0" y="12"/>
                      </a:cubicBezTo>
                      <a:cubicBezTo>
                        <a:pt x="0" y="19"/>
                        <a:pt x="12" y="37"/>
                        <a:pt x="12" y="37"/>
                      </a:cubicBezTo>
                      <a:cubicBezTo>
                        <a:pt x="12" y="18"/>
                        <a:pt x="12" y="18"/>
                        <a:pt x="12" y="18"/>
                      </a:cubicBezTo>
                      <a:cubicBezTo>
                        <a:pt x="9" y="18"/>
                        <a:pt x="6" y="15"/>
                        <a:pt x="6" y="1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59" name="Freeform 348">
                  <a:extLst>
                    <a:ext uri="{FF2B5EF4-FFF2-40B4-BE49-F238E27FC236}">
                      <a16:creationId xmlns:a16="http://schemas.microsoft.com/office/drawing/2014/main" id="{72DE1632-0E02-4A61-924A-15750028B7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63" y="1865"/>
                  <a:ext cx="64" cy="181"/>
                </a:xfrm>
                <a:custGeom>
                  <a:avLst/>
                  <a:gdLst>
                    <a:gd name="T0" fmla="*/ 0 w 13"/>
                    <a:gd name="T1" fmla="*/ 0 h 37"/>
                    <a:gd name="T2" fmla="*/ 0 w 13"/>
                    <a:gd name="T3" fmla="*/ 5 h 37"/>
                    <a:gd name="T4" fmla="*/ 7 w 13"/>
                    <a:gd name="T5" fmla="*/ 12 h 37"/>
                    <a:gd name="T6" fmla="*/ 0 w 13"/>
                    <a:gd name="T7" fmla="*/ 18 h 37"/>
                    <a:gd name="T8" fmla="*/ 0 w 13"/>
                    <a:gd name="T9" fmla="*/ 37 h 37"/>
                    <a:gd name="T10" fmla="*/ 13 w 13"/>
                    <a:gd name="T11" fmla="*/ 12 h 37"/>
                    <a:gd name="T12" fmla="*/ 0 w 13"/>
                    <a:gd name="T13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37">
                      <a:moveTo>
                        <a:pt x="0" y="0"/>
                      </a:move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4" y="5"/>
                        <a:pt x="7" y="8"/>
                        <a:pt x="7" y="12"/>
                      </a:cubicBezTo>
                      <a:cubicBezTo>
                        <a:pt x="7" y="15"/>
                        <a:pt x="4" y="18"/>
                        <a:pt x="0" y="18"/>
                      </a:cubicBezTo>
                      <a:cubicBezTo>
                        <a:pt x="0" y="37"/>
                        <a:pt x="0" y="37"/>
                        <a:pt x="0" y="37"/>
                      </a:cubicBezTo>
                      <a:cubicBezTo>
                        <a:pt x="0" y="37"/>
                        <a:pt x="13" y="19"/>
                        <a:pt x="13" y="12"/>
                      </a:cubicBezTo>
                      <a:cubicBezTo>
                        <a:pt x="13" y="5"/>
                        <a:pt x="7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F1F0F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60" name="Freeform 349">
                  <a:extLst>
                    <a:ext uri="{FF2B5EF4-FFF2-40B4-BE49-F238E27FC236}">
                      <a16:creationId xmlns:a16="http://schemas.microsoft.com/office/drawing/2014/main" id="{B3F8943F-15E5-42DE-8A0C-EF7AAFDC4B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27" y="2532"/>
                  <a:ext cx="15" cy="138"/>
                </a:xfrm>
                <a:custGeom>
                  <a:avLst/>
                  <a:gdLst>
                    <a:gd name="T0" fmla="*/ 2 w 3"/>
                    <a:gd name="T1" fmla="*/ 0 h 28"/>
                    <a:gd name="T2" fmla="*/ 0 w 3"/>
                    <a:gd name="T3" fmla="*/ 2 h 28"/>
                    <a:gd name="T4" fmla="*/ 0 w 3"/>
                    <a:gd name="T5" fmla="*/ 22 h 28"/>
                    <a:gd name="T6" fmla="*/ 3 w 3"/>
                    <a:gd name="T7" fmla="*/ 28 h 28"/>
                    <a:gd name="T8" fmla="*/ 3 w 3"/>
                    <a:gd name="T9" fmla="*/ 3 h 28"/>
                    <a:gd name="T10" fmla="*/ 2 w 3"/>
                    <a:gd name="T11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28">
                      <a:moveTo>
                        <a:pt x="2" y="0"/>
                      </a:move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1" y="24"/>
                        <a:pt x="2" y="26"/>
                        <a:pt x="3" y="28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1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D4D7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61" name="Freeform 350">
                  <a:extLst>
                    <a:ext uri="{FF2B5EF4-FFF2-40B4-BE49-F238E27FC236}">
                      <a16:creationId xmlns:a16="http://schemas.microsoft.com/office/drawing/2014/main" id="{A485BABB-BF8E-4E80-A86C-EDC08A5826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22" y="2758"/>
                  <a:ext cx="20" cy="74"/>
                </a:xfrm>
                <a:custGeom>
                  <a:avLst/>
                  <a:gdLst>
                    <a:gd name="T0" fmla="*/ 4 w 4"/>
                    <a:gd name="T1" fmla="*/ 0 h 15"/>
                    <a:gd name="T2" fmla="*/ 1 w 4"/>
                    <a:gd name="T3" fmla="*/ 6 h 15"/>
                    <a:gd name="T4" fmla="*/ 1 w 4"/>
                    <a:gd name="T5" fmla="*/ 9 h 15"/>
                    <a:gd name="T6" fmla="*/ 0 w 4"/>
                    <a:gd name="T7" fmla="*/ 12 h 15"/>
                    <a:gd name="T8" fmla="*/ 1 w 4"/>
                    <a:gd name="T9" fmla="*/ 15 h 15"/>
                    <a:gd name="T10" fmla="*/ 4 w 4"/>
                    <a:gd name="T11" fmla="*/ 12 h 15"/>
                    <a:gd name="T12" fmla="*/ 4 w 4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" h="15">
                      <a:moveTo>
                        <a:pt x="4" y="0"/>
                      </a:moveTo>
                      <a:cubicBezTo>
                        <a:pt x="3" y="2"/>
                        <a:pt x="2" y="4"/>
                        <a:pt x="1" y="6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10"/>
                        <a:pt x="1" y="11"/>
                        <a:pt x="0" y="12"/>
                      </a:cubicBezTo>
                      <a:cubicBezTo>
                        <a:pt x="1" y="15"/>
                        <a:pt x="1" y="15"/>
                        <a:pt x="1" y="15"/>
                      </a:cubicBezTo>
                      <a:cubicBezTo>
                        <a:pt x="3" y="15"/>
                        <a:pt x="4" y="14"/>
                        <a:pt x="4" y="12"/>
                      </a:cubicBezTo>
                      <a:cubicBezTo>
                        <a:pt x="4" y="0"/>
                        <a:pt x="4" y="0"/>
                        <a:pt x="4" y="0"/>
                      </a:cubicBezTo>
                    </a:path>
                  </a:pathLst>
                </a:custGeom>
                <a:solidFill>
                  <a:srgbClr val="D4D7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62" name="Freeform 351">
                  <a:extLst>
                    <a:ext uri="{FF2B5EF4-FFF2-40B4-BE49-F238E27FC236}">
                      <a16:creationId xmlns:a16="http://schemas.microsoft.com/office/drawing/2014/main" id="{586343D6-37B1-4CA2-86A1-1C434F5D80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78" y="2832"/>
                  <a:ext cx="89" cy="39"/>
                </a:xfrm>
                <a:custGeom>
                  <a:avLst/>
                  <a:gdLst>
                    <a:gd name="T0" fmla="*/ 89 w 89"/>
                    <a:gd name="T1" fmla="*/ 0 h 39"/>
                    <a:gd name="T2" fmla="*/ 5 w 89"/>
                    <a:gd name="T3" fmla="*/ 20 h 39"/>
                    <a:gd name="T4" fmla="*/ 0 w 89"/>
                    <a:gd name="T5" fmla="*/ 39 h 39"/>
                    <a:gd name="T6" fmla="*/ 89 w 89"/>
                    <a:gd name="T7" fmla="*/ 15 h 39"/>
                    <a:gd name="T8" fmla="*/ 89 w 89"/>
                    <a:gd name="T9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9" h="39">
                      <a:moveTo>
                        <a:pt x="89" y="0"/>
                      </a:moveTo>
                      <a:lnTo>
                        <a:pt x="5" y="20"/>
                      </a:lnTo>
                      <a:lnTo>
                        <a:pt x="0" y="39"/>
                      </a:lnTo>
                      <a:lnTo>
                        <a:pt x="89" y="15"/>
                      </a:lnTo>
                      <a:lnTo>
                        <a:pt x="89" y="0"/>
                      </a:lnTo>
                      <a:close/>
                    </a:path>
                  </a:pathLst>
                </a:custGeom>
                <a:solidFill>
                  <a:srgbClr val="35C4C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63" name="Freeform 352">
                  <a:extLst>
                    <a:ext uri="{FF2B5EF4-FFF2-40B4-BE49-F238E27FC236}">
                      <a16:creationId xmlns:a16="http://schemas.microsoft.com/office/drawing/2014/main" id="{E55475C9-2FF3-4700-AAB9-B2DA4E19C2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78" y="2832"/>
                  <a:ext cx="89" cy="39"/>
                </a:xfrm>
                <a:custGeom>
                  <a:avLst/>
                  <a:gdLst>
                    <a:gd name="T0" fmla="*/ 89 w 89"/>
                    <a:gd name="T1" fmla="*/ 0 h 39"/>
                    <a:gd name="T2" fmla="*/ 5 w 89"/>
                    <a:gd name="T3" fmla="*/ 20 h 39"/>
                    <a:gd name="T4" fmla="*/ 0 w 89"/>
                    <a:gd name="T5" fmla="*/ 39 h 39"/>
                    <a:gd name="T6" fmla="*/ 89 w 89"/>
                    <a:gd name="T7" fmla="*/ 15 h 39"/>
                    <a:gd name="T8" fmla="*/ 89 w 89"/>
                    <a:gd name="T9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9" h="39">
                      <a:moveTo>
                        <a:pt x="89" y="0"/>
                      </a:moveTo>
                      <a:lnTo>
                        <a:pt x="5" y="20"/>
                      </a:lnTo>
                      <a:lnTo>
                        <a:pt x="0" y="39"/>
                      </a:lnTo>
                      <a:lnTo>
                        <a:pt x="89" y="15"/>
                      </a:lnTo>
                      <a:lnTo>
                        <a:pt x="89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64" name="Freeform 353">
                  <a:extLst>
                    <a:ext uri="{FF2B5EF4-FFF2-40B4-BE49-F238E27FC236}">
                      <a16:creationId xmlns:a16="http://schemas.microsoft.com/office/drawing/2014/main" id="{6BB443E3-3A90-44B1-B36C-987143399E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7" y="2817"/>
                  <a:ext cx="44" cy="30"/>
                </a:xfrm>
                <a:custGeom>
                  <a:avLst/>
                  <a:gdLst>
                    <a:gd name="T0" fmla="*/ 44 w 44"/>
                    <a:gd name="T1" fmla="*/ 0 h 30"/>
                    <a:gd name="T2" fmla="*/ 39 w 44"/>
                    <a:gd name="T3" fmla="*/ 0 h 30"/>
                    <a:gd name="T4" fmla="*/ 0 w 44"/>
                    <a:gd name="T5" fmla="*/ 15 h 30"/>
                    <a:gd name="T6" fmla="*/ 0 w 44"/>
                    <a:gd name="T7" fmla="*/ 30 h 30"/>
                    <a:gd name="T8" fmla="*/ 44 w 44"/>
                    <a:gd name="T9" fmla="*/ 20 h 30"/>
                    <a:gd name="T10" fmla="*/ 44 w 44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4" h="30">
                      <a:moveTo>
                        <a:pt x="44" y="0"/>
                      </a:moveTo>
                      <a:lnTo>
                        <a:pt x="39" y="0"/>
                      </a:lnTo>
                      <a:lnTo>
                        <a:pt x="0" y="15"/>
                      </a:lnTo>
                      <a:lnTo>
                        <a:pt x="0" y="30"/>
                      </a:lnTo>
                      <a:lnTo>
                        <a:pt x="44" y="2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solidFill>
                  <a:srgbClr val="675B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65" name="Freeform 354">
                  <a:extLst>
                    <a:ext uri="{FF2B5EF4-FFF2-40B4-BE49-F238E27FC236}">
                      <a16:creationId xmlns:a16="http://schemas.microsoft.com/office/drawing/2014/main" id="{F03809A1-ED09-47A8-A9F0-905A0B557F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7" y="2817"/>
                  <a:ext cx="44" cy="30"/>
                </a:xfrm>
                <a:custGeom>
                  <a:avLst/>
                  <a:gdLst>
                    <a:gd name="T0" fmla="*/ 44 w 44"/>
                    <a:gd name="T1" fmla="*/ 0 h 30"/>
                    <a:gd name="T2" fmla="*/ 39 w 44"/>
                    <a:gd name="T3" fmla="*/ 0 h 30"/>
                    <a:gd name="T4" fmla="*/ 0 w 44"/>
                    <a:gd name="T5" fmla="*/ 15 h 30"/>
                    <a:gd name="T6" fmla="*/ 0 w 44"/>
                    <a:gd name="T7" fmla="*/ 30 h 30"/>
                    <a:gd name="T8" fmla="*/ 44 w 44"/>
                    <a:gd name="T9" fmla="*/ 20 h 30"/>
                    <a:gd name="T10" fmla="*/ 44 w 44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4" h="30">
                      <a:moveTo>
                        <a:pt x="44" y="0"/>
                      </a:moveTo>
                      <a:lnTo>
                        <a:pt x="39" y="0"/>
                      </a:lnTo>
                      <a:lnTo>
                        <a:pt x="0" y="15"/>
                      </a:lnTo>
                      <a:lnTo>
                        <a:pt x="0" y="30"/>
                      </a:lnTo>
                      <a:lnTo>
                        <a:pt x="44" y="20"/>
                      </a:lnTo>
                      <a:lnTo>
                        <a:pt x="4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66" name="Freeform 355">
                  <a:extLst>
                    <a:ext uri="{FF2B5EF4-FFF2-40B4-BE49-F238E27FC236}">
                      <a16:creationId xmlns:a16="http://schemas.microsoft.com/office/drawing/2014/main" id="{EBCD27B9-3C39-40F2-8BB9-2BCE3E2AD5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1" y="2817"/>
                  <a:ext cx="222" cy="20"/>
                </a:xfrm>
                <a:custGeom>
                  <a:avLst/>
                  <a:gdLst>
                    <a:gd name="T0" fmla="*/ 41 w 45"/>
                    <a:gd name="T1" fmla="*/ 0 h 4"/>
                    <a:gd name="T2" fmla="*/ 0 w 45"/>
                    <a:gd name="T3" fmla="*/ 0 h 4"/>
                    <a:gd name="T4" fmla="*/ 0 w 45"/>
                    <a:gd name="T5" fmla="*/ 4 h 4"/>
                    <a:gd name="T6" fmla="*/ 2 w 45"/>
                    <a:gd name="T7" fmla="*/ 3 h 4"/>
                    <a:gd name="T8" fmla="*/ 45 w 45"/>
                    <a:gd name="T9" fmla="*/ 3 h 4"/>
                    <a:gd name="T10" fmla="*/ 41 w 45"/>
                    <a:gd name="T11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5" h="4">
                      <a:moveTo>
                        <a:pt x="4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45" y="3"/>
                        <a:pt x="45" y="3"/>
                        <a:pt x="45" y="3"/>
                      </a:cubicBezTo>
                      <a:cubicBezTo>
                        <a:pt x="43" y="2"/>
                        <a:pt x="42" y="1"/>
                        <a:pt x="41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67" name="Freeform 356">
                  <a:extLst>
                    <a:ext uri="{FF2B5EF4-FFF2-40B4-BE49-F238E27FC236}">
                      <a16:creationId xmlns:a16="http://schemas.microsoft.com/office/drawing/2014/main" id="{DE91A54D-7B48-4EBB-A05E-AD0D149275C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313" y="2640"/>
                  <a:ext cx="429" cy="192"/>
                </a:xfrm>
                <a:custGeom>
                  <a:avLst/>
                  <a:gdLst>
                    <a:gd name="T0" fmla="*/ 83 w 87"/>
                    <a:gd name="T1" fmla="*/ 36 h 39"/>
                    <a:gd name="T2" fmla="*/ 81 w 87"/>
                    <a:gd name="T3" fmla="*/ 36 h 39"/>
                    <a:gd name="T4" fmla="*/ 0 w 87"/>
                    <a:gd name="T5" fmla="*/ 36 h 39"/>
                    <a:gd name="T6" fmla="*/ 4 w 87"/>
                    <a:gd name="T7" fmla="*/ 39 h 39"/>
                    <a:gd name="T8" fmla="*/ 83 w 87"/>
                    <a:gd name="T9" fmla="*/ 39 h 39"/>
                    <a:gd name="T10" fmla="*/ 84 w 87"/>
                    <a:gd name="T11" fmla="*/ 39 h 39"/>
                    <a:gd name="T12" fmla="*/ 83 w 87"/>
                    <a:gd name="T13" fmla="*/ 36 h 39"/>
                    <a:gd name="T14" fmla="*/ 84 w 87"/>
                    <a:gd name="T15" fmla="*/ 0 h 39"/>
                    <a:gd name="T16" fmla="*/ 84 w 87"/>
                    <a:gd name="T17" fmla="*/ 30 h 39"/>
                    <a:gd name="T18" fmla="*/ 87 w 87"/>
                    <a:gd name="T19" fmla="*/ 24 h 39"/>
                    <a:gd name="T20" fmla="*/ 87 w 87"/>
                    <a:gd name="T21" fmla="*/ 6 h 39"/>
                    <a:gd name="T22" fmla="*/ 84 w 87"/>
                    <a:gd name="T23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7" h="39">
                      <a:moveTo>
                        <a:pt x="83" y="36"/>
                      </a:moveTo>
                      <a:cubicBezTo>
                        <a:pt x="82" y="36"/>
                        <a:pt x="81" y="36"/>
                        <a:pt x="81" y="36"/>
                      </a:cubicBezTo>
                      <a:cubicBezTo>
                        <a:pt x="0" y="36"/>
                        <a:pt x="0" y="36"/>
                        <a:pt x="0" y="36"/>
                      </a:cubicBezTo>
                      <a:cubicBezTo>
                        <a:pt x="1" y="37"/>
                        <a:pt x="2" y="38"/>
                        <a:pt x="4" y="39"/>
                      </a:cubicBezTo>
                      <a:cubicBezTo>
                        <a:pt x="83" y="39"/>
                        <a:pt x="83" y="39"/>
                        <a:pt x="83" y="39"/>
                      </a:cubicBezTo>
                      <a:cubicBezTo>
                        <a:pt x="84" y="39"/>
                        <a:pt x="84" y="39"/>
                        <a:pt x="84" y="39"/>
                      </a:cubicBezTo>
                      <a:cubicBezTo>
                        <a:pt x="83" y="36"/>
                        <a:pt x="83" y="36"/>
                        <a:pt x="83" y="36"/>
                      </a:cubicBezTo>
                      <a:moveTo>
                        <a:pt x="84" y="0"/>
                      </a:moveTo>
                      <a:cubicBezTo>
                        <a:pt x="84" y="30"/>
                        <a:pt x="84" y="30"/>
                        <a:pt x="84" y="30"/>
                      </a:cubicBezTo>
                      <a:cubicBezTo>
                        <a:pt x="85" y="28"/>
                        <a:pt x="86" y="26"/>
                        <a:pt x="87" y="24"/>
                      </a:cubicBezTo>
                      <a:cubicBezTo>
                        <a:pt x="87" y="6"/>
                        <a:pt x="87" y="6"/>
                        <a:pt x="87" y="6"/>
                      </a:cubicBezTo>
                      <a:cubicBezTo>
                        <a:pt x="86" y="4"/>
                        <a:pt x="85" y="2"/>
                        <a:pt x="84" y="0"/>
                      </a:cubicBezTo>
                    </a:path>
                  </a:pathLst>
                </a:custGeom>
                <a:solidFill>
                  <a:srgbClr val="A126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68" name="Freeform 357">
                  <a:extLst>
                    <a:ext uri="{FF2B5EF4-FFF2-40B4-BE49-F238E27FC236}">
                      <a16:creationId xmlns:a16="http://schemas.microsoft.com/office/drawing/2014/main" id="{777218E3-371A-4C9E-8402-EC2A9A1E25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27" y="2528"/>
                  <a:ext cx="10" cy="14"/>
                </a:xfrm>
                <a:custGeom>
                  <a:avLst/>
                  <a:gdLst>
                    <a:gd name="T0" fmla="*/ 0 w 2"/>
                    <a:gd name="T1" fmla="*/ 0 h 3"/>
                    <a:gd name="T2" fmla="*/ 0 w 2"/>
                    <a:gd name="T3" fmla="*/ 1 h 3"/>
                    <a:gd name="T4" fmla="*/ 0 w 2"/>
                    <a:gd name="T5" fmla="*/ 3 h 3"/>
                    <a:gd name="T6" fmla="*/ 2 w 2"/>
                    <a:gd name="T7" fmla="*/ 1 h 3"/>
                    <a:gd name="T8" fmla="*/ 0 w 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3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3"/>
                        <a:pt x="1" y="2"/>
                        <a:pt x="2" y="1"/>
                      </a:cubicBezTo>
                      <a:cubicBezTo>
                        <a:pt x="1" y="0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2893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69" name="Freeform 358">
                  <a:extLst>
                    <a:ext uri="{FF2B5EF4-FFF2-40B4-BE49-F238E27FC236}">
                      <a16:creationId xmlns:a16="http://schemas.microsoft.com/office/drawing/2014/main" id="{382A6037-3C79-468B-8CF3-9CDEAB5BD5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12" y="2542"/>
                  <a:ext cx="15" cy="98"/>
                </a:xfrm>
                <a:custGeom>
                  <a:avLst/>
                  <a:gdLst>
                    <a:gd name="T0" fmla="*/ 3 w 3"/>
                    <a:gd name="T1" fmla="*/ 0 h 20"/>
                    <a:gd name="T2" fmla="*/ 0 w 3"/>
                    <a:gd name="T3" fmla="*/ 4 h 20"/>
                    <a:gd name="T4" fmla="*/ 0 w 3"/>
                    <a:gd name="T5" fmla="*/ 16 h 20"/>
                    <a:gd name="T6" fmla="*/ 3 w 3"/>
                    <a:gd name="T7" fmla="*/ 20 h 20"/>
                    <a:gd name="T8" fmla="*/ 3 w 3"/>
                    <a:gd name="T9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0">
                      <a:moveTo>
                        <a:pt x="3" y="0"/>
                      </a:moveTo>
                      <a:cubicBezTo>
                        <a:pt x="2" y="2"/>
                        <a:pt x="1" y="3"/>
                        <a:pt x="0" y="4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1" y="17"/>
                        <a:pt x="2" y="19"/>
                        <a:pt x="3" y="20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rgbClr val="D4D7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70" name="Freeform 359">
                  <a:extLst>
                    <a:ext uri="{FF2B5EF4-FFF2-40B4-BE49-F238E27FC236}">
                      <a16:creationId xmlns:a16="http://schemas.microsoft.com/office/drawing/2014/main" id="{B93E3B1F-4058-4E34-BC82-7B4AF74C11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17" y="2788"/>
                  <a:ext cx="10" cy="29"/>
                </a:xfrm>
                <a:custGeom>
                  <a:avLst/>
                  <a:gdLst>
                    <a:gd name="T0" fmla="*/ 2 w 2"/>
                    <a:gd name="T1" fmla="*/ 0 h 6"/>
                    <a:gd name="T2" fmla="*/ 0 w 2"/>
                    <a:gd name="T3" fmla="*/ 3 h 6"/>
                    <a:gd name="T4" fmla="*/ 1 w 2"/>
                    <a:gd name="T5" fmla="*/ 6 h 6"/>
                    <a:gd name="T6" fmla="*/ 2 w 2"/>
                    <a:gd name="T7" fmla="*/ 3 h 6"/>
                    <a:gd name="T8" fmla="*/ 2 w 2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6">
                      <a:moveTo>
                        <a:pt x="2" y="0"/>
                      </a:moveTo>
                      <a:cubicBezTo>
                        <a:pt x="1" y="1"/>
                        <a:pt x="1" y="2"/>
                        <a:pt x="0" y="3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2" y="5"/>
                        <a:pt x="2" y="4"/>
                        <a:pt x="2" y="3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D4D7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71" name="Freeform 360">
                  <a:extLst>
                    <a:ext uri="{FF2B5EF4-FFF2-40B4-BE49-F238E27FC236}">
                      <a16:creationId xmlns:a16="http://schemas.microsoft.com/office/drawing/2014/main" id="{32489E1C-6B58-48F2-8B00-82CB551958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63" y="2812"/>
                  <a:ext cx="104" cy="44"/>
                </a:xfrm>
                <a:custGeom>
                  <a:avLst/>
                  <a:gdLst>
                    <a:gd name="T0" fmla="*/ 104 w 104"/>
                    <a:gd name="T1" fmla="*/ 0 h 44"/>
                    <a:gd name="T2" fmla="*/ 5 w 104"/>
                    <a:gd name="T3" fmla="*/ 25 h 44"/>
                    <a:gd name="T4" fmla="*/ 0 w 104"/>
                    <a:gd name="T5" fmla="*/ 44 h 44"/>
                    <a:gd name="T6" fmla="*/ 20 w 104"/>
                    <a:gd name="T7" fmla="*/ 40 h 44"/>
                    <a:gd name="T8" fmla="*/ 104 w 104"/>
                    <a:gd name="T9" fmla="*/ 20 h 44"/>
                    <a:gd name="T10" fmla="*/ 104 w 104"/>
                    <a:gd name="T11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4" h="44">
                      <a:moveTo>
                        <a:pt x="104" y="0"/>
                      </a:moveTo>
                      <a:lnTo>
                        <a:pt x="5" y="25"/>
                      </a:lnTo>
                      <a:lnTo>
                        <a:pt x="0" y="44"/>
                      </a:lnTo>
                      <a:lnTo>
                        <a:pt x="20" y="40"/>
                      </a:lnTo>
                      <a:lnTo>
                        <a:pt x="104" y="20"/>
                      </a:lnTo>
                      <a:lnTo>
                        <a:pt x="104" y="0"/>
                      </a:lnTo>
                      <a:close/>
                    </a:path>
                  </a:pathLst>
                </a:custGeom>
                <a:solidFill>
                  <a:srgbClr val="35C3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72" name="Freeform 361">
                  <a:extLst>
                    <a:ext uri="{FF2B5EF4-FFF2-40B4-BE49-F238E27FC236}">
                      <a16:creationId xmlns:a16="http://schemas.microsoft.com/office/drawing/2014/main" id="{A8F07E4B-4754-402A-B028-397D37FDFF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63" y="2812"/>
                  <a:ext cx="104" cy="44"/>
                </a:xfrm>
                <a:custGeom>
                  <a:avLst/>
                  <a:gdLst>
                    <a:gd name="T0" fmla="*/ 104 w 104"/>
                    <a:gd name="T1" fmla="*/ 0 h 44"/>
                    <a:gd name="T2" fmla="*/ 5 w 104"/>
                    <a:gd name="T3" fmla="*/ 25 h 44"/>
                    <a:gd name="T4" fmla="*/ 0 w 104"/>
                    <a:gd name="T5" fmla="*/ 44 h 44"/>
                    <a:gd name="T6" fmla="*/ 20 w 104"/>
                    <a:gd name="T7" fmla="*/ 40 h 44"/>
                    <a:gd name="T8" fmla="*/ 104 w 104"/>
                    <a:gd name="T9" fmla="*/ 20 h 44"/>
                    <a:gd name="T10" fmla="*/ 104 w 104"/>
                    <a:gd name="T11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4" h="44">
                      <a:moveTo>
                        <a:pt x="104" y="0"/>
                      </a:moveTo>
                      <a:lnTo>
                        <a:pt x="5" y="25"/>
                      </a:lnTo>
                      <a:lnTo>
                        <a:pt x="0" y="44"/>
                      </a:lnTo>
                      <a:lnTo>
                        <a:pt x="20" y="40"/>
                      </a:lnTo>
                      <a:lnTo>
                        <a:pt x="104" y="20"/>
                      </a:lnTo>
                      <a:lnTo>
                        <a:pt x="10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73" name="Freeform 362">
                  <a:extLst>
                    <a:ext uri="{FF2B5EF4-FFF2-40B4-BE49-F238E27FC236}">
                      <a16:creationId xmlns:a16="http://schemas.microsoft.com/office/drawing/2014/main" id="{6F37A4F4-59A2-44E0-8745-57A5E8FEEF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7" y="2807"/>
                  <a:ext cx="44" cy="25"/>
                </a:xfrm>
                <a:custGeom>
                  <a:avLst/>
                  <a:gdLst>
                    <a:gd name="T0" fmla="*/ 44 w 44"/>
                    <a:gd name="T1" fmla="*/ 0 h 25"/>
                    <a:gd name="T2" fmla="*/ 25 w 44"/>
                    <a:gd name="T3" fmla="*/ 0 h 25"/>
                    <a:gd name="T4" fmla="*/ 0 w 44"/>
                    <a:gd name="T5" fmla="*/ 5 h 25"/>
                    <a:gd name="T6" fmla="*/ 0 w 44"/>
                    <a:gd name="T7" fmla="*/ 25 h 25"/>
                    <a:gd name="T8" fmla="*/ 39 w 44"/>
                    <a:gd name="T9" fmla="*/ 10 h 25"/>
                    <a:gd name="T10" fmla="*/ 44 w 44"/>
                    <a:gd name="T11" fmla="*/ 10 h 25"/>
                    <a:gd name="T12" fmla="*/ 44 w 44"/>
                    <a:gd name="T13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5">
                      <a:moveTo>
                        <a:pt x="44" y="0"/>
                      </a:moveTo>
                      <a:lnTo>
                        <a:pt x="25" y="0"/>
                      </a:lnTo>
                      <a:lnTo>
                        <a:pt x="0" y="5"/>
                      </a:lnTo>
                      <a:lnTo>
                        <a:pt x="0" y="25"/>
                      </a:lnTo>
                      <a:lnTo>
                        <a:pt x="39" y="10"/>
                      </a:lnTo>
                      <a:lnTo>
                        <a:pt x="44" y="1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solidFill>
                  <a:srgbClr val="675B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74" name="Freeform 363">
                  <a:extLst>
                    <a:ext uri="{FF2B5EF4-FFF2-40B4-BE49-F238E27FC236}">
                      <a16:creationId xmlns:a16="http://schemas.microsoft.com/office/drawing/2014/main" id="{36EC0FB9-6800-4E31-8449-FA999F49AE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7" y="2807"/>
                  <a:ext cx="44" cy="25"/>
                </a:xfrm>
                <a:custGeom>
                  <a:avLst/>
                  <a:gdLst>
                    <a:gd name="T0" fmla="*/ 44 w 44"/>
                    <a:gd name="T1" fmla="*/ 0 h 25"/>
                    <a:gd name="T2" fmla="*/ 25 w 44"/>
                    <a:gd name="T3" fmla="*/ 0 h 25"/>
                    <a:gd name="T4" fmla="*/ 0 w 44"/>
                    <a:gd name="T5" fmla="*/ 5 h 25"/>
                    <a:gd name="T6" fmla="*/ 0 w 44"/>
                    <a:gd name="T7" fmla="*/ 25 h 25"/>
                    <a:gd name="T8" fmla="*/ 39 w 44"/>
                    <a:gd name="T9" fmla="*/ 10 h 25"/>
                    <a:gd name="T10" fmla="*/ 44 w 44"/>
                    <a:gd name="T11" fmla="*/ 10 h 25"/>
                    <a:gd name="T12" fmla="*/ 44 w 44"/>
                    <a:gd name="T13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25">
                      <a:moveTo>
                        <a:pt x="44" y="0"/>
                      </a:moveTo>
                      <a:lnTo>
                        <a:pt x="25" y="0"/>
                      </a:lnTo>
                      <a:lnTo>
                        <a:pt x="0" y="5"/>
                      </a:lnTo>
                      <a:lnTo>
                        <a:pt x="0" y="25"/>
                      </a:lnTo>
                      <a:lnTo>
                        <a:pt x="39" y="10"/>
                      </a:lnTo>
                      <a:lnTo>
                        <a:pt x="44" y="10"/>
                      </a:lnTo>
                      <a:lnTo>
                        <a:pt x="4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75" name="Freeform 364">
                  <a:extLst>
                    <a:ext uri="{FF2B5EF4-FFF2-40B4-BE49-F238E27FC236}">
                      <a16:creationId xmlns:a16="http://schemas.microsoft.com/office/drawing/2014/main" id="{1AB830EB-95AF-484A-8FE0-0844487CC5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1" y="2807"/>
                  <a:ext cx="202" cy="10"/>
                </a:xfrm>
                <a:custGeom>
                  <a:avLst/>
                  <a:gdLst>
                    <a:gd name="T0" fmla="*/ 38 w 41"/>
                    <a:gd name="T1" fmla="*/ 0 h 2"/>
                    <a:gd name="T2" fmla="*/ 0 w 41"/>
                    <a:gd name="T3" fmla="*/ 0 h 2"/>
                    <a:gd name="T4" fmla="*/ 0 w 41"/>
                    <a:gd name="T5" fmla="*/ 2 h 2"/>
                    <a:gd name="T6" fmla="*/ 41 w 41"/>
                    <a:gd name="T7" fmla="*/ 2 h 2"/>
                    <a:gd name="T8" fmla="*/ 38 w 41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2">
                      <a:moveTo>
                        <a:pt x="38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41" y="2"/>
                        <a:pt x="41" y="2"/>
                        <a:pt x="41" y="2"/>
                      </a:cubicBezTo>
                      <a:cubicBezTo>
                        <a:pt x="40" y="1"/>
                        <a:pt x="39" y="1"/>
                        <a:pt x="38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76" name="Freeform 365">
                  <a:extLst>
                    <a:ext uri="{FF2B5EF4-FFF2-40B4-BE49-F238E27FC236}">
                      <a16:creationId xmlns:a16="http://schemas.microsoft.com/office/drawing/2014/main" id="{35CCC09D-8332-4868-A732-FAED604E82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98" y="2621"/>
                  <a:ext cx="429" cy="196"/>
                </a:xfrm>
                <a:custGeom>
                  <a:avLst/>
                  <a:gdLst>
                    <a:gd name="T0" fmla="*/ 84 w 87"/>
                    <a:gd name="T1" fmla="*/ 0 h 40"/>
                    <a:gd name="T2" fmla="*/ 84 w 87"/>
                    <a:gd name="T3" fmla="*/ 34 h 40"/>
                    <a:gd name="T4" fmla="*/ 81 w 87"/>
                    <a:gd name="T5" fmla="*/ 38 h 40"/>
                    <a:gd name="T6" fmla="*/ 0 w 87"/>
                    <a:gd name="T7" fmla="*/ 38 h 40"/>
                    <a:gd name="T8" fmla="*/ 3 w 87"/>
                    <a:gd name="T9" fmla="*/ 40 h 40"/>
                    <a:gd name="T10" fmla="*/ 84 w 87"/>
                    <a:gd name="T11" fmla="*/ 40 h 40"/>
                    <a:gd name="T12" fmla="*/ 86 w 87"/>
                    <a:gd name="T13" fmla="*/ 40 h 40"/>
                    <a:gd name="T14" fmla="*/ 85 w 87"/>
                    <a:gd name="T15" fmla="*/ 37 h 40"/>
                    <a:gd name="T16" fmla="*/ 87 w 87"/>
                    <a:gd name="T17" fmla="*/ 34 h 40"/>
                    <a:gd name="T18" fmla="*/ 87 w 87"/>
                    <a:gd name="T19" fmla="*/ 4 h 40"/>
                    <a:gd name="T20" fmla="*/ 84 w 87"/>
                    <a:gd name="T21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7" h="40">
                      <a:moveTo>
                        <a:pt x="84" y="0"/>
                      </a:moveTo>
                      <a:cubicBezTo>
                        <a:pt x="84" y="34"/>
                        <a:pt x="84" y="34"/>
                        <a:pt x="84" y="34"/>
                      </a:cubicBezTo>
                      <a:cubicBezTo>
                        <a:pt x="84" y="36"/>
                        <a:pt x="83" y="38"/>
                        <a:pt x="81" y="38"/>
                      </a:cubicBezTo>
                      <a:cubicBezTo>
                        <a:pt x="0" y="38"/>
                        <a:pt x="0" y="38"/>
                        <a:pt x="0" y="38"/>
                      </a:cubicBezTo>
                      <a:cubicBezTo>
                        <a:pt x="1" y="39"/>
                        <a:pt x="2" y="39"/>
                        <a:pt x="3" y="40"/>
                      </a:cubicBezTo>
                      <a:cubicBezTo>
                        <a:pt x="84" y="40"/>
                        <a:pt x="84" y="40"/>
                        <a:pt x="84" y="40"/>
                      </a:cubicBezTo>
                      <a:cubicBezTo>
                        <a:pt x="84" y="40"/>
                        <a:pt x="85" y="40"/>
                        <a:pt x="86" y="40"/>
                      </a:cubicBezTo>
                      <a:cubicBezTo>
                        <a:pt x="85" y="37"/>
                        <a:pt x="85" y="37"/>
                        <a:pt x="85" y="37"/>
                      </a:cubicBezTo>
                      <a:cubicBezTo>
                        <a:pt x="86" y="36"/>
                        <a:pt x="86" y="35"/>
                        <a:pt x="87" y="34"/>
                      </a:cubicBezTo>
                      <a:cubicBezTo>
                        <a:pt x="87" y="4"/>
                        <a:pt x="87" y="4"/>
                        <a:pt x="87" y="4"/>
                      </a:cubicBezTo>
                      <a:cubicBezTo>
                        <a:pt x="86" y="3"/>
                        <a:pt x="85" y="1"/>
                        <a:pt x="84" y="0"/>
                      </a:cubicBezTo>
                    </a:path>
                  </a:pathLst>
                </a:custGeom>
                <a:solidFill>
                  <a:srgbClr val="A126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77" name="Freeform 366">
                  <a:extLst>
                    <a:ext uri="{FF2B5EF4-FFF2-40B4-BE49-F238E27FC236}">
                      <a16:creationId xmlns:a16="http://schemas.microsoft.com/office/drawing/2014/main" id="{314B1769-A050-4592-BD52-20E132B83E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12" y="2513"/>
                  <a:ext cx="15" cy="49"/>
                </a:xfrm>
                <a:custGeom>
                  <a:avLst/>
                  <a:gdLst>
                    <a:gd name="T0" fmla="*/ 0 w 3"/>
                    <a:gd name="T1" fmla="*/ 0 h 10"/>
                    <a:gd name="T2" fmla="*/ 0 w 3"/>
                    <a:gd name="T3" fmla="*/ 1 h 10"/>
                    <a:gd name="T4" fmla="*/ 0 w 3"/>
                    <a:gd name="T5" fmla="*/ 10 h 10"/>
                    <a:gd name="T6" fmla="*/ 3 w 3"/>
                    <a:gd name="T7" fmla="*/ 6 h 10"/>
                    <a:gd name="T8" fmla="*/ 3 w 3"/>
                    <a:gd name="T9" fmla="*/ 4 h 10"/>
                    <a:gd name="T10" fmla="*/ 3 w 3"/>
                    <a:gd name="T11" fmla="*/ 3 h 10"/>
                    <a:gd name="T12" fmla="*/ 0 w 3"/>
                    <a:gd name="T13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10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1" y="9"/>
                        <a:pt x="2" y="8"/>
                        <a:pt x="3" y="6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3" y="3"/>
                        <a:pt x="3" y="3"/>
                      </a:cubicBezTo>
                      <a:cubicBezTo>
                        <a:pt x="3" y="2"/>
                        <a:pt x="2" y="1"/>
                        <a:pt x="0" y="0"/>
                      </a:cubicBezTo>
                    </a:path>
                  </a:pathLst>
                </a:custGeom>
                <a:solidFill>
                  <a:srgbClr val="2893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78" name="Freeform 367">
                  <a:extLst>
                    <a:ext uri="{FF2B5EF4-FFF2-40B4-BE49-F238E27FC236}">
                      <a16:creationId xmlns:a16="http://schemas.microsoft.com/office/drawing/2014/main" id="{599DC234-A917-4716-B5F3-F1F17D65BE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97" y="2562"/>
                  <a:ext cx="15" cy="59"/>
                </a:xfrm>
                <a:custGeom>
                  <a:avLst/>
                  <a:gdLst>
                    <a:gd name="T0" fmla="*/ 3 w 3"/>
                    <a:gd name="T1" fmla="*/ 0 h 12"/>
                    <a:gd name="T2" fmla="*/ 0 w 3"/>
                    <a:gd name="T3" fmla="*/ 3 h 12"/>
                    <a:gd name="T4" fmla="*/ 0 w 3"/>
                    <a:gd name="T5" fmla="*/ 9 h 12"/>
                    <a:gd name="T6" fmla="*/ 3 w 3"/>
                    <a:gd name="T7" fmla="*/ 12 h 12"/>
                    <a:gd name="T8" fmla="*/ 3 w 3"/>
                    <a:gd name="T9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2">
                      <a:moveTo>
                        <a:pt x="3" y="0"/>
                      </a:moveTo>
                      <a:cubicBezTo>
                        <a:pt x="2" y="1"/>
                        <a:pt x="1" y="2"/>
                        <a:pt x="0" y="3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1" y="10"/>
                        <a:pt x="2" y="11"/>
                        <a:pt x="3" y="12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rgbClr val="D3D6C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79" name="Freeform 368">
                  <a:extLst>
                    <a:ext uri="{FF2B5EF4-FFF2-40B4-BE49-F238E27FC236}">
                      <a16:creationId xmlns:a16="http://schemas.microsoft.com/office/drawing/2014/main" id="{F9659CA5-A62C-4A39-83E9-C1DA52D44A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49" y="2793"/>
                  <a:ext cx="118" cy="49"/>
                </a:xfrm>
                <a:custGeom>
                  <a:avLst/>
                  <a:gdLst>
                    <a:gd name="T0" fmla="*/ 118 w 118"/>
                    <a:gd name="T1" fmla="*/ 0 h 49"/>
                    <a:gd name="T2" fmla="*/ 5 w 118"/>
                    <a:gd name="T3" fmla="*/ 29 h 49"/>
                    <a:gd name="T4" fmla="*/ 0 w 118"/>
                    <a:gd name="T5" fmla="*/ 49 h 49"/>
                    <a:gd name="T6" fmla="*/ 19 w 118"/>
                    <a:gd name="T7" fmla="*/ 44 h 49"/>
                    <a:gd name="T8" fmla="*/ 118 w 118"/>
                    <a:gd name="T9" fmla="*/ 19 h 49"/>
                    <a:gd name="T10" fmla="*/ 118 w 118"/>
                    <a:gd name="T11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8" h="49">
                      <a:moveTo>
                        <a:pt x="118" y="0"/>
                      </a:moveTo>
                      <a:lnTo>
                        <a:pt x="5" y="29"/>
                      </a:lnTo>
                      <a:lnTo>
                        <a:pt x="0" y="49"/>
                      </a:lnTo>
                      <a:lnTo>
                        <a:pt x="19" y="44"/>
                      </a:lnTo>
                      <a:lnTo>
                        <a:pt x="118" y="19"/>
                      </a:lnTo>
                      <a:lnTo>
                        <a:pt x="118" y="0"/>
                      </a:lnTo>
                      <a:close/>
                    </a:path>
                  </a:pathLst>
                </a:custGeom>
                <a:solidFill>
                  <a:srgbClr val="35C3C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80" name="Freeform 369">
                  <a:extLst>
                    <a:ext uri="{FF2B5EF4-FFF2-40B4-BE49-F238E27FC236}">
                      <a16:creationId xmlns:a16="http://schemas.microsoft.com/office/drawing/2014/main" id="{ACE61D0A-C4AF-43F8-BFFE-4EEDB8C0B5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49" y="2793"/>
                  <a:ext cx="118" cy="49"/>
                </a:xfrm>
                <a:custGeom>
                  <a:avLst/>
                  <a:gdLst>
                    <a:gd name="T0" fmla="*/ 118 w 118"/>
                    <a:gd name="T1" fmla="*/ 0 h 49"/>
                    <a:gd name="T2" fmla="*/ 5 w 118"/>
                    <a:gd name="T3" fmla="*/ 29 h 49"/>
                    <a:gd name="T4" fmla="*/ 0 w 118"/>
                    <a:gd name="T5" fmla="*/ 49 h 49"/>
                    <a:gd name="T6" fmla="*/ 19 w 118"/>
                    <a:gd name="T7" fmla="*/ 44 h 49"/>
                    <a:gd name="T8" fmla="*/ 118 w 118"/>
                    <a:gd name="T9" fmla="*/ 19 h 49"/>
                    <a:gd name="T10" fmla="*/ 118 w 118"/>
                    <a:gd name="T11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8" h="49">
                      <a:moveTo>
                        <a:pt x="118" y="0"/>
                      </a:moveTo>
                      <a:lnTo>
                        <a:pt x="5" y="29"/>
                      </a:lnTo>
                      <a:lnTo>
                        <a:pt x="0" y="49"/>
                      </a:lnTo>
                      <a:lnTo>
                        <a:pt x="19" y="44"/>
                      </a:lnTo>
                      <a:lnTo>
                        <a:pt x="118" y="19"/>
                      </a:lnTo>
                      <a:lnTo>
                        <a:pt x="118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81" name="Freeform 370">
                  <a:extLst>
                    <a:ext uri="{FF2B5EF4-FFF2-40B4-BE49-F238E27FC236}">
                      <a16:creationId xmlns:a16="http://schemas.microsoft.com/office/drawing/2014/main" id="{45234446-3E39-4BEC-A7E1-CEB4543084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7" y="2793"/>
                  <a:ext cx="44" cy="19"/>
                </a:xfrm>
                <a:custGeom>
                  <a:avLst/>
                  <a:gdLst>
                    <a:gd name="T0" fmla="*/ 44 w 44"/>
                    <a:gd name="T1" fmla="*/ 0 h 19"/>
                    <a:gd name="T2" fmla="*/ 15 w 44"/>
                    <a:gd name="T3" fmla="*/ 0 h 19"/>
                    <a:gd name="T4" fmla="*/ 0 w 44"/>
                    <a:gd name="T5" fmla="*/ 0 h 19"/>
                    <a:gd name="T6" fmla="*/ 0 w 44"/>
                    <a:gd name="T7" fmla="*/ 19 h 19"/>
                    <a:gd name="T8" fmla="*/ 25 w 44"/>
                    <a:gd name="T9" fmla="*/ 14 h 19"/>
                    <a:gd name="T10" fmla="*/ 44 w 44"/>
                    <a:gd name="T11" fmla="*/ 14 h 19"/>
                    <a:gd name="T12" fmla="*/ 44 w 44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9">
                      <a:moveTo>
                        <a:pt x="44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19"/>
                      </a:lnTo>
                      <a:lnTo>
                        <a:pt x="25" y="14"/>
                      </a:lnTo>
                      <a:lnTo>
                        <a:pt x="44" y="14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solidFill>
                  <a:srgbClr val="665A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82" name="Freeform 371">
                  <a:extLst>
                    <a:ext uri="{FF2B5EF4-FFF2-40B4-BE49-F238E27FC236}">
                      <a16:creationId xmlns:a16="http://schemas.microsoft.com/office/drawing/2014/main" id="{DA63EDF0-4587-4A22-BA19-8FA547592D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7" y="2793"/>
                  <a:ext cx="44" cy="19"/>
                </a:xfrm>
                <a:custGeom>
                  <a:avLst/>
                  <a:gdLst>
                    <a:gd name="T0" fmla="*/ 44 w 44"/>
                    <a:gd name="T1" fmla="*/ 0 h 19"/>
                    <a:gd name="T2" fmla="*/ 15 w 44"/>
                    <a:gd name="T3" fmla="*/ 0 h 19"/>
                    <a:gd name="T4" fmla="*/ 0 w 44"/>
                    <a:gd name="T5" fmla="*/ 0 h 19"/>
                    <a:gd name="T6" fmla="*/ 0 w 44"/>
                    <a:gd name="T7" fmla="*/ 19 h 19"/>
                    <a:gd name="T8" fmla="*/ 25 w 44"/>
                    <a:gd name="T9" fmla="*/ 14 h 19"/>
                    <a:gd name="T10" fmla="*/ 44 w 44"/>
                    <a:gd name="T11" fmla="*/ 14 h 19"/>
                    <a:gd name="T12" fmla="*/ 44 w 44"/>
                    <a:gd name="T13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9">
                      <a:moveTo>
                        <a:pt x="44" y="0"/>
                      </a:moveTo>
                      <a:lnTo>
                        <a:pt x="15" y="0"/>
                      </a:lnTo>
                      <a:lnTo>
                        <a:pt x="0" y="0"/>
                      </a:lnTo>
                      <a:lnTo>
                        <a:pt x="0" y="19"/>
                      </a:lnTo>
                      <a:lnTo>
                        <a:pt x="25" y="14"/>
                      </a:lnTo>
                      <a:lnTo>
                        <a:pt x="44" y="14"/>
                      </a:lnTo>
                      <a:lnTo>
                        <a:pt x="4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83" name="Freeform 372">
                  <a:extLst>
                    <a:ext uri="{FF2B5EF4-FFF2-40B4-BE49-F238E27FC236}">
                      <a16:creationId xmlns:a16="http://schemas.microsoft.com/office/drawing/2014/main" id="{87008B4D-D8B0-414A-8F59-F8AD448BA6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1" y="2793"/>
                  <a:ext cx="187" cy="14"/>
                </a:xfrm>
                <a:custGeom>
                  <a:avLst/>
                  <a:gdLst>
                    <a:gd name="T0" fmla="*/ 36 w 38"/>
                    <a:gd name="T1" fmla="*/ 0 h 3"/>
                    <a:gd name="T2" fmla="*/ 0 w 38"/>
                    <a:gd name="T3" fmla="*/ 0 h 3"/>
                    <a:gd name="T4" fmla="*/ 0 w 38"/>
                    <a:gd name="T5" fmla="*/ 3 h 3"/>
                    <a:gd name="T6" fmla="*/ 38 w 38"/>
                    <a:gd name="T7" fmla="*/ 3 h 3"/>
                    <a:gd name="T8" fmla="*/ 36 w 38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">
                      <a:moveTo>
                        <a:pt x="36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38" y="3"/>
                        <a:pt x="38" y="3"/>
                        <a:pt x="38" y="3"/>
                      </a:cubicBezTo>
                      <a:cubicBezTo>
                        <a:pt x="38" y="2"/>
                        <a:pt x="37" y="1"/>
                        <a:pt x="36" y="0"/>
                      </a:cubicBezTo>
                    </a:path>
                  </a:pathLst>
                </a:custGeom>
                <a:solidFill>
                  <a:srgbClr val="FEFEF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84" name="Freeform 373">
                  <a:extLst>
                    <a:ext uri="{FF2B5EF4-FFF2-40B4-BE49-F238E27FC236}">
                      <a16:creationId xmlns:a16="http://schemas.microsoft.com/office/drawing/2014/main" id="{F4995B5B-2662-4445-903D-C93E4BB7A7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89" y="2606"/>
                  <a:ext cx="423" cy="201"/>
                </a:xfrm>
                <a:custGeom>
                  <a:avLst/>
                  <a:gdLst>
                    <a:gd name="T0" fmla="*/ 83 w 86"/>
                    <a:gd name="T1" fmla="*/ 0 h 41"/>
                    <a:gd name="T2" fmla="*/ 83 w 86"/>
                    <a:gd name="T3" fmla="*/ 34 h 41"/>
                    <a:gd name="T4" fmla="*/ 80 w 86"/>
                    <a:gd name="T5" fmla="*/ 38 h 41"/>
                    <a:gd name="T6" fmla="*/ 0 w 86"/>
                    <a:gd name="T7" fmla="*/ 38 h 41"/>
                    <a:gd name="T8" fmla="*/ 2 w 86"/>
                    <a:gd name="T9" fmla="*/ 41 h 41"/>
                    <a:gd name="T10" fmla="*/ 83 w 86"/>
                    <a:gd name="T11" fmla="*/ 41 h 41"/>
                    <a:gd name="T12" fmla="*/ 86 w 86"/>
                    <a:gd name="T13" fmla="*/ 37 h 41"/>
                    <a:gd name="T14" fmla="*/ 86 w 86"/>
                    <a:gd name="T15" fmla="*/ 3 h 41"/>
                    <a:gd name="T16" fmla="*/ 83 w 86"/>
                    <a:gd name="T17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6" h="41">
                      <a:moveTo>
                        <a:pt x="83" y="0"/>
                      </a:moveTo>
                      <a:cubicBezTo>
                        <a:pt x="83" y="34"/>
                        <a:pt x="83" y="34"/>
                        <a:pt x="83" y="34"/>
                      </a:cubicBezTo>
                      <a:cubicBezTo>
                        <a:pt x="83" y="36"/>
                        <a:pt x="82" y="38"/>
                        <a:pt x="80" y="38"/>
                      </a:cubicBezTo>
                      <a:cubicBezTo>
                        <a:pt x="0" y="38"/>
                        <a:pt x="0" y="38"/>
                        <a:pt x="0" y="38"/>
                      </a:cubicBezTo>
                      <a:cubicBezTo>
                        <a:pt x="1" y="39"/>
                        <a:pt x="2" y="40"/>
                        <a:pt x="2" y="41"/>
                      </a:cubicBezTo>
                      <a:cubicBezTo>
                        <a:pt x="83" y="41"/>
                        <a:pt x="83" y="41"/>
                        <a:pt x="83" y="41"/>
                      </a:cubicBezTo>
                      <a:cubicBezTo>
                        <a:pt x="85" y="41"/>
                        <a:pt x="86" y="39"/>
                        <a:pt x="86" y="37"/>
                      </a:cubicBezTo>
                      <a:cubicBezTo>
                        <a:pt x="86" y="3"/>
                        <a:pt x="86" y="3"/>
                        <a:pt x="86" y="3"/>
                      </a:cubicBezTo>
                      <a:cubicBezTo>
                        <a:pt x="85" y="2"/>
                        <a:pt x="84" y="1"/>
                        <a:pt x="83" y="0"/>
                      </a:cubicBezTo>
                    </a:path>
                  </a:pathLst>
                </a:custGeom>
                <a:solidFill>
                  <a:srgbClr val="A026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85" name="Freeform 374">
                  <a:extLst>
                    <a:ext uri="{FF2B5EF4-FFF2-40B4-BE49-F238E27FC236}">
                      <a16:creationId xmlns:a16="http://schemas.microsoft.com/office/drawing/2014/main" id="{FE58D2C7-61EA-47D3-A258-C88D820540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97" y="2498"/>
                  <a:ext cx="15" cy="79"/>
                </a:xfrm>
                <a:custGeom>
                  <a:avLst/>
                  <a:gdLst>
                    <a:gd name="T0" fmla="*/ 0 w 3"/>
                    <a:gd name="T1" fmla="*/ 0 h 16"/>
                    <a:gd name="T2" fmla="*/ 0 w 3"/>
                    <a:gd name="T3" fmla="*/ 1 h 16"/>
                    <a:gd name="T4" fmla="*/ 0 w 3"/>
                    <a:gd name="T5" fmla="*/ 16 h 16"/>
                    <a:gd name="T6" fmla="*/ 3 w 3"/>
                    <a:gd name="T7" fmla="*/ 13 h 16"/>
                    <a:gd name="T8" fmla="*/ 3 w 3"/>
                    <a:gd name="T9" fmla="*/ 4 h 16"/>
                    <a:gd name="T10" fmla="*/ 3 w 3"/>
                    <a:gd name="T11" fmla="*/ 3 h 16"/>
                    <a:gd name="T12" fmla="*/ 0 w 3"/>
                    <a:gd name="T13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16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1" y="15"/>
                        <a:pt x="2" y="14"/>
                        <a:pt x="3" y="13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3" y="3"/>
                        <a:pt x="3" y="3"/>
                      </a:cubicBezTo>
                      <a:cubicBezTo>
                        <a:pt x="3" y="2"/>
                        <a:pt x="2" y="1"/>
                        <a:pt x="0" y="0"/>
                      </a:cubicBezTo>
                    </a:path>
                  </a:pathLst>
                </a:custGeom>
                <a:solidFill>
                  <a:srgbClr val="28929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86" name="Freeform 375">
                  <a:extLst>
                    <a:ext uri="{FF2B5EF4-FFF2-40B4-BE49-F238E27FC236}">
                      <a16:creationId xmlns:a16="http://schemas.microsoft.com/office/drawing/2014/main" id="{8F3C60C3-0B26-4B2B-B4EE-17F2683437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88" y="2577"/>
                  <a:ext cx="9" cy="29"/>
                </a:xfrm>
                <a:custGeom>
                  <a:avLst/>
                  <a:gdLst>
                    <a:gd name="T0" fmla="*/ 2 w 2"/>
                    <a:gd name="T1" fmla="*/ 0 h 6"/>
                    <a:gd name="T2" fmla="*/ 0 w 2"/>
                    <a:gd name="T3" fmla="*/ 3 h 6"/>
                    <a:gd name="T4" fmla="*/ 0 w 2"/>
                    <a:gd name="T5" fmla="*/ 4 h 6"/>
                    <a:gd name="T6" fmla="*/ 2 w 2"/>
                    <a:gd name="T7" fmla="*/ 6 h 6"/>
                    <a:gd name="T8" fmla="*/ 2 w 2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6">
                      <a:moveTo>
                        <a:pt x="2" y="0"/>
                      </a:moveTo>
                      <a:cubicBezTo>
                        <a:pt x="2" y="1"/>
                        <a:pt x="1" y="2"/>
                        <a:pt x="0" y="3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1" y="4"/>
                        <a:pt x="2" y="5"/>
                        <a:pt x="2" y="6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D2D5C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87" name="Freeform 376">
                  <a:extLst>
                    <a:ext uri="{FF2B5EF4-FFF2-40B4-BE49-F238E27FC236}">
                      <a16:creationId xmlns:a16="http://schemas.microsoft.com/office/drawing/2014/main" id="{1DDA6C77-6240-49DC-B061-6CCDDBA384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39" y="2778"/>
                  <a:ext cx="128" cy="49"/>
                </a:xfrm>
                <a:custGeom>
                  <a:avLst/>
                  <a:gdLst>
                    <a:gd name="T0" fmla="*/ 128 w 128"/>
                    <a:gd name="T1" fmla="*/ 0 h 49"/>
                    <a:gd name="T2" fmla="*/ 5 w 128"/>
                    <a:gd name="T3" fmla="*/ 34 h 49"/>
                    <a:gd name="T4" fmla="*/ 0 w 128"/>
                    <a:gd name="T5" fmla="*/ 49 h 49"/>
                    <a:gd name="T6" fmla="*/ 15 w 128"/>
                    <a:gd name="T7" fmla="*/ 44 h 49"/>
                    <a:gd name="T8" fmla="*/ 128 w 128"/>
                    <a:gd name="T9" fmla="*/ 15 h 49"/>
                    <a:gd name="T10" fmla="*/ 128 w 128"/>
                    <a:gd name="T11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8" h="49">
                      <a:moveTo>
                        <a:pt x="128" y="0"/>
                      </a:moveTo>
                      <a:lnTo>
                        <a:pt x="5" y="34"/>
                      </a:lnTo>
                      <a:lnTo>
                        <a:pt x="0" y="49"/>
                      </a:lnTo>
                      <a:lnTo>
                        <a:pt x="15" y="44"/>
                      </a:lnTo>
                      <a:lnTo>
                        <a:pt x="128" y="15"/>
                      </a:lnTo>
                      <a:lnTo>
                        <a:pt x="128" y="0"/>
                      </a:lnTo>
                      <a:close/>
                    </a:path>
                  </a:pathLst>
                </a:custGeom>
                <a:solidFill>
                  <a:srgbClr val="34C2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88" name="Freeform 377">
                  <a:extLst>
                    <a:ext uri="{FF2B5EF4-FFF2-40B4-BE49-F238E27FC236}">
                      <a16:creationId xmlns:a16="http://schemas.microsoft.com/office/drawing/2014/main" id="{3787A963-2579-4BC9-8760-84B428C126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39" y="2778"/>
                  <a:ext cx="128" cy="49"/>
                </a:xfrm>
                <a:custGeom>
                  <a:avLst/>
                  <a:gdLst>
                    <a:gd name="T0" fmla="*/ 128 w 128"/>
                    <a:gd name="T1" fmla="*/ 0 h 49"/>
                    <a:gd name="T2" fmla="*/ 5 w 128"/>
                    <a:gd name="T3" fmla="*/ 34 h 49"/>
                    <a:gd name="T4" fmla="*/ 0 w 128"/>
                    <a:gd name="T5" fmla="*/ 49 h 49"/>
                    <a:gd name="T6" fmla="*/ 15 w 128"/>
                    <a:gd name="T7" fmla="*/ 44 h 49"/>
                    <a:gd name="T8" fmla="*/ 128 w 128"/>
                    <a:gd name="T9" fmla="*/ 15 h 49"/>
                    <a:gd name="T10" fmla="*/ 128 w 128"/>
                    <a:gd name="T11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8" h="49">
                      <a:moveTo>
                        <a:pt x="128" y="0"/>
                      </a:moveTo>
                      <a:lnTo>
                        <a:pt x="5" y="34"/>
                      </a:lnTo>
                      <a:lnTo>
                        <a:pt x="0" y="49"/>
                      </a:lnTo>
                      <a:lnTo>
                        <a:pt x="15" y="44"/>
                      </a:lnTo>
                      <a:lnTo>
                        <a:pt x="128" y="15"/>
                      </a:lnTo>
                      <a:lnTo>
                        <a:pt x="128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89" name="Freeform 378">
                  <a:extLst>
                    <a:ext uri="{FF2B5EF4-FFF2-40B4-BE49-F238E27FC236}">
                      <a16:creationId xmlns:a16="http://schemas.microsoft.com/office/drawing/2014/main" id="{95B49224-F6DF-4C5F-A5BB-CBBFCE688A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7" y="2778"/>
                  <a:ext cx="44" cy="15"/>
                </a:xfrm>
                <a:custGeom>
                  <a:avLst/>
                  <a:gdLst>
                    <a:gd name="T0" fmla="*/ 44 w 44"/>
                    <a:gd name="T1" fmla="*/ 0 h 15"/>
                    <a:gd name="T2" fmla="*/ 0 w 44"/>
                    <a:gd name="T3" fmla="*/ 0 h 15"/>
                    <a:gd name="T4" fmla="*/ 0 w 44"/>
                    <a:gd name="T5" fmla="*/ 0 h 15"/>
                    <a:gd name="T6" fmla="*/ 0 w 44"/>
                    <a:gd name="T7" fmla="*/ 15 h 15"/>
                    <a:gd name="T8" fmla="*/ 15 w 44"/>
                    <a:gd name="T9" fmla="*/ 15 h 15"/>
                    <a:gd name="T10" fmla="*/ 44 w 44"/>
                    <a:gd name="T11" fmla="*/ 15 h 15"/>
                    <a:gd name="T12" fmla="*/ 44 w 44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5">
                      <a:moveTo>
                        <a:pt x="44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5"/>
                      </a:lnTo>
                      <a:lnTo>
                        <a:pt x="15" y="15"/>
                      </a:lnTo>
                      <a:lnTo>
                        <a:pt x="44" y="15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solidFill>
                  <a:srgbClr val="665A5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90" name="Freeform 379">
                  <a:extLst>
                    <a:ext uri="{FF2B5EF4-FFF2-40B4-BE49-F238E27FC236}">
                      <a16:creationId xmlns:a16="http://schemas.microsoft.com/office/drawing/2014/main" id="{01912363-6707-4581-A0AF-4DAB39EEC1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7" y="2778"/>
                  <a:ext cx="44" cy="15"/>
                </a:xfrm>
                <a:custGeom>
                  <a:avLst/>
                  <a:gdLst>
                    <a:gd name="T0" fmla="*/ 44 w 44"/>
                    <a:gd name="T1" fmla="*/ 0 h 15"/>
                    <a:gd name="T2" fmla="*/ 0 w 44"/>
                    <a:gd name="T3" fmla="*/ 0 h 15"/>
                    <a:gd name="T4" fmla="*/ 0 w 44"/>
                    <a:gd name="T5" fmla="*/ 0 h 15"/>
                    <a:gd name="T6" fmla="*/ 0 w 44"/>
                    <a:gd name="T7" fmla="*/ 15 h 15"/>
                    <a:gd name="T8" fmla="*/ 15 w 44"/>
                    <a:gd name="T9" fmla="*/ 15 h 15"/>
                    <a:gd name="T10" fmla="*/ 44 w 44"/>
                    <a:gd name="T11" fmla="*/ 15 h 15"/>
                    <a:gd name="T12" fmla="*/ 44 w 44"/>
                    <a:gd name="T13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" h="15">
                      <a:moveTo>
                        <a:pt x="44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5"/>
                      </a:lnTo>
                      <a:lnTo>
                        <a:pt x="15" y="15"/>
                      </a:lnTo>
                      <a:lnTo>
                        <a:pt x="44" y="15"/>
                      </a:lnTo>
                      <a:lnTo>
                        <a:pt x="4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91" name="Freeform 380">
                  <a:extLst>
                    <a:ext uri="{FF2B5EF4-FFF2-40B4-BE49-F238E27FC236}">
                      <a16:creationId xmlns:a16="http://schemas.microsoft.com/office/drawing/2014/main" id="{82DE67F5-2CEE-4D96-AEDC-F2C1304D73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1" y="2778"/>
                  <a:ext cx="178" cy="15"/>
                </a:xfrm>
                <a:custGeom>
                  <a:avLst/>
                  <a:gdLst>
                    <a:gd name="T0" fmla="*/ 34 w 36"/>
                    <a:gd name="T1" fmla="*/ 0 h 3"/>
                    <a:gd name="T2" fmla="*/ 0 w 36"/>
                    <a:gd name="T3" fmla="*/ 0 h 3"/>
                    <a:gd name="T4" fmla="*/ 0 w 36"/>
                    <a:gd name="T5" fmla="*/ 3 h 3"/>
                    <a:gd name="T6" fmla="*/ 36 w 36"/>
                    <a:gd name="T7" fmla="*/ 3 h 3"/>
                    <a:gd name="T8" fmla="*/ 34 w 36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3">
                      <a:moveTo>
                        <a:pt x="34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36" y="3"/>
                        <a:pt x="36" y="3"/>
                        <a:pt x="36" y="3"/>
                      </a:cubicBezTo>
                      <a:cubicBezTo>
                        <a:pt x="36" y="2"/>
                        <a:pt x="35" y="1"/>
                        <a:pt x="34" y="0"/>
                      </a:cubicBezTo>
                    </a:path>
                  </a:pathLst>
                </a:custGeom>
                <a:solidFill>
                  <a:srgbClr val="FCFCF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92" name="Freeform 381">
                  <a:extLst>
                    <a:ext uri="{FF2B5EF4-FFF2-40B4-BE49-F238E27FC236}">
                      <a16:creationId xmlns:a16="http://schemas.microsoft.com/office/drawing/2014/main" id="{4466A5A2-5F33-41E4-9448-C6368A97A1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79" y="2596"/>
                  <a:ext cx="418" cy="197"/>
                </a:xfrm>
                <a:custGeom>
                  <a:avLst/>
                  <a:gdLst>
                    <a:gd name="T0" fmla="*/ 83 w 85"/>
                    <a:gd name="T1" fmla="*/ 0 h 40"/>
                    <a:gd name="T2" fmla="*/ 83 w 85"/>
                    <a:gd name="T3" fmla="*/ 33 h 40"/>
                    <a:gd name="T4" fmla="*/ 79 w 85"/>
                    <a:gd name="T5" fmla="*/ 37 h 40"/>
                    <a:gd name="T6" fmla="*/ 0 w 85"/>
                    <a:gd name="T7" fmla="*/ 37 h 40"/>
                    <a:gd name="T8" fmla="*/ 2 w 85"/>
                    <a:gd name="T9" fmla="*/ 40 h 40"/>
                    <a:gd name="T10" fmla="*/ 82 w 85"/>
                    <a:gd name="T11" fmla="*/ 40 h 40"/>
                    <a:gd name="T12" fmla="*/ 85 w 85"/>
                    <a:gd name="T13" fmla="*/ 36 h 40"/>
                    <a:gd name="T14" fmla="*/ 85 w 85"/>
                    <a:gd name="T15" fmla="*/ 2 h 40"/>
                    <a:gd name="T16" fmla="*/ 83 w 85"/>
                    <a:gd name="T17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5" h="40">
                      <a:moveTo>
                        <a:pt x="83" y="0"/>
                      </a:moveTo>
                      <a:cubicBezTo>
                        <a:pt x="83" y="33"/>
                        <a:pt x="83" y="33"/>
                        <a:pt x="83" y="33"/>
                      </a:cubicBezTo>
                      <a:cubicBezTo>
                        <a:pt x="83" y="35"/>
                        <a:pt x="81" y="37"/>
                        <a:pt x="79" y="37"/>
                      </a:cubicBezTo>
                      <a:cubicBezTo>
                        <a:pt x="0" y="37"/>
                        <a:pt x="0" y="37"/>
                        <a:pt x="0" y="37"/>
                      </a:cubicBezTo>
                      <a:cubicBezTo>
                        <a:pt x="1" y="38"/>
                        <a:pt x="2" y="39"/>
                        <a:pt x="2" y="40"/>
                      </a:cubicBezTo>
                      <a:cubicBezTo>
                        <a:pt x="82" y="40"/>
                        <a:pt x="82" y="40"/>
                        <a:pt x="82" y="40"/>
                      </a:cubicBezTo>
                      <a:cubicBezTo>
                        <a:pt x="84" y="40"/>
                        <a:pt x="85" y="38"/>
                        <a:pt x="85" y="36"/>
                      </a:cubicBezTo>
                      <a:cubicBezTo>
                        <a:pt x="85" y="2"/>
                        <a:pt x="85" y="2"/>
                        <a:pt x="85" y="2"/>
                      </a:cubicBezTo>
                      <a:cubicBezTo>
                        <a:pt x="85" y="1"/>
                        <a:pt x="84" y="0"/>
                        <a:pt x="83" y="0"/>
                      </a:cubicBezTo>
                    </a:path>
                  </a:pathLst>
                </a:custGeom>
                <a:solidFill>
                  <a:srgbClr val="9F263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93" name="Freeform 382">
                  <a:extLst>
                    <a:ext uri="{FF2B5EF4-FFF2-40B4-BE49-F238E27FC236}">
                      <a16:creationId xmlns:a16="http://schemas.microsoft.com/office/drawing/2014/main" id="{82FD9ACF-BA70-4BAE-99E1-7147EFAFA6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88" y="2488"/>
                  <a:ext cx="9" cy="103"/>
                </a:xfrm>
                <a:custGeom>
                  <a:avLst/>
                  <a:gdLst>
                    <a:gd name="T0" fmla="*/ 0 w 2"/>
                    <a:gd name="T1" fmla="*/ 0 h 21"/>
                    <a:gd name="T2" fmla="*/ 0 w 2"/>
                    <a:gd name="T3" fmla="*/ 0 h 21"/>
                    <a:gd name="T4" fmla="*/ 0 w 2"/>
                    <a:gd name="T5" fmla="*/ 21 h 21"/>
                    <a:gd name="T6" fmla="*/ 2 w 2"/>
                    <a:gd name="T7" fmla="*/ 18 h 21"/>
                    <a:gd name="T8" fmla="*/ 2 w 2"/>
                    <a:gd name="T9" fmla="*/ 3 h 21"/>
                    <a:gd name="T10" fmla="*/ 2 w 2"/>
                    <a:gd name="T11" fmla="*/ 2 h 21"/>
                    <a:gd name="T12" fmla="*/ 0 w 2"/>
                    <a:gd name="T13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1" y="20"/>
                        <a:pt x="2" y="19"/>
                        <a:pt x="2" y="18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2"/>
                      </a:cubicBezTo>
                      <a:cubicBezTo>
                        <a:pt x="2" y="1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28929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94" name="Freeform 383">
                  <a:extLst>
                    <a:ext uri="{FF2B5EF4-FFF2-40B4-BE49-F238E27FC236}">
                      <a16:creationId xmlns:a16="http://schemas.microsoft.com/office/drawing/2014/main" id="{B7572CC1-28D7-47FD-8A56-D8EA049A2A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83" y="2591"/>
                  <a:ext cx="5" cy="5"/>
                </a:xfrm>
                <a:custGeom>
                  <a:avLst/>
                  <a:gdLst>
                    <a:gd name="T0" fmla="*/ 1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1 w 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D0D3C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95" name="Freeform 384">
                  <a:extLst>
                    <a:ext uri="{FF2B5EF4-FFF2-40B4-BE49-F238E27FC236}">
                      <a16:creationId xmlns:a16="http://schemas.microsoft.com/office/drawing/2014/main" id="{1CC3CEE7-D19F-4102-A55C-7CABF587EB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24" y="2763"/>
                  <a:ext cx="143" cy="54"/>
                </a:xfrm>
                <a:custGeom>
                  <a:avLst/>
                  <a:gdLst>
                    <a:gd name="T0" fmla="*/ 143 w 143"/>
                    <a:gd name="T1" fmla="*/ 0 h 54"/>
                    <a:gd name="T2" fmla="*/ 128 w 143"/>
                    <a:gd name="T3" fmla="*/ 0 h 54"/>
                    <a:gd name="T4" fmla="*/ 5 w 143"/>
                    <a:gd name="T5" fmla="*/ 35 h 54"/>
                    <a:gd name="T6" fmla="*/ 0 w 143"/>
                    <a:gd name="T7" fmla="*/ 54 h 54"/>
                    <a:gd name="T8" fmla="*/ 20 w 143"/>
                    <a:gd name="T9" fmla="*/ 49 h 54"/>
                    <a:gd name="T10" fmla="*/ 143 w 143"/>
                    <a:gd name="T11" fmla="*/ 15 h 54"/>
                    <a:gd name="T12" fmla="*/ 143 w 143"/>
                    <a:gd name="T13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3" h="54">
                      <a:moveTo>
                        <a:pt x="143" y="0"/>
                      </a:moveTo>
                      <a:lnTo>
                        <a:pt x="128" y="0"/>
                      </a:lnTo>
                      <a:lnTo>
                        <a:pt x="5" y="35"/>
                      </a:lnTo>
                      <a:lnTo>
                        <a:pt x="0" y="54"/>
                      </a:lnTo>
                      <a:lnTo>
                        <a:pt x="20" y="49"/>
                      </a:lnTo>
                      <a:lnTo>
                        <a:pt x="143" y="15"/>
                      </a:lnTo>
                      <a:lnTo>
                        <a:pt x="143" y="0"/>
                      </a:lnTo>
                      <a:close/>
                    </a:path>
                  </a:pathLst>
                </a:custGeom>
                <a:solidFill>
                  <a:srgbClr val="34C1C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96" name="Freeform 385">
                  <a:extLst>
                    <a:ext uri="{FF2B5EF4-FFF2-40B4-BE49-F238E27FC236}">
                      <a16:creationId xmlns:a16="http://schemas.microsoft.com/office/drawing/2014/main" id="{77B5D735-C2D3-4CC0-A49C-5CA991E995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24" y="2763"/>
                  <a:ext cx="143" cy="54"/>
                </a:xfrm>
                <a:custGeom>
                  <a:avLst/>
                  <a:gdLst>
                    <a:gd name="T0" fmla="*/ 143 w 143"/>
                    <a:gd name="T1" fmla="*/ 0 h 54"/>
                    <a:gd name="T2" fmla="*/ 128 w 143"/>
                    <a:gd name="T3" fmla="*/ 0 h 54"/>
                    <a:gd name="T4" fmla="*/ 5 w 143"/>
                    <a:gd name="T5" fmla="*/ 35 h 54"/>
                    <a:gd name="T6" fmla="*/ 0 w 143"/>
                    <a:gd name="T7" fmla="*/ 54 h 54"/>
                    <a:gd name="T8" fmla="*/ 20 w 143"/>
                    <a:gd name="T9" fmla="*/ 49 h 54"/>
                    <a:gd name="T10" fmla="*/ 143 w 143"/>
                    <a:gd name="T11" fmla="*/ 15 h 54"/>
                    <a:gd name="T12" fmla="*/ 143 w 143"/>
                    <a:gd name="T13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3" h="54">
                      <a:moveTo>
                        <a:pt x="143" y="0"/>
                      </a:moveTo>
                      <a:lnTo>
                        <a:pt x="128" y="0"/>
                      </a:lnTo>
                      <a:lnTo>
                        <a:pt x="5" y="35"/>
                      </a:lnTo>
                      <a:lnTo>
                        <a:pt x="0" y="54"/>
                      </a:lnTo>
                      <a:lnTo>
                        <a:pt x="20" y="49"/>
                      </a:lnTo>
                      <a:lnTo>
                        <a:pt x="143" y="15"/>
                      </a:lnTo>
                      <a:lnTo>
                        <a:pt x="14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97" name="Freeform 386">
                  <a:extLst>
                    <a:ext uri="{FF2B5EF4-FFF2-40B4-BE49-F238E27FC236}">
                      <a16:creationId xmlns:a16="http://schemas.microsoft.com/office/drawing/2014/main" id="{DFE7BF9C-6E67-4265-8442-212326F047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7" y="2763"/>
                  <a:ext cx="44" cy="15"/>
                </a:xfrm>
                <a:custGeom>
                  <a:avLst/>
                  <a:gdLst>
                    <a:gd name="T0" fmla="*/ 44 w 44"/>
                    <a:gd name="T1" fmla="*/ 0 h 15"/>
                    <a:gd name="T2" fmla="*/ 0 w 44"/>
                    <a:gd name="T3" fmla="*/ 0 h 15"/>
                    <a:gd name="T4" fmla="*/ 0 w 44"/>
                    <a:gd name="T5" fmla="*/ 15 h 15"/>
                    <a:gd name="T6" fmla="*/ 0 w 44"/>
                    <a:gd name="T7" fmla="*/ 15 h 15"/>
                    <a:gd name="T8" fmla="*/ 44 w 44"/>
                    <a:gd name="T9" fmla="*/ 15 h 15"/>
                    <a:gd name="T10" fmla="*/ 44 w 44"/>
                    <a:gd name="T11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4" h="15">
                      <a:moveTo>
                        <a:pt x="44" y="0"/>
                      </a:moveTo>
                      <a:lnTo>
                        <a:pt x="0" y="0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44" y="15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solidFill>
                  <a:srgbClr val="6559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98" name="Freeform 387">
                  <a:extLst>
                    <a:ext uri="{FF2B5EF4-FFF2-40B4-BE49-F238E27FC236}">
                      <a16:creationId xmlns:a16="http://schemas.microsoft.com/office/drawing/2014/main" id="{93E6F89D-EF7B-4ADC-A53F-EB0436AA35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7" y="2763"/>
                  <a:ext cx="44" cy="15"/>
                </a:xfrm>
                <a:custGeom>
                  <a:avLst/>
                  <a:gdLst>
                    <a:gd name="T0" fmla="*/ 44 w 44"/>
                    <a:gd name="T1" fmla="*/ 0 h 15"/>
                    <a:gd name="T2" fmla="*/ 0 w 44"/>
                    <a:gd name="T3" fmla="*/ 0 h 15"/>
                    <a:gd name="T4" fmla="*/ 0 w 44"/>
                    <a:gd name="T5" fmla="*/ 15 h 15"/>
                    <a:gd name="T6" fmla="*/ 0 w 44"/>
                    <a:gd name="T7" fmla="*/ 15 h 15"/>
                    <a:gd name="T8" fmla="*/ 44 w 44"/>
                    <a:gd name="T9" fmla="*/ 15 h 15"/>
                    <a:gd name="T10" fmla="*/ 44 w 44"/>
                    <a:gd name="T11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4" h="15">
                      <a:moveTo>
                        <a:pt x="44" y="0"/>
                      </a:moveTo>
                      <a:lnTo>
                        <a:pt x="0" y="0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44" y="15"/>
                      </a:lnTo>
                      <a:lnTo>
                        <a:pt x="4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99" name="Freeform 388">
                  <a:extLst>
                    <a:ext uri="{FF2B5EF4-FFF2-40B4-BE49-F238E27FC236}">
                      <a16:creationId xmlns:a16="http://schemas.microsoft.com/office/drawing/2014/main" id="{C0CC0A5C-9255-4040-94E6-81B77E7F60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1" y="2763"/>
                  <a:ext cx="168" cy="15"/>
                </a:xfrm>
                <a:custGeom>
                  <a:avLst/>
                  <a:gdLst>
                    <a:gd name="T0" fmla="*/ 33 w 34"/>
                    <a:gd name="T1" fmla="*/ 0 h 3"/>
                    <a:gd name="T2" fmla="*/ 0 w 34"/>
                    <a:gd name="T3" fmla="*/ 0 h 3"/>
                    <a:gd name="T4" fmla="*/ 0 w 34"/>
                    <a:gd name="T5" fmla="*/ 3 h 3"/>
                    <a:gd name="T6" fmla="*/ 34 w 34"/>
                    <a:gd name="T7" fmla="*/ 3 h 3"/>
                    <a:gd name="T8" fmla="*/ 33 w 34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3">
                      <a:moveTo>
                        <a:pt x="33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34" y="3"/>
                        <a:pt x="34" y="3"/>
                        <a:pt x="34" y="3"/>
                      </a:cubicBezTo>
                      <a:cubicBezTo>
                        <a:pt x="34" y="2"/>
                        <a:pt x="34" y="1"/>
                        <a:pt x="33" y="0"/>
                      </a:cubicBezTo>
                    </a:path>
                  </a:pathLst>
                </a:custGeom>
                <a:solidFill>
                  <a:srgbClr val="FAFA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00" name="Freeform 389">
                  <a:extLst>
                    <a:ext uri="{FF2B5EF4-FFF2-40B4-BE49-F238E27FC236}">
                      <a16:creationId xmlns:a16="http://schemas.microsoft.com/office/drawing/2014/main" id="{D561B725-737B-41CA-B935-607923E5C3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74" y="2591"/>
                  <a:ext cx="414" cy="187"/>
                </a:xfrm>
                <a:custGeom>
                  <a:avLst/>
                  <a:gdLst>
                    <a:gd name="T0" fmla="*/ 83 w 84"/>
                    <a:gd name="T1" fmla="*/ 0 h 38"/>
                    <a:gd name="T2" fmla="*/ 81 w 84"/>
                    <a:gd name="T3" fmla="*/ 2 h 38"/>
                    <a:gd name="T4" fmla="*/ 81 w 84"/>
                    <a:gd name="T5" fmla="*/ 31 h 38"/>
                    <a:gd name="T6" fmla="*/ 77 w 84"/>
                    <a:gd name="T7" fmla="*/ 35 h 38"/>
                    <a:gd name="T8" fmla="*/ 0 w 84"/>
                    <a:gd name="T9" fmla="*/ 35 h 38"/>
                    <a:gd name="T10" fmla="*/ 1 w 84"/>
                    <a:gd name="T11" fmla="*/ 38 h 38"/>
                    <a:gd name="T12" fmla="*/ 80 w 84"/>
                    <a:gd name="T13" fmla="*/ 38 h 38"/>
                    <a:gd name="T14" fmla="*/ 84 w 84"/>
                    <a:gd name="T15" fmla="*/ 34 h 38"/>
                    <a:gd name="T16" fmla="*/ 84 w 84"/>
                    <a:gd name="T17" fmla="*/ 1 h 38"/>
                    <a:gd name="T18" fmla="*/ 83 w 84"/>
                    <a:gd name="T19" fmla="*/ 0 h 38"/>
                    <a:gd name="T20" fmla="*/ 83 w 84"/>
                    <a:gd name="T21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4" h="38">
                      <a:moveTo>
                        <a:pt x="83" y="0"/>
                      </a:moveTo>
                      <a:cubicBezTo>
                        <a:pt x="82" y="1"/>
                        <a:pt x="82" y="1"/>
                        <a:pt x="81" y="2"/>
                      </a:cubicBezTo>
                      <a:cubicBezTo>
                        <a:pt x="81" y="31"/>
                        <a:pt x="81" y="31"/>
                        <a:pt x="81" y="31"/>
                      </a:cubicBezTo>
                      <a:cubicBezTo>
                        <a:pt x="81" y="33"/>
                        <a:pt x="79" y="35"/>
                        <a:pt x="77" y="35"/>
                      </a:cubicBezTo>
                      <a:cubicBezTo>
                        <a:pt x="0" y="35"/>
                        <a:pt x="0" y="35"/>
                        <a:pt x="0" y="35"/>
                      </a:cubicBezTo>
                      <a:cubicBezTo>
                        <a:pt x="1" y="36"/>
                        <a:pt x="1" y="37"/>
                        <a:pt x="1" y="38"/>
                      </a:cubicBezTo>
                      <a:cubicBezTo>
                        <a:pt x="80" y="38"/>
                        <a:pt x="80" y="38"/>
                        <a:pt x="80" y="38"/>
                      </a:cubicBezTo>
                      <a:cubicBezTo>
                        <a:pt x="82" y="38"/>
                        <a:pt x="84" y="36"/>
                        <a:pt x="84" y="34"/>
                      </a:cubicBezTo>
                      <a:cubicBezTo>
                        <a:pt x="84" y="1"/>
                        <a:pt x="84" y="1"/>
                        <a:pt x="84" y="1"/>
                      </a:cubicBezTo>
                      <a:cubicBezTo>
                        <a:pt x="83" y="0"/>
                        <a:pt x="83" y="0"/>
                        <a:pt x="83" y="0"/>
                      </a:cubicBezTo>
                      <a:cubicBezTo>
                        <a:pt x="83" y="0"/>
                        <a:pt x="83" y="0"/>
                        <a:pt x="83" y="0"/>
                      </a:cubicBezTo>
                    </a:path>
                  </a:pathLst>
                </a:custGeom>
                <a:solidFill>
                  <a:srgbClr val="9E253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01" name="Freeform 390">
                  <a:extLst>
                    <a:ext uri="{FF2B5EF4-FFF2-40B4-BE49-F238E27FC236}">
                      <a16:creationId xmlns:a16="http://schemas.microsoft.com/office/drawing/2014/main" id="{7B2C02B0-AFDF-4A42-8B61-408B11A5B8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73" y="2474"/>
                  <a:ext cx="15" cy="127"/>
                </a:xfrm>
                <a:custGeom>
                  <a:avLst/>
                  <a:gdLst>
                    <a:gd name="T0" fmla="*/ 0 w 3"/>
                    <a:gd name="T1" fmla="*/ 0 h 26"/>
                    <a:gd name="T2" fmla="*/ 0 w 3"/>
                    <a:gd name="T3" fmla="*/ 0 h 26"/>
                    <a:gd name="T4" fmla="*/ 0 w 3"/>
                    <a:gd name="T5" fmla="*/ 26 h 26"/>
                    <a:gd name="T6" fmla="*/ 2 w 3"/>
                    <a:gd name="T7" fmla="*/ 24 h 26"/>
                    <a:gd name="T8" fmla="*/ 3 w 3"/>
                    <a:gd name="T9" fmla="*/ 24 h 26"/>
                    <a:gd name="T10" fmla="*/ 3 w 3"/>
                    <a:gd name="T11" fmla="*/ 3 h 26"/>
                    <a:gd name="T12" fmla="*/ 3 w 3"/>
                    <a:gd name="T13" fmla="*/ 3 h 26"/>
                    <a:gd name="T14" fmla="*/ 0 w 3"/>
                    <a:gd name="T15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26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1" y="25"/>
                        <a:pt x="1" y="25"/>
                        <a:pt x="2" y="24"/>
                      </a:cubicBezTo>
                      <a:cubicBezTo>
                        <a:pt x="2" y="24"/>
                        <a:pt x="2" y="24"/>
                        <a:pt x="3" y="24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2" y="1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27909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02" name="Freeform 391">
                  <a:extLst>
                    <a:ext uri="{FF2B5EF4-FFF2-40B4-BE49-F238E27FC236}">
                      <a16:creationId xmlns:a16="http://schemas.microsoft.com/office/drawing/2014/main" id="{8CF13629-5B28-46E8-994D-3F9C582279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58" y="2459"/>
                  <a:ext cx="5" cy="15"/>
                </a:xfrm>
                <a:custGeom>
                  <a:avLst/>
                  <a:gdLst>
                    <a:gd name="T0" fmla="*/ 0 w 1"/>
                    <a:gd name="T1" fmla="*/ 0 h 3"/>
                    <a:gd name="T2" fmla="*/ 0 w 1"/>
                    <a:gd name="T3" fmla="*/ 0 h 3"/>
                    <a:gd name="T4" fmla="*/ 0 w 1"/>
                    <a:gd name="T5" fmla="*/ 3 h 3"/>
                    <a:gd name="T6" fmla="*/ 1 w 1"/>
                    <a:gd name="T7" fmla="*/ 0 h 3"/>
                    <a:gd name="T8" fmla="*/ 1 w 1"/>
                    <a:gd name="T9" fmla="*/ 0 h 3"/>
                    <a:gd name="T10" fmla="*/ 0 w 1"/>
                    <a:gd name="T1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2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8F8F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03" name="Freeform 392">
                  <a:extLst>
                    <a:ext uri="{FF2B5EF4-FFF2-40B4-BE49-F238E27FC236}">
                      <a16:creationId xmlns:a16="http://schemas.microsoft.com/office/drawing/2014/main" id="{72A60DC3-7EE8-47CE-A74D-0AD106BFE5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09" y="2748"/>
                  <a:ext cx="158" cy="54"/>
                </a:xfrm>
                <a:custGeom>
                  <a:avLst/>
                  <a:gdLst>
                    <a:gd name="T0" fmla="*/ 158 w 158"/>
                    <a:gd name="T1" fmla="*/ 0 h 54"/>
                    <a:gd name="T2" fmla="*/ 128 w 158"/>
                    <a:gd name="T3" fmla="*/ 0 h 54"/>
                    <a:gd name="T4" fmla="*/ 5 w 158"/>
                    <a:gd name="T5" fmla="*/ 35 h 54"/>
                    <a:gd name="T6" fmla="*/ 0 w 158"/>
                    <a:gd name="T7" fmla="*/ 54 h 54"/>
                    <a:gd name="T8" fmla="*/ 20 w 158"/>
                    <a:gd name="T9" fmla="*/ 50 h 54"/>
                    <a:gd name="T10" fmla="*/ 143 w 158"/>
                    <a:gd name="T11" fmla="*/ 15 h 54"/>
                    <a:gd name="T12" fmla="*/ 158 w 158"/>
                    <a:gd name="T13" fmla="*/ 15 h 54"/>
                    <a:gd name="T14" fmla="*/ 158 w 158"/>
                    <a:gd name="T15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8" h="54">
                      <a:moveTo>
                        <a:pt x="158" y="0"/>
                      </a:moveTo>
                      <a:lnTo>
                        <a:pt x="128" y="0"/>
                      </a:lnTo>
                      <a:lnTo>
                        <a:pt x="5" y="35"/>
                      </a:lnTo>
                      <a:lnTo>
                        <a:pt x="0" y="54"/>
                      </a:lnTo>
                      <a:lnTo>
                        <a:pt x="20" y="50"/>
                      </a:lnTo>
                      <a:lnTo>
                        <a:pt x="143" y="15"/>
                      </a:lnTo>
                      <a:lnTo>
                        <a:pt x="158" y="15"/>
                      </a:lnTo>
                      <a:lnTo>
                        <a:pt x="158" y="0"/>
                      </a:lnTo>
                      <a:close/>
                    </a:path>
                  </a:pathLst>
                </a:custGeom>
                <a:solidFill>
                  <a:srgbClr val="34BEB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04" name="Freeform 393">
                  <a:extLst>
                    <a:ext uri="{FF2B5EF4-FFF2-40B4-BE49-F238E27FC236}">
                      <a16:creationId xmlns:a16="http://schemas.microsoft.com/office/drawing/2014/main" id="{E77309F2-8570-42BC-A1E1-167F7E14C3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09" y="2748"/>
                  <a:ext cx="158" cy="54"/>
                </a:xfrm>
                <a:custGeom>
                  <a:avLst/>
                  <a:gdLst>
                    <a:gd name="T0" fmla="*/ 158 w 158"/>
                    <a:gd name="T1" fmla="*/ 0 h 54"/>
                    <a:gd name="T2" fmla="*/ 128 w 158"/>
                    <a:gd name="T3" fmla="*/ 0 h 54"/>
                    <a:gd name="T4" fmla="*/ 5 w 158"/>
                    <a:gd name="T5" fmla="*/ 35 h 54"/>
                    <a:gd name="T6" fmla="*/ 0 w 158"/>
                    <a:gd name="T7" fmla="*/ 54 h 54"/>
                    <a:gd name="T8" fmla="*/ 20 w 158"/>
                    <a:gd name="T9" fmla="*/ 50 h 54"/>
                    <a:gd name="T10" fmla="*/ 143 w 158"/>
                    <a:gd name="T11" fmla="*/ 15 h 54"/>
                    <a:gd name="T12" fmla="*/ 158 w 158"/>
                    <a:gd name="T13" fmla="*/ 15 h 54"/>
                    <a:gd name="T14" fmla="*/ 158 w 158"/>
                    <a:gd name="T15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58" h="54">
                      <a:moveTo>
                        <a:pt x="158" y="0"/>
                      </a:moveTo>
                      <a:lnTo>
                        <a:pt x="128" y="0"/>
                      </a:lnTo>
                      <a:lnTo>
                        <a:pt x="5" y="35"/>
                      </a:lnTo>
                      <a:lnTo>
                        <a:pt x="0" y="54"/>
                      </a:lnTo>
                      <a:lnTo>
                        <a:pt x="20" y="50"/>
                      </a:lnTo>
                      <a:lnTo>
                        <a:pt x="143" y="15"/>
                      </a:lnTo>
                      <a:lnTo>
                        <a:pt x="158" y="15"/>
                      </a:lnTo>
                      <a:lnTo>
                        <a:pt x="158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05" name="Rectangle 394">
                  <a:extLst>
                    <a:ext uri="{FF2B5EF4-FFF2-40B4-BE49-F238E27FC236}">
                      <a16:creationId xmlns:a16="http://schemas.microsoft.com/office/drawing/2014/main" id="{DBF51388-D1CE-4E82-94A6-19A58437CA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7" y="2748"/>
                  <a:ext cx="44" cy="15"/>
                </a:xfrm>
                <a:prstGeom prst="rect">
                  <a:avLst/>
                </a:prstGeom>
                <a:solidFill>
                  <a:srgbClr val="6458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06" name="Rectangle 395">
                  <a:extLst>
                    <a:ext uri="{FF2B5EF4-FFF2-40B4-BE49-F238E27FC236}">
                      <a16:creationId xmlns:a16="http://schemas.microsoft.com/office/drawing/2014/main" id="{C2E9BBA3-7EB1-45BC-8334-C6E7366127E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7" y="2748"/>
                  <a:ext cx="44" cy="1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07" name="Freeform 396">
                  <a:extLst>
                    <a:ext uri="{FF2B5EF4-FFF2-40B4-BE49-F238E27FC236}">
                      <a16:creationId xmlns:a16="http://schemas.microsoft.com/office/drawing/2014/main" id="{1CD74D71-C319-4464-9370-E4EF085A82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1" y="2748"/>
                  <a:ext cx="163" cy="15"/>
                </a:xfrm>
                <a:custGeom>
                  <a:avLst/>
                  <a:gdLst>
                    <a:gd name="T0" fmla="*/ 32 w 33"/>
                    <a:gd name="T1" fmla="*/ 0 h 3"/>
                    <a:gd name="T2" fmla="*/ 0 w 33"/>
                    <a:gd name="T3" fmla="*/ 0 h 3"/>
                    <a:gd name="T4" fmla="*/ 0 w 33"/>
                    <a:gd name="T5" fmla="*/ 3 h 3"/>
                    <a:gd name="T6" fmla="*/ 33 w 33"/>
                    <a:gd name="T7" fmla="*/ 3 h 3"/>
                    <a:gd name="T8" fmla="*/ 32 w 33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3">
                      <a:moveTo>
                        <a:pt x="3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33" y="3"/>
                        <a:pt x="33" y="3"/>
                        <a:pt x="33" y="3"/>
                      </a:cubicBezTo>
                      <a:cubicBezTo>
                        <a:pt x="33" y="2"/>
                        <a:pt x="32" y="1"/>
                        <a:pt x="32" y="0"/>
                      </a:cubicBezTo>
                    </a:path>
                  </a:pathLst>
                </a:custGeom>
                <a:solidFill>
                  <a:srgbClr val="F8F8F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08" name="Freeform 397">
                  <a:extLst>
                    <a:ext uri="{FF2B5EF4-FFF2-40B4-BE49-F238E27FC236}">
                      <a16:creationId xmlns:a16="http://schemas.microsoft.com/office/drawing/2014/main" id="{69EA80E5-CB9F-43C7-93C8-A8ECE8A689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69" y="2601"/>
                  <a:ext cx="404" cy="162"/>
                </a:xfrm>
                <a:custGeom>
                  <a:avLst/>
                  <a:gdLst>
                    <a:gd name="T0" fmla="*/ 82 w 82"/>
                    <a:gd name="T1" fmla="*/ 0 h 33"/>
                    <a:gd name="T2" fmla="*/ 79 w 82"/>
                    <a:gd name="T3" fmla="*/ 2 h 33"/>
                    <a:gd name="T4" fmla="*/ 79 w 82"/>
                    <a:gd name="T5" fmla="*/ 27 h 33"/>
                    <a:gd name="T6" fmla="*/ 75 w 82"/>
                    <a:gd name="T7" fmla="*/ 30 h 33"/>
                    <a:gd name="T8" fmla="*/ 0 w 82"/>
                    <a:gd name="T9" fmla="*/ 30 h 33"/>
                    <a:gd name="T10" fmla="*/ 1 w 82"/>
                    <a:gd name="T11" fmla="*/ 33 h 33"/>
                    <a:gd name="T12" fmla="*/ 78 w 82"/>
                    <a:gd name="T13" fmla="*/ 33 h 33"/>
                    <a:gd name="T14" fmla="*/ 82 w 82"/>
                    <a:gd name="T15" fmla="*/ 29 h 33"/>
                    <a:gd name="T16" fmla="*/ 82 w 82"/>
                    <a:gd name="T17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2" h="33">
                      <a:moveTo>
                        <a:pt x="82" y="0"/>
                      </a:moveTo>
                      <a:cubicBezTo>
                        <a:pt x="81" y="1"/>
                        <a:pt x="80" y="1"/>
                        <a:pt x="79" y="2"/>
                      </a:cubicBezTo>
                      <a:cubicBezTo>
                        <a:pt x="79" y="27"/>
                        <a:pt x="79" y="27"/>
                        <a:pt x="79" y="27"/>
                      </a:cubicBezTo>
                      <a:cubicBezTo>
                        <a:pt x="79" y="29"/>
                        <a:pt x="77" y="30"/>
                        <a:pt x="75" y="30"/>
                      </a:cubicBezTo>
                      <a:cubicBezTo>
                        <a:pt x="0" y="30"/>
                        <a:pt x="0" y="30"/>
                        <a:pt x="0" y="30"/>
                      </a:cubicBezTo>
                      <a:cubicBezTo>
                        <a:pt x="0" y="31"/>
                        <a:pt x="1" y="32"/>
                        <a:pt x="1" y="33"/>
                      </a:cubicBezTo>
                      <a:cubicBezTo>
                        <a:pt x="78" y="33"/>
                        <a:pt x="78" y="33"/>
                        <a:pt x="78" y="33"/>
                      </a:cubicBezTo>
                      <a:cubicBezTo>
                        <a:pt x="80" y="33"/>
                        <a:pt x="82" y="31"/>
                        <a:pt x="82" y="29"/>
                      </a:cubicBezTo>
                      <a:cubicBezTo>
                        <a:pt x="82" y="0"/>
                        <a:pt x="82" y="0"/>
                        <a:pt x="82" y="0"/>
                      </a:cubicBezTo>
                    </a:path>
                  </a:pathLst>
                </a:custGeom>
                <a:solidFill>
                  <a:srgbClr val="9C253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09" name="Freeform 398">
                  <a:extLst>
                    <a:ext uri="{FF2B5EF4-FFF2-40B4-BE49-F238E27FC236}">
                      <a16:creationId xmlns:a16="http://schemas.microsoft.com/office/drawing/2014/main" id="{D59C72F5-56AD-4BAE-8A4C-4FECFDE1FE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58" y="2459"/>
                  <a:ext cx="15" cy="152"/>
                </a:xfrm>
                <a:custGeom>
                  <a:avLst/>
                  <a:gdLst>
                    <a:gd name="T0" fmla="*/ 1 w 3"/>
                    <a:gd name="T1" fmla="*/ 0 h 31"/>
                    <a:gd name="T2" fmla="*/ 1 w 3"/>
                    <a:gd name="T3" fmla="*/ 0 h 31"/>
                    <a:gd name="T4" fmla="*/ 0 w 3"/>
                    <a:gd name="T5" fmla="*/ 3 h 31"/>
                    <a:gd name="T6" fmla="*/ 0 w 3"/>
                    <a:gd name="T7" fmla="*/ 31 h 31"/>
                    <a:gd name="T8" fmla="*/ 3 w 3"/>
                    <a:gd name="T9" fmla="*/ 29 h 31"/>
                    <a:gd name="T10" fmla="*/ 3 w 3"/>
                    <a:gd name="T11" fmla="*/ 3 h 31"/>
                    <a:gd name="T12" fmla="*/ 3 w 3"/>
                    <a:gd name="T13" fmla="*/ 3 h 31"/>
                    <a:gd name="T14" fmla="*/ 1 w 3"/>
                    <a:gd name="T15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3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1" y="30"/>
                        <a:pt x="2" y="30"/>
                        <a:pt x="3" y="29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2" y="1"/>
                        <a:pt x="2" y="0"/>
                        <a:pt x="1" y="0"/>
                      </a:cubicBezTo>
                    </a:path>
                  </a:pathLst>
                </a:custGeom>
                <a:solidFill>
                  <a:srgbClr val="278F8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10" name="Freeform 399">
                  <a:extLst>
                    <a:ext uri="{FF2B5EF4-FFF2-40B4-BE49-F238E27FC236}">
                      <a16:creationId xmlns:a16="http://schemas.microsoft.com/office/drawing/2014/main" id="{036A9436-E726-47A6-B11F-9ED6F0CFBD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43" y="2444"/>
                  <a:ext cx="15" cy="49"/>
                </a:xfrm>
                <a:custGeom>
                  <a:avLst/>
                  <a:gdLst>
                    <a:gd name="T0" fmla="*/ 0 w 3"/>
                    <a:gd name="T1" fmla="*/ 0 h 10"/>
                    <a:gd name="T2" fmla="*/ 0 w 3"/>
                    <a:gd name="T3" fmla="*/ 1 h 10"/>
                    <a:gd name="T4" fmla="*/ 0 w 3"/>
                    <a:gd name="T5" fmla="*/ 10 h 10"/>
                    <a:gd name="T6" fmla="*/ 2 w 3"/>
                    <a:gd name="T7" fmla="*/ 8 h 10"/>
                    <a:gd name="T8" fmla="*/ 3 w 3"/>
                    <a:gd name="T9" fmla="*/ 6 h 10"/>
                    <a:gd name="T10" fmla="*/ 3 w 3"/>
                    <a:gd name="T11" fmla="*/ 3 h 10"/>
                    <a:gd name="T12" fmla="*/ 3 w 3"/>
                    <a:gd name="T13" fmla="*/ 3 h 10"/>
                    <a:gd name="T14" fmla="*/ 0 w 3"/>
                    <a:gd name="T15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10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1" y="9"/>
                        <a:pt x="1" y="9"/>
                        <a:pt x="2" y="8"/>
                      </a:cubicBezTo>
                      <a:cubicBezTo>
                        <a:pt x="2" y="8"/>
                        <a:pt x="3" y="7"/>
                        <a:pt x="3" y="6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1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F4F4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11" name="Freeform 400">
                  <a:extLst>
                    <a:ext uri="{FF2B5EF4-FFF2-40B4-BE49-F238E27FC236}">
                      <a16:creationId xmlns:a16="http://schemas.microsoft.com/office/drawing/2014/main" id="{665A9059-D894-4BF1-8DA2-0523C6F052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4" y="2734"/>
                  <a:ext cx="173" cy="54"/>
                </a:xfrm>
                <a:custGeom>
                  <a:avLst/>
                  <a:gdLst>
                    <a:gd name="T0" fmla="*/ 173 w 173"/>
                    <a:gd name="T1" fmla="*/ 0 h 54"/>
                    <a:gd name="T2" fmla="*/ 129 w 173"/>
                    <a:gd name="T3" fmla="*/ 0 h 54"/>
                    <a:gd name="T4" fmla="*/ 5 w 173"/>
                    <a:gd name="T5" fmla="*/ 34 h 54"/>
                    <a:gd name="T6" fmla="*/ 0 w 173"/>
                    <a:gd name="T7" fmla="*/ 54 h 54"/>
                    <a:gd name="T8" fmla="*/ 20 w 173"/>
                    <a:gd name="T9" fmla="*/ 49 h 54"/>
                    <a:gd name="T10" fmla="*/ 143 w 173"/>
                    <a:gd name="T11" fmla="*/ 14 h 54"/>
                    <a:gd name="T12" fmla="*/ 173 w 173"/>
                    <a:gd name="T13" fmla="*/ 14 h 54"/>
                    <a:gd name="T14" fmla="*/ 173 w 173"/>
                    <a:gd name="T15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3" h="54">
                      <a:moveTo>
                        <a:pt x="173" y="0"/>
                      </a:moveTo>
                      <a:lnTo>
                        <a:pt x="129" y="0"/>
                      </a:lnTo>
                      <a:lnTo>
                        <a:pt x="5" y="34"/>
                      </a:lnTo>
                      <a:lnTo>
                        <a:pt x="0" y="54"/>
                      </a:lnTo>
                      <a:lnTo>
                        <a:pt x="20" y="49"/>
                      </a:lnTo>
                      <a:lnTo>
                        <a:pt x="143" y="14"/>
                      </a:lnTo>
                      <a:lnTo>
                        <a:pt x="173" y="14"/>
                      </a:lnTo>
                      <a:lnTo>
                        <a:pt x="173" y="0"/>
                      </a:lnTo>
                      <a:close/>
                    </a:path>
                  </a:pathLst>
                </a:custGeom>
                <a:solidFill>
                  <a:srgbClr val="33BB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12" name="Freeform 401">
                  <a:extLst>
                    <a:ext uri="{FF2B5EF4-FFF2-40B4-BE49-F238E27FC236}">
                      <a16:creationId xmlns:a16="http://schemas.microsoft.com/office/drawing/2014/main" id="{B40249E3-EF54-477D-BBF7-956B9509D4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4" y="2734"/>
                  <a:ext cx="173" cy="54"/>
                </a:xfrm>
                <a:custGeom>
                  <a:avLst/>
                  <a:gdLst>
                    <a:gd name="T0" fmla="*/ 173 w 173"/>
                    <a:gd name="T1" fmla="*/ 0 h 54"/>
                    <a:gd name="T2" fmla="*/ 129 w 173"/>
                    <a:gd name="T3" fmla="*/ 0 h 54"/>
                    <a:gd name="T4" fmla="*/ 5 w 173"/>
                    <a:gd name="T5" fmla="*/ 34 h 54"/>
                    <a:gd name="T6" fmla="*/ 0 w 173"/>
                    <a:gd name="T7" fmla="*/ 54 h 54"/>
                    <a:gd name="T8" fmla="*/ 20 w 173"/>
                    <a:gd name="T9" fmla="*/ 49 h 54"/>
                    <a:gd name="T10" fmla="*/ 143 w 173"/>
                    <a:gd name="T11" fmla="*/ 14 h 54"/>
                    <a:gd name="T12" fmla="*/ 173 w 173"/>
                    <a:gd name="T13" fmla="*/ 14 h 54"/>
                    <a:gd name="T14" fmla="*/ 173 w 173"/>
                    <a:gd name="T15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3" h="54">
                      <a:moveTo>
                        <a:pt x="173" y="0"/>
                      </a:moveTo>
                      <a:lnTo>
                        <a:pt x="129" y="0"/>
                      </a:lnTo>
                      <a:lnTo>
                        <a:pt x="5" y="34"/>
                      </a:lnTo>
                      <a:lnTo>
                        <a:pt x="0" y="54"/>
                      </a:lnTo>
                      <a:lnTo>
                        <a:pt x="20" y="49"/>
                      </a:lnTo>
                      <a:lnTo>
                        <a:pt x="143" y="14"/>
                      </a:lnTo>
                      <a:lnTo>
                        <a:pt x="173" y="14"/>
                      </a:lnTo>
                      <a:lnTo>
                        <a:pt x="17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13" name="Rectangle 402">
                  <a:extLst>
                    <a:ext uri="{FF2B5EF4-FFF2-40B4-BE49-F238E27FC236}">
                      <a16:creationId xmlns:a16="http://schemas.microsoft.com/office/drawing/2014/main" id="{06789067-A63C-40C7-BA04-531BEAB21D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7" y="2734"/>
                  <a:ext cx="44" cy="14"/>
                </a:xfrm>
                <a:prstGeom prst="rect">
                  <a:avLst/>
                </a:prstGeom>
                <a:solidFill>
                  <a:srgbClr val="6357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14" name="Rectangle 403">
                  <a:extLst>
                    <a:ext uri="{FF2B5EF4-FFF2-40B4-BE49-F238E27FC236}">
                      <a16:creationId xmlns:a16="http://schemas.microsoft.com/office/drawing/2014/main" id="{DCAB79D0-3C3A-4B44-AC8B-C38F25F29D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7" y="2734"/>
                  <a:ext cx="44" cy="1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15" name="Freeform 404">
                  <a:extLst>
                    <a:ext uri="{FF2B5EF4-FFF2-40B4-BE49-F238E27FC236}">
                      <a16:creationId xmlns:a16="http://schemas.microsoft.com/office/drawing/2014/main" id="{6E60E64A-1DFF-4A33-98B7-A998C94BCC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1" y="2734"/>
                  <a:ext cx="158" cy="14"/>
                </a:xfrm>
                <a:custGeom>
                  <a:avLst/>
                  <a:gdLst>
                    <a:gd name="T0" fmla="*/ 31 w 32"/>
                    <a:gd name="T1" fmla="*/ 0 h 3"/>
                    <a:gd name="T2" fmla="*/ 0 w 32"/>
                    <a:gd name="T3" fmla="*/ 0 h 3"/>
                    <a:gd name="T4" fmla="*/ 0 w 32"/>
                    <a:gd name="T5" fmla="*/ 3 h 3"/>
                    <a:gd name="T6" fmla="*/ 32 w 32"/>
                    <a:gd name="T7" fmla="*/ 3 h 3"/>
                    <a:gd name="T8" fmla="*/ 31 w 3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3">
                      <a:moveTo>
                        <a:pt x="3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32" y="3"/>
                        <a:pt x="32" y="3"/>
                        <a:pt x="32" y="3"/>
                      </a:cubicBezTo>
                      <a:cubicBezTo>
                        <a:pt x="32" y="2"/>
                        <a:pt x="32" y="1"/>
                        <a:pt x="31" y="0"/>
                      </a:cubicBezTo>
                    </a:path>
                  </a:pathLst>
                </a:custGeom>
                <a:solidFill>
                  <a:srgbClr val="F4F4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16" name="Freeform 405">
                  <a:extLst>
                    <a:ext uri="{FF2B5EF4-FFF2-40B4-BE49-F238E27FC236}">
                      <a16:creationId xmlns:a16="http://schemas.microsoft.com/office/drawing/2014/main" id="{CDDAD66C-0B77-4DFF-A260-41D8A01F98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64" y="2611"/>
                  <a:ext cx="394" cy="137"/>
                </a:xfrm>
                <a:custGeom>
                  <a:avLst/>
                  <a:gdLst>
                    <a:gd name="T0" fmla="*/ 80 w 80"/>
                    <a:gd name="T1" fmla="*/ 0 h 28"/>
                    <a:gd name="T2" fmla="*/ 77 w 80"/>
                    <a:gd name="T3" fmla="*/ 2 h 28"/>
                    <a:gd name="T4" fmla="*/ 77 w 80"/>
                    <a:gd name="T5" fmla="*/ 22 h 28"/>
                    <a:gd name="T6" fmla="*/ 73 w 80"/>
                    <a:gd name="T7" fmla="*/ 25 h 28"/>
                    <a:gd name="T8" fmla="*/ 0 w 80"/>
                    <a:gd name="T9" fmla="*/ 25 h 28"/>
                    <a:gd name="T10" fmla="*/ 1 w 80"/>
                    <a:gd name="T11" fmla="*/ 28 h 28"/>
                    <a:gd name="T12" fmla="*/ 76 w 80"/>
                    <a:gd name="T13" fmla="*/ 28 h 28"/>
                    <a:gd name="T14" fmla="*/ 80 w 80"/>
                    <a:gd name="T15" fmla="*/ 25 h 28"/>
                    <a:gd name="T16" fmla="*/ 80 w 80"/>
                    <a:gd name="T17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0" h="28">
                      <a:moveTo>
                        <a:pt x="80" y="0"/>
                      </a:moveTo>
                      <a:cubicBezTo>
                        <a:pt x="79" y="0"/>
                        <a:pt x="78" y="1"/>
                        <a:pt x="77" y="2"/>
                      </a:cubicBezTo>
                      <a:cubicBezTo>
                        <a:pt x="77" y="22"/>
                        <a:pt x="77" y="22"/>
                        <a:pt x="77" y="22"/>
                      </a:cubicBezTo>
                      <a:cubicBezTo>
                        <a:pt x="77" y="24"/>
                        <a:pt x="75" y="25"/>
                        <a:pt x="73" y="25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1" y="26"/>
                        <a:pt x="1" y="27"/>
                        <a:pt x="1" y="28"/>
                      </a:cubicBezTo>
                      <a:cubicBezTo>
                        <a:pt x="76" y="28"/>
                        <a:pt x="76" y="28"/>
                        <a:pt x="76" y="28"/>
                      </a:cubicBezTo>
                      <a:cubicBezTo>
                        <a:pt x="78" y="28"/>
                        <a:pt x="80" y="27"/>
                        <a:pt x="80" y="25"/>
                      </a:cubicBezTo>
                      <a:cubicBezTo>
                        <a:pt x="80" y="0"/>
                        <a:pt x="80" y="0"/>
                        <a:pt x="80" y="0"/>
                      </a:cubicBezTo>
                    </a:path>
                  </a:pathLst>
                </a:custGeom>
                <a:solidFill>
                  <a:srgbClr val="9A253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  <p:grpSp>
            <p:nvGrpSpPr>
              <p:cNvPr id="12" name="Group 607">
                <a:extLst>
                  <a:ext uri="{FF2B5EF4-FFF2-40B4-BE49-F238E27FC236}">
                    <a16:creationId xmlns:a16="http://schemas.microsoft.com/office/drawing/2014/main" id="{7E3F8E66-F6FA-4189-A0CE-2630B2060E9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683" y="2233"/>
                <a:ext cx="975" cy="540"/>
                <a:chOff x="2683" y="2233"/>
                <a:chExt cx="975" cy="540"/>
              </a:xfrm>
            </p:grpSpPr>
            <p:sp>
              <p:nvSpPr>
                <p:cNvPr id="17" name="Freeform 407">
                  <a:extLst>
                    <a:ext uri="{FF2B5EF4-FFF2-40B4-BE49-F238E27FC236}">
                      <a16:creationId xmlns:a16="http://schemas.microsoft.com/office/drawing/2014/main" id="{649C543D-7042-43C4-BA0E-68AB74A0AE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43" y="2474"/>
                  <a:ext cx="15" cy="147"/>
                </a:xfrm>
                <a:custGeom>
                  <a:avLst/>
                  <a:gdLst>
                    <a:gd name="T0" fmla="*/ 3 w 3"/>
                    <a:gd name="T1" fmla="*/ 0 h 30"/>
                    <a:gd name="T2" fmla="*/ 2 w 3"/>
                    <a:gd name="T3" fmla="*/ 2 h 30"/>
                    <a:gd name="T4" fmla="*/ 0 w 3"/>
                    <a:gd name="T5" fmla="*/ 4 h 30"/>
                    <a:gd name="T6" fmla="*/ 0 w 3"/>
                    <a:gd name="T7" fmla="*/ 30 h 30"/>
                    <a:gd name="T8" fmla="*/ 3 w 3"/>
                    <a:gd name="T9" fmla="*/ 28 h 30"/>
                    <a:gd name="T10" fmla="*/ 3 w 3"/>
                    <a:gd name="T11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30">
                      <a:moveTo>
                        <a:pt x="3" y="0"/>
                      </a:moveTo>
                      <a:cubicBezTo>
                        <a:pt x="3" y="1"/>
                        <a:pt x="2" y="2"/>
                        <a:pt x="2" y="2"/>
                      </a:cubicBezTo>
                      <a:cubicBezTo>
                        <a:pt x="1" y="3"/>
                        <a:pt x="1" y="3"/>
                        <a:pt x="0" y="4"/>
                      </a:cubicBezTo>
                      <a:cubicBezTo>
                        <a:pt x="0" y="30"/>
                        <a:pt x="0" y="30"/>
                        <a:pt x="0" y="30"/>
                      </a:cubicBezTo>
                      <a:cubicBezTo>
                        <a:pt x="1" y="29"/>
                        <a:pt x="2" y="28"/>
                        <a:pt x="3" y="28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rgbClr val="268D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8" name="Freeform 408">
                  <a:extLst>
                    <a:ext uri="{FF2B5EF4-FFF2-40B4-BE49-F238E27FC236}">
                      <a16:creationId xmlns:a16="http://schemas.microsoft.com/office/drawing/2014/main" id="{C1CFB180-9275-441E-8075-9747E00AD0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28" y="2429"/>
                  <a:ext cx="15" cy="69"/>
                </a:xfrm>
                <a:custGeom>
                  <a:avLst/>
                  <a:gdLst>
                    <a:gd name="T0" fmla="*/ 0 w 3"/>
                    <a:gd name="T1" fmla="*/ 0 h 14"/>
                    <a:gd name="T2" fmla="*/ 0 w 3"/>
                    <a:gd name="T3" fmla="*/ 1 h 14"/>
                    <a:gd name="T4" fmla="*/ 0 w 3"/>
                    <a:gd name="T5" fmla="*/ 14 h 14"/>
                    <a:gd name="T6" fmla="*/ 3 w 3"/>
                    <a:gd name="T7" fmla="*/ 13 h 14"/>
                    <a:gd name="T8" fmla="*/ 3 w 3"/>
                    <a:gd name="T9" fmla="*/ 4 h 14"/>
                    <a:gd name="T10" fmla="*/ 3 w 3"/>
                    <a:gd name="T11" fmla="*/ 3 h 14"/>
                    <a:gd name="T12" fmla="*/ 0 w 3"/>
                    <a:gd name="T13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14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1" y="14"/>
                        <a:pt x="2" y="13"/>
                        <a:pt x="3" y="13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2"/>
                        <a:pt x="2" y="0"/>
                        <a:pt x="0" y="0"/>
                      </a:cubicBezTo>
                    </a:path>
                  </a:pathLst>
                </a:custGeom>
                <a:solidFill>
                  <a:srgbClr val="F1F1F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9" name="Freeform 409">
                  <a:extLst>
                    <a:ext uri="{FF2B5EF4-FFF2-40B4-BE49-F238E27FC236}">
                      <a16:creationId xmlns:a16="http://schemas.microsoft.com/office/drawing/2014/main" id="{C2CB623E-454F-49E2-ACA6-8A739BEF00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80" y="2719"/>
                  <a:ext cx="187" cy="54"/>
                </a:xfrm>
                <a:custGeom>
                  <a:avLst/>
                  <a:gdLst>
                    <a:gd name="T0" fmla="*/ 187 w 187"/>
                    <a:gd name="T1" fmla="*/ 0 h 54"/>
                    <a:gd name="T2" fmla="*/ 128 w 187"/>
                    <a:gd name="T3" fmla="*/ 0 h 54"/>
                    <a:gd name="T4" fmla="*/ 5 w 187"/>
                    <a:gd name="T5" fmla="*/ 34 h 54"/>
                    <a:gd name="T6" fmla="*/ 0 w 187"/>
                    <a:gd name="T7" fmla="*/ 54 h 54"/>
                    <a:gd name="T8" fmla="*/ 19 w 187"/>
                    <a:gd name="T9" fmla="*/ 49 h 54"/>
                    <a:gd name="T10" fmla="*/ 143 w 187"/>
                    <a:gd name="T11" fmla="*/ 15 h 54"/>
                    <a:gd name="T12" fmla="*/ 187 w 187"/>
                    <a:gd name="T13" fmla="*/ 15 h 54"/>
                    <a:gd name="T14" fmla="*/ 187 w 187"/>
                    <a:gd name="T15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7" h="54">
                      <a:moveTo>
                        <a:pt x="187" y="0"/>
                      </a:moveTo>
                      <a:lnTo>
                        <a:pt x="128" y="0"/>
                      </a:lnTo>
                      <a:lnTo>
                        <a:pt x="5" y="34"/>
                      </a:lnTo>
                      <a:lnTo>
                        <a:pt x="0" y="54"/>
                      </a:lnTo>
                      <a:lnTo>
                        <a:pt x="19" y="49"/>
                      </a:lnTo>
                      <a:lnTo>
                        <a:pt x="143" y="15"/>
                      </a:lnTo>
                      <a:lnTo>
                        <a:pt x="187" y="15"/>
                      </a:lnTo>
                      <a:lnTo>
                        <a:pt x="187" y="0"/>
                      </a:lnTo>
                      <a:close/>
                    </a:path>
                  </a:pathLst>
                </a:custGeom>
                <a:solidFill>
                  <a:srgbClr val="32B9B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0" name="Freeform 410">
                  <a:extLst>
                    <a:ext uri="{FF2B5EF4-FFF2-40B4-BE49-F238E27FC236}">
                      <a16:creationId xmlns:a16="http://schemas.microsoft.com/office/drawing/2014/main" id="{9BB93D04-D2BD-4633-B648-F2A5B140C3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80" y="2719"/>
                  <a:ext cx="187" cy="54"/>
                </a:xfrm>
                <a:custGeom>
                  <a:avLst/>
                  <a:gdLst>
                    <a:gd name="T0" fmla="*/ 187 w 187"/>
                    <a:gd name="T1" fmla="*/ 0 h 54"/>
                    <a:gd name="T2" fmla="*/ 128 w 187"/>
                    <a:gd name="T3" fmla="*/ 0 h 54"/>
                    <a:gd name="T4" fmla="*/ 5 w 187"/>
                    <a:gd name="T5" fmla="*/ 34 h 54"/>
                    <a:gd name="T6" fmla="*/ 0 w 187"/>
                    <a:gd name="T7" fmla="*/ 54 h 54"/>
                    <a:gd name="T8" fmla="*/ 19 w 187"/>
                    <a:gd name="T9" fmla="*/ 49 h 54"/>
                    <a:gd name="T10" fmla="*/ 143 w 187"/>
                    <a:gd name="T11" fmla="*/ 15 h 54"/>
                    <a:gd name="T12" fmla="*/ 187 w 187"/>
                    <a:gd name="T13" fmla="*/ 15 h 54"/>
                    <a:gd name="T14" fmla="*/ 187 w 187"/>
                    <a:gd name="T15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7" h="54">
                      <a:moveTo>
                        <a:pt x="187" y="0"/>
                      </a:moveTo>
                      <a:lnTo>
                        <a:pt x="128" y="0"/>
                      </a:lnTo>
                      <a:lnTo>
                        <a:pt x="5" y="34"/>
                      </a:lnTo>
                      <a:lnTo>
                        <a:pt x="0" y="54"/>
                      </a:lnTo>
                      <a:lnTo>
                        <a:pt x="19" y="49"/>
                      </a:lnTo>
                      <a:lnTo>
                        <a:pt x="143" y="15"/>
                      </a:lnTo>
                      <a:lnTo>
                        <a:pt x="187" y="15"/>
                      </a:lnTo>
                      <a:lnTo>
                        <a:pt x="187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1" name="Rectangle 411">
                  <a:extLst>
                    <a:ext uri="{FF2B5EF4-FFF2-40B4-BE49-F238E27FC236}">
                      <a16:creationId xmlns:a16="http://schemas.microsoft.com/office/drawing/2014/main" id="{62079275-79FC-4216-A88C-98C7025900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7" y="2719"/>
                  <a:ext cx="44" cy="15"/>
                </a:xfrm>
                <a:prstGeom prst="rect">
                  <a:avLst/>
                </a:prstGeom>
                <a:solidFill>
                  <a:srgbClr val="61565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2" name="Rectangle 412">
                  <a:extLst>
                    <a:ext uri="{FF2B5EF4-FFF2-40B4-BE49-F238E27FC236}">
                      <a16:creationId xmlns:a16="http://schemas.microsoft.com/office/drawing/2014/main" id="{2DA9A9CD-7B50-4EDA-A3F8-EB5C9B7205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7" y="2719"/>
                  <a:ext cx="44" cy="1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3" name="Freeform 413">
                  <a:extLst>
                    <a:ext uri="{FF2B5EF4-FFF2-40B4-BE49-F238E27FC236}">
                      <a16:creationId xmlns:a16="http://schemas.microsoft.com/office/drawing/2014/main" id="{F145EE24-21D2-4EE2-BA93-54C90652D4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1" y="2719"/>
                  <a:ext cx="153" cy="15"/>
                </a:xfrm>
                <a:custGeom>
                  <a:avLst/>
                  <a:gdLst>
                    <a:gd name="T0" fmla="*/ 31 w 31"/>
                    <a:gd name="T1" fmla="*/ 0 h 3"/>
                    <a:gd name="T2" fmla="*/ 0 w 31"/>
                    <a:gd name="T3" fmla="*/ 0 h 3"/>
                    <a:gd name="T4" fmla="*/ 0 w 31"/>
                    <a:gd name="T5" fmla="*/ 3 h 3"/>
                    <a:gd name="T6" fmla="*/ 31 w 31"/>
                    <a:gd name="T7" fmla="*/ 3 h 3"/>
                    <a:gd name="T8" fmla="*/ 31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3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31" y="3"/>
                        <a:pt x="31" y="3"/>
                        <a:pt x="31" y="3"/>
                      </a:cubicBezTo>
                      <a:cubicBezTo>
                        <a:pt x="31" y="2"/>
                        <a:pt x="31" y="1"/>
                        <a:pt x="31" y="0"/>
                      </a:cubicBezTo>
                    </a:path>
                  </a:pathLst>
                </a:custGeom>
                <a:solidFill>
                  <a:srgbClr val="F1F1F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4" name="Freeform 414">
                  <a:extLst>
                    <a:ext uri="{FF2B5EF4-FFF2-40B4-BE49-F238E27FC236}">
                      <a16:creationId xmlns:a16="http://schemas.microsoft.com/office/drawing/2014/main" id="{33A8711A-1286-4509-B09A-7782CED884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64" y="2621"/>
                  <a:ext cx="379" cy="113"/>
                </a:xfrm>
                <a:custGeom>
                  <a:avLst/>
                  <a:gdLst>
                    <a:gd name="T0" fmla="*/ 77 w 77"/>
                    <a:gd name="T1" fmla="*/ 0 h 23"/>
                    <a:gd name="T2" fmla="*/ 74 w 77"/>
                    <a:gd name="T3" fmla="*/ 1 h 23"/>
                    <a:gd name="T4" fmla="*/ 74 w 77"/>
                    <a:gd name="T5" fmla="*/ 17 h 23"/>
                    <a:gd name="T6" fmla="*/ 71 w 77"/>
                    <a:gd name="T7" fmla="*/ 20 h 23"/>
                    <a:gd name="T8" fmla="*/ 0 w 77"/>
                    <a:gd name="T9" fmla="*/ 20 h 23"/>
                    <a:gd name="T10" fmla="*/ 0 w 77"/>
                    <a:gd name="T11" fmla="*/ 23 h 23"/>
                    <a:gd name="T12" fmla="*/ 73 w 77"/>
                    <a:gd name="T13" fmla="*/ 23 h 23"/>
                    <a:gd name="T14" fmla="*/ 77 w 77"/>
                    <a:gd name="T15" fmla="*/ 20 h 23"/>
                    <a:gd name="T16" fmla="*/ 77 w 77"/>
                    <a:gd name="T1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7" h="23">
                      <a:moveTo>
                        <a:pt x="77" y="0"/>
                      </a:moveTo>
                      <a:cubicBezTo>
                        <a:pt x="76" y="0"/>
                        <a:pt x="75" y="1"/>
                        <a:pt x="74" y="1"/>
                      </a:cubicBezTo>
                      <a:cubicBezTo>
                        <a:pt x="74" y="17"/>
                        <a:pt x="74" y="17"/>
                        <a:pt x="74" y="17"/>
                      </a:cubicBezTo>
                      <a:cubicBezTo>
                        <a:pt x="74" y="19"/>
                        <a:pt x="73" y="20"/>
                        <a:pt x="71" y="20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21"/>
                        <a:pt x="0" y="22"/>
                        <a:pt x="0" y="23"/>
                      </a:cubicBezTo>
                      <a:cubicBezTo>
                        <a:pt x="73" y="23"/>
                        <a:pt x="73" y="23"/>
                        <a:pt x="73" y="23"/>
                      </a:cubicBezTo>
                      <a:cubicBezTo>
                        <a:pt x="75" y="23"/>
                        <a:pt x="77" y="22"/>
                        <a:pt x="77" y="20"/>
                      </a:cubicBezTo>
                      <a:cubicBezTo>
                        <a:pt x="77" y="0"/>
                        <a:pt x="77" y="0"/>
                        <a:pt x="77" y="0"/>
                      </a:cubicBezTo>
                    </a:path>
                  </a:pathLst>
                </a:custGeom>
                <a:solidFill>
                  <a:srgbClr val="98243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5" name="Freeform 415">
                  <a:extLst>
                    <a:ext uri="{FF2B5EF4-FFF2-40B4-BE49-F238E27FC236}">
                      <a16:creationId xmlns:a16="http://schemas.microsoft.com/office/drawing/2014/main" id="{9A235F62-F6E1-4D3D-B395-8F64F5D43F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28" y="2493"/>
                  <a:ext cx="15" cy="133"/>
                </a:xfrm>
                <a:custGeom>
                  <a:avLst/>
                  <a:gdLst>
                    <a:gd name="T0" fmla="*/ 3 w 3"/>
                    <a:gd name="T1" fmla="*/ 0 h 27"/>
                    <a:gd name="T2" fmla="*/ 0 w 3"/>
                    <a:gd name="T3" fmla="*/ 1 h 27"/>
                    <a:gd name="T4" fmla="*/ 0 w 3"/>
                    <a:gd name="T5" fmla="*/ 27 h 27"/>
                    <a:gd name="T6" fmla="*/ 3 w 3"/>
                    <a:gd name="T7" fmla="*/ 26 h 27"/>
                    <a:gd name="T8" fmla="*/ 3 w 3"/>
                    <a:gd name="T9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7">
                      <a:moveTo>
                        <a:pt x="3" y="0"/>
                      </a:moveTo>
                      <a:cubicBezTo>
                        <a:pt x="2" y="0"/>
                        <a:pt x="1" y="1"/>
                        <a:pt x="0" y="1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1" y="27"/>
                        <a:pt x="2" y="26"/>
                        <a:pt x="3" y="26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rgbClr val="268B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6" name="Freeform 416">
                  <a:extLst>
                    <a:ext uri="{FF2B5EF4-FFF2-40B4-BE49-F238E27FC236}">
                      <a16:creationId xmlns:a16="http://schemas.microsoft.com/office/drawing/2014/main" id="{5F724252-CD10-4C23-820E-F4A726B33F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14" y="2420"/>
                  <a:ext cx="14" cy="78"/>
                </a:xfrm>
                <a:custGeom>
                  <a:avLst/>
                  <a:gdLst>
                    <a:gd name="T0" fmla="*/ 1 w 3"/>
                    <a:gd name="T1" fmla="*/ 0 h 16"/>
                    <a:gd name="T2" fmla="*/ 0 w 3"/>
                    <a:gd name="T3" fmla="*/ 0 h 16"/>
                    <a:gd name="T4" fmla="*/ 0 w 3"/>
                    <a:gd name="T5" fmla="*/ 16 h 16"/>
                    <a:gd name="T6" fmla="*/ 1 w 3"/>
                    <a:gd name="T7" fmla="*/ 16 h 16"/>
                    <a:gd name="T8" fmla="*/ 3 w 3"/>
                    <a:gd name="T9" fmla="*/ 16 h 16"/>
                    <a:gd name="T10" fmla="*/ 3 w 3"/>
                    <a:gd name="T11" fmla="*/ 3 h 16"/>
                    <a:gd name="T12" fmla="*/ 3 w 3"/>
                    <a:gd name="T13" fmla="*/ 2 h 16"/>
                    <a:gd name="T14" fmla="*/ 2 w 3"/>
                    <a:gd name="T15" fmla="*/ 0 h 16"/>
                    <a:gd name="T16" fmla="*/ 1 w 3"/>
                    <a:gd name="T17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" h="16">
                      <a:moveTo>
                        <a:pt x="1" y="0"/>
                      </a:move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2" y="16"/>
                        <a:pt x="3" y="16"/>
                        <a:pt x="3" y="16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2"/>
                        <a:pt x="3" y="2"/>
                      </a:cubicBezTo>
                      <a:cubicBezTo>
                        <a:pt x="3" y="1"/>
                        <a:pt x="2" y="1"/>
                        <a:pt x="2" y="0"/>
                      </a:cubicBezTo>
                      <a:cubicBezTo>
                        <a:pt x="2" y="0"/>
                        <a:pt x="2" y="0"/>
                        <a:pt x="1" y="0"/>
                      </a:cubicBezTo>
                    </a:path>
                  </a:pathLst>
                </a:custGeom>
                <a:solidFill>
                  <a:srgbClr val="ECECE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7" name="Freeform 417">
                  <a:extLst>
                    <a:ext uri="{FF2B5EF4-FFF2-40B4-BE49-F238E27FC236}">
                      <a16:creationId xmlns:a16="http://schemas.microsoft.com/office/drawing/2014/main" id="{3A7019A1-6730-4B54-A485-AA2023D699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65" y="2709"/>
                  <a:ext cx="202" cy="49"/>
                </a:xfrm>
                <a:custGeom>
                  <a:avLst/>
                  <a:gdLst>
                    <a:gd name="T0" fmla="*/ 202 w 202"/>
                    <a:gd name="T1" fmla="*/ 0 h 49"/>
                    <a:gd name="T2" fmla="*/ 128 w 202"/>
                    <a:gd name="T3" fmla="*/ 0 h 49"/>
                    <a:gd name="T4" fmla="*/ 5 w 202"/>
                    <a:gd name="T5" fmla="*/ 30 h 49"/>
                    <a:gd name="T6" fmla="*/ 0 w 202"/>
                    <a:gd name="T7" fmla="*/ 49 h 49"/>
                    <a:gd name="T8" fmla="*/ 20 w 202"/>
                    <a:gd name="T9" fmla="*/ 44 h 49"/>
                    <a:gd name="T10" fmla="*/ 143 w 202"/>
                    <a:gd name="T11" fmla="*/ 10 h 49"/>
                    <a:gd name="T12" fmla="*/ 202 w 202"/>
                    <a:gd name="T13" fmla="*/ 10 h 49"/>
                    <a:gd name="T14" fmla="*/ 202 w 202"/>
                    <a:gd name="T15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02" h="49">
                      <a:moveTo>
                        <a:pt x="202" y="0"/>
                      </a:moveTo>
                      <a:lnTo>
                        <a:pt x="128" y="0"/>
                      </a:lnTo>
                      <a:lnTo>
                        <a:pt x="5" y="30"/>
                      </a:lnTo>
                      <a:lnTo>
                        <a:pt x="0" y="49"/>
                      </a:lnTo>
                      <a:lnTo>
                        <a:pt x="20" y="44"/>
                      </a:lnTo>
                      <a:lnTo>
                        <a:pt x="143" y="10"/>
                      </a:lnTo>
                      <a:lnTo>
                        <a:pt x="202" y="10"/>
                      </a:lnTo>
                      <a:lnTo>
                        <a:pt x="202" y="0"/>
                      </a:lnTo>
                      <a:close/>
                    </a:path>
                  </a:pathLst>
                </a:custGeom>
                <a:solidFill>
                  <a:srgbClr val="31B6B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8" name="Freeform 418">
                  <a:extLst>
                    <a:ext uri="{FF2B5EF4-FFF2-40B4-BE49-F238E27FC236}">
                      <a16:creationId xmlns:a16="http://schemas.microsoft.com/office/drawing/2014/main" id="{5180BA01-6B38-4500-BF08-18FAD85AA1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65" y="2709"/>
                  <a:ext cx="202" cy="49"/>
                </a:xfrm>
                <a:custGeom>
                  <a:avLst/>
                  <a:gdLst>
                    <a:gd name="T0" fmla="*/ 202 w 202"/>
                    <a:gd name="T1" fmla="*/ 0 h 49"/>
                    <a:gd name="T2" fmla="*/ 128 w 202"/>
                    <a:gd name="T3" fmla="*/ 0 h 49"/>
                    <a:gd name="T4" fmla="*/ 5 w 202"/>
                    <a:gd name="T5" fmla="*/ 30 h 49"/>
                    <a:gd name="T6" fmla="*/ 0 w 202"/>
                    <a:gd name="T7" fmla="*/ 49 h 49"/>
                    <a:gd name="T8" fmla="*/ 20 w 202"/>
                    <a:gd name="T9" fmla="*/ 44 h 49"/>
                    <a:gd name="T10" fmla="*/ 143 w 202"/>
                    <a:gd name="T11" fmla="*/ 10 h 49"/>
                    <a:gd name="T12" fmla="*/ 202 w 202"/>
                    <a:gd name="T13" fmla="*/ 10 h 49"/>
                    <a:gd name="T14" fmla="*/ 202 w 202"/>
                    <a:gd name="T15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02" h="49">
                      <a:moveTo>
                        <a:pt x="202" y="0"/>
                      </a:moveTo>
                      <a:lnTo>
                        <a:pt x="128" y="0"/>
                      </a:lnTo>
                      <a:lnTo>
                        <a:pt x="5" y="30"/>
                      </a:lnTo>
                      <a:lnTo>
                        <a:pt x="0" y="49"/>
                      </a:lnTo>
                      <a:lnTo>
                        <a:pt x="20" y="44"/>
                      </a:lnTo>
                      <a:lnTo>
                        <a:pt x="143" y="10"/>
                      </a:lnTo>
                      <a:lnTo>
                        <a:pt x="202" y="10"/>
                      </a:lnTo>
                      <a:lnTo>
                        <a:pt x="20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9" name="Rectangle 419">
                  <a:extLst>
                    <a:ext uri="{FF2B5EF4-FFF2-40B4-BE49-F238E27FC236}">
                      <a16:creationId xmlns:a16="http://schemas.microsoft.com/office/drawing/2014/main" id="{8007AF23-BCF1-4464-B93D-8B18F1FA83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7" y="2709"/>
                  <a:ext cx="44" cy="10"/>
                </a:xfrm>
                <a:prstGeom prst="rect">
                  <a:avLst/>
                </a:prstGeom>
                <a:solidFill>
                  <a:srgbClr val="5F555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0" name="Rectangle 420">
                  <a:extLst>
                    <a:ext uri="{FF2B5EF4-FFF2-40B4-BE49-F238E27FC236}">
                      <a16:creationId xmlns:a16="http://schemas.microsoft.com/office/drawing/2014/main" id="{357D901A-4DC7-4801-A775-9DDC8B7C21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7" y="2709"/>
                  <a:ext cx="44" cy="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1" name="Freeform 421">
                  <a:extLst>
                    <a:ext uri="{FF2B5EF4-FFF2-40B4-BE49-F238E27FC236}">
                      <a16:creationId xmlns:a16="http://schemas.microsoft.com/office/drawing/2014/main" id="{ED0F3AFF-A691-4B4F-A6DA-1315D6D50F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1" y="2709"/>
                  <a:ext cx="153" cy="10"/>
                </a:xfrm>
                <a:custGeom>
                  <a:avLst/>
                  <a:gdLst>
                    <a:gd name="T0" fmla="*/ 31 w 31"/>
                    <a:gd name="T1" fmla="*/ 0 h 2"/>
                    <a:gd name="T2" fmla="*/ 0 w 31"/>
                    <a:gd name="T3" fmla="*/ 0 h 2"/>
                    <a:gd name="T4" fmla="*/ 0 w 31"/>
                    <a:gd name="T5" fmla="*/ 2 h 2"/>
                    <a:gd name="T6" fmla="*/ 31 w 31"/>
                    <a:gd name="T7" fmla="*/ 2 h 2"/>
                    <a:gd name="T8" fmla="*/ 31 w 31"/>
                    <a:gd name="T9" fmla="*/ 1 h 2"/>
                    <a:gd name="T10" fmla="*/ 31 w 31"/>
                    <a:gd name="T11" fmla="*/ 1 h 2"/>
                    <a:gd name="T12" fmla="*/ 31 w 31"/>
                    <a:gd name="T13" fmla="*/ 1 h 2"/>
                    <a:gd name="T14" fmla="*/ 31 w 31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1" h="2">
                      <a:moveTo>
                        <a:pt x="3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31" y="2"/>
                        <a:pt x="31" y="2"/>
                        <a:pt x="31" y="2"/>
                      </a:cubicBezTo>
                      <a:cubicBezTo>
                        <a:pt x="31" y="2"/>
                        <a:pt x="31" y="1"/>
                        <a:pt x="31" y="1"/>
                      </a:cubicBezTo>
                      <a:cubicBezTo>
                        <a:pt x="31" y="1"/>
                        <a:pt x="31" y="1"/>
                        <a:pt x="31" y="1"/>
                      </a:cubicBezTo>
                      <a:cubicBezTo>
                        <a:pt x="31" y="1"/>
                        <a:pt x="31" y="1"/>
                        <a:pt x="31" y="1"/>
                      </a:cubicBezTo>
                      <a:cubicBezTo>
                        <a:pt x="31" y="0"/>
                        <a:pt x="31" y="0"/>
                        <a:pt x="31" y="0"/>
                      </a:cubicBezTo>
                    </a:path>
                  </a:pathLst>
                </a:custGeom>
                <a:solidFill>
                  <a:srgbClr val="ECECE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2" name="Freeform 422">
                  <a:extLst>
                    <a:ext uri="{FF2B5EF4-FFF2-40B4-BE49-F238E27FC236}">
                      <a16:creationId xmlns:a16="http://schemas.microsoft.com/office/drawing/2014/main" id="{4043D7BC-535A-44A5-AC84-8545C55FBE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64" y="2626"/>
                  <a:ext cx="364" cy="93"/>
                </a:xfrm>
                <a:custGeom>
                  <a:avLst/>
                  <a:gdLst>
                    <a:gd name="T0" fmla="*/ 74 w 74"/>
                    <a:gd name="T1" fmla="*/ 0 h 19"/>
                    <a:gd name="T2" fmla="*/ 71 w 74"/>
                    <a:gd name="T3" fmla="*/ 1 h 19"/>
                    <a:gd name="T4" fmla="*/ 71 w 74"/>
                    <a:gd name="T5" fmla="*/ 13 h 19"/>
                    <a:gd name="T6" fmla="*/ 68 w 74"/>
                    <a:gd name="T7" fmla="*/ 17 h 19"/>
                    <a:gd name="T8" fmla="*/ 0 w 74"/>
                    <a:gd name="T9" fmla="*/ 17 h 19"/>
                    <a:gd name="T10" fmla="*/ 0 w 74"/>
                    <a:gd name="T11" fmla="*/ 18 h 19"/>
                    <a:gd name="T12" fmla="*/ 0 w 74"/>
                    <a:gd name="T13" fmla="*/ 18 h 19"/>
                    <a:gd name="T14" fmla="*/ 0 w 74"/>
                    <a:gd name="T15" fmla="*/ 19 h 19"/>
                    <a:gd name="T16" fmla="*/ 71 w 74"/>
                    <a:gd name="T17" fmla="*/ 19 h 19"/>
                    <a:gd name="T18" fmla="*/ 74 w 74"/>
                    <a:gd name="T19" fmla="*/ 16 h 19"/>
                    <a:gd name="T20" fmla="*/ 74 w 74"/>
                    <a:gd name="T21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4" h="19">
                      <a:moveTo>
                        <a:pt x="74" y="0"/>
                      </a:moveTo>
                      <a:cubicBezTo>
                        <a:pt x="73" y="0"/>
                        <a:pt x="72" y="1"/>
                        <a:pt x="71" y="1"/>
                      </a:cubicBezTo>
                      <a:cubicBezTo>
                        <a:pt x="71" y="13"/>
                        <a:pt x="71" y="13"/>
                        <a:pt x="71" y="13"/>
                      </a:cubicBezTo>
                      <a:cubicBezTo>
                        <a:pt x="71" y="15"/>
                        <a:pt x="70" y="17"/>
                        <a:pt x="68" y="17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17"/>
                        <a:pt x="0" y="17"/>
                        <a:pt x="0" y="18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18"/>
                        <a:pt x="0" y="19"/>
                        <a:pt x="0" y="19"/>
                      </a:cubicBezTo>
                      <a:cubicBezTo>
                        <a:pt x="71" y="19"/>
                        <a:pt x="71" y="19"/>
                        <a:pt x="71" y="19"/>
                      </a:cubicBezTo>
                      <a:cubicBezTo>
                        <a:pt x="73" y="19"/>
                        <a:pt x="74" y="18"/>
                        <a:pt x="74" y="16"/>
                      </a:cubicBezTo>
                      <a:cubicBezTo>
                        <a:pt x="74" y="0"/>
                        <a:pt x="74" y="0"/>
                        <a:pt x="74" y="0"/>
                      </a:cubicBezTo>
                    </a:path>
                  </a:pathLst>
                </a:custGeom>
                <a:solidFill>
                  <a:srgbClr val="95233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3" name="Freeform 423">
                  <a:extLst>
                    <a:ext uri="{FF2B5EF4-FFF2-40B4-BE49-F238E27FC236}">
                      <a16:creationId xmlns:a16="http://schemas.microsoft.com/office/drawing/2014/main" id="{4CBBC191-C6E7-4C49-8779-C84DC07A657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614" y="2415"/>
                  <a:ext cx="14" cy="216"/>
                </a:xfrm>
                <a:custGeom>
                  <a:avLst/>
                  <a:gdLst>
                    <a:gd name="T0" fmla="*/ 3 w 3"/>
                    <a:gd name="T1" fmla="*/ 17 h 44"/>
                    <a:gd name="T2" fmla="*/ 1 w 3"/>
                    <a:gd name="T3" fmla="*/ 17 h 44"/>
                    <a:gd name="T4" fmla="*/ 0 w 3"/>
                    <a:gd name="T5" fmla="*/ 17 h 44"/>
                    <a:gd name="T6" fmla="*/ 0 w 3"/>
                    <a:gd name="T7" fmla="*/ 44 h 44"/>
                    <a:gd name="T8" fmla="*/ 3 w 3"/>
                    <a:gd name="T9" fmla="*/ 43 h 44"/>
                    <a:gd name="T10" fmla="*/ 3 w 3"/>
                    <a:gd name="T11" fmla="*/ 17 h 44"/>
                    <a:gd name="T12" fmla="*/ 0 w 3"/>
                    <a:gd name="T13" fmla="*/ 0 h 44"/>
                    <a:gd name="T14" fmla="*/ 0 w 3"/>
                    <a:gd name="T15" fmla="*/ 1 h 44"/>
                    <a:gd name="T16" fmla="*/ 0 w 3"/>
                    <a:gd name="T17" fmla="*/ 1 h 44"/>
                    <a:gd name="T18" fmla="*/ 1 w 3"/>
                    <a:gd name="T19" fmla="*/ 1 h 44"/>
                    <a:gd name="T20" fmla="*/ 2 w 3"/>
                    <a:gd name="T21" fmla="*/ 1 h 44"/>
                    <a:gd name="T22" fmla="*/ 0 w 3"/>
                    <a:gd name="T23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" h="44">
                      <a:moveTo>
                        <a:pt x="3" y="17"/>
                      </a:moveTo>
                      <a:cubicBezTo>
                        <a:pt x="3" y="17"/>
                        <a:pt x="2" y="17"/>
                        <a:pt x="1" y="17"/>
                      </a:cubicBezTo>
                      <a:cubicBezTo>
                        <a:pt x="1" y="17"/>
                        <a:pt x="1" y="17"/>
                        <a:pt x="0" y="17"/>
                      </a:cubicBezTo>
                      <a:cubicBezTo>
                        <a:pt x="0" y="44"/>
                        <a:pt x="0" y="44"/>
                        <a:pt x="0" y="44"/>
                      </a:cubicBezTo>
                      <a:cubicBezTo>
                        <a:pt x="1" y="44"/>
                        <a:pt x="2" y="43"/>
                        <a:pt x="3" y="43"/>
                      </a:cubicBezTo>
                      <a:cubicBezTo>
                        <a:pt x="3" y="17"/>
                        <a:pt x="3" y="17"/>
                        <a:pt x="3" y="17"/>
                      </a:cubicBezTo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25888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4" name="Freeform 424">
                  <a:extLst>
                    <a:ext uri="{FF2B5EF4-FFF2-40B4-BE49-F238E27FC236}">
                      <a16:creationId xmlns:a16="http://schemas.microsoft.com/office/drawing/2014/main" id="{5E86A060-E46D-43FA-9742-138815D1FB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99" y="2420"/>
                  <a:ext cx="15" cy="78"/>
                </a:xfrm>
                <a:custGeom>
                  <a:avLst/>
                  <a:gdLst>
                    <a:gd name="T0" fmla="*/ 3 w 3"/>
                    <a:gd name="T1" fmla="*/ 0 h 16"/>
                    <a:gd name="T2" fmla="*/ 0 w 3"/>
                    <a:gd name="T3" fmla="*/ 1 h 16"/>
                    <a:gd name="T4" fmla="*/ 0 w 3"/>
                    <a:gd name="T5" fmla="*/ 15 h 16"/>
                    <a:gd name="T6" fmla="*/ 3 w 3"/>
                    <a:gd name="T7" fmla="*/ 16 h 16"/>
                    <a:gd name="T8" fmla="*/ 3 w 3"/>
                    <a:gd name="T9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6">
                      <a:moveTo>
                        <a:pt x="3" y="0"/>
                      </a:moveTo>
                      <a:cubicBezTo>
                        <a:pt x="2" y="0"/>
                        <a:pt x="1" y="1"/>
                        <a:pt x="0" y="1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1" y="16"/>
                        <a:pt x="2" y="16"/>
                        <a:pt x="3" y="16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rgbClr val="E7E7E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5" name="Freeform 425">
                  <a:extLst>
                    <a:ext uri="{FF2B5EF4-FFF2-40B4-BE49-F238E27FC236}">
                      <a16:creationId xmlns:a16="http://schemas.microsoft.com/office/drawing/2014/main" id="{98BE1889-5983-4D76-A27B-E1BB9D763B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50" y="2694"/>
                  <a:ext cx="217" cy="50"/>
                </a:xfrm>
                <a:custGeom>
                  <a:avLst/>
                  <a:gdLst>
                    <a:gd name="T0" fmla="*/ 217 w 217"/>
                    <a:gd name="T1" fmla="*/ 0 h 50"/>
                    <a:gd name="T2" fmla="*/ 133 w 217"/>
                    <a:gd name="T3" fmla="*/ 0 h 50"/>
                    <a:gd name="T4" fmla="*/ 5 w 217"/>
                    <a:gd name="T5" fmla="*/ 30 h 50"/>
                    <a:gd name="T6" fmla="*/ 0 w 217"/>
                    <a:gd name="T7" fmla="*/ 50 h 50"/>
                    <a:gd name="T8" fmla="*/ 20 w 217"/>
                    <a:gd name="T9" fmla="*/ 45 h 50"/>
                    <a:gd name="T10" fmla="*/ 143 w 217"/>
                    <a:gd name="T11" fmla="*/ 15 h 50"/>
                    <a:gd name="T12" fmla="*/ 217 w 217"/>
                    <a:gd name="T13" fmla="*/ 15 h 50"/>
                    <a:gd name="T14" fmla="*/ 217 w 217"/>
                    <a:gd name="T15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17" h="50">
                      <a:moveTo>
                        <a:pt x="217" y="0"/>
                      </a:moveTo>
                      <a:lnTo>
                        <a:pt x="133" y="0"/>
                      </a:lnTo>
                      <a:lnTo>
                        <a:pt x="5" y="30"/>
                      </a:lnTo>
                      <a:lnTo>
                        <a:pt x="0" y="50"/>
                      </a:lnTo>
                      <a:lnTo>
                        <a:pt x="20" y="45"/>
                      </a:lnTo>
                      <a:lnTo>
                        <a:pt x="143" y="15"/>
                      </a:lnTo>
                      <a:lnTo>
                        <a:pt x="217" y="1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0B2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6" name="Freeform 426">
                  <a:extLst>
                    <a:ext uri="{FF2B5EF4-FFF2-40B4-BE49-F238E27FC236}">
                      <a16:creationId xmlns:a16="http://schemas.microsoft.com/office/drawing/2014/main" id="{CD0C60E2-AFA1-408F-97D9-89993C0287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50" y="2694"/>
                  <a:ext cx="217" cy="50"/>
                </a:xfrm>
                <a:custGeom>
                  <a:avLst/>
                  <a:gdLst>
                    <a:gd name="T0" fmla="*/ 217 w 217"/>
                    <a:gd name="T1" fmla="*/ 0 h 50"/>
                    <a:gd name="T2" fmla="*/ 133 w 217"/>
                    <a:gd name="T3" fmla="*/ 0 h 50"/>
                    <a:gd name="T4" fmla="*/ 5 w 217"/>
                    <a:gd name="T5" fmla="*/ 30 h 50"/>
                    <a:gd name="T6" fmla="*/ 0 w 217"/>
                    <a:gd name="T7" fmla="*/ 50 h 50"/>
                    <a:gd name="T8" fmla="*/ 20 w 217"/>
                    <a:gd name="T9" fmla="*/ 45 h 50"/>
                    <a:gd name="T10" fmla="*/ 143 w 217"/>
                    <a:gd name="T11" fmla="*/ 15 h 50"/>
                    <a:gd name="T12" fmla="*/ 217 w 217"/>
                    <a:gd name="T13" fmla="*/ 15 h 50"/>
                    <a:gd name="T14" fmla="*/ 217 w 217"/>
                    <a:gd name="T15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17" h="50">
                      <a:moveTo>
                        <a:pt x="217" y="0"/>
                      </a:moveTo>
                      <a:lnTo>
                        <a:pt x="133" y="0"/>
                      </a:lnTo>
                      <a:lnTo>
                        <a:pt x="5" y="30"/>
                      </a:lnTo>
                      <a:lnTo>
                        <a:pt x="0" y="50"/>
                      </a:lnTo>
                      <a:lnTo>
                        <a:pt x="20" y="45"/>
                      </a:lnTo>
                      <a:lnTo>
                        <a:pt x="143" y="15"/>
                      </a:lnTo>
                      <a:lnTo>
                        <a:pt x="217" y="15"/>
                      </a:lnTo>
                      <a:lnTo>
                        <a:pt x="217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7" name="Rectangle 427">
                  <a:extLst>
                    <a:ext uri="{FF2B5EF4-FFF2-40B4-BE49-F238E27FC236}">
                      <a16:creationId xmlns:a16="http://schemas.microsoft.com/office/drawing/2014/main" id="{001BA772-0E62-4DDD-A8DF-C4B20E1A57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7" y="2694"/>
                  <a:ext cx="44" cy="15"/>
                </a:xfrm>
                <a:prstGeom prst="rect">
                  <a:avLst/>
                </a:prstGeom>
                <a:solidFill>
                  <a:srgbClr val="5D52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8" name="Rectangle 428">
                  <a:extLst>
                    <a:ext uri="{FF2B5EF4-FFF2-40B4-BE49-F238E27FC236}">
                      <a16:creationId xmlns:a16="http://schemas.microsoft.com/office/drawing/2014/main" id="{F097488C-C622-4728-9421-124FA4EA12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7" y="2694"/>
                  <a:ext cx="44" cy="1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9" name="Freeform 429">
                  <a:extLst>
                    <a:ext uri="{FF2B5EF4-FFF2-40B4-BE49-F238E27FC236}">
                      <a16:creationId xmlns:a16="http://schemas.microsoft.com/office/drawing/2014/main" id="{DCF7E271-8732-4549-AB62-ECEF19A384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1" y="2694"/>
                  <a:ext cx="153" cy="15"/>
                </a:xfrm>
                <a:custGeom>
                  <a:avLst/>
                  <a:gdLst>
                    <a:gd name="T0" fmla="*/ 31 w 31"/>
                    <a:gd name="T1" fmla="*/ 0 h 3"/>
                    <a:gd name="T2" fmla="*/ 19 w 31"/>
                    <a:gd name="T3" fmla="*/ 0 h 3"/>
                    <a:gd name="T4" fmla="*/ 17 w 31"/>
                    <a:gd name="T5" fmla="*/ 1 h 3"/>
                    <a:gd name="T6" fmla="*/ 17 w 31"/>
                    <a:gd name="T7" fmla="*/ 0 h 3"/>
                    <a:gd name="T8" fmla="*/ 0 w 31"/>
                    <a:gd name="T9" fmla="*/ 0 h 3"/>
                    <a:gd name="T10" fmla="*/ 0 w 31"/>
                    <a:gd name="T11" fmla="*/ 3 h 3"/>
                    <a:gd name="T12" fmla="*/ 31 w 31"/>
                    <a:gd name="T13" fmla="*/ 3 h 3"/>
                    <a:gd name="T14" fmla="*/ 31 w 31"/>
                    <a:gd name="T15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1" h="3">
                      <a:moveTo>
                        <a:pt x="31" y="0"/>
                      </a:move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31" y="3"/>
                        <a:pt x="31" y="3"/>
                        <a:pt x="31" y="3"/>
                      </a:cubicBezTo>
                      <a:cubicBezTo>
                        <a:pt x="31" y="2"/>
                        <a:pt x="31" y="1"/>
                        <a:pt x="31" y="0"/>
                      </a:cubicBezTo>
                    </a:path>
                  </a:pathLst>
                </a:custGeom>
                <a:solidFill>
                  <a:srgbClr val="E7E7E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0" name="Freeform 430">
                  <a:extLst>
                    <a:ext uri="{FF2B5EF4-FFF2-40B4-BE49-F238E27FC236}">
                      <a16:creationId xmlns:a16="http://schemas.microsoft.com/office/drawing/2014/main" id="{D5176AF2-AA47-4D37-AB9A-46C3DAD010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64" y="2631"/>
                  <a:ext cx="350" cy="78"/>
                </a:xfrm>
                <a:custGeom>
                  <a:avLst/>
                  <a:gdLst>
                    <a:gd name="T0" fmla="*/ 71 w 71"/>
                    <a:gd name="T1" fmla="*/ 0 h 16"/>
                    <a:gd name="T2" fmla="*/ 68 w 71"/>
                    <a:gd name="T3" fmla="*/ 1 h 16"/>
                    <a:gd name="T4" fmla="*/ 68 w 71"/>
                    <a:gd name="T5" fmla="*/ 9 h 16"/>
                    <a:gd name="T6" fmla="*/ 65 w 71"/>
                    <a:gd name="T7" fmla="*/ 13 h 16"/>
                    <a:gd name="T8" fmla="*/ 0 w 71"/>
                    <a:gd name="T9" fmla="*/ 13 h 16"/>
                    <a:gd name="T10" fmla="*/ 0 w 71"/>
                    <a:gd name="T11" fmla="*/ 16 h 16"/>
                    <a:gd name="T12" fmla="*/ 68 w 71"/>
                    <a:gd name="T13" fmla="*/ 16 h 16"/>
                    <a:gd name="T14" fmla="*/ 71 w 71"/>
                    <a:gd name="T15" fmla="*/ 12 h 16"/>
                    <a:gd name="T16" fmla="*/ 71 w 71"/>
                    <a:gd name="T17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1" h="16">
                      <a:moveTo>
                        <a:pt x="71" y="0"/>
                      </a:moveTo>
                      <a:cubicBezTo>
                        <a:pt x="70" y="1"/>
                        <a:pt x="69" y="1"/>
                        <a:pt x="68" y="1"/>
                      </a:cubicBezTo>
                      <a:cubicBezTo>
                        <a:pt x="68" y="9"/>
                        <a:pt x="68" y="9"/>
                        <a:pt x="68" y="9"/>
                      </a:cubicBezTo>
                      <a:cubicBezTo>
                        <a:pt x="68" y="11"/>
                        <a:pt x="67" y="13"/>
                        <a:pt x="65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4"/>
                        <a:pt x="0" y="15"/>
                        <a:pt x="0" y="16"/>
                      </a:cubicBezTo>
                      <a:cubicBezTo>
                        <a:pt x="68" y="16"/>
                        <a:pt x="68" y="16"/>
                        <a:pt x="68" y="16"/>
                      </a:cubicBezTo>
                      <a:cubicBezTo>
                        <a:pt x="70" y="16"/>
                        <a:pt x="71" y="14"/>
                        <a:pt x="71" y="12"/>
                      </a:cubicBezTo>
                      <a:cubicBezTo>
                        <a:pt x="71" y="0"/>
                        <a:pt x="71" y="0"/>
                        <a:pt x="71" y="0"/>
                      </a:cubicBezTo>
                    </a:path>
                  </a:pathLst>
                </a:custGeom>
                <a:solidFill>
                  <a:srgbClr val="92233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1" name="Freeform 431">
                  <a:extLst>
                    <a:ext uri="{FF2B5EF4-FFF2-40B4-BE49-F238E27FC236}">
                      <a16:creationId xmlns:a16="http://schemas.microsoft.com/office/drawing/2014/main" id="{73C6C53E-C929-47DC-B7D6-264C270FFC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95" y="2694"/>
                  <a:ext cx="10" cy="5"/>
                </a:xfrm>
                <a:custGeom>
                  <a:avLst/>
                  <a:gdLst>
                    <a:gd name="T0" fmla="*/ 10 w 10"/>
                    <a:gd name="T1" fmla="*/ 0 h 5"/>
                    <a:gd name="T2" fmla="*/ 0 w 10"/>
                    <a:gd name="T3" fmla="*/ 0 h 5"/>
                    <a:gd name="T4" fmla="*/ 0 w 10"/>
                    <a:gd name="T5" fmla="*/ 5 h 5"/>
                    <a:gd name="T6" fmla="*/ 10 w 10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5">
                      <a:moveTo>
                        <a:pt x="10" y="0"/>
                      </a:move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30B2B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2" name="Freeform 432">
                  <a:extLst>
                    <a:ext uri="{FF2B5EF4-FFF2-40B4-BE49-F238E27FC236}">
                      <a16:creationId xmlns:a16="http://schemas.microsoft.com/office/drawing/2014/main" id="{97D8A4CD-7806-492A-985D-3A86524F1E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95" y="2694"/>
                  <a:ext cx="10" cy="5"/>
                </a:xfrm>
                <a:custGeom>
                  <a:avLst/>
                  <a:gdLst>
                    <a:gd name="T0" fmla="*/ 10 w 10"/>
                    <a:gd name="T1" fmla="*/ 0 h 5"/>
                    <a:gd name="T2" fmla="*/ 0 w 10"/>
                    <a:gd name="T3" fmla="*/ 0 h 5"/>
                    <a:gd name="T4" fmla="*/ 0 w 10"/>
                    <a:gd name="T5" fmla="*/ 5 h 5"/>
                    <a:gd name="T6" fmla="*/ 10 w 10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5">
                      <a:moveTo>
                        <a:pt x="10" y="0"/>
                      </a:move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3" name="Freeform 433">
                  <a:extLst>
                    <a:ext uri="{FF2B5EF4-FFF2-40B4-BE49-F238E27FC236}">
                      <a16:creationId xmlns:a16="http://schemas.microsoft.com/office/drawing/2014/main" id="{1699DD84-CDB2-478E-B517-BEB362A36DA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599" y="2400"/>
                  <a:ext cx="15" cy="236"/>
                </a:xfrm>
                <a:custGeom>
                  <a:avLst/>
                  <a:gdLst>
                    <a:gd name="T0" fmla="*/ 0 w 3"/>
                    <a:gd name="T1" fmla="*/ 19 h 48"/>
                    <a:gd name="T2" fmla="*/ 0 w 3"/>
                    <a:gd name="T3" fmla="*/ 48 h 48"/>
                    <a:gd name="T4" fmla="*/ 3 w 3"/>
                    <a:gd name="T5" fmla="*/ 47 h 48"/>
                    <a:gd name="T6" fmla="*/ 3 w 3"/>
                    <a:gd name="T7" fmla="*/ 20 h 48"/>
                    <a:gd name="T8" fmla="*/ 0 w 3"/>
                    <a:gd name="T9" fmla="*/ 19 h 48"/>
                    <a:gd name="T10" fmla="*/ 0 w 3"/>
                    <a:gd name="T11" fmla="*/ 0 h 48"/>
                    <a:gd name="T12" fmla="*/ 0 w 3"/>
                    <a:gd name="T13" fmla="*/ 1 h 48"/>
                    <a:gd name="T14" fmla="*/ 0 w 3"/>
                    <a:gd name="T15" fmla="*/ 5 h 48"/>
                    <a:gd name="T16" fmla="*/ 3 w 3"/>
                    <a:gd name="T17" fmla="*/ 4 h 48"/>
                    <a:gd name="T18" fmla="*/ 3 w 3"/>
                    <a:gd name="T19" fmla="*/ 4 h 48"/>
                    <a:gd name="T20" fmla="*/ 3 w 3"/>
                    <a:gd name="T21" fmla="*/ 3 h 48"/>
                    <a:gd name="T22" fmla="*/ 0 w 3"/>
                    <a:gd name="T23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" h="48">
                      <a:moveTo>
                        <a:pt x="0" y="19"/>
                      </a:moveTo>
                      <a:cubicBezTo>
                        <a:pt x="0" y="48"/>
                        <a:pt x="0" y="48"/>
                        <a:pt x="0" y="48"/>
                      </a:cubicBezTo>
                      <a:cubicBezTo>
                        <a:pt x="1" y="48"/>
                        <a:pt x="2" y="48"/>
                        <a:pt x="3" y="47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2" y="20"/>
                        <a:pt x="1" y="20"/>
                        <a:pt x="0" y="19"/>
                      </a:cubicBezTo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1" y="5"/>
                        <a:pt x="2" y="4"/>
                        <a:pt x="3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3" y="3"/>
                        <a:pt x="3" y="3"/>
                      </a:cubicBezTo>
                      <a:cubicBezTo>
                        <a:pt x="3" y="2"/>
                        <a:pt x="2" y="1"/>
                        <a:pt x="0" y="0"/>
                      </a:cubicBezTo>
                    </a:path>
                  </a:pathLst>
                </a:custGeom>
                <a:solidFill>
                  <a:srgbClr val="24858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4" name="Freeform 434">
                  <a:extLst>
                    <a:ext uri="{FF2B5EF4-FFF2-40B4-BE49-F238E27FC236}">
                      <a16:creationId xmlns:a16="http://schemas.microsoft.com/office/drawing/2014/main" id="{17228039-5CF7-455D-8B01-E04693E424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89" y="2424"/>
                  <a:ext cx="10" cy="69"/>
                </a:xfrm>
                <a:custGeom>
                  <a:avLst/>
                  <a:gdLst>
                    <a:gd name="T0" fmla="*/ 2 w 2"/>
                    <a:gd name="T1" fmla="*/ 0 h 14"/>
                    <a:gd name="T2" fmla="*/ 0 w 2"/>
                    <a:gd name="T3" fmla="*/ 3 h 14"/>
                    <a:gd name="T4" fmla="*/ 0 w 2"/>
                    <a:gd name="T5" fmla="*/ 11 h 14"/>
                    <a:gd name="T6" fmla="*/ 0 w 2"/>
                    <a:gd name="T7" fmla="*/ 12 h 14"/>
                    <a:gd name="T8" fmla="*/ 2 w 2"/>
                    <a:gd name="T9" fmla="*/ 14 h 14"/>
                    <a:gd name="T10" fmla="*/ 2 w 2"/>
                    <a:gd name="T11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14">
                      <a:moveTo>
                        <a:pt x="2" y="0"/>
                      </a:moveTo>
                      <a:cubicBezTo>
                        <a:pt x="1" y="1"/>
                        <a:pt x="0" y="2"/>
                        <a:pt x="0" y="3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1" y="13"/>
                        <a:pt x="1" y="14"/>
                        <a:pt x="2" y="14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E2E2E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5" name="Freeform 435">
                  <a:extLst>
                    <a:ext uri="{FF2B5EF4-FFF2-40B4-BE49-F238E27FC236}">
                      <a16:creationId xmlns:a16="http://schemas.microsoft.com/office/drawing/2014/main" id="{5E3DCB0D-F947-4A40-9051-C0F53505B6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05" y="2680"/>
                  <a:ext cx="64" cy="14"/>
                </a:xfrm>
                <a:custGeom>
                  <a:avLst/>
                  <a:gdLst>
                    <a:gd name="T0" fmla="*/ 13 w 13"/>
                    <a:gd name="T1" fmla="*/ 0 h 3"/>
                    <a:gd name="T2" fmla="*/ 4 w 13"/>
                    <a:gd name="T3" fmla="*/ 0 h 3"/>
                    <a:gd name="T4" fmla="*/ 0 w 13"/>
                    <a:gd name="T5" fmla="*/ 3 h 3"/>
                    <a:gd name="T6" fmla="*/ 12 w 13"/>
                    <a:gd name="T7" fmla="*/ 3 h 3"/>
                    <a:gd name="T8" fmla="*/ 13 w 13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3">
                      <a:moveTo>
                        <a:pt x="13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3" y="2"/>
                        <a:pt x="13" y="1"/>
                        <a:pt x="13" y="0"/>
                      </a:cubicBezTo>
                    </a:path>
                  </a:pathLst>
                </a:custGeom>
                <a:solidFill>
                  <a:srgbClr val="E2E2E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6" name="Freeform 436">
                  <a:extLst>
                    <a:ext uri="{FF2B5EF4-FFF2-40B4-BE49-F238E27FC236}">
                      <a16:creationId xmlns:a16="http://schemas.microsoft.com/office/drawing/2014/main" id="{B359059A-AD86-4863-BE2C-4E95FDE64C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40" y="2680"/>
                  <a:ext cx="227" cy="49"/>
                </a:xfrm>
                <a:custGeom>
                  <a:avLst/>
                  <a:gdLst>
                    <a:gd name="T0" fmla="*/ 227 w 227"/>
                    <a:gd name="T1" fmla="*/ 0 h 49"/>
                    <a:gd name="T2" fmla="*/ 128 w 227"/>
                    <a:gd name="T3" fmla="*/ 0 h 49"/>
                    <a:gd name="T4" fmla="*/ 5 w 227"/>
                    <a:gd name="T5" fmla="*/ 34 h 49"/>
                    <a:gd name="T6" fmla="*/ 0 w 227"/>
                    <a:gd name="T7" fmla="*/ 49 h 49"/>
                    <a:gd name="T8" fmla="*/ 15 w 227"/>
                    <a:gd name="T9" fmla="*/ 44 h 49"/>
                    <a:gd name="T10" fmla="*/ 143 w 227"/>
                    <a:gd name="T11" fmla="*/ 14 h 49"/>
                    <a:gd name="T12" fmla="*/ 227 w 227"/>
                    <a:gd name="T13" fmla="*/ 14 h 49"/>
                    <a:gd name="T14" fmla="*/ 227 w 227"/>
                    <a:gd name="T15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27" h="49">
                      <a:moveTo>
                        <a:pt x="227" y="0"/>
                      </a:moveTo>
                      <a:lnTo>
                        <a:pt x="128" y="0"/>
                      </a:lnTo>
                      <a:lnTo>
                        <a:pt x="5" y="34"/>
                      </a:lnTo>
                      <a:lnTo>
                        <a:pt x="0" y="49"/>
                      </a:lnTo>
                      <a:lnTo>
                        <a:pt x="15" y="44"/>
                      </a:lnTo>
                      <a:lnTo>
                        <a:pt x="143" y="14"/>
                      </a:lnTo>
                      <a:lnTo>
                        <a:pt x="227" y="14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solidFill>
                  <a:srgbClr val="2FADA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7" name="Freeform 437">
                  <a:extLst>
                    <a:ext uri="{FF2B5EF4-FFF2-40B4-BE49-F238E27FC236}">
                      <a16:creationId xmlns:a16="http://schemas.microsoft.com/office/drawing/2014/main" id="{3C905193-BFA9-4BA8-9A84-2D9DC48539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40" y="2680"/>
                  <a:ext cx="227" cy="49"/>
                </a:xfrm>
                <a:custGeom>
                  <a:avLst/>
                  <a:gdLst>
                    <a:gd name="T0" fmla="*/ 227 w 227"/>
                    <a:gd name="T1" fmla="*/ 0 h 49"/>
                    <a:gd name="T2" fmla="*/ 128 w 227"/>
                    <a:gd name="T3" fmla="*/ 0 h 49"/>
                    <a:gd name="T4" fmla="*/ 5 w 227"/>
                    <a:gd name="T5" fmla="*/ 34 h 49"/>
                    <a:gd name="T6" fmla="*/ 0 w 227"/>
                    <a:gd name="T7" fmla="*/ 49 h 49"/>
                    <a:gd name="T8" fmla="*/ 15 w 227"/>
                    <a:gd name="T9" fmla="*/ 44 h 49"/>
                    <a:gd name="T10" fmla="*/ 143 w 227"/>
                    <a:gd name="T11" fmla="*/ 14 h 49"/>
                    <a:gd name="T12" fmla="*/ 227 w 227"/>
                    <a:gd name="T13" fmla="*/ 14 h 49"/>
                    <a:gd name="T14" fmla="*/ 227 w 227"/>
                    <a:gd name="T15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27" h="49">
                      <a:moveTo>
                        <a:pt x="227" y="0"/>
                      </a:moveTo>
                      <a:lnTo>
                        <a:pt x="128" y="0"/>
                      </a:lnTo>
                      <a:lnTo>
                        <a:pt x="5" y="34"/>
                      </a:lnTo>
                      <a:lnTo>
                        <a:pt x="0" y="49"/>
                      </a:lnTo>
                      <a:lnTo>
                        <a:pt x="15" y="44"/>
                      </a:lnTo>
                      <a:lnTo>
                        <a:pt x="143" y="14"/>
                      </a:lnTo>
                      <a:lnTo>
                        <a:pt x="227" y="14"/>
                      </a:lnTo>
                      <a:lnTo>
                        <a:pt x="227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8" name="Rectangle 438">
                  <a:extLst>
                    <a:ext uri="{FF2B5EF4-FFF2-40B4-BE49-F238E27FC236}">
                      <a16:creationId xmlns:a16="http://schemas.microsoft.com/office/drawing/2014/main" id="{E61EA51C-0414-4571-8753-DAEA982C50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7" y="2680"/>
                  <a:ext cx="44" cy="14"/>
                </a:xfrm>
                <a:prstGeom prst="rect">
                  <a:avLst/>
                </a:prstGeom>
                <a:solidFill>
                  <a:srgbClr val="5B51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9" name="Rectangle 439">
                  <a:extLst>
                    <a:ext uri="{FF2B5EF4-FFF2-40B4-BE49-F238E27FC236}">
                      <a16:creationId xmlns:a16="http://schemas.microsoft.com/office/drawing/2014/main" id="{70E50106-48E4-46BC-80F1-02B13EFD32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7" y="2680"/>
                  <a:ext cx="44" cy="1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0" name="Freeform 440">
                  <a:extLst>
                    <a:ext uri="{FF2B5EF4-FFF2-40B4-BE49-F238E27FC236}">
                      <a16:creationId xmlns:a16="http://schemas.microsoft.com/office/drawing/2014/main" id="{EFB104F4-1249-4E38-A737-C45C9D59D3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1" y="2680"/>
                  <a:ext cx="89" cy="14"/>
                </a:xfrm>
                <a:custGeom>
                  <a:avLst/>
                  <a:gdLst>
                    <a:gd name="T0" fmla="*/ 89 w 89"/>
                    <a:gd name="T1" fmla="*/ 0 h 14"/>
                    <a:gd name="T2" fmla="*/ 0 w 89"/>
                    <a:gd name="T3" fmla="*/ 0 h 14"/>
                    <a:gd name="T4" fmla="*/ 0 w 89"/>
                    <a:gd name="T5" fmla="*/ 14 h 14"/>
                    <a:gd name="T6" fmla="*/ 84 w 89"/>
                    <a:gd name="T7" fmla="*/ 14 h 14"/>
                    <a:gd name="T8" fmla="*/ 89 w 89"/>
                    <a:gd name="T9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9" h="14">
                      <a:moveTo>
                        <a:pt x="89" y="0"/>
                      </a:moveTo>
                      <a:lnTo>
                        <a:pt x="0" y="0"/>
                      </a:lnTo>
                      <a:lnTo>
                        <a:pt x="0" y="14"/>
                      </a:lnTo>
                      <a:lnTo>
                        <a:pt x="84" y="14"/>
                      </a:lnTo>
                      <a:lnTo>
                        <a:pt x="89" y="0"/>
                      </a:lnTo>
                      <a:close/>
                    </a:path>
                  </a:pathLst>
                </a:custGeom>
                <a:solidFill>
                  <a:srgbClr val="E2E2E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1" name="Freeform 441">
                  <a:extLst>
                    <a:ext uri="{FF2B5EF4-FFF2-40B4-BE49-F238E27FC236}">
                      <a16:creationId xmlns:a16="http://schemas.microsoft.com/office/drawing/2014/main" id="{04E7736E-6129-48FD-8A44-3377205279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1" y="2680"/>
                  <a:ext cx="89" cy="14"/>
                </a:xfrm>
                <a:custGeom>
                  <a:avLst/>
                  <a:gdLst>
                    <a:gd name="T0" fmla="*/ 89 w 89"/>
                    <a:gd name="T1" fmla="*/ 0 h 14"/>
                    <a:gd name="T2" fmla="*/ 0 w 89"/>
                    <a:gd name="T3" fmla="*/ 0 h 14"/>
                    <a:gd name="T4" fmla="*/ 0 w 89"/>
                    <a:gd name="T5" fmla="*/ 14 h 14"/>
                    <a:gd name="T6" fmla="*/ 84 w 89"/>
                    <a:gd name="T7" fmla="*/ 14 h 14"/>
                    <a:gd name="T8" fmla="*/ 89 w 89"/>
                    <a:gd name="T9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9" h="14">
                      <a:moveTo>
                        <a:pt x="89" y="0"/>
                      </a:moveTo>
                      <a:lnTo>
                        <a:pt x="0" y="0"/>
                      </a:lnTo>
                      <a:lnTo>
                        <a:pt x="0" y="14"/>
                      </a:lnTo>
                      <a:lnTo>
                        <a:pt x="84" y="14"/>
                      </a:lnTo>
                      <a:lnTo>
                        <a:pt x="89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2" name="Freeform 442">
                  <a:extLst>
                    <a:ext uri="{FF2B5EF4-FFF2-40B4-BE49-F238E27FC236}">
                      <a16:creationId xmlns:a16="http://schemas.microsoft.com/office/drawing/2014/main" id="{471DE32D-1777-4D23-A6D0-84EAC20AC2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64" y="2636"/>
                  <a:ext cx="335" cy="58"/>
                </a:xfrm>
                <a:custGeom>
                  <a:avLst/>
                  <a:gdLst>
                    <a:gd name="T0" fmla="*/ 68 w 68"/>
                    <a:gd name="T1" fmla="*/ 0 h 12"/>
                    <a:gd name="T2" fmla="*/ 66 w 68"/>
                    <a:gd name="T3" fmla="*/ 1 h 12"/>
                    <a:gd name="T4" fmla="*/ 66 w 68"/>
                    <a:gd name="T5" fmla="*/ 5 h 12"/>
                    <a:gd name="T6" fmla="*/ 62 w 68"/>
                    <a:gd name="T7" fmla="*/ 9 h 12"/>
                    <a:gd name="T8" fmla="*/ 1 w 68"/>
                    <a:gd name="T9" fmla="*/ 9 h 12"/>
                    <a:gd name="T10" fmla="*/ 0 w 68"/>
                    <a:gd name="T11" fmla="*/ 12 h 12"/>
                    <a:gd name="T12" fmla="*/ 65 w 68"/>
                    <a:gd name="T13" fmla="*/ 12 h 12"/>
                    <a:gd name="T14" fmla="*/ 68 w 68"/>
                    <a:gd name="T15" fmla="*/ 8 h 12"/>
                    <a:gd name="T16" fmla="*/ 68 w 68"/>
                    <a:gd name="T17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8" h="12">
                      <a:moveTo>
                        <a:pt x="68" y="0"/>
                      </a:moveTo>
                      <a:cubicBezTo>
                        <a:pt x="67" y="1"/>
                        <a:pt x="67" y="1"/>
                        <a:pt x="66" y="1"/>
                      </a:cubicBezTo>
                      <a:cubicBezTo>
                        <a:pt x="66" y="5"/>
                        <a:pt x="66" y="5"/>
                        <a:pt x="66" y="5"/>
                      </a:cubicBezTo>
                      <a:cubicBezTo>
                        <a:pt x="66" y="7"/>
                        <a:pt x="64" y="9"/>
                        <a:pt x="62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10"/>
                        <a:pt x="1" y="11"/>
                        <a:pt x="0" y="12"/>
                      </a:cubicBezTo>
                      <a:cubicBezTo>
                        <a:pt x="65" y="12"/>
                        <a:pt x="65" y="12"/>
                        <a:pt x="65" y="12"/>
                      </a:cubicBezTo>
                      <a:cubicBezTo>
                        <a:pt x="67" y="12"/>
                        <a:pt x="68" y="10"/>
                        <a:pt x="68" y="8"/>
                      </a:cubicBezTo>
                      <a:cubicBezTo>
                        <a:pt x="68" y="0"/>
                        <a:pt x="68" y="0"/>
                        <a:pt x="68" y="0"/>
                      </a:cubicBezTo>
                    </a:path>
                  </a:pathLst>
                </a:custGeom>
                <a:solidFill>
                  <a:srgbClr val="8E223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3" name="Freeform 443">
                  <a:extLst>
                    <a:ext uri="{FF2B5EF4-FFF2-40B4-BE49-F238E27FC236}">
                      <a16:creationId xmlns:a16="http://schemas.microsoft.com/office/drawing/2014/main" id="{75C958AF-8BD3-4AFE-BAF9-49EA86EC98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95" y="2680"/>
                  <a:ext cx="30" cy="14"/>
                </a:xfrm>
                <a:custGeom>
                  <a:avLst/>
                  <a:gdLst>
                    <a:gd name="T0" fmla="*/ 30 w 30"/>
                    <a:gd name="T1" fmla="*/ 0 h 14"/>
                    <a:gd name="T2" fmla="*/ 5 w 30"/>
                    <a:gd name="T3" fmla="*/ 0 h 14"/>
                    <a:gd name="T4" fmla="*/ 0 w 30"/>
                    <a:gd name="T5" fmla="*/ 14 h 14"/>
                    <a:gd name="T6" fmla="*/ 10 w 30"/>
                    <a:gd name="T7" fmla="*/ 14 h 14"/>
                    <a:gd name="T8" fmla="*/ 30 w 30"/>
                    <a:gd name="T9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0" h="14">
                      <a:moveTo>
                        <a:pt x="30" y="0"/>
                      </a:moveTo>
                      <a:lnTo>
                        <a:pt x="5" y="0"/>
                      </a:lnTo>
                      <a:lnTo>
                        <a:pt x="0" y="14"/>
                      </a:lnTo>
                      <a:lnTo>
                        <a:pt x="10" y="14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2FADA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4" name="Freeform 444">
                  <a:extLst>
                    <a:ext uri="{FF2B5EF4-FFF2-40B4-BE49-F238E27FC236}">
                      <a16:creationId xmlns:a16="http://schemas.microsoft.com/office/drawing/2014/main" id="{F94035CE-CBE0-4CA3-86B9-559685D13B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95" y="2680"/>
                  <a:ext cx="30" cy="14"/>
                </a:xfrm>
                <a:custGeom>
                  <a:avLst/>
                  <a:gdLst>
                    <a:gd name="T0" fmla="*/ 30 w 30"/>
                    <a:gd name="T1" fmla="*/ 0 h 14"/>
                    <a:gd name="T2" fmla="*/ 5 w 30"/>
                    <a:gd name="T3" fmla="*/ 0 h 14"/>
                    <a:gd name="T4" fmla="*/ 0 w 30"/>
                    <a:gd name="T5" fmla="*/ 14 h 14"/>
                    <a:gd name="T6" fmla="*/ 10 w 30"/>
                    <a:gd name="T7" fmla="*/ 14 h 14"/>
                    <a:gd name="T8" fmla="*/ 30 w 30"/>
                    <a:gd name="T9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0" h="14">
                      <a:moveTo>
                        <a:pt x="30" y="0"/>
                      </a:moveTo>
                      <a:lnTo>
                        <a:pt x="5" y="0"/>
                      </a:lnTo>
                      <a:lnTo>
                        <a:pt x="0" y="14"/>
                      </a:lnTo>
                      <a:lnTo>
                        <a:pt x="10" y="14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5" name="Freeform 445">
                  <a:extLst>
                    <a:ext uri="{FF2B5EF4-FFF2-40B4-BE49-F238E27FC236}">
                      <a16:creationId xmlns:a16="http://schemas.microsoft.com/office/drawing/2014/main" id="{166F7CED-C265-4A7E-AF1C-6AA7788588C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589" y="2390"/>
                  <a:ext cx="10" cy="250"/>
                </a:xfrm>
                <a:custGeom>
                  <a:avLst/>
                  <a:gdLst>
                    <a:gd name="T0" fmla="*/ 0 w 2"/>
                    <a:gd name="T1" fmla="*/ 18 h 51"/>
                    <a:gd name="T2" fmla="*/ 0 w 2"/>
                    <a:gd name="T3" fmla="*/ 51 h 51"/>
                    <a:gd name="T4" fmla="*/ 2 w 2"/>
                    <a:gd name="T5" fmla="*/ 50 h 51"/>
                    <a:gd name="T6" fmla="*/ 2 w 2"/>
                    <a:gd name="T7" fmla="*/ 21 h 51"/>
                    <a:gd name="T8" fmla="*/ 0 w 2"/>
                    <a:gd name="T9" fmla="*/ 19 h 51"/>
                    <a:gd name="T10" fmla="*/ 0 w 2"/>
                    <a:gd name="T11" fmla="*/ 18 h 51"/>
                    <a:gd name="T12" fmla="*/ 0 w 2"/>
                    <a:gd name="T13" fmla="*/ 0 h 51"/>
                    <a:gd name="T14" fmla="*/ 0 w 2"/>
                    <a:gd name="T15" fmla="*/ 0 h 51"/>
                    <a:gd name="T16" fmla="*/ 0 w 2"/>
                    <a:gd name="T17" fmla="*/ 10 h 51"/>
                    <a:gd name="T18" fmla="*/ 2 w 2"/>
                    <a:gd name="T19" fmla="*/ 7 h 51"/>
                    <a:gd name="T20" fmla="*/ 2 w 2"/>
                    <a:gd name="T21" fmla="*/ 3 h 51"/>
                    <a:gd name="T22" fmla="*/ 2 w 2"/>
                    <a:gd name="T23" fmla="*/ 2 h 51"/>
                    <a:gd name="T24" fmla="*/ 0 w 2"/>
                    <a:gd name="T25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" h="51">
                      <a:moveTo>
                        <a:pt x="0" y="18"/>
                      </a:moveTo>
                      <a:cubicBezTo>
                        <a:pt x="0" y="51"/>
                        <a:pt x="0" y="51"/>
                        <a:pt x="0" y="51"/>
                      </a:cubicBezTo>
                      <a:cubicBezTo>
                        <a:pt x="1" y="51"/>
                        <a:pt x="1" y="51"/>
                        <a:pt x="2" y="50"/>
                      </a:cubicBezTo>
                      <a:cubicBezTo>
                        <a:pt x="2" y="21"/>
                        <a:pt x="2" y="21"/>
                        <a:pt x="2" y="21"/>
                      </a:cubicBezTo>
                      <a:cubicBezTo>
                        <a:pt x="1" y="21"/>
                        <a:pt x="1" y="20"/>
                        <a:pt x="0" y="19"/>
                      </a:cubicBezTo>
                      <a:cubicBezTo>
                        <a:pt x="0" y="19"/>
                        <a:pt x="0" y="19"/>
                        <a:pt x="0" y="18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9"/>
                        <a:pt x="1" y="8"/>
                        <a:pt x="2" y="7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2"/>
                      </a:cubicBezTo>
                      <a:cubicBezTo>
                        <a:pt x="2" y="1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23828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6" name="Freeform 446">
                  <a:extLst>
                    <a:ext uri="{FF2B5EF4-FFF2-40B4-BE49-F238E27FC236}">
                      <a16:creationId xmlns:a16="http://schemas.microsoft.com/office/drawing/2014/main" id="{79C90884-B1B1-4665-91A8-94F0542E17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79" y="2439"/>
                  <a:ext cx="10" cy="39"/>
                </a:xfrm>
                <a:custGeom>
                  <a:avLst/>
                  <a:gdLst>
                    <a:gd name="T0" fmla="*/ 2 w 2"/>
                    <a:gd name="T1" fmla="*/ 0 h 8"/>
                    <a:gd name="T2" fmla="*/ 1 w 2"/>
                    <a:gd name="T3" fmla="*/ 1 h 8"/>
                    <a:gd name="T4" fmla="*/ 0 w 2"/>
                    <a:gd name="T5" fmla="*/ 4 h 8"/>
                    <a:gd name="T6" fmla="*/ 2 w 2"/>
                    <a:gd name="T7" fmla="*/ 8 h 8"/>
                    <a:gd name="T8" fmla="*/ 2 w 2"/>
                    <a:gd name="T9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8">
                      <a:moveTo>
                        <a:pt x="2" y="0"/>
                      </a:moveTo>
                      <a:cubicBezTo>
                        <a:pt x="1" y="0"/>
                        <a:pt x="1" y="0"/>
                        <a:pt x="1" y="1"/>
                      </a:cubicBezTo>
                      <a:cubicBezTo>
                        <a:pt x="1" y="2"/>
                        <a:pt x="0" y="3"/>
                        <a:pt x="0" y="4"/>
                      </a:cubicBezTo>
                      <a:cubicBezTo>
                        <a:pt x="0" y="6"/>
                        <a:pt x="1" y="7"/>
                        <a:pt x="2" y="8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DCDC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7" name="Freeform 447">
                  <a:extLst>
                    <a:ext uri="{FF2B5EF4-FFF2-40B4-BE49-F238E27FC236}">
                      <a16:creationId xmlns:a16="http://schemas.microsoft.com/office/drawing/2014/main" id="{F2FD290B-B760-4F83-B716-A9FC4FA18C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25" y="2665"/>
                  <a:ext cx="49" cy="15"/>
                </a:xfrm>
                <a:custGeom>
                  <a:avLst/>
                  <a:gdLst>
                    <a:gd name="T0" fmla="*/ 10 w 10"/>
                    <a:gd name="T1" fmla="*/ 0 h 3"/>
                    <a:gd name="T2" fmla="*/ 4 w 10"/>
                    <a:gd name="T3" fmla="*/ 0 h 3"/>
                    <a:gd name="T4" fmla="*/ 0 w 10"/>
                    <a:gd name="T5" fmla="*/ 3 h 3"/>
                    <a:gd name="T6" fmla="*/ 9 w 10"/>
                    <a:gd name="T7" fmla="*/ 3 h 3"/>
                    <a:gd name="T8" fmla="*/ 10 w 10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3">
                      <a:moveTo>
                        <a:pt x="10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9" y="2"/>
                        <a:pt x="10" y="1"/>
                        <a:pt x="10" y="0"/>
                      </a:cubicBezTo>
                    </a:path>
                  </a:pathLst>
                </a:custGeom>
                <a:solidFill>
                  <a:srgbClr val="DCDC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8" name="Freeform 448">
                  <a:extLst>
                    <a:ext uri="{FF2B5EF4-FFF2-40B4-BE49-F238E27FC236}">
                      <a16:creationId xmlns:a16="http://schemas.microsoft.com/office/drawing/2014/main" id="{7A368927-7532-45B0-9F14-B1B52D7140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25" y="2665"/>
                  <a:ext cx="242" cy="54"/>
                </a:xfrm>
                <a:custGeom>
                  <a:avLst/>
                  <a:gdLst>
                    <a:gd name="T0" fmla="*/ 242 w 242"/>
                    <a:gd name="T1" fmla="*/ 0 h 54"/>
                    <a:gd name="T2" fmla="*/ 129 w 242"/>
                    <a:gd name="T3" fmla="*/ 0 h 54"/>
                    <a:gd name="T4" fmla="*/ 5 w 242"/>
                    <a:gd name="T5" fmla="*/ 34 h 54"/>
                    <a:gd name="T6" fmla="*/ 0 w 242"/>
                    <a:gd name="T7" fmla="*/ 54 h 54"/>
                    <a:gd name="T8" fmla="*/ 20 w 242"/>
                    <a:gd name="T9" fmla="*/ 49 h 54"/>
                    <a:gd name="T10" fmla="*/ 143 w 242"/>
                    <a:gd name="T11" fmla="*/ 15 h 54"/>
                    <a:gd name="T12" fmla="*/ 242 w 242"/>
                    <a:gd name="T13" fmla="*/ 15 h 54"/>
                    <a:gd name="T14" fmla="*/ 242 w 242"/>
                    <a:gd name="T15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42" h="54">
                      <a:moveTo>
                        <a:pt x="242" y="0"/>
                      </a:moveTo>
                      <a:lnTo>
                        <a:pt x="129" y="0"/>
                      </a:lnTo>
                      <a:lnTo>
                        <a:pt x="5" y="34"/>
                      </a:lnTo>
                      <a:lnTo>
                        <a:pt x="0" y="54"/>
                      </a:lnTo>
                      <a:lnTo>
                        <a:pt x="20" y="49"/>
                      </a:lnTo>
                      <a:lnTo>
                        <a:pt x="143" y="15"/>
                      </a:lnTo>
                      <a:lnTo>
                        <a:pt x="242" y="15"/>
                      </a:lnTo>
                      <a:lnTo>
                        <a:pt x="242" y="0"/>
                      </a:lnTo>
                      <a:close/>
                    </a:path>
                  </a:pathLst>
                </a:custGeom>
                <a:solidFill>
                  <a:srgbClr val="2EA9A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9" name="Freeform 449">
                  <a:extLst>
                    <a:ext uri="{FF2B5EF4-FFF2-40B4-BE49-F238E27FC236}">
                      <a16:creationId xmlns:a16="http://schemas.microsoft.com/office/drawing/2014/main" id="{74ECF0BF-5990-45EB-A0B1-998939FE73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25" y="2665"/>
                  <a:ext cx="242" cy="54"/>
                </a:xfrm>
                <a:custGeom>
                  <a:avLst/>
                  <a:gdLst>
                    <a:gd name="T0" fmla="*/ 242 w 242"/>
                    <a:gd name="T1" fmla="*/ 0 h 54"/>
                    <a:gd name="T2" fmla="*/ 129 w 242"/>
                    <a:gd name="T3" fmla="*/ 0 h 54"/>
                    <a:gd name="T4" fmla="*/ 5 w 242"/>
                    <a:gd name="T5" fmla="*/ 34 h 54"/>
                    <a:gd name="T6" fmla="*/ 0 w 242"/>
                    <a:gd name="T7" fmla="*/ 54 h 54"/>
                    <a:gd name="T8" fmla="*/ 20 w 242"/>
                    <a:gd name="T9" fmla="*/ 49 h 54"/>
                    <a:gd name="T10" fmla="*/ 143 w 242"/>
                    <a:gd name="T11" fmla="*/ 15 h 54"/>
                    <a:gd name="T12" fmla="*/ 242 w 242"/>
                    <a:gd name="T13" fmla="*/ 15 h 54"/>
                    <a:gd name="T14" fmla="*/ 242 w 242"/>
                    <a:gd name="T15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42" h="54">
                      <a:moveTo>
                        <a:pt x="242" y="0"/>
                      </a:moveTo>
                      <a:lnTo>
                        <a:pt x="129" y="0"/>
                      </a:lnTo>
                      <a:lnTo>
                        <a:pt x="5" y="34"/>
                      </a:lnTo>
                      <a:lnTo>
                        <a:pt x="0" y="54"/>
                      </a:lnTo>
                      <a:lnTo>
                        <a:pt x="20" y="49"/>
                      </a:lnTo>
                      <a:lnTo>
                        <a:pt x="143" y="15"/>
                      </a:lnTo>
                      <a:lnTo>
                        <a:pt x="242" y="15"/>
                      </a:lnTo>
                      <a:lnTo>
                        <a:pt x="24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0" name="Rectangle 450">
                  <a:extLst>
                    <a:ext uri="{FF2B5EF4-FFF2-40B4-BE49-F238E27FC236}">
                      <a16:creationId xmlns:a16="http://schemas.microsoft.com/office/drawing/2014/main" id="{1A228732-C832-45C2-83C0-3CFFE996E7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7" y="2665"/>
                  <a:ext cx="44" cy="15"/>
                </a:xfrm>
                <a:prstGeom prst="rect">
                  <a:avLst/>
                </a:prstGeom>
                <a:solidFill>
                  <a:srgbClr val="594E4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1" name="Rectangle 451">
                  <a:extLst>
                    <a:ext uri="{FF2B5EF4-FFF2-40B4-BE49-F238E27FC236}">
                      <a16:creationId xmlns:a16="http://schemas.microsoft.com/office/drawing/2014/main" id="{2222A50D-4C4F-4C45-A95B-0B3079C595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7" y="2665"/>
                  <a:ext cx="44" cy="1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2" name="Freeform 452">
                  <a:extLst>
                    <a:ext uri="{FF2B5EF4-FFF2-40B4-BE49-F238E27FC236}">
                      <a16:creationId xmlns:a16="http://schemas.microsoft.com/office/drawing/2014/main" id="{946BDB9C-3246-4E5F-B32C-E106E7EE8F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1" y="2665"/>
                  <a:ext cx="94" cy="15"/>
                </a:xfrm>
                <a:custGeom>
                  <a:avLst/>
                  <a:gdLst>
                    <a:gd name="T0" fmla="*/ 94 w 94"/>
                    <a:gd name="T1" fmla="*/ 0 h 15"/>
                    <a:gd name="T2" fmla="*/ 0 w 94"/>
                    <a:gd name="T3" fmla="*/ 0 h 15"/>
                    <a:gd name="T4" fmla="*/ 0 w 94"/>
                    <a:gd name="T5" fmla="*/ 15 h 15"/>
                    <a:gd name="T6" fmla="*/ 89 w 94"/>
                    <a:gd name="T7" fmla="*/ 15 h 15"/>
                    <a:gd name="T8" fmla="*/ 94 w 94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4" h="15">
                      <a:moveTo>
                        <a:pt x="94" y="0"/>
                      </a:moveTo>
                      <a:lnTo>
                        <a:pt x="0" y="0"/>
                      </a:lnTo>
                      <a:lnTo>
                        <a:pt x="0" y="15"/>
                      </a:lnTo>
                      <a:lnTo>
                        <a:pt x="89" y="15"/>
                      </a:lnTo>
                      <a:lnTo>
                        <a:pt x="94" y="0"/>
                      </a:lnTo>
                      <a:close/>
                    </a:path>
                  </a:pathLst>
                </a:custGeom>
                <a:solidFill>
                  <a:srgbClr val="DCDCD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3" name="Freeform 453">
                  <a:extLst>
                    <a:ext uri="{FF2B5EF4-FFF2-40B4-BE49-F238E27FC236}">
                      <a16:creationId xmlns:a16="http://schemas.microsoft.com/office/drawing/2014/main" id="{EB14E7C1-A8E7-4A04-B02D-D22E5AAA6C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1" y="2665"/>
                  <a:ext cx="94" cy="15"/>
                </a:xfrm>
                <a:custGeom>
                  <a:avLst/>
                  <a:gdLst>
                    <a:gd name="T0" fmla="*/ 94 w 94"/>
                    <a:gd name="T1" fmla="*/ 0 h 15"/>
                    <a:gd name="T2" fmla="*/ 0 w 94"/>
                    <a:gd name="T3" fmla="*/ 0 h 15"/>
                    <a:gd name="T4" fmla="*/ 0 w 94"/>
                    <a:gd name="T5" fmla="*/ 15 h 15"/>
                    <a:gd name="T6" fmla="*/ 89 w 94"/>
                    <a:gd name="T7" fmla="*/ 15 h 15"/>
                    <a:gd name="T8" fmla="*/ 94 w 94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4" h="15">
                      <a:moveTo>
                        <a:pt x="94" y="0"/>
                      </a:moveTo>
                      <a:lnTo>
                        <a:pt x="0" y="0"/>
                      </a:lnTo>
                      <a:lnTo>
                        <a:pt x="0" y="15"/>
                      </a:lnTo>
                      <a:lnTo>
                        <a:pt x="89" y="15"/>
                      </a:lnTo>
                      <a:lnTo>
                        <a:pt x="9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4" name="Freeform 454">
                  <a:extLst>
                    <a:ext uri="{FF2B5EF4-FFF2-40B4-BE49-F238E27FC236}">
                      <a16:creationId xmlns:a16="http://schemas.microsoft.com/office/drawing/2014/main" id="{7B96BDD6-D1B7-420C-A9D1-E51CD5996D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69" y="2640"/>
                  <a:ext cx="320" cy="40"/>
                </a:xfrm>
                <a:custGeom>
                  <a:avLst/>
                  <a:gdLst>
                    <a:gd name="T0" fmla="*/ 65 w 65"/>
                    <a:gd name="T1" fmla="*/ 0 h 8"/>
                    <a:gd name="T2" fmla="*/ 62 w 65"/>
                    <a:gd name="T3" fmla="*/ 1 h 8"/>
                    <a:gd name="T4" fmla="*/ 62 w 65"/>
                    <a:gd name="T5" fmla="*/ 1 h 8"/>
                    <a:gd name="T6" fmla="*/ 58 w 65"/>
                    <a:gd name="T7" fmla="*/ 5 h 8"/>
                    <a:gd name="T8" fmla="*/ 1 w 65"/>
                    <a:gd name="T9" fmla="*/ 5 h 8"/>
                    <a:gd name="T10" fmla="*/ 0 w 65"/>
                    <a:gd name="T11" fmla="*/ 8 h 8"/>
                    <a:gd name="T12" fmla="*/ 61 w 65"/>
                    <a:gd name="T13" fmla="*/ 8 h 8"/>
                    <a:gd name="T14" fmla="*/ 65 w 65"/>
                    <a:gd name="T15" fmla="*/ 4 h 8"/>
                    <a:gd name="T16" fmla="*/ 65 w 65"/>
                    <a:gd name="T17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5" h="8">
                      <a:moveTo>
                        <a:pt x="65" y="0"/>
                      </a:moveTo>
                      <a:cubicBezTo>
                        <a:pt x="64" y="1"/>
                        <a:pt x="63" y="1"/>
                        <a:pt x="62" y="1"/>
                      </a:cubicBezTo>
                      <a:cubicBezTo>
                        <a:pt x="62" y="1"/>
                        <a:pt x="62" y="1"/>
                        <a:pt x="62" y="1"/>
                      </a:cubicBezTo>
                      <a:cubicBezTo>
                        <a:pt x="62" y="3"/>
                        <a:pt x="60" y="5"/>
                        <a:pt x="58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6"/>
                        <a:pt x="0" y="7"/>
                        <a:pt x="0" y="8"/>
                      </a:cubicBezTo>
                      <a:cubicBezTo>
                        <a:pt x="61" y="8"/>
                        <a:pt x="61" y="8"/>
                        <a:pt x="61" y="8"/>
                      </a:cubicBezTo>
                      <a:cubicBezTo>
                        <a:pt x="63" y="8"/>
                        <a:pt x="65" y="6"/>
                        <a:pt x="65" y="4"/>
                      </a:cubicBezTo>
                      <a:cubicBezTo>
                        <a:pt x="65" y="0"/>
                        <a:pt x="65" y="0"/>
                        <a:pt x="65" y="0"/>
                      </a:cubicBezTo>
                    </a:path>
                  </a:pathLst>
                </a:custGeom>
                <a:solidFill>
                  <a:srgbClr val="8A213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5" name="Freeform 455">
                  <a:extLst>
                    <a:ext uri="{FF2B5EF4-FFF2-40B4-BE49-F238E27FC236}">
                      <a16:creationId xmlns:a16="http://schemas.microsoft.com/office/drawing/2014/main" id="{8D03BAFF-650A-404B-98A3-843B489F57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00" y="2665"/>
                  <a:ext cx="44" cy="15"/>
                </a:xfrm>
                <a:custGeom>
                  <a:avLst/>
                  <a:gdLst>
                    <a:gd name="T0" fmla="*/ 44 w 44"/>
                    <a:gd name="T1" fmla="*/ 0 h 15"/>
                    <a:gd name="T2" fmla="*/ 5 w 44"/>
                    <a:gd name="T3" fmla="*/ 0 h 15"/>
                    <a:gd name="T4" fmla="*/ 0 w 44"/>
                    <a:gd name="T5" fmla="*/ 15 h 15"/>
                    <a:gd name="T6" fmla="*/ 25 w 44"/>
                    <a:gd name="T7" fmla="*/ 15 h 15"/>
                    <a:gd name="T8" fmla="*/ 44 w 44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15">
                      <a:moveTo>
                        <a:pt x="44" y="0"/>
                      </a:moveTo>
                      <a:lnTo>
                        <a:pt x="5" y="0"/>
                      </a:lnTo>
                      <a:lnTo>
                        <a:pt x="0" y="15"/>
                      </a:lnTo>
                      <a:lnTo>
                        <a:pt x="25" y="15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solidFill>
                  <a:srgbClr val="2EA9A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6" name="Freeform 456">
                  <a:extLst>
                    <a:ext uri="{FF2B5EF4-FFF2-40B4-BE49-F238E27FC236}">
                      <a16:creationId xmlns:a16="http://schemas.microsoft.com/office/drawing/2014/main" id="{BD684DC0-565C-4470-8177-649CA03CB0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00" y="2665"/>
                  <a:ext cx="44" cy="15"/>
                </a:xfrm>
                <a:custGeom>
                  <a:avLst/>
                  <a:gdLst>
                    <a:gd name="T0" fmla="*/ 44 w 44"/>
                    <a:gd name="T1" fmla="*/ 0 h 15"/>
                    <a:gd name="T2" fmla="*/ 5 w 44"/>
                    <a:gd name="T3" fmla="*/ 0 h 15"/>
                    <a:gd name="T4" fmla="*/ 0 w 44"/>
                    <a:gd name="T5" fmla="*/ 15 h 15"/>
                    <a:gd name="T6" fmla="*/ 25 w 44"/>
                    <a:gd name="T7" fmla="*/ 15 h 15"/>
                    <a:gd name="T8" fmla="*/ 44 w 44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15">
                      <a:moveTo>
                        <a:pt x="44" y="0"/>
                      </a:moveTo>
                      <a:lnTo>
                        <a:pt x="5" y="0"/>
                      </a:lnTo>
                      <a:lnTo>
                        <a:pt x="0" y="15"/>
                      </a:lnTo>
                      <a:lnTo>
                        <a:pt x="25" y="15"/>
                      </a:lnTo>
                      <a:lnTo>
                        <a:pt x="4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7" name="Freeform 457">
                  <a:extLst>
                    <a:ext uri="{FF2B5EF4-FFF2-40B4-BE49-F238E27FC236}">
                      <a16:creationId xmlns:a16="http://schemas.microsoft.com/office/drawing/2014/main" id="{737678EA-6FE9-4CE2-8BD3-2E1185BC14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74" y="2375"/>
                  <a:ext cx="15" cy="270"/>
                </a:xfrm>
                <a:custGeom>
                  <a:avLst/>
                  <a:gdLst>
                    <a:gd name="T0" fmla="*/ 0 w 3"/>
                    <a:gd name="T1" fmla="*/ 0 h 55"/>
                    <a:gd name="T2" fmla="*/ 0 w 3"/>
                    <a:gd name="T3" fmla="*/ 0 h 55"/>
                    <a:gd name="T4" fmla="*/ 0 w 3"/>
                    <a:gd name="T5" fmla="*/ 55 h 55"/>
                    <a:gd name="T6" fmla="*/ 3 w 3"/>
                    <a:gd name="T7" fmla="*/ 54 h 55"/>
                    <a:gd name="T8" fmla="*/ 3 w 3"/>
                    <a:gd name="T9" fmla="*/ 21 h 55"/>
                    <a:gd name="T10" fmla="*/ 1 w 3"/>
                    <a:gd name="T11" fmla="*/ 17 h 55"/>
                    <a:gd name="T12" fmla="*/ 2 w 3"/>
                    <a:gd name="T13" fmla="*/ 14 h 55"/>
                    <a:gd name="T14" fmla="*/ 3 w 3"/>
                    <a:gd name="T15" fmla="*/ 13 h 55"/>
                    <a:gd name="T16" fmla="*/ 3 w 3"/>
                    <a:gd name="T17" fmla="*/ 3 h 55"/>
                    <a:gd name="T18" fmla="*/ 3 w 3"/>
                    <a:gd name="T19" fmla="*/ 3 h 55"/>
                    <a:gd name="T20" fmla="*/ 0 w 3"/>
                    <a:gd name="T21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" h="55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55"/>
                        <a:pt x="0" y="55"/>
                        <a:pt x="0" y="55"/>
                      </a:cubicBezTo>
                      <a:cubicBezTo>
                        <a:pt x="1" y="55"/>
                        <a:pt x="2" y="55"/>
                        <a:pt x="3" y="54"/>
                      </a:cubicBezTo>
                      <a:cubicBezTo>
                        <a:pt x="3" y="21"/>
                        <a:pt x="3" y="21"/>
                        <a:pt x="3" y="21"/>
                      </a:cubicBezTo>
                      <a:cubicBezTo>
                        <a:pt x="2" y="20"/>
                        <a:pt x="1" y="19"/>
                        <a:pt x="1" y="17"/>
                      </a:cubicBezTo>
                      <a:cubicBezTo>
                        <a:pt x="1" y="16"/>
                        <a:pt x="2" y="15"/>
                        <a:pt x="2" y="14"/>
                      </a:cubicBezTo>
                      <a:cubicBezTo>
                        <a:pt x="2" y="13"/>
                        <a:pt x="2" y="13"/>
                        <a:pt x="3" y="1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2" y="1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227F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8" name="Freeform 458">
                  <a:extLst>
                    <a:ext uri="{FF2B5EF4-FFF2-40B4-BE49-F238E27FC236}">
                      <a16:creationId xmlns:a16="http://schemas.microsoft.com/office/drawing/2014/main" id="{CB4435BB-21D8-4D17-B2AC-919A1A304D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44" y="2650"/>
                  <a:ext cx="35" cy="15"/>
                </a:xfrm>
                <a:custGeom>
                  <a:avLst/>
                  <a:gdLst>
                    <a:gd name="T0" fmla="*/ 7 w 7"/>
                    <a:gd name="T1" fmla="*/ 0 h 3"/>
                    <a:gd name="T2" fmla="*/ 4 w 7"/>
                    <a:gd name="T3" fmla="*/ 0 h 3"/>
                    <a:gd name="T4" fmla="*/ 0 w 7"/>
                    <a:gd name="T5" fmla="*/ 3 h 3"/>
                    <a:gd name="T6" fmla="*/ 6 w 7"/>
                    <a:gd name="T7" fmla="*/ 3 h 3"/>
                    <a:gd name="T8" fmla="*/ 7 w 7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" h="3">
                      <a:moveTo>
                        <a:pt x="7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2"/>
                        <a:pt x="7" y="1"/>
                        <a:pt x="7" y="0"/>
                      </a:cubicBezTo>
                    </a:path>
                  </a:pathLst>
                </a:custGeom>
                <a:solidFill>
                  <a:srgbClr val="D5D5D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9" name="Freeform 459">
                  <a:extLst>
                    <a:ext uri="{FF2B5EF4-FFF2-40B4-BE49-F238E27FC236}">
                      <a16:creationId xmlns:a16="http://schemas.microsoft.com/office/drawing/2014/main" id="{880918E7-AFCD-4487-B278-3EBAB1E085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11" y="2650"/>
                  <a:ext cx="256" cy="54"/>
                </a:xfrm>
                <a:custGeom>
                  <a:avLst/>
                  <a:gdLst>
                    <a:gd name="T0" fmla="*/ 256 w 256"/>
                    <a:gd name="T1" fmla="*/ 0 h 54"/>
                    <a:gd name="T2" fmla="*/ 128 w 256"/>
                    <a:gd name="T3" fmla="*/ 0 h 54"/>
                    <a:gd name="T4" fmla="*/ 5 w 256"/>
                    <a:gd name="T5" fmla="*/ 35 h 54"/>
                    <a:gd name="T6" fmla="*/ 0 w 256"/>
                    <a:gd name="T7" fmla="*/ 54 h 54"/>
                    <a:gd name="T8" fmla="*/ 19 w 256"/>
                    <a:gd name="T9" fmla="*/ 49 h 54"/>
                    <a:gd name="T10" fmla="*/ 143 w 256"/>
                    <a:gd name="T11" fmla="*/ 15 h 54"/>
                    <a:gd name="T12" fmla="*/ 256 w 256"/>
                    <a:gd name="T13" fmla="*/ 15 h 54"/>
                    <a:gd name="T14" fmla="*/ 256 w 256"/>
                    <a:gd name="T15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56" h="54">
                      <a:moveTo>
                        <a:pt x="256" y="0"/>
                      </a:moveTo>
                      <a:lnTo>
                        <a:pt x="128" y="0"/>
                      </a:lnTo>
                      <a:lnTo>
                        <a:pt x="5" y="35"/>
                      </a:lnTo>
                      <a:lnTo>
                        <a:pt x="0" y="54"/>
                      </a:lnTo>
                      <a:lnTo>
                        <a:pt x="19" y="49"/>
                      </a:lnTo>
                      <a:lnTo>
                        <a:pt x="143" y="15"/>
                      </a:lnTo>
                      <a:lnTo>
                        <a:pt x="256" y="15"/>
                      </a:lnTo>
                      <a:lnTo>
                        <a:pt x="256" y="0"/>
                      </a:lnTo>
                      <a:close/>
                    </a:path>
                  </a:pathLst>
                </a:custGeom>
                <a:solidFill>
                  <a:srgbClr val="2CA4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0" name="Freeform 460">
                  <a:extLst>
                    <a:ext uri="{FF2B5EF4-FFF2-40B4-BE49-F238E27FC236}">
                      <a16:creationId xmlns:a16="http://schemas.microsoft.com/office/drawing/2014/main" id="{D847C9F4-A159-48EF-9E16-414C20562F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11" y="2650"/>
                  <a:ext cx="256" cy="54"/>
                </a:xfrm>
                <a:custGeom>
                  <a:avLst/>
                  <a:gdLst>
                    <a:gd name="T0" fmla="*/ 256 w 256"/>
                    <a:gd name="T1" fmla="*/ 0 h 54"/>
                    <a:gd name="T2" fmla="*/ 128 w 256"/>
                    <a:gd name="T3" fmla="*/ 0 h 54"/>
                    <a:gd name="T4" fmla="*/ 5 w 256"/>
                    <a:gd name="T5" fmla="*/ 35 h 54"/>
                    <a:gd name="T6" fmla="*/ 0 w 256"/>
                    <a:gd name="T7" fmla="*/ 54 h 54"/>
                    <a:gd name="T8" fmla="*/ 19 w 256"/>
                    <a:gd name="T9" fmla="*/ 49 h 54"/>
                    <a:gd name="T10" fmla="*/ 143 w 256"/>
                    <a:gd name="T11" fmla="*/ 15 h 54"/>
                    <a:gd name="T12" fmla="*/ 256 w 256"/>
                    <a:gd name="T13" fmla="*/ 15 h 54"/>
                    <a:gd name="T14" fmla="*/ 256 w 256"/>
                    <a:gd name="T15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56" h="54">
                      <a:moveTo>
                        <a:pt x="256" y="0"/>
                      </a:moveTo>
                      <a:lnTo>
                        <a:pt x="128" y="0"/>
                      </a:lnTo>
                      <a:lnTo>
                        <a:pt x="5" y="35"/>
                      </a:lnTo>
                      <a:lnTo>
                        <a:pt x="0" y="54"/>
                      </a:lnTo>
                      <a:lnTo>
                        <a:pt x="19" y="49"/>
                      </a:lnTo>
                      <a:lnTo>
                        <a:pt x="143" y="15"/>
                      </a:lnTo>
                      <a:lnTo>
                        <a:pt x="256" y="15"/>
                      </a:lnTo>
                      <a:lnTo>
                        <a:pt x="256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1" name="Rectangle 461">
                  <a:extLst>
                    <a:ext uri="{FF2B5EF4-FFF2-40B4-BE49-F238E27FC236}">
                      <a16:creationId xmlns:a16="http://schemas.microsoft.com/office/drawing/2014/main" id="{106E84F2-A2FB-4DBD-978D-A653AB8DAB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7" y="2650"/>
                  <a:ext cx="44" cy="15"/>
                </a:xfrm>
                <a:prstGeom prst="rect">
                  <a:avLst/>
                </a:prstGeom>
                <a:solidFill>
                  <a:srgbClr val="564C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2" name="Rectangle 462">
                  <a:extLst>
                    <a:ext uri="{FF2B5EF4-FFF2-40B4-BE49-F238E27FC236}">
                      <a16:creationId xmlns:a16="http://schemas.microsoft.com/office/drawing/2014/main" id="{8121F79D-167D-4D0E-B1B5-3EB2A2562E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7" y="2650"/>
                  <a:ext cx="44" cy="1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3" name="Freeform 463">
                  <a:extLst>
                    <a:ext uri="{FF2B5EF4-FFF2-40B4-BE49-F238E27FC236}">
                      <a16:creationId xmlns:a16="http://schemas.microsoft.com/office/drawing/2014/main" id="{66161342-2D29-4D14-AD36-FE4E394265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1" y="2650"/>
                  <a:ext cx="99" cy="15"/>
                </a:xfrm>
                <a:custGeom>
                  <a:avLst/>
                  <a:gdLst>
                    <a:gd name="T0" fmla="*/ 99 w 99"/>
                    <a:gd name="T1" fmla="*/ 0 h 15"/>
                    <a:gd name="T2" fmla="*/ 0 w 99"/>
                    <a:gd name="T3" fmla="*/ 0 h 15"/>
                    <a:gd name="T4" fmla="*/ 0 w 99"/>
                    <a:gd name="T5" fmla="*/ 15 h 15"/>
                    <a:gd name="T6" fmla="*/ 94 w 99"/>
                    <a:gd name="T7" fmla="*/ 15 h 15"/>
                    <a:gd name="T8" fmla="*/ 99 w 99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9" h="15">
                      <a:moveTo>
                        <a:pt x="99" y="0"/>
                      </a:moveTo>
                      <a:lnTo>
                        <a:pt x="0" y="0"/>
                      </a:lnTo>
                      <a:lnTo>
                        <a:pt x="0" y="15"/>
                      </a:lnTo>
                      <a:lnTo>
                        <a:pt x="94" y="15"/>
                      </a:lnTo>
                      <a:lnTo>
                        <a:pt x="99" y="0"/>
                      </a:lnTo>
                      <a:close/>
                    </a:path>
                  </a:pathLst>
                </a:custGeom>
                <a:solidFill>
                  <a:srgbClr val="D5D5D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4" name="Freeform 464">
                  <a:extLst>
                    <a:ext uri="{FF2B5EF4-FFF2-40B4-BE49-F238E27FC236}">
                      <a16:creationId xmlns:a16="http://schemas.microsoft.com/office/drawing/2014/main" id="{F4597090-9DB8-436C-95D7-1499284925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1" y="2650"/>
                  <a:ext cx="99" cy="15"/>
                </a:xfrm>
                <a:custGeom>
                  <a:avLst/>
                  <a:gdLst>
                    <a:gd name="T0" fmla="*/ 99 w 99"/>
                    <a:gd name="T1" fmla="*/ 0 h 15"/>
                    <a:gd name="T2" fmla="*/ 0 w 99"/>
                    <a:gd name="T3" fmla="*/ 0 h 15"/>
                    <a:gd name="T4" fmla="*/ 0 w 99"/>
                    <a:gd name="T5" fmla="*/ 15 h 15"/>
                    <a:gd name="T6" fmla="*/ 94 w 99"/>
                    <a:gd name="T7" fmla="*/ 15 h 15"/>
                    <a:gd name="T8" fmla="*/ 99 w 99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9" h="15">
                      <a:moveTo>
                        <a:pt x="99" y="0"/>
                      </a:moveTo>
                      <a:lnTo>
                        <a:pt x="0" y="0"/>
                      </a:lnTo>
                      <a:lnTo>
                        <a:pt x="0" y="15"/>
                      </a:lnTo>
                      <a:lnTo>
                        <a:pt x="94" y="15"/>
                      </a:lnTo>
                      <a:lnTo>
                        <a:pt x="99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5" name="Freeform 465">
                  <a:extLst>
                    <a:ext uri="{FF2B5EF4-FFF2-40B4-BE49-F238E27FC236}">
                      <a16:creationId xmlns:a16="http://schemas.microsoft.com/office/drawing/2014/main" id="{B3A8FE47-88C6-43B7-8EF7-A337C85070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74" y="2645"/>
                  <a:ext cx="300" cy="20"/>
                </a:xfrm>
                <a:custGeom>
                  <a:avLst/>
                  <a:gdLst>
                    <a:gd name="T0" fmla="*/ 61 w 61"/>
                    <a:gd name="T1" fmla="*/ 0 h 4"/>
                    <a:gd name="T2" fmla="*/ 41 w 61"/>
                    <a:gd name="T3" fmla="*/ 3 h 4"/>
                    <a:gd name="T4" fmla="*/ 26 w 61"/>
                    <a:gd name="T5" fmla="*/ 1 h 4"/>
                    <a:gd name="T6" fmla="*/ 1 w 61"/>
                    <a:gd name="T7" fmla="*/ 1 h 4"/>
                    <a:gd name="T8" fmla="*/ 0 w 61"/>
                    <a:gd name="T9" fmla="*/ 4 h 4"/>
                    <a:gd name="T10" fmla="*/ 57 w 61"/>
                    <a:gd name="T11" fmla="*/ 4 h 4"/>
                    <a:gd name="T12" fmla="*/ 61 w 61"/>
                    <a:gd name="T13" fmla="*/ 0 h 4"/>
                    <a:gd name="T14" fmla="*/ 61 w 61"/>
                    <a:gd name="T15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1" h="4">
                      <a:moveTo>
                        <a:pt x="61" y="0"/>
                      </a:moveTo>
                      <a:cubicBezTo>
                        <a:pt x="55" y="2"/>
                        <a:pt x="48" y="3"/>
                        <a:pt x="41" y="3"/>
                      </a:cubicBezTo>
                      <a:cubicBezTo>
                        <a:pt x="36" y="3"/>
                        <a:pt x="31" y="2"/>
                        <a:pt x="26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2"/>
                        <a:pt x="0" y="3"/>
                        <a:pt x="0" y="4"/>
                      </a:cubicBezTo>
                      <a:cubicBezTo>
                        <a:pt x="57" y="4"/>
                        <a:pt x="57" y="4"/>
                        <a:pt x="57" y="4"/>
                      </a:cubicBezTo>
                      <a:cubicBezTo>
                        <a:pt x="59" y="4"/>
                        <a:pt x="61" y="2"/>
                        <a:pt x="61" y="0"/>
                      </a:cubicBezTo>
                      <a:cubicBezTo>
                        <a:pt x="61" y="0"/>
                        <a:pt x="61" y="0"/>
                        <a:pt x="61" y="0"/>
                      </a:cubicBezTo>
                    </a:path>
                  </a:pathLst>
                </a:custGeom>
                <a:solidFill>
                  <a:srgbClr val="8620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6" name="Freeform 466">
                  <a:extLst>
                    <a:ext uri="{FF2B5EF4-FFF2-40B4-BE49-F238E27FC236}">
                      <a16:creationId xmlns:a16="http://schemas.microsoft.com/office/drawing/2014/main" id="{71F1257F-62C4-42BB-9FCC-2ECEAEC8381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205" y="2650"/>
                  <a:ext cx="271" cy="15"/>
                </a:xfrm>
                <a:custGeom>
                  <a:avLst/>
                  <a:gdLst>
                    <a:gd name="T0" fmla="*/ 12 w 55"/>
                    <a:gd name="T1" fmla="*/ 0 h 3"/>
                    <a:gd name="T2" fmla="*/ 1 w 55"/>
                    <a:gd name="T3" fmla="*/ 0 h 3"/>
                    <a:gd name="T4" fmla="*/ 0 w 55"/>
                    <a:gd name="T5" fmla="*/ 3 h 3"/>
                    <a:gd name="T6" fmla="*/ 8 w 55"/>
                    <a:gd name="T7" fmla="*/ 3 h 3"/>
                    <a:gd name="T8" fmla="*/ 12 w 55"/>
                    <a:gd name="T9" fmla="*/ 0 h 3"/>
                    <a:gd name="T10" fmla="*/ 55 w 55"/>
                    <a:gd name="T11" fmla="*/ 0 h 3"/>
                    <a:gd name="T12" fmla="*/ 40 w 55"/>
                    <a:gd name="T13" fmla="*/ 0 h 3"/>
                    <a:gd name="T14" fmla="*/ 55 w 55"/>
                    <a:gd name="T15" fmla="*/ 2 h 3"/>
                    <a:gd name="T16" fmla="*/ 55 w 55"/>
                    <a:gd name="T1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5" h="3">
                      <a:moveTo>
                        <a:pt x="1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12" y="0"/>
                        <a:pt x="12" y="0"/>
                        <a:pt x="12" y="0"/>
                      </a:cubicBezTo>
                      <a:moveTo>
                        <a:pt x="55" y="0"/>
                      </a:moveTo>
                      <a:cubicBezTo>
                        <a:pt x="40" y="0"/>
                        <a:pt x="40" y="0"/>
                        <a:pt x="40" y="0"/>
                      </a:cubicBezTo>
                      <a:cubicBezTo>
                        <a:pt x="45" y="1"/>
                        <a:pt x="50" y="2"/>
                        <a:pt x="55" y="2"/>
                      </a:cubicBezTo>
                      <a:cubicBezTo>
                        <a:pt x="55" y="0"/>
                        <a:pt x="55" y="0"/>
                        <a:pt x="55" y="0"/>
                      </a:cubicBezTo>
                    </a:path>
                  </a:pathLst>
                </a:custGeom>
                <a:solidFill>
                  <a:srgbClr val="2CA4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7" name="Freeform 467">
                  <a:extLst>
                    <a:ext uri="{FF2B5EF4-FFF2-40B4-BE49-F238E27FC236}">
                      <a16:creationId xmlns:a16="http://schemas.microsoft.com/office/drawing/2014/main" id="{2E1B187F-78A0-4DF1-993E-F0AC3481D6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76" y="2361"/>
                  <a:ext cx="98" cy="299"/>
                </a:xfrm>
                <a:custGeom>
                  <a:avLst/>
                  <a:gdLst>
                    <a:gd name="T0" fmla="*/ 17 w 20"/>
                    <a:gd name="T1" fmla="*/ 0 h 61"/>
                    <a:gd name="T2" fmla="*/ 17 w 20"/>
                    <a:gd name="T3" fmla="*/ 0 h 61"/>
                    <a:gd name="T4" fmla="*/ 17 w 20"/>
                    <a:gd name="T5" fmla="*/ 56 h 61"/>
                    <a:gd name="T6" fmla="*/ 13 w 20"/>
                    <a:gd name="T7" fmla="*/ 59 h 61"/>
                    <a:gd name="T8" fmla="*/ 0 w 20"/>
                    <a:gd name="T9" fmla="*/ 59 h 61"/>
                    <a:gd name="T10" fmla="*/ 0 w 20"/>
                    <a:gd name="T11" fmla="*/ 61 h 61"/>
                    <a:gd name="T12" fmla="*/ 20 w 20"/>
                    <a:gd name="T13" fmla="*/ 58 h 61"/>
                    <a:gd name="T14" fmla="*/ 20 w 20"/>
                    <a:gd name="T15" fmla="*/ 3 h 61"/>
                    <a:gd name="T16" fmla="*/ 20 w 20"/>
                    <a:gd name="T17" fmla="*/ 3 h 61"/>
                    <a:gd name="T18" fmla="*/ 17 w 20"/>
                    <a:gd name="T19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0" h="61">
                      <a:moveTo>
                        <a:pt x="17" y="0"/>
                      </a:move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7" y="56"/>
                        <a:pt x="17" y="56"/>
                        <a:pt x="17" y="56"/>
                      </a:cubicBezTo>
                      <a:cubicBezTo>
                        <a:pt x="17" y="58"/>
                        <a:pt x="15" y="59"/>
                        <a:pt x="13" y="59"/>
                      </a:cubicBezTo>
                      <a:cubicBezTo>
                        <a:pt x="0" y="59"/>
                        <a:pt x="0" y="59"/>
                        <a:pt x="0" y="59"/>
                      </a:cubicBezTo>
                      <a:cubicBezTo>
                        <a:pt x="0" y="61"/>
                        <a:pt x="0" y="61"/>
                        <a:pt x="0" y="61"/>
                      </a:cubicBezTo>
                      <a:cubicBezTo>
                        <a:pt x="7" y="61"/>
                        <a:pt x="14" y="60"/>
                        <a:pt x="20" y="58"/>
                      </a:cubicBezTo>
                      <a:cubicBezTo>
                        <a:pt x="20" y="3"/>
                        <a:pt x="20" y="3"/>
                        <a:pt x="20" y="3"/>
                      </a:cubicBezTo>
                      <a:cubicBezTo>
                        <a:pt x="20" y="3"/>
                        <a:pt x="20" y="3"/>
                        <a:pt x="20" y="3"/>
                      </a:cubicBezTo>
                      <a:cubicBezTo>
                        <a:pt x="19" y="1"/>
                        <a:pt x="18" y="0"/>
                        <a:pt x="17" y="0"/>
                      </a:cubicBezTo>
                    </a:path>
                  </a:pathLst>
                </a:custGeom>
                <a:solidFill>
                  <a:srgbClr val="217A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8" name="Freeform 468">
                  <a:extLst>
                    <a:ext uri="{FF2B5EF4-FFF2-40B4-BE49-F238E27FC236}">
                      <a16:creationId xmlns:a16="http://schemas.microsoft.com/office/drawing/2014/main" id="{9203B78F-E6E7-49D3-B27B-1A9277C2DA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64" y="2636"/>
                  <a:ext cx="25" cy="14"/>
                </a:xfrm>
                <a:custGeom>
                  <a:avLst/>
                  <a:gdLst>
                    <a:gd name="T0" fmla="*/ 5 w 5"/>
                    <a:gd name="T1" fmla="*/ 0 h 3"/>
                    <a:gd name="T2" fmla="*/ 5 w 5"/>
                    <a:gd name="T3" fmla="*/ 0 h 3"/>
                    <a:gd name="T4" fmla="*/ 0 w 5"/>
                    <a:gd name="T5" fmla="*/ 3 h 3"/>
                    <a:gd name="T6" fmla="*/ 3 w 5"/>
                    <a:gd name="T7" fmla="*/ 3 h 3"/>
                    <a:gd name="T8" fmla="*/ 5 w 5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3">
                      <a:moveTo>
                        <a:pt x="5" y="0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4" y="2"/>
                        <a:pt x="4" y="1"/>
                        <a:pt x="5" y="0"/>
                      </a:cubicBezTo>
                    </a:path>
                  </a:pathLst>
                </a:custGeom>
                <a:solidFill>
                  <a:srgbClr val="CDCDC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9" name="Freeform 469">
                  <a:extLst>
                    <a:ext uri="{FF2B5EF4-FFF2-40B4-BE49-F238E27FC236}">
                      <a16:creationId xmlns:a16="http://schemas.microsoft.com/office/drawing/2014/main" id="{5DDD17AB-EDE3-4AD0-8416-FC55520606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96" y="2636"/>
                  <a:ext cx="271" cy="54"/>
                </a:xfrm>
                <a:custGeom>
                  <a:avLst/>
                  <a:gdLst>
                    <a:gd name="T0" fmla="*/ 271 w 271"/>
                    <a:gd name="T1" fmla="*/ 0 h 54"/>
                    <a:gd name="T2" fmla="*/ 128 w 271"/>
                    <a:gd name="T3" fmla="*/ 0 h 54"/>
                    <a:gd name="T4" fmla="*/ 5 w 271"/>
                    <a:gd name="T5" fmla="*/ 34 h 54"/>
                    <a:gd name="T6" fmla="*/ 0 w 271"/>
                    <a:gd name="T7" fmla="*/ 54 h 54"/>
                    <a:gd name="T8" fmla="*/ 20 w 271"/>
                    <a:gd name="T9" fmla="*/ 49 h 54"/>
                    <a:gd name="T10" fmla="*/ 143 w 271"/>
                    <a:gd name="T11" fmla="*/ 14 h 54"/>
                    <a:gd name="T12" fmla="*/ 271 w 271"/>
                    <a:gd name="T13" fmla="*/ 14 h 54"/>
                    <a:gd name="T14" fmla="*/ 271 w 271"/>
                    <a:gd name="T15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71" h="54">
                      <a:moveTo>
                        <a:pt x="271" y="0"/>
                      </a:moveTo>
                      <a:lnTo>
                        <a:pt x="128" y="0"/>
                      </a:lnTo>
                      <a:lnTo>
                        <a:pt x="5" y="34"/>
                      </a:lnTo>
                      <a:lnTo>
                        <a:pt x="0" y="54"/>
                      </a:lnTo>
                      <a:lnTo>
                        <a:pt x="20" y="49"/>
                      </a:lnTo>
                      <a:lnTo>
                        <a:pt x="143" y="14"/>
                      </a:lnTo>
                      <a:lnTo>
                        <a:pt x="271" y="14"/>
                      </a:lnTo>
                      <a:lnTo>
                        <a:pt x="271" y="0"/>
                      </a:lnTo>
                      <a:close/>
                    </a:path>
                  </a:pathLst>
                </a:custGeom>
                <a:solidFill>
                  <a:srgbClr val="2A9E9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80" name="Freeform 470">
                  <a:extLst>
                    <a:ext uri="{FF2B5EF4-FFF2-40B4-BE49-F238E27FC236}">
                      <a16:creationId xmlns:a16="http://schemas.microsoft.com/office/drawing/2014/main" id="{08E2DA20-2F76-4081-BC3A-F2786AA1CE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96" y="2636"/>
                  <a:ext cx="271" cy="54"/>
                </a:xfrm>
                <a:custGeom>
                  <a:avLst/>
                  <a:gdLst>
                    <a:gd name="T0" fmla="*/ 271 w 271"/>
                    <a:gd name="T1" fmla="*/ 0 h 54"/>
                    <a:gd name="T2" fmla="*/ 128 w 271"/>
                    <a:gd name="T3" fmla="*/ 0 h 54"/>
                    <a:gd name="T4" fmla="*/ 5 w 271"/>
                    <a:gd name="T5" fmla="*/ 34 h 54"/>
                    <a:gd name="T6" fmla="*/ 0 w 271"/>
                    <a:gd name="T7" fmla="*/ 54 h 54"/>
                    <a:gd name="T8" fmla="*/ 20 w 271"/>
                    <a:gd name="T9" fmla="*/ 49 h 54"/>
                    <a:gd name="T10" fmla="*/ 143 w 271"/>
                    <a:gd name="T11" fmla="*/ 14 h 54"/>
                    <a:gd name="T12" fmla="*/ 271 w 271"/>
                    <a:gd name="T13" fmla="*/ 14 h 54"/>
                    <a:gd name="T14" fmla="*/ 271 w 271"/>
                    <a:gd name="T15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71" h="54">
                      <a:moveTo>
                        <a:pt x="271" y="0"/>
                      </a:moveTo>
                      <a:lnTo>
                        <a:pt x="128" y="0"/>
                      </a:lnTo>
                      <a:lnTo>
                        <a:pt x="5" y="34"/>
                      </a:lnTo>
                      <a:lnTo>
                        <a:pt x="0" y="54"/>
                      </a:lnTo>
                      <a:lnTo>
                        <a:pt x="20" y="49"/>
                      </a:lnTo>
                      <a:lnTo>
                        <a:pt x="143" y="14"/>
                      </a:lnTo>
                      <a:lnTo>
                        <a:pt x="271" y="14"/>
                      </a:lnTo>
                      <a:lnTo>
                        <a:pt x="27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81" name="Rectangle 471">
                  <a:extLst>
                    <a:ext uri="{FF2B5EF4-FFF2-40B4-BE49-F238E27FC236}">
                      <a16:creationId xmlns:a16="http://schemas.microsoft.com/office/drawing/2014/main" id="{98003339-405C-4056-AC5F-36CCE77BD7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7" y="2636"/>
                  <a:ext cx="44" cy="14"/>
                </a:xfrm>
                <a:prstGeom prst="rect">
                  <a:avLst/>
                </a:prstGeom>
                <a:solidFill>
                  <a:srgbClr val="534A4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82" name="Rectangle 472">
                  <a:extLst>
                    <a:ext uri="{FF2B5EF4-FFF2-40B4-BE49-F238E27FC236}">
                      <a16:creationId xmlns:a16="http://schemas.microsoft.com/office/drawing/2014/main" id="{B046454A-92F4-4FC8-9847-795B27030D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7" y="2636"/>
                  <a:ext cx="44" cy="1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83" name="Freeform 473">
                  <a:extLst>
                    <a:ext uri="{FF2B5EF4-FFF2-40B4-BE49-F238E27FC236}">
                      <a16:creationId xmlns:a16="http://schemas.microsoft.com/office/drawing/2014/main" id="{D9CCFFB4-B819-4501-8F15-2B7614C867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1" y="2636"/>
                  <a:ext cx="104" cy="14"/>
                </a:xfrm>
                <a:custGeom>
                  <a:avLst/>
                  <a:gdLst>
                    <a:gd name="T0" fmla="*/ 104 w 104"/>
                    <a:gd name="T1" fmla="*/ 0 h 14"/>
                    <a:gd name="T2" fmla="*/ 0 w 104"/>
                    <a:gd name="T3" fmla="*/ 0 h 14"/>
                    <a:gd name="T4" fmla="*/ 0 w 104"/>
                    <a:gd name="T5" fmla="*/ 14 h 14"/>
                    <a:gd name="T6" fmla="*/ 99 w 104"/>
                    <a:gd name="T7" fmla="*/ 14 h 14"/>
                    <a:gd name="T8" fmla="*/ 104 w 104"/>
                    <a:gd name="T9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14">
                      <a:moveTo>
                        <a:pt x="104" y="0"/>
                      </a:moveTo>
                      <a:lnTo>
                        <a:pt x="0" y="0"/>
                      </a:lnTo>
                      <a:lnTo>
                        <a:pt x="0" y="14"/>
                      </a:lnTo>
                      <a:lnTo>
                        <a:pt x="99" y="14"/>
                      </a:lnTo>
                      <a:lnTo>
                        <a:pt x="104" y="0"/>
                      </a:lnTo>
                      <a:close/>
                    </a:path>
                  </a:pathLst>
                </a:custGeom>
                <a:solidFill>
                  <a:srgbClr val="CDCDC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84" name="Freeform 474">
                  <a:extLst>
                    <a:ext uri="{FF2B5EF4-FFF2-40B4-BE49-F238E27FC236}">
                      <a16:creationId xmlns:a16="http://schemas.microsoft.com/office/drawing/2014/main" id="{7FD49FF2-2B76-4354-851C-A692A4CB9D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1" y="2636"/>
                  <a:ext cx="104" cy="14"/>
                </a:xfrm>
                <a:custGeom>
                  <a:avLst/>
                  <a:gdLst>
                    <a:gd name="T0" fmla="*/ 104 w 104"/>
                    <a:gd name="T1" fmla="*/ 0 h 14"/>
                    <a:gd name="T2" fmla="*/ 0 w 104"/>
                    <a:gd name="T3" fmla="*/ 0 h 14"/>
                    <a:gd name="T4" fmla="*/ 0 w 104"/>
                    <a:gd name="T5" fmla="*/ 14 h 14"/>
                    <a:gd name="T6" fmla="*/ 99 w 104"/>
                    <a:gd name="T7" fmla="*/ 14 h 14"/>
                    <a:gd name="T8" fmla="*/ 104 w 104"/>
                    <a:gd name="T9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14">
                      <a:moveTo>
                        <a:pt x="104" y="0"/>
                      </a:moveTo>
                      <a:lnTo>
                        <a:pt x="0" y="0"/>
                      </a:lnTo>
                      <a:lnTo>
                        <a:pt x="0" y="14"/>
                      </a:lnTo>
                      <a:lnTo>
                        <a:pt x="99" y="14"/>
                      </a:lnTo>
                      <a:lnTo>
                        <a:pt x="10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85" name="Freeform 475">
                  <a:extLst>
                    <a:ext uri="{FF2B5EF4-FFF2-40B4-BE49-F238E27FC236}">
                      <a16:creationId xmlns:a16="http://schemas.microsoft.com/office/drawing/2014/main" id="{B60DBF5A-8DCC-4411-A670-16663DAFA9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79" y="2636"/>
                  <a:ext cx="123" cy="14"/>
                </a:xfrm>
                <a:custGeom>
                  <a:avLst/>
                  <a:gdLst>
                    <a:gd name="T0" fmla="*/ 15 w 25"/>
                    <a:gd name="T1" fmla="*/ 0 h 3"/>
                    <a:gd name="T2" fmla="*/ 2 w 25"/>
                    <a:gd name="T3" fmla="*/ 0 h 3"/>
                    <a:gd name="T4" fmla="*/ 0 w 25"/>
                    <a:gd name="T5" fmla="*/ 3 h 3"/>
                    <a:gd name="T6" fmla="*/ 25 w 25"/>
                    <a:gd name="T7" fmla="*/ 3 h 3"/>
                    <a:gd name="T8" fmla="*/ 15 w 25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3">
                      <a:moveTo>
                        <a:pt x="15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1" y="2"/>
                        <a:pt x="0" y="3"/>
                      </a:cubicBezTo>
                      <a:cubicBezTo>
                        <a:pt x="25" y="3"/>
                        <a:pt x="25" y="3"/>
                        <a:pt x="25" y="3"/>
                      </a:cubicBezTo>
                      <a:cubicBezTo>
                        <a:pt x="22" y="2"/>
                        <a:pt x="18" y="1"/>
                        <a:pt x="15" y="0"/>
                      </a:cubicBezTo>
                    </a:path>
                  </a:pathLst>
                </a:custGeom>
                <a:solidFill>
                  <a:srgbClr val="811F3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86" name="Freeform 476">
                  <a:extLst>
                    <a:ext uri="{FF2B5EF4-FFF2-40B4-BE49-F238E27FC236}">
                      <a16:creationId xmlns:a16="http://schemas.microsoft.com/office/drawing/2014/main" id="{535C23B8-1A23-461A-AD17-F2EE9C4D396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210" y="2636"/>
                  <a:ext cx="266" cy="14"/>
                </a:xfrm>
                <a:custGeom>
                  <a:avLst/>
                  <a:gdLst>
                    <a:gd name="T0" fmla="*/ 16 w 54"/>
                    <a:gd name="T1" fmla="*/ 0 h 3"/>
                    <a:gd name="T2" fmla="*/ 1 w 54"/>
                    <a:gd name="T3" fmla="*/ 0 h 3"/>
                    <a:gd name="T4" fmla="*/ 0 w 54"/>
                    <a:gd name="T5" fmla="*/ 3 h 3"/>
                    <a:gd name="T6" fmla="*/ 11 w 54"/>
                    <a:gd name="T7" fmla="*/ 3 h 3"/>
                    <a:gd name="T8" fmla="*/ 16 w 54"/>
                    <a:gd name="T9" fmla="*/ 0 h 3"/>
                    <a:gd name="T10" fmla="*/ 54 w 54"/>
                    <a:gd name="T11" fmla="*/ 0 h 3"/>
                    <a:gd name="T12" fmla="*/ 29 w 54"/>
                    <a:gd name="T13" fmla="*/ 0 h 3"/>
                    <a:gd name="T14" fmla="*/ 39 w 54"/>
                    <a:gd name="T15" fmla="*/ 3 h 3"/>
                    <a:gd name="T16" fmla="*/ 54 w 54"/>
                    <a:gd name="T17" fmla="*/ 3 h 3"/>
                    <a:gd name="T18" fmla="*/ 54 w 54"/>
                    <a:gd name="T1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4" h="3">
                      <a:moveTo>
                        <a:pt x="16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6" y="0"/>
                        <a:pt x="16" y="0"/>
                        <a:pt x="16" y="0"/>
                      </a:cubicBezTo>
                      <a:moveTo>
                        <a:pt x="54" y="0"/>
                      </a:move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32" y="1"/>
                        <a:pt x="36" y="2"/>
                        <a:pt x="39" y="3"/>
                      </a:cubicBezTo>
                      <a:cubicBezTo>
                        <a:pt x="54" y="3"/>
                        <a:pt x="54" y="3"/>
                        <a:pt x="54" y="3"/>
                      </a:cubicBezTo>
                      <a:cubicBezTo>
                        <a:pt x="54" y="0"/>
                        <a:pt x="54" y="0"/>
                        <a:pt x="54" y="0"/>
                      </a:cubicBezTo>
                    </a:path>
                  </a:pathLst>
                </a:custGeom>
                <a:solidFill>
                  <a:srgbClr val="2A9E9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87" name="Freeform 477">
                  <a:extLst>
                    <a:ext uri="{FF2B5EF4-FFF2-40B4-BE49-F238E27FC236}">
                      <a16:creationId xmlns:a16="http://schemas.microsoft.com/office/drawing/2014/main" id="{D971F044-E298-4272-BFC3-FC93278F6E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76" y="2346"/>
                  <a:ext cx="83" cy="304"/>
                </a:xfrm>
                <a:custGeom>
                  <a:avLst/>
                  <a:gdLst>
                    <a:gd name="T0" fmla="*/ 14 w 17"/>
                    <a:gd name="T1" fmla="*/ 0 h 62"/>
                    <a:gd name="T2" fmla="*/ 14 w 17"/>
                    <a:gd name="T3" fmla="*/ 1 h 62"/>
                    <a:gd name="T4" fmla="*/ 14 w 17"/>
                    <a:gd name="T5" fmla="*/ 56 h 62"/>
                    <a:gd name="T6" fmla="*/ 10 w 17"/>
                    <a:gd name="T7" fmla="*/ 59 h 62"/>
                    <a:gd name="T8" fmla="*/ 0 w 17"/>
                    <a:gd name="T9" fmla="*/ 59 h 62"/>
                    <a:gd name="T10" fmla="*/ 0 w 17"/>
                    <a:gd name="T11" fmla="*/ 62 h 62"/>
                    <a:gd name="T12" fmla="*/ 13 w 17"/>
                    <a:gd name="T13" fmla="*/ 62 h 62"/>
                    <a:gd name="T14" fmla="*/ 17 w 17"/>
                    <a:gd name="T15" fmla="*/ 59 h 62"/>
                    <a:gd name="T16" fmla="*/ 17 w 17"/>
                    <a:gd name="T17" fmla="*/ 3 h 62"/>
                    <a:gd name="T18" fmla="*/ 17 w 17"/>
                    <a:gd name="T19" fmla="*/ 3 h 62"/>
                    <a:gd name="T20" fmla="*/ 14 w 17"/>
                    <a:gd name="T21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7" h="62">
                      <a:moveTo>
                        <a:pt x="14" y="0"/>
                      </a:moveTo>
                      <a:cubicBezTo>
                        <a:pt x="14" y="0"/>
                        <a:pt x="14" y="0"/>
                        <a:pt x="14" y="1"/>
                      </a:cubicBezTo>
                      <a:cubicBezTo>
                        <a:pt x="14" y="56"/>
                        <a:pt x="14" y="56"/>
                        <a:pt x="14" y="56"/>
                      </a:cubicBezTo>
                      <a:cubicBezTo>
                        <a:pt x="14" y="58"/>
                        <a:pt x="12" y="59"/>
                        <a:pt x="10" y="59"/>
                      </a:cubicBezTo>
                      <a:cubicBezTo>
                        <a:pt x="0" y="59"/>
                        <a:pt x="0" y="59"/>
                        <a:pt x="0" y="59"/>
                      </a:cubicBez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13" y="62"/>
                        <a:pt x="13" y="62"/>
                        <a:pt x="13" y="62"/>
                      </a:cubicBezTo>
                      <a:cubicBezTo>
                        <a:pt x="15" y="62"/>
                        <a:pt x="17" y="61"/>
                        <a:pt x="17" y="59"/>
                      </a:cubicBezTo>
                      <a:cubicBezTo>
                        <a:pt x="17" y="3"/>
                        <a:pt x="17" y="3"/>
                        <a:pt x="17" y="3"/>
                      </a:cubicBezTo>
                      <a:cubicBezTo>
                        <a:pt x="17" y="3"/>
                        <a:pt x="17" y="3"/>
                        <a:pt x="17" y="3"/>
                      </a:cubicBezTo>
                      <a:cubicBezTo>
                        <a:pt x="17" y="1"/>
                        <a:pt x="15" y="0"/>
                        <a:pt x="14" y="0"/>
                      </a:cubicBezTo>
                    </a:path>
                  </a:pathLst>
                </a:custGeom>
                <a:solidFill>
                  <a:srgbClr val="20767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88" name="Freeform 478">
                  <a:extLst>
                    <a:ext uri="{FF2B5EF4-FFF2-40B4-BE49-F238E27FC236}">
                      <a16:creationId xmlns:a16="http://schemas.microsoft.com/office/drawing/2014/main" id="{4B57A5D6-C989-4AF2-B470-51C2BAC02B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89" y="263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C6C6C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89" name="Freeform 479">
                  <a:extLst>
                    <a:ext uri="{FF2B5EF4-FFF2-40B4-BE49-F238E27FC236}">
                      <a16:creationId xmlns:a16="http://schemas.microsoft.com/office/drawing/2014/main" id="{F7417A14-B723-4978-8C0B-56A53B353C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1" y="2621"/>
                  <a:ext cx="286" cy="54"/>
                </a:xfrm>
                <a:custGeom>
                  <a:avLst/>
                  <a:gdLst>
                    <a:gd name="T0" fmla="*/ 286 w 286"/>
                    <a:gd name="T1" fmla="*/ 0 h 54"/>
                    <a:gd name="T2" fmla="*/ 128 w 286"/>
                    <a:gd name="T3" fmla="*/ 0 h 54"/>
                    <a:gd name="T4" fmla="*/ 5 w 286"/>
                    <a:gd name="T5" fmla="*/ 34 h 54"/>
                    <a:gd name="T6" fmla="*/ 0 w 286"/>
                    <a:gd name="T7" fmla="*/ 54 h 54"/>
                    <a:gd name="T8" fmla="*/ 20 w 286"/>
                    <a:gd name="T9" fmla="*/ 49 h 54"/>
                    <a:gd name="T10" fmla="*/ 143 w 286"/>
                    <a:gd name="T11" fmla="*/ 15 h 54"/>
                    <a:gd name="T12" fmla="*/ 286 w 286"/>
                    <a:gd name="T13" fmla="*/ 15 h 54"/>
                    <a:gd name="T14" fmla="*/ 286 w 286"/>
                    <a:gd name="T15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6" h="54">
                      <a:moveTo>
                        <a:pt x="286" y="0"/>
                      </a:moveTo>
                      <a:lnTo>
                        <a:pt x="128" y="0"/>
                      </a:lnTo>
                      <a:lnTo>
                        <a:pt x="5" y="34"/>
                      </a:lnTo>
                      <a:lnTo>
                        <a:pt x="0" y="54"/>
                      </a:lnTo>
                      <a:lnTo>
                        <a:pt x="20" y="49"/>
                      </a:lnTo>
                      <a:lnTo>
                        <a:pt x="143" y="15"/>
                      </a:lnTo>
                      <a:lnTo>
                        <a:pt x="286" y="15"/>
                      </a:lnTo>
                      <a:lnTo>
                        <a:pt x="286" y="0"/>
                      </a:lnTo>
                      <a:close/>
                    </a:path>
                  </a:pathLst>
                </a:custGeom>
                <a:solidFill>
                  <a:srgbClr val="2999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90" name="Freeform 480">
                  <a:extLst>
                    <a:ext uri="{FF2B5EF4-FFF2-40B4-BE49-F238E27FC236}">
                      <a16:creationId xmlns:a16="http://schemas.microsoft.com/office/drawing/2014/main" id="{7D410CBF-2D23-44DC-B946-3058D6B5F5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1" y="2621"/>
                  <a:ext cx="286" cy="54"/>
                </a:xfrm>
                <a:custGeom>
                  <a:avLst/>
                  <a:gdLst>
                    <a:gd name="T0" fmla="*/ 286 w 286"/>
                    <a:gd name="T1" fmla="*/ 0 h 54"/>
                    <a:gd name="T2" fmla="*/ 128 w 286"/>
                    <a:gd name="T3" fmla="*/ 0 h 54"/>
                    <a:gd name="T4" fmla="*/ 5 w 286"/>
                    <a:gd name="T5" fmla="*/ 34 h 54"/>
                    <a:gd name="T6" fmla="*/ 0 w 286"/>
                    <a:gd name="T7" fmla="*/ 54 h 54"/>
                    <a:gd name="T8" fmla="*/ 20 w 286"/>
                    <a:gd name="T9" fmla="*/ 49 h 54"/>
                    <a:gd name="T10" fmla="*/ 143 w 286"/>
                    <a:gd name="T11" fmla="*/ 15 h 54"/>
                    <a:gd name="T12" fmla="*/ 286 w 286"/>
                    <a:gd name="T13" fmla="*/ 15 h 54"/>
                    <a:gd name="T14" fmla="*/ 286 w 286"/>
                    <a:gd name="T15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6" h="54">
                      <a:moveTo>
                        <a:pt x="286" y="0"/>
                      </a:moveTo>
                      <a:lnTo>
                        <a:pt x="128" y="0"/>
                      </a:lnTo>
                      <a:lnTo>
                        <a:pt x="5" y="34"/>
                      </a:lnTo>
                      <a:lnTo>
                        <a:pt x="0" y="54"/>
                      </a:lnTo>
                      <a:lnTo>
                        <a:pt x="20" y="49"/>
                      </a:lnTo>
                      <a:lnTo>
                        <a:pt x="143" y="15"/>
                      </a:lnTo>
                      <a:lnTo>
                        <a:pt x="286" y="15"/>
                      </a:lnTo>
                      <a:lnTo>
                        <a:pt x="286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91" name="Rectangle 481">
                  <a:extLst>
                    <a:ext uri="{FF2B5EF4-FFF2-40B4-BE49-F238E27FC236}">
                      <a16:creationId xmlns:a16="http://schemas.microsoft.com/office/drawing/2014/main" id="{4D21DE10-CFA0-4409-9FCD-31B84F27BE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7" y="2621"/>
                  <a:ext cx="44" cy="15"/>
                </a:xfrm>
                <a:prstGeom prst="rect">
                  <a:avLst/>
                </a:prstGeom>
                <a:solidFill>
                  <a:srgbClr val="50474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92" name="Rectangle 482">
                  <a:extLst>
                    <a:ext uri="{FF2B5EF4-FFF2-40B4-BE49-F238E27FC236}">
                      <a16:creationId xmlns:a16="http://schemas.microsoft.com/office/drawing/2014/main" id="{2EF70A2E-CF7B-4A22-BA06-104144D119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7" y="2621"/>
                  <a:ext cx="44" cy="1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93" name="Freeform 483">
                  <a:extLst>
                    <a:ext uri="{FF2B5EF4-FFF2-40B4-BE49-F238E27FC236}">
                      <a16:creationId xmlns:a16="http://schemas.microsoft.com/office/drawing/2014/main" id="{590554C5-D206-474B-8F6E-739ABE6D5D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1" y="2621"/>
                  <a:ext cx="109" cy="15"/>
                </a:xfrm>
                <a:custGeom>
                  <a:avLst/>
                  <a:gdLst>
                    <a:gd name="T0" fmla="*/ 109 w 109"/>
                    <a:gd name="T1" fmla="*/ 0 h 15"/>
                    <a:gd name="T2" fmla="*/ 0 w 109"/>
                    <a:gd name="T3" fmla="*/ 0 h 15"/>
                    <a:gd name="T4" fmla="*/ 0 w 109"/>
                    <a:gd name="T5" fmla="*/ 15 h 15"/>
                    <a:gd name="T6" fmla="*/ 104 w 109"/>
                    <a:gd name="T7" fmla="*/ 15 h 15"/>
                    <a:gd name="T8" fmla="*/ 109 w 109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9" h="15">
                      <a:moveTo>
                        <a:pt x="109" y="0"/>
                      </a:moveTo>
                      <a:lnTo>
                        <a:pt x="0" y="0"/>
                      </a:lnTo>
                      <a:lnTo>
                        <a:pt x="0" y="15"/>
                      </a:lnTo>
                      <a:lnTo>
                        <a:pt x="104" y="15"/>
                      </a:lnTo>
                      <a:lnTo>
                        <a:pt x="109" y="0"/>
                      </a:lnTo>
                      <a:close/>
                    </a:path>
                  </a:pathLst>
                </a:custGeom>
                <a:solidFill>
                  <a:srgbClr val="C6C6C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94" name="Freeform 484">
                  <a:extLst>
                    <a:ext uri="{FF2B5EF4-FFF2-40B4-BE49-F238E27FC236}">
                      <a16:creationId xmlns:a16="http://schemas.microsoft.com/office/drawing/2014/main" id="{65874F61-93D3-460F-95A8-9BD5327155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1" y="2621"/>
                  <a:ext cx="109" cy="15"/>
                </a:xfrm>
                <a:custGeom>
                  <a:avLst/>
                  <a:gdLst>
                    <a:gd name="T0" fmla="*/ 109 w 109"/>
                    <a:gd name="T1" fmla="*/ 0 h 15"/>
                    <a:gd name="T2" fmla="*/ 0 w 109"/>
                    <a:gd name="T3" fmla="*/ 0 h 15"/>
                    <a:gd name="T4" fmla="*/ 0 w 109"/>
                    <a:gd name="T5" fmla="*/ 15 h 15"/>
                    <a:gd name="T6" fmla="*/ 104 w 109"/>
                    <a:gd name="T7" fmla="*/ 15 h 15"/>
                    <a:gd name="T8" fmla="*/ 109 w 109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9" h="15">
                      <a:moveTo>
                        <a:pt x="109" y="0"/>
                      </a:moveTo>
                      <a:lnTo>
                        <a:pt x="0" y="0"/>
                      </a:lnTo>
                      <a:lnTo>
                        <a:pt x="0" y="15"/>
                      </a:lnTo>
                      <a:lnTo>
                        <a:pt x="104" y="15"/>
                      </a:lnTo>
                      <a:lnTo>
                        <a:pt x="109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95" name="Freeform 485">
                  <a:extLst>
                    <a:ext uri="{FF2B5EF4-FFF2-40B4-BE49-F238E27FC236}">
                      <a16:creationId xmlns:a16="http://schemas.microsoft.com/office/drawing/2014/main" id="{B5C35607-3A0E-478F-968E-3AA9954DCF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89" y="2621"/>
                  <a:ext cx="64" cy="15"/>
                </a:xfrm>
                <a:custGeom>
                  <a:avLst/>
                  <a:gdLst>
                    <a:gd name="T0" fmla="*/ 6 w 13"/>
                    <a:gd name="T1" fmla="*/ 0 h 3"/>
                    <a:gd name="T2" fmla="*/ 4 w 13"/>
                    <a:gd name="T3" fmla="*/ 0 h 3"/>
                    <a:gd name="T4" fmla="*/ 0 w 13"/>
                    <a:gd name="T5" fmla="*/ 3 h 3"/>
                    <a:gd name="T6" fmla="*/ 0 w 13"/>
                    <a:gd name="T7" fmla="*/ 3 h 3"/>
                    <a:gd name="T8" fmla="*/ 0 w 13"/>
                    <a:gd name="T9" fmla="*/ 3 h 3"/>
                    <a:gd name="T10" fmla="*/ 13 w 13"/>
                    <a:gd name="T11" fmla="*/ 3 h 3"/>
                    <a:gd name="T12" fmla="*/ 6 w 13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" h="3">
                      <a:moveTo>
                        <a:pt x="6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3" y="3"/>
                        <a:pt x="13" y="3"/>
                        <a:pt x="13" y="3"/>
                      </a:cubicBezTo>
                      <a:cubicBezTo>
                        <a:pt x="11" y="2"/>
                        <a:pt x="9" y="1"/>
                        <a:pt x="6" y="0"/>
                      </a:cubicBezTo>
                    </a:path>
                  </a:pathLst>
                </a:custGeom>
                <a:solidFill>
                  <a:srgbClr val="7D1D3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96" name="Freeform 486">
                  <a:extLst>
                    <a:ext uri="{FF2B5EF4-FFF2-40B4-BE49-F238E27FC236}">
                      <a16:creationId xmlns:a16="http://schemas.microsoft.com/office/drawing/2014/main" id="{260BCD13-34A0-4C5F-8329-E789D410A0C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215" y="2621"/>
                  <a:ext cx="261" cy="15"/>
                </a:xfrm>
                <a:custGeom>
                  <a:avLst/>
                  <a:gdLst>
                    <a:gd name="T0" fmla="*/ 19 w 53"/>
                    <a:gd name="T1" fmla="*/ 0 h 3"/>
                    <a:gd name="T2" fmla="*/ 1 w 53"/>
                    <a:gd name="T3" fmla="*/ 0 h 3"/>
                    <a:gd name="T4" fmla="*/ 0 w 53"/>
                    <a:gd name="T5" fmla="*/ 3 h 3"/>
                    <a:gd name="T6" fmla="*/ 15 w 53"/>
                    <a:gd name="T7" fmla="*/ 3 h 3"/>
                    <a:gd name="T8" fmla="*/ 15 w 53"/>
                    <a:gd name="T9" fmla="*/ 3 h 3"/>
                    <a:gd name="T10" fmla="*/ 19 w 53"/>
                    <a:gd name="T11" fmla="*/ 0 h 3"/>
                    <a:gd name="T12" fmla="*/ 53 w 53"/>
                    <a:gd name="T13" fmla="*/ 0 h 3"/>
                    <a:gd name="T14" fmla="*/ 21 w 53"/>
                    <a:gd name="T15" fmla="*/ 0 h 3"/>
                    <a:gd name="T16" fmla="*/ 28 w 53"/>
                    <a:gd name="T17" fmla="*/ 3 h 3"/>
                    <a:gd name="T18" fmla="*/ 53 w 53"/>
                    <a:gd name="T19" fmla="*/ 3 h 3"/>
                    <a:gd name="T20" fmla="*/ 53 w 53"/>
                    <a:gd name="T2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3" h="3">
                      <a:moveTo>
                        <a:pt x="19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5" y="3"/>
                        <a:pt x="15" y="3"/>
                        <a:pt x="15" y="3"/>
                      </a:cubicBezTo>
                      <a:cubicBezTo>
                        <a:pt x="19" y="0"/>
                        <a:pt x="19" y="0"/>
                        <a:pt x="19" y="0"/>
                      </a:cubicBezTo>
                      <a:moveTo>
                        <a:pt x="53" y="0"/>
                      </a:move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24" y="1"/>
                        <a:pt x="26" y="2"/>
                        <a:pt x="28" y="3"/>
                      </a:cubicBezTo>
                      <a:cubicBezTo>
                        <a:pt x="53" y="3"/>
                        <a:pt x="53" y="3"/>
                        <a:pt x="53" y="3"/>
                      </a:cubicBezTo>
                      <a:cubicBezTo>
                        <a:pt x="53" y="0"/>
                        <a:pt x="53" y="0"/>
                        <a:pt x="53" y="0"/>
                      </a:cubicBezTo>
                    </a:path>
                  </a:pathLst>
                </a:custGeom>
                <a:solidFill>
                  <a:srgbClr val="2999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97" name="Freeform 487">
                  <a:extLst>
                    <a:ext uri="{FF2B5EF4-FFF2-40B4-BE49-F238E27FC236}">
                      <a16:creationId xmlns:a16="http://schemas.microsoft.com/office/drawing/2014/main" id="{62D80F53-048D-46D7-88F0-EC3BA80248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76" y="2331"/>
                  <a:ext cx="69" cy="305"/>
                </a:xfrm>
                <a:custGeom>
                  <a:avLst/>
                  <a:gdLst>
                    <a:gd name="T0" fmla="*/ 11 w 14"/>
                    <a:gd name="T1" fmla="*/ 0 h 62"/>
                    <a:gd name="T2" fmla="*/ 11 w 14"/>
                    <a:gd name="T3" fmla="*/ 1 h 62"/>
                    <a:gd name="T4" fmla="*/ 11 w 14"/>
                    <a:gd name="T5" fmla="*/ 56 h 62"/>
                    <a:gd name="T6" fmla="*/ 8 w 14"/>
                    <a:gd name="T7" fmla="*/ 59 h 62"/>
                    <a:gd name="T8" fmla="*/ 0 w 14"/>
                    <a:gd name="T9" fmla="*/ 59 h 62"/>
                    <a:gd name="T10" fmla="*/ 0 w 14"/>
                    <a:gd name="T11" fmla="*/ 62 h 62"/>
                    <a:gd name="T12" fmla="*/ 10 w 14"/>
                    <a:gd name="T13" fmla="*/ 62 h 62"/>
                    <a:gd name="T14" fmla="*/ 14 w 14"/>
                    <a:gd name="T15" fmla="*/ 59 h 62"/>
                    <a:gd name="T16" fmla="*/ 14 w 14"/>
                    <a:gd name="T17" fmla="*/ 4 h 62"/>
                    <a:gd name="T18" fmla="*/ 14 w 14"/>
                    <a:gd name="T19" fmla="*/ 3 h 62"/>
                    <a:gd name="T20" fmla="*/ 11 w 14"/>
                    <a:gd name="T21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4" h="62">
                      <a:moveTo>
                        <a:pt x="11" y="0"/>
                      </a:moveTo>
                      <a:cubicBezTo>
                        <a:pt x="11" y="0"/>
                        <a:pt x="11" y="1"/>
                        <a:pt x="11" y="1"/>
                      </a:cubicBezTo>
                      <a:cubicBezTo>
                        <a:pt x="11" y="56"/>
                        <a:pt x="11" y="56"/>
                        <a:pt x="11" y="56"/>
                      </a:cubicBezTo>
                      <a:cubicBezTo>
                        <a:pt x="11" y="58"/>
                        <a:pt x="10" y="59"/>
                        <a:pt x="8" y="59"/>
                      </a:cubicBezTo>
                      <a:cubicBezTo>
                        <a:pt x="0" y="59"/>
                        <a:pt x="0" y="59"/>
                        <a:pt x="0" y="59"/>
                      </a:cubicBez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10" y="62"/>
                        <a:pt x="10" y="62"/>
                        <a:pt x="10" y="62"/>
                      </a:cubicBezTo>
                      <a:cubicBezTo>
                        <a:pt x="12" y="62"/>
                        <a:pt x="14" y="61"/>
                        <a:pt x="14" y="59"/>
                      </a:cubicBezTo>
                      <a:cubicBezTo>
                        <a:pt x="14" y="4"/>
                        <a:pt x="14" y="4"/>
                        <a:pt x="14" y="4"/>
                      </a:cubicBezTo>
                      <a:cubicBezTo>
                        <a:pt x="14" y="3"/>
                        <a:pt x="14" y="3"/>
                        <a:pt x="14" y="3"/>
                      </a:cubicBezTo>
                      <a:cubicBezTo>
                        <a:pt x="14" y="2"/>
                        <a:pt x="13" y="0"/>
                        <a:pt x="11" y="0"/>
                      </a:cubicBezTo>
                    </a:path>
                  </a:pathLst>
                </a:custGeom>
                <a:solidFill>
                  <a:srgbClr val="1F727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98" name="Freeform 488">
                  <a:extLst>
                    <a:ext uri="{FF2B5EF4-FFF2-40B4-BE49-F238E27FC236}">
                      <a16:creationId xmlns:a16="http://schemas.microsoft.com/office/drawing/2014/main" id="{BFC4832B-2D71-46F9-899E-CF2581E739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15" y="2449"/>
                  <a:ext cx="0" cy="10"/>
                </a:xfrm>
                <a:custGeom>
                  <a:avLst/>
                  <a:gdLst>
                    <a:gd name="T0" fmla="*/ 0 h 2"/>
                    <a:gd name="T1" fmla="*/ 2 h 2"/>
                    <a:gd name="T2" fmla="*/ 1 h 2"/>
                    <a:gd name="T3" fmla="*/ 1 h 2"/>
                    <a:gd name="T4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BEBEB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99" name="Freeform 489">
                  <a:extLst>
                    <a:ext uri="{FF2B5EF4-FFF2-40B4-BE49-F238E27FC236}">
                      <a16:creationId xmlns:a16="http://schemas.microsoft.com/office/drawing/2014/main" id="{F7290D70-AD10-4B1C-BC75-0EBF62C4C7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15" y="2454"/>
                  <a:ext cx="5" cy="15"/>
                </a:xfrm>
                <a:custGeom>
                  <a:avLst/>
                  <a:gdLst>
                    <a:gd name="T0" fmla="*/ 0 w 1"/>
                    <a:gd name="T1" fmla="*/ 0 h 3"/>
                    <a:gd name="T2" fmla="*/ 0 w 1"/>
                    <a:gd name="T3" fmla="*/ 1 h 3"/>
                    <a:gd name="T4" fmla="*/ 0 w 1"/>
                    <a:gd name="T5" fmla="*/ 3 h 3"/>
                    <a:gd name="T6" fmla="*/ 1 w 1"/>
                    <a:gd name="T7" fmla="*/ 1 h 3"/>
                    <a:gd name="T8" fmla="*/ 0 w 1"/>
                    <a:gd name="T9" fmla="*/ 0 h 3"/>
                    <a:gd name="T10" fmla="*/ 0 w 1"/>
                    <a:gd name="T1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3"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1" y="2"/>
                        <a:pt x="1" y="1"/>
                      </a:cubicBezTo>
                      <a:cubicBezTo>
                        <a:pt x="1" y="1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1E6D6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00" name="Freeform 490">
                  <a:extLst>
                    <a:ext uri="{FF2B5EF4-FFF2-40B4-BE49-F238E27FC236}">
                      <a16:creationId xmlns:a16="http://schemas.microsoft.com/office/drawing/2014/main" id="{113DCAFC-8462-438B-89CB-722CBA37C1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66" y="2611"/>
                  <a:ext cx="301" cy="49"/>
                </a:xfrm>
                <a:custGeom>
                  <a:avLst/>
                  <a:gdLst>
                    <a:gd name="T0" fmla="*/ 301 w 301"/>
                    <a:gd name="T1" fmla="*/ 0 h 49"/>
                    <a:gd name="T2" fmla="*/ 128 w 301"/>
                    <a:gd name="T3" fmla="*/ 0 h 49"/>
                    <a:gd name="T4" fmla="*/ 5 w 301"/>
                    <a:gd name="T5" fmla="*/ 29 h 49"/>
                    <a:gd name="T6" fmla="*/ 0 w 301"/>
                    <a:gd name="T7" fmla="*/ 49 h 49"/>
                    <a:gd name="T8" fmla="*/ 20 w 301"/>
                    <a:gd name="T9" fmla="*/ 44 h 49"/>
                    <a:gd name="T10" fmla="*/ 143 w 301"/>
                    <a:gd name="T11" fmla="*/ 10 h 49"/>
                    <a:gd name="T12" fmla="*/ 301 w 301"/>
                    <a:gd name="T13" fmla="*/ 10 h 49"/>
                    <a:gd name="T14" fmla="*/ 301 w 301"/>
                    <a:gd name="T15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01" h="49">
                      <a:moveTo>
                        <a:pt x="301" y="0"/>
                      </a:moveTo>
                      <a:lnTo>
                        <a:pt x="128" y="0"/>
                      </a:lnTo>
                      <a:lnTo>
                        <a:pt x="5" y="29"/>
                      </a:lnTo>
                      <a:lnTo>
                        <a:pt x="0" y="49"/>
                      </a:lnTo>
                      <a:lnTo>
                        <a:pt x="20" y="44"/>
                      </a:lnTo>
                      <a:lnTo>
                        <a:pt x="143" y="10"/>
                      </a:lnTo>
                      <a:lnTo>
                        <a:pt x="301" y="10"/>
                      </a:lnTo>
                      <a:lnTo>
                        <a:pt x="301" y="0"/>
                      </a:lnTo>
                      <a:close/>
                    </a:path>
                  </a:pathLst>
                </a:custGeom>
                <a:solidFill>
                  <a:srgbClr val="27919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01" name="Freeform 491">
                  <a:extLst>
                    <a:ext uri="{FF2B5EF4-FFF2-40B4-BE49-F238E27FC236}">
                      <a16:creationId xmlns:a16="http://schemas.microsoft.com/office/drawing/2014/main" id="{1F236F8A-44FD-4688-A983-C66CA9843A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66" y="2611"/>
                  <a:ext cx="301" cy="49"/>
                </a:xfrm>
                <a:custGeom>
                  <a:avLst/>
                  <a:gdLst>
                    <a:gd name="T0" fmla="*/ 301 w 301"/>
                    <a:gd name="T1" fmla="*/ 0 h 49"/>
                    <a:gd name="T2" fmla="*/ 128 w 301"/>
                    <a:gd name="T3" fmla="*/ 0 h 49"/>
                    <a:gd name="T4" fmla="*/ 5 w 301"/>
                    <a:gd name="T5" fmla="*/ 29 h 49"/>
                    <a:gd name="T6" fmla="*/ 0 w 301"/>
                    <a:gd name="T7" fmla="*/ 49 h 49"/>
                    <a:gd name="T8" fmla="*/ 20 w 301"/>
                    <a:gd name="T9" fmla="*/ 44 h 49"/>
                    <a:gd name="T10" fmla="*/ 143 w 301"/>
                    <a:gd name="T11" fmla="*/ 10 h 49"/>
                    <a:gd name="T12" fmla="*/ 301 w 301"/>
                    <a:gd name="T13" fmla="*/ 10 h 49"/>
                    <a:gd name="T14" fmla="*/ 301 w 301"/>
                    <a:gd name="T15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01" h="49">
                      <a:moveTo>
                        <a:pt x="301" y="0"/>
                      </a:moveTo>
                      <a:lnTo>
                        <a:pt x="128" y="0"/>
                      </a:lnTo>
                      <a:lnTo>
                        <a:pt x="5" y="29"/>
                      </a:lnTo>
                      <a:lnTo>
                        <a:pt x="0" y="49"/>
                      </a:lnTo>
                      <a:lnTo>
                        <a:pt x="20" y="44"/>
                      </a:lnTo>
                      <a:lnTo>
                        <a:pt x="143" y="10"/>
                      </a:lnTo>
                      <a:lnTo>
                        <a:pt x="301" y="10"/>
                      </a:lnTo>
                      <a:lnTo>
                        <a:pt x="30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02" name="Rectangle 492">
                  <a:extLst>
                    <a:ext uri="{FF2B5EF4-FFF2-40B4-BE49-F238E27FC236}">
                      <a16:creationId xmlns:a16="http://schemas.microsoft.com/office/drawing/2014/main" id="{940D7A3E-A7A0-45AE-B7B3-3F0DB1352B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7" y="2611"/>
                  <a:ext cx="44" cy="10"/>
                </a:xfrm>
                <a:prstGeom prst="rect">
                  <a:avLst/>
                </a:prstGeom>
                <a:solidFill>
                  <a:srgbClr val="4D434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03" name="Rectangle 493">
                  <a:extLst>
                    <a:ext uri="{FF2B5EF4-FFF2-40B4-BE49-F238E27FC236}">
                      <a16:creationId xmlns:a16="http://schemas.microsoft.com/office/drawing/2014/main" id="{F8FC387C-5A29-4D93-BCC8-CEA3F5DA12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7" y="2611"/>
                  <a:ext cx="44" cy="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04" name="Freeform 494">
                  <a:extLst>
                    <a:ext uri="{FF2B5EF4-FFF2-40B4-BE49-F238E27FC236}">
                      <a16:creationId xmlns:a16="http://schemas.microsoft.com/office/drawing/2014/main" id="{C188D58E-DA0D-4F1E-B24D-2F11F99C25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1" y="2611"/>
                  <a:ext cx="114" cy="10"/>
                </a:xfrm>
                <a:custGeom>
                  <a:avLst/>
                  <a:gdLst>
                    <a:gd name="T0" fmla="*/ 114 w 114"/>
                    <a:gd name="T1" fmla="*/ 0 h 10"/>
                    <a:gd name="T2" fmla="*/ 0 w 114"/>
                    <a:gd name="T3" fmla="*/ 0 h 10"/>
                    <a:gd name="T4" fmla="*/ 0 w 114"/>
                    <a:gd name="T5" fmla="*/ 10 h 10"/>
                    <a:gd name="T6" fmla="*/ 109 w 114"/>
                    <a:gd name="T7" fmla="*/ 10 h 10"/>
                    <a:gd name="T8" fmla="*/ 114 w 114"/>
                    <a:gd name="T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10">
                      <a:moveTo>
                        <a:pt x="114" y="0"/>
                      </a:moveTo>
                      <a:lnTo>
                        <a:pt x="0" y="0"/>
                      </a:lnTo>
                      <a:lnTo>
                        <a:pt x="0" y="10"/>
                      </a:lnTo>
                      <a:lnTo>
                        <a:pt x="109" y="10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solidFill>
                  <a:srgbClr val="BDBDB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05" name="Freeform 495">
                  <a:extLst>
                    <a:ext uri="{FF2B5EF4-FFF2-40B4-BE49-F238E27FC236}">
                      <a16:creationId xmlns:a16="http://schemas.microsoft.com/office/drawing/2014/main" id="{A10DE514-8895-4AC2-9207-8D3DC63CAE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1" y="2611"/>
                  <a:ext cx="114" cy="10"/>
                </a:xfrm>
                <a:custGeom>
                  <a:avLst/>
                  <a:gdLst>
                    <a:gd name="T0" fmla="*/ 114 w 114"/>
                    <a:gd name="T1" fmla="*/ 0 h 10"/>
                    <a:gd name="T2" fmla="*/ 0 w 114"/>
                    <a:gd name="T3" fmla="*/ 0 h 10"/>
                    <a:gd name="T4" fmla="*/ 0 w 114"/>
                    <a:gd name="T5" fmla="*/ 10 h 10"/>
                    <a:gd name="T6" fmla="*/ 109 w 114"/>
                    <a:gd name="T7" fmla="*/ 10 h 10"/>
                    <a:gd name="T8" fmla="*/ 114 w 114"/>
                    <a:gd name="T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10">
                      <a:moveTo>
                        <a:pt x="114" y="0"/>
                      </a:moveTo>
                      <a:lnTo>
                        <a:pt x="0" y="0"/>
                      </a:lnTo>
                      <a:lnTo>
                        <a:pt x="0" y="10"/>
                      </a:lnTo>
                      <a:lnTo>
                        <a:pt x="109" y="10"/>
                      </a:lnTo>
                      <a:lnTo>
                        <a:pt x="11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06" name="Freeform 496">
                  <a:extLst>
                    <a:ext uri="{FF2B5EF4-FFF2-40B4-BE49-F238E27FC236}">
                      <a16:creationId xmlns:a16="http://schemas.microsoft.com/office/drawing/2014/main" id="{604AAF93-BB67-43EC-A306-B5F8AA3079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08" y="2621"/>
                  <a:ext cx="10" cy="0"/>
                </a:xfrm>
                <a:custGeom>
                  <a:avLst/>
                  <a:gdLst>
                    <a:gd name="T0" fmla="*/ 1 w 2"/>
                    <a:gd name="T1" fmla="*/ 0 w 2"/>
                    <a:gd name="T2" fmla="*/ 2 w 2"/>
                    <a:gd name="T3" fmla="*/ 1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2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1" y="0"/>
                      </a:cubicBezTo>
                    </a:path>
                  </a:pathLst>
                </a:custGeom>
                <a:solidFill>
                  <a:srgbClr val="781C3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07" name="Freeform 497">
                  <a:extLst>
                    <a:ext uri="{FF2B5EF4-FFF2-40B4-BE49-F238E27FC236}">
                      <a16:creationId xmlns:a16="http://schemas.microsoft.com/office/drawing/2014/main" id="{E49A86E4-1C44-4A51-BFBD-ECA08AB01B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20" y="2611"/>
                  <a:ext cx="256" cy="10"/>
                </a:xfrm>
                <a:custGeom>
                  <a:avLst/>
                  <a:gdLst>
                    <a:gd name="T0" fmla="*/ 52 w 52"/>
                    <a:gd name="T1" fmla="*/ 0 h 2"/>
                    <a:gd name="T2" fmla="*/ 1 w 52"/>
                    <a:gd name="T3" fmla="*/ 0 h 2"/>
                    <a:gd name="T4" fmla="*/ 0 w 52"/>
                    <a:gd name="T5" fmla="*/ 2 h 2"/>
                    <a:gd name="T6" fmla="*/ 18 w 52"/>
                    <a:gd name="T7" fmla="*/ 2 h 2"/>
                    <a:gd name="T8" fmla="*/ 19 w 52"/>
                    <a:gd name="T9" fmla="*/ 2 h 2"/>
                    <a:gd name="T10" fmla="*/ 20 w 52"/>
                    <a:gd name="T11" fmla="*/ 2 h 2"/>
                    <a:gd name="T12" fmla="*/ 52 w 52"/>
                    <a:gd name="T13" fmla="*/ 2 h 2"/>
                    <a:gd name="T14" fmla="*/ 52 w 52"/>
                    <a:gd name="T15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2" h="2">
                      <a:moveTo>
                        <a:pt x="5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9" y="2"/>
                        <a:pt x="19" y="2"/>
                        <a:pt x="19" y="2"/>
                      </a:cubicBezTo>
                      <a:cubicBezTo>
                        <a:pt x="20" y="2"/>
                        <a:pt x="20" y="2"/>
                        <a:pt x="20" y="2"/>
                      </a:cubicBezTo>
                      <a:cubicBezTo>
                        <a:pt x="52" y="2"/>
                        <a:pt x="52" y="2"/>
                        <a:pt x="52" y="2"/>
                      </a:cubicBezTo>
                      <a:cubicBezTo>
                        <a:pt x="52" y="0"/>
                        <a:pt x="52" y="0"/>
                        <a:pt x="52" y="0"/>
                      </a:cubicBezTo>
                    </a:path>
                  </a:pathLst>
                </a:custGeom>
                <a:solidFill>
                  <a:srgbClr val="27919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08" name="Freeform 498">
                  <a:extLst>
                    <a:ext uri="{FF2B5EF4-FFF2-40B4-BE49-F238E27FC236}">
                      <a16:creationId xmlns:a16="http://schemas.microsoft.com/office/drawing/2014/main" id="{9B400EEC-93B0-46B1-9295-2B7DD181FC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76" y="2316"/>
                  <a:ext cx="54" cy="305"/>
                </a:xfrm>
                <a:custGeom>
                  <a:avLst/>
                  <a:gdLst>
                    <a:gd name="T0" fmla="*/ 8 w 11"/>
                    <a:gd name="T1" fmla="*/ 0 h 62"/>
                    <a:gd name="T2" fmla="*/ 8 w 11"/>
                    <a:gd name="T3" fmla="*/ 1 h 62"/>
                    <a:gd name="T4" fmla="*/ 8 w 11"/>
                    <a:gd name="T5" fmla="*/ 27 h 62"/>
                    <a:gd name="T6" fmla="*/ 8 w 11"/>
                    <a:gd name="T7" fmla="*/ 28 h 62"/>
                    <a:gd name="T8" fmla="*/ 9 w 11"/>
                    <a:gd name="T9" fmla="*/ 29 h 62"/>
                    <a:gd name="T10" fmla="*/ 8 w 11"/>
                    <a:gd name="T11" fmla="*/ 31 h 62"/>
                    <a:gd name="T12" fmla="*/ 8 w 11"/>
                    <a:gd name="T13" fmla="*/ 56 h 62"/>
                    <a:gd name="T14" fmla="*/ 5 w 11"/>
                    <a:gd name="T15" fmla="*/ 60 h 62"/>
                    <a:gd name="T16" fmla="*/ 0 w 11"/>
                    <a:gd name="T17" fmla="*/ 60 h 62"/>
                    <a:gd name="T18" fmla="*/ 0 w 11"/>
                    <a:gd name="T19" fmla="*/ 62 h 62"/>
                    <a:gd name="T20" fmla="*/ 8 w 11"/>
                    <a:gd name="T21" fmla="*/ 62 h 62"/>
                    <a:gd name="T22" fmla="*/ 11 w 11"/>
                    <a:gd name="T23" fmla="*/ 59 h 62"/>
                    <a:gd name="T24" fmla="*/ 11 w 11"/>
                    <a:gd name="T25" fmla="*/ 4 h 62"/>
                    <a:gd name="T26" fmla="*/ 11 w 11"/>
                    <a:gd name="T27" fmla="*/ 3 h 62"/>
                    <a:gd name="T28" fmla="*/ 8 w 11"/>
                    <a:gd name="T29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1" h="62">
                      <a:moveTo>
                        <a:pt x="8" y="0"/>
                      </a:moveTo>
                      <a:cubicBezTo>
                        <a:pt x="8" y="0"/>
                        <a:pt x="8" y="1"/>
                        <a:pt x="8" y="1"/>
                      </a:cubicBezTo>
                      <a:cubicBezTo>
                        <a:pt x="8" y="27"/>
                        <a:pt x="8" y="27"/>
                        <a:pt x="8" y="27"/>
                      </a:cubicBezTo>
                      <a:cubicBezTo>
                        <a:pt x="8" y="27"/>
                        <a:pt x="8" y="27"/>
                        <a:pt x="8" y="28"/>
                      </a:cubicBezTo>
                      <a:cubicBezTo>
                        <a:pt x="9" y="28"/>
                        <a:pt x="9" y="29"/>
                        <a:pt x="9" y="29"/>
                      </a:cubicBezTo>
                      <a:cubicBezTo>
                        <a:pt x="9" y="30"/>
                        <a:pt x="8" y="31"/>
                        <a:pt x="8" y="31"/>
                      </a:cubicBezTo>
                      <a:cubicBezTo>
                        <a:pt x="8" y="56"/>
                        <a:pt x="8" y="56"/>
                        <a:pt x="8" y="56"/>
                      </a:cubicBezTo>
                      <a:cubicBezTo>
                        <a:pt x="8" y="58"/>
                        <a:pt x="7" y="60"/>
                        <a:pt x="5" y="60"/>
                      </a:cubicBezTo>
                      <a:cubicBezTo>
                        <a:pt x="0" y="60"/>
                        <a:pt x="0" y="60"/>
                        <a:pt x="0" y="60"/>
                      </a:cubicBez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8" y="62"/>
                        <a:pt x="8" y="62"/>
                        <a:pt x="8" y="62"/>
                      </a:cubicBezTo>
                      <a:cubicBezTo>
                        <a:pt x="10" y="62"/>
                        <a:pt x="11" y="61"/>
                        <a:pt x="11" y="59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1" y="4"/>
                        <a:pt x="11" y="3"/>
                        <a:pt x="11" y="3"/>
                      </a:cubicBezTo>
                      <a:cubicBezTo>
                        <a:pt x="11" y="2"/>
                        <a:pt x="10" y="1"/>
                        <a:pt x="8" y="0"/>
                      </a:cubicBezTo>
                    </a:path>
                  </a:pathLst>
                </a:custGeom>
                <a:solidFill>
                  <a:srgbClr val="1E6D6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09" name="Freeform 499">
                  <a:extLst>
                    <a:ext uri="{FF2B5EF4-FFF2-40B4-BE49-F238E27FC236}">
                      <a16:creationId xmlns:a16="http://schemas.microsoft.com/office/drawing/2014/main" id="{5D575CDC-313D-4587-8FD9-5398012C2D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00" y="2302"/>
                  <a:ext cx="15" cy="147"/>
                </a:xfrm>
                <a:custGeom>
                  <a:avLst/>
                  <a:gdLst>
                    <a:gd name="T0" fmla="*/ 0 w 3"/>
                    <a:gd name="T1" fmla="*/ 0 h 30"/>
                    <a:gd name="T2" fmla="*/ 0 w 3"/>
                    <a:gd name="T3" fmla="*/ 1 h 30"/>
                    <a:gd name="T4" fmla="*/ 0 w 3"/>
                    <a:gd name="T5" fmla="*/ 26 h 30"/>
                    <a:gd name="T6" fmla="*/ 3 w 3"/>
                    <a:gd name="T7" fmla="*/ 29 h 30"/>
                    <a:gd name="T8" fmla="*/ 3 w 3"/>
                    <a:gd name="T9" fmla="*/ 30 h 30"/>
                    <a:gd name="T10" fmla="*/ 3 w 3"/>
                    <a:gd name="T11" fmla="*/ 4 h 30"/>
                    <a:gd name="T12" fmla="*/ 3 w 3"/>
                    <a:gd name="T13" fmla="*/ 3 h 30"/>
                    <a:gd name="T14" fmla="*/ 0 w 3"/>
                    <a:gd name="T15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30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1" y="26"/>
                        <a:pt x="2" y="28"/>
                        <a:pt x="3" y="29"/>
                      </a:cubicBezTo>
                      <a:cubicBezTo>
                        <a:pt x="3" y="29"/>
                        <a:pt x="3" y="29"/>
                        <a:pt x="3" y="30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3" y="3"/>
                        <a:pt x="3" y="3"/>
                      </a:cubicBezTo>
                      <a:cubicBezTo>
                        <a:pt x="3" y="2"/>
                        <a:pt x="2" y="1"/>
                        <a:pt x="0" y="0"/>
                      </a:cubicBezTo>
                    </a:path>
                  </a:pathLst>
                </a:custGeom>
                <a:solidFill>
                  <a:srgbClr val="1C6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10" name="Freeform 500">
                  <a:extLst>
                    <a:ext uri="{FF2B5EF4-FFF2-40B4-BE49-F238E27FC236}">
                      <a16:creationId xmlns:a16="http://schemas.microsoft.com/office/drawing/2014/main" id="{BB15D00C-981F-4152-99E3-717367A018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00" y="2429"/>
                  <a:ext cx="15" cy="64"/>
                </a:xfrm>
                <a:custGeom>
                  <a:avLst/>
                  <a:gdLst>
                    <a:gd name="T0" fmla="*/ 0 w 3"/>
                    <a:gd name="T1" fmla="*/ 0 h 13"/>
                    <a:gd name="T2" fmla="*/ 0 w 3"/>
                    <a:gd name="T3" fmla="*/ 13 h 13"/>
                    <a:gd name="T4" fmla="*/ 2 w 3"/>
                    <a:gd name="T5" fmla="*/ 11 h 13"/>
                    <a:gd name="T6" fmla="*/ 3 w 3"/>
                    <a:gd name="T7" fmla="*/ 10 h 13"/>
                    <a:gd name="T8" fmla="*/ 3 w 3"/>
                    <a:gd name="T9" fmla="*/ 6 h 13"/>
                    <a:gd name="T10" fmla="*/ 3 w 3"/>
                    <a:gd name="T11" fmla="*/ 4 h 13"/>
                    <a:gd name="T12" fmla="*/ 3 w 3"/>
                    <a:gd name="T13" fmla="*/ 3 h 13"/>
                    <a:gd name="T14" fmla="*/ 0 w 3"/>
                    <a:gd name="T15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13">
                      <a:moveTo>
                        <a:pt x="0" y="0"/>
                      </a:move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1" y="12"/>
                        <a:pt x="1" y="12"/>
                        <a:pt x="2" y="11"/>
                      </a:cubicBezTo>
                      <a:cubicBezTo>
                        <a:pt x="2" y="11"/>
                        <a:pt x="2" y="10"/>
                        <a:pt x="3" y="10"/>
                      </a:cubicBezTo>
                      <a:cubicBezTo>
                        <a:pt x="3" y="8"/>
                        <a:pt x="3" y="7"/>
                        <a:pt x="3" y="6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2" y="2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B4B4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11" name="Freeform 501">
                  <a:extLst>
                    <a:ext uri="{FF2B5EF4-FFF2-40B4-BE49-F238E27FC236}">
                      <a16:creationId xmlns:a16="http://schemas.microsoft.com/office/drawing/2014/main" id="{8D880ED1-4981-49D7-92FA-D4319A883F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15" y="2459"/>
                  <a:ext cx="0" cy="19"/>
                </a:xfrm>
                <a:custGeom>
                  <a:avLst/>
                  <a:gdLst>
                    <a:gd name="T0" fmla="*/ 0 h 4"/>
                    <a:gd name="T1" fmla="*/ 4 h 4"/>
                    <a:gd name="T2" fmla="*/ 2 h 4"/>
                    <a:gd name="T3" fmla="*/ 0 h 4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4">
                      <a:moveTo>
                        <a:pt x="0" y="0"/>
                      </a:moveTo>
                      <a:cubicBezTo>
                        <a:pt x="0" y="1"/>
                        <a:pt x="0" y="2"/>
                        <a:pt x="0" y="4"/>
                      </a:cubicBezTo>
                      <a:cubicBezTo>
                        <a:pt x="0" y="3"/>
                        <a:pt x="0" y="3"/>
                        <a:pt x="0" y="2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1C6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12" name="Freeform 502">
                  <a:extLst>
                    <a:ext uri="{FF2B5EF4-FFF2-40B4-BE49-F238E27FC236}">
                      <a16:creationId xmlns:a16="http://schemas.microsoft.com/office/drawing/2014/main" id="{EA892839-591A-4039-9F46-281064590E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52" y="2596"/>
                  <a:ext cx="315" cy="49"/>
                </a:xfrm>
                <a:custGeom>
                  <a:avLst/>
                  <a:gdLst>
                    <a:gd name="T0" fmla="*/ 315 w 315"/>
                    <a:gd name="T1" fmla="*/ 0 h 49"/>
                    <a:gd name="T2" fmla="*/ 133 w 315"/>
                    <a:gd name="T3" fmla="*/ 0 h 49"/>
                    <a:gd name="T4" fmla="*/ 5 w 315"/>
                    <a:gd name="T5" fmla="*/ 30 h 49"/>
                    <a:gd name="T6" fmla="*/ 0 w 315"/>
                    <a:gd name="T7" fmla="*/ 49 h 49"/>
                    <a:gd name="T8" fmla="*/ 19 w 315"/>
                    <a:gd name="T9" fmla="*/ 44 h 49"/>
                    <a:gd name="T10" fmla="*/ 142 w 315"/>
                    <a:gd name="T11" fmla="*/ 15 h 49"/>
                    <a:gd name="T12" fmla="*/ 315 w 315"/>
                    <a:gd name="T13" fmla="*/ 15 h 49"/>
                    <a:gd name="T14" fmla="*/ 315 w 315"/>
                    <a:gd name="T15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15" h="49">
                      <a:moveTo>
                        <a:pt x="315" y="0"/>
                      </a:moveTo>
                      <a:lnTo>
                        <a:pt x="133" y="0"/>
                      </a:lnTo>
                      <a:lnTo>
                        <a:pt x="5" y="30"/>
                      </a:lnTo>
                      <a:lnTo>
                        <a:pt x="0" y="49"/>
                      </a:lnTo>
                      <a:lnTo>
                        <a:pt x="19" y="44"/>
                      </a:lnTo>
                      <a:lnTo>
                        <a:pt x="142" y="15"/>
                      </a:lnTo>
                      <a:lnTo>
                        <a:pt x="315" y="15"/>
                      </a:lnTo>
                      <a:lnTo>
                        <a:pt x="315" y="0"/>
                      </a:lnTo>
                      <a:close/>
                    </a:path>
                  </a:pathLst>
                </a:custGeom>
                <a:solidFill>
                  <a:srgbClr val="258A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13" name="Freeform 503">
                  <a:extLst>
                    <a:ext uri="{FF2B5EF4-FFF2-40B4-BE49-F238E27FC236}">
                      <a16:creationId xmlns:a16="http://schemas.microsoft.com/office/drawing/2014/main" id="{74E435CA-C798-4BF1-A23A-CBFD5CA3E7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52" y="2596"/>
                  <a:ext cx="315" cy="49"/>
                </a:xfrm>
                <a:custGeom>
                  <a:avLst/>
                  <a:gdLst>
                    <a:gd name="T0" fmla="*/ 315 w 315"/>
                    <a:gd name="T1" fmla="*/ 0 h 49"/>
                    <a:gd name="T2" fmla="*/ 133 w 315"/>
                    <a:gd name="T3" fmla="*/ 0 h 49"/>
                    <a:gd name="T4" fmla="*/ 5 w 315"/>
                    <a:gd name="T5" fmla="*/ 30 h 49"/>
                    <a:gd name="T6" fmla="*/ 0 w 315"/>
                    <a:gd name="T7" fmla="*/ 49 h 49"/>
                    <a:gd name="T8" fmla="*/ 19 w 315"/>
                    <a:gd name="T9" fmla="*/ 44 h 49"/>
                    <a:gd name="T10" fmla="*/ 142 w 315"/>
                    <a:gd name="T11" fmla="*/ 15 h 49"/>
                    <a:gd name="T12" fmla="*/ 315 w 315"/>
                    <a:gd name="T13" fmla="*/ 15 h 49"/>
                    <a:gd name="T14" fmla="*/ 315 w 315"/>
                    <a:gd name="T15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15" h="49">
                      <a:moveTo>
                        <a:pt x="315" y="0"/>
                      </a:moveTo>
                      <a:lnTo>
                        <a:pt x="133" y="0"/>
                      </a:lnTo>
                      <a:lnTo>
                        <a:pt x="5" y="30"/>
                      </a:lnTo>
                      <a:lnTo>
                        <a:pt x="0" y="49"/>
                      </a:lnTo>
                      <a:lnTo>
                        <a:pt x="19" y="44"/>
                      </a:lnTo>
                      <a:lnTo>
                        <a:pt x="142" y="15"/>
                      </a:lnTo>
                      <a:lnTo>
                        <a:pt x="315" y="15"/>
                      </a:lnTo>
                      <a:lnTo>
                        <a:pt x="3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14" name="Rectangle 504">
                  <a:extLst>
                    <a:ext uri="{FF2B5EF4-FFF2-40B4-BE49-F238E27FC236}">
                      <a16:creationId xmlns:a16="http://schemas.microsoft.com/office/drawing/2014/main" id="{E5EA9C84-1540-459A-B7C6-0DB758067B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7" y="2596"/>
                  <a:ext cx="44" cy="15"/>
                </a:xfrm>
                <a:prstGeom prst="rect">
                  <a:avLst/>
                </a:prstGeom>
                <a:solidFill>
                  <a:srgbClr val="49403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15" name="Rectangle 505">
                  <a:extLst>
                    <a:ext uri="{FF2B5EF4-FFF2-40B4-BE49-F238E27FC236}">
                      <a16:creationId xmlns:a16="http://schemas.microsoft.com/office/drawing/2014/main" id="{E264EEEE-FB82-4195-AAA8-D6D1457E1F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7" y="2596"/>
                  <a:ext cx="44" cy="1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16" name="Freeform 506">
                  <a:extLst>
                    <a:ext uri="{FF2B5EF4-FFF2-40B4-BE49-F238E27FC236}">
                      <a16:creationId xmlns:a16="http://schemas.microsoft.com/office/drawing/2014/main" id="{5B1D4D09-7C4D-429A-BB6F-416E668382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1" y="2596"/>
                  <a:ext cx="118" cy="15"/>
                </a:xfrm>
                <a:custGeom>
                  <a:avLst/>
                  <a:gdLst>
                    <a:gd name="T0" fmla="*/ 118 w 118"/>
                    <a:gd name="T1" fmla="*/ 0 h 15"/>
                    <a:gd name="T2" fmla="*/ 0 w 118"/>
                    <a:gd name="T3" fmla="*/ 0 h 15"/>
                    <a:gd name="T4" fmla="*/ 0 w 118"/>
                    <a:gd name="T5" fmla="*/ 15 h 15"/>
                    <a:gd name="T6" fmla="*/ 114 w 118"/>
                    <a:gd name="T7" fmla="*/ 15 h 15"/>
                    <a:gd name="T8" fmla="*/ 118 w 118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8" h="15">
                      <a:moveTo>
                        <a:pt x="118" y="0"/>
                      </a:moveTo>
                      <a:lnTo>
                        <a:pt x="0" y="0"/>
                      </a:lnTo>
                      <a:lnTo>
                        <a:pt x="0" y="15"/>
                      </a:lnTo>
                      <a:lnTo>
                        <a:pt x="114" y="15"/>
                      </a:lnTo>
                      <a:lnTo>
                        <a:pt x="118" y="0"/>
                      </a:lnTo>
                      <a:close/>
                    </a:path>
                  </a:pathLst>
                </a:custGeom>
                <a:solidFill>
                  <a:srgbClr val="B4B4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17" name="Freeform 507">
                  <a:extLst>
                    <a:ext uri="{FF2B5EF4-FFF2-40B4-BE49-F238E27FC236}">
                      <a16:creationId xmlns:a16="http://schemas.microsoft.com/office/drawing/2014/main" id="{0193F16D-DF47-46FB-83AD-93105168BA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1" y="2596"/>
                  <a:ext cx="118" cy="15"/>
                </a:xfrm>
                <a:custGeom>
                  <a:avLst/>
                  <a:gdLst>
                    <a:gd name="T0" fmla="*/ 118 w 118"/>
                    <a:gd name="T1" fmla="*/ 0 h 15"/>
                    <a:gd name="T2" fmla="*/ 0 w 118"/>
                    <a:gd name="T3" fmla="*/ 0 h 15"/>
                    <a:gd name="T4" fmla="*/ 0 w 118"/>
                    <a:gd name="T5" fmla="*/ 15 h 15"/>
                    <a:gd name="T6" fmla="*/ 114 w 118"/>
                    <a:gd name="T7" fmla="*/ 15 h 15"/>
                    <a:gd name="T8" fmla="*/ 118 w 118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8" h="15">
                      <a:moveTo>
                        <a:pt x="118" y="0"/>
                      </a:moveTo>
                      <a:lnTo>
                        <a:pt x="0" y="0"/>
                      </a:lnTo>
                      <a:lnTo>
                        <a:pt x="0" y="15"/>
                      </a:lnTo>
                      <a:lnTo>
                        <a:pt x="114" y="15"/>
                      </a:lnTo>
                      <a:lnTo>
                        <a:pt x="118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18" name="Freeform 508">
                  <a:extLst>
                    <a:ext uri="{FF2B5EF4-FFF2-40B4-BE49-F238E27FC236}">
                      <a16:creationId xmlns:a16="http://schemas.microsoft.com/office/drawing/2014/main" id="{0A1F64EC-BFD6-4D59-9C1A-6EF7C620FF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25" y="2596"/>
                  <a:ext cx="251" cy="15"/>
                </a:xfrm>
                <a:custGeom>
                  <a:avLst/>
                  <a:gdLst>
                    <a:gd name="T0" fmla="*/ 251 w 251"/>
                    <a:gd name="T1" fmla="*/ 0 h 15"/>
                    <a:gd name="T2" fmla="*/ 4 w 251"/>
                    <a:gd name="T3" fmla="*/ 0 h 15"/>
                    <a:gd name="T4" fmla="*/ 0 w 251"/>
                    <a:gd name="T5" fmla="*/ 15 h 15"/>
                    <a:gd name="T6" fmla="*/ 251 w 251"/>
                    <a:gd name="T7" fmla="*/ 15 h 15"/>
                    <a:gd name="T8" fmla="*/ 251 w 251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1" h="15">
                      <a:moveTo>
                        <a:pt x="251" y="0"/>
                      </a:moveTo>
                      <a:lnTo>
                        <a:pt x="4" y="0"/>
                      </a:lnTo>
                      <a:lnTo>
                        <a:pt x="0" y="15"/>
                      </a:lnTo>
                      <a:lnTo>
                        <a:pt x="251" y="15"/>
                      </a:lnTo>
                      <a:lnTo>
                        <a:pt x="251" y="0"/>
                      </a:lnTo>
                      <a:close/>
                    </a:path>
                  </a:pathLst>
                </a:custGeom>
                <a:solidFill>
                  <a:srgbClr val="258A8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19" name="Freeform 509">
                  <a:extLst>
                    <a:ext uri="{FF2B5EF4-FFF2-40B4-BE49-F238E27FC236}">
                      <a16:creationId xmlns:a16="http://schemas.microsoft.com/office/drawing/2014/main" id="{C2A89F8F-CE63-4389-A3CF-A8BD2B3BB8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25" y="2596"/>
                  <a:ext cx="251" cy="15"/>
                </a:xfrm>
                <a:custGeom>
                  <a:avLst/>
                  <a:gdLst>
                    <a:gd name="T0" fmla="*/ 251 w 251"/>
                    <a:gd name="T1" fmla="*/ 0 h 15"/>
                    <a:gd name="T2" fmla="*/ 4 w 251"/>
                    <a:gd name="T3" fmla="*/ 0 h 15"/>
                    <a:gd name="T4" fmla="*/ 0 w 251"/>
                    <a:gd name="T5" fmla="*/ 15 h 15"/>
                    <a:gd name="T6" fmla="*/ 251 w 251"/>
                    <a:gd name="T7" fmla="*/ 15 h 15"/>
                    <a:gd name="T8" fmla="*/ 251 w 251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1" h="15">
                      <a:moveTo>
                        <a:pt x="251" y="0"/>
                      </a:moveTo>
                      <a:lnTo>
                        <a:pt x="4" y="0"/>
                      </a:lnTo>
                      <a:lnTo>
                        <a:pt x="0" y="15"/>
                      </a:lnTo>
                      <a:lnTo>
                        <a:pt x="251" y="15"/>
                      </a:lnTo>
                      <a:lnTo>
                        <a:pt x="25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20" name="Freeform 510">
                  <a:extLst>
                    <a:ext uri="{FF2B5EF4-FFF2-40B4-BE49-F238E27FC236}">
                      <a16:creationId xmlns:a16="http://schemas.microsoft.com/office/drawing/2014/main" id="{DF7B4879-3792-46E5-BF87-8F62DEC897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76" y="2469"/>
                  <a:ext cx="39" cy="142"/>
                </a:xfrm>
                <a:custGeom>
                  <a:avLst/>
                  <a:gdLst>
                    <a:gd name="T0" fmla="*/ 8 w 8"/>
                    <a:gd name="T1" fmla="*/ 0 h 29"/>
                    <a:gd name="T2" fmla="*/ 8 w 8"/>
                    <a:gd name="T3" fmla="*/ 2 h 29"/>
                    <a:gd name="T4" fmla="*/ 7 w 8"/>
                    <a:gd name="T5" fmla="*/ 3 h 29"/>
                    <a:gd name="T6" fmla="*/ 5 w 8"/>
                    <a:gd name="T7" fmla="*/ 5 h 29"/>
                    <a:gd name="T8" fmla="*/ 5 w 8"/>
                    <a:gd name="T9" fmla="*/ 22 h 29"/>
                    <a:gd name="T10" fmla="*/ 2 w 8"/>
                    <a:gd name="T11" fmla="*/ 26 h 29"/>
                    <a:gd name="T12" fmla="*/ 0 w 8"/>
                    <a:gd name="T13" fmla="*/ 26 h 29"/>
                    <a:gd name="T14" fmla="*/ 0 w 8"/>
                    <a:gd name="T15" fmla="*/ 29 h 29"/>
                    <a:gd name="T16" fmla="*/ 5 w 8"/>
                    <a:gd name="T17" fmla="*/ 29 h 29"/>
                    <a:gd name="T18" fmla="*/ 8 w 8"/>
                    <a:gd name="T19" fmla="*/ 25 h 29"/>
                    <a:gd name="T20" fmla="*/ 8 w 8"/>
                    <a:gd name="T21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" h="29">
                      <a:moveTo>
                        <a:pt x="8" y="0"/>
                      </a:moveTo>
                      <a:cubicBezTo>
                        <a:pt x="8" y="1"/>
                        <a:pt x="8" y="1"/>
                        <a:pt x="8" y="2"/>
                      </a:cubicBezTo>
                      <a:cubicBezTo>
                        <a:pt x="7" y="2"/>
                        <a:pt x="7" y="3"/>
                        <a:pt x="7" y="3"/>
                      </a:cubicBezTo>
                      <a:cubicBezTo>
                        <a:pt x="6" y="4"/>
                        <a:pt x="6" y="4"/>
                        <a:pt x="5" y="5"/>
                      </a:cubicBezTo>
                      <a:cubicBezTo>
                        <a:pt x="5" y="22"/>
                        <a:pt x="5" y="22"/>
                        <a:pt x="5" y="22"/>
                      </a:cubicBezTo>
                      <a:cubicBezTo>
                        <a:pt x="5" y="24"/>
                        <a:pt x="4" y="26"/>
                        <a:pt x="2" y="26"/>
                      </a:cubicBez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5" y="29"/>
                        <a:pt x="5" y="29"/>
                        <a:pt x="5" y="29"/>
                      </a:cubicBezTo>
                      <a:cubicBezTo>
                        <a:pt x="7" y="29"/>
                        <a:pt x="8" y="27"/>
                        <a:pt x="8" y="25"/>
                      </a:cubicBezTo>
                      <a:cubicBezTo>
                        <a:pt x="8" y="0"/>
                        <a:pt x="8" y="0"/>
                        <a:pt x="8" y="0"/>
                      </a:cubicBezTo>
                    </a:path>
                  </a:pathLst>
                </a:custGeom>
                <a:solidFill>
                  <a:srgbClr val="1C686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21" name="Freeform 511">
                  <a:extLst>
                    <a:ext uri="{FF2B5EF4-FFF2-40B4-BE49-F238E27FC236}">
                      <a16:creationId xmlns:a16="http://schemas.microsoft.com/office/drawing/2014/main" id="{491EE11F-4B8E-4580-9B87-1CB18162D2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1" y="2292"/>
                  <a:ext cx="9" cy="137"/>
                </a:xfrm>
                <a:custGeom>
                  <a:avLst/>
                  <a:gdLst>
                    <a:gd name="T0" fmla="*/ 0 w 2"/>
                    <a:gd name="T1" fmla="*/ 0 h 28"/>
                    <a:gd name="T2" fmla="*/ 0 w 2"/>
                    <a:gd name="T3" fmla="*/ 0 h 28"/>
                    <a:gd name="T4" fmla="*/ 0 w 2"/>
                    <a:gd name="T5" fmla="*/ 26 h 28"/>
                    <a:gd name="T6" fmla="*/ 2 w 2"/>
                    <a:gd name="T7" fmla="*/ 28 h 28"/>
                    <a:gd name="T8" fmla="*/ 2 w 2"/>
                    <a:gd name="T9" fmla="*/ 3 h 28"/>
                    <a:gd name="T10" fmla="*/ 2 w 2"/>
                    <a:gd name="T11" fmla="*/ 2 h 28"/>
                    <a:gd name="T12" fmla="*/ 0 w 2"/>
                    <a:gd name="T13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28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1" y="27"/>
                        <a:pt x="2" y="27"/>
                        <a:pt x="2" y="28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2"/>
                      </a:cubicBezTo>
                      <a:cubicBezTo>
                        <a:pt x="2" y="1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1B626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22" name="Freeform 512">
                  <a:extLst>
                    <a:ext uri="{FF2B5EF4-FFF2-40B4-BE49-F238E27FC236}">
                      <a16:creationId xmlns:a16="http://schemas.microsoft.com/office/drawing/2014/main" id="{FAFEF04C-D4B7-43CA-8FFB-009079698E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1" y="2420"/>
                  <a:ext cx="9" cy="78"/>
                </a:xfrm>
                <a:custGeom>
                  <a:avLst/>
                  <a:gdLst>
                    <a:gd name="T0" fmla="*/ 0 w 2"/>
                    <a:gd name="T1" fmla="*/ 0 h 16"/>
                    <a:gd name="T2" fmla="*/ 0 w 2"/>
                    <a:gd name="T3" fmla="*/ 16 h 16"/>
                    <a:gd name="T4" fmla="*/ 2 w 2"/>
                    <a:gd name="T5" fmla="*/ 15 h 16"/>
                    <a:gd name="T6" fmla="*/ 2 w 2"/>
                    <a:gd name="T7" fmla="*/ 2 h 16"/>
                    <a:gd name="T8" fmla="*/ 0 w 2"/>
                    <a:gd name="T9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6">
                      <a:moveTo>
                        <a:pt x="0" y="0"/>
                      </a:move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1" y="16"/>
                        <a:pt x="2" y="15"/>
                        <a:pt x="2" y="15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1" y="1"/>
                        <a:pt x="0" y="0"/>
                      </a:cubicBezTo>
                    </a:path>
                  </a:pathLst>
                </a:custGeom>
                <a:solidFill>
                  <a:srgbClr val="ABABA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23" name="Freeform 513">
                  <a:extLst>
                    <a:ext uri="{FF2B5EF4-FFF2-40B4-BE49-F238E27FC236}">
                      <a16:creationId xmlns:a16="http://schemas.microsoft.com/office/drawing/2014/main" id="{03745932-3391-4B78-B688-1873DE89E3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2" y="2582"/>
                  <a:ext cx="325" cy="49"/>
                </a:xfrm>
                <a:custGeom>
                  <a:avLst/>
                  <a:gdLst>
                    <a:gd name="T0" fmla="*/ 325 w 325"/>
                    <a:gd name="T1" fmla="*/ 0 h 49"/>
                    <a:gd name="T2" fmla="*/ 128 w 325"/>
                    <a:gd name="T3" fmla="*/ 0 h 49"/>
                    <a:gd name="T4" fmla="*/ 5 w 325"/>
                    <a:gd name="T5" fmla="*/ 34 h 49"/>
                    <a:gd name="T6" fmla="*/ 0 w 325"/>
                    <a:gd name="T7" fmla="*/ 49 h 49"/>
                    <a:gd name="T8" fmla="*/ 15 w 325"/>
                    <a:gd name="T9" fmla="*/ 44 h 49"/>
                    <a:gd name="T10" fmla="*/ 143 w 325"/>
                    <a:gd name="T11" fmla="*/ 14 h 49"/>
                    <a:gd name="T12" fmla="*/ 325 w 325"/>
                    <a:gd name="T13" fmla="*/ 14 h 49"/>
                    <a:gd name="T14" fmla="*/ 325 w 325"/>
                    <a:gd name="T15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25" h="49">
                      <a:moveTo>
                        <a:pt x="325" y="0"/>
                      </a:moveTo>
                      <a:lnTo>
                        <a:pt x="128" y="0"/>
                      </a:lnTo>
                      <a:lnTo>
                        <a:pt x="5" y="34"/>
                      </a:lnTo>
                      <a:lnTo>
                        <a:pt x="0" y="49"/>
                      </a:lnTo>
                      <a:lnTo>
                        <a:pt x="15" y="44"/>
                      </a:lnTo>
                      <a:lnTo>
                        <a:pt x="143" y="14"/>
                      </a:lnTo>
                      <a:lnTo>
                        <a:pt x="325" y="14"/>
                      </a:lnTo>
                      <a:lnTo>
                        <a:pt x="325" y="0"/>
                      </a:lnTo>
                      <a:close/>
                    </a:path>
                  </a:pathLst>
                </a:custGeom>
                <a:solidFill>
                  <a:srgbClr val="2383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24" name="Freeform 514">
                  <a:extLst>
                    <a:ext uri="{FF2B5EF4-FFF2-40B4-BE49-F238E27FC236}">
                      <a16:creationId xmlns:a16="http://schemas.microsoft.com/office/drawing/2014/main" id="{6AF27619-1136-45C8-971C-3FFACF5233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2" y="2582"/>
                  <a:ext cx="325" cy="49"/>
                </a:xfrm>
                <a:custGeom>
                  <a:avLst/>
                  <a:gdLst>
                    <a:gd name="T0" fmla="*/ 325 w 325"/>
                    <a:gd name="T1" fmla="*/ 0 h 49"/>
                    <a:gd name="T2" fmla="*/ 128 w 325"/>
                    <a:gd name="T3" fmla="*/ 0 h 49"/>
                    <a:gd name="T4" fmla="*/ 5 w 325"/>
                    <a:gd name="T5" fmla="*/ 34 h 49"/>
                    <a:gd name="T6" fmla="*/ 0 w 325"/>
                    <a:gd name="T7" fmla="*/ 49 h 49"/>
                    <a:gd name="T8" fmla="*/ 15 w 325"/>
                    <a:gd name="T9" fmla="*/ 44 h 49"/>
                    <a:gd name="T10" fmla="*/ 143 w 325"/>
                    <a:gd name="T11" fmla="*/ 14 h 49"/>
                    <a:gd name="T12" fmla="*/ 325 w 325"/>
                    <a:gd name="T13" fmla="*/ 14 h 49"/>
                    <a:gd name="T14" fmla="*/ 325 w 325"/>
                    <a:gd name="T15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25" h="49">
                      <a:moveTo>
                        <a:pt x="325" y="0"/>
                      </a:moveTo>
                      <a:lnTo>
                        <a:pt x="128" y="0"/>
                      </a:lnTo>
                      <a:lnTo>
                        <a:pt x="5" y="34"/>
                      </a:lnTo>
                      <a:lnTo>
                        <a:pt x="0" y="49"/>
                      </a:lnTo>
                      <a:lnTo>
                        <a:pt x="15" y="44"/>
                      </a:lnTo>
                      <a:lnTo>
                        <a:pt x="143" y="14"/>
                      </a:lnTo>
                      <a:lnTo>
                        <a:pt x="325" y="14"/>
                      </a:lnTo>
                      <a:lnTo>
                        <a:pt x="32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25" name="Rectangle 515">
                  <a:extLst>
                    <a:ext uri="{FF2B5EF4-FFF2-40B4-BE49-F238E27FC236}">
                      <a16:creationId xmlns:a16="http://schemas.microsoft.com/office/drawing/2014/main" id="{F7EFE222-017D-4777-A888-8B8C06AF85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7" y="2582"/>
                  <a:ext cx="44" cy="14"/>
                </a:xfrm>
                <a:prstGeom prst="rect">
                  <a:avLst/>
                </a:prstGeom>
                <a:solidFill>
                  <a:srgbClr val="453D3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26" name="Rectangle 516">
                  <a:extLst>
                    <a:ext uri="{FF2B5EF4-FFF2-40B4-BE49-F238E27FC236}">
                      <a16:creationId xmlns:a16="http://schemas.microsoft.com/office/drawing/2014/main" id="{2BFEE5BB-789A-4C50-A3CD-B3AACF255A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7" y="2582"/>
                  <a:ext cx="44" cy="1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27" name="Freeform 517">
                  <a:extLst>
                    <a:ext uri="{FF2B5EF4-FFF2-40B4-BE49-F238E27FC236}">
                      <a16:creationId xmlns:a16="http://schemas.microsoft.com/office/drawing/2014/main" id="{DC116E62-226D-46D8-B48C-A22044B11D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1" y="2582"/>
                  <a:ext cx="123" cy="14"/>
                </a:xfrm>
                <a:custGeom>
                  <a:avLst/>
                  <a:gdLst>
                    <a:gd name="T0" fmla="*/ 123 w 123"/>
                    <a:gd name="T1" fmla="*/ 0 h 14"/>
                    <a:gd name="T2" fmla="*/ 0 w 123"/>
                    <a:gd name="T3" fmla="*/ 0 h 14"/>
                    <a:gd name="T4" fmla="*/ 0 w 123"/>
                    <a:gd name="T5" fmla="*/ 14 h 14"/>
                    <a:gd name="T6" fmla="*/ 118 w 123"/>
                    <a:gd name="T7" fmla="*/ 14 h 14"/>
                    <a:gd name="T8" fmla="*/ 123 w 123"/>
                    <a:gd name="T9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3" h="14">
                      <a:moveTo>
                        <a:pt x="123" y="0"/>
                      </a:moveTo>
                      <a:lnTo>
                        <a:pt x="0" y="0"/>
                      </a:lnTo>
                      <a:lnTo>
                        <a:pt x="0" y="14"/>
                      </a:lnTo>
                      <a:lnTo>
                        <a:pt x="118" y="14"/>
                      </a:lnTo>
                      <a:lnTo>
                        <a:pt x="123" y="0"/>
                      </a:lnTo>
                      <a:close/>
                    </a:path>
                  </a:pathLst>
                </a:custGeom>
                <a:solidFill>
                  <a:srgbClr val="ABABA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28" name="Freeform 518">
                  <a:extLst>
                    <a:ext uri="{FF2B5EF4-FFF2-40B4-BE49-F238E27FC236}">
                      <a16:creationId xmlns:a16="http://schemas.microsoft.com/office/drawing/2014/main" id="{3F1EE7E2-17E7-4A08-AA99-DD6BED07AF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1" y="2582"/>
                  <a:ext cx="123" cy="14"/>
                </a:xfrm>
                <a:custGeom>
                  <a:avLst/>
                  <a:gdLst>
                    <a:gd name="T0" fmla="*/ 123 w 123"/>
                    <a:gd name="T1" fmla="*/ 0 h 14"/>
                    <a:gd name="T2" fmla="*/ 0 w 123"/>
                    <a:gd name="T3" fmla="*/ 0 h 14"/>
                    <a:gd name="T4" fmla="*/ 0 w 123"/>
                    <a:gd name="T5" fmla="*/ 14 h 14"/>
                    <a:gd name="T6" fmla="*/ 118 w 123"/>
                    <a:gd name="T7" fmla="*/ 14 h 14"/>
                    <a:gd name="T8" fmla="*/ 123 w 123"/>
                    <a:gd name="T9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3" h="14">
                      <a:moveTo>
                        <a:pt x="123" y="0"/>
                      </a:moveTo>
                      <a:lnTo>
                        <a:pt x="0" y="0"/>
                      </a:lnTo>
                      <a:lnTo>
                        <a:pt x="0" y="14"/>
                      </a:lnTo>
                      <a:lnTo>
                        <a:pt x="118" y="14"/>
                      </a:lnTo>
                      <a:lnTo>
                        <a:pt x="12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29" name="Freeform 519">
                  <a:extLst>
                    <a:ext uri="{FF2B5EF4-FFF2-40B4-BE49-F238E27FC236}">
                      <a16:creationId xmlns:a16="http://schemas.microsoft.com/office/drawing/2014/main" id="{193BF5F4-9B52-4D14-83DC-52979FA8E9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29" y="2582"/>
                  <a:ext cx="247" cy="14"/>
                </a:xfrm>
                <a:custGeom>
                  <a:avLst/>
                  <a:gdLst>
                    <a:gd name="T0" fmla="*/ 50 w 50"/>
                    <a:gd name="T1" fmla="*/ 0 h 3"/>
                    <a:gd name="T2" fmla="*/ 49 w 50"/>
                    <a:gd name="T3" fmla="*/ 0 h 3"/>
                    <a:gd name="T4" fmla="*/ 1 w 50"/>
                    <a:gd name="T5" fmla="*/ 0 h 3"/>
                    <a:gd name="T6" fmla="*/ 0 w 50"/>
                    <a:gd name="T7" fmla="*/ 3 h 3"/>
                    <a:gd name="T8" fmla="*/ 50 w 50"/>
                    <a:gd name="T9" fmla="*/ 3 h 3"/>
                    <a:gd name="T10" fmla="*/ 50 w 50"/>
                    <a:gd name="T11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0" h="3">
                      <a:moveTo>
                        <a:pt x="50" y="0"/>
                      </a:moveTo>
                      <a:cubicBezTo>
                        <a:pt x="50" y="0"/>
                        <a:pt x="50" y="0"/>
                        <a:pt x="49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50" y="3"/>
                        <a:pt x="50" y="3"/>
                        <a:pt x="50" y="3"/>
                      </a:cubicBezTo>
                      <a:cubicBezTo>
                        <a:pt x="50" y="0"/>
                        <a:pt x="50" y="0"/>
                        <a:pt x="50" y="0"/>
                      </a:cubicBezTo>
                    </a:path>
                  </a:pathLst>
                </a:custGeom>
                <a:solidFill>
                  <a:srgbClr val="2383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30" name="Freeform 520">
                  <a:extLst>
                    <a:ext uri="{FF2B5EF4-FFF2-40B4-BE49-F238E27FC236}">
                      <a16:creationId xmlns:a16="http://schemas.microsoft.com/office/drawing/2014/main" id="{0A68B2BA-EE97-4122-AC5C-3BF95F3AB5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76" y="2493"/>
                  <a:ext cx="24" cy="103"/>
                </a:xfrm>
                <a:custGeom>
                  <a:avLst/>
                  <a:gdLst>
                    <a:gd name="T0" fmla="*/ 5 w 5"/>
                    <a:gd name="T1" fmla="*/ 0 h 21"/>
                    <a:gd name="T2" fmla="*/ 3 w 5"/>
                    <a:gd name="T3" fmla="*/ 1 h 21"/>
                    <a:gd name="T4" fmla="*/ 3 w 5"/>
                    <a:gd name="T5" fmla="*/ 14 h 21"/>
                    <a:gd name="T6" fmla="*/ 0 w 5"/>
                    <a:gd name="T7" fmla="*/ 18 h 21"/>
                    <a:gd name="T8" fmla="*/ 0 w 5"/>
                    <a:gd name="T9" fmla="*/ 21 h 21"/>
                    <a:gd name="T10" fmla="*/ 2 w 5"/>
                    <a:gd name="T11" fmla="*/ 21 h 21"/>
                    <a:gd name="T12" fmla="*/ 5 w 5"/>
                    <a:gd name="T13" fmla="*/ 17 h 21"/>
                    <a:gd name="T14" fmla="*/ 5 w 5"/>
                    <a:gd name="T1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" h="21">
                      <a:moveTo>
                        <a:pt x="5" y="0"/>
                      </a:moveTo>
                      <a:cubicBezTo>
                        <a:pt x="5" y="0"/>
                        <a:pt x="4" y="1"/>
                        <a:pt x="3" y="1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6"/>
                        <a:pt x="2" y="17"/>
                        <a:pt x="0" y="18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2" y="21"/>
                        <a:pt x="2" y="21"/>
                        <a:pt x="2" y="21"/>
                      </a:cubicBezTo>
                      <a:cubicBezTo>
                        <a:pt x="4" y="21"/>
                        <a:pt x="5" y="19"/>
                        <a:pt x="5" y="17"/>
                      </a:cubicBezTo>
                      <a:cubicBezTo>
                        <a:pt x="5" y="0"/>
                        <a:pt x="5" y="0"/>
                        <a:pt x="5" y="0"/>
                      </a:cubicBezTo>
                    </a:path>
                  </a:pathLst>
                </a:custGeom>
                <a:solidFill>
                  <a:srgbClr val="1B626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31" name="Freeform 521">
                  <a:extLst>
                    <a:ext uri="{FF2B5EF4-FFF2-40B4-BE49-F238E27FC236}">
                      <a16:creationId xmlns:a16="http://schemas.microsoft.com/office/drawing/2014/main" id="{A16FD01E-7420-4AA4-9064-7C6300AC99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76" y="2277"/>
                  <a:ext cx="15" cy="305"/>
                </a:xfrm>
                <a:custGeom>
                  <a:avLst/>
                  <a:gdLst>
                    <a:gd name="T0" fmla="*/ 0 w 3"/>
                    <a:gd name="T1" fmla="*/ 0 h 62"/>
                    <a:gd name="T2" fmla="*/ 0 w 3"/>
                    <a:gd name="T3" fmla="*/ 29 h 62"/>
                    <a:gd name="T4" fmla="*/ 0 w 3"/>
                    <a:gd name="T5" fmla="*/ 29 h 62"/>
                    <a:gd name="T6" fmla="*/ 0 w 3"/>
                    <a:gd name="T7" fmla="*/ 45 h 62"/>
                    <a:gd name="T8" fmla="*/ 0 w 3"/>
                    <a:gd name="T9" fmla="*/ 45 h 62"/>
                    <a:gd name="T10" fmla="*/ 0 w 3"/>
                    <a:gd name="T11" fmla="*/ 62 h 62"/>
                    <a:gd name="T12" fmla="*/ 0 w 3"/>
                    <a:gd name="T13" fmla="*/ 62 h 62"/>
                    <a:gd name="T14" fmla="*/ 0 w 3"/>
                    <a:gd name="T15" fmla="*/ 45 h 62"/>
                    <a:gd name="T16" fmla="*/ 3 w 3"/>
                    <a:gd name="T17" fmla="*/ 45 h 62"/>
                    <a:gd name="T18" fmla="*/ 3 w 3"/>
                    <a:gd name="T19" fmla="*/ 29 h 62"/>
                    <a:gd name="T20" fmla="*/ 0 w 3"/>
                    <a:gd name="T21" fmla="*/ 29 h 62"/>
                    <a:gd name="T22" fmla="*/ 0 w 3"/>
                    <a:gd name="T23" fmla="*/ 0 h 62"/>
                    <a:gd name="T24" fmla="*/ 0 w 3"/>
                    <a:gd name="T25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" h="62">
                      <a:moveTo>
                        <a:pt x="0" y="0"/>
                      </a:move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0" y="45"/>
                        <a:pt x="0" y="45"/>
                        <a:pt x="0" y="45"/>
                      </a:cubicBezTo>
                      <a:cubicBezTo>
                        <a:pt x="0" y="45"/>
                        <a:pt x="0" y="45"/>
                        <a:pt x="0" y="45"/>
                      </a:cubicBez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0" y="45"/>
                        <a:pt x="0" y="45"/>
                        <a:pt x="0" y="45"/>
                      </a:cubicBezTo>
                      <a:cubicBezTo>
                        <a:pt x="1" y="45"/>
                        <a:pt x="2" y="45"/>
                        <a:pt x="3" y="45"/>
                      </a:cubicBezTo>
                      <a:cubicBezTo>
                        <a:pt x="3" y="29"/>
                        <a:pt x="3" y="29"/>
                        <a:pt x="3" y="29"/>
                      </a:cubicBezTo>
                      <a:cubicBezTo>
                        <a:pt x="2" y="29"/>
                        <a:pt x="1" y="29"/>
                        <a:pt x="0" y="29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A1A1A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32" name="Freeform 522">
                  <a:extLst>
                    <a:ext uri="{FF2B5EF4-FFF2-40B4-BE49-F238E27FC236}">
                      <a16:creationId xmlns:a16="http://schemas.microsoft.com/office/drawing/2014/main" id="{E1890346-0D40-4270-BDD1-A1E3B27C55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27" y="2567"/>
                  <a:ext cx="340" cy="54"/>
                </a:xfrm>
                <a:custGeom>
                  <a:avLst/>
                  <a:gdLst>
                    <a:gd name="T0" fmla="*/ 340 w 340"/>
                    <a:gd name="T1" fmla="*/ 0 h 54"/>
                    <a:gd name="T2" fmla="*/ 128 w 340"/>
                    <a:gd name="T3" fmla="*/ 0 h 54"/>
                    <a:gd name="T4" fmla="*/ 5 w 340"/>
                    <a:gd name="T5" fmla="*/ 34 h 54"/>
                    <a:gd name="T6" fmla="*/ 0 w 340"/>
                    <a:gd name="T7" fmla="*/ 54 h 54"/>
                    <a:gd name="T8" fmla="*/ 20 w 340"/>
                    <a:gd name="T9" fmla="*/ 49 h 54"/>
                    <a:gd name="T10" fmla="*/ 143 w 340"/>
                    <a:gd name="T11" fmla="*/ 15 h 54"/>
                    <a:gd name="T12" fmla="*/ 340 w 340"/>
                    <a:gd name="T13" fmla="*/ 15 h 54"/>
                    <a:gd name="T14" fmla="*/ 340 w 340"/>
                    <a:gd name="T15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40" h="54">
                      <a:moveTo>
                        <a:pt x="340" y="0"/>
                      </a:moveTo>
                      <a:lnTo>
                        <a:pt x="128" y="0"/>
                      </a:lnTo>
                      <a:lnTo>
                        <a:pt x="5" y="34"/>
                      </a:lnTo>
                      <a:lnTo>
                        <a:pt x="0" y="54"/>
                      </a:lnTo>
                      <a:lnTo>
                        <a:pt x="20" y="49"/>
                      </a:lnTo>
                      <a:lnTo>
                        <a:pt x="143" y="15"/>
                      </a:lnTo>
                      <a:lnTo>
                        <a:pt x="340" y="15"/>
                      </a:lnTo>
                      <a:lnTo>
                        <a:pt x="340" y="0"/>
                      </a:lnTo>
                      <a:close/>
                    </a:path>
                  </a:pathLst>
                </a:custGeom>
                <a:solidFill>
                  <a:srgbClr val="217B7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33" name="Freeform 523">
                  <a:extLst>
                    <a:ext uri="{FF2B5EF4-FFF2-40B4-BE49-F238E27FC236}">
                      <a16:creationId xmlns:a16="http://schemas.microsoft.com/office/drawing/2014/main" id="{1D31E836-F486-4397-80BB-65A2CD97A0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27" y="2567"/>
                  <a:ext cx="340" cy="54"/>
                </a:xfrm>
                <a:custGeom>
                  <a:avLst/>
                  <a:gdLst>
                    <a:gd name="T0" fmla="*/ 340 w 340"/>
                    <a:gd name="T1" fmla="*/ 0 h 54"/>
                    <a:gd name="T2" fmla="*/ 128 w 340"/>
                    <a:gd name="T3" fmla="*/ 0 h 54"/>
                    <a:gd name="T4" fmla="*/ 5 w 340"/>
                    <a:gd name="T5" fmla="*/ 34 h 54"/>
                    <a:gd name="T6" fmla="*/ 0 w 340"/>
                    <a:gd name="T7" fmla="*/ 54 h 54"/>
                    <a:gd name="T8" fmla="*/ 20 w 340"/>
                    <a:gd name="T9" fmla="*/ 49 h 54"/>
                    <a:gd name="T10" fmla="*/ 143 w 340"/>
                    <a:gd name="T11" fmla="*/ 15 h 54"/>
                    <a:gd name="T12" fmla="*/ 340 w 340"/>
                    <a:gd name="T13" fmla="*/ 15 h 54"/>
                    <a:gd name="T14" fmla="*/ 340 w 340"/>
                    <a:gd name="T15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40" h="54">
                      <a:moveTo>
                        <a:pt x="340" y="0"/>
                      </a:moveTo>
                      <a:lnTo>
                        <a:pt x="128" y="0"/>
                      </a:lnTo>
                      <a:lnTo>
                        <a:pt x="5" y="34"/>
                      </a:lnTo>
                      <a:lnTo>
                        <a:pt x="0" y="54"/>
                      </a:lnTo>
                      <a:lnTo>
                        <a:pt x="20" y="49"/>
                      </a:lnTo>
                      <a:lnTo>
                        <a:pt x="143" y="15"/>
                      </a:lnTo>
                      <a:lnTo>
                        <a:pt x="340" y="15"/>
                      </a:lnTo>
                      <a:lnTo>
                        <a:pt x="34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34" name="Rectangle 524">
                  <a:extLst>
                    <a:ext uri="{FF2B5EF4-FFF2-40B4-BE49-F238E27FC236}">
                      <a16:creationId xmlns:a16="http://schemas.microsoft.com/office/drawing/2014/main" id="{C610B64B-8FD4-4DD4-BA88-9943E0136D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7" y="2567"/>
                  <a:ext cx="44" cy="15"/>
                </a:xfrm>
                <a:prstGeom prst="rect">
                  <a:avLst/>
                </a:prstGeom>
                <a:solidFill>
                  <a:srgbClr val="40393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35" name="Rectangle 525">
                  <a:extLst>
                    <a:ext uri="{FF2B5EF4-FFF2-40B4-BE49-F238E27FC236}">
                      <a16:creationId xmlns:a16="http://schemas.microsoft.com/office/drawing/2014/main" id="{E9922477-38A3-4A80-9468-F8CA985541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7" y="2567"/>
                  <a:ext cx="44" cy="1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36" name="Freeform 526">
                  <a:extLst>
                    <a:ext uri="{FF2B5EF4-FFF2-40B4-BE49-F238E27FC236}">
                      <a16:creationId xmlns:a16="http://schemas.microsoft.com/office/drawing/2014/main" id="{3148C4CF-DC70-44DE-B261-BF7D2A41A4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1" y="2567"/>
                  <a:ext cx="128" cy="15"/>
                </a:xfrm>
                <a:custGeom>
                  <a:avLst/>
                  <a:gdLst>
                    <a:gd name="T0" fmla="*/ 128 w 128"/>
                    <a:gd name="T1" fmla="*/ 0 h 15"/>
                    <a:gd name="T2" fmla="*/ 0 w 128"/>
                    <a:gd name="T3" fmla="*/ 0 h 15"/>
                    <a:gd name="T4" fmla="*/ 0 w 128"/>
                    <a:gd name="T5" fmla="*/ 15 h 15"/>
                    <a:gd name="T6" fmla="*/ 123 w 128"/>
                    <a:gd name="T7" fmla="*/ 15 h 15"/>
                    <a:gd name="T8" fmla="*/ 128 w 128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8" h="15">
                      <a:moveTo>
                        <a:pt x="128" y="0"/>
                      </a:moveTo>
                      <a:lnTo>
                        <a:pt x="0" y="0"/>
                      </a:lnTo>
                      <a:lnTo>
                        <a:pt x="0" y="15"/>
                      </a:lnTo>
                      <a:lnTo>
                        <a:pt x="123" y="15"/>
                      </a:lnTo>
                      <a:lnTo>
                        <a:pt x="128" y="0"/>
                      </a:lnTo>
                      <a:close/>
                    </a:path>
                  </a:pathLst>
                </a:custGeom>
                <a:solidFill>
                  <a:srgbClr val="A1A1A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37" name="Freeform 527">
                  <a:extLst>
                    <a:ext uri="{FF2B5EF4-FFF2-40B4-BE49-F238E27FC236}">
                      <a16:creationId xmlns:a16="http://schemas.microsoft.com/office/drawing/2014/main" id="{2C66DC53-476F-4ABD-B463-5FF8F1EEE3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1" y="2567"/>
                  <a:ext cx="128" cy="15"/>
                </a:xfrm>
                <a:custGeom>
                  <a:avLst/>
                  <a:gdLst>
                    <a:gd name="T0" fmla="*/ 128 w 128"/>
                    <a:gd name="T1" fmla="*/ 0 h 15"/>
                    <a:gd name="T2" fmla="*/ 0 w 128"/>
                    <a:gd name="T3" fmla="*/ 0 h 15"/>
                    <a:gd name="T4" fmla="*/ 0 w 128"/>
                    <a:gd name="T5" fmla="*/ 15 h 15"/>
                    <a:gd name="T6" fmla="*/ 123 w 128"/>
                    <a:gd name="T7" fmla="*/ 15 h 15"/>
                    <a:gd name="T8" fmla="*/ 128 w 128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8" h="15">
                      <a:moveTo>
                        <a:pt x="128" y="0"/>
                      </a:moveTo>
                      <a:lnTo>
                        <a:pt x="0" y="0"/>
                      </a:lnTo>
                      <a:lnTo>
                        <a:pt x="0" y="15"/>
                      </a:lnTo>
                      <a:lnTo>
                        <a:pt x="123" y="15"/>
                      </a:lnTo>
                      <a:lnTo>
                        <a:pt x="128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38" name="Freeform 528">
                  <a:extLst>
                    <a:ext uri="{FF2B5EF4-FFF2-40B4-BE49-F238E27FC236}">
                      <a16:creationId xmlns:a16="http://schemas.microsoft.com/office/drawing/2014/main" id="{910D3442-69C6-43D9-8084-539F012911C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234" y="2277"/>
                  <a:ext cx="242" cy="305"/>
                </a:xfrm>
                <a:custGeom>
                  <a:avLst/>
                  <a:gdLst>
                    <a:gd name="T0" fmla="*/ 49 w 49"/>
                    <a:gd name="T1" fmla="*/ 45 h 62"/>
                    <a:gd name="T2" fmla="*/ 49 w 49"/>
                    <a:gd name="T3" fmla="*/ 55 h 62"/>
                    <a:gd name="T4" fmla="*/ 45 w 49"/>
                    <a:gd name="T5" fmla="*/ 59 h 62"/>
                    <a:gd name="T6" fmla="*/ 1 w 49"/>
                    <a:gd name="T7" fmla="*/ 59 h 62"/>
                    <a:gd name="T8" fmla="*/ 0 w 49"/>
                    <a:gd name="T9" fmla="*/ 62 h 62"/>
                    <a:gd name="T10" fmla="*/ 48 w 49"/>
                    <a:gd name="T11" fmla="*/ 62 h 62"/>
                    <a:gd name="T12" fmla="*/ 49 w 49"/>
                    <a:gd name="T13" fmla="*/ 62 h 62"/>
                    <a:gd name="T14" fmla="*/ 49 w 49"/>
                    <a:gd name="T15" fmla="*/ 45 h 62"/>
                    <a:gd name="T16" fmla="*/ 49 w 49"/>
                    <a:gd name="T17" fmla="*/ 45 h 62"/>
                    <a:gd name="T18" fmla="*/ 49 w 49"/>
                    <a:gd name="T19" fmla="*/ 0 h 62"/>
                    <a:gd name="T20" fmla="*/ 49 w 49"/>
                    <a:gd name="T21" fmla="*/ 0 h 62"/>
                    <a:gd name="T22" fmla="*/ 49 w 49"/>
                    <a:gd name="T23" fmla="*/ 29 h 62"/>
                    <a:gd name="T24" fmla="*/ 49 w 49"/>
                    <a:gd name="T25" fmla="*/ 29 h 62"/>
                    <a:gd name="T26" fmla="*/ 49 w 49"/>
                    <a:gd name="T27" fmla="*/ 0 h 62"/>
                    <a:gd name="T28" fmla="*/ 49 w 49"/>
                    <a:gd name="T29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9" h="62">
                      <a:moveTo>
                        <a:pt x="49" y="45"/>
                      </a:moveTo>
                      <a:cubicBezTo>
                        <a:pt x="49" y="55"/>
                        <a:pt x="49" y="55"/>
                        <a:pt x="49" y="55"/>
                      </a:cubicBezTo>
                      <a:cubicBezTo>
                        <a:pt x="49" y="57"/>
                        <a:pt x="47" y="59"/>
                        <a:pt x="45" y="59"/>
                      </a:cubicBezTo>
                      <a:cubicBezTo>
                        <a:pt x="1" y="59"/>
                        <a:pt x="1" y="59"/>
                        <a:pt x="1" y="59"/>
                      </a:cubicBez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48" y="62"/>
                        <a:pt x="48" y="62"/>
                        <a:pt x="48" y="62"/>
                      </a:cubicBezTo>
                      <a:cubicBezTo>
                        <a:pt x="49" y="62"/>
                        <a:pt x="49" y="62"/>
                        <a:pt x="49" y="62"/>
                      </a:cubicBezTo>
                      <a:cubicBezTo>
                        <a:pt x="49" y="45"/>
                        <a:pt x="49" y="45"/>
                        <a:pt x="49" y="45"/>
                      </a:cubicBezTo>
                      <a:cubicBezTo>
                        <a:pt x="49" y="45"/>
                        <a:pt x="49" y="45"/>
                        <a:pt x="49" y="45"/>
                      </a:cubicBezTo>
                      <a:moveTo>
                        <a:pt x="49" y="0"/>
                      </a:move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49" y="29"/>
                        <a:pt x="49" y="29"/>
                        <a:pt x="49" y="29"/>
                      </a:cubicBezTo>
                      <a:cubicBezTo>
                        <a:pt x="49" y="29"/>
                        <a:pt x="49" y="29"/>
                        <a:pt x="49" y="29"/>
                      </a:cubicBez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49" y="0"/>
                        <a:pt x="49" y="0"/>
                        <a:pt x="49" y="0"/>
                      </a:cubicBezTo>
                    </a:path>
                  </a:pathLst>
                </a:custGeom>
                <a:solidFill>
                  <a:srgbClr val="217B7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39" name="Freeform 529">
                  <a:extLst>
                    <a:ext uri="{FF2B5EF4-FFF2-40B4-BE49-F238E27FC236}">
                      <a16:creationId xmlns:a16="http://schemas.microsoft.com/office/drawing/2014/main" id="{BF0F6749-965C-401C-B9DA-3271B46A820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476" y="2277"/>
                  <a:ext cx="15" cy="305"/>
                </a:xfrm>
                <a:custGeom>
                  <a:avLst/>
                  <a:gdLst>
                    <a:gd name="T0" fmla="*/ 3 w 3"/>
                    <a:gd name="T1" fmla="*/ 45 h 62"/>
                    <a:gd name="T2" fmla="*/ 0 w 3"/>
                    <a:gd name="T3" fmla="*/ 45 h 62"/>
                    <a:gd name="T4" fmla="*/ 0 w 3"/>
                    <a:gd name="T5" fmla="*/ 62 h 62"/>
                    <a:gd name="T6" fmla="*/ 3 w 3"/>
                    <a:gd name="T7" fmla="*/ 58 h 62"/>
                    <a:gd name="T8" fmla="*/ 3 w 3"/>
                    <a:gd name="T9" fmla="*/ 45 h 62"/>
                    <a:gd name="T10" fmla="*/ 0 w 3"/>
                    <a:gd name="T11" fmla="*/ 0 h 62"/>
                    <a:gd name="T12" fmla="*/ 0 w 3"/>
                    <a:gd name="T13" fmla="*/ 29 h 62"/>
                    <a:gd name="T14" fmla="*/ 3 w 3"/>
                    <a:gd name="T15" fmla="*/ 29 h 62"/>
                    <a:gd name="T16" fmla="*/ 3 w 3"/>
                    <a:gd name="T17" fmla="*/ 3 h 62"/>
                    <a:gd name="T18" fmla="*/ 3 w 3"/>
                    <a:gd name="T19" fmla="*/ 3 h 62"/>
                    <a:gd name="T20" fmla="*/ 0 w 3"/>
                    <a:gd name="T21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" h="62">
                      <a:moveTo>
                        <a:pt x="3" y="45"/>
                      </a:moveTo>
                      <a:cubicBezTo>
                        <a:pt x="2" y="45"/>
                        <a:pt x="1" y="45"/>
                        <a:pt x="0" y="45"/>
                      </a:cubicBez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2" y="61"/>
                        <a:pt x="3" y="60"/>
                        <a:pt x="3" y="58"/>
                      </a:cubicBezTo>
                      <a:cubicBezTo>
                        <a:pt x="3" y="45"/>
                        <a:pt x="3" y="45"/>
                        <a:pt x="3" y="45"/>
                      </a:cubicBezTo>
                      <a:moveTo>
                        <a:pt x="0" y="0"/>
                      </a:move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1" y="29"/>
                        <a:pt x="2" y="29"/>
                        <a:pt x="3" y="29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2" y="1"/>
                        <a:pt x="2" y="0"/>
                        <a:pt x="0" y="0"/>
                      </a:cubicBezTo>
                    </a:path>
                  </a:pathLst>
                </a:custGeom>
                <a:solidFill>
                  <a:srgbClr val="195C5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40" name="Freeform 530">
                  <a:extLst>
                    <a:ext uri="{FF2B5EF4-FFF2-40B4-BE49-F238E27FC236}">
                      <a16:creationId xmlns:a16="http://schemas.microsoft.com/office/drawing/2014/main" id="{11A0AF4D-EB5E-44C6-8486-AC6FE2A0AA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1" y="2420"/>
                  <a:ext cx="15" cy="78"/>
                </a:xfrm>
                <a:custGeom>
                  <a:avLst/>
                  <a:gdLst>
                    <a:gd name="T0" fmla="*/ 3 w 3"/>
                    <a:gd name="T1" fmla="*/ 0 h 16"/>
                    <a:gd name="T2" fmla="*/ 0 w 3"/>
                    <a:gd name="T3" fmla="*/ 1 h 16"/>
                    <a:gd name="T4" fmla="*/ 0 w 3"/>
                    <a:gd name="T5" fmla="*/ 15 h 16"/>
                    <a:gd name="T6" fmla="*/ 3 w 3"/>
                    <a:gd name="T7" fmla="*/ 16 h 16"/>
                    <a:gd name="T8" fmla="*/ 3 w 3"/>
                    <a:gd name="T9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6">
                      <a:moveTo>
                        <a:pt x="3" y="0"/>
                      </a:moveTo>
                      <a:cubicBezTo>
                        <a:pt x="2" y="0"/>
                        <a:pt x="1" y="0"/>
                        <a:pt x="0" y="1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1" y="16"/>
                        <a:pt x="2" y="16"/>
                        <a:pt x="3" y="16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rgbClr val="9696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41" name="Freeform 531">
                  <a:extLst>
                    <a:ext uri="{FF2B5EF4-FFF2-40B4-BE49-F238E27FC236}">
                      <a16:creationId xmlns:a16="http://schemas.microsoft.com/office/drawing/2014/main" id="{ACDF28A9-A3A3-4782-BBAC-722E5595E0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12" y="2552"/>
                  <a:ext cx="355" cy="54"/>
                </a:xfrm>
                <a:custGeom>
                  <a:avLst/>
                  <a:gdLst>
                    <a:gd name="T0" fmla="*/ 355 w 355"/>
                    <a:gd name="T1" fmla="*/ 0 h 54"/>
                    <a:gd name="T2" fmla="*/ 128 w 355"/>
                    <a:gd name="T3" fmla="*/ 0 h 54"/>
                    <a:gd name="T4" fmla="*/ 5 w 355"/>
                    <a:gd name="T5" fmla="*/ 34 h 54"/>
                    <a:gd name="T6" fmla="*/ 0 w 355"/>
                    <a:gd name="T7" fmla="*/ 54 h 54"/>
                    <a:gd name="T8" fmla="*/ 20 w 355"/>
                    <a:gd name="T9" fmla="*/ 49 h 54"/>
                    <a:gd name="T10" fmla="*/ 143 w 355"/>
                    <a:gd name="T11" fmla="*/ 15 h 54"/>
                    <a:gd name="T12" fmla="*/ 355 w 355"/>
                    <a:gd name="T13" fmla="*/ 15 h 54"/>
                    <a:gd name="T14" fmla="*/ 355 w 355"/>
                    <a:gd name="T15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55" h="54">
                      <a:moveTo>
                        <a:pt x="355" y="0"/>
                      </a:moveTo>
                      <a:lnTo>
                        <a:pt x="128" y="0"/>
                      </a:lnTo>
                      <a:lnTo>
                        <a:pt x="5" y="34"/>
                      </a:lnTo>
                      <a:lnTo>
                        <a:pt x="0" y="54"/>
                      </a:lnTo>
                      <a:lnTo>
                        <a:pt x="20" y="49"/>
                      </a:lnTo>
                      <a:lnTo>
                        <a:pt x="143" y="15"/>
                      </a:lnTo>
                      <a:lnTo>
                        <a:pt x="355" y="15"/>
                      </a:lnTo>
                      <a:lnTo>
                        <a:pt x="355" y="0"/>
                      </a:lnTo>
                      <a:close/>
                    </a:path>
                  </a:pathLst>
                </a:custGeom>
                <a:solidFill>
                  <a:srgbClr val="1F727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42" name="Freeform 532">
                  <a:extLst>
                    <a:ext uri="{FF2B5EF4-FFF2-40B4-BE49-F238E27FC236}">
                      <a16:creationId xmlns:a16="http://schemas.microsoft.com/office/drawing/2014/main" id="{66739665-5164-4F32-8871-64E7418CCD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12" y="2552"/>
                  <a:ext cx="355" cy="54"/>
                </a:xfrm>
                <a:custGeom>
                  <a:avLst/>
                  <a:gdLst>
                    <a:gd name="T0" fmla="*/ 355 w 355"/>
                    <a:gd name="T1" fmla="*/ 0 h 54"/>
                    <a:gd name="T2" fmla="*/ 128 w 355"/>
                    <a:gd name="T3" fmla="*/ 0 h 54"/>
                    <a:gd name="T4" fmla="*/ 5 w 355"/>
                    <a:gd name="T5" fmla="*/ 34 h 54"/>
                    <a:gd name="T6" fmla="*/ 0 w 355"/>
                    <a:gd name="T7" fmla="*/ 54 h 54"/>
                    <a:gd name="T8" fmla="*/ 20 w 355"/>
                    <a:gd name="T9" fmla="*/ 49 h 54"/>
                    <a:gd name="T10" fmla="*/ 143 w 355"/>
                    <a:gd name="T11" fmla="*/ 15 h 54"/>
                    <a:gd name="T12" fmla="*/ 355 w 355"/>
                    <a:gd name="T13" fmla="*/ 15 h 54"/>
                    <a:gd name="T14" fmla="*/ 355 w 355"/>
                    <a:gd name="T15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55" h="54">
                      <a:moveTo>
                        <a:pt x="355" y="0"/>
                      </a:moveTo>
                      <a:lnTo>
                        <a:pt x="128" y="0"/>
                      </a:lnTo>
                      <a:lnTo>
                        <a:pt x="5" y="34"/>
                      </a:lnTo>
                      <a:lnTo>
                        <a:pt x="0" y="54"/>
                      </a:lnTo>
                      <a:lnTo>
                        <a:pt x="20" y="49"/>
                      </a:lnTo>
                      <a:lnTo>
                        <a:pt x="143" y="15"/>
                      </a:lnTo>
                      <a:lnTo>
                        <a:pt x="355" y="15"/>
                      </a:lnTo>
                      <a:lnTo>
                        <a:pt x="35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43" name="Rectangle 533">
                  <a:extLst>
                    <a:ext uri="{FF2B5EF4-FFF2-40B4-BE49-F238E27FC236}">
                      <a16:creationId xmlns:a16="http://schemas.microsoft.com/office/drawing/2014/main" id="{8DF42BB6-E1AD-45F5-8D36-099A227785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7" y="2552"/>
                  <a:ext cx="44" cy="15"/>
                </a:xfrm>
                <a:prstGeom prst="rect">
                  <a:avLst/>
                </a:prstGeom>
                <a:solidFill>
                  <a:srgbClr val="3C35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44" name="Rectangle 534">
                  <a:extLst>
                    <a:ext uri="{FF2B5EF4-FFF2-40B4-BE49-F238E27FC236}">
                      <a16:creationId xmlns:a16="http://schemas.microsoft.com/office/drawing/2014/main" id="{1F12C8F9-F9BE-4D79-BA1F-8A91BC5155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7" y="2552"/>
                  <a:ext cx="44" cy="1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45" name="Freeform 535">
                  <a:extLst>
                    <a:ext uri="{FF2B5EF4-FFF2-40B4-BE49-F238E27FC236}">
                      <a16:creationId xmlns:a16="http://schemas.microsoft.com/office/drawing/2014/main" id="{F40870EE-89AE-4716-B559-7F9C7933C1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15" y="2552"/>
                  <a:ext cx="24" cy="15"/>
                </a:xfrm>
                <a:custGeom>
                  <a:avLst/>
                  <a:gdLst>
                    <a:gd name="T0" fmla="*/ 4 w 5"/>
                    <a:gd name="T1" fmla="*/ 0 h 3"/>
                    <a:gd name="T2" fmla="*/ 0 w 5"/>
                    <a:gd name="T3" fmla="*/ 0 h 3"/>
                    <a:gd name="T4" fmla="*/ 5 w 5"/>
                    <a:gd name="T5" fmla="*/ 3 h 3"/>
                    <a:gd name="T6" fmla="*/ 5 w 5"/>
                    <a:gd name="T7" fmla="*/ 2 h 3"/>
                    <a:gd name="T8" fmla="*/ 4 w 5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3">
                      <a:moveTo>
                        <a:pt x="4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1"/>
                        <a:pt x="4" y="1"/>
                        <a:pt x="4" y="0"/>
                      </a:cubicBezTo>
                    </a:path>
                  </a:pathLst>
                </a:custGeom>
                <a:solidFill>
                  <a:srgbClr val="7D7D7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46" name="Freeform 536">
                  <a:extLst>
                    <a:ext uri="{FF2B5EF4-FFF2-40B4-BE49-F238E27FC236}">
                      <a16:creationId xmlns:a16="http://schemas.microsoft.com/office/drawing/2014/main" id="{7F30CB68-A5AD-4311-85F0-D16581B174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1" y="2552"/>
                  <a:ext cx="128" cy="15"/>
                </a:xfrm>
                <a:custGeom>
                  <a:avLst/>
                  <a:gdLst>
                    <a:gd name="T0" fmla="*/ 104 w 128"/>
                    <a:gd name="T1" fmla="*/ 0 h 15"/>
                    <a:gd name="T2" fmla="*/ 0 w 128"/>
                    <a:gd name="T3" fmla="*/ 0 h 15"/>
                    <a:gd name="T4" fmla="*/ 0 w 128"/>
                    <a:gd name="T5" fmla="*/ 15 h 15"/>
                    <a:gd name="T6" fmla="*/ 128 w 128"/>
                    <a:gd name="T7" fmla="*/ 15 h 15"/>
                    <a:gd name="T8" fmla="*/ 128 w 128"/>
                    <a:gd name="T9" fmla="*/ 15 h 15"/>
                    <a:gd name="T10" fmla="*/ 104 w 128"/>
                    <a:gd name="T11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8" h="15">
                      <a:moveTo>
                        <a:pt x="104" y="0"/>
                      </a:moveTo>
                      <a:lnTo>
                        <a:pt x="0" y="0"/>
                      </a:lnTo>
                      <a:lnTo>
                        <a:pt x="0" y="15"/>
                      </a:lnTo>
                      <a:lnTo>
                        <a:pt x="128" y="15"/>
                      </a:lnTo>
                      <a:lnTo>
                        <a:pt x="128" y="15"/>
                      </a:lnTo>
                      <a:lnTo>
                        <a:pt x="104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47" name="Freeform 537">
                  <a:extLst>
                    <a:ext uri="{FF2B5EF4-FFF2-40B4-BE49-F238E27FC236}">
                      <a16:creationId xmlns:a16="http://schemas.microsoft.com/office/drawing/2014/main" id="{3DBBA539-68E2-4C33-BDBF-E8D21F1686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1" y="2552"/>
                  <a:ext cx="128" cy="15"/>
                </a:xfrm>
                <a:custGeom>
                  <a:avLst/>
                  <a:gdLst>
                    <a:gd name="T0" fmla="*/ 104 w 128"/>
                    <a:gd name="T1" fmla="*/ 0 h 15"/>
                    <a:gd name="T2" fmla="*/ 0 w 128"/>
                    <a:gd name="T3" fmla="*/ 0 h 15"/>
                    <a:gd name="T4" fmla="*/ 0 w 128"/>
                    <a:gd name="T5" fmla="*/ 15 h 15"/>
                    <a:gd name="T6" fmla="*/ 128 w 128"/>
                    <a:gd name="T7" fmla="*/ 15 h 15"/>
                    <a:gd name="T8" fmla="*/ 128 w 128"/>
                    <a:gd name="T9" fmla="*/ 15 h 15"/>
                    <a:gd name="T10" fmla="*/ 104 w 128"/>
                    <a:gd name="T11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8" h="15">
                      <a:moveTo>
                        <a:pt x="104" y="0"/>
                      </a:moveTo>
                      <a:lnTo>
                        <a:pt x="0" y="0"/>
                      </a:lnTo>
                      <a:lnTo>
                        <a:pt x="0" y="15"/>
                      </a:lnTo>
                      <a:lnTo>
                        <a:pt x="128" y="15"/>
                      </a:lnTo>
                      <a:lnTo>
                        <a:pt x="128" y="15"/>
                      </a:lnTo>
                      <a:lnTo>
                        <a:pt x="10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48" name="Freeform 538">
                  <a:extLst>
                    <a:ext uri="{FF2B5EF4-FFF2-40B4-BE49-F238E27FC236}">
                      <a16:creationId xmlns:a16="http://schemas.microsoft.com/office/drawing/2014/main" id="{0F0BF574-6A70-46CA-A190-6F891F00C2B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234" y="2262"/>
                  <a:ext cx="242" cy="305"/>
                </a:xfrm>
                <a:custGeom>
                  <a:avLst/>
                  <a:gdLst>
                    <a:gd name="T0" fmla="*/ 46 w 49"/>
                    <a:gd name="T1" fmla="*/ 47 h 62"/>
                    <a:gd name="T2" fmla="*/ 46 w 49"/>
                    <a:gd name="T3" fmla="*/ 56 h 62"/>
                    <a:gd name="T4" fmla="*/ 42 w 49"/>
                    <a:gd name="T5" fmla="*/ 59 h 62"/>
                    <a:gd name="T6" fmla="*/ 0 w 49"/>
                    <a:gd name="T7" fmla="*/ 59 h 62"/>
                    <a:gd name="T8" fmla="*/ 1 w 49"/>
                    <a:gd name="T9" fmla="*/ 61 h 62"/>
                    <a:gd name="T10" fmla="*/ 1 w 49"/>
                    <a:gd name="T11" fmla="*/ 61 h 62"/>
                    <a:gd name="T12" fmla="*/ 1 w 49"/>
                    <a:gd name="T13" fmla="*/ 62 h 62"/>
                    <a:gd name="T14" fmla="*/ 1 w 49"/>
                    <a:gd name="T15" fmla="*/ 62 h 62"/>
                    <a:gd name="T16" fmla="*/ 45 w 49"/>
                    <a:gd name="T17" fmla="*/ 62 h 62"/>
                    <a:gd name="T18" fmla="*/ 49 w 49"/>
                    <a:gd name="T19" fmla="*/ 58 h 62"/>
                    <a:gd name="T20" fmla="*/ 49 w 49"/>
                    <a:gd name="T21" fmla="*/ 48 h 62"/>
                    <a:gd name="T22" fmla="*/ 46 w 49"/>
                    <a:gd name="T23" fmla="*/ 47 h 62"/>
                    <a:gd name="T24" fmla="*/ 46 w 49"/>
                    <a:gd name="T25" fmla="*/ 0 h 62"/>
                    <a:gd name="T26" fmla="*/ 46 w 49"/>
                    <a:gd name="T27" fmla="*/ 0 h 62"/>
                    <a:gd name="T28" fmla="*/ 46 w 49"/>
                    <a:gd name="T29" fmla="*/ 33 h 62"/>
                    <a:gd name="T30" fmla="*/ 49 w 49"/>
                    <a:gd name="T31" fmla="*/ 32 h 62"/>
                    <a:gd name="T32" fmla="*/ 49 w 49"/>
                    <a:gd name="T33" fmla="*/ 3 h 62"/>
                    <a:gd name="T34" fmla="*/ 49 w 49"/>
                    <a:gd name="T35" fmla="*/ 3 h 62"/>
                    <a:gd name="T36" fmla="*/ 46 w 49"/>
                    <a:gd name="T37" fmla="*/ 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49" h="62">
                      <a:moveTo>
                        <a:pt x="46" y="47"/>
                      </a:moveTo>
                      <a:cubicBezTo>
                        <a:pt x="46" y="56"/>
                        <a:pt x="46" y="56"/>
                        <a:pt x="46" y="56"/>
                      </a:cubicBezTo>
                      <a:cubicBezTo>
                        <a:pt x="46" y="58"/>
                        <a:pt x="44" y="59"/>
                        <a:pt x="42" y="59"/>
                      </a:cubicBezTo>
                      <a:cubicBezTo>
                        <a:pt x="0" y="59"/>
                        <a:pt x="0" y="59"/>
                        <a:pt x="0" y="59"/>
                      </a:cubicBezTo>
                      <a:cubicBezTo>
                        <a:pt x="0" y="60"/>
                        <a:pt x="1" y="60"/>
                        <a:pt x="1" y="61"/>
                      </a:cubicBezTo>
                      <a:cubicBezTo>
                        <a:pt x="1" y="61"/>
                        <a:pt x="1" y="61"/>
                        <a:pt x="1" y="61"/>
                      </a:cubicBezTo>
                      <a:cubicBezTo>
                        <a:pt x="1" y="62"/>
                        <a:pt x="1" y="62"/>
                        <a:pt x="1" y="62"/>
                      </a:cubicBezTo>
                      <a:cubicBezTo>
                        <a:pt x="1" y="62"/>
                        <a:pt x="1" y="62"/>
                        <a:pt x="1" y="62"/>
                      </a:cubicBezTo>
                      <a:cubicBezTo>
                        <a:pt x="45" y="62"/>
                        <a:pt x="45" y="62"/>
                        <a:pt x="45" y="62"/>
                      </a:cubicBezTo>
                      <a:cubicBezTo>
                        <a:pt x="47" y="62"/>
                        <a:pt x="49" y="60"/>
                        <a:pt x="49" y="58"/>
                      </a:cubicBezTo>
                      <a:cubicBezTo>
                        <a:pt x="49" y="48"/>
                        <a:pt x="49" y="48"/>
                        <a:pt x="49" y="48"/>
                      </a:cubicBezTo>
                      <a:cubicBezTo>
                        <a:pt x="48" y="48"/>
                        <a:pt x="47" y="48"/>
                        <a:pt x="46" y="47"/>
                      </a:cubicBezTo>
                      <a:moveTo>
                        <a:pt x="46" y="0"/>
                      </a:moveTo>
                      <a:cubicBezTo>
                        <a:pt x="46" y="0"/>
                        <a:pt x="46" y="0"/>
                        <a:pt x="46" y="0"/>
                      </a:cubicBezTo>
                      <a:cubicBezTo>
                        <a:pt x="46" y="33"/>
                        <a:pt x="46" y="33"/>
                        <a:pt x="46" y="33"/>
                      </a:cubicBezTo>
                      <a:cubicBezTo>
                        <a:pt x="47" y="32"/>
                        <a:pt x="48" y="32"/>
                        <a:pt x="49" y="32"/>
                      </a:cubicBezTo>
                      <a:cubicBezTo>
                        <a:pt x="49" y="3"/>
                        <a:pt x="49" y="3"/>
                        <a:pt x="49" y="3"/>
                      </a:cubicBezTo>
                      <a:cubicBezTo>
                        <a:pt x="49" y="3"/>
                        <a:pt x="49" y="3"/>
                        <a:pt x="49" y="3"/>
                      </a:cubicBezTo>
                      <a:cubicBezTo>
                        <a:pt x="48" y="1"/>
                        <a:pt x="47" y="0"/>
                        <a:pt x="46" y="0"/>
                      </a:cubicBezTo>
                    </a:path>
                  </a:pathLst>
                </a:custGeom>
                <a:solidFill>
                  <a:srgbClr val="1F727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49" name="Freeform 539">
                  <a:extLst>
                    <a:ext uri="{FF2B5EF4-FFF2-40B4-BE49-F238E27FC236}">
                      <a16:creationId xmlns:a16="http://schemas.microsoft.com/office/drawing/2014/main" id="{0743D04C-2DE7-48A8-9F77-DCB0A9FE8AC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446" y="2248"/>
                  <a:ext cx="15" cy="245"/>
                </a:xfrm>
                <a:custGeom>
                  <a:avLst/>
                  <a:gdLst>
                    <a:gd name="T0" fmla="*/ 3 w 3"/>
                    <a:gd name="T1" fmla="*/ 36 h 50"/>
                    <a:gd name="T2" fmla="*/ 0 w 3"/>
                    <a:gd name="T3" fmla="*/ 38 h 50"/>
                    <a:gd name="T4" fmla="*/ 0 w 3"/>
                    <a:gd name="T5" fmla="*/ 48 h 50"/>
                    <a:gd name="T6" fmla="*/ 0 w 3"/>
                    <a:gd name="T7" fmla="*/ 48 h 50"/>
                    <a:gd name="T8" fmla="*/ 3 w 3"/>
                    <a:gd name="T9" fmla="*/ 50 h 50"/>
                    <a:gd name="T10" fmla="*/ 3 w 3"/>
                    <a:gd name="T11" fmla="*/ 36 h 50"/>
                    <a:gd name="T12" fmla="*/ 0 w 3"/>
                    <a:gd name="T13" fmla="*/ 0 h 50"/>
                    <a:gd name="T14" fmla="*/ 0 w 3"/>
                    <a:gd name="T15" fmla="*/ 1 h 50"/>
                    <a:gd name="T16" fmla="*/ 0 w 3"/>
                    <a:gd name="T17" fmla="*/ 3 h 50"/>
                    <a:gd name="T18" fmla="*/ 3 w 3"/>
                    <a:gd name="T19" fmla="*/ 3 h 50"/>
                    <a:gd name="T20" fmla="*/ 0 w 3"/>
                    <a:gd name="T21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" h="50">
                      <a:moveTo>
                        <a:pt x="3" y="36"/>
                      </a:moveTo>
                      <a:cubicBezTo>
                        <a:pt x="2" y="36"/>
                        <a:pt x="1" y="37"/>
                        <a:pt x="0" y="38"/>
                      </a:cubicBezTo>
                      <a:cubicBezTo>
                        <a:pt x="0" y="48"/>
                        <a:pt x="0" y="48"/>
                        <a:pt x="0" y="48"/>
                      </a:cubicBezTo>
                      <a:cubicBezTo>
                        <a:pt x="0" y="48"/>
                        <a:pt x="0" y="48"/>
                        <a:pt x="0" y="48"/>
                      </a:cubicBezTo>
                      <a:cubicBezTo>
                        <a:pt x="1" y="49"/>
                        <a:pt x="2" y="50"/>
                        <a:pt x="3" y="50"/>
                      </a:cubicBezTo>
                      <a:cubicBezTo>
                        <a:pt x="3" y="36"/>
                        <a:pt x="3" y="36"/>
                        <a:pt x="3" y="36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3"/>
                        <a:pt x="2" y="3"/>
                        <a:pt x="3" y="3"/>
                      </a:cubicBezTo>
                      <a:cubicBezTo>
                        <a:pt x="2" y="1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8B8B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50" name="Freeform 540">
                  <a:extLst>
                    <a:ext uri="{FF2B5EF4-FFF2-40B4-BE49-F238E27FC236}">
                      <a16:creationId xmlns:a16="http://schemas.microsoft.com/office/drawing/2014/main" id="{A485E2AD-7883-44BF-9A35-3D6DC7B24A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7" y="2537"/>
                  <a:ext cx="370" cy="54"/>
                </a:xfrm>
                <a:custGeom>
                  <a:avLst/>
                  <a:gdLst>
                    <a:gd name="T0" fmla="*/ 370 w 370"/>
                    <a:gd name="T1" fmla="*/ 0 h 54"/>
                    <a:gd name="T2" fmla="*/ 128 w 370"/>
                    <a:gd name="T3" fmla="*/ 0 h 54"/>
                    <a:gd name="T4" fmla="*/ 5 w 370"/>
                    <a:gd name="T5" fmla="*/ 35 h 54"/>
                    <a:gd name="T6" fmla="*/ 0 w 370"/>
                    <a:gd name="T7" fmla="*/ 54 h 54"/>
                    <a:gd name="T8" fmla="*/ 20 w 370"/>
                    <a:gd name="T9" fmla="*/ 49 h 54"/>
                    <a:gd name="T10" fmla="*/ 143 w 370"/>
                    <a:gd name="T11" fmla="*/ 15 h 54"/>
                    <a:gd name="T12" fmla="*/ 370 w 370"/>
                    <a:gd name="T13" fmla="*/ 15 h 54"/>
                    <a:gd name="T14" fmla="*/ 370 w 370"/>
                    <a:gd name="T15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70" h="54">
                      <a:moveTo>
                        <a:pt x="370" y="0"/>
                      </a:moveTo>
                      <a:lnTo>
                        <a:pt x="128" y="0"/>
                      </a:lnTo>
                      <a:lnTo>
                        <a:pt x="5" y="35"/>
                      </a:lnTo>
                      <a:lnTo>
                        <a:pt x="0" y="54"/>
                      </a:lnTo>
                      <a:lnTo>
                        <a:pt x="20" y="49"/>
                      </a:lnTo>
                      <a:lnTo>
                        <a:pt x="143" y="15"/>
                      </a:lnTo>
                      <a:lnTo>
                        <a:pt x="370" y="15"/>
                      </a:lnTo>
                      <a:lnTo>
                        <a:pt x="370" y="0"/>
                      </a:lnTo>
                      <a:close/>
                    </a:path>
                  </a:pathLst>
                </a:custGeom>
                <a:solidFill>
                  <a:srgbClr val="1C6A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51" name="Freeform 541">
                  <a:extLst>
                    <a:ext uri="{FF2B5EF4-FFF2-40B4-BE49-F238E27FC236}">
                      <a16:creationId xmlns:a16="http://schemas.microsoft.com/office/drawing/2014/main" id="{B5DE56FD-DC3C-4201-A251-77542CC59A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7" y="2537"/>
                  <a:ext cx="370" cy="54"/>
                </a:xfrm>
                <a:custGeom>
                  <a:avLst/>
                  <a:gdLst>
                    <a:gd name="T0" fmla="*/ 370 w 370"/>
                    <a:gd name="T1" fmla="*/ 0 h 54"/>
                    <a:gd name="T2" fmla="*/ 128 w 370"/>
                    <a:gd name="T3" fmla="*/ 0 h 54"/>
                    <a:gd name="T4" fmla="*/ 5 w 370"/>
                    <a:gd name="T5" fmla="*/ 35 h 54"/>
                    <a:gd name="T6" fmla="*/ 0 w 370"/>
                    <a:gd name="T7" fmla="*/ 54 h 54"/>
                    <a:gd name="T8" fmla="*/ 20 w 370"/>
                    <a:gd name="T9" fmla="*/ 49 h 54"/>
                    <a:gd name="T10" fmla="*/ 143 w 370"/>
                    <a:gd name="T11" fmla="*/ 15 h 54"/>
                    <a:gd name="T12" fmla="*/ 370 w 370"/>
                    <a:gd name="T13" fmla="*/ 15 h 54"/>
                    <a:gd name="T14" fmla="*/ 370 w 370"/>
                    <a:gd name="T15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70" h="54">
                      <a:moveTo>
                        <a:pt x="370" y="0"/>
                      </a:moveTo>
                      <a:lnTo>
                        <a:pt x="128" y="0"/>
                      </a:lnTo>
                      <a:lnTo>
                        <a:pt x="5" y="35"/>
                      </a:lnTo>
                      <a:lnTo>
                        <a:pt x="0" y="54"/>
                      </a:lnTo>
                      <a:lnTo>
                        <a:pt x="20" y="49"/>
                      </a:lnTo>
                      <a:lnTo>
                        <a:pt x="143" y="15"/>
                      </a:lnTo>
                      <a:lnTo>
                        <a:pt x="370" y="15"/>
                      </a:lnTo>
                      <a:lnTo>
                        <a:pt x="37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52" name="Rectangle 542">
                  <a:extLst>
                    <a:ext uri="{FF2B5EF4-FFF2-40B4-BE49-F238E27FC236}">
                      <a16:creationId xmlns:a16="http://schemas.microsoft.com/office/drawing/2014/main" id="{FE9B6959-20F8-4688-8A29-2DC14BCBED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7" y="2537"/>
                  <a:ext cx="44" cy="15"/>
                </a:xfrm>
                <a:prstGeom prst="rect">
                  <a:avLst/>
                </a:prstGeom>
                <a:solidFill>
                  <a:srgbClr val="38312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53" name="Rectangle 543">
                  <a:extLst>
                    <a:ext uri="{FF2B5EF4-FFF2-40B4-BE49-F238E27FC236}">
                      <a16:creationId xmlns:a16="http://schemas.microsoft.com/office/drawing/2014/main" id="{FC1F3497-63E2-4FBF-92E9-49643B9295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7" y="2537"/>
                  <a:ext cx="44" cy="1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54" name="Freeform 544">
                  <a:extLst>
                    <a:ext uri="{FF2B5EF4-FFF2-40B4-BE49-F238E27FC236}">
                      <a16:creationId xmlns:a16="http://schemas.microsoft.com/office/drawing/2014/main" id="{C08561B6-93BA-495C-9432-462F2C4728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95" y="2537"/>
                  <a:ext cx="39" cy="15"/>
                </a:xfrm>
                <a:custGeom>
                  <a:avLst/>
                  <a:gdLst>
                    <a:gd name="T0" fmla="*/ 6 w 8"/>
                    <a:gd name="T1" fmla="*/ 0 h 3"/>
                    <a:gd name="T2" fmla="*/ 0 w 8"/>
                    <a:gd name="T3" fmla="*/ 0 h 3"/>
                    <a:gd name="T4" fmla="*/ 4 w 8"/>
                    <a:gd name="T5" fmla="*/ 3 h 3"/>
                    <a:gd name="T6" fmla="*/ 8 w 8"/>
                    <a:gd name="T7" fmla="*/ 3 h 3"/>
                    <a:gd name="T8" fmla="*/ 6 w 8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" h="3">
                      <a:moveTo>
                        <a:pt x="6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7" y="2"/>
                        <a:pt x="7" y="1"/>
                        <a:pt x="6" y="0"/>
                      </a:cubicBezTo>
                    </a:path>
                  </a:pathLst>
                </a:custGeom>
                <a:solidFill>
                  <a:srgbClr val="74756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55" name="Freeform 545">
                  <a:extLst>
                    <a:ext uri="{FF2B5EF4-FFF2-40B4-BE49-F238E27FC236}">
                      <a16:creationId xmlns:a16="http://schemas.microsoft.com/office/drawing/2014/main" id="{096C11FA-3D1B-4F8C-8B6A-F14D227F1D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1" y="2537"/>
                  <a:ext cx="104" cy="15"/>
                </a:xfrm>
                <a:custGeom>
                  <a:avLst/>
                  <a:gdLst>
                    <a:gd name="T0" fmla="*/ 84 w 104"/>
                    <a:gd name="T1" fmla="*/ 0 h 15"/>
                    <a:gd name="T2" fmla="*/ 0 w 104"/>
                    <a:gd name="T3" fmla="*/ 0 h 15"/>
                    <a:gd name="T4" fmla="*/ 0 w 104"/>
                    <a:gd name="T5" fmla="*/ 15 h 15"/>
                    <a:gd name="T6" fmla="*/ 104 w 104"/>
                    <a:gd name="T7" fmla="*/ 15 h 15"/>
                    <a:gd name="T8" fmla="*/ 84 w 104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15">
                      <a:moveTo>
                        <a:pt x="84" y="0"/>
                      </a:moveTo>
                      <a:lnTo>
                        <a:pt x="0" y="0"/>
                      </a:lnTo>
                      <a:lnTo>
                        <a:pt x="0" y="15"/>
                      </a:lnTo>
                      <a:lnTo>
                        <a:pt x="104" y="15"/>
                      </a:lnTo>
                      <a:lnTo>
                        <a:pt x="84" y="0"/>
                      </a:lnTo>
                      <a:close/>
                    </a:path>
                  </a:pathLst>
                </a:custGeom>
                <a:solidFill>
                  <a:srgbClr val="8B8B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56" name="Freeform 546">
                  <a:extLst>
                    <a:ext uri="{FF2B5EF4-FFF2-40B4-BE49-F238E27FC236}">
                      <a16:creationId xmlns:a16="http://schemas.microsoft.com/office/drawing/2014/main" id="{14A3C4DD-475D-4E5A-B2AB-4A08AD9E9D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1" y="2537"/>
                  <a:ext cx="104" cy="15"/>
                </a:xfrm>
                <a:custGeom>
                  <a:avLst/>
                  <a:gdLst>
                    <a:gd name="T0" fmla="*/ 84 w 104"/>
                    <a:gd name="T1" fmla="*/ 0 h 15"/>
                    <a:gd name="T2" fmla="*/ 0 w 104"/>
                    <a:gd name="T3" fmla="*/ 0 h 15"/>
                    <a:gd name="T4" fmla="*/ 0 w 104"/>
                    <a:gd name="T5" fmla="*/ 15 h 15"/>
                    <a:gd name="T6" fmla="*/ 104 w 104"/>
                    <a:gd name="T7" fmla="*/ 15 h 15"/>
                    <a:gd name="T8" fmla="*/ 84 w 104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4" h="15">
                      <a:moveTo>
                        <a:pt x="84" y="0"/>
                      </a:moveTo>
                      <a:lnTo>
                        <a:pt x="0" y="0"/>
                      </a:lnTo>
                      <a:lnTo>
                        <a:pt x="0" y="15"/>
                      </a:lnTo>
                      <a:lnTo>
                        <a:pt x="104" y="15"/>
                      </a:lnTo>
                      <a:lnTo>
                        <a:pt x="8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57" name="Freeform 547">
                  <a:extLst>
                    <a:ext uri="{FF2B5EF4-FFF2-40B4-BE49-F238E27FC236}">
                      <a16:creationId xmlns:a16="http://schemas.microsoft.com/office/drawing/2014/main" id="{3D65C2AC-1BF6-421E-9611-9A417CE04F9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225" y="2262"/>
                  <a:ext cx="236" cy="290"/>
                </a:xfrm>
                <a:custGeom>
                  <a:avLst/>
                  <a:gdLst>
                    <a:gd name="T0" fmla="*/ 45 w 48"/>
                    <a:gd name="T1" fmla="*/ 45 h 59"/>
                    <a:gd name="T2" fmla="*/ 45 w 48"/>
                    <a:gd name="T3" fmla="*/ 53 h 59"/>
                    <a:gd name="T4" fmla="*/ 41 w 48"/>
                    <a:gd name="T5" fmla="*/ 56 h 59"/>
                    <a:gd name="T6" fmla="*/ 0 w 48"/>
                    <a:gd name="T7" fmla="*/ 56 h 59"/>
                    <a:gd name="T8" fmla="*/ 2 w 48"/>
                    <a:gd name="T9" fmla="*/ 59 h 59"/>
                    <a:gd name="T10" fmla="*/ 44 w 48"/>
                    <a:gd name="T11" fmla="*/ 59 h 59"/>
                    <a:gd name="T12" fmla="*/ 48 w 48"/>
                    <a:gd name="T13" fmla="*/ 56 h 59"/>
                    <a:gd name="T14" fmla="*/ 48 w 48"/>
                    <a:gd name="T15" fmla="*/ 47 h 59"/>
                    <a:gd name="T16" fmla="*/ 45 w 48"/>
                    <a:gd name="T17" fmla="*/ 45 h 59"/>
                    <a:gd name="T18" fmla="*/ 45 w 48"/>
                    <a:gd name="T19" fmla="*/ 45 h 59"/>
                    <a:gd name="T20" fmla="*/ 48 w 48"/>
                    <a:gd name="T21" fmla="*/ 0 h 59"/>
                    <a:gd name="T22" fmla="*/ 45 w 48"/>
                    <a:gd name="T23" fmla="*/ 0 h 59"/>
                    <a:gd name="T24" fmla="*/ 45 w 48"/>
                    <a:gd name="T25" fmla="*/ 35 h 59"/>
                    <a:gd name="T26" fmla="*/ 48 w 48"/>
                    <a:gd name="T27" fmla="*/ 33 h 59"/>
                    <a:gd name="T28" fmla="*/ 48 w 48"/>
                    <a:gd name="T29" fmla="*/ 0 h 59"/>
                    <a:gd name="T30" fmla="*/ 48 w 48"/>
                    <a:gd name="T31" fmla="*/ 0 h 59"/>
                    <a:gd name="T32" fmla="*/ 48 w 48"/>
                    <a:gd name="T33" fmla="*/ 0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8" h="59">
                      <a:moveTo>
                        <a:pt x="45" y="45"/>
                      </a:moveTo>
                      <a:cubicBezTo>
                        <a:pt x="45" y="53"/>
                        <a:pt x="45" y="53"/>
                        <a:pt x="45" y="53"/>
                      </a:cubicBezTo>
                      <a:cubicBezTo>
                        <a:pt x="45" y="55"/>
                        <a:pt x="43" y="56"/>
                        <a:pt x="41" y="56"/>
                      </a:cubicBezTo>
                      <a:cubicBezTo>
                        <a:pt x="0" y="56"/>
                        <a:pt x="0" y="56"/>
                        <a:pt x="0" y="56"/>
                      </a:cubicBezTo>
                      <a:cubicBezTo>
                        <a:pt x="1" y="57"/>
                        <a:pt x="1" y="58"/>
                        <a:pt x="2" y="59"/>
                      </a:cubicBezTo>
                      <a:cubicBezTo>
                        <a:pt x="44" y="59"/>
                        <a:pt x="44" y="59"/>
                        <a:pt x="44" y="59"/>
                      </a:cubicBezTo>
                      <a:cubicBezTo>
                        <a:pt x="46" y="59"/>
                        <a:pt x="48" y="58"/>
                        <a:pt x="48" y="56"/>
                      </a:cubicBezTo>
                      <a:cubicBezTo>
                        <a:pt x="48" y="47"/>
                        <a:pt x="48" y="47"/>
                        <a:pt x="48" y="47"/>
                      </a:cubicBezTo>
                      <a:cubicBezTo>
                        <a:pt x="47" y="47"/>
                        <a:pt x="46" y="46"/>
                        <a:pt x="45" y="45"/>
                      </a:cubicBezTo>
                      <a:cubicBezTo>
                        <a:pt x="45" y="45"/>
                        <a:pt x="45" y="45"/>
                        <a:pt x="45" y="45"/>
                      </a:cubicBezTo>
                      <a:moveTo>
                        <a:pt x="48" y="0"/>
                      </a:moveTo>
                      <a:cubicBezTo>
                        <a:pt x="47" y="0"/>
                        <a:pt x="46" y="0"/>
                        <a:pt x="45" y="0"/>
                      </a:cubicBezTo>
                      <a:cubicBezTo>
                        <a:pt x="45" y="35"/>
                        <a:pt x="45" y="35"/>
                        <a:pt x="45" y="35"/>
                      </a:cubicBezTo>
                      <a:cubicBezTo>
                        <a:pt x="46" y="34"/>
                        <a:pt x="47" y="33"/>
                        <a:pt x="48" y="33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8" y="0"/>
                        <a:pt x="48" y="0"/>
                      </a:cubicBezTo>
                    </a:path>
                  </a:pathLst>
                </a:custGeom>
                <a:solidFill>
                  <a:srgbClr val="1C6A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58" name="Freeform 548">
                  <a:extLst>
                    <a:ext uri="{FF2B5EF4-FFF2-40B4-BE49-F238E27FC236}">
                      <a16:creationId xmlns:a16="http://schemas.microsoft.com/office/drawing/2014/main" id="{4FD1B05F-7495-4642-BCC3-711644EEB5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58" y="2233"/>
                  <a:ext cx="88" cy="49"/>
                </a:xfrm>
                <a:custGeom>
                  <a:avLst/>
                  <a:gdLst>
                    <a:gd name="T0" fmla="*/ 14 w 18"/>
                    <a:gd name="T1" fmla="*/ 0 h 10"/>
                    <a:gd name="T2" fmla="*/ 0 w 18"/>
                    <a:gd name="T3" fmla="*/ 0 h 10"/>
                    <a:gd name="T4" fmla="*/ 0 w 18"/>
                    <a:gd name="T5" fmla="*/ 10 h 10"/>
                    <a:gd name="T6" fmla="*/ 18 w 18"/>
                    <a:gd name="T7" fmla="*/ 6 h 10"/>
                    <a:gd name="T8" fmla="*/ 18 w 18"/>
                    <a:gd name="T9" fmla="*/ 4 h 10"/>
                    <a:gd name="T10" fmla="*/ 18 w 18"/>
                    <a:gd name="T11" fmla="*/ 3 h 10"/>
                    <a:gd name="T12" fmla="*/ 14 w 18"/>
                    <a:gd name="T13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8" h="10">
                      <a:moveTo>
                        <a:pt x="14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6" y="8"/>
                        <a:pt x="12" y="6"/>
                        <a:pt x="18" y="6"/>
                      </a:cubicBezTo>
                      <a:cubicBezTo>
                        <a:pt x="18" y="4"/>
                        <a:pt x="18" y="4"/>
                        <a:pt x="18" y="4"/>
                      </a:cubicBezTo>
                      <a:cubicBezTo>
                        <a:pt x="18" y="3"/>
                        <a:pt x="18" y="3"/>
                        <a:pt x="18" y="3"/>
                      </a:cubicBezTo>
                      <a:cubicBezTo>
                        <a:pt x="18" y="1"/>
                        <a:pt x="16" y="0"/>
                        <a:pt x="14" y="0"/>
                      </a:cubicBezTo>
                    </a:path>
                  </a:pathLst>
                </a:custGeom>
                <a:solidFill>
                  <a:srgbClr val="7F7F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59" name="Freeform 549">
                  <a:extLst>
                    <a:ext uri="{FF2B5EF4-FFF2-40B4-BE49-F238E27FC236}">
                      <a16:creationId xmlns:a16="http://schemas.microsoft.com/office/drawing/2014/main" id="{8F55A7FF-0858-4F95-89EA-5398447032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3" y="2233"/>
                  <a:ext cx="15" cy="54"/>
                </a:xfrm>
                <a:custGeom>
                  <a:avLst/>
                  <a:gdLst>
                    <a:gd name="T0" fmla="*/ 3 w 3"/>
                    <a:gd name="T1" fmla="*/ 0 h 11"/>
                    <a:gd name="T2" fmla="*/ 0 w 3"/>
                    <a:gd name="T3" fmla="*/ 0 h 11"/>
                    <a:gd name="T4" fmla="*/ 0 w 3"/>
                    <a:gd name="T5" fmla="*/ 11 h 11"/>
                    <a:gd name="T6" fmla="*/ 3 w 3"/>
                    <a:gd name="T7" fmla="*/ 10 h 11"/>
                    <a:gd name="T8" fmla="*/ 3 w 3"/>
                    <a:gd name="T9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1">
                      <a:moveTo>
                        <a:pt x="3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1" y="10"/>
                        <a:pt x="2" y="10"/>
                        <a:pt x="3" y="10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rgbClr val="7F7F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60" name="Freeform 550">
                  <a:extLst>
                    <a:ext uri="{FF2B5EF4-FFF2-40B4-BE49-F238E27FC236}">
                      <a16:creationId xmlns:a16="http://schemas.microsoft.com/office/drawing/2014/main" id="{2307E83C-77C3-4D7A-822B-32D3843A54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33" y="2233"/>
                  <a:ext cx="10" cy="59"/>
                </a:xfrm>
                <a:custGeom>
                  <a:avLst/>
                  <a:gdLst>
                    <a:gd name="T0" fmla="*/ 2 w 2"/>
                    <a:gd name="T1" fmla="*/ 0 h 12"/>
                    <a:gd name="T2" fmla="*/ 0 w 2"/>
                    <a:gd name="T3" fmla="*/ 0 h 12"/>
                    <a:gd name="T4" fmla="*/ 0 w 2"/>
                    <a:gd name="T5" fmla="*/ 12 h 12"/>
                    <a:gd name="T6" fmla="*/ 2 w 2"/>
                    <a:gd name="T7" fmla="*/ 11 h 12"/>
                    <a:gd name="T8" fmla="*/ 2 w 2"/>
                    <a:gd name="T9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2">
                      <a:moveTo>
                        <a:pt x="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1" y="11"/>
                        <a:pt x="2" y="11"/>
                        <a:pt x="2" y="11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7F7F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61" name="Freeform 551">
                  <a:extLst>
                    <a:ext uri="{FF2B5EF4-FFF2-40B4-BE49-F238E27FC236}">
                      <a16:creationId xmlns:a16="http://schemas.microsoft.com/office/drawing/2014/main" id="{6E8E4AA8-1ECF-4DFD-809D-81389278B4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18" y="2233"/>
                  <a:ext cx="15" cy="64"/>
                </a:xfrm>
                <a:custGeom>
                  <a:avLst/>
                  <a:gdLst>
                    <a:gd name="T0" fmla="*/ 3 w 3"/>
                    <a:gd name="T1" fmla="*/ 0 h 13"/>
                    <a:gd name="T2" fmla="*/ 0 w 3"/>
                    <a:gd name="T3" fmla="*/ 0 h 13"/>
                    <a:gd name="T4" fmla="*/ 0 w 3"/>
                    <a:gd name="T5" fmla="*/ 13 h 13"/>
                    <a:gd name="T6" fmla="*/ 3 w 3"/>
                    <a:gd name="T7" fmla="*/ 12 h 13"/>
                    <a:gd name="T8" fmla="*/ 3 w 3"/>
                    <a:gd name="T9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3">
                      <a:moveTo>
                        <a:pt x="3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1" y="13"/>
                        <a:pt x="2" y="12"/>
                        <a:pt x="3" y="12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rgbClr val="7E7E7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62" name="Freeform 552">
                  <a:extLst>
                    <a:ext uri="{FF2B5EF4-FFF2-40B4-BE49-F238E27FC236}">
                      <a16:creationId xmlns:a16="http://schemas.microsoft.com/office/drawing/2014/main" id="{0BDB36DB-E59E-4C83-91AE-B189830E19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03" y="2233"/>
                  <a:ext cx="15" cy="74"/>
                </a:xfrm>
                <a:custGeom>
                  <a:avLst/>
                  <a:gdLst>
                    <a:gd name="T0" fmla="*/ 3 w 3"/>
                    <a:gd name="T1" fmla="*/ 0 h 15"/>
                    <a:gd name="T2" fmla="*/ 0 w 3"/>
                    <a:gd name="T3" fmla="*/ 0 h 15"/>
                    <a:gd name="T4" fmla="*/ 0 w 3"/>
                    <a:gd name="T5" fmla="*/ 15 h 15"/>
                    <a:gd name="T6" fmla="*/ 3 w 3"/>
                    <a:gd name="T7" fmla="*/ 13 h 15"/>
                    <a:gd name="T8" fmla="*/ 3 w 3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5">
                      <a:moveTo>
                        <a:pt x="3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1" y="14"/>
                        <a:pt x="2" y="14"/>
                        <a:pt x="3" y="13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rgbClr val="7E7E7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63" name="Freeform 553">
                  <a:extLst>
                    <a:ext uri="{FF2B5EF4-FFF2-40B4-BE49-F238E27FC236}">
                      <a16:creationId xmlns:a16="http://schemas.microsoft.com/office/drawing/2014/main" id="{4F5F11F5-2167-4CDC-8274-A91DD98448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89" y="2233"/>
                  <a:ext cx="14" cy="83"/>
                </a:xfrm>
                <a:custGeom>
                  <a:avLst/>
                  <a:gdLst>
                    <a:gd name="T0" fmla="*/ 3 w 3"/>
                    <a:gd name="T1" fmla="*/ 0 h 17"/>
                    <a:gd name="T2" fmla="*/ 0 w 3"/>
                    <a:gd name="T3" fmla="*/ 0 h 17"/>
                    <a:gd name="T4" fmla="*/ 0 w 3"/>
                    <a:gd name="T5" fmla="*/ 17 h 17"/>
                    <a:gd name="T6" fmla="*/ 3 w 3"/>
                    <a:gd name="T7" fmla="*/ 15 h 17"/>
                    <a:gd name="T8" fmla="*/ 3 w 3"/>
                    <a:gd name="T9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7">
                      <a:moveTo>
                        <a:pt x="3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1" y="16"/>
                        <a:pt x="2" y="15"/>
                        <a:pt x="3" y="15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rgbClr val="7D7D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64" name="Freeform 554">
                  <a:extLst>
                    <a:ext uri="{FF2B5EF4-FFF2-40B4-BE49-F238E27FC236}">
                      <a16:creationId xmlns:a16="http://schemas.microsoft.com/office/drawing/2014/main" id="{FF5780AA-A3BB-4959-8A13-DD7A380898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74" y="2233"/>
                  <a:ext cx="15" cy="93"/>
                </a:xfrm>
                <a:custGeom>
                  <a:avLst/>
                  <a:gdLst>
                    <a:gd name="T0" fmla="*/ 3 w 3"/>
                    <a:gd name="T1" fmla="*/ 0 h 19"/>
                    <a:gd name="T2" fmla="*/ 3 w 3"/>
                    <a:gd name="T3" fmla="*/ 0 h 19"/>
                    <a:gd name="T4" fmla="*/ 0 w 3"/>
                    <a:gd name="T5" fmla="*/ 3 h 19"/>
                    <a:gd name="T6" fmla="*/ 0 w 3"/>
                    <a:gd name="T7" fmla="*/ 19 h 19"/>
                    <a:gd name="T8" fmla="*/ 3 w 3"/>
                    <a:gd name="T9" fmla="*/ 17 h 19"/>
                    <a:gd name="T10" fmla="*/ 3 w 3"/>
                    <a:gd name="T11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19">
                      <a:moveTo>
                        <a:pt x="3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1"/>
                        <a:pt x="1" y="2"/>
                        <a:pt x="0" y="3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1" y="18"/>
                        <a:pt x="2" y="17"/>
                        <a:pt x="3" y="17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rgbClr val="7B7B7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65" name="Freeform 555">
                  <a:extLst>
                    <a:ext uri="{FF2B5EF4-FFF2-40B4-BE49-F238E27FC236}">
                      <a16:creationId xmlns:a16="http://schemas.microsoft.com/office/drawing/2014/main" id="{E5619B1B-92DF-4464-82F8-878DFBD4A7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74" y="2233"/>
                  <a:ext cx="15" cy="15"/>
                </a:xfrm>
                <a:custGeom>
                  <a:avLst/>
                  <a:gdLst>
                    <a:gd name="T0" fmla="*/ 3 w 3"/>
                    <a:gd name="T1" fmla="*/ 0 h 3"/>
                    <a:gd name="T2" fmla="*/ 0 w 3"/>
                    <a:gd name="T3" fmla="*/ 0 h 3"/>
                    <a:gd name="T4" fmla="*/ 0 w 3"/>
                    <a:gd name="T5" fmla="*/ 3 h 3"/>
                    <a:gd name="T6" fmla="*/ 3 w 3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3">
                      <a:moveTo>
                        <a:pt x="3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2"/>
                        <a:pt x="2" y="1"/>
                        <a:pt x="3" y="0"/>
                      </a:cubicBezTo>
                    </a:path>
                  </a:pathLst>
                </a:custGeom>
                <a:solidFill>
                  <a:srgbClr val="13111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66" name="Freeform 556">
                  <a:extLst>
                    <a:ext uri="{FF2B5EF4-FFF2-40B4-BE49-F238E27FC236}">
                      <a16:creationId xmlns:a16="http://schemas.microsoft.com/office/drawing/2014/main" id="{C25B934A-BBD1-4E2B-B8E7-7C372F3386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59" y="2248"/>
                  <a:ext cx="15" cy="88"/>
                </a:xfrm>
                <a:custGeom>
                  <a:avLst/>
                  <a:gdLst>
                    <a:gd name="T0" fmla="*/ 3 w 3"/>
                    <a:gd name="T1" fmla="*/ 0 h 18"/>
                    <a:gd name="T2" fmla="*/ 0 w 3"/>
                    <a:gd name="T3" fmla="*/ 1 h 18"/>
                    <a:gd name="T4" fmla="*/ 0 w 3"/>
                    <a:gd name="T5" fmla="*/ 18 h 18"/>
                    <a:gd name="T6" fmla="*/ 3 w 3"/>
                    <a:gd name="T7" fmla="*/ 16 h 18"/>
                    <a:gd name="T8" fmla="*/ 3 w 3"/>
                    <a:gd name="T9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8">
                      <a:moveTo>
                        <a:pt x="3" y="0"/>
                      </a:moveTo>
                      <a:cubicBezTo>
                        <a:pt x="2" y="0"/>
                        <a:pt x="1" y="1"/>
                        <a:pt x="0" y="1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1" y="17"/>
                        <a:pt x="2" y="17"/>
                        <a:pt x="3" y="16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rgbClr val="7A7A7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67" name="Freeform 557">
                  <a:extLst>
                    <a:ext uri="{FF2B5EF4-FFF2-40B4-BE49-F238E27FC236}">
                      <a16:creationId xmlns:a16="http://schemas.microsoft.com/office/drawing/2014/main" id="{0A22CA3F-DECB-42E2-A501-A216F76B71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59" y="2233"/>
                  <a:ext cx="15" cy="20"/>
                </a:xfrm>
                <a:custGeom>
                  <a:avLst/>
                  <a:gdLst>
                    <a:gd name="T0" fmla="*/ 3 w 3"/>
                    <a:gd name="T1" fmla="*/ 0 h 4"/>
                    <a:gd name="T2" fmla="*/ 0 w 3"/>
                    <a:gd name="T3" fmla="*/ 0 h 4"/>
                    <a:gd name="T4" fmla="*/ 0 w 3"/>
                    <a:gd name="T5" fmla="*/ 4 h 4"/>
                    <a:gd name="T6" fmla="*/ 3 w 3"/>
                    <a:gd name="T7" fmla="*/ 3 h 4"/>
                    <a:gd name="T8" fmla="*/ 3 w 3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3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1" y="4"/>
                        <a:pt x="2" y="3"/>
                        <a:pt x="3" y="3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rgbClr val="12111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68" name="Freeform 558">
                  <a:extLst>
                    <a:ext uri="{FF2B5EF4-FFF2-40B4-BE49-F238E27FC236}">
                      <a16:creationId xmlns:a16="http://schemas.microsoft.com/office/drawing/2014/main" id="{6299C825-FF45-418D-B023-BAC6966CA2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44" y="2253"/>
                  <a:ext cx="15" cy="98"/>
                </a:xfrm>
                <a:custGeom>
                  <a:avLst/>
                  <a:gdLst>
                    <a:gd name="T0" fmla="*/ 3 w 3"/>
                    <a:gd name="T1" fmla="*/ 0 h 20"/>
                    <a:gd name="T2" fmla="*/ 0 w 3"/>
                    <a:gd name="T3" fmla="*/ 1 h 20"/>
                    <a:gd name="T4" fmla="*/ 0 w 3"/>
                    <a:gd name="T5" fmla="*/ 20 h 20"/>
                    <a:gd name="T6" fmla="*/ 3 w 3"/>
                    <a:gd name="T7" fmla="*/ 17 h 20"/>
                    <a:gd name="T8" fmla="*/ 3 w 3"/>
                    <a:gd name="T9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0">
                      <a:moveTo>
                        <a:pt x="3" y="0"/>
                      </a:moveTo>
                      <a:cubicBezTo>
                        <a:pt x="2" y="1"/>
                        <a:pt x="1" y="1"/>
                        <a:pt x="0" y="1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1" y="19"/>
                        <a:pt x="2" y="18"/>
                        <a:pt x="3" y="17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rgbClr val="78787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69" name="Freeform 559">
                  <a:extLst>
                    <a:ext uri="{FF2B5EF4-FFF2-40B4-BE49-F238E27FC236}">
                      <a16:creationId xmlns:a16="http://schemas.microsoft.com/office/drawing/2014/main" id="{9E538565-B3A9-483E-9273-EBA90D8DB6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44" y="2233"/>
                  <a:ext cx="15" cy="25"/>
                </a:xfrm>
                <a:custGeom>
                  <a:avLst/>
                  <a:gdLst>
                    <a:gd name="T0" fmla="*/ 3 w 3"/>
                    <a:gd name="T1" fmla="*/ 0 h 5"/>
                    <a:gd name="T2" fmla="*/ 0 w 3"/>
                    <a:gd name="T3" fmla="*/ 0 h 5"/>
                    <a:gd name="T4" fmla="*/ 0 w 3"/>
                    <a:gd name="T5" fmla="*/ 5 h 5"/>
                    <a:gd name="T6" fmla="*/ 3 w 3"/>
                    <a:gd name="T7" fmla="*/ 4 h 5"/>
                    <a:gd name="T8" fmla="*/ 3 w 3"/>
                    <a:gd name="T9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5">
                      <a:moveTo>
                        <a:pt x="3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1" y="5"/>
                        <a:pt x="2" y="5"/>
                        <a:pt x="3" y="4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rgbClr val="1210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70" name="Freeform 560">
                  <a:extLst>
                    <a:ext uri="{FF2B5EF4-FFF2-40B4-BE49-F238E27FC236}">
                      <a16:creationId xmlns:a16="http://schemas.microsoft.com/office/drawing/2014/main" id="{39B1C870-F411-4BA7-92B5-AF98CF8718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34" y="2258"/>
                  <a:ext cx="10" cy="112"/>
                </a:xfrm>
                <a:custGeom>
                  <a:avLst/>
                  <a:gdLst>
                    <a:gd name="T0" fmla="*/ 0 w 2"/>
                    <a:gd name="T1" fmla="*/ 0 h 23"/>
                    <a:gd name="T2" fmla="*/ 0 w 2"/>
                    <a:gd name="T3" fmla="*/ 23 h 23"/>
                    <a:gd name="T4" fmla="*/ 2 w 2"/>
                    <a:gd name="T5" fmla="*/ 19 h 23"/>
                    <a:gd name="T6" fmla="*/ 2 w 2"/>
                    <a:gd name="T7" fmla="*/ 0 h 23"/>
                    <a:gd name="T8" fmla="*/ 2 w 2"/>
                    <a:gd name="T9" fmla="*/ 0 h 23"/>
                    <a:gd name="T10" fmla="*/ 0 w 2"/>
                    <a:gd name="T11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23">
                      <a:moveTo>
                        <a:pt x="0" y="0"/>
                      </a:move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21"/>
                        <a:pt x="1" y="20"/>
                        <a:pt x="2" y="19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76767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71" name="Freeform 561">
                  <a:extLst>
                    <a:ext uri="{FF2B5EF4-FFF2-40B4-BE49-F238E27FC236}">
                      <a16:creationId xmlns:a16="http://schemas.microsoft.com/office/drawing/2014/main" id="{22126E98-B86E-4162-8C3B-D4D2C04231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34" y="2233"/>
                  <a:ext cx="10" cy="25"/>
                </a:xfrm>
                <a:custGeom>
                  <a:avLst/>
                  <a:gdLst>
                    <a:gd name="T0" fmla="*/ 2 w 2"/>
                    <a:gd name="T1" fmla="*/ 0 h 5"/>
                    <a:gd name="T2" fmla="*/ 0 w 2"/>
                    <a:gd name="T3" fmla="*/ 0 h 5"/>
                    <a:gd name="T4" fmla="*/ 0 w 2"/>
                    <a:gd name="T5" fmla="*/ 5 h 5"/>
                    <a:gd name="T6" fmla="*/ 2 w 2"/>
                    <a:gd name="T7" fmla="*/ 5 h 5"/>
                    <a:gd name="T8" fmla="*/ 2 w 2"/>
                    <a:gd name="T9" fmla="*/ 5 h 5"/>
                    <a:gd name="T10" fmla="*/ 2 w 2"/>
                    <a:gd name="T11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" h="5">
                      <a:moveTo>
                        <a:pt x="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1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1210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72" name="Freeform 562">
                  <a:extLst>
                    <a:ext uri="{FF2B5EF4-FFF2-40B4-BE49-F238E27FC236}">
                      <a16:creationId xmlns:a16="http://schemas.microsoft.com/office/drawing/2014/main" id="{641AA893-46EF-4647-B399-98C8EB8D7F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20" y="2253"/>
                  <a:ext cx="14" cy="142"/>
                </a:xfrm>
                <a:custGeom>
                  <a:avLst/>
                  <a:gdLst>
                    <a:gd name="T0" fmla="*/ 0 w 3"/>
                    <a:gd name="T1" fmla="*/ 0 h 29"/>
                    <a:gd name="T2" fmla="*/ 0 w 3"/>
                    <a:gd name="T3" fmla="*/ 29 h 29"/>
                    <a:gd name="T4" fmla="*/ 3 w 3"/>
                    <a:gd name="T5" fmla="*/ 24 h 29"/>
                    <a:gd name="T6" fmla="*/ 3 w 3"/>
                    <a:gd name="T7" fmla="*/ 1 h 29"/>
                    <a:gd name="T8" fmla="*/ 0 w 3"/>
                    <a:gd name="T9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29">
                      <a:moveTo>
                        <a:pt x="0" y="0"/>
                      </a:move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1" y="27"/>
                        <a:pt x="2" y="25"/>
                        <a:pt x="3" y="24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0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73737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73" name="Freeform 563">
                  <a:extLst>
                    <a:ext uri="{FF2B5EF4-FFF2-40B4-BE49-F238E27FC236}">
                      <a16:creationId xmlns:a16="http://schemas.microsoft.com/office/drawing/2014/main" id="{EA0AF5D3-46F6-4C39-A495-7467E49222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20" y="2233"/>
                  <a:ext cx="14" cy="25"/>
                </a:xfrm>
                <a:custGeom>
                  <a:avLst/>
                  <a:gdLst>
                    <a:gd name="T0" fmla="*/ 3 w 3"/>
                    <a:gd name="T1" fmla="*/ 0 h 5"/>
                    <a:gd name="T2" fmla="*/ 0 w 3"/>
                    <a:gd name="T3" fmla="*/ 0 h 5"/>
                    <a:gd name="T4" fmla="*/ 0 w 3"/>
                    <a:gd name="T5" fmla="*/ 4 h 5"/>
                    <a:gd name="T6" fmla="*/ 3 w 3"/>
                    <a:gd name="T7" fmla="*/ 5 h 5"/>
                    <a:gd name="T8" fmla="*/ 3 w 3"/>
                    <a:gd name="T9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5">
                      <a:moveTo>
                        <a:pt x="3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1" y="4"/>
                        <a:pt x="2" y="4"/>
                        <a:pt x="3" y="5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rgbClr val="1210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74" name="Freeform 564">
                  <a:extLst>
                    <a:ext uri="{FF2B5EF4-FFF2-40B4-BE49-F238E27FC236}">
                      <a16:creationId xmlns:a16="http://schemas.microsoft.com/office/drawing/2014/main" id="{88FF9840-C6CF-45D8-BAF3-171B0A94B3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05" y="2243"/>
                  <a:ext cx="15" cy="191"/>
                </a:xfrm>
                <a:custGeom>
                  <a:avLst/>
                  <a:gdLst>
                    <a:gd name="T0" fmla="*/ 0 w 3"/>
                    <a:gd name="T1" fmla="*/ 0 h 39"/>
                    <a:gd name="T2" fmla="*/ 0 w 3"/>
                    <a:gd name="T3" fmla="*/ 39 h 39"/>
                    <a:gd name="T4" fmla="*/ 3 w 3"/>
                    <a:gd name="T5" fmla="*/ 31 h 39"/>
                    <a:gd name="T6" fmla="*/ 3 w 3"/>
                    <a:gd name="T7" fmla="*/ 2 h 39"/>
                    <a:gd name="T8" fmla="*/ 0 w 3"/>
                    <a:gd name="T9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39">
                      <a:moveTo>
                        <a:pt x="0" y="0"/>
                      </a:moveTo>
                      <a:cubicBezTo>
                        <a:pt x="0" y="39"/>
                        <a:pt x="0" y="39"/>
                        <a:pt x="0" y="39"/>
                      </a:cubicBezTo>
                      <a:cubicBezTo>
                        <a:pt x="0" y="36"/>
                        <a:pt x="1" y="33"/>
                        <a:pt x="3" y="31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2" y="1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71717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75" name="Freeform 565">
                  <a:extLst>
                    <a:ext uri="{FF2B5EF4-FFF2-40B4-BE49-F238E27FC236}">
                      <a16:creationId xmlns:a16="http://schemas.microsoft.com/office/drawing/2014/main" id="{DC567B22-DCC9-4182-9D43-FBEBD6D4B0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05" y="2233"/>
                  <a:ext cx="15" cy="20"/>
                </a:xfrm>
                <a:custGeom>
                  <a:avLst/>
                  <a:gdLst>
                    <a:gd name="T0" fmla="*/ 3 w 3"/>
                    <a:gd name="T1" fmla="*/ 0 h 4"/>
                    <a:gd name="T2" fmla="*/ 0 w 3"/>
                    <a:gd name="T3" fmla="*/ 0 h 4"/>
                    <a:gd name="T4" fmla="*/ 0 w 3"/>
                    <a:gd name="T5" fmla="*/ 2 h 4"/>
                    <a:gd name="T6" fmla="*/ 3 w 3"/>
                    <a:gd name="T7" fmla="*/ 4 h 4"/>
                    <a:gd name="T8" fmla="*/ 3 w 3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4">
                      <a:moveTo>
                        <a:pt x="3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2" y="3"/>
                        <a:pt x="3" y="4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rgbClr val="110F0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76" name="Freeform 566">
                  <a:extLst>
                    <a:ext uri="{FF2B5EF4-FFF2-40B4-BE49-F238E27FC236}">
                      <a16:creationId xmlns:a16="http://schemas.microsoft.com/office/drawing/2014/main" id="{11CDA43F-31E1-4745-9B9D-BA852B125F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90" y="2233"/>
                  <a:ext cx="15" cy="211"/>
                </a:xfrm>
                <a:custGeom>
                  <a:avLst/>
                  <a:gdLst>
                    <a:gd name="T0" fmla="*/ 2 w 3"/>
                    <a:gd name="T1" fmla="*/ 0 h 43"/>
                    <a:gd name="T2" fmla="*/ 0 w 3"/>
                    <a:gd name="T3" fmla="*/ 0 h 43"/>
                    <a:gd name="T4" fmla="*/ 0 w 3"/>
                    <a:gd name="T5" fmla="*/ 43 h 43"/>
                    <a:gd name="T6" fmla="*/ 3 w 3"/>
                    <a:gd name="T7" fmla="*/ 43 h 43"/>
                    <a:gd name="T8" fmla="*/ 3 w 3"/>
                    <a:gd name="T9" fmla="*/ 43 h 43"/>
                    <a:gd name="T10" fmla="*/ 3 w 3"/>
                    <a:gd name="T11" fmla="*/ 41 h 43"/>
                    <a:gd name="T12" fmla="*/ 3 w 3"/>
                    <a:gd name="T13" fmla="*/ 2 h 43"/>
                    <a:gd name="T14" fmla="*/ 2 w 3"/>
                    <a:gd name="T15" fmla="*/ 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" h="43">
                      <a:moveTo>
                        <a:pt x="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3" y="43"/>
                        <a:pt x="3" y="43"/>
                        <a:pt x="3" y="43"/>
                      </a:cubicBezTo>
                      <a:cubicBezTo>
                        <a:pt x="3" y="43"/>
                        <a:pt x="3" y="43"/>
                        <a:pt x="3" y="43"/>
                      </a:cubicBezTo>
                      <a:cubicBezTo>
                        <a:pt x="3" y="42"/>
                        <a:pt x="3" y="42"/>
                        <a:pt x="3" y="41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2" y="1"/>
                        <a:pt x="2" y="1"/>
                        <a:pt x="2" y="0"/>
                      </a:cubicBezTo>
                    </a:path>
                  </a:pathLst>
                </a:custGeom>
                <a:solidFill>
                  <a:srgbClr val="6E6E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77" name="Freeform 567">
                  <a:extLst>
                    <a:ext uri="{FF2B5EF4-FFF2-40B4-BE49-F238E27FC236}">
                      <a16:creationId xmlns:a16="http://schemas.microsoft.com/office/drawing/2014/main" id="{DEA3FE6C-FDC5-4D7A-AADF-D6D68935EF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00" y="2233"/>
                  <a:ext cx="5" cy="10"/>
                </a:xfrm>
                <a:custGeom>
                  <a:avLst/>
                  <a:gdLst>
                    <a:gd name="T0" fmla="*/ 1 w 1"/>
                    <a:gd name="T1" fmla="*/ 0 h 2"/>
                    <a:gd name="T2" fmla="*/ 0 w 1"/>
                    <a:gd name="T3" fmla="*/ 0 h 2"/>
                    <a:gd name="T4" fmla="*/ 1 w 1"/>
                    <a:gd name="T5" fmla="*/ 2 h 2"/>
                    <a:gd name="T6" fmla="*/ 1 w 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1" y="2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110F0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78" name="Rectangle 568">
                  <a:extLst>
                    <a:ext uri="{FF2B5EF4-FFF2-40B4-BE49-F238E27FC236}">
                      <a16:creationId xmlns:a16="http://schemas.microsoft.com/office/drawing/2014/main" id="{8CCC867F-D37C-43CF-8262-BD29AAC54D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75" y="2233"/>
                  <a:ext cx="15" cy="211"/>
                </a:xfrm>
                <a:prstGeom prst="rect">
                  <a:avLst/>
                </a:prstGeom>
                <a:solidFill>
                  <a:srgbClr val="6A6A6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79" name="Rectangle 569">
                  <a:extLst>
                    <a:ext uri="{FF2B5EF4-FFF2-40B4-BE49-F238E27FC236}">
                      <a16:creationId xmlns:a16="http://schemas.microsoft.com/office/drawing/2014/main" id="{8B17B6F1-E48F-4564-849F-21573A0712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75" y="2233"/>
                  <a:ext cx="15" cy="2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80" name="Rectangle 570">
                  <a:extLst>
                    <a:ext uri="{FF2B5EF4-FFF2-40B4-BE49-F238E27FC236}">
                      <a16:creationId xmlns:a16="http://schemas.microsoft.com/office/drawing/2014/main" id="{F97AD727-167D-4EC6-94C7-A34077C5DF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0" y="2233"/>
                  <a:ext cx="15" cy="211"/>
                </a:xfrm>
                <a:prstGeom prst="rect">
                  <a:avLst/>
                </a:prstGeom>
                <a:solidFill>
                  <a:srgbClr val="67676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81" name="Rectangle 571">
                  <a:extLst>
                    <a:ext uri="{FF2B5EF4-FFF2-40B4-BE49-F238E27FC236}">
                      <a16:creationId xmlns:a16="http://schemas.microsoft.com/office/drawing/2014/main" id="{5FC2A8B9-05A8-4182-8C86-BFB7DC8B19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60" y="2233"/>
                  <a:ext cx="15" cy="2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82" name="Rectangle 572">
                  <a:extLst>
                    <a:ext uri="{FF2B5EF4-FFF2-40B4-BE49-F238E27FC236}">
                      <a16:creationId xmlns:a16="http://schemas.microsoft.com/office/drawing/2014/main" id="{145BA91C-7912-4FD2-AFAE-634CA5B30B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46" y="2233"/>
                  <a:ext cx="14" cy="211"/>
                </a:xfrm>
                <a:prstGeom prst="rect">
                  <a:avLst/>
                </a:prstGeom>
                <a:solidFill>
                  <a:srgbClr val="63636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83" name="Rectangle 573">
                  <a:extLst>
                    <a:ext uri="{FF2B5EF4-FFF2-40B4-BE49-F238E27FC236}">
                      <a16:creationId xmlns:a16="http://schemas.microsoft.com/office/drawing/2014/main" id="{8B0529EE-BFB6-43F5-87DC-7C277971F9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46" y="2233"/>
                  <a:ext cx="14" cy="2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84" name="Rectangle 574">
                  <a:extLst>
                    <a:ext uri="{FF2B5EF4-FFF2-40B4-BE49-F238E27FC236}">
                      <a16:creationId xmlns:a16="http://schemas.microsoft.com/office/drawing/2014/main" id="{DA924999-762C-4BC2-82D8-0D732F557E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36" y="2233"/>
                  <a:ext cx="10" cy="211"/>
                </a:xfrm>
                <a:prstGeom prst="rect">
                  <a:avLst/>
                </a:prstGeom>
                <a:solidFill>
                  <a:srgbClr val="5F5F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85" name="Rectangle 575">
                  <a:extLst>
                    <a:ext uri="{FF2B5EF4-FFF2-40B4-BE49-F238E27FC236}">
                      <a16:creationId xmlns:a16="http://schemas.microsoft.com/office/drawing/2014/main" id="{D11421D1-A5B2-4E1C-863B-4E28880C39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36" y="2233"/>
                  <a:ext cx="10" cy="21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86" name="Freeform 576">
                  <a:extLst>
                    <a:ext uri="{FF2B5EF4-FFF2-40B4-BE49-F238E27FC236}">
                      <a16:creationId xmlns:a16="http://schemas.microsoft.com/office/drawing/2014/main" id="{B755AFDF-5F2B-44F6-8225-FDD6A43C1F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21" y="2233"/>
                  <a:ext cx="15" cy="211"/>
                </a:xfrm>
                <a:custGeom>
                  <a:avLst/>
                  <a:gdLst>
                    <a:gd name="T0" fmla="*/ 15 w 15"/>
                    <a:gd name="T1" fmla="*/ 0 h 211"/>
                    <a:gd name="T2" fmla="*/ 0 w 15"/>
                    <a:gd name="T3" fmla="*/ 0 h 211"/>
                    <a:gd name="T4" fmla="*/ 0 w 15"/>
                    <a:gd name="T5" fmla="*/ 211 h 211"/>
                    <a:gd name="T6" fmla="*/ 0 w 15"/>
                    <a:gd name="T7" fmla="*/ 211 h 211"/>
                    <a:gd name="T8" fmla="*/ 15 w 15"/>
                    <a:gd name="T9" fmla="*/ 211 h 211"/>
                    <a:gd name="T10" fmla="*/ 15 w 15"/>
                    <a:gd name="T11" fmla="*/ 0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" h="211">
                      <a:moveTo>
                        <a:pt x="15" y="0"/>
                      </a:moveTo>
                      <a:lnTo>
                        <a:pt x="0" y="0"/>
                      </a:lnTo>
                      <a:lnTo>
                        <a:pt x="0" y="211"/>
                      </a:lnTo>
                      <a:lnTo>
                        <a:pt x="0" y="211"/>
                      </a:lnTo>
                      <a:lnTo>
                        <a:pt x="15" y="211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5A5A5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87" name="Freeform 577">
                  <a:extLst>
                    <a:ext uri="{FF2B5EF4-FFF2-40B4-BE49-F238E27FC236}">
                      <a16:creationId xmlns:a16="http://schemas.microsoft.com/office/drawing/2014/main" id="{C81B6C25-688A-4F13-A887-88791B2C5C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21" y="2233"/>
                  <a:ext cx="15" cy="211"/>
                </a:xfrm>
                <a:custGeom>
                  <a:avLst/>
                  <a:gdLst>
                    <a:gd name="T0" fmla="*/ 15 w 15"/>
                    <a:gd name="T1" fmla="*/ 0 h 211"/>
                    <a:gd name="T2" fmla="*/ 0 w 15"/>
                    <a:gd name="T3" fmla="*/ 0 h 211"/>
                    <a:gd name="T4" fmla="*/ 0 w 15"/>
                    <a:gd name="T5" fmla="*/ 211 h 211"/>
                    <a:gd name="T6" fmla="*/ 0 w 15"/>
                    <a:gd name="T7" fmla="*/ 211 h 211"/>
                    <a:gd name="T8" fmla="*/ 15 w 15"/>
                    <a:gd name="T9" fmla="*/ 211 h 211"/>
                    <a:gd name="T10" fmla="*/ 15 w 15"/>
                    <a:gd name="T11" fmla="*/ 0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5" h="211">
                      <a:moveTo>
                        <a:pt x="15" y="0"/>
                      </a:moveTo>
                      <a:lnTo>
                        <a:pt x="0" y="0"/>
                      </a:lnTo>
                      <a:lnTo>
                        <a:pt x="0" y="211"/>
                      </a:lnTo>
                      <a:lnTo>
                        <a:pt x="0" y="211"/>
                      </a:lnTo>
                      <a:lnTo>
                        <a:pt x="15" y="211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88" name="Freeform 578">
                  <a:extLst>
                    <a:ext uri="{FF2B5EF4-FFF2-40B4-BE49-F238E27FC236}">
                      <a16:creationId xmlns:a16="http://schemas.microsoft.com/office/drawing/2014/main" id="{8D8AF62F-87CE-4639-AAC8-5BD906CF2F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06" y="2233"/>
                  <a:ext cx="15" cy="211"/>
                </a:xfrm>
                <a:custGeom>
                  <a:avLst/>
                  <a:gdLst>
                    <a:gd name="T0" fmla="*/ 15 w 15"/>
                    <a:gd name="T1" fmla="*/ 0 h 211"/>
                    <a:gd name="T2" fmla="*/ 0 w 15"/>
                    <a:gd name="T3" fmla="*/ 0 h 211"/>
                    <a:gd name="T4" fmla="*/ 0 w 15"/>
                    <a:gd name="T5" fmla="*/ 196 h 211"/>
                    <a:gd name="T6" fmla="*/ 0 w 15"/>
                    <a:gd name="T7" fmla="*/ 211 h 211"/>
                    <a:gd name="T8" fmla="*/ 15 w 15"/>
                    <a:gd name="T9" fmla="*/ 211 h 211"/>
                    <a:gd name="T10" fmla="*/ 15 w 15"/>
                    <a:gd name="T11" fmla="*/ 211 h 211"/>
                    <a:gd name="T12" fmla="*/ 15 w 15"/>
                    <a:gd name="T13" fmla="*/ 0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211">
                      <a:moveTo>
                        <a:pt x="15" y="0"/>
                      </a:moveTo>
                      <a:lnTo>
                        <a:pt x="0" y="0"/>
                      </a:lnTo>
                      <a:lnTo>
                        <a:pt x="0" y="196"/>
                      </a:lnTo>
                      <a:lnTo>
                        <a:pt x="0" y="211"/>
                      </a:lnTo>
                      <a:lnTo>
                        <a:pt x="15" y="211"/>
                      </a:lnTo>
                      <a:lnTo>
                        <a:pt x="15" y="211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5555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89" name="Freeform 579">
                  <a:extLst>
                    <a:ext uri="{FF2B5EF4-FFF2-40B4-BE49-F238E27FC236}">
                      <a16:creationId xmlns:a16="http://schemas.microsoft.com/office/drawing/2014/main" id="{9BE3F666-618F-462F-BD10-E97DFBF012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06" y="2233"/>
                  <a:ext cx="15" cy="211"/>
                </a:xfrm>
                <a:custGeom>
                  <a:avLst/>
                  <a:gdLst>
                    <a:gd name="T0" fmla="*/ 15 w 15"/>
                    <a:gd name="T1" fmla="*/ 0 h 211"/>
                    <a:gd name="T2" fmla="*/ 0 w 15"/>
                    <a:gd name="T3" fmla="*/ 0 h 211"/>
                    <a:gd name="T4" fmla="*/ 0 w 15"/>
                    <a:gd name="T5" fmla="*/ 196 h 211"/>
                    <a:gd name="T6" fmla="*/ 0 w 15"/>
                    <a:gd name="T7" fmla="*/ 211 h 211"/>
                    <a:gd name="T8" fmla="*/ 15 w 15"/>
                    <a:gd name="T9" fmla="*/ 211 h 211"/>
                    <a:gd name="T10" fmla="*/ 15 w 15"/>
                    <a:gd name="T11" fmla="*/ 211 h 211"/>
                    <a:gd name="T12" fmla="*/ 15 w 15"/>
                    <a:gd name="T13" fmla="*/ 0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211">
                      <a:moveTo>
                        <a:pt x="15" y="0"/>
                      </a:moveTo>
                      <a:lnTo>
                        <a:pt x="0" y="0"/>
                      </a:lnTo>
                      <a:lnTo>
                        <a:pt x="0" y="196"/>
                      </a:lnTo>
                      <a:lnTo>
                        <a:pt x="0" y="211"/>
                      </a:lnTo>
                      <a:lnTo>
                        <a:pt x="15" y="211"/>
                      </a:lnTo>
                      <a:lnTo>
                        <a:pt x="15" y="211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90" name="Freeform 580">
                  <a:extLst>
                    <a:ext uri="{FF2B5EF4-FFF2-40B4-BE49-F238E27FC236}">
                      <a16:creationId xmlns:a16="http://schemas.microsoft.com/office/drawing/2014/main" id="{BFCF51D4-1A85-44AA-857B-8CBE99A10F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92" y="2233"/>
                  <a:ext cx="14" cy="211"/>
                </a:xfrm>
                <a:custGeom>
                  <a:avLst/>
                  <a:gdLst>
                    <a:gd name="T0" fmla="*/ 14 w 14"/>
                    <a:gd name="T1" fmla="*/ 0 h 211"/>
                    <a:gd name="T2" fmla="*/ 0 w 14"/>
                    <a:gd name="T3" fmla="*/ 0 h 211"/>
                    <a:gd name="T4" fmla="*/ 0 w 14"/>
                    <a:gd name="T5" fmla="*/ 182 h 211"/>
                    <a:gd name="T6" fmla="*/ 0 w 14"/>
                    <a:gd name="T7" fmla="*/ 211 h 211"/>
                    <a:gd name="T8" fmla="*/ 14 w 14"/>
                    <a:gd name="T9" fmla="*/ 211 h 211"/>
                    <a:gd name="T10" fmla="*/ 14 w 14"/>
                    <a:gd name="T11" fmla="*/ 196 h 211"/>
                    <a:gd name="T12" fmla="*/ 14 w 14"/>
                    <a:gd name="T13" fmla="*/ 0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211">
                      <a:moveTo>
                        <a:pt x="14" y="0"/>
                      </a:moveTo>
                      <a:lnTo>
                        <a:pt x="0" y="0"/>
                      </a:lnTo>
                      <a:lnTo>
                        <a:pt x="0" y="182"/>
                      </a:lnTo>
                      <a:lnTo>
                        <a:pt x="0" y="211"/>
                      </a:lnTo>
                      <a:lnTo>
                        <a:pt x="14" y="211"/>
                      </a:lnTo>
                      <a:lnTo>
                        <a:pt x="14" y="196"/>
                      </a:lnTo>
                      <a:lnTo>
                        <a:pt x="14" y="0"/>
                      </a:lnTo>
                      <a:close/>
                    </a:path>
                  </a:pathLst>
                </a:custGeom>
                <a:solidFill>
                  <a:srgbClr val="5050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91" name="Freeform 581">
                  <a:extLst>
                    <a:ext uri="{FF2B5EF4-FFF2-40B4-BE49-F238E27FC236}">
                      <a16:creationId xmlns:a16="http://schemas.microsoft.com/office/drawing/2014/main" id="{10749069-020D-4D33-8D23-5AC0150BF8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92" y="2233"/>
                  <a:ext cx="14" cy="211"/>
                </a:xfrm>
                <a:custGeom>
                  <a:avLst/>
                  <a:gdLst>
                    <a:gd name="T0" fmla="*/ 14 w 14"/>
                    <a:gd name="T1" fmla="*/ 0 h 211"/>
                    <a:gd name="T2" fmla="*/ 0 w 14"/>
                    <a:gd name="T3" fmla="*/ 0 h 211"/>
                    <a:gd name="T4" fmla="*/ 0 w 14"/>
                    <a:gd name="T5" fmla="*/ 182 h 211"/>
                    <a:gd name="T6" fmla="*/ 0 w 14"/>
                    <a:gd name="T7" fmla="*/ 211 h 211"/>
                    <a:gd name="T8" fmla="*/ 14 w 14"/>
                    <a:gd name="T9" fmla="*/ 211 h 211"/>
                    <a:gd name="T10" fmla="*/ 14 w 14"/>
                    <a:gd name="T11" fmla="*/ 196 h 211"/>
                    <a:gd name="T12" fmla="*/ 14 w 14"/>
                    <a:gd name="T13" fmla="*/ 0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4" h="211">
                      <a:moveTo>
                        <a:pt x="14" y="0"/>
                      </a:moveTo>
                      <a:lnTo>
                        <a:pt x="0" y="0"/>
                      </a:lnTo>
                      <a:lnTo>
                        <a:pt x="0" y="182"/>
                      </a:lnTo>
                      <a:lnTo>
                        <a:pt x="0" y="211"/>
                      </a:lnTo>
                      <a:lnTo>
                        <a:pt x="14" y="211"/>
                      </a:lnTo>
                      <a:lnTo>
                        <a:pt x="14" y="196"/>
                      </a:lnTo>
                      <a:lnTo>
                        <a:pt x="1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92" name="Freeform 582">
                  <a:extLst>
                    <a:ext uri="{FF2B5EF4-FFF2-40B4-BE49-F238E27FC236}">
                      <a16:creationId xmlns:a16="http://schemas.microsoft.com/office/drawing/2014/main" id="{5BA95800-DC06-4FA4-954F-F9FFFE1655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77" y="2233"/>
                  <a:ext cx="15" cy="211"/>
                </a:xfrm>
                <a:custGeom>
                  <a:avLst/>
                  <a:gdLst>
                    <a:gd name="T0" fmla="*/ 15 w 15"/>
                    <a:gd name="T1" fmla="*/ 0 h 211"/>
                    <a:gd name="T2" fmla="*/ 0 w 15"/>
                    <a:gd name="T3" fmla="*/ 0 h 211"/>
                    <a:gd name="T4" fmla="*/ 0 w 15"/>
                    <a:gd name="T5" fmla="*/ 167 h 211"/>
                    <a:gd name="T6" fmla="*/ 0 w 15"/>
                    <a:gd name="T7" fmla="*/ 211 h 211"/>
                    <a:gd name="T8" fmla="*/ 15 w 15"/>
                    <a:gd name="T9" fmla="*/ 211 h 211"/>
                    <a:gd name="T10" fmla="*/ 15 w 15"/>
                    <a:gd name="T11" fmla="*/ 182 h 211"/>
                    <a:gd name="T12" fmla="*/ 15 w 15"/>
                    <a:gd name="T13" fmla="*/ 0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211">
                      <a:moveTo>
                        <a:pt x="15" y="0"/>
                      </a:moveTo>
                      <a:lnTo>
                        <a:pt x="0" y="0"/>
                      </a:lnTo>
                      <a:lnTo>
                        <a:pt x="0" y="167"/>
                      </a:lnTo>
                      <a:lnTo>
                        <a:pt x="0" y="211"/>
                      </a:lnTo>
                      <a:lnTo>
                        <a:pt x="15" y="211"/>
                      </a:lnTo>
                      <a:lnTo>
                        <a:pt x="15" y="182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4A4A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93" name="Freeform 583">
                  <a:extLst>
                    <a:ext uri="{FF2B5EF4-FFF2-40B4-BE49-F238E27FC236}">
                      <a16:creationId xmlns:a16="http://schemas.microsoft.com/office/drawing/2014/main" id="{6B532F1D-E0F0-4E1B-AF9F-88E78EB875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77" y="2233"/>
                  <a:ext cx="15" cy="211"/>
                </a:xfrm>
                <a:custGeom>
                  <a:avLst/>
                  <a:gdLst>
                    <a:gd name="T0" fmla="*/ 15 w 15"/>
                    <a:gd name="T1" fmla="*/ 0 h 211"/>
                    <a:gd name="T2" fmla="*/ 0 w 15"/>
                    <a:gd name="T3" fmla="*/ 0 h 211"/>
                    <a:gd name="T4" fmla="*/ 0 w 15"/>
                    <a:gd name="T5" fmla="*/ 167 h 211"/>
                    <a:gd name="T6" fmla="*/ 0 w 15"/>
                    <a:gd name="T7" fmla="*/ 211 h 211"/>
                    <a:gd name="T8" fmla="*/ 15 w 15"/>
                    <a:gd name="T9" fmla="*/ 211 h 211"/>
                    <a:gd name="T10" fmla="*/ 15 w 15"/>
                    <a:gd name="T11" fmla="*/ 182 h 211"/>
                    <a:gd name="T12" fmla="*/ 15 w 15"/>
                    <a:gd name="T13" fmla="*/ 0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" h="211">
                      <a:moveTo>
                        <a:pt x="15" y="0"/>
                      </a:moveTo>
                      <a:lnTo>
                        <a:pt x="0" y="0"/>
                      </a:lnTo>
                      <a:lnTo>
                        <a:pt x="0" y="167"/>
                      </a:lnTo>
                      <a:lnTo>
                        <a:pt x="0" y="211"/>
                      </a:lnTo>
                      <a:lnTo>
                        <a:pt x="15" y="211"/>
                      </a:lnTo>
                      <a:lnTo>
                        <a:pt x="15" y="182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94" name="Freeform 584">
                  <a:extLst>
                    <a:ext uri="{FF2B5EF4-FFF2-40B4-BE49-F238E27FC236}">
                      <a16:creationId xmlns:a16="http://schemas.microsoft.com/office/drawing/2014/main" id="{2ABE088C-D5DC-475D-91D9-B64A495CA1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2" y="2233"/>
                  <a:ext cx="15" cy="211"/>
                </a:xfrm>
                <a:custGeom>
                  <a:avLst/>
                  <a:gdLst>
                    <a:gd name="T0" fmla="*/ 15 w 15"/>
                    <a:gd name="T1" fmla="*/ 0 h 211"/>
                    <a:gd name="T2" fmla="*/ 5 w 15"/>
                    <a:gd name="T3" fmla="*/ 0 h 211"/>
                    <a:gd name="T4" fmla="*/ 5 w 15"/>
                    <a:gd name="T5" fmla="*/ 152 h 211"/>
                    <a:gd name="T6" fmla="*/ 0 w 15"/>
                    <a:gd name="T7" fmla="*/ 152 h 211"/>
                    <a:gd name="T8" fmla="*/ 5 w 15"/>
                    <a:gd name="T9" fmla="*/ 152 h 211"/>
                    <a:gd name="T10" fmla="*/ 5 w 15"/>
                    <a:gd name="T11" fmla="*/ 211 h 211"/>
                    <a:gd name="T12" fmla="*/ 15 w 15"/>
                    <a:gd name="T13" fmla="*/ 211 h 211"/>
                    <a:gd name="T14" fmla="*/ 15 w 15"/>
                    <a:gd name="T15" fmla="*/ 167 h 211"/>
                    <a:gd name="T16" fmla="*/ 15 w 15"/>
                    <a:gd name="T17" fmla="*/ 0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211">
                      <a:moveTo>
                        <a:pt x="15" y="0"/>
                      </a:moveTo>
                      <a:lnTo>
                        <a:pt x="5" y="0"/>
                      </a:lnTo>
                      <a:lnTo>
                        <a:pt x="5" y="152"/>
                      </a:lnTo>
                      <a:lnTo>
                        <a:pt x="0" y="152"/>
                      </a:lnTo>
                      <a:lnTo>
                        <a:pt x="5" y="152"/>
                      </a:lnTo>
                      <a:lnTo>
                        <a:pt x="5" y="211"/>
                      </a:lnTo>
                      <a:lnTo>
                        <a:pt x="15" y="211"/>
                      </a:lnTo>
                      <a:lnTo>
                        <a:pt x="15" y="167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solidFill>
                  <a:srgbClr val="45454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95" name="Freeform 585">
                  <a:extLst>
                    <a:ext uri="{FF2B5EF4-FFF2-40B4-BE49-F238E27FC236}">
                      <a16:creationId xmlns:a16="http://schemas.microsoft.com/office/drawing/2014/main" id="{DA936129-165C-4FC5-BC55-B3A5C756AD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2" y="2233"/>
                  <a:ext cx="15" cy="211"/>
                </a:xfrm>
                <a:custGeom>
                  <a:avLst/>
                  <a:gdLst>
                    <a:gd name="T0" fmla="*/ 15 w 15"/>
                    <a:gd name="T1" fmla="*/ 0 h 211"/>
                    <a:gd name="T2" fmla="*/ 5 w 15"/>
                    <a:gd name="T3" fmla="*/ 0 h 211"/>
                    <a:gd name="T4" fmla="*/ 5 w 15"/>
                    <a:gd name="T5" fmla="*/ 152 h 211"/>
                    <a:gd name="T6" fmla="*/ 0 w 15"/>
                    <a:gd name="T7" fmla="*/ 152 h 211"/>
                    <a:gd name="T8" fmla="*/ 5 w 15"/>
                    <a:gd name="T9" fmla="*/ 152 h 211"/>
                    <a:gd name="T10" fmla="*/ 5 w 15"/>
                    <a:gd name="T11" fmla="*/ 211 h 211"/>
                    <a:gd name="T12" fmla="*/ 15 w 15"/>
                    <a:gd name="T13" fmla="*/ 211 h 211"/>
                    <a:gd name="T14" fmla="*/ 15 w 15"/>
                    <a:gd name="T15" fmla="*/ 167 h 211"/>
                    <a:gd name="T16" fmla="*/ 15 w 15"/>
                    <a:gd name="T17" fmla="*/ 0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211">
                      <a:moveTo>
                        <a:pt x="15" y="0"/>
                      </a:moveTo>
                      <a:lnTo>
                        <a:pt x="5" y="0"/>
                      </a:lnTo>
                      <a:lnTo>
                        <a:pt x="5" y="152"/>
                      </a:lnTo>
                      <a:lnTo>
                        <a:pt x="0" y="152"/>
                      </a:lnTo>
                      <a:lnTo>
                        <a:pt x="5" y="152"/>
                      </a:lnTo>
                      <a:lnTo>
                        <a:pt x="5" y="211"/>
                      </a:lnTo>
                      <a:lnTo>
                        <a:pt x="15" y="211"/>
                      </a:lnTo>
                      <a:lnTo>
                        <a:pt x="15" y="167"/>
                      </a:lnTo>
                      <a:lnTo>
                        <a:pt x="1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96" name="Freeform 586">
                  <a:extLst>
                    <a:ext uri="{FF2B5EF4-FFF2-40B4-BE49-F238E27FC236}">
                      <a16:creationId xmlns:a16="http://schemas.microsoft.com/office/drawing/2014/main" id="{B7C55F17-AF73-4DB5-BA4C-498E031F5B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83" y="2233"/>
                  <a:ext cx="384" cy="344"/>
                </a:xfrm>
                <a:custGeom>
                  <a:avLst/>
                  <a:gdLst>
                    <a:gd name="T0" fmla="*/ 47 w 78"/>
                    <a:gd name="T1" fmla="*/ 0 h 70"/>
                    <a:gd name="T2" fmla="*/ 12 w 78"/>
                    <a:gd name="T3" fmla="*/ 0 h 70"/>
                    <a:gd name="T4" fmla="*/ 8 w 78"/>
                    <a:gd name="T5" fmla="*/ 4 h 70"/>
                    <a:gd name="T6" fmla="*/ 8 w 78"/>
                    <a:gd name="T7" fmla="*/ 41 h 70"/>
                    <a:gd name="T8" fmla="*/ 8 w 78"/>
                    <a:gd name="T9" fmla="*/ 40 h 70"/>
                    <a:gd name="T10" fmla="*/ 0 w 78"/>
                    <a:gd name="T11" fmla="*/ 70 h 70"/>
                    <a:gd name="T12" fmla="*/ 4 w 78"/>
                    <a:gd name="T13" fmla="*/ 69 h 70"/>
                    <a:gd name="T14" fmla="*/ 29 w 78"/>
                    <a:gd name="T15" fmla="*/ 62 h 70"/>
                    <a:gd name="T16" fmla="*/ 78 w 78"/>
                    <a:gd name="T17" fmla="*/ 62 h 70"/>
                    <a:gd name="T18" fmla="*/ 78 w 78"/>
                    <a:gd name="T19" fmla="*/ 43 h 70"/>
                    <a:gd name="T20" fmla="*/ 78 w 78"/>
                    <a:gd name="T21" fmla="*/ 43 h 70"/>
                    <a:gd name="T22" fmla="*/ 78 w 78"/>
                    <a:gd name="T23" fmla="*/ 31 h 70"/>
                    <a:gd name="T24" fmla="*/ 77 w 78"/>
                    <a:gd name="T25" fmla="*/ 31 h 70"/>
                    <a:gd name="T26" fmla="*/ 47 w 78"/>
                    <a:gd name="T27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78" h="70">
                      <a:moveTo>
                        <a:pt x="47" y="0"/>
                      </a:move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0" y="0"/>
                        <a:pt x="8" y="2"/>
                        <a:pt x="8" y="4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0"/>
                        <a:pt x="8" y="40"/>
                        <a:pt x="8" y="40"/>
                      </a:cubicBezTo>
                      <a:cubicBezTo>
                        <a:pt x="0" y="70"/>
                        <a:pt x="0" y="70"/>
                        <a:pt x="0" y="70"/>
                      </a:cubicBezTo>
                      <a:cubicBezTo>
                        <a:pt x="4" y="69"/>
                        <a:pt x="4" y="69"/>
                        <a:pt x="4" y="69"/>
                      </a:cubicBezTo>
                      <a:cubicBezTo>
                        <a:pt x="29" y="62"/>
                        <a:pt x="29" y="62"/>
                        <a:pt x="29" y="62"/>
                      </a:cubicBezTo>
                      <a:cubicBezTo>
                        <a:pt x="78" y="62"/>
                        <a:pt x="78" y="62"/>
                        <a:pt x="78" y="62"/>
                      </a:cubicBezTo>
                      <a:cubicBezTo>
                        <a:pt x="78" y="43"/>
                        <a:pt x="78" y="43"/>
                        <a:pt x="78" y="43"/>
                      </a:cubicBezTo>
                      <a:cubicBezTo>
                        <a:pt x="78" y="43"/>
                        <a:pt x="78" y="43"/>
                        <a:pt x="78" y="43"/>
                      </a:cubicBezTo>
                      <a:cubicBezTo>
                        <a:pt x="78" y="31"/>
                        <a:pt x="78" y="31"/>
                        <a:pt x="78" y="31"/>
                      </a:cubicBezTo>
                      <a:cubicBezTo>
                        <a:pt x="77" y="31"/>
                        <a:pt x="77" y="31"/>
                        <a:pt x="77" y="31"/>
                      </a:cubicBezTo>
                      <a:cubicBezTo>
                        <a:pt x="47" y="0"/>
                        <a:pt x="47" y="0"/>
                        <a:pt x="47" y="0"/>
                      </a:cubicBezTo>
                    </a:path>
                  </a:pathLst>
                </a:custGeom>
                <a:solidFill>
                  <a:srgbClr val="1A626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97" name="Freeform 587">
                  <a:extLst>
                    <a:ext uri="{FF2B5EF4-FFF2-40B4-BE49-F238E27FC236}">
                      <a16:creationId xmlns:a16="http://schemas.microsoft.com/office/drawing/2014/main" id="{97F1AFD1-FF43-4E4E-8C9E-929DFE6623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14" y="2233"/>
                  <a:ext cx="153" cy="152"/>
                </a:xfrm>
                <a:custGeom>
                  <a:avLst/>
                  <a:gdLst>
                    <a:gd name="T0" fmla="*/ 153 w 153"/>
                    <a:gd name="T1" fmla="*/ 0 h 152"/>
                    <a:gd name="T2" fmla="*/ 0 w 153"/>
                    <a:gd name="T3" fmla="*/ 0 h 152"/>
                    <a:gd name="T4" fmla="*/ 148 w 153"/>
                    <a:gd name="T5" fmla="*/ 152 h 152"/>
                    <a:gd name="T6" fmla="*/ 153 w 153"/>
                    <a:gd name="T7" fmla="*/ 152 h 152"/>
                    <a:gd name="T8" fmla="*/ 153 w 153"/>
                    <a:gd name="T9" fmla="*/ 0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3" h="152">
                      <a:moveTo>
                        <a:pt x="153" y="0"/>
                      </a:moveTo>
                      <a:lnTo>
                        <a:pt x="0" y="0"/>
                      </a:lnTo>
                      <a:lnTo>
                        <a:pt x="148" y="152"/>
                      </a:lnTo>
                      <a:lnTo>
                        <a:pt x="153" y="152"/>
                      </a:lnTo>
                      <a:lnTo>
                        <a:pt x="153" y="0"/>
                      </a:lnTo>
                      <a:close/>
                    </a:path>
                  </a:pathLst>
                </a:custGeom>
                <a:solidFill>
                  <a:srgbClr val="436E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98" name="Freeform 588">
                  <a:extLst>
                    <a:ext uri="{FF2B5EF4-FFF2-40B4-BE49-F238E27FC236}">
                      <a16:creationId xmlns:a16="http://schemas.microsoft.com/office/drawing/2014/main" id="{AD4EE5DB-C041-46E3-9FC8-810A04342B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14" y="2233"/>
                  <a:ext cx="153" cy="152"/>
                </a:xfrm>
                <a:custGeom>
                  <a:avLst/>
                  <a:gdLst>
                    <a:gd name="T0" fmla="*/ 153 w 153"/>
                    <a:gd name="T1" fmla="*/ 0 h 152"/>
                    <a:gd name="T2" fmla="*/ 0 w 153"/>
                    <a:gd name="T3" fmla="*/ 0 h 152"/>
                    <a:gd name="T4" fmla="*/ 148 w 153"/>
                    <a:gd name="T5" fmla="*/ 152 h 152"/>
                    <a:gd name="T6" fmla="*/ 153 w 153"/>
                    <a:gd name="T7" fmla="*/ 152 h 152"/>
                    <a:gd name="T8" fmla="*/ 153 w 153"/>
                    <a:gd name="T9" fmla="*/ 0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3" h="152">
                      <a:moveTo>
                        <a:pt x="153" y="0"/>
                      </a:moveTo>
                      <a:lnTo>
                        <a:pt x="0" y="0"/>
                      </a:lnTo>
                      <a:lnTo>
                        <a:pt x="148" y="152"/>
                      </a:lnTo>
                      <a:lnTo>
                        <a:pt x="153" y="152"/>
                      </a:lnTo>
                      <a:lnTo>
                        <a:pt x="15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99" name="Freeform 589">
                  <a:extLst>
                    <a:ext uri="{FF2B5EF4-FFF2-40B4-BE49-F238E27FC236}">
                      <a16:creationId xmlns:a16="http://schemas.microsoft.com/office/drawing/2014/main" id="{9F599B3D-DD37-4066-9625-88B8AADCC7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7" y="2444"/>
                  <a:ext cx="138" cy="93"/>
                </a:xfrm>
                <a:custGeom>
                  <a:avLst/>
                  <a:gdLst>
                    <a:gd name="T0" fmla="*/ 28 w 28"/>
                    <a:gd name="T1" fmla="*/ 0 h 19"/>
                    <a:gd name="T2" fmla="*/ 25 w 28"/>
                    <a:gd name="T3" fmla="*/ 0 h 19"/>
                    <a:gd name="T4" fmla="*/ 22 w 28"/>
                    <a:gd name="T5" fmla="*/ 0 h 19"/>
                    <a:gd name="T6" fmla="*/ 19 w 28"/>
                    <a:gd name="T7" fmla="*/ 0 h 19"/>
                    <a:gd name="T8" fmla="*/ 16 w 28"/>
                    <a:gd name="T9" fmla="*/ 0 h 19"/>
                    <a:gd name="T10" fmla="*/ 14 w 28"/>
                    <a:gd name="T11" fmla="*/ 0 h 19"/>
                    <a:gd name="T12" fmla="*/ 11 w 28"/>
                    <a:gd name="T13" fmla="*/ 0 h 19"/>
                    <a:gd name="T14" fmla="*/ 8 w 28"/>
                    <a:gd name="T15" fmla="*/ 0 h 19"/>
                    <a:gd name="T16" fmla="*/ 5 w 28"/>
                    <a:gd name="T17" fmla="*/ 0 h 19"/>
                    <a:gd name="T18" fmla="*/ 2 w 28"/>
                    <a:gd name="T19" fmla="*/ 0 h 19"/>
                    <a:gd name="T20" fmla="*/ 0 w 28"/>
                    <a:gd name="T21" fmla="*/ 0 h 19"/>
                    <a:gd name="T22" fmla="*/ 0 w 28"/>
                    <a:gd name="T23" fmla="*/ 0 h 19"/>
                    <a:gd name="T24" fmla="*/ 0 w 28"/>
                    <a:gd name="T25" fmla="*/ 19 h 19"/>
                    <a:gd name="T26" fmla="*/ 9 w 28"/>
                    <a:gd name="T27" fmla="*/ 19 h 19"/>
                    <a:gd name="T28" fmla="*/ 9 w 28"/>
                    <a:gd name="T29" fmla="*/ 8 h 19"/>
                    <a:gd name="T30" fmla="*/ 9 w 28"/>
                    <a:gd name="T31" fmla="*/ 8 h 19"/>
                    <a:gd name="T32" fmla="*/ 28 w 28"/>
                    <a:gd name="T33" fmla="*/ 8 h 19"/>
                    <a:gd name="T34" fmla="*/ 27 w 28"/>
                    <a:gd name="T35" fmla="*/ 3 h 19"/>
                    <a:gd name="T36" fmla="*/ 27 w 28"/>
                    <a:gd name="T37" fmla="*/ 3 h 19"/>
                    <a:gd name="T38" fmla="*/ 27 w 28"/>
                    <a:gd name="T39" fmla="*/ 3 h 19"/>
                    <a:gd name="T40" fmla="*/ 28 w 28"/>
                    <a:gd name="T41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8" h="19">
                      <a:moveTo>
                        <a:pt x="28" y="0"/>
                      </a:move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9" y="19"/>
                        <a:pt x="9" y="19"/>
                        <a:pt x="9" y="19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8" y="6"/>
                        <a:pt x="27" y="5"/>
                        <a:pt x="27" y="3"/>
                      </a:cubicBezTo>
                      <a:cubicBezTo>
                        <a:pt x="27" y="3"/>
                        <a:pt x="27" y="3"/>
                        <a:pt x="27" y="3"/>
                      </a:cubicBezTo>
                      <a:cubicBezTo>
                        <a:pt x="27" y="3"/>
                        <a:pt x="27" y="3"/>
                        <a:pt x="27" y="3"/>
                      </a:cubicBezTo>
                      <a:cubicBezTo>
                        <a:pt x="27" y="2"/>
                        <a:pt x="28" y="1"/>
                        <a:pt x="28" y="0"/>
                      </a:cubicBezTo>
                    </a:path>
                  </a:pathLst>
                </a:custGeom>
                <a:solidFill>
                  <a:srgbClr val="332D2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00" name="Freeform 590">
                  <a:extLst>
                    <a:ext uri="{FF2B5EF4-FFF2-40B4-BE49-F238E27FC236}">
                      <a16:creationId xmlns:a16="http://schemas.microsoft.com/office/drawing/2014/main" id="{2BC94727-31CE-4CBD-A4C7-2CCC45CC11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1" y="2483"/>
                  <a:ext cx="114" cy="54"/>
                </a:xfrm>
                <a:custGeom>
                  <a:avLst/>
                  <a:gdLst>
                    <a:gd name="T0" fmla="*/ 19 w 23"/>
                    <a:gd name="T1" fmla="*/ 0 h 11"/>
                    <a:gd name="T2" fmla="*/ 19 w 23"/>
                    <a:gd name="T3" fmla="*/ 0 h 11"/>
                    <a:gd name="T4" fmla="*/ 0 w 23"/>
                    <a:gd name="T5" fmla="*/ 0 h 11"/>
                    <a:gd name="T6" fmla="*/ 17 w 23"/>
                    <a:gd name="T7" fmla="*/ 11 h 11"/>
                    <a:gd name="T8" fmla="*/ 23 w 23"/>
                    <a:gd name="T9" fmla="*/ 11 h 11"/>
                    <a:gd name="T10" fmla="*/ 19 w 23"/>
                    <a:gd name="T11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3" h="11">
                      <a:moveTo>
                        <a:pt x="19" y="0"/>
                      </a:move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1" y="8"/>
                        <a:pt x="20" y="4"/>
                        <a:pt x="19" y="0"/>
                      </a:cubicBezTo>
                    </a:path>
                  </a:pathLst>
                </a:custGeom>
                <a:solidFill>
                  <a:srgbClr val="6A6B6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01" name="Rectangle 591">
                  <a:extLst>
                    <a:ext uri="{FF2B5EF4-FFF2-40B4-BE49-F238E27FC236}">
                      <a16:creationId xmlns:a16="http://schemas.microsoft.com/office/drawing/2014/main" id="{A065AB8E-1AFD-4D41-979D-66A6CF28C5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11" y="2483"/>
                  <a:ext cx="1" cy="1"/>
                </a:xfrm>
                <a:prstGeom prst="rect">
                  <a:avLst/>
                </a:prstGeom>
                <a:solidFill>
                  <a:srgbClr val="2A3E5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02" name="Freeform 592">
                  <a:extLst>
                    <a:ext uri="{FF2B5EF4-FFF2-40B4-BE49-F238E27FC236}">
                      <a16:creationId xmlns:a16="http://schemas.microsoft.com/office/drawing/2014/main" id="{11278911-8DD9-40E3-88BE-B51A8BED80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1" y="248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03" name="Freeform 593">
                  <a:extLst>
                    <a:ext uri="{FF2B5EF4-FFF2-40B4-BE49-F238E27FC236}">
                      <a16:creationId xmlns:a16="http://schemas.microsoft.com/office/drawing/2014/main" id="{D67F39E4-477E-4FCB-A1FE-2DCCDC8657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1" y="2483"/>
                  <a:ext cx="84" cy="54"/>
                </a:xfrm>
                <a:custGeom>
                  <a:avLst/>
                  <a:gdLst>
                    <a:gd name="T0" fmla="*/ 0 w 84"/>
                    <a:gd name="T1" fmla="*/ 0 h 54"/>
                    <a:gd name="T2" fmla="*/ 0 w 84"/>
                    <a:gd name="T3" fmla="*/ 0 h 54"/>
                    <a:gd name="T4" fmla="*/ 0 w 84"/>
                    <a:gd name="T5" fmla="*/ 0 h 54"/>
                    <a:gd name="T6" fmla="*/ 0 w 84"/>
                    <a:gd name="T7" fmla="*/ 54 h 54"/>
                    <a:gd name="T8" fmla="*/ 84 w 84"/>
                    <a:gd name="T9" fmla="*/ 54 h 54"/>
                    <a:gd name="T10" fmla="*/ 0 w 84"/>
                    <a:gd name="T11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4" h="5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54"/>
                      </a:lnTo>
                      <a:lnTo>
                        <a:pt x="84" y="5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F7F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04" name="Freeform 594">
                  <a:extLst>
                    <a:ext uri="{FF2B5EF4-FFF2-40B4-BE49-F238E27FC236}">
                      <a16:creationId xmlns:a16="http://schemas.microsoft.com/office/drawing/2014/main" id="{C01E2E4B-32FA-4E26-AC05-52B53C803D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1" y="2483"/>
                  <a:ext cx="84" cy="54"/>
                </a:xfrm>
                <a:custGeom>
                  <a:avLst/>
                  <a:gdLst>
                    <a:gd name="T0" fmla="*/ 0 w 84"/>
                    <a:gd name="T1" fmla="*/ 0 h 54"/>
                    <a:gd name="T2" fmla="*/ 0 w 84"/>
                    <a:gd name="T3" fmla="*/ 0 h 54"/>
                    <a:gd name="T4" fmla="*/ 0 w 84"/>
                    <a:gd name="T5" fmla="*/ 0 h 54"/>
                    <a:gd name="T6" fmla="*/ 0 w 84"/>
                    <a:gd name="T7" fmla="*/ 54 h 54"/>
                    <a:gd name="T8" fmla="*/ 84 w 84"/>
                    <a:gd name="T9" fmla="*/ 54 h 54"/>
                    <a:gd name="T10" fmla="*/ 0 w 84"/>
                    <a:gd name="T11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4" h="5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54"/>
                      </a:lnTo>
                      <a:lnTo>
                        <a:pt x="84" y="54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05" name="Freeform 595">
                  <a:extLst>
                    <a:ext uri="{FF2B5EF4-FFF2-40B4-BE49-F238E27FC236}">
                      <a16:creationId xmlns:a16="http://schemas.microsoft.com/office/drawing/2014/main" id="{119C53FF-F99C-4448-AE03-D88B824BF5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58" y="2429"/>
                  <a:ext cx="19" cy="64"/>
                </a:xfrm>
                <a:custGeom>
                  <a:avLst/>
                  <a:gdLst>
                    <a:gd name="T0" fmla="*/ 0 w 4"/>
                    <a:gd name="T1" fmla="*/ 0 h 13"/>
                    <a:gd name="T2" fmla="*/ 0 w 4"/>
                    <a:gd name="T3" fmla="*/ 13 h 13"/>
                    <a:gd name="T4" fmla="*/ 2 w 4"/>
                    <a:gd name="T5" fmla="*/ 11 h 13"/>
                    <a:gd name="T6" fmla="*/ 4 w 4"/>
                    <a:gd name="T7" fmla="*/ 6 h 13"/>
                    <a:gd name="T8" fmla="*/ 3 w 4"/>
                    <a:gd name="T9" fmla="*/ 3 h 13"/>
                    <a:gd name="T10" fmla="*/ 0 w 4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" h="13">
                      <a:moveTo>
                        <a:pt x="0" y="0"/>
                      </a:move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1" y="12"/>
                        <a:pt x="1" y="12"/>
                        <a:pt x="2" y="11"/>
                      </a:cubicBezTo>
                      <a:cubicBezTo>
                        <a:pt x="3" y="10"/>
                        <a:pt x="4" y="8"/>
                        <a:pt x="4" y="6"/>
                      </a:cubicBezTo>
                      <a:cubicBezTo>
                        <a:pt x="4" y="5"/>
                        <a:pt x="3" y="4"/>
                        <a:pt x="3" y="3"/>
                      </a:cubicBezTo>
                      <a:cubicBezTo>
                        <a:pt x="2" y="2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7F7F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06" name="Freeform 596">
                  <a:extLst>
                    <a:ext uri="{FF2B5EF4-FFF2-40B4-BE49-F238E27FC236}">
                      <a16:creationId xmlns:a16="http://schemas.microsoft.com/office/drawing/2014/main" id="{F4F17543-6826-4675-94D8-3FD6FB1C2D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3" y="2420"/>
                  <a:ext cx="15" cy="78"/>
                </a:xfrm>
                <a:custGeom>
                  <a:avLst/>
                  <a:gdLst>
                    <a:gd name="T0" fmla="*/ 0 w 3"/>
                    <a:gd name="T1" fmla="*/ 0 h 16"/>
                    <a:gd name="T2" fmla="*/ 0 w 3"/>
                    <a:gd name="T3" fmla="*/ 16 h 16"/>
                    <a:gd name="T4" fmla="*/ 3 w 3"/>
                    <a:gd name="T5" fmla="*/ 15 h 16"/>
                    <a:gd name="T6" fmla="*/ 3 w 3"/>
                    <a:gd name="T7" fmla="*/ 2 h 16"/>
                    <a:gd name="T8" fmla="*/ 0 w 3"/>
                    <a:gd name="T9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6">
                      <a:moveTo>
                        <a:pt x="0" y="0"/>
                      </a:move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2" y="16"/>
                        <a:pt x="3" y="15"/>
                        <a:pt x="3" y="15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2" y="1"/>
                        <a:pt x="2" y="0"/>
                        <a:pt x="0" y="0"/>
                      </a:cubicBezTo>
                    </a:path>
                  </a:pathLst>
                </a:custGeom>
                <a:solidFill>
                  <a:srgbClr val="7F7F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07" name="Freeform 597">
                  <a:extLst>
                    <a:ext uri="{FF2B5EF4-FFF2-40B4-BE49-F238E27FC236}">
                      <a16:creationId xmlns:a16="http://schemas.microsoft.com/office/drawing/2014/main" id="{6CC446BF-B069-4702-A787-2AC0916E0C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33" y="2420"/>
                  <a:ext cx="10" cy="78"/>
                </a:xfrm>
                <a:custGeom>
                  <a:avLst/>
                  <a:gdLst>
                    <a:gd name="T0" fmla="*/ 1 w 2"/>
                    <a:gd name="T1" fmla="*/ 0 h 16"/>
                    <a:gd name="T2" fmla="*/ 0 w 2"/>
                    <a:gd name="T3" fmla="*/ 0 h 16"/>
                    <a:gd name="T4" fmla="*/ 0 w 2"/>
                    <a:gd name="T5" fmla="*/ 16 h 16"/>
                    <a:gd name="T6" fmla="*/ 1 w 2"/>
                    <a:gd name="T7" fmla="*/ 16 h 16"/>
                    <a:gd name="T8" fmla="*/ 2 w 2"/>
                    <a:gd name="T9" fmla="*/ 16 h 16"/>
                    <a:gd name="T10" fmla="*/ 2 w 2"/>
                    <a:gd name="T11" fmla="*/ 0 h 16"/>
                    <a:gd name="T12" fmla="*/ 1 w 2"/>
                    <a:gd name="T13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16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16"/>
                        <a:pt x="0" y="16"/>
                        <a:pt x="1" y="16"/>
                      </a:cubicBezTo>
                      <a:cubicBezTo>
                        <a:pt x="1" y="16"/>
                        <a:pt x="2" y="16"/>
                        <a:pt x="2" y="16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7F7F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08" name="Freeform 598">
                  <a:extLst>
                    <a:ext uri="{FF2B5EF4-FFF2-40B4-BE49-F238E27FC236}">
                      <a16:creationId xmlns:a16="http://schemas.microsoft.com/office/drawing/2014/main" id="{CCAFDFB1-173A-441E-B966-BAB5E53CFA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18" y="2420"/>
                  <a:ext cx="15" cy="78"/>
                </a:xfrm>
                <a:custGeom>
                  <a:avLst/>
                  <a:gdLst>
                    <a:gd name="T0" fmla="*/ 3 w 3"/>
                    <a:gd name="T1" fmla="*/ 0 h 16"/>
                    <a:gd name="T2" fmla="*/ 0 w 3"/>
                    <a:gd name="T3" fmla="*/ 1 h 16"/>
                    <a:gd name="T4" fmla="*/ 0 w 3"/>
                    <a:gd name="T5" fmla="*/ 15 h 16"/>
                    <a:gd name="T6" fmla="*/ 3 w 3"/>
                    <a:gd name="T7" fmla="*/ 16 h 16"/>
                    <a:gd name="T8" fmla="*/ 3 w 3"/>
                    <a:gd name="T9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6">
                      <a:moveTo>
                        <a:pt x="3" y="0"/>
                      </a:moveTo>
                      <a:cubicBezTo>
                        <a:pt x="2" y="0"/>
                        <a:pt x="1" y="0"/>
                        <a:pt x="0" y="1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1" y="16"/>
                        <a:pt x="2" y="16"/>
                        <a:pt x="3" y="16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rgbClr val="7E7E7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09" name="Freeform 599">
                  <a:extLst>
                    <a:ext uri="{FF2B5EF4-FFF2-40B4-BE49-F238E27FC236}">
                      <a16:creationId xmlns:a16="http://schemas.microsoft.com/office/drawing/2014/main" id="{3AA14AEE-2598-4A9A-957B-CA18AC1234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03" y="2424"/>
                  <a:ext cx="15" cy="69"/>
                </a:xfrm>
                <a:custGeom>
                  <a:avLst/>
                  <a:gdLst>
                    <a:gd name="T0" fmla="*/ 3 w 3"/>
                    <a:gd name="T1" fmla="*/ 0 h 14"/>
                    <a:gd name="T2" fmla="*/ 0 w 3"/>
                    <a:gd name="T3" fmla="*/ 2 h 14"/>
                    <a:gd name="T4" fmla="*/ 0 w 3"/>
                    <a:gd name="T5" fmla="*/ 12 h 14"/>
                    <a:gd name="T6" fmla="*/ 0 w 3"/>
                    <a:gd name="T7" fmla="*/ 12 h 14"/>
                    <a:gd name="T8" fmla="*/ 3 w 3"/>
                    <a:gd name="T9" fmla="*/ 14 h 14"/>
                    <a:gd name="T10" fmla="*/ 3 w 3"/>
                    <a:gd name="T11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" h="14">
                      <a:moveTo>
                        <a:pt x="3" y="0"/>
                      </a:moveTo>
                      <a:cubicBezTo>
                        <a:pt x="2" y="1"/>
                        <a:pt x="1" y="1"/>
                        <a:pt x="0" y="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1" y="13"/>
                        <a:pt x="2" y="14"/>
                        <a:pt x="3" y="14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rgbClr val="7E7E7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10" name="Freeform 600">
                  <a:extLst>
                    <a:ext uri="{FF2B5EF4-FFF2-40B4-BE49-F238E27FC236}">
                      <a16:creationId xmlns:a16="http://schemas.microsoft.com/office/drawing/2014/main" id="{4A1DCC05-BACF-471B-B9E1-2FAA6017F5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93" y="2434"/>
                  <a:ext cx="10" cy="49"/>
                </a:xfrm>
                <a:custGeom>
                  <a:avLst/>
                  <a:gdLst>
                    <a:gd name="T0" fmla="*/ 2 w 2"/>
                    <a:gd name="T1" fmla="*/ 0 h 10"/>
                    <a:gd name="T2" fmla="*/ 1 w 2"/>
                    <a:gd name="T3" fmla="*/ 2 h 10"/>
                    <a:gd name="T4" fmla="*/ 0 w 2"/>
                    <a:gd name="T5" fmla="*/ 5 h 10"/>
                    <a:gd name="T6" fmla="*/ 2 w 2"/>
                    <a:gd name="T7" fmla="*/ 10 h 10"/>
                    <a:gd name="T8" fmla="*/ 2 w 2"/>
                    <a:gd name="T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0">
                      <a:moveTo>
                        <a:pt x="2" y="0"/>
                      </a:move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1" y="3"/>
                        <a:pt x="0" y="4"/>
                        <a:pt x="0" y="5"/>
                      </a:cubicBezTo>
                      <a:cubicBezTo>
                        <a:pt x="0" y="7"/>
                        <a:pt x="1" y="8"/>
                        <a:pt x="2" y="10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7D7D7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11" name="Freeform 601">
                  <a:extLst>
                    <a:ext uri="{FF2B5EF4-FFF2-40B4-BE49-F238E27FC236}">
                      <a16:creationId xmlns:a16="http://schemas.microsoft.com/office/drawing/2014/main" id="{8A6A6CEC-274D-4A19-87A6-6B1B27F805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6" y="2434"/>
                  <a:ext cx="10" cy="49"/>
                </a:xfrm>
                <a:custGeom>
                  <a:avLst/>
                  <a:gdLst>
                    <a:gd name="T0" fmla="*/ 2 w 2"/>
                    <a:gd name="T1" fmla="*/ 0 h 10"/>
                    <a:gd name="T2" fmla="*/ 1 w 2"/>
                    <a:gd name="T3" fmla="*/ 2 h 10"/>
                    <a:gd name="T4" fmla="*/ 0 w 2"/>
                    <a:gd name="T5" fmla="*/ 5 h 10"/>
                    <a:gd name="T6" fmla="*/ 2 w 2"/>
                    <a:gd name="T7" fmla="*/ 10 h 10"/>
                    <a:gd name="T8" fmla="*/ 2 w 2"/>
                    <a:gd name="T9" fmla="*/ 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10">
                      <a:moveTo>
                        <a:pt x="2" y="0"/>
                      </a:moveTo>
                      <a:cubicBezTo>
                        <a:pt x="2" y="1"/>
                        <a:pt x="1" y="1"/>
                        <a:pt x="1" y="2"/>
                      </a:cubicBezTo>
                      <a:cubicBezTo>
                        <a:pt x="1" y="3"/>
                        <a:pt x="0" y="4"/>
                        <a:pt x="0" y="5"/>
                      </a:cubicBezTo>
                      <a:cubicBezTo>
                        <a:pt x="0" y="7"/>
                        <a:pt x="1" y="9"/>
                        <a:pt x="2" y="10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7F7F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12" name="Freeform 602">
                  <a:extLst>
                    <a:ext uri="{FF2B5EF4-FFF2-40B4-BE49-F238E27FC236}">
                      <a16:creationId xmlns:a16="http://schemas.microsoft.com/office/drawing/2014/main" id="{D1DC20ED-2FEF-469B-942E-216E31D208C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200" y="2262"/>
                  <a:ext cx="246" cy="275"/>
                </a:xfrm>
                <a:custGeom>
                  <a:avLst/>
                  <a:gdLst>
                    <a:gd name="T0" fmla="*/ 27 w 50"/>
                    <a:gd name="T1" fmla="*/ 32 h 56"/>
                    <a:gd name="T2" fmla="*/ 28 w 50"/>
                    <a:gd name="T3" fmla="*/ 32 h 56"/>
                    <a:gd name="T4" fmla="*/ 29 w 50"/>
                    <a:gd name="T5" fmla="*/ 32 h 56"/>
                    <a:gd name="T6" fmla="*/ 32 w 50"/>
                    <a:gd name="T7" fmla="*/ 34 h 56"/>
                    <a:gd name="T8" fmla="*/ 35 w 50"/>
                    <a:gd name="T9" fmla="*/ 37 h 56"/>
                    <a:gd name="T10" fmla="*/ 36 w 50"/>
                    <a:gd name="T11" fmla="*/ 40 h 56"/>
                    <a:gd name="T12" fmla="*/ 34 w 50"/>
                    <a:gd name="T13" fmla="*/ 45 h 56"/>
                    <a:gd name="T14" fmla="*/ 32 w 50"/>
                    <a:gd name="T15" fmla="*/ 47 h 56"/>
                    <a:gd name="T16" fmla="*/ 29 w 50"/>
                    <a:gd name="T17" fmla="*/ 48 h 56"/>
                    <a:gd name="T18" fmla="*/ 28 w 50"/>
                    <a:gd name="T19" fmla="*/ 48 h 56"/>
                    <a:gd name="T20" fmla="*/ 27 w 50"/>
                    <a:gd name="T21" fmla="*/ 48 h 56"/>
                    <a:gd name="T22" fmla="*/ 24 w 50"/>
                    <a:gd name="T23" fmla="*/ 47 h 56"/>
                    <a:gd name="T24" fmla="*/ 21 w 50"/>
                    <a:gd name="T25" fmla="*/ 45 h 56"/>
                    <a:gd name="T26" fmla="*/ 21 w 50"/>
                    <a:gd name="T27" fmla="*/ 45 h 56"/>
                    <a:gd name="T28" fmla="*/ 19 w 50"/>
                    <a:gd name="T29" fmla="*/ 40 h 56"/>
                    <a:gd name="T30" fmla="*/ 20 w 50"/>
                    <a:gd name="T31" fmla="*/ 37 h 56"/>
                    <a:gd name="T32" fmla="*/ 21 w 50"/>
                    <a:gd name="T33" fmla="*/ 35 h 56"/>
                    <a:gd name="T34" fmla="*/ 24 w 50"/>
                    <a:gd name="T35" fmla="*/ 33 h 56"/>
                    <a:gd name="T36" fmla="*/ 27 w 50"/>
                    <a:gd name="T37" fmla="*/ 32 h 56"/>
                    <a:gd name="T38" fmla="*/ 50 w 50"/>
                    <a:gd name="T39" fmla="*/ 0 h 56"/>
                    <a:gd name="T40" fmla="*/ 32 w 50"/>
                    <a:gd name="T41" fmla="*/ 4 h 56"/>
                    <a:gd name="T42" fmla="*/ 29 w 50"/>
                    <a:gd name="T43" fmla="*/ 5 h 56"/>
                    <a:gd name="T44" fmla="*/ 27 w 50"/>
                    <a:gd name="T45" fmla="*/ 6 h 56"/>
                    <a:gd name="T46" fmla="*/ 24 w 50"/>
                    <a:gd name="T47" fmla="*/ 7 h 56"/>
                    <a:gd name="T48" fmla="*/ 21 w 50"/>
                    <a:gd name="T49" fmla="*/ 9 h 56"/>
                    <a:gd name="T50" fmla="*/ 18 w 50"/>
                    <a:gd name="T51" fmla="*/ 11 h 56"/>
                    <a:gd name="T52" fmla="*/ 15 w 50"/>
                    <a:gd name="T53" fmla="*/ 13 h 56"/>
                    <a:gd name="T54" fmla="*/ 12 w 50"/>
                    <a:gd name="T55" fmla="*/ 15 h 56"/>
                    <a:gd name="T56" fmla="*/ 9 w 50"/>
                    <a:gd name="T57" fmla="*/ 18 h 56"/>
                    <a:gd name="T58" fmla="*/ 7 w 50"/>
                    <a:gd name="T59" fmla="*/ 22 h 56"/>
                    <a:gd name="T60" fmla="*/ 4 w 50"/>
                    <a:gd name="T61" fmla="*/ 27 h 56"/>
                    <a:gd name="T62" fmla="*/ 1 w 50"/>
                    <a:gd name="T63" fmla="*/ 35 h 56"/>
                    <a:gd name="T64" fmla="*/ 1 w 50"/>
                    <a:gd name="T65" fmla="*/ 37 h 56"/>
                    <a:gd name="T66" fmla="*/ 1 w 50"/>
                    <a:gd name="T67" fmla="*/ 37 h 56"/>
                    <a:gd name="T68" fmla="*/ 0 w 50"/>
                    <a:gd name="T69" fmla="*/ 40 h 56"/>
                    <a:gd name="T70" fmla="*/ 0 w 50"/>
                    <a:gd name="T71" fmla="*/ 40 h 56"/>
                    <a:gd name="T72" fmla="*/ 1 w 50"/>
                    <a:gd name="T73" fmla="*/ 45 h 56"/>
                    <a:gd name="T74" fmla="*/ 5 w 50"/>
                    <a:gd name="T75" fmla="*/ 56 h 56"/>
                    <a:gd name="T76" fmla="*/ 46 w 50"/>
                    <a:gd name="T77" fmla="*/ 56 h 56"/>
                    <a:gd name="T78" fmla="*/ 50 w 50"/>
                    <a:gd name="T79" fmla="*/ 53 h 56"/>
                    <a:gd name="T80" fmla="*/ 50 w 50"/>
                    <a:gd name="T81" fmla="*/ 45 h 56"/>
                    <a:gd name="T82" fmla="*/ 48 w 50"/>
                    <a:gd name="T83" fmla="*/ 40 h 56"/>
                    <a:gd name="T84" fmla="*/ 49 w 50"/>
                    <a:gd name="T85" fmla="*/ 37 h 56"/>
                    <a:gd name="T86" fmla="*/ 50 w 50"/>
                    <a:gd name="T87" fmla="*/ 35 h 56"/>
                    <a:gd name="T88" fmla="*/ 50 w 50"/>
                    <a:gd name="T89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50" h="56">
                      <a:moveTo>
                        <a:pt x="27" y="32"/>
                      </a:moveTo>
                      <a:cubicBezTo>
                        <a:pt x="27" y="32"/>
                        <a:pt x="27" y="32"/>
                        <a:pt x="28" y="32"/>
                      </a:cubicBezTo>
                      <a:cubicBezTo>
                        <a:pt x="28" y="32"/>
                        <a:pt x="29" y="32"/>
                        <a:pt x="29" y="32"/>
                      </a:cubicBezTo>
                      <a:cubicBezTo>
                        <a:pt x="31" y="32"/>
                        <a:pt x="31" y="33"/>
                        <a:pt x="32" y="34"/>
                      </a:cubicBezTo>
                      <a:cubicBezTo>
                        <a:pt x="33" y="34"/>
                        <a:pt x="34" y="36"/>
                        <a:pt x="35" y="37"/>
                      </a:cubicBezTo>
                      <a:cubicBezTo>
                        <a:pt x="35" y="38"/>
                        <a:pt x="36" y="39"/>
                        <a:pt x="36" y="40"/>
                      </a:cubicBezTo>
                      <a:cubicBezTo>
                        <a:pt x="36" y="42"/>
                        <a:pt x="35" y="44"/>
                        <a:pt x="34" y="45"/>
                      </a:cubicBezTo>
                      <a:cubicBezTo>
                        <a:pt x="33" y="46"/>
                        <a:pt x="33" y="46"/>
                        <a:pt x="32" y="47"/>
                      </a:cubicBezTo>
                      <a:cubicBezTo>
                        <a:pt x="32" y="47"/>
                        <a:pt x="31" y="48"/>
                        <a:pt x="29" y="48"/>
                      </a:cubicBezTo>
                      <a:cubicBezTo>
                        <a:pt x="29" y="48"/>
                        <a:pt x="28" y="48"/>
                        <a:pt x="28" y="48"/>
                      </a:cubicBezTo>
                      <a:cubicBezTo>
                        <a:pt x="27" y="48"/>
                        <a:pt x="27" y="48"/>
                        <a:pt x="27" y="48"/>
                      </a:cubicBezTo>
                      <a:cubicBezTo>
                        <a:pt x="26" y="48"/>
                        <a:pt x="25" y="48"/>
                        <a:pt x="24" y="47"/>
                      </a:cubicBezTo>
                      <a:cubicBezTo>
                        <a:pt x="23" y="47"/>
                        <a:pt x="22" y="46"/>
                        <a:pt x="21" y="45"/>
                      </a:cubicBezTo>
                      <a:cubicBezTo>
                        <a:pt x="21" y="45"/>
                        <a:pt x="21" y="45"/>
                        <a:pt x="21" y="45"/>
                      </a:cubicBezTo>
                      <a:cubicBezTo>
                        <a:pt x="20" y="43"/>
                        <a:pt x="19" y="42"/>
                        <a:pt x="19" y="40"/>
                      </a:cubicBezTo>
                      <a:cubicBezTo>
                        <a:pt x="19" y="39"/>
                        <a:pt x="20" y="38"/>
                        <a:pt x="20" y="37"/>
                      </a:cubicBezTo>
                      <a:cubicBezTo>
                        <a:pt x="20" y="36"/>
                        <a:pt x="21" y="36"/>
                        <a:pt x="21" y="35"/>
                      </a:cubicBezTo>
                      <a:cubicBezTo>
                        <a:pt x="22" y="34"/>
                        <a:pt x="23" y="34"/>
                        <a:pt x="24" y="33"/>
                      </a:cubicBezTo>
                      <a:cubicBezTo>
                        <a:pt x="25" y="32"/>
                        <a:pt x="26" y="32"/>
                        <a:pt x="27" y="32"/>
                      </a:cubicBezTo>
                      <a:moveTo>
                        <a:pt x="50" y="0"/>
                      </a:moveTo>
                      <a:cubicBezTo>
                        <a:pt x="44" y="0"/>
                        <a:pt x="38" y="2"/>
                        <a:pt x="32" y="4"/>
                      </a:cubicBezTo>
                      <a:cubicBezTo>
                        <a:pt x="31" y="4"/>
                        <a:pt x="30" y="4"/>
                        <a:pt x="29" y="5"/>
                      </a:cubicBezTo>
                      <a:cubicBezTo>
                        <a:pt x="29" y="5"/>
                        <a:pt x="28" y="5"/>
                        <a:pt x="27" y="6"/>
                      </a:cubicBezTo>
                      <a:cubicBezTo>
                        <a:pt x="26" y="6"/>
                        <a:pt x="25" y="7"/>
                        <a:pt x="24" y="7"/>
                      </a:cubicBezTo>
                      <a:cubicBezTo>
                        <a:pt x="23" y="8"/>
                        <a:pt x="22" y="8"/>
                        <a:pt x="21" y="9"/>
                      </a:cubicBezTo>
                      <a:cubicBezTo>
                        <a:pt x="20" y="9"/>
                        <a:pt x="19" y="10"/>
                        <a:pt x="18" y="11"/>
                      </a:cubicBezTo>
                      <a:cubicBezTo>
                        <a:pt x="17" y="11"/>
                        <a:pt x="16" y="12"/>
                        <a:pt x="15" y="13"/>
                      </a:cubicBezTo>
                      <a:cubicBezTo>
                        <a:pt x="14" y="14"/>
                        <a:pt x="13" y="14"/>
                        <a:pt x="12" y="15"/>
                      </a:cubicBezTo>
                      <a:cubicBezTo>
                        <a:pt x="11" y="16"/>
                        <a:pt x="10" y="17"/>
                        <a:pt x="9" y="18"/>
                      </a:cubicBezTo>
                      <a:cubicBezTo>
                        <a:pt x="8" y="19"/>
                        <a:pt x="7" y="20"/>
                        <a:pt x="7" y="22"/>
                      </a:cubicBezTo>
                      <a:cubicBezTo>
                        <a:pt x="6" y="23"/>
                        <a:pt x="5" y="25"/>
                        <a:pt x="4" y="27"/>
                      </a:cubicBezTo>
                      <a:cubicBezTo>
                        <a:pt x="2" y="29"/>
                        <a:pt x="1" y="32"/>
                        <a:pt x="1" y="35"/>
                      </a:cubicBezTo>
                      <a:cubicBezTo>
                        <a:pt x="1" y="36"/>
                        <a:pt x="1" y="36"/>
                        <a:pt x="1" y="37"/>
                      </a:cubicBezTo>
                      <a:cubicBezTo>
                        <a:pt x="1" y="37"/>
                        <a:pt x="1" y="37"/>
                        <a:pt x="1" y="37"/>
                      </a:cubicBezTo>
                      <a:cubicBezTo>
                        <a:pt x="1" y="38"/>
                        <a:pt x="0" y="39"/>
                        <a:pt x="0" y="40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0" y="42"/>
                        <a:pt x="1" y="43"/>
                        <a:pt x="1" y="45"/>
                      </a:cubicBezTo>
                      <a:cubicBezTo>
                        <a:pt x="2" y="49"/>
                        <a:pt x="3" y="53"/>
                        <a:pt x="5" y="56"/>
                      </a:cubicBezTo>
                      <a:cubicBezTo>
                        <a:pt x="46" y="56"/>
                        <a:pt x="46" y="56"/>
                        <a:pt x="46" y="56"/>
                      </a:cubicBezTo>
                      <a:cubicBezTo>
                        <a:pt x="48" y="56"/>
                        <a:pt x="50" y="55"/>
                        <a:pt x="50" y="53"/>
                      </a:cubicBezTo>
                      <a:cubicBezTo>
                        <a:pt x="50" y="45"/>
                        <a:pt x="50" y="45"/>
                        <a:pt x="50" y="45"/>
                      </a:cubicBezTo>
                      <a:cubicBezTo>
                        <a:pt x="49" y="44"/>
                        <a:pt x="48" y="42"/>
                        <a:pt x="48" y="40"/>
                      </a:cubicBezTo>
                      <a:cubicBezTo>
                        <a:pt x="48" y="39"/>
                        <a:pt x="49" y="38"/>
                        <a:pt x="49" y="37"/>
                      </a:cubicBezTo>
                      <a:cubicBezTo>
                        <a:pt x="49" y="36"/>
                        <a:pt x="50" y="36"/>
                        <a:pt x="50" y="35"/>
                      </a:cubicBezTo>
                      <a:cubicBezTo>
                        <a:pt x="50" y="0"/>
                        <a:pt x="50" y="0"/>
                        <a:pt x="50" y="0"/>
                      </a:cubicBezTo>
                    </a:path>
                  </a:pathLst>
                </a:custGeom>
                <a:solidFill>
                  <a:srgbClr val="1A626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13" name="Freeform 603">
                  <a:extLst>
                    <a:ext uri="{FF2B5EF4-FFF2-40B4-BE49-F238E27FC236}">
                      <a16:creationId xmlns:a16="http://schemas.microsoft.com/office/drawing/2014/main" id="{A1152662-F885-4ACC-885E-E8FBF09D37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83" y="2233"/>
                  <a:ext cx="763" cy="344"/>
                </a:xfrm>
                <a:custGeom>
                  <a:avLst/>
                  <a:gdLst>
                    <a:gd name="T0" fmla="*/ 152 w 155"/>
                    <a:gd name="T1" fmla="*/ 0 h 70"/>
                    <a:gd name="T2" fmla="*/ 12 w 155"/>
                    <a:gd name="T3" fmla="*/ 0 h 70"/>
                    <a:gd name="T4" fmla="*/ 8 w 155"/>
                    <a:gd name="T5" fmla="*/ 4 h 70"/>
                    <a:gd name="T6" fmla="*/ 8 w 155"/>
                    <a:gd name="T7" fmla="*/ 41 h 70"/>
                    <a:gd name="T8" fmla="*/ 8 w 155"/>
                    <a:gd name="T9" fmla="*/ 41 h 70"/>
                    <a:gd name="T10" fmla="*/ 0 w 155"/>
                    <a:gd name="T11" fmla="*/ 70 h 70"/>
                    <a:gd name="T12" fmla="*/ 29 w 155"/>
                    <a:gd name="T13" fmla="*/ 62 h 70"/>
                    <a:gd name="T14" fmla="*/ 152 w 155"/>
                    <a:gd name="T15" fmla="*/ 62 h 70"/>
                    <a:gd name="T16" fmla="*/ 155 w 155"/>
                    <a:gd name="T17" fmla="*/ 59 h 70"/>
                    <a:gd name="T18" fmla="*/ 155 w 155"/>
                    <a:gd name="T19" fmla="*/ 4 h 70"/>
                    <a:gd name="T20" fmla="*/ 152 w 155"/>
                    <a:gd name="T21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55" h="70">
                      <a:moveTo>
                        <a:pt x="152" y="0"/>
                      </a:move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0" y="0"/>
                        <a:pt x="8" y="2"/>
                        <a:pt x="8" y="4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0" y="70"/>
                        <a:pt x="0" y="70"/>
                        <a:pt x="0" y="70"/>
                      </a:cubicBezTo>
                      <a:cubicBezTo>
                        <a:pt x="29" y="62"/>
                        <a:pt x="29" y="62"/>
                        <a:pt x="29" y="62"/>
                      </a:cubicBezTo>
                      <a:cubicBezTo>
                        <a:pt x="152" y="62"/>
                        <a:pt x="152" y="62"/>
                        <a:pt x="152" y="62"/>
                      </a:cubicBezTo>
                      <a:cubicBezTo>
                        <a:pt x="154" y="62"/>
                        <a:pt x="155" y="61"/>
                        <a:pt x="155" y="59"/>
                      </a:cubicBezTo>
                      <a:cubicBezTo>
                        <a:pt x="155" y="4"/>
                        <a:pt x="155" y="4"/>
                        <a:pt x="155" y="4"/>
                      </a:cubicBezTo>
                      <a:cubicBezTo>
                        <a:pt x="155" y="2"/>
                        <a:pt x="154" y="0"/>
                        <a:pt x="152" y="0"/>
                      </a:cubicBezTo>
                      <a:close/>
                    </a:path>
                  </a:pathLst>
                </a:custGeom>
                <a:solidFill>
                  <a:srgbClr val="675B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14" name="Freeform 604">
                  <a:extLst>
                    <a:ext uri="{FF2B5EF4-FFF2-40B4-BE49-F238E27FC236}">
                      <a16:creationId xmlns:a16="http://schemas.microsoft.com/office/drawing/2014/main" id="{DF3EEAA5-58BE-49CD-8A67-13B4300EC9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4" y="2375"/>
                  <a:ext cx="380" cy="15"/>
                </a:xfrm>
                <a:custGeom>
                  <a:avLst/>
                  <a:gdLst>
                    <a:gd name="T0" fmla="*/ 76 w 77"/>
                    <a:gd name="T1" fmla="*/ 3 h 3"/>
                    <a:gd name="T2" fmla="*/ 1 w 77"/>
                    <a:gd name="T3" fmla="*/ 3 h 3"/>
                    <a:gd name="T4" fmla="*/ 0 w 77"/>
                    <a:gd name="T5" fmla="*/ 2 h 3"/>
                    <a:gd name="T6" fmla="*/ 1 w 77"/>
                    <a:gd name="T7" fmla="*/ 0 h 3"/>
                    <a:gd name="T8" fmla="*/ 76 w 77"/>
                    <a:gd name="T9" fmla="*/ 0 h 3"/>
                    <a:gd name="T10" fmla="*/ 77 w 77"/>
                    <a:gd name="T11" fmla="*/ 2 h 3"/>
                    <a:gd name="T12" fmla="*/ 76 w 77"/>
                    <a:gd name="T13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7" h="3">
                      <a:moveTo>
                        <a:pt x="76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3"/>
                        <a:pt x="0" y="3"/>
                        <a:pt x="0" y="2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76" y="0"/>
                        <a:pt x="76" y="0"/>
                        <a:pt x="76" y="0"/>
                      </a:cubicBezTo>
                      <a:cubicBezTo>
                        <a:pt x="77" y="0"/>
                        <a:pt x="77" y="1"/>
                        <a:pt x="77" y="2"/>
                      </a:cubicBezTo>
                      <a:cubicBezTo>
                        <a:pt x="77" y="3"/>
                        <a:pt x="77" y="3"/>
                        <a:pt x="76" y="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15" name="Freeform 605">
                  <a:extLst>
                    <a:ext uri="{FF2B5EF4-FFF2-40B4-BE49-F238E27FC236}">
                      <a16:creationId xmlns:a16="http://schemas.microsoft.com/office/drawing/2014/main" id="{1A3FA5B4-C194-432E-8082-F578DBA3BA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4" y="2420"/>
                  <a:ext cx="380" cy="14"/>
                </a:xfrm>
                <a:custGeom>
                  <a:avLst/>
                  <a:gdLst>
                    <a:gd name="T0" fmla="*/ 76 w 77"/>
                    <a:gd name="T1" fmla="*/ 3 h 3"/>
                    <a:gd name="T2" fmla="*/ 1 w 77"/>
                    <a:gd name="T3" fmla="*/ 3 h 3"/>
                    <a:gd name="T4" fmla="*/ 0 w 77"/>
                    <a:gd name="T5" fmla="*/ 1 h 3"/>
                    <a:gd name="T6" fmla="*/ 1 w 77"/>
                    <a:gd name="T7" fmla="*/ 0 h 3"/>
                    <a:gd name="T8" fmla="*/ 76 w 77"/>
                    <a:gd name="T9" fmla="*/ 0 h 3"/>
                    <a:gd name="T10" fmla="*/ 77 w 77"/>
                    <a:gd name="T11" fmla="*/ 1 h 3"/>
                    <a:gd name="T12" fmla="*/ 76 w 77"/>
                    <a:gd name="T13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7" h="3">
                      <a:moveTo>
                        <a:pt x="76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3"/>
                        <a:pt x="0" y="2"/>
                        <a:pt x="0" y="1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76" y="0"/>
                        <a:pt x="76" y="0"/>
                        <a:pt x="76" y="0"/>
                      </a:cubicBezTo>
                      <a:cubicBezTo>
                        <a:pt x="77" y="0"/>
                        <a:pt x="77" y="0"/>
                        <a:pt x="77" y="1"/>
                      </a:cubicBezTo>
                      <a:cubicBezTo>
                        <a:pt x="77" y="2"/>
                        <a:pt x="77" y="3"/>
                        <a:pt x="76" y="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16" name="Freeform 606">
                  <a:extLst>
                    <a:ext uri="{FF2B5EF4-FFF2-40B4-BE49-F238E27FC236}">
                      <a16:creationId xmlns:a16="http://schemas.microsoft.com/office/drawing/2014/main" id="{9D2C9064-A242-4C85-8B9B-4383288B5C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4" y="2336"/>
                  <a:ext cx="380" cy="15"/>
                </a:xfrm>
                <a:custGeom>
                  <a:avLst/>
                  <a:gdLst>
                    <a:gd name="T0" fmla="*/ 76 w 77"/>
                    <a:gd name="T1" fmla="*/ 3 h 3"/>
                    <a:gd name="T2" fmla="*/ 1 w 77"/>
                    <a:gd name="T3" fmla="*/ 3 h 3"/>
                    <a:gd name="T4" fmla="*/ 0 w 77"/>
                    <a:gd name="T5" fmla="*/ 1 h 3"/>
                    <a:gd name="T6" fmla="*/ 1 w 77"/>
                    <a:gd name="T7" fmla="*/ 0 h 3"/>
                    <a:gd name="T8" fmla="*/ 76 w 77"/>
                    <a:gd name="T9" fmla="*/ 0 h 3"/>
                    <a:gd name="T10" fmla="*/ 77 w 77"/>
                    <a:gd name="T11" fmla="*/ 1 h 3"/>
                    <a:gd name="T12" fmla="*/ 76 w 77"/>
                    <a:gd name="T13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7" h="3">
                      <a:moveTo>
                        <a:pt x="76" y="3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3"/>
                        <a:pt x="0" y="2"/>
                        <a:pt x="0" y="1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76" y="0"/>
                        <a:pt x="76" y="0"/>
                        <a:pt x="76" y="0"/>
                      </a:cubicBezTo>
                      <a:cubicBezTo>
                        <a:pt x="77" y="0"/>
                        <a:pt x="77" y="1"/>
                        <a:pt x="77" y="1"/>
                      </a:cubicBezTo>
                      <a:cubicBezTo>
                        <a:pt x="77" y="2"/>
                        <a:pt x="77" y="3"/>
                        <a:pt x="76" y="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  <p:sp>
            <p:nvSpPr>
              <p:cNvPr id="13" name="Freeform 608">
                <a:extLst>
                  <a:ext uri="{FF2B5EF4-FFF2-40B4-BE49-F238E27FC236}">
                    <a16:creationId xmlns:a16="http://schemas.microsoft.com/office/drawing/2014/main" id="{9CFA9DF0-2E42-46F7-AE88-E057F92463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4" y="2297"/>
                <a:ext cx="380" cy="15"/>
              </a:xfrm>
              <a:custGeom>
                <a:avLst/>
                <a:gdLst>
                  <a:gd name="T0" fmla="*/ 76 w 77"/>
                  <a:gd name="T1" fmla="*/ 3 h 3"/>
                  <a:gd name="T2" fmla="*/ 1 w 77"/>
                  <a:gd name="T3" fmla="*/ 3 h 3"/>
                  <a:gd name="T4" fmla="*/ 0 w 77"/>
                  <a:gd name="T5" fmla="*/ 1 h 3"/>
                  <a:gd name="T6" fmla="*/ 1 w 77"/>
                  <a:gd name="T7" fmla="*/ 0 h 3"/>
                  <a:gd name="T8" fmla="*/ 76 w 77"/>
                  <a:gd name="T9" fmla="*/ 0 h 3"/>
                  <a:gd name="T10" fmla="*/ 77 w 77"/>
                  <a:gd name="T11" fmla="*/ 1 h 3"/>
                  <a:gd name="T12" fmla="*/ 76 w 77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" h="3">
                    <a:moveTo>
                      <a:pt x="76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7" y="0"/>
                      <a:pt x="77" y="0"/>
                      <a:pt x="77" y="1"/>
                    </a:cubicBezTo>
                    <a:cubicBezTo>
                      <a:pt x="77" y="2"/>
                      <a:pt x="77" y="3"/>
                      <a:pt x="76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4" name="Freeform 609">
                <a:extLst>
                  <a:ext uri="{FF2B5EF4-FFF2-40B4-BE49-F238E27FC236}">
                    <a16:creationId xmlns:a16="http://schemas.microsoft.com/office/drawing/2014/main" id="{FD7F0BD2-2DDC-4606-B023-72FD22E039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4" y="2464"/>
                <a:ext cx="380" cy="14"/>
              </a:xfrm>
              <a:custGeom>
                <a:avLst/>
                <a:gdLst>
                  <a:gd name="T0" fmla="*/ 76 w 77"/>
                  <a:gd name="T1" fmla="*/ 3 h 3"/>
                  <a:gd name="T2" fmla="*/ 1 w 77"/>
                  <a:gd name="T3" fmla="*/ 3 h 3"/>
                  <a:gd name="T4" fmla="*/ 0 w 77"/>
                  <a:gd name="T5" fmla="*/ 1 h 3"/>
                  <a:gd name="T6" fmla="*/ 1 w 77"/>
                  <a:gd name="T7" fmla="*/ 0 h 3"/>
                  <a:gd name="T8" fmla="*/ 76 w 77"/>
                  <a:gd name="T9" fmla="*/ 0 h 3"/>
                  <a:gd name="T10" fmla="*/ 77 w 77"/>
                  <a:gd name="T11" fmla="*/ 1 h 3"/>
                  <a:gd name="T12" fmla="*/ 76 w 77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" h="3">
                    <a:moveTo>
                      <a:pt x="76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76" y="0"/>
                      <a:pt x="76" y="0"/>
                      <a:pt x="76" y="0"/>
                    </a:cubicBezTo>
                    <a:cubicBezTo>
                      <a:pt x="77" y="0"/>
                      <a:pt x="77" y="0"/>
                      <a:pt x="77" y="1"/>
                    </a:cubicBezTo>
                    <a:cubicBezTo>
                      <a:pt x="77" y="2"/>
                      <a:pt x="77" y="3"/>
                      <a:pt x="76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5" name="Freeform 610">
                <a:extLst>
                  <a:ext uri="{FF2B5EF4-FFF2-40B4-BE49-F238E27FC236}">
                    <a16:creationId xmlns:a16="http://schemas.microsoft.com/office/drawing/2014/main" id="{8EBC9FAF-81E4-48EC-BCA9-B858F1342C1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78" y="2248"/>
                <a:ext cx="360" cy="358"/>
              </a:xfrm>
              <a:custGeom>
                <a:avLst/>
                <a:gdLst>
                  <a:gd name="T0" fmla="*/ 73 w 73"/>
                  <a:gd name="T1" fmla="*/ 43 h 73"/>
                  <a:gd name="T2" fmla="*/ 73 w 73"/>
                  <a:gd name="T3" fmla="*/ 30 h 73"/>
                  <a:gd name="T4" fmla="*/ 63 w 73"/>
                  <a:gd name="T5" fmla="*/ 30 h 73"/>
                  <a:gd name="T6" fmla="*/ 60 w 73"/>
                  <a:gd name="T7" fmla="*/ 22 h 73"/>
                  <a:gd name="T8" fmla="*/ 67 w 73"/>
                  <a:gd name="T9" fmla="*/ 15 h 73"/>
                  <a:gd name="T10" fmla="*/ 57 w 73"/>
                  <a:gd name="T11" fmla="*/ 6 h 73"/>
                  <a:gd name="T12" fmla="*/ 51 w 73"/>
                  <a:gd name="T13" fmla="*/ 12 h 73"/>
                  <a:gd name="T14" fmla="*/ 43 w 73"/>
                  <a:gd name="T15" fmla="*/ 9 h 73"/>
                  <a:gd name="T16" fmla="*/ 43 w 73"/>
                  <a:gd name="T17" fmla="*/ 0 h 73"/>
                  <a:gd name="T18" fmla="*/ 36 w 73"/>
                  <a:gd name="T19" fmla="*/ 0 h 73"/>
                  <a:gd name="T20" fmla="*/ 30 w 73"/>
                  <a:gd name="T21" fmla="*/ 0 h 73"/>
                  <a:gd name="T22" fmla="*/ 30 w 73"/>
                  <a:gd name="T23" fmla="*/ 9 h 73"/>
                  <a:gd name="T24" fmla="*/ 22 w 73"/>
                  <a:gd name="T25" fmla="*/ 12 h 73"/>
                  <a:gd name="T26" fmla="*/ 15 w 73"/>
                  <a:gd name="T27" fmla="*/ 6 h 73"/>
                  <a:gd name="T28" fmla="*/ 6 w 73"/>
                  <a:gd name="T29" fmla="*/ 15 h 73"/>
                  <a:gd name="T30" fmla="*/ 12 w 73"/>
                  <a:gd name="T31" fmla="*/ 22 h 73"/>
                  <a:gd name="T32" fmla="*/ 9 w 73"/>
                  <a:gd name="T33" fmla="*/ 30 h 73"/>
                  <a:gd name="T34" fmla="*/ 0 w 73"/>
                  <a:gd name="T35" fmla="*/ 30 h 73"/>
                  <a:gd name="T36" fmla="*/ 0 w 73"/>
                  <a:gd name="T37" fmla="*/ 43 h 73"/>
                  <a:gd name="T38" fmla="*/ 9 w 73"/>
                  <a:gd name="T39" fmla="*/ 43 h 73"/>
                  <a:gd name="T40" fmla="*/ 12 w 73"/>
                  <a:gd name="T41" fmla="*/ 51 h 73"/>
                  <a:gd name="T42" fmla="*/ 6 w 73"/>
                  <a:gd name="T43" fmla="*/ 57 h 73"/>
                  <a:gd name="T44" fmla="*/ 15 w 73"/>
                  <a:gd name="T45" fmla="*/ 67 h 73"/>
                  <a:gd name="T46" fmla="*/ 22 w 73"/>
                  <a:gd name="T47" fmla="*/ 60 h 73"/>
                  <a:gd name="T48" fmla="*/ 30 w 73"/>
                  <a:gd name="T49" fmla="*/ 63 h 73"/>
                  <a:gd name="T50" fmla="*/ 30 w 73"/>
                  <a:gd name="T51" fmla="*/ 73 h 73"/>
                  <a:gd name="T52" fmla="*/ 36 w 73"/>
                  <a:gd name="T53" fmla="*/ 73 h 73"/>
                  <a:gd name="T54" fmla="*/ 43 w 73"/>
                  <a:gd name="T55" fmla="*/ 73 h 73"/>
                  <a:gd name="T56" fmla="*/ 43 w 73"/>
                  <a:gd name="T57" fmla="*/ 63 h 73"/>
                  <a:gd name="T58" fmla="*/ 51 w 73"/>
                  <a:gd name="T59" fmla="*/ 60 h 73"/>
                  <a:gd name="T60" fmla="*/ 57 w 73"/>
                  <a:gd name="T61" fmla="*/ 67 h 73"/>
                  <a:gd name="T62" fmla="*/ 67 w 73"/>
                  <a:gd name="T63" fmla="*/ 57 h 73"/>
                  <a:gd name="T64" fmla="*/ 60 w 73"/>
                  <a:gd name="T65" fmla="*/ 51 h 73"/>
                  <a:gd name="T66" fmla="*/ 63 w 73"/>
                  <a:gd name="T67" fmla="*/ 43 h 73"/>
                  <a:gd name="T68" fmla="*/ 73 w 73"/>
                  <a:gd name="T69" fmla="*/ 43 h 73"/>
                  <a:gd name="T70" fmla="*/ 36 w 73"/>
                  <a:gd name="T71" fmla="*/ 49 h 73"/>
                  <a:gd name="T72" fmla="*/ 23 w 73"/>
                  <a:gd name="T73" fmla="*/ 36 h 73"/>
                  <a:gd name="T74" fmla="*/ 36 w 73"/>
                  <a:gd name="T75" fmla="*/ 23 h 73"/>
                  <a:gd name="T76" fmla="*/ 49 w 73"/>
                  <a:gd name="T77" fmla="*/ 36 h 73"/>
                  <a:gd name="T78" fmla="*/ 36 w 73"/>
                  <a:gd name="T79" fmla="*/ 49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3" h="73">
                    <a:moveTo>
                      <a:pt x="73" y="43"/>
                    </a:moveTo>
                    <a:cubicBezTo>
                      <a:pt x="73" y="30"/>
                      <a:pt x="73" y="30"/>
                      <a:pt x="73" y="30"/>
                    </a:cubicBezTo>
                    <a:cubicBezTo>
                      <a:pt x="63" y="30"/>
                      <a:pt x="63" y="30"/>
                      <a:pt x="63" y="30"/>
                    </a:cubicBezTo>
                    <a:cubicBezTo>
                      <a:pt x="63" y="27"/>
                      <a:pt x="62" y="24"/>
                      <a:pt x="60" y="22"/>
                    </a:cubicBezTo>
                    <a:cubicBezTo>
                      <a:pt x="67" y="15"/>
                      <a:pt x="67" y="15"/>
                      <a:pt x="67" y="15"/>
                    </a:cubicBezTo>
                    <a:cubicBezTo>
                      <a:pt x="57" y="6"/>
                      <a:pt x="57" y="6"/>
                      <a:pt x="57" y="6"/>
                    </a:cubicBezTo>
                    <a:cubicBezTo>
                      <a:pt x="51" y="12"/>
                      <a:pt x="51" y="12"/>
                      <a:pt x="51" y="12"/>
                    </a:cubicBezTo>
                    <a:cubicBezTo>
                      <a:pt x="48" y="11"/>
                      <a:pt x="46" y="10"/>
                      <a:pt x="43" y="9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27" y="10"/>
                      <a:pt x="24" y="11"/>
                      <a:pt x="22" y="12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12" y="22"/>
                      <a:pt x="12" y="22"/>
                      <a:pt x="12" y="22"/>
                    </a:cubicBezTo>
                    <a:cubicBezTo>
                      <a:pt x="11" y="24"/>
                      <a:pt x="10" y="27"/>
                      <a:pt x="9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0" y="46"/>
                      <a:pt x="11" y="48"/>
                      <a:pt x="12" y="51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15" y="67"/>
                      <a:pt x="15" y="67"/>
                      <a:pt x="15" y="67"/>
                    </a:cubicBezTo>
                    <a:cubicBezTo>
                      <a:pt x="22" y="60"/>
                      <a:pt x="22" y="60"/>
                      <a:pt x="22" y="60"/>
                    </a:cubicBezTo>
                    <a:cubicBezTo>
                      <a:pt x="24" y="62"/>
                      <a:pt x="27" y="63"/>
                      <a:pt x="30" y="63"/>
                    </a:cubicBezTo>
                    <a:cubicBezTo>
                      <a:pt x="30" y="73"/>
                      <a:pt x="30" y="73"/>
                      <a:pt x="30" y="73"/>
                    </a:cubicBezTo>
                    <a:cubicBezTo>
                      <a:pt x="36" y="73"/>
                      <a:pt x="36" y="73"/>
                      <a:pt x="36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3" y="63"/>
                      <a:pt x="43" y="63"/>
                      <a:pt x="43" y="63"/>
                    </a:cubicBezTo>
                    <a:cubicBezTo>
                      <a:pt x="46" y="63"/>
                      <a:pt x="48" y="62"/>
                      <a:pt x="51" y="60"/>
                    </a:cubicBezTo>
                    <a:cubicBezTo>
                      <a:pt x="57" y="67"/>
                      <a:pt x="57" y="67"/>
                      <a:pt x="57" y="67"/>
                    </a:cubicBezTo>
                    <a:cubicBezTo>
                      <a:pt x="67" y="57"/>
                      <a:pt x="67" y="57"/>
                      <a:pt x="67" y="57"/>
                    </a:cubicBezTo>
                    <a:cubicBezTo>
                      <a:pt x="60" y="51"/>
                      <a:pt x="60" y="51"/>
                      <a:pt x="60" y="51"/>
                    </a:cubicBezTo>
                    <a:cubicBezTo>
                      <a:pt x="62" y="48"/>
                      <a:pt x="63" y="46"/>
                      <a:pt x="63" y="43"/>
                    </a:cubicBezTo>
                    <a:lnTo>
                      <a:pt x="73" y="43"/>
                    </a:lnTo>
                    <a:close/>
                    <a:moveTo>
                      <a:pt x="36" y="49"/>
                    </a:moveTo>
                    <a:cubicBezTo>
                      <a:pt x="29" y="49"/>
                      <a:pt x="23" y="43"/>
                      <a:pt x="23" y="36"/>
                    </a:cubicBezTo>
                    <a:cubicBezTo>
                      <a:pt x="23" y="29"/>
                      <a:pt x="29" y="23"/>
                      <a:pt x="36" y="23"/>
                    </a:cubicBezTo>
                    <a:cubicBezTo>
                      <a:pt x="43" y="23"/>
                      <a:pt x="49" y="29"/>
                      <a:pt x="49" y="36"/>
                    </a:cubicBezTo>
                    <a:cubicBezTo>
                      <a:pt x="49" y="43"/>
                      <a:pt x="43" y="49"/>
                      <a:pt x="36" y="49"/>
                    </a:cubicBezTo>
                    <a:close/>
                  </a:path>
                </a:pathLst>
              </a:custGeom>
              <a:solidFill>
                <a:srgbClr val="2893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6" name="Oval 611">
                <a:extLst>
                  <a:ext uri="{FF2B5EF4-FFF2-40B4-BE49-F238E27FC236}">
                    <a16:creationId xmlns:a16="http://schemas.microsoft.com/office/drawing/2014/main" id="{08D789D0-6C94-41DE-8598-4AFDCCA761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8" y="2179"/>
                <a:ext cx="89" cy="88"/>
              </a:xfrm>
              <a:prstGeom prst="ellipse">
                <a:avLst/>
              </a:prstGeom>
              <a:solidFill>
                <a:srgbClr val="35C4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sp>
          <p:nvSpPr>
            <p:cNvPr id="5" name="Shape 4827">
              <a:extLst>
                <a:ext uri="{FF2B5EF4-FFF2-40B4-BE49-F238E27FC236}">
                  <a16:creationId xmlns:a16="http://schemas.microsoft.com/office/drawing/2014/main" id="{BB34A05A-9ACE-4475-84F6-3995E09F15DE}"/>
                </a:ext>
              </a:extLst>
            </p:cNvPr>
            <p:cNvSpPr/>
            <p:nvPr/>
          </p:nvSpPr>
          <p:spPr>
            <a:xfrm>
              <a:off x="466529" y="3452872"/>
              <a:ext cx="737976" cy="73797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0" y="114544"/>
                  </a:moveTo>
                  <a:cubicBezTo>
                    <a:pt x="29872" y="114544"/>
                    <a:pt x="5455" y="90127"/>
                    <a:pt x="5455" y="60000"/>
                  </a:cubicBezTo>
                  <a:cubicBezTo>
                    <a:pt x="5455" y="29877"/>
                    <a:pt x="29872" y="5455"/>
                    <a:pt x="60000" y="5455"/>
                  </a:cubicBezTo>
                  <a:cubicBezTo>
                    <a:pt x="90127" y="5455"/>
                    <a:pt x="114544" y="29877"/>
                    <a:pt x="114544" y="60000"/>
                  </a:cubicBezTo>
                  <a:cubicBezTo>
                    <a:pt x="114544" y="90127"/>
                    <a:pt x="90127" y="114544"/>
                    <a:pt x="60000" y="114544"/>
                  </a:cubicBezTo>
                  <a:moveTo>
                    <a:pt x="60000" y="0"/>
                  </a:moveTo>
                  <a:cubicBezTo>
                    <a:pt x="26861" y="0"/>
                    <a:pt x="0" y="26861"/>
                    <a:pt x="0" y="60000"/>
                  </a:cubicBezTo>
                  <a:cubicBezTo>
                    <a:pt x="0" y="93138"/>
                    <a:pt x="26861" y="120000"/>
                    <a:pt x="60000" y="120000"/>
                  </a:cubicBezTo>
                  <a:cubicBezTo>
                    <a:pt x="93138" y="120000"/>
                    <a:pt x="120000" y="93138"/>
                    <a:pt x="120000" y="60000"/>
                  </a:cubicBezTo>
                  <a:cubicBezTo>
                    <a:pt x="120000" y="26861"/>
                    <a:pt x="93138" y="0"/>
                    <a:pt x="60000" y="0"/>
                  </a:cubicBezTo>
                  <a:moveTo>
                    <a:pt x="88494" y="38988"/>
                  </a:moveTo>
                  <a:cubicBezTo>
                    <a:pt x="86327" y="40255"/>
                    <a:pt x="83933" y="41172"/>
                    <a:pt x="81388" y="41666"/>
                  </a:cubicBezTo>
                  <a:cubicBezTo>
                    <a:pt x="79344" y="39522"/>
                    <a:pt x="76438" y="38188"/>
                    <a:pt x="73216" y="38188"/>
                  </a:cubicBezTo>
                  <a:cubicBezTo>
                    <a:pt x="67038" y="38188"/>
                    <a:pt x="62027" y="43122"/>
                    <a:pt x="62027" y="49200"/>
                  </a:cubicBezTo>
                  <a:cubicBezTo>
                    <a:pt x="62027" y="50061"/>
                    <a:pt x="62127" y="50900"/>
                    <a:pt x="62316" y="51711"/>
                  </a:cubicBezTo>
                  <a:cubicBezTo>
                    <a:pt x="53016" y="51250"/>
                    <a:pt x="44772" y="46866"/>
                    <a:pt x="39250" y="40200"/>
                  </a:cubicBezTo>
                  <a:cubicBezTo>
                    <a:pt x="38288" y="41833"/>
                    <a:pt x="37738" y="43716"/>
                    <a:pt x="37738" y="45738"/>
                  </a:cubicBezTo>
                  <a:cubicBezTo>
                    <a:pt x="37738" y="49561"/>
                    <a:pt x="39711" y="52933"/>
                    <a:pt x="42716" y="54905"/>
                  </a:cubicBezTo>
                  <a:cubicBezTo>
                    <a:pt x="40883" y="54850"/>
                    <a:pt x="39155" y="54355"/>
                    <a:pt x="37644" y="53527"/>
                  </a:cubicBezTo>
                  <a:cubicBezTo>
                    <a:pt x="37644" y="53577"/>
                    <a:pt x="37644" y="53616"/>
                    <a:pt x="37644" y="53666"/>
                  </a:cubicBezTo>
                  <a:cubicBezTo>
                    <a:pt x="37644" y="59005"/>
                    <a:pt x="41505" y="63455"/>
                    <a:pt x="46622" y="64466"/>
                  </a:cubicBezTo>
                  <a:cubicBezTo>
                    <a:pt x="45683" y="64722"/>
                    <a:pt x="44694" y="64850"/>
                    <a:pt x="43672" y="64850"/>
                  </a:cubicBezTo>
                  <a:cubicBezTo>
                    <a:pt x="42955" y="64850"/>
                    <a:pt x="42250" y="64783"/>
                    <a:pt x="41572" y="64655"/>
                  </a:cubicBezTo>
                  <a:cubicBezTo>
                    <a:pt x="42994" y="69033"/>
                    <a:pt x="47127" y="72216"/>
                    <a:pt x="52022" y="72305"/>
                  </a:cubicBezTo>
                  <a:cubicBezTo>
                    <a:pt x="48188" y="75261"/>
                    <a:pt x="43366" y="77016"/>
                    <a:pt x="38122" y="77016"/>
                  </a:cubicBezTo>
                  <a:cubicBezTo>
                    <a:pt x="37216" y="77016"/>
                    <a:pt x="36333" y="76972"/>
                    <a:pt x="35455" y="76872"/>
                  </a:cubicBezTo>
                  <a:cubicBezTo>
                    <a:pt x="40411" y="79988"/>
                    <a:pt x="46288" y="81816"/>
                    <a:pt x="52611" y="81816"/>
                  </a:cubicBezTo>
                  <a:cubicBezTo>
                    <a:pt x="73194" y="81816"/>
                    <a:pt x="84450" y="65033"/>
                    <a:pt x="84450" y="50477"/>
                  </a:cubicBezTo>
                  <a:cubicBezTo>
                    <a:pt x="84450" y="50000"/>
                    <a:pt x="84438" y="49527"/>
                    <a:pt x="84416" y="49055"/>
                  </a:cubicBezTo>
                  <a:cubicBezTo>
                    <a:pt x="86600" y="47500"/>
                    <a:pt x="88500" y="45561"/>
                    <a:pt x="90000" y="43355"/>
                  </a:cubicBezTo>
                  <a:cubicBezTo>
                    <a:pt x="87994" y="44227"/>
                    <a:pt x="85838" y="44816"/>
                    <a:pt x="83572" y="45083"/>
                  </a:cubicBezTo>
                  <a:cubicBezTo>
                    <a:pt x="85883" y="43722"/>
                    <a:pt x="87655" y="41566"/>
                    <a:pt x="88494" y="3898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endParaRPr sz="1500">
                <a:solidFill>
                  <a:schemeClr val="bg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6" name="Shape 4828">
              <a:extLst>
                <a:ext uri="{FF2B5EF4-FFF2-40B4-BE49-F238E27FC236}">
                  <a16:creationId xmlns:a16="http://schemas.microsoft.com/office/drawing/2014/main" id="{3032DD5F-1026-42FD-B626-C544A80C3553}"/>
                </a:ext>
              </a:extLst>
            </p:cNvPr>
            <p:cNvSpPr/>
            <p:nvPr/>
          </p:nvSpPr>
          <p:spPr>
            <a:xfrm>
              <a:off x="3772886" y="1208620"/>
              <a:ext cx="610219" cy="61021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5422" y="47044"/>
                  </a:moveTo>
                  <a:cubicBezTo>
                    <a:pt x="65422" y="44838"/>
                    <a:pt x="65650" y="43655"/>
                    <a:pt x="69044" y="43655"/>
                  </a:cubicBezTo>
                  <a:lnTo>
                    <a:pt x="73577" y="43655"/>
                  </a:lnTo>
                  <a:lnTo>
                    <a:pt x="73577" y="35450"/>
                  </a:lnTo>
                  <a:lnTo>
                    <a:pt x="66322" y="35450"/>
                  </a:lnTo>
                  <a:cubicBezTo>
                    <a:pt x="57605" y="35450"/>
                    <a:pt x="54533" y="39555"/>
                    <a:pt x="54533" y="46461"/>
                  </a:cubicBezTo>
                  <a:lnTo>
                    <a:pt x="54533" y="51788"/>
                  </a:lnTo>
                  <a:lnTo>
                    <a:pt x="49094" y="51788"/>
                  </a:lnTo>
                  <a:lnTo>
                    <a:pt x="49094" y="60000"/>
                  </a:lnTo>
                  <a:lnTo>
                    <a:pt x="54533" y="60000"/>
                  </a:lnTo>
                  <a:lnTo>
                    <a:pt x="54533" y="84550"/>
                  </a:lnTo>
                  <a:lnTo>
                    <a:pt x="65411" y="84550"/>
                  </a:lnTo>
                  <a:lnTo>
                    <a:pt x="65411" y="60000"/>
                  </a:lnTo>
                  <a:lnTo>
                    <a:pt x="72672" y="60000"/>
                  </a:lnTo>
                  <a:lnTo>
                    <a:pt x="73633" y="51788"/>
                  </a:lnTo>
                  <a:lnTo>
                    <a:pt x="65411" y="51788"/>
                  </a:lnTo>
                  <a:cubicBezTo>
                    <a:pt x="65411" y="51788"/>
                    <a:pt x="65422" y="47044"/>
                    <a:pt x="65422" y="47044"/>
                  </a:cubicBezTo>
                  <a:close/>
                  <a:moveTo>
                    <a:pt x="60000" y="114544"/>
                  </a:moveTo>
                  <a:cubicBezTo>
                    <a:pt x="29872" y="114544"/>
                    <a:pt x="5455" y="90127"/>
                    <a:pt x="5455" y="60000"/>
                  </a:cubicBezTo>
                  <a:cubicBezTo>
                    <a:pt x="5455" y="29877"/>
                    <a:pt x="29872" y="5455"/>
                    <a:pt x="60000" y="5455"/>
                  </a:cubicBezTo>
                  <a:cubicBezTo>
                    <a:pt x="90127" y="5455"/>
                    <a:pt x="114544" y="29877"/>
                    <a:pt x="114544" y="60000"/>
                  </a:cubicBezTo>
                  <a:cubicBezTo>
                    <a:pt x="114544" y="90127"/>
                    <a:pt x="90127" y="114544"/>
                    <a:pt x="60000" y="114544"/>
                  </a:cubicBezTo>
                  <a:moveTo>
                    <a:pt x="60000" y="0"/>
                  </a:moveTo>
                  <a:cubicBezTo>
                    <a:pt x="26861" y="0"/>
                    <a:pt x="0" y="26861"/>
                    <a:pt x="0" y="60000"/>
                  </a:cubicBezTo>
                  <a:cubicBezTo>
                    <a:pt x="0" y="93138"/>
                    <a:pt x="26861" y="120000"/>
                    <a:pt x="60000" y="120000"/>
                  </a:cubicBezTo>
                  <a:cubicBezTo>
                    <a:pt x="93138" y="120000"/>
                    <a:pt x="120000" y="93138"/>
                    <a:pt x="120000" y="60000"/>
                  </a:cubicBezTo>
                  <a:cubicBezTo>
                    <a:pt x="120000" y="26861"/>
                    <a:pt x="93138" y="0"/>
                    <a:pt x="6000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endParaRPr sz="1500">
                <a:solidFill>
                  <a:schemeClr val="bg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7" name="Shape 4832">
              <a:extLst>
                <a:ext uri="{FF2B5EF4-FFF2-40B4-BE49-F238E27FC236}">
                  <a16:creationId xmlns:a16="http://schemas.microsoft.com/office/drawing/2014/main" id="{113FF273-9D10-4C5E-B48C-62CEDF46EE49}"/>
                </a:ext>
              </a:extLst>
            </p:cNvPr>
            <p:cNvSpPr/>
            <p:nvPr/>
          </p:nvSpPr>
          <p:spPr>
            <a:xfrm>
              <a:off x="3861609" y="5546670"/>
              <a:ext cx="760038" cy="7600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805" y="40883"/>
                  </a:moveTo>
                  <a:lnTo>
                    <a:pt x="76350" y="40883"/>
                  </a:lnTo>
                  <a:lnTo>
                    <a:pt x="76350" y="49072"/>
                  </a:lnTo>
                  <a:lnTo>
                    <a:pt x="68138" y="49072"/>
                  </a:lnTo>
                  <a:lnTo>
                    <a:pt x="68138" y="54533"/>
                  </a:lnTo>
                  <a:lnTo>
                    <a:pt x="76350" y="54533"/>
                  </a:lnTo>
                  <a:lnTo>
                    <a:pt x="76350" y="62683"/>
                  </a:lnTo>
                  <a:lnTo>
                    <a:pt x="81805" y="62683"/>
                  </a:lnTo>
                  <a:lnTo>
                    <a:pt x="81805" y="54533"/>
                  </a:lnTo>
                  <a:lnTo>
                    <a:pt x="90027" y="54533"/>
                  </a:lnTo>
                  <a:lnTo>
                    <a:pt x="90027" y="49072"/>
                  </a:lnTo>
                  <a:lnTo>
                    <a:pt x="81805" y="49072"/>
                  </a:lnTo>
                  <a:cubicBezTo>
                    <a:pt x="81805" y="49072"/>
                    <a:pt x="81805" y="40883"/>
                    <a:pt x="81805" y="40883"/>
                  </a:cubicBezTo>
                  <a:close/>
                  <a:moveTo>
                    <a:pt x="51783" y="77477"/>
                  </a:moveTo>
                  <a:cubicBezTo>
                    <a:pt x="47888" y="77477"/>
                    <a:pt x="44838" y="74972"/>
                    <a:pt x="44838" y="71772"/>
                  </a:cubicBezTo>
                  <a:cubicBezTo>
                    <a:pt x="44838" y="68844"/>
                    <a:pt x="48405" y="66272"/>
                    <a:pt x="52477" y="66272"/>
                  </a:cubicBezTo>
                  <a:lnTo>
                    <a:pt x="52477" y="65127"/>
                  </a:lnTo>
                  <a:lnTo>
                    <a:pt x="52483" y="65127"/>
                  </a:lnTo>
                  <a:lnTo>
                    <a:pt x="52583" y="66272"/>
                  </a:lnTo>
                  <a:cubicBezTo>
                    <a:pt x="53466" y="66277"/>
                    <a:pt x="54316" y="66411"/>
                    <a:pt x="55122" y="66666"/>
                  </a:cubicBezTo>
                  <a:lnTo>
                    <a:pt x="55927" y="67244"/>
                  </a:lnTo>
                  <a:cubicBezTo>
                    <a:pt x="58000" y="68727"/>
                    <a:pt x="59094" y="69561"/>
                    <a:pt x="59416" y="70911"/>
                  </a:cubicBezTo>
                  <a:cubicBezTo>
                    <a:pt x="59500" y="71261"/>
                    <a:pt x="59538" y="71616"/>
                    <a:pt x="59538" y="71966"/>
                  </a:cubicBezTo>
                  <a:cubicBezTo>
                    <a:pt x="59538" y="75622"/>
                    <a:pt x="56927" y="77477"/>
                    <a:pt x="51783" y="77477"/>
                  </a:cubicBezTo>
                  <a:moveTo>
                    <a:pt x="47455" y="48550"/>
                  </a:moveTo>
                  <a:cubicBezTo>
                    <a:pt x="47194" y="46455"/>
                    <a:pt x="47633" y="44522"/>
                    <a:pt x="48633" y="43366"/>
                  </a:cubicBezTo>
                  <a:cubicBezTo>
                    <a:pt x="49244" y="42666"/>
                    <a:pt x="50033" y="42294"/>
                    <a:pt x="50911" y="42294"/>
                  </a:cubicBezTo>
                  <a:lnTo>
                    <a:pt x="50911" y="41161"/>
                  </a:lnTo>
                  <a:lnTo>
                    <a:pt x="51011" y="42294"/>
                  </a:lnTo>
                  <a:cubicBezTo>
                    <a:pt x="53627" y="42377"/>
                    <a:pt x="56138" y="45472"/>
                    <a:pt x="56605" y="49194"/>
                  </a:cubicBezTo>
                  <a:cubicBezTo>
                    <a:pt x="56872" y="51327"/>
                    <a:pt x="56416" y="53311"/>
                    <a:pt x="55388" y="54494"/>
                  </a:cubicBezTo>
                  <a:cubicBezTo>
                    <a:pt x="54777" y="55194"/>
                    <a:pt x="54011" y="55566"/>
                    <a:pt x="53055" y="55561"/>
                  </a:cubicBezTo>
                  <a:lnTo>
                    <a:pt x="53050" y="55561"/>
                  </a:lnTo>
                  <a:cubicBezTo>
                    <a:pt x="50483" y="55488"/>
                    <a:pt x="47922" y="52272"/>
                    <a:pt x="47455" y="48550"/>
                  </a:cubicBezTo>
                  <a:moveTo>
                    <a:pt x="60211" y="62200"/>
                  </a:moveTo>
                  <a:cubicBezTo>
                    <a:pt x="58811" y="61161"/>
                    <a:pt x="57505" y="59622"/>
                    <a:pt x="57455" y="59144"/>
                  </a:cubicBezTo>
                  <a:cubicBezTo>
                    <a:pt x="57455" y="58327"/>
                    <a:pt x="57455" y="57950"/>
                    <a:pt x="59383" y="56377"/>
                  </a:cubicBezTo>
                  <a:cubicBezTo>
                    <a:pt x="61877" y="54333"/>
                    <a:pt x="63255" y="51638"/>
                    <a:pt x="63255" y="48800"/>
                  </a:cubicBezTo>
                  <a:cubicBezTo>
                    <a:pt x="63255" y="46344"/>
                    <a:pt x="62566" y="44150"/>
                    <a:pt x="61388" y="42550"/>
                  </a:cubicBezTo>
                  <a:lnTo>
                    <a:pt x="62433" y="42550"/>
                  </a:lnTo>
                  <a:lnTo>
                    <a:pt x="68200" y="38183"/>
                  </a:lnTo>
                  <a:lnTo>
                    <a:pt x="52572" y="38183"/>
                  </a:lnTo>
                  <a:cubicBezTo>
                    <a:pt x="46305" y="38183"/>
                    <a:pt x="40805" y="43105"/>
                    <a:pt x="40805" y="48716"/>
                  </a:cubicBezTo>
                  <a:cubicBezTo>
                    <a:pt x="40805" y="54511"/>
                    <a:pt x="45050" y="58916"/>
                    <a:pt x="50761" y="59155"/>
                  </a:cubicBezTo>
                  <a:cubicBezTo>
                    <a:pt x="50672" y="59566"/>
                    <a:pt x="50627" y="59972"/>
                    <a:pt x="50627" y="60377"/>
                  </a:cubicBezTo>
                  <a:cubicBezTo>
                    <a:pt x="50627" y="61211"/>
                    <a:pt x="50816" y="62011"/>
                    <a:pt x="51200" y="62777"/>
                  </a:cubicBezTo>
                  <a:cubicBezTo>
                    <a:pt x="44127" y="62827"/>
                    <a:pt x="38166" y="67561"/>
                    <a:pt x="38166" y="73150"/>
                  </a:cubicBezTo>
                  <a:cubicBezTo>
                    <a:pt x="38166" y="78172"/>
                    <a:pt x="43905" y="81816"/>
                    <a:pt x="51805" y="81816"/>
                  </a:cubicBezTo>
                  <a:cubicBezTo>
                    <a:pt x="60338" y="81816"/>
                    <a:pt x="64944" y="76477"/>
                    <a:pt x="64944" y="71444"/>
                  </a:cubicBezTo>
                  <a:cubicBezTo>
                    <a:pt x="64944" y="67266"/>
                    <a:pt x="63661" y="64755"/>
                    <a:pt x="60211" y="62200"/>
                  </a:cubicBezTo>
                  <a:moveTo>
                    <a:pt x="60000" y="114544"/>
                  </a:moveTo>
                  <a:cubicBezTo>
                    <a:pt x="29877" y="114544"/>
                    <a:pt x="5455" y="90127"/>
                    <a:pt x="5455" y="60000"/>
                  </a:cubicBezTo>
                  <a:cubicBezTo>
                    <a:pt x="5455" y="29877"/>
                    <a:pt x="29877" y="5455"/>
                    <a:pt x="60000" y="5455"/>
                  </a:cubicBezTo>
                  <a:cubicBezTo>
                    <a:pt x="90127" y="5455"/>
                    <a:pt x="114544" y="29877"/>
                    <a:pt x="114544" y="60000"/>
                  </a:cubicBezTo>
                  <a:cubicBezTo>
                    <a:pt x="114544" y="90127"/>
                    <a:pt x="90127" y="114544"/>
                    <a:pt x="60000" y="114544"/>
                  </a:cubicBezTo>
                  <a:moveTo>
                    <a:pt x="60000" y="0"/>
                  </a:moveTo>
                  <a:cubicBezTo>
                    <a:pt x="26866" y="0"/>
                    <a:pt x="0" y="26861"/>
                    <a:pt x="0" y="60000"/>
                  </a:cubicBezTo>
                  <a:cubicBezTo>
                    <a:pt x="0" y="93138"/>
                    <a:pt x="26866" y="120000"/>
                    <a:pt x="60000" y="120000"/>
                  </a:cubicBezTo>
                  <a:cubicBezTo>
                    <a:pt x="93138" y="120000"/>
                    <a:pt x="120000" y="93138"/>
                    <a:pt x="120000" y="60000"/>
                  </a:cubicBezTo>
                  <a:cubicBezTo>
                    <a:pt x="120000" y="26861"/>
                    <a:pt x="93138" y="0"/>
                    <a:pt x="6000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endParaRPr sz="1500">
                <a:solidFill>
                  <a:schemeClr val="bg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8" name="Shape 4837">
              <a:extLst>
                <a:ext uri="{FF2B5EF4-FFF2-40B4-BE49-F238E27FC236}">
                  <a16:creationId xmlns:a16="http://schemas.microsoft.com/office/drawing/2014/main" id="{251072DE-078C-4630-9974-3586742AE7D4}"/>
                </a:ext>
              </a:extLst>
            </p:cNvPr>
            <p:cNvSpPr/>
            <p:nvPr/>
          </p:nvSpPr>
          <p:spPr>
            <a:xfrm>
              <a:off x="1948895" y="5699493"/>
              <a:ext cx="374204" cy="3742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1816" y="76361"/>
                  </a:moveTo>
                  <a:cubicBezTo>
                    <a:pt x="81816" y="79372"/>
                    <a:pt x="79372" y="81816"/>
                    <a:pt x="76361" y="81816"/>
                  </a:cubicBezTo>
                  <a:lnTo>
                    <a:pt x="43638" y="81816"/>
                  </a:lnTo>
                  <a:cubicBezTo>
                    <a:pt x="40627" y="81816"/>
                    <a:pt x="38183" y="79372"/>
                    <a:pt x="38183" y="76361"/>
                  </a:cubicBezTo>
                  <a:lnTo>
                    <a:pt x="38183" y="57272"/>
                  </a:lnTo>
                  <a:lnTo>
                    <a:pt x="43911" y="57272"/>
                  </a:lnTo>
                  <a:cubicBezTo>
                    <a:pt x="43761" y="58166"/>
                    <a:pt x="43638" y="59066"/>
                    <a:pt x="43638" y="60000"/>
                  </a:cubicBezTo>
                  <a:cubicBezTo>
                    <a:pt x="43638" y="69038"/>
                    <a:pt x="50961" y="76361"/>
                    <a:pt x="60000" y="76361"/>
                  </a:cubicBezTo>
                  <a:cubicBezTo>
                    <a:pt x="69033" y="76361"/>
                    <a:pt x="76361" y="69038"/>
                    <a:pt x="76361" y="60000"/>
                  </a:cubicBezTo>
                  <a:cubicBezTo>
                    <a:pt x="76361" y="59066"/>
                    <a:pt x="76238" y="58166"/>
                    <a:pt x="76088" y="57272"/>
                  </a:cubicBezTo>
                  <a:lnTo>
                    <a:pt x="81816" y="57272"/>
                  </a:lnTo>
                  <a:cubicBezTo>
                    <a:pt x="81816" y="57272"/>
                    <a:pt x="81816" y="76361"/>
                    <a:pt x="81816" y="76361"/>
                  </a:cubicBezTo>
                  <a:close/>
                  <a:moveTo>
                    <a:pt x="60000" y="49088"/>
                  </a:moveTo>
                  <a:cubicBezTo>
                    <a:pt x="66022" y="49088"/>
                    <a:pt x="70911" y="53977"/>
                    <a:pt x="70911" y="60000"/>
                  </a:cubicBezTo>
                  <a:cubicBezTo>
                    <a:pt x="70911" y="66022"/>
                    <a:pt x="66022" y="70911"/>
                    <a:pt x="60000" y="70911"/>
                  </a:cubicBezTo>
                  <a:cubicBezTo>
                    <a:pt x="53977" y="70911"/>
                    <a:pt x="49088" y="66022"/>
                    <a:pt x="49088" y="60000"/>
                  </a:cubicBezTo>
                  <a:cubicBezTo>
                    <a:pt x="49088" y="53977"/>
                    <a:pt x="53977" y="49088"/>
                    <a:pt x="60000" y="49088"/>
                  </a:cubicBezTo>
                  <a:moveTo>
                    <a:pt x="70911" y="40911"/>
                  </a:moveTo>
                  <a:lnTo>
                    <a:pt x="79088" y="40911"/>
                  </a:lnTo>
                  <a:lnTo>
                    <a:pt x="79088" y="49088"/>
                  </a:lnTo>
                  <a:lnTo>
                    <a:pt x="70911" y="49088"/>
                  </a:lnTo>
                  <a:cubicBezTo>
                    <a:pt x="70911" y="49088"/>
                    <a:pt x="70911" y="40911"/>
                    <a:pt x="70911" y="40911"/>
                  </a:cubicBezTo>
                  <a:close/>
                  <a:moveTo>
                    <a:pt x="76361" y="32727"/>
                  </a:moveTo>
                  <a:lnTo>
                    <a:pt x="43638" y="32727"/>
                  </a:lnTo>
                  <a:cubicBezTo>
                    <a:pt x="37611" y="32727"/>
                    <a:pt x="32727" y="37611"/>
                    <a:pt x="32727" y="43638"/>
                  </a:cubicBezTo>
                  <a:lnTo>
                    <a:pt x="32727" y="76361"/>
                  </a:lnTo>
                  <a:cubicBezTo>
                    <a:pt x="32727" y="82388"/>
                    <a:pt x="37611" y="87272"/>
                    <a:pt x="43638" y="87272"/>
                  </a:cubicBezTo>
                  <a:lnTo>
                    <a:pt x="76361" y="87272"/>
                  </a:lnTo>
                  <a:cubicBezTo>
                    <a:pt x="82388" y="87272"/>
                    <a:pt x="87272" y="82388"/>
                    <a:pt x="87272" y="76361"/>
                  </a:cubicBezTo>
                  <a:lnTo>
                    <a:pt x="87272" y="43638"/>
                  </a:lnTo>
                  <a:cubicBezTo>
                    <a:pt x="87272" y="37611"/>
                    <a:pt x="82388" y="32727"/>
                    <a:pt x="76361" y="32727"/>
                  </a:cubicBezTo>
                  <a:moveTo>
                    <a:pt x="60000" y="114544"/>
                  </a:moveTo>
                  <a:cubicBezTo>
                    <a:pt x="29872" y="114544"/>
                    <a:pt x="5455" y="90127"/>
                    <a:pt x="5455" y="60000"/>
                  </a:cubicBezTo>
                  <a:cubicBezTo>
                    <a:pt x="5455" y="29877"/>
                    <a:pt x="29872" y="5455"/>
                    <a:pt x="60000" y="5455"/>
                  </a:cubicBezTo>
                  <a:cubicBezTo>
                    <a:pt x="90127" y="5455"/>
                    <a:pt x="114544" y="29877"/>
                    <a:pt x="114544" y="60000"/>
                  </a:cubicBezTo>
                  <a:cubicBezTo>
                    <a:pt x="114544" y="90127"/>
                    <a:pt x="90127" y="114544"/>
                    <a:pt x="60000" y="114544"/>
                  </a:cubicBezTo>
                  <a:moveTo>
                    <a:pt x="60000" y="0"/>
                  </a:moveTo>
                  <a:cubicBezTo>
                    <a:pt x="26861" y="0"/>
                    <a:pt x="0" y="26861"/>
                    <a:pt x="0" y="60000"/>
                  </a:cubicBezTo>
                  <a:cubicBezTo>
                    <a:pt x="0" y="93138"/>
                    <a:pt x="26861" y="120000"/>
                    <a:pt x="60000" y="120000"/>
                  </a:cubicBezTo>
                  <a:cubicBezTo>
                    <a:pt x="93138" y="120000"/>
                    <a:pt x="120000" y="93138"/>
                    <a:pt x="120000" y="60000"/>
                  </a:cubicBezTo>
                  <a:cubicBezTo>
                    <a:pt x="120000" y="26861"/>
                    <a:pt x="93138" y="0"/>
                    <a:pt x="6000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19038" tIns="19038" rIns="19038" bIns="19038" anchor="ctr" anchorCtr="0">
              <a:noAutofit/>
            </a:bodyPr>
            <a:lstStyle/>
            <a:p>
              <a:endParaRPr sz="1500">
                <a:solidFill>
                  <a:schemeClr val="bg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622" name="TextBox 621">
            <a:extLst>
              <a:ext uri="{FF2B5EF4-FFF2-40B4-BE49-F238E27FC236}">
                <a16:creationId xmlns:a16="http://schemas.microsoft.com/office/drawing/2014/main" id="{08DAF66E-FF89-4541-9769-5CE354B52280}"/>
              </a:ext>
            </a:extLst>
          </p:cNvPr>
          <p:cNvSpPr txBox="1"/>
          <p:nvPr/>
        </p:nvSpPr>
        <p:spPr>
          <a:xfrm>
            <a:off x="881710" y="1813155"/>
            <a:ext cx="488832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bg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Business Goal Formulation</a:t>
            </a:r>
          </a:p>
        </p:txBody>
      </p:sp>
      <p:sp>
        <p:nvSpPr>
          <p:cNvPr id="623" name="Rectangle 622">
            <a:extLst>
              <a:ext uri="{FF2B5EF4-FFF2-40B4-BE49-F238E27FC236}">
                <a16:creationId xmlns:a16="http://schemas.microsoft.com/office/drawing/2014/main" id="{E219A4C3-61E8-4403-8CA4-AC80174485F8}"/>
              </a:ext>
            </a:extLst>
          </p:cNvPr>
          <p:cNvSpPr/>
          <p:nvPr/>
        </p:nvSpPr>
        <p:spPr>
          <a:xfrm>
            <a:off x="881710" y="1645131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bg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Strategic – Planning Process</a:t>
            </a:r>
          </a:p>
        </p:txBody>
      </p:sp>
      <p:sp>
        <p:nvSpPr>
          <p:cNvPr id="624" name="Rectangle 623">
            <a:extLst>
              <a:ext uri="{FF2B5EF4-FFF2-40B4-BE49-F238E27FC236}">
                <a16:creationId xmlns:a16="http://schemas.microsoft.com/office/drawing/2014/main" id="{E0B83E55-5B3E-4365-87CA-71AA1529BAF7}"/>
              </a:ext>
            </a:extLst>
          </p:cNvPr>
          <p:cNvSpPr/>
          <p:nvPr/>
        </p:nvSpPr>
        <p:spPr>
          <a:xfrm>
            <a:off x="927257" y="4315690"/>
            <a:ext cx="4567895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bg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625" name="Group 624">
            <a:extLst>
              <a:ext uri="{FF2B5EF4-FFF2-40B4-BE49-F238E27FC236}">
                <a16:creationId xmlns:a16="http://schemas.microsoft.com/office/drawing/2014/main" id="{41E8AE5F-CFE6-470E-9ADA-6AABCB562972}"/>
              </a:ext>
            </a:extLst>
          </p:cNvPr>
          <p:cNvGrpSpPr/>
          <p:nvPr/>
        </p:nvGrpSpPr>
        <p:grpSpPr>
          <a:xfrm>
            <a:off x="1046675" y="5343600"/>
            <a:ext cx="1299040" cy="276999"/>
            <a:chOff x="6953579" y="5467824"/>
            <a:chExt cx="1299040" cy="276999"/>
          </a:xfrm>
        </p:grpSpPr>
        <p:sp>
          <p:nvSpPr>
            <p:cNvPr id="626" name="Rectangle: Rounded Corners 625">
              <a:extLst>
                <a:ext uri="{FF2B5EF4-FFF2-40B4-BE49-F238E27FC236}">
                  <a16:creationId xmlns:a16="http://schemas.microsoft.com/office/drawing/2014/main" id="{FE1646A4-CCF6-4FEE-A0B6-7FA1BAB41841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bg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627" name="TextBox 626">
              <a:extLst>
                <a:ext uri="{FF2B5EF4-FFF2-40B4-BE49-F238E27FC236}">
                  <a16:creationId xmlns:a16="http://schemas.microsoft.com/office/drawing/2014/main" id="{9664EB37-A042-4484-A566-008CA95985F0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4422167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Picture Placeholder 481">
            <a:extLst>
              <a:ext uri="{FF2B5EF4-FFF2-40B4-BE49-F238E27FC236}">
                <a16:creationId xmlns:a16="http://schemas.microsoft.com/office/drawing/2014/main" id="{44ACFAFA-6E3A-4957-B455-E549CD8617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95" name="Flowchart: Process 494">
            <a:extLst>
              <a:ext uri="{FF2B5EF4-FFF2-40B4-BE49-F238E27FC236}">
                <a16:creationId xmlns:a16="http://schemas.microsoft.com/office/drawing/2014/main" id="{7C511463-5968-4944-8FAA-AC0362EAF49F}"/>
              </a:ext>
            </a:extLst>
          </p:cNvPr>
          <p:cNvSpPr/>
          <p:nvPr/>
        </p:nvSpPr>
        <p:spPr>
          <a:xfrm>
            <a:off x="1566136" y="0"/>
            <a:ext cx="1688079" cy="687423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0" name="Flowchart: Process 489">
            <a:extLst>
              <a:ext uri="{FF2B5EF4-FFF2-40B4-BE49-F238E27FC236}">
                <a16:creationId xmlns:a16="http://schemas.microsoft.com/office/drawing/2014/main" id="{43E56350-400A-446E-8A34-BAFEB04D2FA4}"/>
              </a:ext>
            </a:extLst>
          </p:cNvPr>
          <p:cNvSpPr/>
          <p:nvPr/>
        </p:nvSpPr>
        <p:spPr>
          <a:xfrm>
            <a:off x="3326212" y="16232"/>
            <a:ext cx="8115718" cy="6858000"/>
          </a:xfrm>
          <a:prstGeom prst="flowChartProcess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0" name="TextBox 479">
            <a:extLst>
              <a:ext uri="{FF2B5EF4-FFF2-40B4-BE49-F238E27FC236}">
                <a16:creationId xmlns:a16="http://schemas.microsoft.com/office/drawing/2014/main" id="{C069E47F-068A-4790-AE7F-C9A06A582A02}"/>
              </a:ext>
            </a:extLst>
          </p:cNvPr>
          <p:cNvSpPr txBox="1"/>
          <p:nvPr/>
        </p:nvSpPr>
        <p:spPr>
          <a:xfrm>
            <a:off x="6611985" y="1861860"/>
            <a:ext cx="41921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bg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Strategy Formulation</a:t>
            </a:r>
          </a:p>
        </p:txBody>
      </p:sp>
      <p:sp>
        <p:nvSpPr>
          <p:cNvPr id="481" name="Rectangle 480">
            <a:extLst>
              <a:ext uri="{FF2B5EF4-FFF2-40B4-BE49-F238E27FC236}">
                <a16:creationId xmlns:a16="http://schemas.microsoft.com/office/drawing/2014/main" id="{62DFB52C-ADE8-4AB9-94F6-75907896730C}"/>
              </a:ext>
            </a:extLst>
          </p:cNvPr>
          <p:cNvSpPr/>
          <p:nvPr/>
        </p:nvSpPr>
        <p:spPr>
          <a:xfrm>
            <a:off x="6611985" y="1650294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bg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Strategic – Planning Process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FCA99D3-84E6-4CF4-8D7A-3789A0198471}"/>
              </a:ext>
            </a:extLst>
          </p:cNvPr>
          <p:cNvGrpSpPr/>
          <p:nvPr/>
        </p:nvGrpSpPr>
        <p:grpSpPr>
          <a:xfrm>
            <a:off x="484964" y="1776421"/>
            <a:ext cx="5611036" cy="3902827"/>
            <a:chOff x="4758976" y="1568417"/>
            <a:chExt cx="6138636" cy="4269806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A04274B-2945-4C03-A99B-3EC40C31FC78}"/>
                </a:ext>
              </a:extLst>
            </p:cNvPr>
            <p:cNvGrpSpPr/>
            <p:nvPr/>
          </p:nvGrpSpPr>
          <p:grpSpPr>
            <a:xfrm>
              <a:off x="4758976" y="2105611"/>
              <a:ext cx="6138636" cy="3732612"/>
              <a:chOff x="4758976" y="2105611"/>
              <a:chExt cx="6138636" cy="3732612"/>
            </a:xfrm>
            <a:effectLst>
              <a:outerShdw blurRad="165100" dist="50800" dir="5400000" algn="ctr" rotWithShape="0">
                <a:srgbClr val="000000">
                  <a:alpha val="96000"/>
                </a:srgbClr>
              </a:outerShdw>
            </a:effectLst>
          </p:grpSpPr>
          <p:sp>
            <p:nvSpPr>
              <p:cNvPr id="474" name="Freeform 5">
                <a:extLst>
                  <a:ext uri="{FF2B5EF4-FFF2-40B4-BE49-F238E27FC236}">
                    <a16:creationId xmlns:a16="http://schemas.microsoft.com/office/drawing/2014/main" id="{F95C6B35-987E-4B22-9B8A-0849F23581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9152" y="3563347"/>
                <a:ext cx="6099544" cy="2274876"/>
              </a:xfrm>
              <a:custGeom>
                <a:avLst/>
                <a:gdLst>
                  <a:gd name="T0" fmla="*/ 2800 w 2826"/>
                  <a:gd name="T1" fmla="*/ 37 h 1058"/>
                  <a:gd name="T2" fmla="*/ 1230 w 2826"/>
                  <a:gd name="T3" fmla="*/ 948 h 1058"/>
                  <a:gd name="T4" fmla="*/ 1104 w 2826"/>
                  <a:gd name="T5" fmla="*/ 948 h 1058"/>
                  <a:gd name="T6" fmla="*/ 27 w 2826"/>
                  <a:gd name="T7" fmla="*/ 327 h 1058"/>
                  <a:gd name="T8" fmla="*/ 0 w 2826"/>
                  <a:gd name="T9" fmla="*/ 290 h 1058"/>
                  <a:gd name="T10" fmla="*/ 0 w 2826"/>
                  <a:gd name="T11" fmla="*/ 379 h 1058"/>
                  <a:gd name="T12" fmla="*/ 26 w 2826"/>
                  <a:gd name="T13" fmla="*/ 416 h 1058"/>
                  <a:gd name="T14" fmla="*/ 1103 w 2826"/>
                  <a:gd name="T15" fmla="*/ 1038 h 1058"/>
                  <a:gd name="T16" fmla="*/ 1229 w 2826"/>
                  <a:gd name="T17" fmla="*/ 1038 h 1058"/>
                  <a:gd name="T18" fmla="*/ 2800 w 2826"/>
                  <a:gd name="T19" fmla="*/ 126 h 1058"/>
                  <a:gd name="T20" fmla="*/ 2826 w 2826"/>
                  <a:gd name="T21" fmla="*/ 90 h 1058"/>
                  <a:gd name="T22" fmla="*/ 2826 w 2826"/>
                  <a:gd name="T23" fmla="*/ 0 h 1058"/>
                  <a:gd name="T24" fmla="*/ 2800 w 2826"/>
                  <a:gd name="T25" fmla="*/ 37 h 10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26" h="1058">
                    <a:moveTo>
                      <a:pt x="2800" y="37"/>
                    </a:moveTo>
                    <a:cubicBezTo>
                      <a:pt x="1230" y="948"/>
                      <a:pt x="1230" y="948"/>
                      <a:pt x="1230" y="948"/>
                    </a:cubicBezTo>
                    <a:cubicBezTo>
                      <a:pt x="1195" y="969"/>
                      <a:pt x="1139" y="969"/>
                      <a:pt x="1104" y="948"/>
                    </a:cubicBezTo>
                    <a:cubicBezTo>
                      <a:pt x="27" y="327"/>
                      <a:pt x="27" y="327"/>
                      <a:pt x="27" y="327"/>
                    </a:cubicBezTo>
                    <a:cubicBezTo>
                      <a:pt x="9" y="316"/>
                      <a:pt x="0" y="303"/>
                      <a:pt x="0" y="290"/>
                    </a:cubicBezTo>
                    <a:cubicBezTo>
                      <a:pt x="0" y="379"/>
                      <a:pt x="0" y="379"/>
                      <a:pt x="0" y="379"/>
                    </a:cubicBezTo>
                    <a:cubicBezTo>
                      <a:pt x="0" y="393"/>
                      <a:pt x="9" y="406"/>
                      <a:pt x="26" y="416"/>
                    </a:cubicBezTo>
                    <a:cubicBezTo>
                      <a:pt x="1103" y="1038"/>
                      <a:pt x="1103" y="1038"/>
                      <a:pt x="1103" y="1038"/>
                    </a:cubicBezTo>
                    <a:cubicBezTo>
                      <a:pt x="1138" y="1058"/>
                      <a:pt x="1195" y="1058"/>
                      <a:pt x="1229" y="1038"/>
                    </a:cubicBezTo>
                    <a:cubicBezTo>
                      <a:pt x="2800" y="126"/>
                      <a:pt x="2800" y="126"/>
                      <a:pt x="2800" y="126"/>
                    </a:cubicBezTo>
                    <a:cubicBezTo>
                      <a:pt x="2817" y="116"/>
                      <a:pt x="2826" y="103"/>
                      <a:pt x="2826" y="90"/>
                    </a:cubicBezTo>
                    <a:cubicBezTo>
                      <a:pt x="2826" y="0"/>
                      <a:pt x="2826" y="0"/>
                      <a:pt x="2826" y="0"/>
                    </a:cubicBezTo>
                    <a:cubicBezTo>
                      <a:pt x="2826" y="13"/>
                      <a:pt x="2818" y="27"/>
                      <a:pt x="2800" y="37"/>
                    </a:cubicBezTo>
                  </a:path>
                </a:pathLst>
              </a:custGeom>
              <a:solidFill>
                <a:srgbClr val="AFC5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75" name="Freeform 6">
                <a:extLst>
                  <a:ext uri="{FF2B5EF4-FFF2-40B4-BE49-F238E27FC236}">
                    <a16:creationId xmlns:a16="http://schemas.microsoft.com/office/drawing/2014/main" id="{00D5CD20-A154-41E4-893D-FF0DB3DC7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8976" y="2105611"/>
                <a:ext cx="6138636" cy="3540938"/>
              </a:xfrm>
              <a:custGeom>
                <a:avLst/>
                <a:gdLst>
                  <a:gd name="T0" fmla="*/ 2809 w 2844"/>
                  <a:gd name="T1" fmla="*/ 642 h 1647"/>
                  <a:gd name="T2" fmla="*/ 2809 w 2844"/>
                  <a:gd name="T3" fmla="*/ 715 h 1647"/>
                  <a:gd name="T4" fmla="*/ 1239 w 2844"/>
                  <a:gd name="T5" fmla="*/ 1626 h 1647"/>
                  <a:gd name="T6" fmla="*/ 1113 w 2844"/>
                  <a:gd name="T7" fmla="*/ 1626 h 1647"/>
                  <a:gd name="T8" fmla="*/ 36 w 2844"/>
                  <a:gd name="T9" fmla="*/ 1005 h 1647"/>
                  <a:gd name="T10" fmla="*/ 35 w 2844"/>
                  <a:gd name="T11" fmla="*/ 932 h 1647"/>
                  <a:gd name="T12" fmla="*/ 1606 w 2844"/>
                  <a:gd name="T13" fmla="*/ 20 h 1647"/>
                  <a:gd name="T14" fmla="*/ 1732 w 2844"/>
                  <a:gd name="T15" fmla="*/ 20 h 1647"/>
                  <a:gd name="T16" fmla="*/ 2809 w 2844"/>
                  <a:gd name="T17" fmla="*/ 642 h 16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44" h="1647">
                    <a:moveTo>
                      <a:pt x="2809" y="642"/>
                    </a:moveTo>
                    <a:cubicBezTo>
                      <a:pt x="2844" y="662"/>
                      <a:pt x="2844" y="694"/>
                      <a:pt x="2809" y="715"/>
                    </a:cubicBezTo>
                    <a:cubicBezTo>
                      <a:pt x="1239" y="1626"/>
                      <a:pt x="1239" y="1626"/>
                      <a:pt x="1239" y="1626"/>
                    </a:cubicBezTo>
                    <a:cubicBezTo>
                      <a:pt x="1204" y="1647"/>
                      <a:pt x="1148" y="1647"/>
                      <a:pt x="1113" y="1626"/>
                    </a:cubicBezTo>
                    <a:cubicBezTo>
                      <a:pt x="36" y="1005"/>
                      <a:pt x="36" y="1005"/>
                      <a:pt x="36" y="1005"/>
                    </a:cubicBezTo>
                    <a:cubicBezTo>
                      <a:pt x="1" y="984"/>
                      <a:pt x="0" y="952"/>
                      <a:pt x="35" y="932"/>
                    </a:cubicBezTo>
                    <a:cubicBezTo>
                      <a:pt x="1606" y="20"/>
                      <a:pt x="1606" y="20"/>
                      <a:pt x="1606" y="20"/>
                    </a:cubicBezTo>
                    <a:cubicBezTo>
                      <a:pt x="1641" y="0"/>
                      <a:pt x="1697" y="0"/>
                      <a:pt x="1732" y="20"/>
                    </a:cubicBezTo>
                    <a:cubicBezTo>
                      <a:pt x="2809" y="642"/>
                      <a:pt x="2809" y="642"/>
                      <a:pt x="2809" y="64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76" name="Freeform 7">
                <a:extLst>
                  <a:ext uri="{FF2B5EF4-FFF2-40B4-BE49-F238E27FC236}">
                    <a16:creationId xmlns:a16="http://schemas.microsoft.com/office/drawing/2014/main" id="{11DED3BA-D7A1-49D9-9920-38A77C70E0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3058" y="2273326"/>
                <a:ext cx="5514432" cy="3190375"/>
              </a:xfrm>
              <a:custGeom>
                <a:avLst/>
                <a:gdLst>
                  <a:gd name="T0" fmla="*/ 2548 w 2555"/>
                  <a:gd name="T1" fmla="*/ 614 h 1484"/>
                  <a:gd name="T2" fmla="*/ 2528 w 2555"/>
                  <a:gd name="T3" fmla="*/ 635 h 1484"/>
                  <a:gd name="T4" fmla="*/ 1096 w 2555"/>
                  <a:gd name="T5" fmla="*/ 1466 h 1484"/>
                  <a:gd name="T6" fmla="*/ 984 w 2555"/>
                  <a:gd name="T7" fmla="*/ 1466 h 1484"/>
                  <a:gd name="T8" fmla="*/ 27 w 2555"/>
                  <a:gd name="T9" fmla="*/ 914 h 1484"/>
                  <a:gd name="T10" fmla="*/ 6 w 2555"/>
                  <a:gd name="T11" fmla="*/ 892 h 1484"/>
                  <a:gd name="T12" fmla="*/ 27 w 2555"/>
                  <a:gd name="T13" fmla="*/ 849 h 1484"/>
                  <a:gd name="T14" fmla="*/ 1458 w 2555"/>
                  <a:gd name="T15" fmla="*/ 18 h 1484"/>
                  <a:gd name="T16" fmla="*/ 1570 w 2555"/>
                  <a:gd name="T17" fmla="*/ 18 h 1484"/>
                  <a:gd name="T18" fmla="*/ 2527 w 2555"/>
                  <a:gd name="T19" fmla="*/ 571 h 1484"/>
                  <a:gd name="T20" fmla="*/ 2548 w 2555"/>
                  <a:gd name="T21" fmla="*/ 614 h 1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55" h="1484">
                    <a:moveTo>
                      <a:pt x="2548" y="614"/>
                    </a:moveTo>
                    <a:cubicBezTo>
                      <a:pt x="2545" y="622"/>
                      <a:pt x="2538" y="629"/>
                      <a:pt x="2528" y="635"/>
                    </a:cubicBezTo>
                    <a:cubicBezTo>
                      <a:pt x="1096" y="1466"/>
                      <a:pt x="1096" y="1466"/>
                      <a:pt x="1096" y="1466"/>
                    </a:cubicBezTo>
                    <a:cubicBezTo>
                      <a:pt x="1065" y="1484"/>
                      <a:pt x="1015" y="1484"/>
                      <a:pt x="984" y="1466"/>
                    </a:cubicBezTo>
                    <a:cubicBezTo>
                      <a:pt x="27" y="914"/>
                      <a:pt x="27" y="914"/>
                      <a:pt x="27" y="914"/>
                    </a:cubicBezTo>
                    <a:cubicBezTo>
                      <a:pt x="17" y="908"/>
                      <a:pt x="10" y="900"/>
                      <a:pt x="6" y="892"/>
                    </a:cubicBezTo>
                    <a:cubicBezTo>
                      <a:pt x="0" y="877"/>
                      <a:pt x="7" y="861"/>
                      <a:pt x="27" y="849"/>
                    </a:cubicBezTo>
                    <a:cubicBezTo>
                      <a:pt x="1458" y="18"/>
                      <a:pt x="1458" y="18"/>
                      <a:pt x="1458" y="18"/>
                    </a:cubicBezTo>
                    <a:cubicBezTo>
                      <a:pt x="1489" y="0"/>
                      <a:pt x="1539" y="0"/>
                      <a:pt x="1570" y="18"/>
                    </a:cubicBezTo>
                    <a:cubicBezTo>
                      <a:pt x="2527" y="571"/>
                      <a:pt x="2527" y="571"/>
                      <a:pt x="2527" y="571"/>
                    </a:cubicBezTo>
                    <a:cubicBezTo>
                      <a:pt x="2548" y="582"/>
                      <a:pt x="2555" y="599"/>
                      <a:pt x="2548" y="614"/>
                    </a:cubicBezTo>
                  </a:path>
                </a:pathLst>
              </a:custGeom>
              <a:solidFill>
                <a:srgbClr val="6692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77" name="Freeform 10">
                <a:extLst>
                  <a:ext uri="{FF2B5EF4-FFF2-40B4-BE49-F238E27FC236}">
                    <a16:creationId xmlns:a16="http://schemas.microsoft.com/office/drawing/2014/main" id="{51507A34-C7AA-4487-B7A5-317A984B20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1820" y="5163579"/>
                <a:ext cx="51702" cy="85749"/>
              </a:xfrm>
              <a:custGeom>
                <a:avLst/>
                <a:gdLst>
                  <a:gd name="T0" fmla="*/ 24 w 24"/>
                  <a:gd name="T1" fmla="*/ 5 h 40"/>
                  <a:gd name="T2" fmla="*/ 4 w 24"/>
                  <a:gd name="T3" fmla="*/ 39 h 40"/>
                  <a:gd name="T4" fmla="*/ 1 w 24"/>
                  <a:gd name="T5" fmla="*/ 40 h 40"/>
                  <a:gd name="T6" fmla="*/ 0 w 24"/>
                  <a:gd name="T7" fmla="*/ 35 h 40"/>
                  <a:gd name="T8" fmla="*/ 20 w 24"/>
                  <a:gd name="T9" fmla="*/ 1 h 40"/>
                  <a:gd name="T10" fmla="*/ 24 w 24"/>
                  <a:gd name="T11" fmla="*/ 0 h 40"/>
                  <a:gd name="T12" fmla="*/ 24 w 24"/>
                  <a:gd name="T13" fmla="*/ 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40">
                    <a:moveTo>
                      <a:pt x="24" y="5"/>
                    </a:moveTo>
                    <a:cubicBezTo>
                      <a:pt x="24" y="17"/>
                      <a:pt x="15" y="32"/>
                      <a:pt x="4" y="39"/>
                    </a:cubicBezTo>
                    <a:cubicBezTo>
                      <a:pt x="3" y="39"/>
                      <a:pt x="2" y="40"/>
                      <a:pt x="1" y="40"/>
                    </a:cubicBezTo>
                    <a:cubicBezTo>
                      <a:pt x="1" y="39"/>
                      <a:pt x="0" y="37"/>
                      <a:pt x="0" y="35"/>
                    </a:cubicBezTo>
                    <a:cubicBezTo>
                      <a:pt x="0" y="23"/>
                      <a:pt x="9" y="7"/>
                      <a:pt x="20" y="1"/>
                    </a:cubicBezTo>
                    <a:cubicBezTo>
                      <a:pt x="21" y="0"/>
                      <a:pt x="22" y="0"/>
                      <a:pt x="24" y="0"/>
                    </a:cubicBezTo>
                    <a:cubicBezTo>
                      <a:pt x="24" y="1"/>
                      <a:pt x="24" y="3"/>
                      <a:pt x="24" y="5"/>
                    </a:cubicBezTo>
                    <a:close/>
                  </a:path>
                </a:pathLst>
              </a:custGeom>
              <a:solidFill>
                <a:srgbClr val="4479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78" name="Freeform 11">
                <a:extLst>
                  <a:ext uri="{FF2B5EF4-FFF2-40B4-BE49-F238E27FC236}">
                    <a16:creationId xmlns:a16="http://schemas.microsoft.com/office/drawing/2014/main" id="{D26ADF58-F58C-44B0-8546-8156870BE4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9316" y="4911375"/>
                <a:ext cx="336692" cy="245898"/>
              </a:xfrm>
              <a:custGeom>
                <a:avLst/>
                <a:gdLst>
                  <a:gd name="T0" fmla="*/ 0 w 267"/>
                  <a:gd name="T1" fmla="*/ 0 h 195"/>
                  <a:gd name="T2" fmla="*/ 0 w 267"/>
                  <a:gd name="T3" fmla="*/ 41 h 195"/>
                  <a:gd name="T4" fmla="*/ 267 w 267"/>
                  <a:gd name="T5" fmla="*/ 195 h 195"/>
                  <a:gd name="T6" fmla="*/ 267 w 267"/>
                  <a:gd name="T7" fmla="*/ 154 h 195"/>
                  <a:gd name="T8" fmla="*/ 0 w 267"/>
                  <a:gd name="T9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7" h="195">
                    <a:moveTo>
                      <a:pt x="0" y="0"/>
                    </a:moveTo>
                    <a:lnTo>
                      <a:pt x="0" y="41"/>
                    </a:lnTo>
                    <a:lnTo>
                      <a:pt x="267" y="195"/>
                    </a:lnTo>
                    <a:lnTo>
                      <a:pt x="267" y="1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479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79" name="Freeform 13">
                <a:extLst>
                  <a:ext uri="{FF2B5EF4-FFF2-40B4-BE49-F238E27FC236}">
                    <a16:creationId xmlns:a16="http://schemas.microsoft.com/office/drawing/2014/main" id="{C3CAE289-5DD2-492F-A789-57D2A00E1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46830" y="5347687"/>
                <a:ext cx="56746" cy="78183"/>
              </a:xfrm>
              <a:custGeom>
                <a:avLst/>
                <a:gdLst>
                  <a:gd name="T0" fmla="*/ 26 w 26"/>
                  <a:gd name="T1" fmla="*/ 11 h 36"/>
                  <a:gd name="T2" fmla="*/ 13 w 26"/>
                  <a:gd name="T3" fmla="*/ 33 h 36"/>
                  <a:gd name="T4" fmla="*/ 1 w 26"/>
                  <a:gd name="T5" fmla="*/ 29 h 36"/>
                  <a:gd name="T6" fmla="*/ 0 w 26"/>
                  <a:gd name="T7" fmla="*/ 26 h 36"/>
                  <a:gd name="T8" fmla="*/ 13 w 26"/>
                  <a:gd name="T9" fmla="*/ 3 h 36"/>
                  <a:gd name="T10" fmla="*/ 15 w 26"/>
                  <a:gd name="T11" fmla="*/ 2 h 36"/>
                  <a:gd name="T12" fmla="*/ 26 w 26"/>
                  <a:gd name="T13" fmla="*/ 11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36">
                    <a:moveTo>
                      <a:pt x="26" y="11"/>
                    </a:moveTo>
                    <a:cubicBezTo>
                      <a:pt x="26" y="19"/>
                      <a:pt x="20" y="29"/>
                      <a:pt x="13" y="33"/>
                    </a:cubicBezTo>
                    <a:cubicBezTo>
                      <a:pt x="7" y="36"/>
                      <a:pt x="2" y="34"/>
                      <a:pt x="1" y="29"/>
                    </a:cubicBezTo>
                    <a:cubicBezTo>
                      <a:pt x="0" y="28"/>
                      <a:pt x="0" y="27"/>
                      <a:pt x="0" y="26"/>
                    </a:cubicBezTo>
                    <a:cubicBezTo>
                      <a:pt x="0" y="17"/>
                      <a:pt x="6" y="8"/>
                      <a:pt x="13" y="3"/>
                    </a:cubicBezTo>
                    <a:cubicBezTo>
                      <a:pt x="14" y="3"/>
                      <a:pt x="14" y="3"/>
                      <a:pt x="15" y="2"/>
                    </a:cubicBezTo>
                    <a:cubicBezTo>
                      <a:pt x="21" y="0"/>
                      <a:pt x="26" y="4"/>
                      <a:pt x="26" y="11"/>
                    </a:cubicBezTo>
                    <a:close/>
                  </a:path>
                </a:pathLst>
              </a:custGeom>
              <a:solidFill>
                <a:srgbClr val="6692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sp>
          <p:nvSpPr>
            <p:cNvPr id="5" name="Freeform 9">
              <a:extLst>
                <a:ext uri="{FF2B5EF4-FFF2-40B4-BE49-F238E27FC236}">
                  <a16:creationId xmlns:a16="http://schemas.microsoft.com/office/drawing/2014/main" id="{F1B82A88-471D-447A-9CFD-74048A86EB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31820" y="5154751"/>
              <a:ext cx="87010" cy="119797"/>
            </a:xfrm>
            <a:custGeom>
              <a:avLst/>
              <a:gdLst>
                <a:gd name="T0" fmla="*/ 40 w 40"/>
                <a:gd name="T1" fmla="*/ 16 h 56"/>
                <a:gd name="T2" fmla="*/ 20 w 40"/>
                <a:gd name="T3" fmla="*/ 51 h 56"/>
                <a:gd name="T4" fmla="*/ 1 w 40"/>
                <a:gd name="T5" fmla="*/ 44 h 56"/>
                <a:gd name="T6" fmla="*/ 0 w 40"/>
                <a:gd name="T7" fmla="*/ 39 h 56"/>
                <a:gd name="T8" fmla="*/ 20 w 40"/>
                <a:gd name="T9" fmla="*/ 5 h 56"/>
                <a:gd name="T10" fmla="*/ 24 w 40"/>
                <a:gd name="T11" fmla="*/ 4 h 56"/>
                <a:gd name="T12" fmla="*/ 40 w 40"/>
                <a:gd name="T13" fmla="*/ 1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56">
                  <a:moveTo>
                    <a:pt x="40" y="16"/>
                  </a:moveTo>
                  <a:cubicBezTo>
                    <a:pt x="40" y="29"/>
                    <a:pt x="31" y="44"/>
                    <a:pt x="20" y="51"/>
                  </a:cubicBezTo>
                  <a:cubicBezTo>
                    <a:pt x="11" y="56"/>
                    <a:pt x="3" y="53"/>
                    <a:pt x="1" y="44"/>
                  </a:cubicBezTo>
                  <a:cubicBezTo>
                    <a:pt x="1" y="43"/>
                    <a:pt x="0" y="41"/>
                    <a:pt x="0" y="39"/>
                  </a:cubicBezTo>
                  <a:cubicBezTo>
                    <a:pt x="0" y="27"/>
                    <a:pt x="9" y="11"/>
                    <a:pt x="20" y="5"/>
                  </a:cubicBezTo>
                  <a:cubicBezTo>
                    <a:pt x="21" y="4"/>
                    <a:pt x="22" y="4"/>
                    <a:pt x="24" y="4"/>
                  </a:cubicBezTo>
                  <a:cubicBezTo>
                    <a:pt x="33" y="0"/>
                    <a:pt x="40" y="5"/>
                    <a:pt x="40" y="16"/>
                  </a:cubicBezTo>
                  <a:close/>
                </a:path>
              </a:pathLst>
            </a:custGeom>
            <a:solidFill>
              <a:srgbClr val="6692A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" name="Freeform 14">
              <a:extLst>
                <a:ext uri="{FF2B5EF4-FFF2-40B4-BE49-F238E27FC236}">
                  <a16:creationId xmlns:a16="http://schemas.microsoft.com/office/drawing/2014/main" id="{741793FC-1172-4D24-81CA-D39E8785DD8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6830" y="5352731"/>
              <a:ext cx="35309" cy="58007"/>
            </a:xfrm>
            <a:custGeom>
              <a:avLst/>
              <a:gdLst>
                <a:gd name="T0" fmla="*/ 16 w 16"/>
                <a:gd name="T1" fmla="*/ 4 h 27"/>
                <a:gd name="T2" fmla="*/ 3 w 16"/>
                <a:gd name="T3" fmla="*/ 26 h 27"/>
                <a:gd name="T4" fmla="*/ 1 w 16"/>
                <a:gd name="T5" fmla="*/ 27 h 27"/>
                <a:gd name="T6" fmla="*/ 0 w 16"/>
                <a:gd name="T7" fmla="*/ 24 h 27"/>
                <a:gd name="T8" fmla="*/ 13 w 16"/>
                <a:gd name="T9" fmla="*/ 1 h 27"/>
                <a:gd name="T10" fmla="*/ 15 w 16"/>
                <a:gd name="T11" fmla="*/ 0 h 27"/>
                <a:gd name="T12" fmla="*/ 16 w 16"/>
                <a:gd name="T13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7">
                  <a:moveTo>
                    <a:pt x="16" y="4"/>
                  </a:moveTo>
                  <a:cubicBezTo>
                    <a:pt x="16" y="12"/>
                    <a:pt x="10" y="22"/>
                    <a:pt x="3" y="26"/>
                  </a:cubicBezTo>
                  <a:cubicBezTo>
                    <a:pt x="2" y="26"/>
                    <a:pt x="1" y="27"/>
                    <a:pt x="1" y="27"/>
                  </a:cubicBezTo>
                  <a:cubicBezTo>
                    <a:pt x="0" y="26"/>
                    <a:pt x="0" y="25"/>
                    <a:pt x="0" y="24"/>
                  </a:cubicBezTo>
                  <a:cubicBezTo>
                    <a:pt x="0" y="15"/>
                    <a:pt x="6" y="6"/>
                    <a:pt x="13" y="1"/>
                  </a:cubicBezTo>
                  <a:cubicBezTo>
                    <a:pt x="14" y="1"/>
                    <a:pt x="14" y="1"/>
                    <a:pt x="15" y="0"/>
                  </a:cubicBezTo>
                  <a:cubicBezTo>
                    <a:pt x="15" y="1"/>
                    <a:pt x="16" y="3"/>
                    <a:pt x="16" y="4"/>
                  </a:cubicBezTo>
                  <a:close/>
                </a:path>
              </a:pathLst>
            </a:custGeom>
            <a:solidFill>
              <a:srgbClr val="4479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91B0D63-F1DC-4163-AFDD-A0A309EB5C7F}"/>
                </a:ext>
              </a:extLst>
            </p:cNvPr>
            <p:cNvGrpSpPr/>
            <p:nvPr/>
          </p:nvGrpSpPr>
          <p:grpSpPr>
            <a:xfrm>
              <a:off x="5049010" y="1568417"/>
              <a:ext cx="5581266" cy="3465277"/>
              <a:chOff x="5049010" y="1568417"/>
              <a:chExt cx="5581266" cy="3465277"/>
            </a:xfrm>
          </p:grpSpPr>
          <p:sp>
            <p:nvSpPr>
              <p:cNvPr id="8" name="Freeform 12">
                <a:extLst>
                  <a:ext uri="{FF2B5EF4-FFF2-40B4-BE49-F238E27FC236}">
                    <a16:creationId xmlns:a16="http://schemas.microsoft.com/office/drawing/2014/main" id="{DFE15FE3-E3DE-45FF-A196-D9E3E1DD2C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9316" y="4911375"/>
                <a:ext cx="44136" cy="51702"/>
              </a:xfrm>
              <a:custGeom>
                <a:avLst/>
                <a:gdLst>
                  <a:gd name="T0" fmla="*/ 0 w 35"/>
                  <a:gd name="T1" fmla="*/ 41 h 41"/>
                  <a:gd name="T2" fmla="*/ 35 w 35"/>
                  <a:gd name="T3" fmla="*/ 21 h 41"/>
                  <a:gd name="T4" fmla="*/ 0 w 35"/>
                  <a:gd name="T5" fmla="*/ 0 h 41"/>
                  <a:gd name="T6" fmla="*/ 0 w 35"/>
                  <a:gd name="T7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41">
                    <a:moveTo>
                      <a:pt x="0" y="41"/>
                    </a:moveTo>
                    <a:lnTo>
                      <a:pt x="35" y="21"/>
                    </a:lnTo>
                    <a:lnTo>
                      <a:pt x="0" y="0"/>
                    </a:ln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6692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9" name="Freeform 15">
                <a:extLst>
                  <a:ext uri="{FF2B5EF4-FFF2-40B4-BE49-F238E27FC236}">
                    <a16:creationId xmlns:a16="http://schemas.microsoft.com/office/drawing/2014/main" id="{A2B45EDD-7719-4596-9590-62780AE2024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049010" y="1809271"/>
                <a:ext cx="5581266" cy="1991147"/>
              </a:xfrm>
              <a:custGeom>
                <a:avLst/>
                <a:gdLst>
                  <a:gd name="T0" fmla="*/ 332 w 2586"/>
                  <a:gd name="T1" fmla="*/ 649 h 926"/>
                  <a:gd name="T2" fmla="*/ 332 w 2586"/>
                  <a:gd name="T3" fmla="*/ 649 h 926"/>
                  <a:gd name="T4" fmla="*/ 2524 w 2586"/>
                  <a:gd name="T5" fmla="*/ 554 h 926"/>
                  <a:gd name="T6" fmla="*/ 2456 w 2586"/>
                  <a:gd name="T7" fmla="*/ 653 h 926"/>
                  <a:gd name="T8" fmla="*/ 2524 w 2586"/>
                  <a:gd name="T9" fmla="*/ 542 h 926"/>
                  <a:gd name="T10" fmla="*/ 535 w 2586"/>
                  <a:gd name="T11" fmla="*/ 532 h 926"/>
                  <a:gd name="T12" fmla="*/ 535 w 2586"/>
                  <a:gd name="T13" fmla="*/ 532 h 926"/>
                  <a:gd name="T14" fmla="*/ 665 w 2586"/>
                  <a:gd name="T15" fmla="*/ 457 h 926"/>
                  <a:gd name="T16" fmla="*/ 708 w 2586"/>
                  <a:gd name="T17" fmla="*/ 506 h 926"/>
                  <a:gd name="T18" fmla="*/ 578 w 2586"/>
                  <a:gd name="T19" fmla="*/ 557 h 926"/>
                  <a:gd name="T20" fmla="*/ 515 w 2586"/>
                  <a:gd name="T21" fmla="*/ 544 h 926"/>
                  <a:gd name="T22" fmla="*/ 551 w 2586"/>
                  <a:gd name="T23" fmla="*/ 626 h 926"/>
                  <a:gd name="T24" fmla="*/ 421 w 2586"/>
                  <a:gd name="T25" fmla="*/ 724 h 926"/>
                  <a:gd name="T26" fmla="*/ 421 w 2586"/>
                  <a:gd name="T27" fmla="*/ 724 h 926"/>
                  <a:gd name="T28" fmla="*/ 0 w 2586"/>
                  <a:gd name="T29" fmla="*/ 841 h 926"/>
                  <a:gd name="T30" fmla="*/ 225 w 2586"/>
                  <a:gd name="T31" fmla="*/ 881 h 926"/>
                  <a:gd name="T32" fmla="*/ 126 w 2586"/>
                  <a:gd name="T33" fmla="*/ 800 h 926"/>
                  <a:gd name="T34" fmla="*/ 257 w 2586"/>
                  <a:gd name="T35" fmla="*/ 725 h 926"/>
                  <a:gd name="T36" fmla="*/ 686 w 2586"/>
                  <a:gd name="T37" fmla="*/ 614 h 926"/>
                  <a:gd name="T38" fmla="*/ 688 w 2586"/>
                  <a:gd name="T39" fmla="*/ 613 h 926"/>
                  <a:gd name="T40" fmla="*/ 686 w 2586"/>
                  <a:gd name="T41" fmla="*/ 611 h 926"/>
                  <a:gd name="T42" fmla="*/ 818 w 2586"/>
                  <a:gd name="T43" fmla="*/ 537 h 926"/>
                  <a:gd name="T44" fmla="*/ 734 w 2586"/>
                  <a:gd name="T45" fmla="*/ 417 h 926"/>
                  <a:gd name="T46" fmla="*/ 1512 w 2586"/>
                  <a:gd name="T47" fmla="*/ 33 h 926"/>
                  <a:gd name="T48" fmla="*/ 1512 w 2586"/>
                  <a:gd name="T49" fmla="*/ 33 h 926"/>
                  <a:gd name="T50" fmla="*/ 1333 w 2586"/>
                  <a:gd name="T51" fmla="*/ 71 h 926"/>
                  <a:gd name="T52" fmla="*/ 1535 w 2586"/>
                  <a:gd name="T53" fmla="*/ 143 h 926"/>
                  <a:gd name="T54" fmla="*/ 1782 w 2586"/>
                  <a:gd name="T55" fmla="*/ 264 h 926"/>
                  <a:gd name="T56" fmla="*/ 1782 w 2586"/>
                  <a:gd name="T57" fmla="*/ 252 h 926"/>
                  <a:gd name="T58" fmla="*/ 1902 w 2586"/>
                  <a:gd name="T59" fmla="*/ 183 h 926"/>
                  <a:gd name="T60" fmla="*/ 1755 w 2586"/>
                  <a:gd name="T61" fmla="*/ 197 h 926"/>
                  <a:gd name="T62" fmla="*/ 1755 w 2586"/>
                  <a:gd name="T63" fmla="*/ 197 h 926"/>
                  <a:gd name="T64" fmla="*/ 1755 w 2586"/>
                  <a:gd name="T65" fmla="*/ 197 h 926"/>
                  <a:gd name="T66" fmla="*/ 1456 w 2586"/>
                  <a:gd name="T67" fmla="*/ 0 h 926"/>
                  <a:gd name="T68" fmla="*/ 1486 w 2586"/>
                  <a:gd name="T69" fmla="*/ 18 h 9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586" h="926">
                    <a:moveTo>
                      <a:pt x="332" y="649"/>
                    </a:moveTo>
                    <a:cubicBezTo>
                      <a:pt x="332" y="649"/>
                      <a:pt x="332" y="649"/>
                      <a:pt x="332" y="649"/>
                    </a:cubicBezTo>
                    <a:cubicBezTo>
                      <a:pt x="421" y="701"/>
                      <a:pt x="421" y="701"/>
                      <a:pt x="421" y="701"/>
                    </a:cubicBezTo>
                    <a:cubicBezTo>
                      <a:pt x="332" y="649"/>
                      <a:pt x="332" y="649"/>
                      <a:pt x="332" y="649"/>
                    </a:cubicBezTo>
                    <a:moveTo>
                      <a:pt x="2524" y="542"/>
                    </a:moveTo>
                    <a:cubicBezTo>
                      <a:pt x="2524" y="554"/>
                      <a:pt x="2524" y="554"/>
                      <a:pt x="2524" y="554"/>
                    </a:cubicBezTo>
                    <a:cubicBezTo>
                      <a:pt x="2404" y="623"/>
                      <a:pt x="2404" y="623"/>
                      <a:pt x="2404" y="623"/>
                    </a:cubicBezTo>
                    <a:cubicBezTo>
                      <a:pt x="2456" y="653"/>
                      <a:pt x="2456" y="653"/>
                      <a:pt x="2456" y="653"/>
                    </a:cubicBezTo>
                    <a:cubicBezTo>
                      <a:pt x="2586" y="578"/>
                      <a:pt x="2586" y="578"/>
                      <a:pt x="2586" y="578"/>
                    </a:cubicBezTo>
                    <a:cubicBezTo>
                      <a:pt x="2524" y="542"/>
                      <a:pt x="2524" y="542"/>
                      <a:pt x="2524" y="542"/>
                    </a:cubicBezTo>
                    <a:moveTo>
                      <a:pt x="535" y="532"/>
                    </a:moveTo>
                    <a:cubicBezTo>
                      <a:pt x="535" y="532"/>
                      <a:pt x="535" y="532"/>
                      <a:pt x="535" y="532"/>
                    </a:cubicBezTo>
                    <a:cubicBezTo>
                      <a:pt x="578" y="557"/>
                      <a:pt x="578" y="557"/>
                      <a:pt x="578" y="557"/>
                    </a:cubicBezTo>
                    <a:cubicBezTo>
                      <a:pt x="535" y="532"/>
                      <a:pt x="535" y="532"/>
                      <a:pt x="535" y="532"/>
                    </a:cubicBezTo>
                    <a:moveTo>
                      <a:pt x="734" y="417"/>
                    </a:moveTo>
                    <a:cubicBezTo>
                      <a:pt x="665" y="457"/>
                      <a:pt x="665" y="457"/>
                      <a:pt x="665" y="457"/>
                    </a:cubicBezTo>
                    <a:cubicBezTo>
                      <a:pt x="709" y="482"/>
                      <a:pt x="709" y="482"/>
                      <a:pt x="709" y="482"/>
                    </a:cubicBezTo>
                    <a:cubicBezTo>
                      <a:pt x="708" y="506"/>
                      <a:pt x="708" y="506"/>
                      <a:pt x="708" y="506"/>
                    </a:cubicBezTo>
                    <a:cubicBezTo>
                      <a:pt x="578" y="581"/>
                      <a:pt x="578" y="581"/>
                      <a:pt x="578" y="581"/>
                    </a:cubicBezTo>
                    <a:cubicBezTo>
                      <a:pt x="578" y="557"/>
                      <a:pt x="578" y="557"/>
                      <a:pt x="578" y="557"/>
                    </a:cubicBezTo>
                    <a:cubicBezTo>
                      <a:pt x="578" y="581"/>
                      <a:pt x="578" y="581"/>
                      <a:pt x="578" y="581"/>
                    </a:cubicBezTo>
                    <a:cubicBezTo>
                      <a:pt x="515" y="544"/>
                      <a:pt x="515" y="544"/>
                      <a:pt x="515" y="544"/>
                    </a:cubicBezTo>
                    <a:cubicBezTo>
                      <a:pt x="463" y="574"/>
                      <a:pt x="463" y="574"/>
                      <a:pt x="463" y="574"/>
                    </a:cubicBezTo>
                    <a:cubicBezTo>
                      <a:pt x="551" y="626"/>
                      <a:pt x="551" y="626"/>
                      <a:pt x="551" y="626"/>
                    </a:cubicBezTo>
                    <a:cubicBezTo>
                      <a:pt x="550" y="650"/>
                      <a:pt x="550" y="650"/>
                      <a:pt x="550" y="650"/>
                    </a:cubicBezTo>
                    <a:cubicBezTo>
                      <a:pt x="421" y="724"/>
                      <a:pt x="421" y="724"/>
                      <a:pt x="421" y="724"/>
                    </a:cubicBezTo>
                    <a:cubicBezTo>
                      <a:pt x="421" y="701"/>
                      <a:pt x="421" y="701"/>
                      <a:pt x="421" y="701"/>
                    </a:cubicBezTo>
                    <a:cubicBezTo>
                      <a:pt x="421" y="724"/>
                      <a:pt x="421" y="724"/>
                      <a:pt x="421" y="724"/>
                    </a:cubicBezTo>
                    <a:cubicBezTo>
                      <a:pt x="312" y="661"/>
                      <a:pt x="312" y="661"/>
                      <a:pt x="312" y="661"/>
                    </a:cubicBezTo>
                    <a:cubicBezTo>
                      <a:pt x="0" y="841"/>
                      <a:pt x="0" y="841"/>
                      <a:pt x="0" y="841"/>
                    </a:cubicBezTo>
                    <a:cubicBezTo>
                      <a:pt x="148" y="926"/>
                      <a:pt x="148" y="926"/>
                      <a:pt x="148" y="926"/>
                    </a:cubicBezTo>
                    <a:cubicBezTo>
                      <a:pt x="225" y="881"/>
                      <a:pt x="225" y="881"/>
                      <a:pt x="225" y="881"/>
                    </a:cubicBezTo>
                    <a:cubicBezTo>
                      <a:pt x="126" y="824"/>
                      <a:pt x="126" y="824"/>
                      <a:pt x="126" y="824"/>
                    </a:cubicBezTo>
                    <a:cubicBezTo>
                      <a:pt x="126" y="800"/>
                      <a:pt x="126" y="800"/>
                      <a:pt x="126" y="800"/>
                    </a:cubicBezTo>
                    <a:cubicBezTo>
                      <a:pt x="126" y="800"/>
                      <a:pt x="126" y="800"/>
                      <a:pt x="126" y="800"/>
                    </a:cubicBezTo>
                    <a:cubicBezTo>
                      <a:pt x="257" y="725"/>
                      <a:pt x="257" y="725"/>
                      <a:pt x="257" y="725"/>
                    </a:cubicBezTo>
                    <a:cubicBezTo>
                      <a:pt x="376" y="794"/>
                      <a:pt x="376" y="794"/>
                      <a:pt x="376" y="794"/>
                    </a:cubicBezTo>
                    <a:cubicBezTo>
                      <a:pt x="686" y="614"/>
                      <a:pt x="686" y="614"/>
                      <a:pt x="686" y="614"/>
                    </a:cubicBezTo>
                    <a:cubicBezTo>
                      <a:pt x="686" y="611"/>
                      <a:pt x="686" y="611"/>
                      <a:pt x="686" y="611"/>
                    </a:cubicBezTo>
                    <a:cubicBezTo>
                      <a:pt x="688" y="613"/>
                      <a:pt x="688" y="613"/>
                      <a:pt x="688" y="613"/>
                    </a:cubicBezTo>
                    <a:cubicBezTo>
                      <a:pt x="688" y="613"/>
                      <a:pt x="688" y="613"/>
                      <a:pt x="688" y="613"/>
                    </a:cubicBezTo>
                    <a:cubicBezTo>
                      <a:pt x="686" y="611"/>
                      <a:pt x="686" y="611"/>
                      <a:pt x="686" y="611"/>
                    </a:cubicBezTo>
                    <a:cubicBezTo>
                      <a:pt x="816" y="536"/>
                      <a:pt x="816" y="536"/>
                      <a:pt x="816" y="536"/>
                    </a:cubicBezTo>
                    <a:cubicBezTo>
                      <a:pt x="818" y="537"/>
                      <a:pt x="818" y="537"/>
                      <a:pt x="818" y="537"/>
                    </a:cubicBezTo>
                    <a:cubicBezTo>
                      <a:pt x="880" y="501"/>
                      <a:pt x="880" y="501"/>
                      <a:pt x="880" y="501"/>
                    </a:cubicBezTo>
                    <a:cubicBezTo>
                      <a:pt x="734" y="417"/>
                      <a:pt x="734" y="417"/>
                      <a:pt x="734" y="417"/>
                    </a:cubicBezTo>
                    <a:moveTo>
                      <a:pt x="1512" y="33"/>
                    </a:moveTo>
                    <a:cubicBezTo>
                      <a:pt x="1512" y="33"/>
                      <a:pt x="1512" y="33"/>
                      <a:pt x="1512" y="33"/>
                    </a:cubicBezTo>
                    <a:cubicBezTo>
                      <a:pt x="1755" y="173"/>
                      <a:pt x="1755" y="173"/>
                      <a:pt x="1755" y="173"/>
                    </a:cubicBezTo>
                    <a:cubicBezTo>
                      <a:pt x="1512" y="33"/>
                      <a:pt x="1512" y="33"/>
                      <a:pt x="1512" y="33"/>
                    </a:cubicBezTo>
                    <a:moveTo>
                      <a:pt x="1435" y="12"/>
                    </a:moveTo>
                    <a:cubicBezTo>
                      <a:pt x="1333" y="71"/>
                      <a:pt x="1333" y="71"/>
                      <a:pt x="1333" y="71"/>
                    </a:cubicBezTo>
                    <a:cubicBezTo>
                      <a:pt x="1478" y="155"/>
                      <a:pt x="1478" y="155"/>
                      <a:pt x="1478" y="155"/>
                    </a:cubicBezTo>
                    <a:cubicBezTo>
                      <a:pt x="1494" y="147"/>
                      <a:pt x="1514" y="143"/>
                      <a:pt x="1535" y="143"/>
                    </a:cubicBezTo>
                    <a:cubicBezTo>
                      <a:pt x="1558" y="143"/>
                      <a:pt x="1580" y="148"/>
                      <a:pt x="1598" y="158"/>
                    </a:cubicBezTo>
                    <a:cubicBezTo>
                      <a:pt x="1782" y="264"/>
                      <a:pt x="1782" y="264"/>
                      <a:pt x="1782" y="264"/>
                    </a:cubicBezTo>
                    <a:cubicBezTo>
                      <a:pt x="1782" y="252"/>
                      <a:pt x="1782" y="252"/>
                      <a:pt x="1782" y="252"/>
                    </a:cubicBezTo>
                    <a:cubicBezTo>
                      <a:pt x="1782" y="252"/>
                      <a:pt x="1782" y="252"/>
                      <a:pt x="1782" y="252"/>
                    </a:cubicBezTo>
                    <a:cubicBezTo>
                      <a:pt x="1782" y="252"/>
                      <a:pt x="1782" y="252"/>
                      <a:pt x="1782" y="252"/>
                    </a:cubicBezTo>
                    <a:cubicBezTo>
                      <a:pt x="1902" y="183"/>
                      <a:pt x="1902" y="183"/>
                      <a:pt x="1902" y="183"/>
                    </a:cubicBezTo>
                    <a:cubicBezTo>
                      <a:pt x="1841" y="147"/>
                      <a:pt x="1841" y="147"/>
                      <a:pt x="1841" y="147"/>
                    </a:cubicBezTo>
                    <a:cubicBezTo>
                      <a:pt x="1755" y="197"/>
                      <a:pt x="1755" y="197"/>
                      <a:pt x="1755" y="197"/>
                    </a:cubicBezTo>
                    <a:cubicBezTo>
                      <a:pt x="1755" y="197"/>
                      <a:pt x="1755" y="197"/>
                      <a:pt x="1755" y="197"/>
                    </a:cubicBezTo>
                    <a:cubicBezTo>
                      <a:pt x="1755" y="197"/>
                      <a:pt x="1755" y="197"/>
                      <a:pt x="1755" y="197"/>
                    </a:cubicBezTo>
                    <a:cubicBezTo>
                      <a:pt x="1755" y="197"/>
                      <a:pt x="1755" y="197"/>
                      <a:pt x="1755" y="197"/>
                    </a:cubicBezTo>
                    <a:cubicBezTo>
                      <a:pt x="1755" y="197"/>
                      <a:pt x="1755" y="197"/>
                      <a:pt x="1755" y="197"/>
                    </a:cubicBezTo>
                    <a:cubicBezTo>
                      <a:pt x="1435" y="12"/>
                      <a:pt x="1435" y="12"/>
                      <a:pt x="1435" y="12"/>
                    </a:cubicBezTo>
                    <a:moveTo>
                      <a:pt x="1456" y="0"/>
                    </a:moveTo>
                    <a:cubicBezTo>
                      <a:pt x="1456" y="0"/>
                      <a:pt x="1456" y="0"/>
                      <a:pt x="1456" y="0"/>
                    </a:cubicBezTo>
                    <a:cubicBezTo>
                      <a:pt x="1486" y="18"/>
                      <a:pt x="1486" y="18"/>
                      <a:pt x="1486" y="18"/>
                    </a:cubicBezTo>
                    <a:cubicBezTo>
                      <a:pt x="1456" y="0"/>
                      <a:pt x="1456" y="0"/>
                      <a:pt x="1456" y="0"/>
                    </a:cubicBezTo>
                  </a:path>
                </a:pathLst>
              </a:custGeom>
              <a:solidFill>
                <a:srgbClr val="C7D6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0" name="Freeform 19">
                <a:extLst>
                  <a:ext uri="{FF2B5EF4-FFF2-40B4-BE49-F238E27FC236}">
                    <a16:creationId xmlns:a16="http://schemas.microsoft.com/office/drawing/2014/main" id="{60900997-E145-4F77-82F9-D7EF1CC4E3E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53417" y="2776472"/>
                <a:ext cx="4600194" cy="2162645"/>
              </a:xfrm>
              <a:custGeom>
                <a:avLst/>
                <a:gdLst>
                  <a:gd name="T0" fmla="*/ 654 w 3648"/>
                  <a:gd name="T1" fmla="*/ 1079 h 1715"/>
                  <a:gd name="T2" fmla="*/ 654 w 3648"/>
                  <a:gd name="T3" fmla="*/ 1079 h 1715"/>
                  <a:gd name="T4" fmla="*/ 442 w 3648"/>
                  <a:gd name="T5" fmla="*/ 957 h 1715"/>
                  <a:gd name="T6" fmla="*/ 654 w 3648"/>
                  <a:gd name="T7" fmla="*/ 1079 h 1715"/>
                  <a:gd name="T8" fmla="*/ 2653 w 3648"/>
                  <a:gd name="T9" fmla="*/ 902 h 1715"/>
                  <a:gd name="T10" fmla="*/ 2653 w 3648"/>
                  <a:gd name="T11" fmla="*/ 902 h 1715"/>
                  <a:gd name="T12" fmla="*/ 2653 w 3648"/>
                  <a:gd name="T13" fmla="*/ 902 h 1715"/>
                  <a:gd name="T14" fmla="*/ 228 w 3648"/>
                  <a:gd name="T15" fmla="*/ 834 h 1715"/>
                  <a:gd name="T16" fmla="*/ 440 w 3648"/>
                  <a:gd name="T17" fmla="*/ 957 h 1715"/>
                  <a:gd name="T18" fmla="*/ 702 w 3648"/>
                  <a:gd name="T19" fmla="*/ 633 h 1715"/>
                  <a:gd name="T20" fmla="*/ 1323 w 3648"/>
                  <a:gd name="T21" fmla="*/ 991 h 1715"/>
                  <a:gd name="T22" fmla="*/ 702 w 3648"/>
                  <a:gd name="T23" fmla="*/ 633 h 1715"/>
                  <a:gd name="T24" fmla="*/ 579 w 3648"/>
                  <a:gd name="T25" fmla="*/ 563 h 1715"/>
                  <a:gd name="T26" fmla="*/ 579 w 3648"/>
                  <a:gd name="T27" fmla="*/ 563 h 1715"/>
                  <a:gd name="T28" fmla="*/ 3138 w 3648"/>
                  <a:gd name="T29" fmla="*/ 623 h 1715"/>
                  <a:gd name="T30" fmla="*/ 3132 w 3648"/>
                  <a:gd name="T31" fmla="*/ 626 h 1715"/>
                  <a:gd name="T32" fmla="*/ 3127 w 3648"/>
                  <a:gd name="T33" fmla="*/ 629 h 1715"/>
                  <a:gd name="T34" fmla="*/ 979 w 3648"/>
                  <a:gd name="T35" fmla="*/ 392 h 1715"/>
                  <a:gd name="T36" fmla="*/ 1599 w 3648"/>
                  <a:gd name="T37" fmla="*/ 750 h 1715"/>
                  <a:gd name="T38" fmla="*/ 979 w 3648"/>
                  <a:gd name="T39" fmla="*/ 392 h 1715"/>
                  <a:gd name="T40" fmla="*/ 924 w 3648"/>
                  <a:gd name="T41" fmla="*/ 363 h 1715"/>
                  <a:gd name="T42" fmla="*/ 924 w 3648"/>
                  <a:gd name="T43" fmla="*/ 363 h 1715"/>
                  <a:gd name="T44" fmla="*/ 2660 w 3648"/>
                  <a:gd name="T45" fmla="*/ 348 h 1715"/>
                  <a:gd name="T46" fmla="*/ 3552 w 3648"/>
                  <a:gd name="T47" fmla="*/ 384 h 1715"/>
                  <a:gd name="T48" fmla="*/ 3553 w 3648"/>
                  <a:gd name="T49" fmla="*/ 423 h 1715"/>
                  <a:gd name="T50" fmla="*/ 3127 w 3648"/>
                  <a:gd name="T51" fmla="*/ 669 h 1715"/>
                  <a:gd name="T52" fmla="*/ 2653 w 3648"/>
                  <a:gd name="T53" fmla="*/ 941 h 1715"/>
                  <a:gd name="T54" fmla="*/ 1243 w 3648"/>
                  <a:gd name="T55" fmla="*/ 1204 h 1715"/>
                  <a:gd name="T56" fmla="*/ 1587 w 3648"/>
                  <a:gd name="T57" fmla="*/ 1359 h 1715"/>
                  <a:gd name="T58" fmla="*/ 1701 w 3648"/>
                  <a:gd name="T59" fmla="*/ 899 h 1715"/>
                  <a:gd name="T60" fmla="*/ 2176 w 3648"/>
                  <a:gd name="T61" fmla="*/ 626 h 1715"/>
                  <a:gd name="T62" fmla="*/ 2891 w 3648"/>
                  <a:gd name="T63" fmla="*/ 0 h 1715"/>
                  <a:gd name="T64" fmla="*/ 2095 w 3648"/>
                  <a:gd name="T65" fmla="*/ 459 h 1715"/>
                  <a:gd name="T66" fmla="*/ 1253 w 3648"/>
                  <a:gd name="T67" fmla="*/ 172 h 1715"/>
                  <a:gd name="T68" fmla="*/ 1823 w 3648"/>
                  <a:gd name="T69" fmla="*/ 623 h 1715"/>
                  <a:gd name="T70" fmla="*/ 1823 w 3648"/>
                  <a:gd name="T71" fmla="*/ 662 h 1715"/>
                  <a:gd name="T72" fmla="*/ 1599 w 3648"/>
                  <a:gd name="T73" fmla="*/ 791 h 1715"/>
                  <a:gd name="T74" fmla="*/ 1599 w 3648"/>
                  <a:gd name="T75" fmla="*/ 791 h 1715"/>
                  <a:gd name="T76" fmla="*/ 890 w 3648"/>
                  <a:gd name="T77" fmla="*/ 382 h 1715"/>
                  <a:gd name="T78" fmla="*/ 1546 w 3648"/>
                  <a:gd name="T79" fmla="*/ 863 h 1715"/>
                  <a:gd name="T80" fmla="*/ 1546 w 3648"/>
                  <a:gd name="T81" fmla="*/ 902 h 1715"/>
                  <a:gd name="T82" fmla="*/ 1323 w 3648"/>
                  <a:gd name="T83" fmla="*/ 1032 h 1715"/>
                  <a:gd name="T84" fmla="*/ 1323 w 3648"/>
                  <a:gd name="T85" fmla="*/ 1032 h 1715"/>
                  <a:gd name="T86" fmla="*/ 543 w 3648"/>
                  <a:gd name="T87" fmla="*/ 583 h 1715"/>
                  <a:gd name="T88" fmla="*/ 659 w 3648"/>
                  <a:gd name="T89" fmla="*/ 825 h 1715"/>
                  <a:gd name="T90" fmla="*/ 663 w 3648"/>
                  <a:gd name="T91" fmla="*/ 829 h 1715"/>
                  <a:gd name="T92" fmla="*/ 873 w 3648"/>
                  <a:gd name="T93" fmla="*/ 948 h 1715"/>
                  <a:gd name="T94" fmla="*/ 1104 w 3648"/>
                  <a:gd name="T95" fmla="*/ 1083 h 1715"/>
                  <a:gd name="T96" fmla="*/ 882 w 3648"/>
                  <a:gd name="T97" fmla="*/ 1252 h 1715"/>
                  <a:gd name="T98" fmla="*/ 882 w 3648"/>
                  <a:gd name="T99" fmla="*/ 1252 h 1715"/>
                  <a:gd name="T100" fmla="*/ 0 w 3648"/>
                  <a:gd name="T101" fmla="*/ 897 h 1715"/>
                  <a:gd name="T102" fmla="*/ 3648 w 3648"/>
                  <a:gd name="T103" fmla="*/ 437 h 17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648" h="1715">
                    <a:moveTo>
                      <a:pt x="654" y="1079"/>
                    </a:moveTo>
                    <a:lnTo>
                      <a:pt x="654" y="1079"/>
                    </a:lnTo>
                    <a:lnTo>
                      <a:pt x="882" y="1211"/>
                    </a:lnTo>
                    <a:lnTo>
                      <a:pt x="654" y="1079"/>
                    </a:lnTo>
                    <a:close/>
                    <a:moveTo>
                      <a:pt x="442" y="957"/>
                    </a:moveTo>
                    <a:lnTo>
                      <a:pt x="442" y="957"/>
                    </a:lnTo>
                    <a:lnTo>
                      <a:pt x="654" y="1079"/>
                    </a:lnTo>
                    <a:lnTo>
                      <a:pt x="654" y="1079"/>
                    </a:lnTo>
                    <a:lnTo>
                      <a:pt x="442" y="957"/>
                    </a:lnTo>
                    <a:close/>
                    <a:moveTo>
                      <a:pt x="2653" y="902"/>
                    </a:moveTo>
                    <a:lnTo>
                      <a:pt x="2425" y="1032"/>
                    </a:lnTo>
                    <a:lnTo>
                      <a:pt x="2653" y="902"/>
                    </a:lnTo>
                    <a:lnTo>
                      <a:pt x="2653" y="902"/>
                    </a:lnTo>
                    <a:lnTo>
                      <a:pt x="2653" y="902"/>
                    </a:lnTo>
                    <a:close/>
                    <a:moveTo>
                      <a:pt x="228" y="834"/>
                    </a:moveTo>
                    <a:lnTo>
                      <a:pt x="228" y="834"/>
                    </a:lnTo>
                    <a:lnTo>
                      <a:pt x="440" y="957"/>
                    </a:lnTo>
                    <a:lnTo>
                      <a:pt x="440" y="957"/>
                    </a:lnTo>
                    <a:lnTo>
                      <a:pt x="228" y="834"/>
                    </a:lnTo>
                    <a:close/>
                    <a:moveTo>
                      <a:pt x="702" y="633"/>
                    </a:moveTo>
                    <a:lnTo>
                      <a:pt x="702" y="633"/>
                    </a:lnTo>
                    <a:lnTo>
                      <a:pt x="1323" y="991"/>
                    </a:lnTo>
                    <a:lnTo>
                      <a:pt x="1323" y="991"/>
                    </a:lnTo>
                    <a:lnTo>
                      <a:pt x="702" y="633"/>
                    </a:lnTo>
                    <a:close/>
                    <a:moveTo>
                      <a:pt x="579" y="563"/>
                    </a:moveTo>
                    <a:lnTo>
                      <a:pt x="579" y="563"/>
                    </a:lnTo>
                    <a:lnTo>
                      <a:pt x="651" y="604"/>
                    </a:lnTo>
                    <a:lnTo>
                      <a:pt x="579" y="563"/>
                    </a:lnTo>
                    <a:close/>
                    <a:moveTo>
                      <a:pt x="3459" y="438"/>
                    </a:moveTo>
                    <a:lnTo>
                      <a:pt x="3138" y="623"/>
                    </a:lnTo>
                    <a:lnTo>
                      <a:pt x="3132" y="626"/>
                    </a:lnTo>
                    <a:lnTo>
                      <a:pt x="3132" y="626"/>
                    </a:lnTo>
                    <a:lnTo>
                      <a:pt x="3127" y="629"/>
                    </a:lnTo>
                    <a:lnTo>
                      <a:pt x="3127" y="629"/>
                    </a:lnTo>
                    <a:lnTo>
                      <a:pt x="3459" y="438"/>
                    </a:lnTo>
                    <a:close/>
                    <a:moveTo>
                      <a:pt x="979" y="392"/>
                    </a:moveTo>
                    <a:lnTo>
                      <a:pt x="977" y="394"/>
                    </a:lnTo>
                    <a:lnTo>
                      <a:pt x="1599" y="750"/>
                    </a:lnTo>
                    <a:lnTo>
                      <a:pt x="1599" y="750"/>
                    </a:lnTo>
                    <a:lnTo>
                      <a:pt x="979" y="392"/>
                    </a:lnTo>
                    <a:close/>
                    <a:moveTo>
                      <a:pt x="924" y="363"/>
                    </a:moveTo>
                    <a:lnTo>
                      <a:pt x="924" y="363"/>
                    </a:lnTo>
                    <a:lnTo>
                      <a:pt x="928" y="365"/>
                    </a:lnTo>
                    <a:lnTo>
                      <a:pt x="924" y="363"/>
                    </a:lnTo>
                    <a:close/>
                    <a:moveTo>
                      <a:pt x="2650" y="353"/>
                    </a:moveTo>
                    <a:lnTo>
                      <a:pt x="2660" y="348"/>
                    </a:lnTo>
                    <a:lnTo>
                      <a:pt x="3076" y="109"/>
                    </a:lnTo>
                    <a:lnTo>
                      <a:pt x="3552" y="384"/>
                    </a:lnTo>
                    <a:lnTo>
                      <a:pt x="3553" y="384"/>
                    </a:lnTo>
                    <a:lnTo>
                      <a:pt x="3553" y="423"/>
                    </a:lnTo>
                    <a:lnTo>
                      <a:pt x="3127" y="669"/>
                    </a:lnTo>
                    <a:lnTo>
                      <a:pt x="3127" y="669"/>
                    </a:lnTo>
                    <a:lnTo>
                      <a:pt x="2653" y="941"/>
                    </a:lnTo>
                    <a:lnTo>
                      <a:pt x="2653" y="941"/>
                    </a:lnTo>
                    <a:lnTo>
                      <a:pt x="1720" y="1477"/>
                    </a:lnTo>
                    <a:lnTo>
                      <a:pt x="1243" y="1204"/>
                    </a:lnTo>
                    <a:lnTo>
                      <a:pt x="1243" y="1163"/>
                    </a:lnTo>
                    <a:lnTo>
                      <a:pt x="1587" y="1359"/>
                    </a:lnTo>
                    <a:lnTo>
                      <a:pt x="1243" y="1163"/>
                    </a:lnTo>
                    <a:lnTo>
                      <a:pt x="1701" y="899"/>
                    </a:lnTo>
                    <a:lnTo>
                      <a:pt x="1713" y="892"/>
                    </a:lnTo>
                    <a:lnTo>
                      <a:pt x="2176" y="626"/>
                    </a:lnTo>
                    <a:lnTo>
                      <a:pt x="2650" y="353"/>
                    </a:lnTo>
                    <a:close/>
                    <a:moveTo>
                      <a:pt x="2891" y="0"/>
                    </a:moveTo>
                    <a:lnTo>
                      <a:pt x="2095" y="459"/>
                    </a:lnTo>
                    <a:lnTo>
                      <a:pt x="2095" y="459"/>
                    </a:lnTo>
                    <a:lnTo>
                      <a:pt x="1922" y="558"/>
                    </a:lnTo>
                    <a:lnTo>
                      <a:pt x="1253" y="172"/>
                    </a:lnTo>
                    <a:lnTo>
                      <a:pt x="1147" y="234"/>
                    </a:lnTo>
                    <a:lnTo>
                      <a:pt x="1823" y="623"/>
                    </a:lnTo>
                    <a:lnTo>
                      <a:pt x="1823" y="624"/>
                    </a:lnTo>
                    <a:lnTo>
                      <a:pt x="1823" y="662"/>
                    </a:lnTo>
                    <a:lnTo>
                      <a:pt x="1599" y="791"/>
                    </a:lnTo>
                    <a:lnTo>
                      <a:pt x="1599" y="791"/>
                    </a:lnTo>
                    <a:lnTo>
                      <a:pt x="1599" y="791"/>
                    </a:lnTo>
                    <a:lnTo>
                      <a:pt x="1599" y="791"/>
                    </a:lnTo>
                    <a:lnTo>
                      <a:pt x="1599" y="791"/>
                    </a:lnTo>
                    <a:lnTo>
                      <a:pt x="890" y="382"/>
                    </a:lnTo>
                    <a:lnTo>
                      <a:pt x="801" y="433"/>
                    </a:lnTo>
                    <a:lnTo>
                      <a:pt x="1546" y="863"/>
                    </a:lnTo>
                    <a:lnTo>
                      <a:pt x="1546" y="863"/>
                    </a:lnTo>
                    <a:lnTo>
                      <a:pt x="1546" y="902"/>
                    </a:lnTo>
                    <a:lnTo>
                      <a:pt x="1323" y="1032"/>
                    </a:lnTo>
                    <a:lnTo>
                      <a:pt x="1323" y="1032"/>
                    </a:lnTo>
                    <a:lnTo>
                      <a:pt x="1323" y="1032"/>
                    </a:lnTo>
                    <a:lnTo>
                      <a:pt x="1323" y="1032"/>
                    </a:lnTo>
                    <a:lnTo>
                      <a:pt x="1323" y="1032"/>
                    </a:lnTo>
                    <a:lnTo>
                      <a:pt x="543" y="583"/>
                    </a:lnTo>
                    <a:lnTo>
                      <a:pt x="390" y="672"/>
                    </a:lnTo>
                    <a:lnTo>
                      <a:pt x="659" y="825"/>
                    </a:lnTo>
                    <a:lnTo>
                      <a:pt x="659" y="825"/>
                    </a:lnTo>
                    <a:lnTo>
                      <a:pt x="663" y="829"/>
                    </a:lnTo>
                    <a:lnTo>
                      <a:pt x="873" y="950"/>
                    </a:lnTo>
                    <a:lnTo>
                      <a:pt x="873" y="948"/>
                    </a:lnTo>
                    <a:lnTo>
                      <a:pt x="877" y="952"/>
                    </a:lnTo>
                    <a:lnTo>
                      <a:pt x="1104" y="1083"/>
                    </a:lnTo>
                    <a:lnTo>
                      <a:pt x="1102" y="1124"/>
                    </a:lnTo>
                    <a:lnTo>
                      <a:pt x="882" y="1252"/>
                    </a:lnTo>
                    <a:lnTo>
                      <a:pt x="882" y="1211"/>
                    </a:lnTo>
                    <a:lnTo>
                      <a:pt x="882" y="1252"/>
                    </a:lnTo>
                    <a:lnTo>
                      <a:pt x="132" y="820"/>
                    </a:lnTo>
                    <a:lnTo>
                      <a:pt x="0" y="897"/>
                    </a:lnTo>
                    <a:lnTo>
                      <a:pt x="1423" y="1715"/>
                    </a:lnTo>
                    <a:lnTo>
                      <a:pt x="3648" y="437"/>
                    </a:lnTo>
                    <a:lnTo>
                      <a:pt x="2891" y="0"/>
                    </a:lnTo>
                    <a:close/>
                  </a:path>
                </a:pathLst>
              </a:custGeom>
              <a:solidFill>
                <a:srgbClr val="829F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" name="Freeform 20">
                <a:extLst>
                  <a:ext uri="{FF2B5EF4-FFF2-40B4-BE49-F238E27FC236}">
                    <a16:creationId xmlns:a16="http://schemas.microsoft.com/office/drawing/2014/main" id="{414FD01C-82AA-4E5C-8C58-D4DD309927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53417" y="2776472"/>
                <a:ext cx="4600194" cy="2162645"/>
              </a:xfrm>
              <a:custGeom>
                <a:avLst/>
                <a:gdLst>
                  <a:gd name="T0" fmla="*/ 654 w 3648"/>
                  <a:gd name="T1" fmla="*/ 1079 h 1715"/>
                  <a:gd name="T2" fmla="*/ 654 w 3648"/>
                  <a:gd name="T3" fmla="*/ 1079 h 1715"/>
                  <a:gd name="T4" fmla="*/ 442 w 3648"/>
                  <a:gd name="T5" fmla="*/ 957 h 1715"/>
                  <a:gd name="T6" fmla="*/ 654 w 3648"/>
                  <a:gd name="T7" fmla="*/ 1079 h 1715"/>
                  <a:gd name="T8" fmla="*/ 2653 w 3648"/>
                  <a:gd name="T9" fmla="*/ 902 h 1715"/>
                  <a:gd name="T10" fmla="*/ 2653 w 3648"/>
                  <a:gd name="T11" fmla="*/ 902 h 1715"/>
                  <a:gd name="T12" fmla="*/ 2653 w 3648"/>
                  <a:gd name="T13" fmla="*/ 902 h 1715"/>
                  <a:gd name="T14" fmla="*/ 228 w 3648"/>
                  <a:gd name="T15" fmla="*/ 834 h 1715"/>
                  <a:gd name="T16" fmla="*/ 440 w 3648"/>
                  <a:gd name="T17" fmla="*/ 957 h 1715"/>
                  <a:gd name="T18" fmla="*/ 702 w 3648"/>
                  <a:gd name="T19" fmla="*/ 633 h 1715"/>
                  <a:gd name="T20" fmla="*/ 1323 w 3648"/>
                  <a:gd name="T21" fmla="*/ 991 h 1715"/>
                  <a:gd name="T22" fmla="*/ 702 w 3648"/>
                  <a:gd name="T23" fmla="*/ 633 h 1715"/>
                  <a:gd name="T24" fmla="*/ 579 w 3648"/>
                  <a:gd name="T25" fmla="*/ 563 h 1715"/>
                  <a:gd name="T26" fmla="*/ 579 w 3648"/>
                  <a:gd name="T27" fmla="*/ 563 h 1715"/>
                  <a:gd name="T28" fmla="*/ 3138 w 3648"/>
                  <a:gd name="T29" fmla="*/ 623 h 1715"/>
                  <a:gd name="T30" fmla="*/ 3132 w 3648"/>
                  <a:gd name="T31" fmla="*/ 626 h 1715"/>
                  <a:gd name="T32" fmla="*/ 3127 w 3648"/>
                  <a:gd name="T33" fmla="*/ 629 h 1715"/>
                  <a:gd name="T34" fmla="*/ 979 w 3648"/>
                  <a:gd name="T35" fmla="*/ 392 h 1715"/>
                  <a:gd name="T36" fmla="*/ 1599 w 3648"/>
                  <a:gd name="T37" fmla="*/ 750 h 1715"/>
                  <a:gd name="T38" fmla="*/ 979 w 3648"/>
                  <a:gd name="T39" fmla="*/ 392 h 1715"/>
                  <a:gd name="T40" fmla="*/ 924 w 3648"/>
                  <a:gd name="T41" fmla="*/ 363 h 1715"/>
                  <a:gd name="T42" fmla="*/ 924 w 3648"/>
                  <a:gd name="T43" fmla="*/ 363 h 1715"/>
                  <a:gd name="T44" fmla="*/ 2660 w 3648"/>
                  <a:gd name="T45" fmla="*/ 348 h 1715"/>
                  <a:gd name="T46" fmla="*/ 3552 w 3648"/>
                  <a:gd name="T47" fmla="*/ 384 h 1715"/>
                  <a:gd name="T48" fmla="*/ 3553 w 3648"/>
                  <a:gd name="T49" fmla="*/ 423 h 1715"/>
                  <a:gd name="T50" fmla="*/ 3127 w 3648"/>
                  <a:gd name="T51" fmla="*/ 669 h 1715"/>
                  <a:gd name="T52" fmla="*/ 2653 w 3648"/>
                  <a:gd name="T53" fmla="*/ 941 h 1715"/>
                  <a:gd name="T54" fmla="*/ 1243 w 3648"/>
                  <a:gd name="T55" fmla="*/ 1204 h 1715"/>
                  <a:gd name="T56" fmla="*/ 1587 w 3648"/>
                  <a:gd name="T57" fmla="*/ 1359 h 1715"/>
                  <a:gd name="T58" fmla="*/ 1701 w 3648"/>
                  <a:gd name="T59" fmla="*/ 899 h 1715"/>
                  <a:gd name="T60" fmla="*/ 2176 w 3648"/>
                  <a:gd name="T61" fmla="*/ 626 h 1715"/>
                  <a:gd name="T62" fmla="*/ 2891 w 3648"/>
                  <a:gd name="T63" fmla="*/ 0 h 1715"/>
                  <a:gd name="T64" fmla="*/ 2095 w 3648"/>
                  <a:gd name="T65" fmla="*/ 459 h 1715"/>
                  <a:gd name="T66" fmla="*/ 1253 w 3648"/>
                  <a:gd name="T67" fmla="*/ 172 h 1715"/>
                  <a:gd name="T68" fmla="*/ 1823 w 3648"/>
                  <a:gd name="T69" fmla="*/ 623 h 1715"/>
                  <a:gd name="T70" fmla="*/ 1823 w 3648"/>
                  <a:gd name="T71" fmla="*/ 662 h 1715"/>
                  <a:gd name="T72" fmla="*/ 1599 w 3648"/>
                  <a:gd name="T73" fmla="*/ 791 h 1715"/>
                  <a:gd name="T74" fmla="*/ 1599 w 3648"/>
                  <a:gd name="T75" fmla="*/ 791 h 1715"/>
                  <a:gd name="T76" fmla="*/ 890 w 3648"/>
                  <a:gd name="T77" fmla="*/ 382 h 1715"/>
                  <a:gd name="T78" fmla="*/ 1546 w 3648"/>
                  <a:gd name="T79" fmla="*/ 863 h 1715"/>
                  <a:gd name="T80" fmla="*/ 1546 w 3648"/>
                  <a:gd name="T81" fmla="*/ 902 h 1715"/>
                  <a:gd name="T82" fmla="*/ 1323 w 3648"/>
                  <a:gd name="T83" fmla="*/ 1032 h 1715"/>
                  <a:gd name="T84" fmla="*/ 1323 w 3648"/>
                  <a:gd name="T85" fmla="*/ 1032 h 1715"/>
                  <a:gd name="T86" fmla="*/ 543 w 3648"/>
                  <a:gd name="T87" fmla="*/ 583 h 1715"/>
                  <a:gd name="T88" fmla="*/ 659 w 3648"/>
                  <a:gd name="T89" fmla="*/ 825 h 1715"/>
                  <a:gd name="T90" fmla="*/ 663 w 3648"/>
                  <a:gd name="T91" fmla="*/ 829 h 1715"/>
                  <a:gd name="T92" fmla="*/ 873 w 3648"/>
                  <a:gd name="T93" fmla="*/ 948 h 1715"/>
                  <a:gd name="T94" fmla="*/ 1104 w 3648"/>
                  <a:gd name="T95" fmla="*/ 1083 h 1715"/>
                  <a:gd name="T96" fmla="*/ 882 w 3648"/>
                  <a:gd name="T97" fmla="*/ 1252 h 1715"/>
                  <a:gd name="T98" fmla="*/ 882 w 3648"/>
                  <a:gd name="T99" fmla="*/ 1252 h 1715"/>
                  <a:gd name="T100" fmla="*/ 0 w 3648"/>
                  <a:gd name="T101" fmla="*/ 897 h 1715"/>
                  <a:gd name="T102" fmla="*/ 3648 w 3648"/>
                  <a:gd name="T103" fmla="*/ 437 h 17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648" h="1715">
                    <a:moveTo>
                      <a:pt x="654" y="1079"/>
                    </a:moveTo>
                    <a:lnTo>
                      <a:pt x="654" y="1079"/>
                    </a:lnTo>
                    <a:lnTo>
                      <a:pt x="882" y="1211"/>
                    </a:lnTo>
                    <a:lnTo>
                      <a:pt x="654" y="1079"/>
                    </a:lnTo>
                    <a:moveTo>
                      <a:pt x="442" y="957"/>
                    </a:moveTo>
                    <a:lnTo>
                      <a:pt x="442" y="957"/>
                    </a:lnTo>
                    <a:lnTo>
                      <a:pt x="654" y="1079"/>
                    </a:lnTo>
                    <a:lnTo>
                      <a:pt x="654" y="1079"/>
                    </a:lnTo>
                    <a:lnTo>
                      <a:pt x="442" y="957"/>
                    </a:lnTo>
                    <a:moveTo>
                      <a:pt x="2653" y="902"/>
                    </a:moveTo>
                    <a:lnTo>
                      <a:pt x="2425" y="1032"/>
                    </a:lnTo>
                    <a:lnTo>
                      <a:pt x="2653" y="902"/>
                    </a:lnTo>
                    <a:lnTo>
                      <a:pt x="2653" y="902"/>
                    </a:lnTo>
                    <a:lnTo>
                      <a:pt x="2653" y="902"/>
                    </a:lnTo>
                    <a:moveTo>
                      <a:pt x="228" y="834"/>
                    </a:moveTo>
                    <a:lnTo>
                      <a:pt x="228" y="834"/>
                    </a:lnTo>
                    <a:lnTo>
                      <a:pt x="440" y="957"/>
                    </a:lnTo>
                    <a:lnTo>
                      <a:pt x="440" y="957"/>
                    </a:lnTo>
                    <a:lnTo>
                      <a:pt x="228" y="834"/>
                    </a:lnTo>
                    <a:moveTo>
                      <a:pt x="702" y="633"/>
                    </a:moveTo>
                    <a:lnTo>
                      <a:pt x="702" y="633"/>
                    </a:lnTo>
                    <a:lnTo>
                      <a:pt x="1323" y="991"/>
                    </a:lnTo>
                    <a:lnTo>
                      <a:pt x="1323" y="991"/>
                    </a:lnTo>
                    <a:lnTo>
                      <a:pt x="702" y="633"/>
                    </a:lnTo>
                    <a:moveTo>
                      <a:pt x="579" y="563"/>
                    </a:moveTo>
                    <a:lnTo>
                      <a:pt x="579" y="563"/>
                    </a:lnTo>
                    <a:lnTo>
                      <a:pt x="651" y="604"/>
                    </a:lnTo>
                    <a:lnTo>
                      <a:pt x="579" y="563"/>
                    </a:lnTo>
                    <a:moveTo>
                      <a:pt x="3459" y="438"/>
                    </a:moveTo>
                    <a:lnTo>
                      <a:pt x="3138" y="623"/>
                    </a:lnTo>
                    <a:lnTo>
                      <a:pt x="3132" y="626"/>
                    </a:lnTo>
                    <a:lnTo>
                      <a:pt x="3132" y="626"/>
                    </a:lnTo>
                    <a:lnTo>
                      <a:pt x="3127" y="629"/>
                    </a:lnTo>
                    <a:lnTo>
                      <a:pt x="3127" y="629"/>
                    </a:lnTo>
                    <a:lnTo>
                      <a:pt x="3459" y="438"/>
                    </a:lnTo>
                    <a:moveTo>
                      <a:pt x="979" y="392"/>
                    </a:moveTo>
                    <a:lnTo>
                      <a:pt x="977" y="394"/>
                    </a:lnTo>
                    <a:lnTo>
                      <a:pt x="1599" y="750"/>
                    </a:lnTo>
                    <a:lnTo>
                      <a:pt x="1599" y="750"/>
                    </a:lnTo>
                    <a:lnTo>
                      <a:pt x="979" y="392"/>
                    </a:lnTo>
                    <a:moveTo>
                      <a:pt x="924" y="363"/>
                    </a:moveTo>
                    <a:lnTo>
                      <a:pt x="924" y="363"/>
                    </a:lnTo>
                    <a:lnTo>
                      <a:pt x="928" y="365"/>
                    </a:lnTo>
                    <a:lnTo>
                      <a:pt x="924" y="363"/>
                    </a:lnTo>
                    <a:moveTo>
                      <a:pt x="2650" y="353"/>
                    </a:moveTo>
                    <a:lnTo>
                      <a:pt x="2660" y="348"/>
                    </a:lnTo>
                    <a:lnTo>
                      <a:pt x="3076" y="109"/>
                    </a:lnTo>
                    <a:lnTo>
                      <a:pt x="3552" y="384"/>
                    </a:lnTo>
                    <a:lnTo>
                      <a:pt x="3553" y="384"/>
                    </a:lnTo>
                    <a:lnTo>
                      <a:pt x="3553" y="423"/>
                    </a:lnTo>
                    <a:lnTo>
                      <a:pt x="3127" y="669"/>
                    </a:lnTo>
                    <a:lnTo>
                      <a:pt x="3127" y="669"/>
                    </a:lnTo>
                    <a:lnTo>
                      <a:pt x="2653" y="941"/>
                    </a:lnTo>
                    <a:lnTo>
                      <a:pt x="2653" y="941"/>
                    </a:lnTo>
                    <a:lnTo>
                      <a:pt x="1720" y="1477"/>
                    </a:lnTo>
                    <a:lnTo>
                      <a:pt x="1243" y="1204"/>
                    </a:lnTo>
                    <a:lnTo>
                      <a:pt x="1243" y="1163"/>
                    </a:lnTo>
                    <a:lnTo>
                      <a:pt x="1587" y="1359"/>
                    </a:lnTo>
                    <a:lnTo>
                      <a:pt x="1243" y="1163"/>
                    </a:lnTo>
                    <a:lnTo>
                      <a:pt x="1701" y="899"/>
                    </a:lnTo>
                    <a:lnTo>
                      <a:pt x="1713" y="892"/>
                    </a:lnTo>
                    <a:lnTo>
                      <a:pt x="2176" y="626"/>
                    </a:lnTo>
                    <a:lnTo>
                      <a:pt x="2650" y="353"/>
                    </a:lnTo>
                    <a:moveTo>
                      <a:pt x="2891" y="0"/>
                    </a:moveTo>
                    <a:lnTo>
                      <a:pt x="2095" y="459"/>
                    </a:lnTo>
                    <a:lnTo>
                      <a:pt x="2095" y="459"/>
                    </a:lnTo>
                    <a:lnTo>
                      <a:pt x="1922" y="558"/>
                    </a:lnTo>
                    <a:lnTo>
                      <a:pt x="1253" y="172"/>
                    </a:lnTo>
                    <a:lnTo>
                      <a:pt x="1147" y="234"/>
                    </a:lnTo>
                    <a:lnTo>
                      <a:pt x="1823" y="623"/>
                    </a:lnTo>
                    <a:lnTo>
                      <a:pt x="1823" y="624"/>
                    </a:lnTo>
                    <a:lnTo>
                      <a:pt x="1823" y="662"/>
                    </a:lnTo>
                    <a:lnTo>
                      <a:pt x="1599" y="791"/>
                    </a:lnTo>
                    <a:lnTo>
                      <a:pt x="1599" y="791"/>
                    </a:lnTo>
                    <a:lnTo>
                      <a:pt x="1599" y="791"/>
                    </a:lnTo>
                    <a:lnTo>
                      <a:pt x="1599" y="791"/>
                    </a:lnTo>
                    <a:lnTo>
                      <a:pt x="1599" y="791"/>
                    </a:lnTo>
                    <a:lnTo>
                      <a:pt x="890" y="382"/>
                    </a:lnTo>
                    <a:lnTo>
                      <a:pt x="801" y="433"/>
                    </a:lnTo>
                    <a:lnTo>
                      <a:pt x="1546" y="863"/>
                    </a:lnTo>
                    <a:lnTo>
                      <a:pt x="1546" y="863"/>
                    </a:lnTo>
                    <a:lnTo>
                      <a:pt x="1546" y="902"/>
                    </a:lnTo>
                    <a:lnTo>
                      <a:pt x="1323" y="1032"/>
                    </a:lnTo>
                    <a:lnTo>
                      <a:pt x="1323" y="1032"/>
                    </a:lnTo>
                    <a:lnTo>
                      <a:pt x="1323" y="1032"/>
                    </a:lnTo>
                    <a:lnTo>
                      <a:pt x="1323" y="1032"/>
                    </a:lnTo>
                    <a:lnTo>
                      <a:pt x="1323" y="1032"/>
                    </a:lnTo>
                    <a:lnTo>
                      <a:pt x="543" y="583"/>
                    </a:lnTo>
                    <a:lnTo>
                      <a:pt x="390" y="672"/>
                    </a:lnTo>
                    <a:lnTo>
                      <a:pt x="659" y="825"/>
                    </a:lnTo>
                    <a:lnTo>
                      <a:pt x="659" y="825"/>
                    </a:lnTo>
                    <a:lnTo>
                      <a:pt x="663" y="829"/>
                    </a:lnTo>
                    <a:lnTo>
                      <a:pt x="873" y="950"/>
                    </a:lnTo>
                    <a:lnTo>
                      <a:pt x="873" y="948"/>
                    </a:lnTo>
                    <a:lnTo>
                      <a:pt x="877" y="952"/>
                    </a:lnTo>
                    <a:lnTo>
                      <a:pt x="1104" y="1083"/>
                    </a:lnTo>
                    <a:lnTo>
                      <a:pt x="1102" y="1124"/>
                    </a:lnTo>
                    <a:lnTo>
                      <a:pt x="882" y="1252"/>
                    </a:lnTo>
                    <a:lnTo>
                      <a:pt x="882" y="1211"/>
                    </a:lnTo>
                    <a:lnTo>
                      <a:pt x="882" y="1252"/>
                    </a:lnTo>
                    <a:lnTo>
                      <a:pt x="132" y="820"/>
                    </a:lnTo>
                    <a:lnTo>
                      <a:pt x="0" y="897"/>
                    </a:lnTo>
                    <a:lnTo>
                      <a:pt x="1423" y="1715"/>
                    </a:lnTo>
                    <a:lnTo>
                      <a:pt x="3648" y="437"/>
                    </a:lnTo>
                    <a:lnTo>
                      <a:pt x="289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2" name="Freeform 21">
                <a:extLst>
                  <a:ext uri="{FF2B5EF4-FFF2-40B4-BE49-F238E27FC236}">
                    <a16:creationId xmlns:a16="http://schemas.microsoft.com/office/drawing/2014/main" id="{E09CBCA9-A528-4B66-B9B5-2FA7330F3C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49069" y="3051374"/>
                <a:ext cx="281207" cy="209329"/>
              </a:xfrm>
              <a:custGeom>
                <a:avLst/>
                <a:gdLst>
                  <a:gd name="T0" fmla="*/ 223 w 223"/>
                  <a:gd name="T1" fmla="*/ 0 h 166"/>
                  <a:gd name="T2" fmla="*/ 223 w 223"/>
                  <a:gd name="T3" fmla="*/ 0 h 166"/>
                  <a:gd name="T4" fmla="*/ 0 w 223"/>
                  <a:gd name="T5" fmla="*/ 128 h 166"/>
                  <a:gd name="T6" fmla="*/ 65 w 223"/>
                  <a:gd name="T7" fmla="*/ 166 h 166"/>
                  <a:gd name="T8" fmla="*/ 223 w 223"/>
                  <a:gd name="T9" fmla="*/ 74 h 166"/>
                  <a:gd name="T10" fmla="*/ 223 w 223"/>
                  <a:gd name="T11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3" h="166">
                    <a:moveTo>
                      <a:pt x="223" y="0"/>
                    </a:moveTo>
                    <a:lnTo>
                      <a:pt x="223" y="0"/>
                    </a:lnTo>
                    <a:lnTo>
                      <a:pt x="0" y="128"/>
                    </a:lnTo>
                    <a:lnTo>
                      <a:pt x="65" y="166"/>
                    </a:lnTo>
                    <a:lnTo>
                      <a:pt x="223" y="74"/>
                    </a:lnTo>
                    <a:lnTo>
                      <a:pt x="223" y="0"/>
                    </a:lnTo>
                    <a:close/>
                  </a:path>
                </a:pathLst>
              </a:custGeom>
              <a:solidFill>
                <a:srgbClr val="B2C8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3" name="Freeform 22">
                <a:extLst>
                  <a:ext uri="{FF2B5EF4-FFF2-40B4-BE49-F238E27FC236}">
                    <a16:creationId xmlns:a16="http://schemas.microsoft.com/office/drawing/2014/main" id="{2DF76003-A30C-45FD-8E53-D6E7AF063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49069" y="3051374"/>
                <a:ext cx="281207" cy="209329"/>
              </a:xfrm>
              <a:custGeom>
                <a:avLst/>
                <a:gdLst>
                  <a:gd name="T0" fmla="*/ 223 w 223"/>
                  <a:gd name="T1" fmla="*/ 0 h 166"/>
                  <a:gd name="T2" fmla="*/ 223 w 223"/>
                  <a:gd name="T3" fmla="*/ 0 h 166"/>
                  <a:gd name="T4" fmla="*/ 0 w 223"/>
                  <a:gd name="T5" fmla="*/ 128 h 166"/>
                  <a:gd name="T6" fmla="*/ 65 w 223"/>
                  <a:gd name="T7" fmla="*/ 166 h 166"/>
                  <a:gd name="T8" fmla="*/ 223 w 223"/>
                  <a:gd name="T9" fmla="*/ 74 h 166"/>
                  <a:gd name="T10" fmla="*/ 223 w 223"/>
                  <a:gd name="T11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3" h="166">
                    <a:moveTo>
                      <a:pt x="223" y="0"/>
                    </a:moveTo>
                    <a:lnTo>
                      <a:pt x="223" y="0"/>
                    </a:lnTo>
                    <a:lnTo>
                      <a:pt x="0" y="128"/>
                    </a:lnTo>
                    <a:lnTo>
                      <a:pt x="65" y="166"/>
                    </a:lnTo>
                    <a:lnTo>
                      <a:pt x="223" y="74"/>
                    </a:lnTo>
                    <a:lnTo>
                      <a:pt x="22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4" name="Freeform 27">
                <a:extLst>
                  <a:ext uri="{FF2B5EF4-FFF2-40B4-BE49-F238E27FC236}">
                    <a16:creationId xmlns:a16="http://schemas.microsoft.com/office/drawing/2014/main" id="{8E88A982-2695-490C-B450-EC6654B28C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7846" y="3327537"/>
                <a:ext cx="2887731" cy="1706157"/>
              </a:xfrm>
              <a:custGeom>
                <a:avLst/>
                <a:gdLst>
                  <a:gd name="T0" fmla="*/ 2225 w 2290"/>
                  <a:gd name="T1" fmla="*/ 0 h 1353"/>
                  <a:gd name="T2" fmla="*/ 0 w 2290"/>
                  <a:gd name="T3" fmla="*/ 1278 h 1353"/>
                  <a:gd name="T4" fmla="*/ 0 w 2290"/>
                  <a:gd name="T5" fmla="*/ 1353 h 1353"/>
                  <a:gd name="T6" fmla="*/ 2290 w 2290"/>
                  <a:gd name="T7" fmla="*/ 35 h 1353"/>
                  <a:gd name="T8" fmla="*/ 2225 w 2290"/>
                  <a:gd name="T9" fmla="*/ 0 h 1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90" h="1353">
                    <a:moveTo>
                      <a:pt x="2225" y="0"/>
                    </a:moveTo>
                    <a:lnTo>
                      <a:pt x="0" y="1278"/>
                    </a:lnTo>
                    <a:lnTo>
                      <a:pt x="0" y="1353"/>
                    </a:lnTo>
                    <a:lnTo>
                      <a:pt x="2290" y="35"/>
                    </a:lnTo>
                    <a:lnTo>
                      <a:pt x="2225" y="0"/>
                    </a:lnTo>
                    <a:close/>
                  </a:path>
                </a:pathLst>
              </a:custGeom>
              <a:solidFill>
                <a:srgbClr val="3F6D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5" name="Freeform 28">
                <a:extLst>
                  <a:ext uri="{FF2B5EF4-FFF2-40B4-BE49-F238E27FC236}">
                    <a16:creationId xmlns:a16="http://schemas.microsoft.com/office/drawing/2014/main" id="{ECEF34C6-5EA4-432B-BDC4-E60229226A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7846" y="3327537"/>
                <a:ext cx="2887731" cy="1706157"/>
              </a:xfrm>
              <a:custGeom>
                <a:avLst/>
                <a:gdLst>
                  <a:gd name="T0" fmla="*/ 2225 w 2290"/>
                  <a:gd name="T1" fmla="*/ 0 h 1353"/>
                  <a:gd name="T2" fmla="*/ 0 w 2290"/>
                  <a:gd name="T3" fmla="*/ 1278 h 1353"/>
                  <a:gd name="T4" fmla="*/ 0 w 2290"/>
                  <a:gd name="T5" fmla="*/ 1353 h 1353"/>
                  <a:gd name="T6" fmla="*/ 2290 w 2290"/>
                  <a:gd name="T7" fmla="*/ 35 h 1353"/>
                  <a:gd name="T8" fmla="*/ 2225 w 2290"/>
                  <a:gd name="T9" fmla="*/ 0 h 1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90" h="1353">
                    <a:moveTo>
                      <a:pt x="2225" y="0"/>
                    </a:moveTo>
                    <a:lnTo>
                      <a:pt x="0" y="1278"/>
                    </a:lnTo>
                    <a:lnTo>
                      <a:pt x="0" y="1353"/>
                    </a:lnTo>
                    <a:lnTo>
                      <a:pt x="2290" y="35"/>
                    </a:lnTo>
                    <a:lnTo>
                      <a:pt x="222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6" name="Freeform 35">
                <a:extLst>
                  <a:ext uri="{FF2B5EF4-FFF2-40B4-BE49-F238E27FC236}">
                    <a16:creationId xmlns:a16="http://schemas.microsoft.com/office/drawing/2014/main" id="{2671DE1E-CF5E-4A89-81D1-C9DEE5873C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451" y="3907605"/>
                <a:ext cx="1876395" cy="1126089"/>
              </a:xfrm>
              <a:custGeom>
                <a:avLst/>
                <a:gdLst>
                  <a:gd name="T0" fmla="*/ 65 w 1488"/>
                  <a:gd name="T1" fmla="*/ 0 h 893"/>
                  <a:gd name="T2" fmla="*/ 0 w 1488"/>
                  <a:gd name="T3" fmla="*/ 38 h 893"/>
                  <a:gd name="T4" fmla="*/ 1488 w 1488"/>
                  <a:gd name="T5" fmla="*/ 893 h 893"/>
                  <a:gd name="T6" fmla="*/ 1488 w 1488"/>
                  <a:gd name="T7" fmla="*/ 818 h 893"/>
                  <a:gd name="T8" fmla="*/ 65 w 1488"/>
                  <a:gd name="T9" fmla="*/ 0 h 8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8" h="893">
                    <a:moveTo>
                      <a:pt x="65" y="0"/>
                    </a:moveTo>
                    <a:lnTo>
                      <a:pt x="0" y="38"/>
                    </a:lnTo>
                    <a:lnTo>
                      <a:pt x="1488" y="893"/>
                    </a:lnTo>
                    <a:lnTo>
                      <a:pt x="1488" y="818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3B6E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7" name="Freeform 36">
                <a:extLst>
                  <a:ext uri="{FF2B5EF4-FFF2-40B4-BE49-F238E27FC236}">
                    <a16:creationId xmlns:a16="http://schemas.microsoft.com/office/drawing/2014/main" id="{C5EADF95-5B21-4B1E-AC96-398C1D1FAE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1451" y="3907605"/>
                <a:ext cx="1876395" cy="1126089"/>
              </a:xfrm>
              <a:custGeom>
                <a:avLst/>
                <a:gdLst>
                  <a:gd name="T0" fmla="*/ 65 w 1488"/>
                  <a:gd name="T1" fmla="*/ 0 h 893"/>
                  <a:gd name="T2" fmla="*/ 0 w 1488"/>
                  <a:gd name="T3" fmla="*/ 38 h 893"/>
                  <a:gd name="T4" fmla="*/ 1488 w 1488"/>
                  <a:gd name="T5" fmla="*/ 893 h 893"/>
                  <a:gd name="T6" fmla="*/ 1488 w 1488"/>
                  <a:gd name="T7" fmla="*/ 818 h 893"/>
                  <a:gd name="T8" fmla="*/ 65 w 1488"/>
                  <a:gd name="T9" fmla="*/ 0 h 8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8" h="893">
                    <a:moveTo>
                      <a:pt x="65" y="0"/>
                    </a:moveTo>
                    <a:lnTo>
                      <a:pt x="0" y="38"/>
                    </a:lnTo>
                    <a:lnTo>
                      <a:pt x="1488" y="893"/>
                    </a:lnTo>
                    <a:lnTo>
                      <a:pt x="1488" y="818"/>
                    </a:lnTo>
                    <a:lnTo>
                      <a:pt x="6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8" name="Freeform 76">
                <a:extLst>
                  <a:ext uri="{FF2B5EF4-FFF2-40B4-BE49-F238E27FC236}">
                    <a16:creationId xmlns:a16="http://schemas.microsoft.com/office/drawing/2014/main" id="{61940430-FCF1-4E76-840E-D40006B146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35223" y="1568417"/>
                <a:ext cx="781831" cy="530888"/>
              </a:xfrm>
              <a:custGeom>
                <a:avLst/>
                <a:gdLst>
                  <a:gd name="T0" fmla="*/ 0 w 620"/>
                  <a:gd name="T1" fmla="*/ 0 h 421"/>
                  <a:gd name="T2" fmla="*/ 204 w 620"/>
                  <a:gd name="T3" fmla="*/ 119 h 421"/>
                  <a:gd name="T4" fmla="*/ 93 w 620"/>
                  <a:gd name="T5" fmla="*/ 182 h 421"/>
                  <a:gd name="T6" fmla="*/ 509 w 620"/>
                  <a:gd name="T7" fmla="*/ 421 h 421"/>
                  <a:gd name="T8" fmla="*/ 620 w 620"/>
                  <a:gd name="T9" fmla="*/ 358 h 421"/>
                  <a:gd name="T10" fmla="*/ 620 w 620"/>
                  <a:gd name="T11" fmla="*/ 358 h 421"/>
                  <a:gd name="T12" fmla="*/ 620 w 620"/>
                  <a:gd name="T13" fmla="*/ 358 h 421"/>
                  <a:gd name="T14" fmla="*/ 0 w 620"/>
                  <a:gd name="T15" fmla="*/ 0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0" h="421">
                    <a:moveTo>
                      <a:pt x="0" y="0"/>
                    </a:moveTo>
                    <a:lnTo>
                      <a:pt x="204" y="119"/>
                    </a:lnTo>
                    <a:lnTo>
                      <a:pt x="93" y="182"/>
                    </a:lnTo>
                    <a:lnTo>
                      <a:pt x="509" y="421"/>
                    </a:lnTo>
                    <a:lnTo>
                      <a:pt x="620" y="358"/>
                    </a:lnTo>
                    <a:lnTo>
                      <a:pt x="620" y="358"/>
                    </a:lnTo>
                    <a:lnTo>
                      <a:pt x="620" y="3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EB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9" name="Freeform 77">
                <a:extLst>
                  <a:ext uri="{FF2B5EF4-FFF2-40B4-BE49-F238E27FC236}">
                    <a16:creationId xmlns:a16="http://schemas.microsoft.com/office/drawing/2014/main" id="{380BF58A-09C7-402C-ABCE-87D4336487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35223" y="1568417"/>
                <a:ext cx="781831" cy="530888"/>
              </a:xfrm>
              <a:custGeom>
                <a:avLst/>
                <a:gdLst>
                  <a:gd name="T0" fmla="*/ 0 w 620"/>
                  <a:gd name="T1" fmla="*/ 0 h 421"/>
                  <a:gd name="T2" fmla="*/ 204 w 620"/>
                  <a:gd name="T3" fmla="*/ 119 h 421"/>
                  <a:gd name="T4" fmla="*/ 93 w 620"/>
                  <a:gd name="T5" fmla="*/ 182 h 421"/>
                  <a:gd name="T6" fmla="*/ 509 w 620"/>
                  <a:gd name="T7" fmla="*/ 421 h 421"/>
                  <a:gd name="T8" fmla="*/ 620 w 620"/>
                  <a:gd name="T9" fmla="*/ 358 h 421"/>
                  <a:gd name="T10" fmla="*/ 620 w 620"/>
                  <a:gd name="T11" fmla="*/ 358 h 421"/>
                  <a:gd name="T12" fmla="*/ 620 w 620"/>
                  <a:gd name="T13" fmla="*/ 358 h 421"/>
                  <a:gd name="T14" fmla="*/ 0 w 620"/>
                  <a:gd name="T15" fmla="*/ 0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0" h="421">
                    <a:moveTo>
                      <a:pt x="0" y="0"/>
                    </a:moveTo>
                    <a:lnTo>
                      <a:pt x="204" y="119"/>
                    </a:lnTo>
                    <a:lnTo>
                      <a:pt x="93" y="182"/>
                    </a:lnTo>
                    <a:lnTo>
                      <a:pt x="509" y="421"/>
                    </a:lnTo>
                    <a:lnTo>
                      <a:pt x="620" y="358"/>
                    </a:lnTo>
                    <a:lnTo>
                      <a:pt x="620" y="358"/>
                    </a:lnTo>
                    <a:lnTo>
                      <a:pt x="620" y="358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0" name="Freeform 84">
                <a:extLst>
                  <a:ext uri="{FF2B5EF4-FFF2-40B4-BE49-F238E27FC236}">
                    <a16:creationId xmlns:a16="http://schemas.microsoft.com/office/drawing/2014/main" id="{C54AC26A-9C4D-4BBF-B0B7-23EBC1016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52755" y="1568417"/>
                <a:ext cx="539716" cy="240854"/>
              </a:xfrm>
              <a:custGeom>
                <a:avLst/>
                <a:gdLst>
                  <a:gd name="T0" fmla="*/ 224 w 428"/>
                  <a:gd name="T1" fmla="*/ 0 h 191"/>
                  <a:gd name="T2" fmla="*/ 0 w 428"/>
                  <a:gd name="T3" fmla="*/ 128 h 191"/>
                  <a:gd name="T4" fmla="*/ 110 w 428"/>
                  <a:gd name="T5" fmla="*/ 191 h 191"/>
                  <a:gd name="T6" fmla="*/ 221 w 428"/>
                  <a:gd name="T7" fmla="*/ 128 h 191"/>
                  <a:gd name="T8" fmla="*/ 317 w 428"/>
                  <a:gd name="T9" fmla="*/ 182 h 191"/>
                  <a:gd name="T10" fmla="*/ 428 w 428"/>
                  <a:gd name="T11" fmla="*/ 119 h 191"/>
                  <a:gd name="T12" fmla="*/ 224 w 428"/>
                  <a:gd name="T13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8" h="191">
                    <a:moveTo>
                      <a:pt x="224" y="0"/>
                    </a:moveTo>
                    <a:lnTo>
                      <a:pt x="0" y="128"/>
                    </a:lnTo>
                    <a:lnTo>
                      <a:pt x="110" y="191"/>
                    </a:lnTo>
                    <a:lnTo>
                      <a:pt x="221" y="128"/>
                    </a:lnTo>
                    <a:lnTo>
                      <a:pt x="317" y="182"/>
                    </a:lnTo>
                    <a:lnTo>
                      <a:pt x="428" y="119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5DE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1" name="Freeform 85">
                <a:extLst>
                  <a:ext uri="{FF2B5EF4-FFF2-40B4-BE49-F238E27FC236}">
                    <a16:creationId xmlns:a16="http://schemas.microsoft.com/office/drawing/2014/main" id="{C133C93C-F7F4-4559-A83F-EF2A8AFF46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52755" y="1568417"/>
                <a:ext cx="539716" cy="240854"/>
              </a:xfrm>
              <a:custGeom>
                <a:avLst/>
                <a:gdLst>
                  <a:gd name="T0" fmla="*/ 224 w 428"/>
                  <a:gd name="T1" fmla="*/ 0 h 191"/>
                  <a:gd name="T2" fmla="*/ 0 w 428"/>
                  <a:gd name="T3" fmla="*/ 128 h 191"/>
                  <a:gd name="T4" fmla="*/ 110 w 428"/>
                  <a:gd name="T5" fmla="*/ 191 h 191"/>
                  <a:gd name="T6" fmla="*/ 221 w 428"/>
                  <a:gd name="T7" fmla="*/ 128 h 191"/>
                  <a:gd name="T8" fmla="*/ 317 w 428"/>
                  <a:gd name="T9" fmla="*/ 182 h 191"/>
                  <a:gd name="T10" fmla="*/ 428 w 428"/>
                  <a:gd name="T11" fmla="*/ 119 h 191"/>
                  <a:gd name="T12" fmla="*/ 224 w 428"/>
                  <a:gd name="T13" fmla="*/ 0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8" h="191">
                    <a:moveTo>
                      <a:pt x="224" y="0"/>
                    </a:moveTo>
                    <a:lnTo>
                      <a:pt x="0" y="128"/>
                    </a:lnTo>
                    <a:lnTo>
                      <a:pt x="110" y="191"/>
                    </a:lnTo>
                    <a:lnTo>
                      <a:pt x="221" y="128"/>
                    </a:lnTo>
                    <a:lnTo>
                      <a:pt x="317" y="182"/>
                    </a:lnTo>
                    <a:lnTo>
                      <a:pt x="428" y="119"/>
                    </a:lnTo>
                    <a:lnTo>
                      <a:pt x="22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2" name="Freeform 90">
                <a:extLst>
                  <a:ext uri="{FF2B5EF4-FFF2-40B4-BE49-F238E27FC236}">
                    <a16:creationId xmlns:a16="http://schemas.microsoft.com/office/drawing/2014/main" id="{B5EB2028-1562-4115-87E6-35DCFAFBC5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4694" y="1630207"/>
                <a:ext cx="210590" cy="121058"/>
              </a:xfrm>
              <a:custGeom>
                <a:avLst/>
                <a:gdLst>
                  <a:gd name="T0" fmla="*/ 92 w 97"/>
                  <a:gd name="T1" fmla="*/ 44 h 56"/>
                  <a:gd name="T2" fmla="*/ 93 w 97"/>
                  <a:gd name="T3" fmla="*/ 53 h 56"/>
                  <a:gd name="T4" fmla="*/ 77 w 97"/>
                  <a:gd name="T5" fmla="*/ 53 h 56"/>
                  <a:gd name="T6" fmla="*/ 4 w 97"/>
                  <a:gd name="T7" fmla="*/ 12 h 56"/>
                  <a:gd name="T8" fmla="*/ 4 w 97"/>
                  <a:gd name="T9" fmla="*/ 3 h 56"/>
                  <a:gd name="T10" fmla="*/ 20 w 97"/>
                  <a:gd name="T11" fmla="*/ 3 h 56"/>
                  <a:gd name="T12" fmla="*/ 92 w 97"/>
                  <a:gd name="T13" fmla="*/ 44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7" h="56">
                    <a:moveTo>
                      <a:pt x="92" y="44"/>
                    </a:moveTo>
                    <a:cubicBezTo>
                      <a:pt x="97" y="47"/>
                      <a:pt x="97" y="51"/>
                      <a:pt x="93" y="53"/>
                    </a:cubicBezTo>
                    <a:cubicBezTo>
                      <a:pt x="88" y="56"/>
                      <a:pt x="81" y="56"/>
                      <a:pt x="77" y="53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0" y="9"/>
                      <a:pt x="0" y="5"/>
                      <a:pt x="4" y="3"/>
                    </a:cubicBezTo>
                    <a:cubicBezTo>
                      <a:pt x="9" y="0"/>
                      <a:pt x="16" y="0"/>
                      <a:pt x="20" y="3"/>
                    </a:cubicBezTo>
                    <a:lnTo>
                      <a:pt x="92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grpSp>
            <p:nvGrpSpPr>
              <p:cNvPr id="23" name="Group 406">
                <a:extLst>
                  <a:ext uri="{FF2B5EF4-FFF2-40B4-BE49-F238E27FC236}">
                    <a16:creationId xmlns:a16="http://schemas.microsoft.com/office/drawing/2014/main" id="{9965AAD8-2150-4046-B9BA-850838BDAE1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698434" y="1927807"/>
                <a:ext cx="4798174" cy="2151296"/>
                <a:chOff x="3215" y="948"/>
                <a:chExt cx="3805" cy="1706"/>
              </a:xfrm>
            </p:grpSpPr>
            <p:sp>
              <p:nvSpPr>
                <p:cNvPr id="274" name="Freeform 206">
                  <a:extLst>
                    <a:ext uri="{FF2B5EF4-FFF2-40B4-BE49-F238E27FC236}">
                      <a16:creationId xmlns:a16="http://schemas.microsoft.com/office/drawing/2014/main" id="{C475C213-D954-42CC-8787-9F52BED98F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43" y="2204"/>
                  <a:ext cx="780" cy="449"/>
                </a:xfrm>
                <a:custGeom>
                  <a:avLst/>
                  <a:gdLst>
                    <a:gd name="T0" fmla="*/ 0 w 780"/>
                    <a:gd name="T1" fmla="*/ 0 h 449"/>
                    <a:gd name="T2" fmla="*/ 0 w 780"/>
                    <a:gd name="T3" fmla="*/ 0 h 449"/>
                    <a:gd name="T4" fmla="*/ 780 w 780"/>
                    <a:gd name="T5" fmla="*/ 449 h 449"/>
                    <a:gd name="T6" fmla="*/ 780 w 780"/>
                    <a:gd name="T7" fmla="*/ 408 h 449"/>
                    <a:gd name="T8" fmla="*/ 780 w 780"/>
                    <a:gd name="T9" fmla="*/ 408 h 449"/>
                    <a:gd name="T10" fmla="*/ 159 w 780"/>
                    <a:gd name="T11" fmla="*/ 50 h 449"/>
                    <a:gd name="T12" fmla="*/ 159 w 780"/>
                    <a:gd name="T13" fmla="*/ 50 h 449"/>
                    <a:gd name="T14" fmla="*/ 159 w 780"/>
                    <a:gd name="T15" fmla="*/ 91 h 449"/>
                    <a:gd name="T16" fmla="*/ 0 w 780"/>
                    <a:gd name="T17" fmla="*/ 0 h 4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80" h="44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80" y="449"/>
                      </a:lnTo>
                      <a:lnTo>
                        <a:pt x="780" y="408"/>
                      </a:lnTo>
                      <a:lnTo>
                        <a:pt x="780" y="408"/>
                      </a:lnTo>
                      <a:lnTo>
                        <a:pt x="159" y="50"/>
                      </a:lnTo>
                      <a:lnTo>
                        <a:pt x="159" y="50"/>
                      </a:lnTo>
                      <a:lnTo>
                        <a:pt x="159" y="9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0809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75" name="Freeform 207">
                  <a:extLst>
                    <a:ext uri="{FF2B5EF4-FFF2-40B4-BE49-F238E27FC236}">
                      <a16:creationId xmlns:a16="http://schemas.microsoft.com/office/drawing/2014/main" id="{9D94394C-9AAE-49AE-B72F-AFB94F184A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43" y="2204"/>
                  <a:ext cx="780" cy="449"/>
                </a:xfrm>
                <a:custGeom>
                  <a:avLst/>
                  <a:gdLst>
                    <a:gd name="T0" fmla="*/ 0 w 780"/>
                    <a:gd name="T1" fmla="*/ 0 h 449"/>
                    <a:gd name="T2" fmla="*/ 0 w 780"/>
                    <a:gd name="T3" fmla="*/ 0 h 449"/>
                    <a:gd name="T4" fmla="*/ 780 w 780"/>
                    <a:gd name="T5" fmla="*/ 449 h 449"/>
                    <a:gd name="T6" fmla="*/ 780 w 780"/>
                    <a:gd name="T7" fmla="*/ 408 h 449"/>
                    <a:gd name="T8" fmla="*/ 780 w 780"/>
                    <a:gd name="T9" fmla="*/ 408 h 449"/>
                    <a:gd name="T10" fmla="*/ 159 w 780"/>
                    <a:gd name="T11" fmla="*/ 50 h 449"/>
                    <a:gd name="T12" fmla="*/ 159 w 780"/>
                    <a:gd name="T13" fmla="*/ 50 h 449"/>
                    <a:gd name="T14" fmla="*/ 159 w 780"/>
                    <a:gd name="T15" fmla="*/ 91 h 449"/>
                    <a:gd name="T16" fmla="*/ 0 w 780"/>
                    <a:gd name="T17" fmla="*/ 0 h 4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80" h="44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80" y="449"/>
                      </a:lnTo>
                      <a:lnTo>
                        <a:pt x="780" y="408"/>
                      </a:lnTo>
                      <a:lnTo>
                        <a:pt x="780" y="408"/>
                      </a:lnTo>
                      <a:lnTo>
                        <a:pt x="159" y="50"/>
                      </a:lnTo>
                      <a:lnTo>
                        <a:pt x="159" y="50"/>
                      </a:lnTo>
                      <a:lnTo>
                        <a:pt x="159" y="9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76" name="Freeform 208">
                  <a:extLst>
                    <a:ext uri="{FF2B5EF4-FFF2-40B4-BE49-F238E27FC236}">
                      <a16:creationId xmlns:a16="http://schemas.microsoft.com/office/drawing/2014/main" id="{D7F7954D-11C7-4999-BAF2-54ADA1EA4A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97" y="2136"/>
                  <a:ext cx="49" cy="29"/>
                </a:xfrm>
                <a:custGeom>
                  <a:avLst/>
                  <a:gdLst>
                    <a:gd name="T0" fmla="*/ 0 w 49"/>
                    <a:gd name="T1" fmla="*/ 0 h 29"/>
                    <a:gd name="T2" fmla="*/ 49 w 49"/>
                    <a:gd name="T3" fmla="*/ 29 h 29"/>
                    <a:gd name="T4" fmla="*/ 49 w 49"/>
                    <a:gd name="T5" fmla="*/ 29 h 29"/>
                    <a:gd name="T6" fmla="*/ 0 w 49"/>
                    <a:gd name="T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9" h="29">
                      <a:moveTo>
                        <a:pt x="0" y="0"/>
                      </a:moveTo>
                      <a:lnTo>
                        <a:pt x="49" y="29"/>
                      </a:lnTo>
                      <a:lnTo>
                        <a:pt x="49" y="2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E8B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77" name="Freeform 209">
                  <a:extLst>
                    <a:ext uri="{FF2B5EF4-FFF2-40B4-BE49-F238E27FC236}">
                      <a16:creationId xmlns:a16="http://schemas.microsoft.com/office/drawing/2014/main" id="{A7EA9151-A461-4112-AF1F-A22A93E73B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97" y="2136"/>
                  <a:ext cx="49" cy="29"/>
                </a:xfrm>
                <a:custGeom>
                  <a:avLst/>
                  <a:gdLst>
                    <a:gd name="T0" fmla="*/ 0 w 49"/>
                    <a:gd name="T1" fmla="*/ 0 h 29"/>
                    <a:gd name="T2" fmla="*/ 49 w 49"/>
                    <a:gd name="T3" fmla="*/ 29 h 29"/>
                    <a:gd name="T4" fmla="*/ 49 w 49"/>
                    <a:gd name="T5" fmla="*/ 29 h 29"/>
                    <a:gd name="T6" fmla="*/ 0 w 49"/>
                    <a:gd name="T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9" h="29">
                      <a:moveTo>
                        <a:pt x="0" y="0"/>
                      </a:moveTo>
                      <a:lnTo>
                        <a:pt x="49" y="29"/>
                      </a:lnTo>
                      <a:lnTo>
                        <a:pt x="49" y="29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78" name="Freeform 210">
                  <a:extLst>
                    <a:ext uri="{FF2B5EF4-FFF2-40B4-BE49-F238E27FC236}">
                      <a16:creationId xmlns:a16="http://schemas.microsoft.com/office/drawing/2014/main" id="{FEBB3ED4-A734-445B-92E4-A87630FB25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46" y="2165"/>
                  <a:ext cx="33" cy="19"/>
                </a:xfrm>
                <a:custGeom>
                  <a:avLst/>
                  <a:gdLst>
                    <a:gd name="T0" fmla="*/ 0 w 33"/>
                    <a:gd name="T1" fmla="*/ 0 h 19"/>
                    <a:gd name="T2" fmla="*/ 0 w 33"/>
                    <a:gd name="T3" fmla="*/ 0 h 19"/>
                    <a:gd name="T4" fmla="*/ 33 w 33"/>
                    <a:gd name="T5" fmla="*/ 19 h 19"/>
                    <a:gd name="T6" fmla="*/ 33 w 33"/>
                    <a:gd name="T7" fmla="*/ 19 h 19"/>
                    <a:gd name="T8" fmla="*/ 0 w 33"/>
                    <a:gd name="T9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1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3" y="19"/>
                      </a:lnTo>
                      <a:lnTo>
                        <a:pt x="33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5849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79" name="Freeform 211">
                  <a:extLst>
                    <a:ext uri="{FF2B5EF4-FFF2-40B4-BE49-F238E27FC236}">
                      <a16:creationId xmlns:a16="http://schemas.microsoft.com/office/drawing/2014/main" id="{BBA14C6F-E71B-4092-9914-89F75653B0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46" y="2165"/>
                  <a:ext cx="33" cy="19"/>
                </a:xfrm>
                <a:custGeom>
                  <a:avLst/>
                  <a:gdLst>
                    <a:gd name="T0" fmla="*/ 0 w 33"/>
                    <a:gd name="T1" fmla="*/ 0 h 19"/>
                    <a:gd name="T2" fmla="*/ 0 w 33"/>
                    <a:gd name="T3" fmla="*/ 0 h 19"/>
                    <a:gd name="T4" fmla="*/ 33 w 33"/>
                    <a:gd name="T5" fmla="*/ 19 h 19"/>
                    <a:gd name="T6" fmla="*/ 33 w 33"/>
                    <a:gd name="T7" fmla="*/ 19 h 19"/>
                    <a:gd name="T8" fmla="*/ 0 w 33"/>
                    <a:gd name="T9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1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3" y="19"/>
                      </a:lnTo>
                      <a:lnTo>
                        <a:pt x="33" y="19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80" name="Freeform 212">
                  <a:extLst>
                    <a:ext uri="{FF2B5EF4-FFF2-40B4-BE49-F238E27FC236}">
                      <a16:creationId xmlns:a16="http://schemas.microsoft.com/office/drawing/2014/main" id="{550BC9C9-B2CA-44E3-93B1-7CDCFD9889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79" y="2184"/>
                  <a:ext cx="123" cy="70"/>
                </a:xfrm>
                <a:custGeom>
                  <a:avLst/>
                  <a:gdLst>
                    <a:gd name="T0" fmla="*/ 0 w 123"/>
                    <a:gd name="T1" fmla="*/ 0 h 70"/>
                    <a:gd name="T2" fmla="*/ 0 w 123"/>
                    <a:gd name="T3" fmla="*/ 0 h 70"/>
                    <a:gd name="T4" fmla="*/ 123 w 123"/>
                    <a:gd name="T5" fmla="*/ 70 h 70"/>
                    <a:gd name="T6" fmla="*/ 72 w 123"/>
                    <a:gd name="T7" fmla="*/ 41 h 70"/>
                    <a:gd name="T8" fmla="*/ 0 w 123"/>
                    <a:gd name="T9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3" h="7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23" y="70"/>
                      </a:lnTo>
                      <a:lnTo>
                        <a:pt x="72" y="4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0809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81" name="Freeform 213">
                  <a:extLst>
                    <a:ext uri="{FF2B5EF4-FFF2-40B4-BE49-F238E27FC236}">
                      <a16:creationId xmlns:a16="http://schemas.microsoft.com/office/drawing/2014/main" id="{A589E47F-5765-42FD-A160-9DE03BC9BD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79" y="2184"/>
                  <a:ext cx="123" cy="70"/>
                </a:xfrm>
                <a:custGeom>
                  <a:avLst/>
                  <a:gdLst>
                    <a:gd name="T0" fmla="*/ 0 w 123"/>
                    <a:gd name="T1" fmla="*/ 0 h 70"/>
                    <a:gd name="T2" fmla="*/ 0 w 123"/>
                    <a:gd name="T3" fmla="*/ 0 h 70"/>
                    <a:gd name="T4" fmla="*/ 123 w 123"/>
                    <a:gd name="T5" fmla="*/ 70 h 70"/>
                    <a:gd name="T6" fmla="*/ 72 w 123"/>
                    <a:gd name="T7" fmla="*/ 41 h 70"/>
                    <a:gd name="T8" fmla="*/ 0 w 123"/>
                    <a:gd name="T9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3" h="7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23" y="70"/>
                      </a:lnTo>
                      <a:lnTo>
                        <a:pt x="72" y="4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82" name="Freeform 214">
                  <a:extLst>
                    <a:ext uri="{FF2B5EF4-FFF2-40B4-BE49-F238E27FC236}">
                      <a16:creationId xmlns:a16="http://schemas.microsoft.com/office/drawing/2014/main" id="{92BC72FE-C7AC-4178-BA46-CE7C39AF33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51" y="2225"/>
                  <a:ext cx="51" cy="29"/>
                </a:xfrm>
                <a:custGeom>
                  <a:avLst/>
                  <a:gdLst>
                    <a:gd name="T0" fmla="*/ 0 w 51"/>
                    <a:gd name="T1" fmla="*/ 0 h 29"/>
                    <a:gd name="T2" fmla="*/ 51 w 51"/>
                    <a:gd name="T3" fmla="*/ 29 h 29"/>
                    <a:gd name="T4" fmla="*/ 51 w 51"/>
                    <a:gd name="T5" fmla="*/ 29 h 29"/>
                    <a:gd name="T6" fmla="*/ 0 w 51"/>
                    <a:gd name="T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1" h="29">
                      <a:moveTo>
                        <a:pt x="0" y="0"/>
                      </a:moveTo>
                      <a:lnTo>
                        <a:pt x="51" y="29"/>
                      </a:lnTo>
                      <a:lnTo>
                        <a:pt x="51" y="2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3898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83" name="Freeform 215">
                  <a:extLst>
                    <a:ext uri="{FF2B5EF4-FFF2-40B4-BE49-F238E27FC236}">
                      <a16:creationId xmlns:a16="http://schemas.microsoft.com/office/drawing/2014/main" id="{21E7A0B5-D049-4411-BCC0-0437EBEB9F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51" y="2225"/>
                  <a:ext cx="51" cy="29"/>
                </a:xfrm>
                <a:custGeom>
                  <a:avLst/>
                  <a:gdLst>
                    <a:gd name="T0" fmla="*/ 0 w 51"/>
                    <a:gd name="T1" fmla="*/ 0 h 29"/>
                    <a:gd name="T2" fmla="*/ 51 w 51"/>
                    <a:gd name="T3" fmla="*/ 29 h 29"/>
                    <a:gd name="T4" fmla="*/ 51 w 51"/>
                    <a:gd name="T5" fmla="*/ 29 h 29"/>
                    <a:gd name="T6" fmla="*/ 0 w 51"/>
                    <a:gd name="T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1" h="29">
                      <a:moveTo>
                        <a:pt x="0" y="0"/>
                      </a:moveTo>
                      <a:lnTo>
                        <a:pt x="51" y="29"/>
                      </a:lnTo>
                      <a:lnTo>
                        <a:pt x="51" y="29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84" name="Rectangle 216">
                  <a:extLst>
                    <a:ext uri="{FF2B5EF4-FFF2-40B4-BE49-F238E27FC236}">
                      <a16:creationId xmlns:a16="http://schemas.microsoft.com/office/drawing/2014/main" id="{1AC36FF8-7737-4456-99C0-3020DBBDFC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23" y="2653"/>
                  <a:ext cx="1" cy="1"/>
                </a:xfrm>
                <a:prstGeom prst="rect">
                  <a:avLst/>
                </a:prstGeom>
                <a:solidFill>
                  <a:srgbClr val="50809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85" name="Freeform 217">
                  <a:extLst>
                    <a:ext uri="{FF2B5EF4-FFF2-40B4-BE49-F238E27FC236}">
                      <a16:creationId xmlns:a16="http://schemas.microsoft.com/office/drawing/2014/main" id="{FD0EA028-298E-46BC-AF44-E6F6B75A97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3" y="265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86" name="Freeform 218">
                  <a:extLst>
                    <a:ext uri="{FF2B5EF4-FFF2-40B4-BE49-F238E27FC236}">
                      <a16:creationId xmlns:a16="http://schemas.microsoft.com/office/drawing/2014/main" id="{58968FFD-1955-42AE-B309-2207D68FF3C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423" y="2484"/>
                  <a:ext cx="223" cy="169"/>
                </a:xfrm>
                <a:custGeom>
                  <a:avLst/>
                  <a:gdLst>
                    <a:gd name="T0" fmla="*/ 0 w 223"/>
                    <a:gd name="T1" fmla="*/ 128 h 169"/>
                    <a:gd name="T2" fmla="*/ 0 w 223"/>
                    <a:gd name="T3" fmla="*/ 128 h 169"/>
                    <a:gd name="T4" fmla="*/ 0 w 223"/>
                    <a:gd name="T5" fmla="*/ 128 h 169"/>
                    <a:gd name="T6" fmla="*/ 0 w 223"/>
                    <a:gd name="T7" fmla="*/ 128 h 169"/>
                    <a:gd name="T8" fmla="*/ 223 w 223"/>
                    <a:gd name="T9" fmla="*/ 0 h 169"/>
                    <a:gd name="T10" fmla="*/ 0 w 223"/>
                    <a:gd name="T11" fmla="*/ 128 h 169"/>
                    <a:gd name="T12" fmla="*/ 0 w 223"/>
                    <a:gd name="T13" fmla="*/ 169 h 169"/>
                    <a:gd name="T14" fmla="*/ 223 w 223"/>
                    <a:gd name="T15" fmla="*/ 39 h 169"/>
                    <a:gd name="T16" fmla="*/ 223 w 223"/>
                    <a:gd name="T17" fmla="*/ 0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23" h="169">
                      <a:moveTo>
                        <a:pt x="0" y="128"/>
                      </a:moveTo>
                      <a:lnTo>
                        <a:pt x="0" y="128"/>
                      </a:lnTo>
                      <a:lnTo>
                        <a:pt x="0" y="128"/>
                      </a:lnTo>
                      <a:lnTo>
                        <a:pt x="0" y="128"/>
                      </a:lnTo>
                      <a:close/>
                      <a:moveTo>
                        <a:pt x="223" y="0"/>
                      </a:moveTo>
                      <a:lnTo>
                        <a:pt x="0" y="128"/>
                      </a:lnTo>
                      <a:lnTo>
                        <a:pt x="0" y="169"/>
                      </a:lnTo>
                      <a:lnTo>
                        <a:pt x="223" y="39"/>
                      </a:lnTo>
                      <a:lnTo>
                        <a:pt x="223" y="0"/>
                      </a:lnTo>
                      <a:close/>
                    </a:path>
                  </a:pathLst>
                </a:custGeom>
                <a:solidFill>
                  <a:srgbClr val="7498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87" name="Freeform 219">
                  <a:extLst>
                    <a:ext uri="{FF2B5EF4-FFF2-40B4-BE49-F238E27FC236}">
                      <a16:creationId xmlns:a16="http://schemas.microsoft.com/office/drawing/2014/main" id="{2155615A-9421-4888-8F96-57F6E89F0E0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423" y="2484"/>
                  <a:ext cx="223" cy="169"/>
                </a:xfrm>
                <a:custGeom>
                  <a:avLst/>
                  <a:gdLst>
                    <a:gd name="T0" fmla="*/ 0 w 223"/>
                    <a:gd name="T1" fmla="*/ 128 h 169"/>
                    <a:gd name="T2" fmla="*/ 0 w 223"/>
                    <a:gd name="T3" fmla="*/ 128 h 169"/>
                    <a:gd name="T4" fmla="*/ 0 w 223"/>
                    <a:gd name="T5" fmla="*/ 128 h 169"/>
                    <a:gd name="T6" fmla="*/ 0 w 223"/>
                    <a:gd name="T7" fmla="*/ 128 h 169"/>
                    <a:gd name="T8" fmla="*/ 223 w 223"/>
                    <a:gd name="T9" fmla="*/ 0 h 169"/>
                    <a:gd name="T10" fmla="*/ 0 w 223"/>
                    <a:gd name="T11" fmla="*/ 128 h 169"/>
                    <a:gd name="T12" fmla="*/ 0 w 223"/>
                    <a:gd name="T13" fmla="*/ 169 h 169"/>
                    <a:gd name="T14" fmla="*/ 223 w 223"/>
                    <a:gd name="T15" fmla="*/ 39 h 169"/>
                    <a:gd name="T16" fmla="*/ 223 w 223"/>
                    <a:gd name="T17" fmla="*/ 0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23" h="169">
                      <a:moveTo>
                        <a:pt x="0" y="128"/>
                      </a:moveTo>
                      <a:lnTo>
                        <a:pt x="0" y="128"/>
                      </a:lnTo>
                      <a:lnTo>
                        <a:pt x="0" y="128"/>
                      </a:lnTo>
                      <a:lnTo>
                        <a:pt x="0" y="128"/>
                      </a:lnTo>
                      <a:moveTo>
                        <a:pt x="223" y="0"/>
                      </a:moveTo>
                      <a:lnTo>
                        <a:pt x="0" y="128"/>
                      </a:lnTo>
                      <a:lnTo>
                        <a:pt x="0" y="169"/>
                      </a:lnTo>
                      <a:lnTo>
                        <a:pt x="223" y="39"/>
                      </a:lnTo>
                      <a:lnTo>
                        <a:pt x="22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88" name="Freeform 220">
                  <a:extLst>
                    <a:ext uri="{FF2B5EF4-FFF2-40B4-BE49-F238E27FC236}">
                      <a16:creationId xmlns:a16="http://schemas.microsoft.com/office/drawing/2014/main" id="{23CD3951-1600-4E95-98A4-84D08A7A8B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3" y="2484"/>
                  <a:ext cx="223" cy="128"/>
                </a:xfrm>
                <a:custGeom>
                  <a:avLst/>
                  <a:gdLst>
                    <a:gd name="T0" fmla="*/ 223 w 223"/>
                    <a:gd name="T1" fmla="*/ 0 h 128"/>
                    <a:gd name="T2" fmla="*/ 0 w 223"/>
                    <a:gd name="T3" fmla="*/ 128 h 128"/>
                    <a:gd name="T4" fmla="*/ 0 w 223"/>
                    <a:gd name="T5" fmla="*/ 128 h 128"/>
                    <a:gd name="T6" fmla="*/ 223 w 223"/>
                    <a:gd name="T7" fmla="*/ 0 h 128"/>
                    <a:gd name="T8" fmla="*/ 223 w 223"/>
                    <a:gd name="T9" fmla="*/ 0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3" h="128">
                      <a:moveTo>
                        <a:pt x="223" y="0"/>
                      </a:moveTo>
                      <a:lnTo>
                        <a:pt x="0" y="128"/>
                      </a:lnTo>
                      <a:lnTo>
                        <a:pt x="0" y="128"/>
                      </a:lnTo>
                      <a:lnTo>
                        <a:pt x="223" y="0"/>
                      </a:lnTo>
                      <a:lnTo>
                        <a:pt x="223" y="0"/>
                      </a:lnTo>
                      <a:close/>
                    </a:path>
                  </a:pathLst>
                </a:custGeom>
                <a:solidFill>
                  <a:srgbClr val="90B0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89" name="Freeform 221">
                  <a:extLst>
                    <a:ext uri="{FF2B5EF4-FFF2-40B4-BE49-F238E27FC236}">
                      <a16:creationId xmlns:a16="http://schemas.microsoft.com/office/drawing/2014/main" id="{62526642-E3E7-49FA-A2AA-98CBC738F0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3" y="2484"/>
                  <a:ext cx="223" cy="128"/>
                </a:xfrm>
                <a:custGeom>
                  <a:avLst/>
                  <a:gdLst>
                    <a:gd name="T0" fmla="*/ 223 w 223"/>
                    <a:gd name="T1" fmla="*/ 0 h 128"/>
                    <a:gd name="T2" fmla="*/ 0 w 223"/>
                    <a:gd name="T3" fmla="*/ 128 h 128"/>
                    <a:gd name="T4" fmla="*/ 0 w 223"/>
                    <a:gd name="T5" fmla="*/ 128 h 128"/>
                    <a:gd name="T6" fmla="*/ 223 w 223"/>
                    <a:gd name="T7" fmla="*/ 0 h 128"/>
                    <a:gd name="T8" fmla="*/ 223 w 223"/>
                    <a:gd name="T9" fmla="*/ 0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3" h="128">
                      <a:moveTo>
                        <a:pt x="223" y="0"/>
                      </a:moveTo>
                      <a:lnTo>
                        <a:pt x="0" y="128"/>
                      </a:lnTo>
                      <a:lnTo>
                        <a:pt x="0" y="128"/>
                      </a:lnTo>
                      <a:lnTo>
                        <a:pt x="223" y="0"/>
                      </a:lnTo>
                      <a:lnTo>
                        <a:pt x="22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90" name="Rectangle 222">
                  <a:extLst>
                    <a:ext uri="{FF2B5EF4-FFF2-40B4-BE49-F238E27FC236}">
                      <a16:creationId xmlns:a16="http://schemas.microsoft.com/office/drawing/2014/main" id="{B38417BF-98E2-4DCF-A8EB-259892CAE5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23" y="2653"/>
                  <a:ext cx="1" cy="1"/>
                </a:xfrm>
                <a:prstGeom prst="rect">
                  <a:avLst/>
                </a:prstGeom>
                <a:solidFill>
                  <a:srgbClr val="7498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91" name="Freeform 223">
                  <a:extLst>
                    <a:ext uri="{FF2B5EF4-FFF2-40B4-BE49-F238E27FC236}">
                      <a16:creationId xmlns:a16="http://schemas.microsoft.com/office/drawing/2014/main" id="{03636D5C-972A-4734-B109-979F0826D4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3" y="265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92" name="Freeform 224">
                  <a:extLst>
                    <a:ext uri="{FF2B5EF4-FFF2-40B4-BE49-F238E27FC236}">
                      <a16:creationId xmlns:a16="http://schemas.microsoft.com/office/drawing/2014/main" id="{BB3919AE-99EE-4538-A2C6-15CB203049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3" y="2612"/>
                  <a:ext cx="0" cy="41"/>
                </a:xfrm>
                <a:custGeom>
                  <a:avLst/>
                  <a:gdLst>
                    <a:gd name="T0" fmla="*/ 0 h 41"/>
                    <a:gd name="T1" fmla="*/ 0 h 41"/>
                    <a:gd name="T2" fmla="*/ 41 h 41"/>
                    <a:gd name="T3" fmla="*/ 41 h 41"/>
                    <a:gd name="T4" fmla="*/ 41 h 41"/>
                    <a:gd name="T5" fmla="*/ 0 h 41"/>
                    <a:gd name="T6" fmla="*/ 0 h 4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4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41"/>
                      </a:lnTo>
                      <a:lnTo>
                        <a:pt x="0" y="41"/>
                      </a:lnTo>
                      <a:lnTo>
                        <a:pt x="0" y="41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B89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93" name="Freeform 225">
                  <a:extLst>
                    <a:ext uri="{FF2B5EF4-FFF2-40B4-BE49-F238E27FC236}">
                      <a16:creationId xmlns:a16="http://schemas.microsoft.com/office/drawing/2014/main" id="{946165CE-70F0-4C43-9C64-7B4D662005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23" y="2612"/>
                  <a:ext cx="0" cy="41"/>
                </a:xfrm>
                <a:custGeom>
                  <a:avLst/>
                  <a:gdLst>
                    <a:gd name="T0" fmla="*/ 0 h 41"/>
                    <a:gd name="T1" fmla="*/ 0 h 41"/>
                    <a:gd name="T2" fmla="*/ 41 h 41"/>
                    <a:gd name="T3" fmla="*/ 41 h 41"/>
                    <a:gd name="T4" fmla="*/ 41 h 41"/>
                    <a:gd name="T5" fmla="*/ 0 h 41"/>
                    <a:gd name="T6" fmla="*/ 0 h 4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4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41"/>
                      </a:lnTo>
                      <a:lnTo>
                        <a:pt x="0" y="41"/>
                      </a:lnTo>
                      <a:lnTo>
                        <a:pt x="0" y="41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94" name="Freeform 226">
                  <a:extLst>
                    <a:ext uri="{FF2B5EF4-FFF2-40B4-BE49-F238E27FC236}">
                      <a16:creationId xmlns:a16="http://schemas.microsoft.com/office/drawing/2014/main" id="{A1B55027-54F9-4F60-87A0-9F2714C2C1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97" y="2136"/>
                  <a:ext cx="49" cy="50"/>
                </a:xfrm>
                <a:custGeom>
                  <a:avLst/>
                  <a:gdLst>
                    <a:gd name="T0" fmla="*/ 0 w 49"/>
                    <a:gd name="T1" fmla="*/ 0 h 50"/>
                    <a:gd name="T2" fmla="*/ 0 w 49"/>
                    <a:gd name="T3" fmla="*/ 41 h 50"/>
                    <a:gd name="T4" fmla="*/ 13 w 49"/>
                    <a:gd name="T5" fmla="*/ 50 h 50"/>
                    <a:gd name="T6" fmla="*/ 49 w 49"/>
                    <a:gd name="T7" fmla="*/ 29 h 50"/>
                    <a:gd name="T8" fmla="*/ 0 w 49"/>
                    <a:gd name="T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50">
                      <a:moveTo>
                        <a:pt x="0" y="0"/>
                      </a:moveTo>
                      <a:lnTo>
                        <a:pt x="0" y="41"/>
                      </a:lnTo>
                      <a:lnTo>
                        <a:pt x="13" y="50"/>
                      </a:lnTo>
                      <a:lnTo>
                        <a:pt x="49" y="2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4B9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95" name="Freeform 227">
                  <a:extLst>
                    <a:ext uri="{FF2B5EF4-FFF2-40B4-BE49-F238E27FC236}">
                      <a16:creationId xmlns:a16="http://schemas.microsoft.com/office/drawing/2014/main" id="{2EDF59F7-F69C-4989-BD83-CFEE0888A6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97" y="2136"/>
                  <a:ext cx="49" cy="50"/>
                </a:xfrm>
                <a:custGeom>
                  <a:avLst/>
                  <a:gdLst>
                    <a:gd name="T0" fmla="*/ 0 w 49"/>
                    <a:gd name="T1" fmla="*/ 0 h 50"/>
                    <a:gd name="T2" fmla="*/ 0 w 49"/>
                    <a:gd name="T3" fmla="*/ 41 h 50"/>
                    <a:gd name="T4" fmla="*/ 13 w 49"/>
                    <a:gd name="T5" fmla="*/ 50 h 50"/>
                    <a:gd name="T6" fmla="*/ 49 w 49"/>
                    <a:gd name="T7" fmla="*/ 29 h 50"/>
                    <a:gd name="T8" fmla="*/ 0 w 49"/>
                    <a:gd name="T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50">
                      <a:moveTo>
                        <a:pt x="0" y="0"/>
                      </a:moveTo>
                      <a:lnTo>
                        <a:pt x="0" y="41"/>
                      </a:lnTo>
                      <a:lnTo>
                        <a:pt x="13" y="50"/>
                      </a:lnTo>
                      <a:lnTo>
                        <a:pt x="49" y="29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96" name="Freeform 228">
                  <a:extLst>
                    <a:ext uri="{FF2B5EF4-FFF2-40B4-BE49-F238E27FC236}">
                      <a16:creationId xmlns:a16="http://schemas.microsoft.com/office/drawing/2014/main" id="{0681F993-93B8-4E94-9AF9-5905C2EBEB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10" y="2165"/>
                  <a:ext cx="69" cy="39"/>
                </a:xfrm>
                <a:custGeom>
                  <a:avLst/>
                  <a:gdLst>
                    <a:gd name="T0" fmla="*/ 36 w 69"/>
                    <a:gd name="T1" fmla="*/ 0 h 39"/>
                    <a:gd name="T2" fmla="*/ 0 w 69"/>
                    <a:gd name="T3" fmla="*/ 21 h 39"/>
                    <a:gd name="T4" fmla="*/ 33 w 69"/>
                    <a:gd name="T5" fmla="*/ 39 h 39"/>
                    <a:gd name="T6" fmla="*/ 69 w 69"/>
                    <a:gd name="T7" fmla="*/ 19 h 39"/>
                    <a:gd name="T8" fmla="*/ 36 w 69"/>
                    <a:gd name="T9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39">
                      <a:moveTo>
                        <a:pt x="36" y="0"/>
                      </a:moveTo>
                      <a:lnTo>
                        <a:pt x="0" y="21"/>
                      </a:lnTo>
                      <a:lnTo>
                        <a:pt x="33" y="39"/>
                      </a:lnTo>
                      <a:lnTo>
                        <a:pt x="69" y="19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31B74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97" name="Freeform 229">
                  <a:extLst>
                    <a:ext uri="{FF2B5EF4-FFF2-40B4-BE49-F238E27FC236}">
                      <a16:creationId xmlns:a16="http://schemas.microsoft.com/office/drawing/2014/main" id="{7E08771B-9CFF-4348-8289-9B0674114E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10" y="2165"/>
                  <a:ext cx="69" cy="39"/>
                </a:xfrm>
                <a:custGeom>
                  <a:avLst/>
                  <a:gdLst>
                    <a:gd name="T0" fmla="*/ 36 w 69"/>
                    <a:gd name="T1" fmla="*/ 0 h 39"/>
                    <a:gd name="T2" fmla="*/ 0 w 69"/>
                    <a:gd name="T3" fmla="*/ 21 h 39"/>
                    <a:gd name="T4" fmla="*/ 33 w 69"/>
                    <a:gd name="T5" fmla="*/ 39 h 39"/>
                    <a:gd name="T6" fmla="*/ 69 w 69"/>
                    <a:gd name="T7" fmla="*/ 19 h 39"/>
                    <a:gd name="T8" fmla="*/ 36 w 69"/>
                    <a:gd name="T9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39">
                      <a:moveTo>
                        <a:pt x="36" y="0"/>
                      </a:moveTo>
                      <a:lnTo>
                        <a:pt x="0" y="21"/>
                      </a:lnTo>
                      <a:lnTo>
                        <a:pt x="33" y="39"/>
                      </a:lnTo>
                      <a:lnTo>
                        <a:pt x="69" y="19"/>
                      </a:lnTo>
                      <a:lnTo>
                        <a:pt x="36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98" name="Freeform 230">
                  <a:extLst>
                    <a:ext uri="{FF2B5EF4-FFF2-40B4-BE49-F238E27FC236}">
                      <a16:creationId xmlns:a16="http://schemas.microsoft.com/office/drawing/2014/main" id="{FCEBE17A-C804-42EE-B485-17E5E6D95E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43" y="2184"/>
                  <a:ext cx="159" cy="111"/>
                </a:xfrm>
                <a:custGeom>
                  <a:avLst/>
                  <a:gdLst>
                    <a:gd name="T0" fmla="*/ 36 w 159"/>
                    <a:gd name="T1" fmla="*/ 0 h 111"/>
                    <a:gd name="T2" fmla="*/ 0 w 159"/>
                    <a:gd name="T3" fmla="*/ 20 h 111"/>
                    <a:gd name="T4" fmla="*/ 159 w 159"/>
                    <a:gd name="T5" fmla="*/ 111 h 111"/>
                    <a:gd name="T6" fmla="*/ 159 w 159"/>
                    <a:gd name="T7" fmla="*/ 70 h 111"/>
                    <a:gd name="T8" fmla="*/ 36 w 159"/>
                    <a:gd name="T9" fmla="*/ 0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9" h="111">
                      <a:moveTo>
                        <a:pt x="36" y="0"/>
                      </a:moveTo>
                      <a:lnTo>
                        <a:pt x="0" y="20"/>
                      </a:lnTo>
                      <a:lnTo>
                        <a:pt x="159" y="111"/>
                      </a:lnTo>
                      <a:lnTo>
                        <a:pt x="159" y="7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30B54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99" name="Freeform 231">
                  <a:extLst>
                    <a:ext uri="{FF2B5EF4-FFF2-40B4-BE49-F238E27FC236}">
                      <a16:creationId xmlns:a16="http://schemas.microsoft.com/office/drawing/2014/main" id="{A2A3A7B1-5D63-4D48-9544-489E3187C6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43" y="2184"/>
                  <a:ext cx="159" cy="111"/>
                </a:xfrm>
                <a:custGeom>
                  <a:avLst/>
                  <a:gdLst>
                    <a:gd name="T0" fmla="*/ 36 w 159"/>
                    <a:gd name="T1" fmla="*/ 0 h 111"/>
                    <a:gd name="T2" fmla="*/ 0 w 159"/>
                    <a:gd name="T3" fmla="*/ 20 h 111"/>
                    <a:gd name="T4" fmla="*/ 159 w 159"/>
                    <a:gd name="T5" fmla="*/ 111 h 111"/>
                    <a:gd name="T6" fmla="*/ 159 w 159"/>
                    <a:gd name="T7" fmla="*/ 70 h 111"/>
                    <a:gd name="T8" fmla="*/ 36 w 159"/>
                    <a:gd name="T9" fmla="*/ 0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9" h="111">
                      <a:moveTo>
                        <a:pt x="36" y="0"/>
                      </a:moveTo>
                      <a:lnTo>
                        <a:pt x="0" y="20"/>
                      </a:lnTo>
                      <a:lnTo>
                        <a:pt x="159" y="111"/>
                      </a:lnTo>
                      <a:lnTo>
                        <a:pt x="159" y="70"/>
                      </a:lnTo>
                      <a:lnTo>
                        <a:pt x="36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00" name="Freeform 232">
                  <a:extLst>
                    <a:ext uri="{FF2B5EF4-FFF2-40B4-BE49-F238E27FC236}">
                      <a16:creationId xmlns:a16="http://schemas.microsoft.com/office/drawing/2014/main" id="{7EBE1A42-203D-4654-9E8B-554374BFFEA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725" y="2078"/>
                  <a:ext cx="176" cy="102"/>
                </a:xfrm>
                <a:custGeom>
                  <a:avLst/>
                  <a:gdLst>
                    <a:gd name="T0" fmla="*/ 96 w 103"/>
                    <a:gd name="T1" fmla="*/ 34 h 60"/>
                    <a:gd name="T2" fmla="*/ 96 w 103"/>
                    <a:gd name="T3" fmla="*/ 39 h 60"/>
                    <a:gd name="T4" fmla="*/ 61 w 103"/>
                    <a:gd name="T5" fmla="*/ 59 h 60"/>
                    <a:gd name="T6" fmla="*/ 54 w 103"/>
                    <a:gd name="T7" fmla="*/ 59 h 60"/>
                    <a:gd name="T8" fmla="*/ 2 w 103"/>
                    <a:gd name="T9" fmla="*/ 29 h 60"/>
                    <a:gd name="T10" fmla="*/ 2 w 103"/>
                    <a:gd name="T11" fmla="*/ 25 h 60"/>
                    <a:gd name="T12" fmla="*/ 37 w 103"/>
                    <a:gd name="T13" fmla="*/ 4 h 60"/>
                    <a:gd name="T14" fmla="*/ 44 w 103"/>
                    <a:gd name="T15" fmla="*/ 4 h 60"/>
                    <a:gd name="T16" fmla="*/ 48 w 103"/>
                    <a:gd name="T17" fmla="*/ 6 h 60"/>
                    <a:gd name="T18" fmla="*/ 91 w 103"/>
                    <a:gd name="T19" fmla="*/ 8 h 60"/>
                    <a:gd name="T20" fmla="*/ 92 w 103"/>
                    <a:gd name="T21" fmla="*/ 32 h 60"/>
                    <a:gd name="T22" fmla="*/ 96 w 103"/>
                    <a:gd name="T23" fmla="*/ 34 h 60"/>
                    <a:gd name="T24" fmla="*/ 57 w 103"/>
                    <a:gd name="T25" fmla="*/ 12 h 60"/>
                    <a:gd name="T26" fmla="*/ 83 w 103"/>
                    <a:gd name="T27" fmla="*/ 27 h 60"/>
                    <a:gd name="T28" fmla="*/ 81 w 103"/>
                    <a:gd name="T29" fmla="*/ 13 h 60"/>
                    <a:gd name="T30" fmla="*/ 57 w 103"/>
                    <a:gd name="T31" fmla="*/ 12 h 60"/>
                    <a:gd name="T32" fmla="*/ 39 w 103"/>
                    <a:gd name="T33" fmla="*/ 38 h 60"/>
                    <a:gd name="T34" fmla="*/ 52 w 103"/>
                    <a:gd name="T35" fmla="*/ 38 h 60"/>
                    <a:gd name="T36" fmla="*/ 54 w 103"/>
                    <a:gd name="T37" fmla="*/ 35 h 60"/>
                    <a:gd name="T38" fmla="*/ 57 w 103"/>
                    <a:gd name="T39" fmla="*/ 32 h 60"/>
                    <a:gd name="T40" fmla="*/ 59 w 103"/>
                    <a:gd name="T41" fmla="*/ 31 h 60"/>
                    <a:gd name="T42" fmla="*/ 59 w 103"/>
                    <a:gd name="T43" fmla="*/ 26 h 60"/>
                    <a:gd name="T44" fmla="*/ 55 w 103"/>
                    <a:gd name="T45" fmla="*/ 25 h 60"/>
                    <a:gd name="T46" fmla="*/ 53 w 103"/>
                    <a:gd name="T47" fmla="*/ 25 h 60"/>
                    <a:gd name="T48" fmla="*/ 48 w 103"/>
                    <a:gd name="T49" fmla="*/ 27 h 60"/>
                    <a:gd name="T50" fmla="*/ 44 w 103"/>
                    <a:gd name="T51" fmla="*/ 29 h 60"/>
                    <a:gd name="T52" fmla="*/ 36 w 103"/>
                    <a:gd name="T53" fmla="*/ 33 h 60"/>
                    <a:gd name="T54" fmla="*/ 36 w 103"/>
                    <a:gd name="T55" fmla="*/ 34 h 60"/>
                    <a:gd name="T56" fmla="*/ 39 w 103"/>
                    <a:gd name="T57" fmla="*/ 38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03" h="60">
                      <a:moveTo>
                        <a:pt x="96" y="34"/>
                      </a:moveTo>
                      <a:cubicBezTo>
                        <a:pt x="98" y="36"/>
                        <a:pt x="98" y="38"/>
                        <a:pt x="96" y="39"/>
                      </a:cubicBezTo>
                      <a:cubicBezTo>
                        <a:pt x="61" y="59"/>
                        <a:pt x="61" y="59"/>
                        <a:pt x="61" y="59"/>
                      </a:cubicBezTo>
                      <a:cubicBezTo>
                        <a:pt x="59" y="60"/>
                        <a:pt x="56" y="60"/>
                        <a:pt x="54" y="59"/>
                      </a:cubicBezTo>
                      <a:cubicBezTo>
                        <a:pt x="2" y="29"/>
                        <a:pt x="2" y="29"/>
                        <a:pt x="2" y="29"/>
                      </a:cubicBezTo>
                      <a:cubicBezTo>
                        <a:pt x="0" y="28"/>
                        <a:pt x="0" y="26"/>
                        <a:pt x="2" y="25"/>
                      </a:cubicBezTo>
                      <a:cubicBezTo>
                        <a:pt x="37" y="4"/>
                        <a:pt x="37" y="4"/>
                        <a:pt x="37" y="4"/>
                      </a:cubicBezTo>
                      <a:cubicBezTo>
                        <a:pt x="39" y="3"/>
                        <a:pt x="42" y="3"/>
                        <a:pt x="44" y="4"/>
                      </a:cubicBezTo>
                      <a:cubicBezTo>
                        <a:pt x="48" y="6"/>
                        <a:pt x="48" y="6"/>
                        <a:pt x="48" y="6"/>
                      </a:cubicBezTo>
                      <a:cubicBezTo>
                        <a:pt x="60" y="0"/>
                        <a:pt x="79" y="1"/>
                        <a:pt x="91" y="8"/>
                      </a:cubicBezTo>
                      <a:cubicBezTo>
                        <a:pt x="102" y="14"/>
                        <a:pt x="103" y="25"/>
                        <a:pt x="92" y="32"/>
                      </a:cubicBezTo>
                      <a:lnTo>
                        <a:pt x="96" y="34"/>
                      </a:lnTo>
                      <a:close/>
                      <a:moveTo>
                        <a:pt x="57" y="12"/>
                      </a:moveTo>
                      <a:cubicBezTo>
                        <a:pt x="83" y="27"/>
                        <a:pt x="83" y="27"/>
                        <a:pt x="83" y="27"/>
                      </a:cubicBezTo>
                      <a:cubicBezTo>
                        <a:pt x="89" y="23"/>
                        <a:pt x="88" y="17"/>
                        <a:pt x="81" y="13"/>
                      </a:cubicBezTo>
                      <a:cubicBezTo>
                        <a:pt x="75" y="9"/>
                        <a:pt x="64" y="9"/>
                        <a:pt x="57" y="12"/>
                      </a:cubicBezTo>
                      <a:moveTo>
                        <a:pt x="39" y="38"/>
                      </a:moveTo>
                      <a:cubicBezTo>
                        <a:pt x="42" y="40"/>
                        <a:pt x="48" y="40"/>
                        <a:pt x="52" y="38"/>
                      </a:cubicBezTo>
                      <a:cubicBezTo>
                        <a:pt x="53" y="37"/>
                        <a:pt x="54" y="36"/>
                        <a:pt x="54" y="35"/>
                      </a:cubicBezTo>
                      <a:cubicBezTo>
                        <a:pt x="55" y="34"/>
                        <a:pt x="55" y="33"/>
                        <a:pt x="57" y="32"/>
                      </a:cubicBezTo>
                      <a:cubicBezTo>
                        <a:pt x="58" y="32"/>
                        <a:pt x="58" y="32"/>
                        <a:pt x="59" y="31"/>
                      </a:cubicBezTo>
                      <a:cubicBezTo>
                        <a:pt x="62" y="30"/>
                        <a:pt x="62" y="27"/>
                        <a:pt x="59" y="26"/>
                      </a:cubicBezTo>
                      <a:cubicBezTo>
                        <a:pt x="58" y="25"/>
                        <a:pt x="57" y="25"/>
                        <a:pt x="55" y="25"/>
                      </a:cubicBezTo>
                      <a:cubicBezTo>
                        <a:pt x="54" y="25"/>
                        <a:pt x="54" y="25"/>
                        <a:pt x="53" y="25"/>
                      </a:cubicBezTo>
                      <a:cubicBezTo>
                        <a:pt x="51" y="25"/>
                        <a:pt x="49" y="26"/>
                        <a:pt x="48" y="27"/>
                      </a:cubicBezTo>
                      <a:cubicBezTo>
                        <a:pt x="47" y="28"/>
                        <a:pt x="46" y="28"/>
                        <a:pt x="44" y="29"/>
                      </a:cubicBezTo>
                      <a:cubicBezTo>
                        <a:pt x="40" y="29"/>
                        <a:pt x="37" y="30"/>
                        <a:pt x="36" y="33"/>
                      </a:cubicBezTo>
                      <a:cubicBezTo>
                        <a:pt x="36" y="34"/>
                        <a:pt x="36" y="34"/>
                        <a:pt x="36" y="34"/>
                      </a:cubicBezTo>
                      <a:cubicBezTo>
                        <a:pt x="37" y="36"/>
                        <a:pt x="38" y="37"/>
                        <a:pt x="39" y="38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01" name="Freeform 233">
                  <a:extLst>
                    <a:ext uri="{FF2B5EF4-FFF2-40B4-BE49-F238E27FC236}">
                      <a16:creationId xmlns:a16="http://schemas.microsoft.com/office/drawing/2014/main" id="{212BB090-705C-4B4B-859E-EFE171D3CA7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67" y="2388"/>
                  <a:ext cx="112" cy="64"/>
                </a:xfrm>
                <a:custGeom>
                  <a:avLst/>
                  <a:gdLst>
                    <a:gd name="T0" fmla="*/ 65 w 65"/>
                    <a:gd name="T1" fmla="*/ 10 h 37"/>
                    <a:gd name="T2" fmla="*/ 60 w 65"/>
                    <a:gd name="T3" fmla="*/ 18 h 37"/>
                    <a:gd name="T4" fmla="*/ 31 w 65"/>
                    <a:gd name="T5" fmla="*/ 34 h 37"/>
                    <a:gd name="T6" fmla="*/ 18 w 65"/>
                    <a:gd name="T7" fmla="*/ 37 h 37"/>
                    <a:gd name="T8" fmla="*/ 6 w 65"/>
                    <a:gd name="T9" fmla="*/ 34 h 37"/>
                    <a:gd name="T10" fmla="*/ 0 w 65"/>
                    <a:gd name="T11" fmla="*/ 27 h 37"/>
                    <a:gd name="T12" fmla="*/ 6 w 65"/>
                    <a:gd name="T13" fmla="*/ 20 h 37"/>
                    <a:gd name="T14" fmla="*/ 34 w 65"/>
                    <a:gd name="T15" fmla="*/ 3 h 37"/>
                    <a:gd name="T16" fmla="*/ 47 w 65"/>
                    <a:gd name="T17" fmla="*/ 0 h 37"/>
                    <a:gd name="T18" fmla="*/ 60 w 65"/>
                    <a:gd name="T19" fmla="*/ 3 h 37"/>
                    <a:gd name="T20" fmla="*/ 65 w 65"/>
                    <a:gd name="T21" fmla="*/ 10 h 37"/>
                    <a:gd name="T22" fmla="*/ 23 w 65"/>
                    <a:gd name="T23" fmla="*/ 29 h 37"/>
                    <a:gd name="T24" fmla="*/ 52 w 65"/>
                    <a:gd name="T25" fmla="*/ 13 h 37"/>
                    <a:gd name="T26" fmla="*/ 53 w 65"/>
                    <a:gd name="T27" fmla="*/ 10 h 37"/>
                    <a:gd name="T28" fmla="*/ 52 w 65"/>
                    <a:gd name="T29" fmla="*/ 7 h 37"/>
                    <a:gd name="T30" fmla="*/ 47 w 65"/>
                    <a:gd name="T31" fmla="*/ 6 h 37"/>
                    <a:gd name="T32" fmla="*/ 42 w 65"/>
                    <a:gd name="T33" fmla="*/ 7 h 37"/>
                    <a:gd name="T34" fmla="*/ 14 w 65"/>
                    <a:gd name="T35" fmla="*/ 24 h 37"/>
                    <a:gd name="T36" fmla="*/ 12 w 65"/>
                    <a:gd name="T37" fmla="*/ 27 h 37"/>
                    <a:gd name="T38" fmla="*/ 14 w 65"/>
                    <a:gd name="T39" fmla="*/ 29 h 37"/>
                    <a:gd name="T40" fmla="*/ 18 w 65"/>
                    <a:gd name="T41" fmla="*/ 30 h 37"/>
                    <a:gd name="T42" fmla="*/ 23 w 65"/>
                    <a:gd name="T43" fmla="*/ 29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65" h="37">
                      <a:moveTo>
                        <a:pt x="65" y="10"/>
                      </a:moveTo>
                      <a:cubicBezTo>
                        <a:pt x="65" y="13"/>
                        <a:pt x="63" y="16"/>
                        <a:pt x="60" y="18"/>
                      </a:cubicBezTo>
                      <a:cubicBezTo>
                        <a:pt x="31" y="34"/>
                        <a:pt x="31" y="34"/>
                        <a:pt x="31" y="34"/>
                      </a:cubicBezTo>
                      <a:cubicBezTo>
                        <a:pt x="27" y="36"/>
                        <a:pt x="23" y="37"/>
                        <a:pt x="18" y="37"/>
                      </a:cubicBezTo>
                      <a:cubicBezTo>
                        <a:pt x="13" y="37"/>
                        <a:pt x="9" y="36"/>
                        <a:pt x="6" y="34"/>
                      </a:cubicBezTo>
                      <a:cubicBezTo>
                        <a:pt x="2" y="32"/>
                        <a:pt x="0" y="30"/>
                        <a:pt x="0" y="27"/>
                      </a:cubicBezTo>
                      <a:cubicBezTo>
                        <a:pt x="0" y="24"/>
                        <a:pt x="2" y="22"/>
                        <a:pt x="6" y="20"/>
                      </a:cubicBezTo>
                      <a:cubicBezTo>
                        <a:pt x="34" y="3"/>
                        <a:pt x="34" y="3"/>
                        <a:pt x="34" y="3"/>
                      </a:cubicBezTo>
                      <a:cubicBezTo>
                        <a:pt x="38" y="1"/>
                        <a:pt x="42" y="0"/>
                        <a:pt x="47" y="0"/>
                      </a:cubicBezTo>
                      <a:cubicBezTo>
                        <a:pt x="52" y="0"/>
                        <a:pt x="56" y="1"/>
                        <a:pt x="60" y="3"/>
                      </a:cubicBezTo>
                      <a:cubicBezTo>
                        <a:pt x="63" y="5"/>
                        <a:pt x="65" y="7"/>
                        <a:pt x="65" y="10"/>
                      </a:cubicBezTo>
                      <a:close/>
                      <a:moveTo>
                        <a:pt x="23" y="29"/>
                      </a:moveTo>
                      <a:cubicBezTo>
                        <a:pt x="52" y="13"/>
                        <a:pt x="52" y="13"/>
                        <a:pt x="52" y="13"/>
                      </a:cubicBezTo>
                      <a:cubicBezTo>
                        <a:pt x="53" y="12"/>
                        <a:pt x="53" y="11"/>
                        <a:pt x="53" y="10"/>
                      </a:cubicBezTo>
                      <a:cubicBezTo>
                        <a:pt x="53" y="9"/>
                        <a:pt x="53" y="8"/>
                        <a:pt x="52" y="7"/>
                      </a:cubicBezTo>
                      <a:cubicBezTo>
                        <a:pt x="50" y="7"/>
                        <a:pt x="49" y="6"/>
                        <a:pt x="47" y="6"/>
                      </a:cubicBezTo>
                      <a:cubicBezTo>
                        <a:pt x="45" y="6"/>
                        <a:pt x="44" y="7"/>
                        <a:pt x="42" y="7"/>
                      </a:cubicBezTo>
                      <a:cubicBezTo>
                        <a:pt x="14" y="24"/>
                        <a:pt x="14" y="24"/>
                        <a:pt x="14" y="24"/>
                      </a:cubicBezTo>
                      <a:cubicBezTo>
                        <a:pt x="12" y="25"/>
                        <a:pt x="12" y="26"/>
                        <a:pt x="12" y="27"/>
                      </a:cubicBezTo>
                      <a:cubicBezTo>
                        <a:pt x="12" y="28"/>
                        <a:pt x="12" y="29"/>
                        <a:pt x="14" y="29"/>
                      </a:cubicBezTo>
                      <a:cubicBezTo>
                        <a:pt x="15" y="30"/>
                        <a:pt x="16" y="30"/>
                        <a:pt x="18" y="30"/>
                      </a:cubicBezTo>
                      <a:cubicBezTo>
                        <a:pt x="20" y="30"/>
                        <a:pt x="21" y="30"/>
                        <a:pt x="23" y="2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02" name="Freeform 234">
                  <a:extLst>
                    <a:ext uri="{FF2B5EF4-FFF2-40B4-BE49-F238E27FC236}">
                      <a16:creationId xmlns:a16="http://schemas.microsoft.com/office/drawing/2014/main" id="{7BDBE85A-BC77-4B83-9675-B735BE1298D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70" y="2446"/>
                  <a:ext cx="120" cy="70"/>
                </a:xfrm>
                <a:custGeom>
                  <a:avLst/>
                  <a:gdLst>
                    <a:gd name="T0" fmla="*/ 70 w 70"/>
                    <a:gd name="T1" fmla="*/ 15 h 41"/>
                    <a:gd name="T2" fmla="*/ 65 w 70"/>
                    <a:gd name="T3" fmla="*/ 22 h 41"/>
                    <a:gd name="T4" fmla="*/ 38 w 70"/>
                    <a:gd name="T5" fmla="*/ 38 h 41"/>
                    <a:gd name="T6" fmla="*/ 25 w 70"/>
                    <a:gd name="T7" fmla="*/ 41 h 41"/>
                    <a:gd name="T8" fmla="*/ 12 w 70"/>
                    <a:gd name="T9" fmla="*/ 38 h 41"/>
                    <a:gd name="T10" fmla="*/ 0 w 70"/>
                    <a:gd name="T11" fmla="*/ 31 h 41"/>
                    <a:gd name="T12" fmla="*/ 53 w 70"/>
                    <a:gd name="T13" fmla="*/ 0 h 41"/>
                    <a:gd name="T14" fmla="*/ 65 w 70"/>
                    <a:gd name="T15" fmla="*/ 7 h 41"/>
                    <a:gd name="T16" fmla="*/ 70 w 70"/>
                    <a:gd name="T17" fmla="*/ 15 h 41"/>
                    <a:gd name="T18" fmla="*/ 30 w 70"/>
                    <a:gd name="T19" fmla="*/ 34 h 41"/>
                    <a:gd name="T20" fmla="*/ 57 w 70"/>
                    <a:gd name="T21" fmla="*/ 18 h 41"/>
                    <a:gd name="T22" fmla="*/ 59 w 70"/>
                    <a:gd name="T23" fmla="*/ 15 h 41"/>
                    <a:gd name="T24" fmla="*/ 57 w 70"/>
                    <a:gd name="T25" fmla="*/ 12 h 41"/>
                    <a:gd name="T26" fmla="*/ 52 w 70"/>
                    <a:gd name="T27" fmla="*/ 9 h 41"/>
                    <a:gd name="T28" fmla="*/ 16 w 70"/>
                    <a:gd name="T29" fmla="*/ 31 h 41"/>
                    <a:gd name="T30" fmla="*/ 20 w 70"/>
                    <a:gd name="T31" fmla="*/ 34 h 41"/>
                    <a:gd name="T32" fmla="*/ 25 w 70"/>
                    <a:gd name="T33" fmla="*/ 35 h 41"/>
                    <a:gd name="T34" fmla="*/ 30 w 70"/>
                    <a:gd name="T35" fmla="*/ 34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0" h="41">
                      <a:moveTo>
                        <a:pt x="70" y="15"/>
                      </a:moveTo>
                      <a:cubicBezTo>
                        <a:pt x="70" y="17"/>
                        <a:pt x="69" y="20"/>
                        <a:pt x="65" y="22"/>
                      </a:cubicBezTo>
                      <a:cubicBezTo>
                        <a:pt x="38" y="38"/>
                        <a:pt x="38" y="38"/>
                        <a:pt x="38" y="38"/>
                      </a:cubicBezTo>
                      <a:cubicBezTo>
                        <a:pt x="34" y="40"/>
                        <a:pt x="30" y="41"/>
                        <a:pt x="25" y="41"/>
                      </a:cubicBezTo>
                      <a:cubicBezTo>
                        <a:pt x="20" y="41"/>
                        <a:pt x="16" y="40"/>
                        <a:pt x="12" y="38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53" y="0"/>
                        <a:pt x="53" y="0"/>
                        <a:pt x="53" y="0"/>
                      </a:cubicBezTo>
                      <a:cubicBezTo>
                        <a:pt x="65" y="7"/>
                        <a:pt x="65" y="7"/>
                        <a:pt x="65" y="7"/>
                      </a:cubicBezTo>
                      <a:cubicBezTo>
                        <a:pt x="69" y="9"/>
                        <a:pt x="70" y="12"/>
                        <a:pt x="70" y="15"/>
                      </a:cubicBezTo>
                      <a:close/>
                      <a:moveTo>
                        <a:pt x="30" y="34"/>
                      </a:moveTo>
                      <a:cubicBezTo>
                        <a:pt x="57" y="18"/>
                        <a:pt x="57" y="18"/>
                        <a:pt x="57" y="18"/>
                      </a:cubicBezTo>
                      <a:cubicBezTo>
                        <a:pt x="58" y="17"/>
                        <a:pt x="59" y="16"/>
                        <a:pt x="59" y="15"/>
                      </a:cubicBezTo>
                      <a:cubicBezTo>
                        <a:pt x="59" y="14"/>
                        <a:pt x="58" y="13"/>
                        <a:pt x="57" y="12"/>
                      </a:cubicBezTo>
                      <a:cubicBezTo>
                        <a:pt x="52" y="9"/>
                        <a:pt x="52" y="9"/>
                        <a:pt x="52" y="9"/>
                      </a:cubicBezTo>
                      <a:cubicBezTo>
                        <a:pt x="16" y="31"/>
                        <a:pt x="16" y="31"/>
                        <a:pt x="16" y="31"/>
                      </a:cubicBezTo>
                      <a:cubicBezTo>
                        <a:pt x="20" y="34"/>
                        <a:pt x="20" y="34"/>
                        <a:pt x="20" y="34"/>
                      </a:cubicBezTo>
                      <a:cubicBezTo>
                        <a:pt x="22" y="34"/>
                        <a:pt x="23" y="35"/>
                        <a:pt x="25" y="35"/>
                      </a:cubicBezTo>
                      <a:cubicBezTo>
                        <a:pt x="27" y="35"/>
                        <a:pt x="28" y="34"/>
                        <a:pt x="30" y="34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03" name="Freeform 235">
                  <a:extLst>
                    <a:ext uri="{FF2B5EF4-FFF2-40B4-BE49-F238E27FC236}">
                      <a16:creationId xmlns:a16="http://schemas.microsoft.com/office/drawing/2014/main" id="{63F97EE9-86F5-4085-9951-BC86633A1B7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12" y="2414"/>
                  <a:ext cx="123" cy="78"/>
                </a:xfrm>
                <a:custGeom>
                  <a:avLst/>
                  <a:gdLst>
                    <a:gd name="T0" fmla="*/ 44 w 72"/>
                    <a:gd name="T1" fmla="*/ 29 h 46"/>
                    <a:gd name="T2" fmla="*/ 27 w 72"/>
                    <a:gd name="T3" fmla="*/ 46 h 46"/>
                    <a:gd name="T4" fmla="*/ 18 w 72"/>
                    <a:gd name="T5" fmla="*/ 41 h 46"/>
                    <a:gd name="T6" fmla="*/ 33 w 72"/>
                    <a:gd name="T7" fmla="*/ 26 h 46"/>
                    <a:gd name="T8" fmla="*/ 33 w 72"/>
                    <a:gd name="T9" fmla="*/ 26 h 46"/>
                    <a:gd name="T10" fmla="*/ 28 w 72"/>
                    <a:gd name="T11" fmla="*/ 23 h 46"/>
                    <a:gd name="T12" fmla="*/ 8 w 72"/>
                    <a:gd name="T13" fmla="*/ 35 h 46"/>
                    <a:gd name="T14" fmla="*/ 0 w 72"/>
                    <a:gd name="T15" fmla="*/ 30 h 46"/>
                    <a:gd name="T16" fmla="*/ 53 w 72"/>
                    <a:gd name="T17" fmla="*/ 0 h 46"/>
                    <a:gd name="T18" fmla="*/ 65 w 72"/>
                    <a:gd name="T19" fmla="*/ 7 h 46"/>
                    <a:gd name="T20" fmla="*/ 72 w 72"/>
                    <a:gd name="T21" fmla="*/ 15 h 46"/>
                    <a:gd name="T22" fmla="*/ 65 w 72"/>
                    <a:gd name="T23" fmla="*/ 22 h 46"/>
                    <a:gd name="T24" fmla="*/ 58 w 72"/>
                    <a:gd name="T25" fmla="*/ 26 h 46"/>
                    <a:gd name="T26" fmla="*/ 44 w 72"/>
                    <a:gd name="T27" fmla="*/ 29 h 46"/>
                    <a:gd name="T28" fmla="*/ 50 w 72"/>
                    <a:gd name="T29" fmla="*/ 22 h 46"/>
                    <a:gd name="T30" fmla="*/ 57 w 72"/>
                    <a:gd name="T31" fmla="*/ 17 h 46"/>
                    <a:gd name="T32" fmla="*/ 57 w 72"/>
                    <a:gd name="T33" fmla="*/ 12 h 46"/>
                    <a:gd name="T34" fmla="*/ 53 w 72"/>
                    <a:gd name="T35" fmla="*/ 9 h 46"/>
                    <a:gd name="T36" fmla="*/ 36 w 72"/>
                    <a:gd name="T37" fmla="*/ 19 h 46"/>
                    <a:gd name="T38" fmla="*/ 41 w 72"/>
                    <a:gd name="T39" fmla="*/ 22 h 46"/>
                    <a:gd name="T40" fmla="*/ 45 w 72"/>
                    <a:gd name="T41" fmla="*/ 23 h 46"/>
                    <a:gd name="T42" fmla="*/ 50 w 72"/>
                    <a:gd name="T43" fmla="*/ 22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72" h="46">
                      <a:moveTo>
                        <a:pt x="44" y="29"/>
                      </a:moveTo>
                      <a:cubicBezTo>
                        <a:pt x="27" y="46"/>
                        <a:pt x="27" y="46"/>
                        <a:pt x="27" y="46"/>
                      </a:cubicBezTo>
                      <a:cubicBezTo>
                        <a:pt x="18" y="41"/>
                        <a:pt x="18" y="41"/>
                        <a:pt x="18" y="41"/>
                      </a:cubicBezTo>
                      <a:cubicBezTo>
                        <a:pt x="33" y="26"/>
                        <a:pt x="33" y="26"/>
                        <a:pt x="33" y="26"/>
                      </a:cubicBezTo>
                      <a:cubicBezTo>
                        <a:pt x="33" y="26"/>
                        <a:pt x="33" y="26"/>
                        <a:pt x="33" y="26"/>
                      </a:cubicBezTo>
                      <a:cubicBezTo>
                        <a:pt x="28" y="23"/>
                        <a:pt x="28" y="23"/>
                        <a:pt x="28" y="23"/>
                      </a:cubicBezTo>
                      <a:cubicBezTo>
                        <a:pt x="8" y="35"/>
                        <a:pt x="8" y="35"/>
                        <a:pt x="8" y="35"/>
                      </a:cubicBezTo>
                      <a:cubicBezTo>
                        <a:pt x="0" y="30"/>
                        <a:pt x="0" y="30"/>
                        <a:pt x="0" y="30"/>
                      </a:cubicBezTo>
                      <a:cubicBezTo>
                        <a:pt x="53" y="0"/>
                        <a:pt x="53" y="0"/>
                        <a:pt x="53" y="0"/>
                      </a:cubicBezTo>
                      <a:cubicBezTo>
                        <a:pt x="65" y="7"/>
                        <a:pt x="65" y="7"/>
                        <a:pt x="65" y="7"/>
                      </a:cubicBezTo>
                      <a:cubicBezTo>
                        <a:pt x="70" y="10"/>
                        <a:pt x="72" y="12"/>
                        <a:pt x="72" y="15"/>
                      </a:cubicBezTo>
                      <a:cubicBezTo>
                        <a:pt x="71" y="17"/>
                        <a:pt x="69" y="19"/>
                        <a:pt x="65" y="22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4" y="28"/>
                        <a:pt x="49" y="29"/>
                        <a:pt x="44" y="29"/>
                      </a:cubicBezTo>
                      <a:close/>
                      <a:moveTo>
                        <a:pt x="50" y="22"/>
                      </a:moveTo>
                      <a:cubicBezTo>
                        <a:pt x="57" y="17"/>
                        <a:pt x="57" y="17"/>
                        <a:pt x="57" y="17"/>
                      </a:cubicBezTo>
                      <a:cubicBezTo>
                        <a:pt x="61" y="15"/>
                        <a:pt x="61" y="14"/>
                        <a:pt x="57" y="12"/>
                      </a:cubicBezTo>
                      <a:cubicBezTo>
                        <a:pt x="53" y="9"/>
                        <a:pt x="53" y="9"/>
                        <a:pt x="53" y="9"/>
                      </a:cubicBezTo>
                      <a:cubicBezTo>
                        <a:pt x="36" y="19"/>
                        <a:pt x="36" y="19"/>
                        <a:pt x="36" y="19"/>
                      </a:cubicBezTo>
                      <a:cubicBezTo>
                        <a:pt x="41" y="22"/>
                        <a:pt x="41" y="22"/>
                        <a:pt x="41" y="22"/>
                      </a:cubicBezTo>
                      <a:cubicBezTo>
                        <a:pt x="42" y="22"/>
                        <a:pt x="43" y="23"/>
                        <a:pt x="45" y="23"/>
                      </a:cubicBezTo>
                      <a:cubicBezTo>
                        <a:pt x="47" y="23"/>
                        <a:pt x="49" y="22"/>
                        <a:pt x="50" y="22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04" name="Freeform 236">
                  <a:extLst>
                    <a:ext uri="{FF2B5EF4-FFF2-40B4-BE49-F238E27FC236}">
                      <a16:creationId xmlns:a16="http://schemas.microsoft.com/office/drawing/2014/main" id="{9FBE1B58-F7DC-4F53-A96F-6176908439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92" y="2336"/>
                  <a:ext cx="146" cy="85"/>
                </a:xfrm>
                <a:custGeom>
                  <a:avLst/>
                  <a:gdLst>
                    <a:gd name="T0" fmla="*/ 146 w 146"/>
                    <a:gd name="T1" fmla="*/ 41 h 85"/>
                    <a:gd name="T2" fmla="*/ 41 w 146"/>
                    <a:gd name="T3" fmla="*/ 85 h 85"/>
                    <a:gd name="T4" fmla="*/ 28 w 146"/>
                    <a:gd name="T5" fmla="*/ 76 h 85"/>
                    <a:gd name="T6" fmla="*/ 70 w 146"/>
                    <a:gd name="T7" fmla="*/ 44 h 85"/>
                    <a:gd name="T8" fmla="*/ 12 w 146"/>
                    <a:gd name="T9" fmla="*/ 68 h 85"/>
                    <a:gd name="T10" fmla="*/ 0 w 146"/>
                    <a:gd name="T11" fmla="*/ 61 h 85"/>
                    <a:gd name="T12" fmla="*/ 75 w 146"/>
                    <a:gd name="T13" fmla="*/ 0 h 85"/>
                    <a:gd name="T14" fmla="*/ 89 w 146"/>
                    <a:gd name="T15" fmla="*/ 8 h 85"/>
                    <a:gd name="T16" fmla="*/ 48 w 146"/>
                    <a:gd name="T17" fmla="*/ 41 h 85"/>
                    <a:gd name="T18" fmla="*/ 103 w 146"/>
                    <a:gd name="T19" fmla="*/ 15 h 85"/>
                    <a:gd name="T20" fmla="*/ 117 w 146"/>
                    <a:gd name="T21" fmla="*/ 23 h 85"/>
                    <a:gd name="T22" fmla="*/ 75 w 146"/>
                    <a:gd name="T23" fmla="*/ 56 h 85"/>
                    <a:gd name="T24" fmla="*/ 130 w 146"/>
                    <a:gd name="T25" fmla="*/ 32 h 85"/>
                    <a:gd name="T26" fmla="*/ 146 w 146"/>
                    <a:gd name="T27" fmla="*/ 41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46" h="85">
                      <a:moveTo>
                        <a:pt x="146" y="41"/>
                      </a:moveTo>
                      <a:lnTo>
                        <a:pt x="41" y="85"/>
                      </a:lnTo>
                      <a:lnTo>
                        <a:pt x="28" y="76"/>
                      </a:lnTo>
                      <a:lnTo>
                        <a:pt x="70" y="44"/>
                      </a:lnTo>
                      <a:lnTo>
                        <a:pt x="12" y="68"/>
                      </a:lnTo>
                      <a:lnTo>
                        <a:pt x="0" y="61"/>
                      </a:lnTo>
                      <a:lnTo>
                        <a:pt x="75" y="0"/>
                      </a:lnTo>
                      <a:lnTo>
                        <a:pt x="89" y="8"/>
                      </a:lnTo>
                      <a:lnTo>
                        <a:pt x="48" y="41"/>
                      </a:lnTo>
                      <a:lnTo>
                        <a:pt x="103" y="15"/>
                      </a:lnTo>
                      <a:lnTo>
                        <a:pt x="117" y="23"/>
                      </a:lnTo>
                      <a:lnTo>
                        <a:pt x="75" y="56"/>
                      </a:lnTo>
                      <a:lnTo>
                        <a:pt x="130" y="32"/>
                      </a:lnTo>
                      <a:lnTo>
                        <a:pt x="146" y="4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05" name="Freeform 237">
                  <a:extLst>
                    <a:ext uri="{FF2B5EF4-FFF2-40B4-BE49-F238E27FC236}">
                      <a16:creationId xmlns:a16="http://schemas.microsoft.com/office/drawing/2014/main" id="{39C196D4-A675-4716-8ADE-695C04DE86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36" y="2312"/>
                  <a:ext cx="113" cy="66"/>
                </a:xfrm>
                <a:custGeom>
                  <a:avLst/>
                  <a:gdLst>
                    <a:gd name="T0" fmla="*/ 60 w 66"/>
                    <a:gd name="T1" fmla="*/ 3 h 39"/>
                    <a:gd name="T2" fmla="*/ 65 w 66"/>
                    <a:gd name="T3" fmla="*/ 9 h 39"/>
                    <a:gd name="T4" fmla="*/ 65 w 66"/>
                    <a:gd name="T5" fmla="*/ 13 h 39"/>
                    <a:gd name="T6" fmla="*/ 60 w 66"/>
                    <a:gd name="T7" fmla="*/ 18 h 39"/>
                    <a:gd name="T8" fmla="*/ 51 w 66"/>
                    <a:gd name="T9" fmla="*/ 14 h 39"/>
                    <a:gd name="T10" fmla="*/ 55 w 66"/>
                    <a:gd name="T11" fmla="*/ 10 h 39"/>
                    <a:gd name="T12" fmla="*/ 53 w 66"/>
                    <a:gd name="T13" fmla="*/ 8 h 39"/>
                    <a:gd name="T14" fmla="*/ 47 w 66"/>
                    <a:gd name="T15" fmla="*/ 7 h 39"/>
                    <a:gd name="T16" fmla="*/ 43 w 66"/>
                    <a:gd name="T17" fmla="*/ 9 h 39"/>
                    <a:gd name="T18" fmla="*/ 38 w 66"/>
                    <a:gd name="T19" fmla="*/ 15 h 39"/>
                    <a:gd name="T20" fmla="*/ 39 w 66"/>
                    <a:gd name="T21" fmla="*/ 19 h 39"/>
                    <a:gd name="T22" fmla="*/ 39 w 66"/>
                    <a:gd name="T23" fmla="*/ 23 h 39"/>
                    <a:gd name="T24" fmla="*/ 38 w 66"/>
                    <a:gd name="T25" fmla="*/ 29 h 39"/>
                    <a:gd name="T26" fmla="*/ 37 w 66"/>
                    <a:gd name="T27" fmla="*/ 31 h 39"/>
                    <a:gd name="T28" fmla="*/ 33 w 66"/>
                    <a:gd name="T29" fmla="*/ 34 h 39"/>
                    <a:gd name="T30" fmla="*/ 20 w 66"/>
                    <a:gd name="T31" fmla="*/ 38 h 39"/>
                    <a:gd name="T32" fmla="*/ 11 w 66"/>
                    <a:gd name="T33" fmla="*/ 37 h 39"/>
                    <a:gd name="T34" fmla="*/ 6 w 66"/>
                    <a:gd name="T35" fmla="*/ 35 h 39"/>
                    <a:gd name="T36" fmla="*/ 1 w 66"/>
                    <a:gd name="T37" fmla="*/ 29 h 39"/>
                    <a:gd name="T38" fmla="*/ 2 w 66"/>
                    <a:gd name="T39" fmla="*/ 24 h 39"/>
                    <a:gd name="T40" fmla="*/ 7 w 66"/>
                    <a:gd name="T41" fmla="*/ 19 h 39"/>
                    <a:gd name="T42" fmla="*/ 16 w 66"/>
                    <a:gd name="T43" fmla="*/ 23 h 39"/>
                    <a:gd name="T44" fmla="*/ 11 w 66"/>
                    <a:gd name="T45" fmla="*/ 28 h 39"/>
                    <a:gd name="T46" fmla="*/ 13 w 66"/>
                    <a:gd name="T47" fmla="*/ 31 h 39"/>
                    <a:gd name="T48" fmla="*/ 13 w 66"/>
                    <a:gd name="T49" fmla="*/ 31 h 39"/>
                    <a:gd name="T50" fmla="*/ 20 w 66"/>
                    <a:gd name="T51" fmla="*/ 32 h 39"/>
                    <a:gd name="T52" fmla="*/ 24 w 66"/>
                    <a:gd name="T53" fmla="*/ 30 h 39"/>
                    <a:gd name="T54" fmla="*/ 28 w 66"/>
                    <a:gd name="T55" fmla="*/ 24 h 39"/>
                    <a:gd name="T56" fmla="*/ 27 w 66"/>
                    <a:gd name="T57" fmla="*/ 16 h 39"/>
                    <a:gd name="T58" fmla="*/ 29 w 66"/>
                    <a:gd name="T59" fmla="*/ 9 h 39"/>
                    <a:gd name="T60" fmla="*/ 34 w 66"/>
                    <a:gd name="T61" fmla="*/ 4 h 39"/>
                    <a:gd name="T62" fmla="*/ 50 w 66"/>
                    <a:gd name="T63" fmla="*/ 0 h 39"/>
                    <a:gd name="T64" fmla="*/ 60 w 66"/>
                    <a:gd name="T65" fmla="*/ 3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66" h="39">
                      <a:moveTo>
                        <a:pt x="60" y="3"/>
                      </a:moveTo>
                      <a:cubicBezTo>
                        <a:pt x="63" y="5"/>
                        <a:pt x="64" y="7"/>
                        <a:pt x="65" y="9"/>
                      </a:cubicBezTo>
                      <a:cubicBezTo>
                        <a:pt x="66" y="10"/>
                        <a:pt x="66" y="12"/>
                        <a:pt x="65" y="13"/>
                      </a:cubicBezTo>
                      <a:cubicBezTo>
                        <a:pt x="64" y="15"/>
                        <a:pt x="63" y="16"/>
                        <a:pt x="60" y="18"/>
                      </a:cubicBezTo>
                      <a:cubicBezTo>
                        <a:pt x="51" y="14"/>
                        <a:pt x="51" y="14"/>
                        <a:pt x="51" y="14"/>
                      </a:cubicBezTo>
                      <a:cubicBezTo>
                        <a:pt x="53" y="13"/>
                        <a:pt x="54" y="12"/>
                        <a:pt x="55" y="10"/>
                      </a:cubicBezTo>
                      <a:cubicBezTo>
                        <a:pt x="55" y="9"/>
                        <a:pt x="54" y="8"/>
                        <a:pt x="53" y="8"/>
                      </a:cubicBezTo>
                      <a:cubicBezTo>
                        <a:pt x="51" y="7"/>
                        <a:pt x="49" y="7"/>
                        <a:pt x="47" y="7"/>
                      </a:cubicBezTo>
                      <a:cubicBezTo>
                        <a:pt x="46" y="7"/>
                        <a:pt x="44" y="8"/>
                        <a:pt x="43" y="9"/>
                      </a:cubicBezTo>
                      <a:cubicBezTo>
                        <a:pt x="40" y="10"/>
                        <a:pt x="39" y="12"/>
                        <a:pt x="38" y="15"/>
                      </a:cubicBezTo>
                      <a:cubicBezTo>
                        <a:pt x="38" y="16"/>
                        <a:pt x="38" y="17"/>
                        <a:pt x="39" y="19"/>
                      </a:cubicBezTo>
                      <a:cubicBezTo>
                        <a:pt x="39" y="21"/>
                        <a:pt x="39" y="22"/>
                        <a:pt x="39" y="23"/>
                      </a:cubicBezTo>
                      <a:cubicBezTo>
                        <a:pt x="39" y="25"/>
                        <a:pt x="39" y="27"/>
                        <a:pt x="38" y="29"/>
                      </a:cubicBezTo>
                      <a:cubicBezTo>
                        <a:pt x="37" y="30"/>
                        <a:pt x="37" y="30"/>
                        <a:pt x="37" y="31"/>
                      </a:cubicBezTo>
                      <a:cubicBezTo>
                        <a:pt x="35" y="32"/>
                        <a:pt x="34" y="34"/>
                        <a:pt x="33" y="34"/>
                      </a:cubicBezTo>
                      <a:cubicBezTo>
                        <a:pt x="29" y="37"/>
                        <a:pt x="25" y="38"/>
                        <a:pt x="20" y="38"/>
                      </a:cubicBezTo>
                      <a:cubicBezTo>
                        <a:pt x="17" y="39"/>
                        <a:pt x="14" y="38"/>
                        <a:pt x="11" y="37"/>
                      </a:cubicBezTo>
                      <a:cubicBezTo>
                        <a:pt x="10" y="37"/>
                        <a:pt x="8" y="36"/>
                        <a:pt x="6" y="35"/>
                      </a:cubicBezTo>
                      <a:cubicBezTo>
                        <a:pt x="3" y="33"/>
                        <a:pt x="1" y="31"/>
                        <a:pt x="1" y="29"/>
                      </a:cubicBezTo>
                      <a:cubicBezTo>
                        <a:pt x="0" y="27"/>
                        <a:pt x="1" y="26"/>
                        <a:pt x="2" y="24"/>
                      </a:cubicBezTo>
                      <a:cubicBezTo>
                        <a:pt x="3" y="22"/>
                        <a:pt x="5" y="20"/>
                        <a:pt x="7" y="19"/>
                      </a:cubicBezTo>
                      <a:cubicBezTo>
                        <a:pt x="16" y="23"/>
                        <a:pt x="16" y="23"/>
                        <a:pt x="16" y="23"/>
                      </a:cubicBezTo>
                      <a:cubicBezTo>
                        <a:pt x="13" y="25"/>
                        <a:pt x="11" y="26"/>
                        <a:pt x="11" y="28"/>
                      </a:cubicBezTo>
                      <a:cubicBezTo>
                        <a:pt x="11" y="29"/>
                        <a:pt x="12" y="30"/>
                        <a:pt x="13" y="31"/>
                      </a:cubicBezTo>
                      <a:cubicBezTo>
                        <a:pt x="13" y="31"/>
                        <a:pt x="13" y="31"/>
                        <a:pt x="13" y="31"/>
                      </a:cubicBezTo>
                      <a:cubicBezTo>
                        <a:pt x="15" y="32"/>
                        <a:pt x="17" y="32"/>
                        <a:pt x="20" y="32"/>
                      </a:cubicBezTo>
                      <a:cubicBezTo>
                        <a:pt x="21" y="31"/>
                        <a:pt x="23" y="31"/>
                        <a:pt x="24" y="30"/>
                      </a:cubicBezTo>
                      <a:cubicBezTo>
                        <a:pt x="26" y="29"/>
                        <a:pt x="28" y="27"/>
                        <a:pt x="28" y="24"/>
                      </a:cubicBezTo>
                      <a:cubicBezTo>
                        <a:pt x="28" y="23"/>
                        <a:pt x="28" y="20"/>
                        <a:pt x="27" y="16"/>
                      </a:cubicBezTo>
                      <a:cubicBezTo>
                        <a:pt x="27" y="13"/>
                        <a:pt x="28" y="11"/>
                        <a:pt x="29" y="9"/>
                      </a:cubicBezTo>
                      <a:cubicBezTo>
                        <a:pt x="30" y="7"/>
                        <a:pt x="32" y="5"/>
                        <a:pt x="34" y="4"/>
                      </a:cubicBezTo>
                      <a:cubicBezTo>
                        <a:pt x="39" y="1"/>
                        <a:pt x="44" y="0"/>
                        <a:pt x="50" y="0"/>
                      </a:cubicBezTo>
                      <a:cubicBezTo>
                        <a:pt x="53" y="1"/>
                        <a:pt x="57" y="2"/>
                        <a:pt x="60" y="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06" name="Freeform 238">
                  <a:extLst>
                    <a:ext uri="{FF2B5EF4-FFF2-40B4-BE49-F238E27FC236}">
                      <a16:creationId xmlns:a16="http://schemas.microsoft.com/office/drawing/2014/main" id="{FBB6C345-5AA2-4A54-B322-ED9C3D4015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81" y="2281"/>
                  <a:ext cx="113" cy="65"/>
                </a:xfrm>
                <a:custGeom>
                  <a:avLst/>
                  <a:gdLst>
                    <a:gd name="T0" fmla="*/ 60 w 66"/>
                    <a:gd name="T1" fmla="*/ 3 h 38"/>
                    <a:gd name="T2" fmla="*/ 65 w 66"/>
                    <a:gd name="T3" fmla="*/ 8 h 38"/>
                    <a:gd name="T4" fmla="*/ 65 w 66"/>
                    <a:gd name="T5" fmla="*/ 13 h 38"/>
                    <a:gd name="T6" fmla="*/ 61 w 66"/>
                    <a:gd name="T7" fmla="*/ 17 h 38"/>
                    <a:gd name="T8" fmla="*/ 51 w 66"/>
                    <a:gd name="T9" fmla="*/ 14 h 38"/>
                    <a:gd name="T10" fmla="*/ 55 w 66"/>
                    <a:gd name="T11" fmla="*/ 10 h 38"/>
                    <a:gd name="T12" fmla="*/ 53 w 66"/>
                    <a:gd name="T13" fmla="*/ 7 h 38"/>
                    <a:gd name="T14" fmla="*/ 48 w 66"/>
                    <a:gd name="T15" fmla="*/ 6 h 38"/>
                    <a:gd name="T16" fmla="*/ 43 w 66"/>
                    <a:gd name="T17" fmla="*/ 8 h 38"/>
                    <a:gd name="T18" fmla="*/ 38 w 66"/>
                    <a:gd name="T19" fmla="*/ 14 h 38"/>
                    <a:gd name="T20" fmla="*/ 39 w 66"/>
                    <a:gd name="T21" fmla="*/ 18 h 38"/>
                    <a:gd name="T22" fmla="*/ 39 w 66"/>
                    <a:gd name="T23" fmla="*/ 22 h 38"/>
                    <a:gd name="T24" fmla="*/ 38 w 66"/>
                    <a:gd name="T25" fmla="*/ 28 h 38"/>
                    <a:gd name="T26" fmla="*/ 37 w 66"/>
                    <a:gd name="T27" fmla="*/ 30 h 38"/>
                    <a:gd name="T28" fmla="*/ 33 w 66"/>
                    <a:gd name="T29" fmla="*/ 34 h 38"/>
                    <a:gd name="T30" fmla="*/ 20 w 66"/>
                    <a:gd name="T31" fmla="*/ 38 h 38"/>
                    <a:gd name="T32" fmla="*/ 11 w 66"/>
                    <a:gd name="T33" fmla="*/ 37 h 38"/>
                    <a:gd name="T34" fmla="*/ 6 w 66"/>
                    <a:gd name="T35" fmla="*/ 35 h 38"/>
                    <a:gd name="T36" fmla="*/ 1 w 66"/>
                    <a:gd name="T37" fmla="*/ 29 h 38"/>
                    <a:gd name="T38" fmla="*/ 2 w 66"/>
                    <a:gd name="T39" fmla="*/ 23 h 38"/>
                    <a:gd name="T40" fmla="*/ 7 w 66"/>
                    <a:gd name="T41" fmla="*/ 18 h 38"/>
                    <a:gd name="T42" fmla="*/ 16 w 66"/>
                    <a:gd name="T43" fmla="*/ 22 h 38"/>
                    <a:gd name="T44" fmla="*/ 11 w 66"/>
                    <a:gd name="T45" fmla="*/ 27 h 38"/>
                    <a:gd name="T46" fmla="*/ 13 w 66"/>
                    <a:gd name="T47" fmla="*/ 30 h 38"/>
                    <a:gd name="T48" fmla="*/ 13 w 66"/>
                    <a:gd name="T49" fmla="*/ 30 h 38"/>
                    <a:gd name="T50" fmla="*/ 20 w 66"/>
                    <a:gd name="T51" fmla="*/ 31 h 38"/>
                    <a:gd name="T52" fmla="*/ 24 w 66"/>
                    <a:gd name="T53" fmla="*/ 30 h 38"/>
                    <a:gd name="T54" fmla="*/ 28 w 66"/>
                    <a:gd name="T55" fmla="*/ 24 h 38"/>
                    <a:gd name="T56" fmla="*/ 27 w 66"/>
                    <a:gd name="T57" fmla="*/ 16 h 38"/>
                    <a:gd name="T58" fmla="*/ 29 w 66"/>
                    <a:gd name="T59" fmla="*/ 9 h 38"/>
                    <a:gd name="T60" fmla="*/ 34 w 66"/>
                    <a:gd name="T61" fmla="*/ 3 h 38"/>
                    <a:gd name="T62" fmla="*/ 50 w 66"/>
                    <a:gd name="T63" fmla="*/ 0 h 38"/>
                    <a:gd name="T64" fmla="*/ 60 w 66"/>
                    <a:gd name="T65" fmla="*/ 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66" h="38">
                      <a:moveTo>
                        <a:pt x="60" y="3"/>
                      </a:moveTo>
                      <a:cubicBezTo>
                        <a:pt x="63" y="5"/>
                        <a:pt x="64" y="6"/>
                        <a:pt x="65" y="8"/>
                      </a:cubicBezTo>
                      <a:cubicBezTo>
                        <a:pt x="66" y="10"/>
                        <a:pt x="66" y="11"/>
                        <a:pt x="65" y="13"/>
                      </a:cubicBezTo>
                      <a:cubicBezTo>
                        <a:pt x="64" y="14"/>
                        <a:pt x="63" y="16"/>
                        <a:pt x="61" y="17"/>
                      </a:cubicBezTo>
                      <a:cubicBezTo>
                        <a:pt x="51" y="14"/>
                        <a:pt x="51" y="14"/>
                        <a:pt x="51" y="14"/>
                      </a:cubicBezTo>
                      <a:cubicBezTo>
                        <a:pt x="53" y="12"/>
                        <a:pt x="54" y="11"/>
                        <a:pt x="55" y="10"/>
                      </a:cubicBezTo>
                      <a:cubicBezTo>
                        <a:pt x="55" y="9"/>
                        <a:pt x="54" y="8"/>
                        <a:pt x="53" y="7"/>
                      </a:cubicBezTo>
                      <a:cubicBezTo>
                        <a:pt x="51" y="6"/>
                        <a:pt x="50" y="6"/>
                        <a:pt x="48" y="6"/>
                      </a:cubicBezTo>
                      <a:cubicBezTo>
                        <a:pt x="46" y="7"/>
                        <a:pt x="44" y="7"/>
                        <a:pt x="43" y="8"/>
                      </a:cubicBezTo>
                      <a:cubicBezTo>
                        <a:pt x="40" y="10"/>
                        <a:pt x="39" y="12"/>
                        <a:pt x="38" y="14"/>
                      </a:cubicBezTo>
                      <a:cubicBezTo>
                        <a:pt x="38" y="15"/>
                        <a:pt x="38" y="17"/>
                        <a:pt x="39" y="18"/>
                      </a:cubicBezTo>
                      <a:cubicBezTo>
                        <a:pt x="39" y="20"/>
                        <a:pt x="39" y="22"/>
                        <a:pt x="39" y="22"/>
                      </a:cubicBezTo>
                      <a:cubicBezTo>
                        <a:pt x="39" y="25"/>
                        <a:pt x="39" y="27"/>
                        <a:pt x="38" y="28"/>
                      </a:cubicBezTo>
                      <a:cubicBezTo>
                        <a:pt x="37" y="29"/>
                        <a:pt x="37" y="30"/>
                        <a:pt x="37" y="30"/>
                      </a:cubicBezTo>
                      <a:cubicBezTo>
                        <a:pt x="36" y="32"/>
                        <a:pt x="34" y="33"/>
                        <a:pt x="33" y="34"/>
                      </a:cubicBezTo>
                      <a:cubicBezTo>
                        <a:pt x="29" y="36"/>
                        <a:pt x="25" y="37"/>
                        <a:pt x="20" y="38"/>
                      </a:cubicBezTo>
                      <a:cubicBezTo>
                        <a:pt x="17" y="38"/>
                        <a:pt x="14" y="38"/>
                        <a:pt x="11" y="37"/>
                      </a:cubicBezTo>
                      <a:cubicBezTo>
                        <a:pt x="10" y="36"/>
                        <a:pt x="8" y="36"/>
                        <a:pt x="6" y="35"/>
                      </a:cubicBezTo>
                      <a:cubicBezTo>
                        <a:pt x="3" y="33"/>
                        <a:pt x="1" y="31"/>
                        <a:pt x="1" y="29"/>
                      </a:cubicBezTo>
                      <a:cubicBezTo>
                        <a:pt x="0" y="27"/>
                        <a:pt x="1" y="25"/>
                        <a:pt x="2" y="23"/>
                      </a:cubicBezTo>
                      <a:cubicBezTo>
                        <a:pt x="3" y="22"/>
                        <a:pt x="5" y="20"/>
                        <a:pt x="7" y="18"/>
                      </a:cubicBezTo>
                      <a:cubicBezTo>
                        <a:pt x="16" y="22"/>
                        <a:pt x="16" y="22"/>
                        <a:pt x="16" y="22"/>
                      </a:cubicBezTo>
                      <a:cubicBezTo>
                        <a:pt x="13" y="24"/>
                        <a:pt x="12" y="26"/>
                        <a:pt x="11" y="27"/>
                      </a:cubicBezTo>
                      <a:cubicBezTo>
                        <a:pt x="11" y="29"/>
                        <a:pt x="12" y="29"/>
                        <a:pt x="13" y="30"/>
                      </a:cubicBezTo>
                      <a:cubicBezTo>
                        <a:pt x="13" y="30"/>
                        <a:pt x="13" y="30"/>
                        <a:pt x="13" y="30"/>
                      </a:cubicBezTo>
                      <a:cubicBezTo>
                        <a:pt x="15" y="31"/>
                        <a:pt x="17" y="31"/>
                        <a:pt x="20" y="31"/>
                      </a:cubicBezTo>
                      <a:cubicBezTo>
                        <a:pt x="21" y="31"/>
                        <a:pt x="23" y="30"/>
                        <a:pt x="24" y="30"/>
                      </a:cubicBezTo>
                      <a:cubicBezTo>
                        <a:pt x="26" y="28"/>
                        <a:pt x="28" y="26"/>
                        <a:pt x="28" y="24"/>
                      </a:cubicBezTo>
                      <a:cubicBezTo>
                        <a:pt x="28" y="22"/>
                        <a:pt x="28" y="20"/>
                        <a:pt x="27" y="16"/>
                      </a:cubicBezTo>
                      <a:cubicBezTo>
                        <a:pt x="27" y="13"/>
                        <a:pt x="28" y="11"/>
                        <a:pt x="29" y="9"/>
                      </a:cubicBezTo>
                      <a:cubicBezTo>
                        <a:pt x="30" y="7"/>
                        <a:pt x="32" y="5"/>
                        <a:pt x="34" y="3"/>
                      </a:cubicBezTo>
                      <a:cubicBezTo>
                        <a:pt x="39" y="1"/>
                        <a:pt x="44" y="0"/>
                        <a:pt x="50" y="0"/>
                      </a:cubicBezTo>
                      <a:cubicBezTo>
                        <a:pt x="54" y="0"/>
                        <a:pt x="57" y="1"/>
                        <a:pt x="60" y="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07" name="Freeform 239">
                  <a:extLst>
                    <a:ext uri="{FF2B5EF4-FFF2-40B4-BE49-F238E27FC236}">
                      <a16:creationId xmlns:a16="http://schemas.microsoft.com/office/drawing/2014/main" id="{646FF39F-3C73-44AC-9E06-0A08C2FB6F8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12" y="2250"/>
                  <a:ext cx="125" cy="72"/>
                </a:xfrm>
                <a:custGeom>
                  <a:avLst/>
                  <a:gdLst>
                    <a:gd name="T0" fmla="*/ 125 w 125"/>
                    <a:gd name="T1" fmla="*/ 11 h 72"/>
                    <a:gd name="T2" fmla="*/ 50 w 125"/>
                    <a:gd name="T3" fmla="*/ 72 h 72"/>
                    <a:gd name="T4" fmla="*/ 35 w 125"/>
                    <a:gd name="T5" fmla="*/ 63 h 72"/>
                    <a:gd name="T6" fmla="*/ 54 w 125"/>
                    <a:gd name="T7" fmla="*/ 50 h 72"/>
                    <a:gd name="T8" fmla="*/ 38 w 125"/>
                    <a:gd name="T9" fmla="*/ 41 h 72"/>
                    <a:gd name="T10" fmla="*/ 14 w 125"/>
                    <a:gd name="T11" fmla="*/ 51 h 72"/>
                    <a:gd name="T12" fmla="*/ 0 w 125"/>
                    <a:gd name="T13" fmla="*/ 43 h 72"/>
                    <a:gd name="T14" fmla="*/ 107 w 125"/>
                    <a:gd name="T15" fmla="*/ 0 h 72"/>
                    <a:gd name="T16" fmla="*/ 125 w 125"/>
                    <a:gd name="T17" fmla="*/ 11 h 72"/>
                    <a:gd name="T18" fmla="*/ 54 w 125"/>
                    <a:gd name="T19" fmla="*/ 34 h 72"/>
                    <a:gd name="T20" fmla="*/ 64 w 125"/>
                    <a:gd name="T21" fmla="*/ 41 h 72"/>
                    <a:gd name="T22" fmla="*/ 95 w 125"/>
                    <a:gd name="T23" fmla="*/ 17 h 72"/>
                    <a:gd name="T24" fmla="*/ 54 w 125"/>
                    <a:gd name="T25" fmla="*/ 34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5" h="72">
                      <a:moveTo>
                        <a:pt x="125" y="11"/>
                      </a:moveTo>
                      <a:lnTo>
                        <a:pt x="50" y="72"/>
                      </a:lnTo>
                      <a:lnTo>
                        <a:pt x="35" y="63"/>
                      </a:lnTo>
                      <a:lnTo>
                        <a:pt x="54" y="50"/>
                      </a:lnTo>
                      <a:lnTo>
                        <a:pt x="38" y="41"/>
                      </a:lnTo>
                      <a:lnTo>
                        <a:pt x="14" y="51"/>
                      </a:lnTo>
                      <a:lnTo>
                        <a:pt x="0" y="43"/>
                      </a:lnTo>
                      <a:lnTo>
                        <a:pt x="107" y="0"/>
                      </a:lnTo>
                      <a:lnTo>
                        <a:pt x="125" y="11"/>
                      </a:lnTo>
                      <a:close/>
                      <a:moveTo>
                        <a:pt x="54" y="34"/>
                      </a:moveTo>
                      <a:lnTo>
                        <a:pt x="64" y="41"/>
                      </a:lnTo>
                      <a:lnTo>
                        <a:pt x="95" y="17"/>
                      </a:lnTo>
                      <a:lnTo>
                        <a:pt x="54" y="3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08" name="Freeform 240">
                  <a:extLst>
                    <a:ext uri="{FF2B5EF4-FFF2-40B4-BE49-F238E27FC236}">
                      <a16:creationId xmlns:a16="http://schemas.microsoft.com/office/drawing/2014/main" id="{16CB7FED-C439-4ADF-B36A-C382C4F4D03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012" y="2250"/>
                  <a:ext cx="125" cy="72"/>
                </a:xfrm>
                <a:custGeom>
                  <a:avLst/>
                  <a:gdLst>
                    <a:gd name="T0" fmla="*/ 125 w 125"/>
                    <a:gd name="T1" fmla="*/ 11 h 72"/>
                    <a:gd name="T2" fmla="*/ 50 w 125"/>
                    <a:gd name="T3" fmla="*/ 72 h 72"/>
                    <a:gd name="T4" fmla="*/ 35 w 125"/>
                    <a:gd name="T5" fmla="*/ 63 h 72"/>
                    <a:gd name="T6" fmla="*/ 54 w 125"/>
                    <a:gd name="T7" fmla="*/ 50 h 72"/>
                    <a:gd name="T8" fmla="*/ 38 w 125"/>
                    <a:gd name="T9" fmla="*/ 41 h 72"/>
                    <a:gd name="T10" fmla="*/ 14 w 125"/>
                    <a:gd name="T11" fmla="*/ 51 h 72"/>
                    <a:gd name="T12" fmla="*/ 0 w 125"/>
                    <a:gd name="T13" fmla="*/ 43 h 72"/>
                    <a:gd name="T14" fmla="*/ 107 w 125"/>
                    <a:gd name="T15" fmla="*/ 0 h 72"/>
                    <a:gd name="T16" fmla="*/ 125 w 125"/>
                    <a:gd name="T17" fmla="*/ 11 h 72"/>
                    <a:gd name="T18" fmla="*/ 54 w 125"/>
                    <a:gd name="T19" fmla="*/ 34 h 72"/>
                    <a:gd name="T20" fmla="*/ 64 w 125"/>
                    <a:gd name="T21" fmla="*/ 41 h 72"/>
                    <a:gd name="T22" fmla="*/ 95 w 125"/>
                    <a:gd name="T23" fmla="*/ 17 h 72"/>
                    <a:gd name="T24" fmla="*/ 54 w 125"/>
                    <a:gd name="T25" fmla="*/ 34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5" h="72">
                      <a:moveTo>
                        <a:pt x="125" y="11"/>
                      </a:moveTo>
                      <a:lnTo>
                        <a:pt x="50" y="72"/>
                      </a:lnTo>
                      <a:lnTo>
                        <a:pt x="35" y="63"/>
                      </a:lnTo>
                      <a:lnTo>
                        <a:pt x="54" y="50"/>
                      </a:lnTo>
                      <a:lnTo>
                        <a:pt x="38" y="41"/>
                      </a:lnTo>
                      <a:lnTo>
                        <a:pt x="14" y="51"/>
                      </a:lnTo>
                      <a:lnTo>
                        <a:pt x="0" y="43"/>
                      </a:lnTo>
                      <a:lnTo>
                        <a:pt x="107" y="0"/>
                      </a:lnTo>
                      <a:lnTo>
                        <a:pt x="125" y="11"/>
                      </a:lnTo>
                      <a:moveTo>
                        <a:pt x="54" y="34"/>
                      </a:moveTo>
                      <a:lnTo>
                        <a:pt x="64" y="41"/>
                      </a:lnTo>
                      <a:lnTo>
                        <a:pt x="95" y="17"/>
                      </a:lnTo>
                      <a:lnTo>
                        <a:pt x="54" y="34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09" name="Freeform 241">
                  <a:extLst>
                    <a:ext uri="{FF2B5EF4-FFF2-40B4-BE49-F238E27FC236}">
                      <a16:creationId xmlns:a16="http://schemas.microsoft.com/office/drawing/2014/main" id="{1BD8AD3F-4D33-48B3-AF13-DB1D4665931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68" y="2215"/>
                  <a:ext cx="121" cy="61"/>
                </a:xfrm>
                <a:custGeom>
                  <a:avLst/>
                  <a:gdLst>
                    <a:gd name="T0" fmla="*/ 71 w 71"/>
                    <a:gd name="T1" fmla="*/ 15 h 36"/>
                    <a:gd name="T2" fmla="*/ 65 w 71"/>
                    <a:gd name="T3" fmla="*/ 22 h 36"/>
                    <a:gd name="T4" fmla="*/ 57 w 71"/>
                    <a:gd name="T5" fmla="*/ 27 h 36"/>
                    <a:gd name="T6" fmla="*/ 45 w 71"/>
                    <a:gd name="T7" fmla="*/ 30 h 36"/>
                    <a:gd name="T8" fmla="*/ 32 w 71"/>
                    <a:gd name="T9" fmla="*/ 27 h 36"/>
                    <a:gd name="T10" fmla="*/ 27 w 71"/>
                    <a:gd name="T11" fmla="*/ 24 h 36"/>
                    <a:gd name="T12" fmla="*/ 8 w 71"/>
                    <a:gd name="T13" fmla="*/ 36 h 36"/>
                    <a:gd name="T14" fmla="*/ 0 w 71"/>
                    <a:gd name="T15" fmla="*/ 31 h 36"/>
                    <a:gd name="T16" fmla="*/ 52 w 71"/>
                    <a:gd name="T17" fmla="*/ 0 h 36"/>
                    <a:gd name="T18" fmla="*/ 65 w 71"/>
                    <a:gd name="T19" fmla="*/ 8 h 36"/>
                    <a:gd name="T20" fmla="*/ 71 w 71"/>
                    <a:gd name="T21" fmla="*/ 15 h 36"/>
                    <a:gd name="T22" fmla="*/ 49 w 71"/>
                    <a:gd name="T23" fmla="*/ 22 h 36"/>
                    <a:gd name="T24" fmla="*/ 57 w 71"/>
                    <a:gd name="T25" fmla="*/ 18 h 36"/>
                    <a:gd name="T26" fmla="*/ 59 w 71"/>
                    <a:gd name="T27" fmla="*/ 15 h 36"/>
                    <a:gd name="T28" fmla="*/ 57 w 71"/>
                    <a:gd name="T29" fmla="*/ 12 h 36"/>
                    <a:gd name="T30" fmla="*/ 52 w 71"/>
                    <a:gd name="T31" fmla="*/ 10 h 36"/>
                    <a:gd name="T32" fmla="*/ 35 w 71"/>
                    <a:gd name="T33" fmla="*/ 19 h 36"/>
                    <a:gd name="T34" fmla="*/ 40 w 71"/>
                    <a:gd name="T35" fmla="*/ 22 h 36"/>
                    <a:gd name="T36" fmla="*/ 45 w 71"/>
                    <a:gd name="T37" fmla="*/ 23 h 36"/>
                    <a:gd name="T38" fmla="*/ 49 w 71"/>
                    <a:gd name="T39" fmla="*/ 22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71" h="36">
                      <a:moveTo>
                        <a:pt x="71" y="15"/>
                      </a:moveTo>
                      <a:cubicBezTo>
                        <a:pt x="70" y="18"/>
                        <a:pt x="68" y="20"/>
                        <a:pt x="65" y="22"/>
                      </a:cubicBezTo>
                      <a:cubicBezTo>
                        <a:pt x="57" y="27"/>
                        <a:pt x="57" y="27"/>
                        <a:pt x="57" y="27"/>
                      </a:cubicBezTo>
                      <a:cubicBezTo>
                        <a:pt x="54" y="29"/>
                        <a:pt x="49" y="30"/>
                        <a:pt x="45" y="30"/>
                      </a:cubicBezTo>
                      <a:cubicBezTo>
                        <a:pt x="40" y="30"/>
                        <a:pt x="36" y="29"/>
                        <a:pt x="32" y="27"/>
                      </a:cubicBezTo>
                      <a:cubicBezTo>
                        <a:pt x="27" y="24"/>
                        <a:pt x="27" y="24"/>
                        <a:pt x="27" y="24"/>
                      </a:cubicBezTo>
                      <a:cubicBezTo>
                        <a:pt x="8" y="36"/>
                        <a:pt x="8" y="36"/>
                        <a:pt x="8" y="36"/>
                      </a:cubicBezTo>
                      <a:cubicBezTo>
                        <a:pt x="0" y="31"/>
                        <a:pt x="0" y="31"/>
                        <a:pt x="0" y="31"/>
                      </a:cubicBezTo>
                      <a:cubicBezTo>
                        <a:pt x="52" y="0"/>
                        <a:pt x="52" y="0"/>
                        <a:pt x="52" y="0"/>
                      </a:cubicBezTo>
                      <a:cubicBezTo>
                        <a:pt x="65" y="8"/>
                        <a:pt x="65" y="8"/>
                        <a:pt x="65" y="8"/>
                      </a:cubicBezTo>
                      <a:cubicBezTo>
                        <a:pt x="69" y="10"/>
                        <a:pt x="71" y="12"/>
                        <a:pt x="71" y="15"/>
                      </a:cubicBezTo>
                      <a:close/>
                      <a:moveTo>
                        <a:pt x="49" y="22"/>
                      </a:moveTo>
                      <a:cubicBezTo>
                        <a:pt x="57" y="18"/>
                        <a:pt x="57" y="18"/>
                        <a:pt x="57" y="18"/>
                      </a:cubicBezTo>
                      <a:cubicBezTo>
                        <a:pt x="58" y="17"/>
                        <a:pt x="59" y="16"/>
                        <a:pt x="59" y="15"/>
                      </a:cubicBezTo>
                      <a:cubicBezTo>
                        <a:pt x="59" y="14"/>
                        <a:pt x="58" y="13"/>
                        <a:pt x="57" y="12"/>
                      </a:cubicBezTo>
                      <a:cubicBezTo>
                        <a:pt x="52" y="10"/>
                        <a:pt x="52" y="10"/>
                        <a:pt x="52" y="10"/>
                      </a:cubicBezTo>
                      <a:cubicBezTo>
                        <a:pt x="35" y="19"/>
                        <a:pt x="35" y="19"/>
                        <a:pt x="35" y="19"/>
                      </a:cubicBezTo>
                      <a:cubicBezTo>
                        <a:pt x="40" y="22"/>
                        <a:pt x="40" y="22"/>
                        <a:pt x="40" y="22"/>
                      </a:cubicBezTo>
                      <a:cubicBezTo>
                        <a:pt x="41" y="23"/>
                        <a:pt x="43" y="23"/>
                        <a:pt x="45" y="23"/>
                      </a:cubicBezTo>
                      <a:cubicBezTo>
                        <a:pt x="46" y="23"/>
                        <a:pt x="48" y="23"/>
                        <a:pt x="49" y="22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10" name="Freeform 242">
                  <a:extLst>
                    <a:ext uri="{FF2B5EF4-FFF2-40B4-BE49-F238E27FC236}">
                      <a16:creationId xmlns:a16="http://schemas.microsoft.com/office/drawing/2014/main" id="{52672844-0F18-491C-AA80-0B7D8AC366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89" y="1568"/>
                  <a:ext cx="24" cy="29"/>
                </a:xfrm>
                <a:custGeom>
                  <a:avLst/>
                  <a:gdLst>
                    <a:gd name="T0" fmla="*/ 24 w 24"/>
                    <a:gd name="T1" fmla="*/ 0 h 29"/>
                    <a:gd name="T2" fmla="*/ 0 w 24"/>
                    <a:gd name="T3" fmla="*/ 16 h 29"/>
                    <a:gd name="T4" fmla="*/ 24 w 24"/>
                    <a:gd name="T5" fmla="*/ 29 h 29"/>
                    <a:gd name="T6" fmla="*/ 24 w 24"/>
                    <a:gd name="T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4" h="29">
                      <a:moveTo>
                        <a:pt x="24" y="0"/>
                      </a:moveTo>
                      <a:lnTo>
                        <a:pt x="0" y="16"/>
                      </a:lnTo>
                      <a:lnTo>
                        <a:pt x="24" y="29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96B4C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11" name="Freeform 243">
                  <a:extLst>
                    <a:ext uri="{FF2B5EF4-FFF2-40B4-BE49-F238E27FC236}">
                      <a16:creationId xmlns:a16="http://schemas.microsoft.com/office/drawing/2014/main" id="{E23F2D6F-50F1-4F4C-81A0-2B9F680C87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89" y="1568"/>
                  <a:ext cx="24" cy="29"/>
                </a:xfrm>
                <a:custGeom>
                  <a:avLst/>
                  <a:gdLst>
                    <a:gd name="T0" fmla="*/ 24 w 24"/>
                    <a:gd name="T1" fmla="*/ 0 h 29"/>
                    <a:gd name="T2" fmla="*/ 0 w 24"/>
                    <a:gd name="T3" fmla="*/ 16 h 29"/>
                    <a:gd name="T4" fmla="*/ 24 w 24"/>
                    <a:gd name="T5" fmla="*/ 29 h 29"/>
                    <a:gd name="T6" fmla="*/ 24 w 24"/>
                    <a:gd name="T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4" h="29">
                      <a:moveTo>
                        <a:pt x="24" y="0"/>
                      </a:moveTo>
                      <a:lnTo>
                        <a:pt x="0" y="16"/>
                      </a:lnTo>
                      <a:lnTo>
                        <a:pt x="24" y="29"/>
                      </a:lnTo>
                      <a:lnTo>
                        <a:pt x="2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12" name="Freeform 244">
                  <a:extLst>
                    <a:ext uri="{FF2B5EF4-FFF2-40B4-BE49-F238E27FC236}">
                      <a16:creationId xmlns:a16="http://schemas.microsoft.com/office/drawing/2014/main" id="{E85E43AA-5937-4741-96B1-9821799092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57" y="1584"/>
                  <a:ext cx="56" cy="37"/>
                </a:xfrm>
                <a:custGeom>
                  <a:avLst/>
                  <a:gdLst>
                    <a:gd name="T0" fmla="*/ 32 w 56"/>
                    <a:gd name="T1" fmla="*/ 0 h 37"/>
                    <a:gd name="T2" fmla="*/ 0 w 56"/>
                    <a:gd name="T3" fmla="*/ 18 h 37"/>
                    <a:gd name="T4" fmla="*/ 34 w 56"/>
                    <a:gd name="T5" fmla="*/ 37 h 37"/>
                    <a:gd name="T6" fmla="*/ 56 w 56"/>
                    <a:gd name="T7" fmla="*/ 24 h 37"/>
                    <a:gd name="T8" fmla="*/ 56 w 56"/>
                    <a:gd name="T9" fmla="*/ 13 h 37"/>
                    <a:gd name="T10" fmla="*/ 32 w 56"/>
                    <a:gd name="T11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6" h="37">
                      <a:moveTo>
                        <a:pt x="32" y="0"/>
                      </a:moveTo>
                      <a:lnTo>
                        <a:pt x="0" y="18"/>
                      </a:lnTo>
                      <a:lnTo>
                        <a:pt x="34" y="37"/>
                      </a:lnTo>
                      <a:lnTo>
                        <a:pt x="56" y="24"/>
                      </a:lnTo>
                      <a:lnTo>
                        <a:pt x="56" y="13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7FA4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13" name="Freeform 245">
                  <a:extLst>
                    <a:ext uri="{FF2B5EF4-FFF2-40B4-BE49-F238E27FC236}">
                      <a16:creationId xmlns:a16="http://schemas.microsoft.com/office/drawing/2014/main" id="{61C05C3D-4E07-48C5-86F0-6CBBA02380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57" y="1584"/>
                  <a:ext cx="56" cy="37"/>
                </a:xfrm>
                <a:custGeom>
                  <a:avLst/>
                  <a:gdLst>
                    <a:gd name="T0" fmla="*/ 32 w 56"/>
                    <a:gd name="T1" fmla="*/ 0 h 37"/>
                    <a:gd name="T2" fmla="*/ 0 w 56"/>
                    <a:gd name="T3" fmla="*/ 18 h 37"/>
                    <a:gd name="T4" fmla="*/ 34 w 56"/>
                    <a:gd name="T5" fmla="*/ 37 h 37"/>
                    <a:gd name="T6" fmla="*/ 56 w 56"/>
                    <a:gd name="T7" fmla="*/ 24 h 37"/>
                    <a:gd name="T8" fmla="*/ 56 w 56"/>
                    <a:gd name="T9" fmla="*/ 13 h 37"/>
                    <a:gd name="T10" fmla="*/ 32 w 56"/>
                    <a:gd name="T11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6" h="37">
                      <a:moveTo>
                        <a:pt x="32" y="0"/>
                      </a:moveTo>
                      <a:lnTo>
                        <a:pt x="0" y="18"/>
                      </a:lnTo>
                      <a:lnTo>
                        <a:pt x="34" y="37"/>
                      </a:lnTo>
                      <a:lnTo>
                        <a:pt x="56" y="24"/>
                      </a:lnTo>
                      <a:lnTo>
                        <a:pt x="56" y="13"/>
                      </a:lnTo>
                      <a:lnTo>
                        <a:pt x="3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14" name="Freeform 246">
                  <a:extLst>
                    <a:ext uri="{FF2B5EF4-FFF2-40B4-BE49-F238E27FC236}">
                      <a16:creationId xmlns:a16="http://schemas.microsoft.com/office/drawing/2014/main" id="{5E11D619-41CF-41DE-BBB0-B306B008B3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93" y="1602"/>
                  <a:ext cx="798" cy="478"/>
                </a:xfrm>
                <a:custGeom>
                  <a:avLst/>
                  <a:gdLst>
                    <a:gd name="T0" fmla="*/ 764 w 798"/>
                    <a:gd name="T1" fmla="*/ 0 h 478"/>
                    <a:gd name="T2" fmla="*/ 0 w 798"/>
                    <a:gd name="T3" fmla="*/ 439 h 478"/>
                    <a:gd name="T4" fmla="*/ 2 w 798"/>
                    <a:gd name="T5" fmla="*/ 439 h 478"/>
                    <a:gd name="T6" fmla="*/ 2 w 798"/>
                    <a:gd name="T7" fmla="*/ 478 h 478"/>
                    <a:gd name="T8" fmla="*/ 798 w 798"/>
                    <a:gd name="T9" fmla="*/ 19 h 478"/>
                    <a:gd name="T10" fmla="*/ 764 w 798"/>
                    <a:gd name="T11" fmla="*/ 0 h 4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98" h="478">
                      <a:moveTo>
                        <a:pt x="764" y="0"/>
                      </a:moveTo>
                      <a:lnTo>
                        <a:pt x="0" y="439"/>
                      </a:lnTo>
                      <a:lnTo>
                        <a:pt x="2" y="439"/>
                      </a:lnTo>
                      <a:lnTo>
                        <a:pt x="2" y="478"/>
                      </a:lnTo>
                      <a:lnTo>
                        <a:pt x="798" y="19"/>
                      </a:lnTo>
                      <a:lnTo>
                        <a:pt x="764" y="0"/>
                      </a:lnTo>
                      <a:close/>
                    </a:path>
                  </a:pathLst>
                </a:custGeom>
                <a:solidFill>
                  <a:srgbClr val="7498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15" name="Freeform 247">
                  <a:extLst>
                    <a:ext uri="{FF2B5EF4-FFF2-40B4-BE49-F238E27FC236}">
                      <a16:creationId xmlns:a16="http://schemas.microsoft.com/office/drawing/2014/main" id="{9B48FFB8-D0A6-472B-A02D-95E6EF903C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93" y="1602"/>
                  <a:ext cx="798" cy="478"/>
                </a:xfrm>
                <a:custGeom>
                  <a:avLst/>
                  <a:gdLst>
                    <a:gd name="T0" fmla="*/ 764 w 798"/>
                    <a:gd name="T1" fmla="*/ 0 h 478"/>
                    <a:gd name="T2" fmla="*/ 0 w 798"/>
                    <a:gd name="T3" fmla="*/ 439 h 478"/>
                    <a:gd name="T4" fmla="*/ 2 w 798"/>
                    <a:gd name="T5" fmla="*/ 439 h 478"/>
                    <a:gd name="T6" fmla="*/ 2 w 798"/>
                    <a:gd name="T7" fmla="*/ 478 h 478"/>
                    <a:gd name="T8" fmla="*/ 798 w 798"/>
                    <a:gd name="T9" fmla="*/ 19 h 478"/>
                    <a:gd name="T10" fmla="*/ 764 w 798"/>
                    <a:gd name="T11" fmla="*/ 0 h 4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98" h="478">
                      <a:moveTo>
                        <a:pt x="764" y="0"/>
                      </a:moveTo>
                      <a:lnTo>
                        <a:pt x="0" y="439"/>
                      </a:lnTo>
                      <a:lnTo>
                        <a:pt x="2" y="439"/>
                      </a:lnTo>
                      <a:lnTo>
                        <a:pt x="2" y="478"/>
                      </a:lnTo>
                      <a:lnTo>
                        <a:pt x="798" y="19"/>
                      </a:lnTo>
                      <a:lnTo>
                        <a:pt x="76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16" name="Freeform 248">
                  <a:extLst>
                    <a:ext uri="{FF2B5EF4-FFF2-40B4-BE49-F238E27FC236}">
                      <a16:creationId xmlns:a16="http://schemas.microsoft.com/office/drawing/2014/main" id="{9BC05321-D647-4030-9804-244F80B66F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44" y="1517"/>
                  <a:ext cx="48" cy="48"/>
                </a:xfrm>
                <a:custGeom>
                  <a:avLst/>
                  <a:gdLst>
                    <a:gd name="T0" fmla="*/ 0 w 48"/>
                    <a:gd name="T1" fmla="*/ 0 h 48"/>
                    <a:gd name="T2" fmla="*/ 0 w 48"/>
                    <a:gd name="T3" fmla="*/ 41 h 48"/>
                    <a:gd name="T4" fmla="*/ 12 w 48"/>
                    <a:gd name="T5" fmla="*/ 48 h 48"/>
                    <a:gd name="T6" fmla="*/ 48 w 48"/>
                    <a:gd name="T7" fmla="*/ 27 h 48"/>
                    <a:gd name="T8" fmla="*/ 0 w 48"/>
                    <a:gd name="T9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48">
                      <a:moveTo>
                        <a:pt x="0" y="0"/>
                      </a:moveTo>
                      <a:lnTo>
                        <a:pt x="0" y="41"/>
                      </a:lnTo>
                      <a:lnTo>
                        <a:pt x="12" y="48"/>
                      </a:lnTo>
                      <a:lnTo>
                        <a:pt x="48" y="2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6636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17" name="Freeform 249">
                  <a:extLst>
                    <a:ext uri="{FF2B5EF4-FFF2-40B4-BE49-F238E27FC236}">
                      <a16:creationId xmlns:a16="http://schemas.microsoft.com/office/drawing/2014/main" id="{E2B68FBD-5170-47E2-A3D1-5810A548CF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44" y="1517"/>
                  <a:ext cx="48" cy="48"/>
                </a:xfrm>
                <a:custGeom>
                  <a:avLst/>
                  <a:gdLst>
                    <a:gd name="T0" fmla="*/ 0 w 48"/>
                    <a:gd name="T1" fmla="*/ 0 h 48"/>
                    <a:gd name="T2" fmla="*/ 0 w 48"/>
                    <a:gd name="T3" fmla="*/ 41 h 48"/>
                    <a:gd name="T4" fmla="*/ 12 w 48"/>
                    <a:gd name="T5" fmla="*/ 48 h 48"/>
                    <a:gd name="T6" fmla="*/ 48 w 48"/>
                    <a:gd name="T7" fmla="*/ 27 h 48"/>
                    <a:gd name="T8" fmla="*/ 0 w 48"/>
                    <a:gd name="T9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48">
                      <a:moveTo>
                        <a:pt x="0" y="0"/>
                      </a:moveTo>
                      <a:lnTo>
                        <a:pt x="0" y="41"/>
                      </a:lnTo>
                      <a:lnTo>
                        <a:pt x="12" y="48"/>
                      </a:lnTo>
                      <a:lnTo>
                        <a:pt x="48" y="2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18" name="Freeform 250">
                  <a:extLst>
                    <a:ext uri="{FF2B5EF4-FFF2-40B4-BE49-F238E27FC236}">
                      <a16:creationId xmlns:a16="http://schemas.microsoft.com/office/drawing/2014/main" id="{C60D357C-E33D-4A4E-9B4F-F31F5435FF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56" y="1544"/>
                  <a:ext cx="284" cy="164"/>
                </a:xfrm>
                <a:custGeom>
                  <a:avLst/>
                  <a:gdLst>
                    <a:gd name="T0" fmla="*/ 36 w 284"/>
                    <a:gd name="T1" fmla="*/ 0 h 164"/>
                    <a:gd name="T2" fmla="*/ 0 w 284"/>
                    <a:gd name="T3" fmla="*/ 21 h 164"/>
                    <a:gd name="T4" fmla="*/ 250 w 284"/>
                    <a:gd name="T5" fmla="*/ 164 h 164"/>
                    <a:gd name="T6" fmla="*/ 284 w 284"/>
                    <a:gd name="T7" fmla="*/ 144 h 164"/>
                    <a:gd name="T8" fmla="*/ 36 w 284"/>
                    <a:gd name="T9" fmla="*/ 0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164">
                      <a:moveTo>
                        <a:pt x="36" y="0"/>
                      </a:moveTo>
                      <a:lnTo>
                        <a:pt x="0" y="21"/>
                      </a:lnTo>
                      <a:lnTo>
                        <a:pt x="250" y="164"/>
                      </a:lnTo>
                      <a:lnTo>
                        <a:pt x="284" y="144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C557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19" name="Freeform 251">
                  <a:extLst>
                    <a:ext uri="{FF2B5EF4-FFF2-40B4-BE49-F238E27FC236}">
                      <a16:creationId xmlns:a16="http://schemas.microsoft.com/office/drawing/2014/main" id="{D2CAA8E6-3277-4ACF-9DC3-DD41EB81F1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56" y="1544"/>
                  <a:ext cx="284" cy="164"/>
                </a:xfrm>
                <a:custGeom>
                  <a:avLst/>
                  <a:gdLst>
                    <a:gd name="T0" fmla="*/ 36 w 284"/>
                    <a:gd name="T1" fmla="*/ 0 h 164"/>
                    <a:gd name="T2" fmla="*/ 0 w 284"/>
                    <a:gd name="T3" fmla="*/ 21 h 164"/>
                    <a:gd name="T4" fmla="*/ 250 w 284"/>
                    <a:gd name="T5" fmla="*/ 164 h 164"/>
                    <a:gd name="T6" fmla="*/ 284 w 284"/>
                    <a:gd name="T7" fmla="*/ 144 h 164"/>
                    <a:gd name="T8" fmla="*/ 36 w 284"/>
                    <a:gd name="T9" fmla="*/ 0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4" h="164">
                      <a:moveTo>
                        <a:pt x="36" y="0"/>
                      </a:moveTo>
                      <a:lnTo>
                        <a:pt x="0" y="21"/>
                      </a:lnTo>
                      <a:lnTo>
                        <a:pt x="250" y="164"/>
                      </a:lnTo>
                      <a:lnTo>
                        <a:pt x="284" y="144"/>
                      </a:lnTo>
                      <a:lnTo>
                        <a:pt x="36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20" name="Freeform 252">
                  <a:extLst>
                    <a:ext uri="{FF2B5EF4-FFF2-40B4-BE49-F238E27FC236}">
                      <a16:creationId xmlns:a16="http://schemas.microsoft.com/office/drawing/2014/main" id="{ACFD4EDA-B1ED-45B6-BCD3-2349A802F7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06" y="1688"/>
                  <a:ext cx="149" cy="87"/>
                </a:xfrm>
                <a:custGeom>
                  <a:avLst/>
                  <a:gdLst>
                    <a:gd name="T0" fmla="*/ 34 w 149"/>
                    <a:gd name="T1" fmla="*/ 0 h 87"/>
                    <a:gd name="T2" fmla="*/ 0 w 149"/>
                    <a:gd name="T3" fmla="*/ 20 h 87"/>
                    <a:gd name="T4" fmla="*/ 115 w 149"/>
                    <a:gd name="T5" fmla="*/ 87 h 87"/>
                    <a:gd name="T6" fmla="*/ 149 w 149"/>
                    <a:gd name="T7" fmla="*/ 66 h 87"/>
                    <a:gd name="T8" fmla="*/ 34 w 149"/>
                    <a:gd name="T9" fmla="*/ 0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9" h="87">
                      <a:moveTo>
                        <a:pt x="34" y="0"/>
                      </a:moveTo>
                      <a:lnTo>
                        <a:pt x="0" y="20"/>
                      </a:lnTo>
                      <a:lnTo>
                        <a:pt x="115" y="87"/>
                      </a:lnTo>
                      <a:lnTo>
                        <a:pt x="149" y="66"/>
                      </a:lnTo>
                      <a:lnTo>
                        <a:pt x="34" y="0"/>
                      </a:lnTo>
                      <a:close/>
                    </a:path>
                  </a:pathLst>
                </a:custGeom>
                <a:solidFill>
                  <a:srgbClr val="C5575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21" name="Freeform 253">
                  <a:extLst>
                    <a:ext uri="{FF2B5EF4-FFF2-40B4-BE49-F238E27FC236}">
                      <a16:creationId xmlns:a16="http://schemas.microsoft.com/office/drawing/2014/main" id="{7204AA69-9D22-4E97-9502-099A1196CE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06" y="1688"/>
                  <a:ext cx="149" cy="87"/>
                </a:xfrm>
                <a:custGeom>
                  <a:avLst/>
                  <a:gdLst>
                    <a:gd name="T0" fmla="*/ 34 w 149"/>
                    <a:gd name="T1" fmla="*/ 0 h 87"/>
                    <a:gd name="T2" fmla="*/ 0 w 149"/>
                    <a:gd name="T3" fmla="*/ 20 h 87"/>
                    <a:gd name="T4" fmla="*/ 115 w 149"/>
                    <a:gd name="T5" fmla="*/ 87 h 87"/>
                    <a:gd name="T6" fmla="*/ 149 w 149"/>
                    <a:gd name="T7" fmla="*/ 66 h 87"/>
                    <a:gd name="T8" fmla="*/ 34 w 149"/>
                    <a:gd name="T9" fmla="*/ 0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9" h="87">
                      <a:moveTo>
                        <a:pt x="34" y="0"/>
                      </a:moveTo>
                      <a:lnTo>
                        <a:pt x="0" y="20"/>
                      </a:lnTo>
                      <a:lnTo>
                        <a:pt x="115" y="87"/>
                      </a:lnTo>
                      <a:lnTo>
                        <a:pt x="149" y="66"/>
                      </a:lnTo>
                      <a:lnTo>
                        <a:pt x="3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22" name="Freeform 254">
                  <a:extLst>
                    <a:ext uri="{FF2B5EF4-FFF2-40B4-BE49-F238E27FC236}">
                      <a16:creationId xmlns:a16="http://schemas.microsoft.com/office/drawing/2014/main" id="{CC6C5D76-5F39-4106-8C07-EA01488DAC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21" y="1754"/>
                  <a:ext cx="66" cy="39"/>
                </a:xfrm>
                <a:custGeom>
                  <a:avLst/>
                  <a:gdLst>
                    <a:gd name="T0" fmla="*/ 34 w 66"/>
                    <a:gd name="T1" fmla="*/ 0 h 39"/>
                    <a:gd name="T2" fmla="*/ 0 w 66"/>
                    <a:gd name="T3" fmla="*/ 21 h 39"/>
                    <a:gd name="T4" fmla="*/ 32 w 66"/>
                    <a:gd name="T5" fmla="*/ 39 h 39"/>
                    <a:gd name="T6" fmla="*/ 66 w 66"/>
                    <a:gd name="T7" fmla="*/ 19 h 39"/>
                    <a:gd name="T8" fmla="*/ 34 w 66"/>
                    <a:gd name="T9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" h="39">
                      <a:moveTo>
                        <a:pt x="34" y="0"/>
                      </a:moveTo>
                      <a:lnTo>
                        <a:pt x="0" y="21"/>
                      </a:lnTo>
                      <a:lnTo>
                        <a:pt x="32" y="39"/>
                      </a:lnTo>
                      <a:lnTo>
                        <a:pt x="66" y="19"/>
                      </a:lnTo>
                      <a:lnTo>
                        <a:pt x="34" y="0"/>
                      </a:lnTo>
                      <a:close/>
                    </a:path>
                  </a:pathLst>
                </a:custGeom>
                <a:solidFill>
                  <a:srgbClr val="B74D5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23" name="Freeform 255">
                  <a:extLst>
                    <a:ext uri="{FF2B5EF4-FFF2-40B4-BE49-F238E27FC236}">
                      <a16:creationId xmlns:a16="http://schemas.microsoft.com/office/drawing/2014/main" id="{4A794DA5-6ACF-4520-B9E6-5CA5C5266A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21" y="1754"/>
                  <a:ext cx="66" cy="39"/>
                </a:xfrm>
                <a:custGeom>
                  <a:avLst/>
                  <a:gdLst>
                    <a:gd name="T0" fmla="*/ 34 w 66"/>
                    <a:gd name="T1" fmla="*/ 0 h 39"/>
                    <a:gd name="T2" fmla="*/ 0 w 66"/>
                    <a:gd name="T3" fmla="*/ 21 h 39"/>
                    <a:gd name="T4" fmla="*/ 32 w 66"/>
                    <a:gd name="T5" fmla="*/ 39 h 39"/>
                    <a:gd name="T6" fmla="*/ 66 w 66"/>
                    <a:gd name="T7" fmla="*/ 19 h 39"/>
                    <a:gd name="T8" fmla="*/ 34 w 66"/>
                    <a:gd name="T9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" h="39">
                      <a:moveTo>
                        <a:pt x="34" y="0"/>
                      </a:moveTo>
                      <a:lnTo>
                        <a:pt x="0" y="21"/>
                      </a:lnTo>
                      <a:lnTo>
                        <a:pt x="32" y="39"/>
                      </a:lnTo>
                      <a:lnTo>
                        <a:pt x="66" y="19"/>
                      </a:lnTo>
                      <a:lnTo>
                        <a:pt x="3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24" name="Freeform 256">
                  <a:extLst>
                    <a:ext uri="{FF2B5EF4-FFF2-40B4-BE49-F238E27FC236}">
                      <a16:creationId xmlns:a16="http://schemas.microsoft.com/office/drawing/2014/main" id="{F54887FF-B395-4B17-919A-C2F64B08F1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53" y="1773"/>
                  <a:ext cx="669" cy="406"/>
                </a:xfrm>
                <a:custGeom>
                  <a:avLst/>
                  <a:gdLst>
                    <a:gd name="T0" fmla="*/ 34 w 669"/>
                    <a:gd name="T1" fmla="*/ 0 h 406"/>
                    <a:gd name="T2" fmla="*/ 0 w 669"/>
                    <a:gd name="T3" fmla="*/ 20 h 406"/>
                    <a:gd name="T4" fmla="*/ 669 w 669"/>
                    <a:gd name="T5" fmla="*/ 406 h 406"/>
                    <a:gd name="T6" fmla="*/ 669 w 669"/>
                    <a:gd name="T7" fmla="*/ 365 h 406"/>
                    <a:gd name="T8" fmla="*/ 34 w 669"/>
                    <a:gd name="T9" fmla="*/ 0 h 4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9" h="406">
                      <a:moveTo>
                        <a:pt x="34" y="0"/>
                      </a:moveTo>
                      <a:lnTo>
                        <a:pt x="0" y="20"/>
                      </a:lnTo>
                      <a:lnTo>
                        <a:pt x="669" y="406"/>
                      </a:lnTo>
                      <a:lnTo>
                        <a:pt x="669" y="365"/>
                      </a:lnTo>
                      <a:lnTo>
                        <a:pt x="34" y="0"/>
                      </a:lnTo>
                      <a:close/>
                    </a:path>
                  </a:pathLst>
                </a:custGeom>
                <a:solidFill>
                  <a:srgbClr val="B047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25" name="Freeform 257">
                  <a:extLst>
                    <a:ext uri="{FF2B5EF4-FFF2-40B4-BE49-F238E27FC236}">
                      <a16:creationId xmlns:a16="http://schemas.microsoft.com/office/drawing/2014/main" id="{4D4B6228-7CCD-4B42-A7AF-9BE2B911F0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53" y="1773"/>
                  <a:ext cx="669" cy="406"/>
                </a:xfrm>
                <a:custGeom>
                  <a:avLst/>
                  <a:gdLst>
                    <a:gd name="T0" fmla="*/ 34 w 669"/>
                    <a:gd name="T1" fmla="*/ 0 h 406"/>
                    <a:gd name="T2" fmla="*/ 0 w 669"/>
                    <a:gd name="T3" fmla="*/ 20 h 406"/>
                    <a:gd name="T4" fmla="*/ 669 w 669"/>
                    <a:gd name="T5" fmla="*/ 406 h 406"/>
                    <a:gd name="T6" fmla="*/ 669 w 669"/>
                    <a:gd name="T7" fmla="*/ 365 h 406"/>
                    <a:gd name="T8" fmla="*/ 34 w 669"/>
                    <a:gd name="T9" fmla="*/ 0 h 4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69" h="406">
                      <a:moveTo>
                        <a:pt x="34" y="0"/>
                      </a:moveTo>
                      <a:lnTo>
                        <a:pt x="0" y="20"/>
                      </a:lnTo>
                      <a:lnTo>
                        <a:pt x="669" y="406"/>
                      </a:lnTo>
                      <a:lnTo>
                        <a:pt x="669" y="365"/>
                      </a:lnTo>
                      <a:lnTo>
                        <a:pt x="3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26" name="Freeform 258">
                  <a:extLst>
                    <a:ext uri="{FF2B5EF4-FFF2-40B4-BE49-F238E27FC236}">
                      <a16:creationId xmlns:a16="http://schemas.microsoft.com/office/drawing/2014/main" id="{11BC00FC-6638-4F8D-BB58-14482BFF6E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44" y="948"/>
                  <a:ext cx="1037" cy="569"/>
                </a:xfrm>
                <a:custGeom>
                  <a:avLst/>
                  <a:gdLst>
                    <a:gd name="T0" fmla="*/ 991 w 1037"/>
                    <a:gd name="T1" fmla="*/ 0 h 569"/>
                    <a:gd name="T2" fmla="*/ 0 w 1037"/>
                    <a:gd name="T3" fmla="*/ 569 h 569"/>
                    <a:gd name="T4" fmla="*/ 171 w 1037"/>
                    <a:gd name="T5" fmla="*/ 472 h 569"/>
                    <a:gd name="T6" fmla="*/ 219 w 1037"/>
                    <a:gd name="T7" fmla="*/ 499 h 569"/>
                    <a:gd name="T8" fmla="*/ 257 w 1037"/>
                    <a:gd name="T9" fmla="*/ 477 h 569"/>
                    <a:gd name="T10" fmla="*/ 246 w 1037"/>
                    <a:gd name="T11" fmla="*/ 470 h 569"/>
                    <a:gd name="T12" fmla="*/ 993 w 1037"/>
                    <a:gd name="T13" fmla="*/ 39 h 569"/>
                    <a:gd name="T14" fmla="*/ 1005 w 1037"/>
                    <a:gd name="T15" fmla="*/ 46 h 569"/>
                    <a:gd name="T16" fmla="*/ 1037 w 1037"/>
                    <a:gd name="T17" fmla="*/ 27 h 569"/>
                    <a:gd name="T18" fmla="*/ 991 w 1037"/>
                    <a:gd name="T19" fmla="*/ 0 h 5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37" h="569">
                      <a:moveTo>
                        <a:pt x="991" y="0"/>
                      </a:moveTo>
                      <a:lnTo>
                        <a:pt x="0" y="569"/>
                      </a:lnTo>
                      <a:lnTo>
                        <a:pt x="171" y="472"/>
                      </a:lnTo>
                      <a:lnTo>
                        <a:pt x="219" y="499"/>
                      </a:lnTo>
                      <a:lnTo>
                        <a:pt x="257" y="477"/>
                      </a:lnTo>
                      <a:lnTo>
                        <a:pt x="246" y="470"/>
                      </a:lnTo>
                      <a:lnTo>
                        <a:pt x="993" y="39"/>
                      </a:lnTo>
                      <a:lnTo>
                        <a:pt x="1005" y="46"/>
                      </a:lnTo>
                      <a:lnTo>
                        <a:pt x="1037" y="27"/>
                      </a:lnTo>
                      <a:lnTo>
                        <a:pt x="991" y="0"/>
                      </a:lnTo>
                      <a:close/>
                    </a:path>
                  </a:pathLst>
                </a:custGeom>
                <a:solidFill>
                  <a:srgbClr val="EBF7F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27" name="Freeform 259">
                  <a:extLst>
                    <a:ext uri="{FF2B5EF4-FFF2-40B4-BE49-F238E27FC236}">
                      <a16:creationId xmlns:a16="http://schemas.microsoft.com/office/drawing/2014/main" id="{CB2C5F62-9F29-4152-A58A-8D004B7982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44" y="948"/>
                  <a:ext cx="1037" cy="569"/>
                </a:xfrm>
                <a:custGeom>
                  <a:avLst/>
                  <a:gdLst>
                    <a:gd name="T0" fmla="*/ 991 w 1037"/>
                    <a:gd name="T1" fmla="*/ 0 h 569"/>
                    <a:gd name="T2" fmla="*/ 0 w 1037"/>
                    <a:gd name="T3" fmla="*/ 569 h 569"/>
                    <a:gd name="T4" fmla="*/ 171 w 1037"/>
                    <a:gd name="T5" fmla="*/ 472 h 569"/>
                    <a:gd name="T6" fmla="*/ 219 w 1037"/>
                    <a:gd name="T7" fmla="*/ 499 h 569"/>
                    <a:gd name="T8" fmla="*/ 257 w 1037"/>
                    <a:gd name="T9" fmla="*/ 477 h 569"/>
                    <a:gd name="T10" fmla="*/ 246 w 1037"/>
                    <a:gd name="T11" fmla="*/ 470 h 569"/>
                    <a:gd name="T12" fmla="*/ 993 w 1037"/>
                    <a:gd name="T13" fmla="*/ 39 h 569"/>
                    <a:gd name="T14" fmla="*/ 1005 w 1037"/>
                    <a:gd name="T15" fmla="*/ 46 h 569"/>
                    <a:gd name="T16" fmla="*/ 1037 w 1037"/>
                    <a:gd name="T17" fmla="*/ 27 h 569"/>
                    <a:gd name="T18" fmla="*/ 991 w 1037"/>
                    <a:gd name="T19" fmla="*/ 0 h 5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37" h="569">
                      <a:moveTo>
                        <a:pt x="991" y="0"/>
                      </a:moveTo>
                      <a:lnTo>
                        <a:pt x="0" y="569"/>
                      </a:lnTo>
                      <a:lnTo>
                        <a:pt x="171" y="472"/>
                      </a:lnTo>
                      <a:lnTo>
                        <a:pt x="219" y="499"/>
                      </a:lnTo>
                      <a:lnTo>
                        <a:pt x="257" y="477"/>
                      </a:lnTo>
                      <a:lnTo>
                        <a:pt x="246" y="470"/>
                      </a:lnTo>
                      <a:lnTo>
                        <a:pt x="993" y="39"/>
                      </a:lnTo>
                      <a:lnTo>
                        <a:pt x="1005" y="46"/>
                      </a:lnTo>
                      <a:lnTo>
                        <a:pt x="1037" y="27"/>
                      </a:lnTo>
                      <a:lnTo>
                        <a:pt x="99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28" name="Freeform 260">
                  <a:extLst>
                    <a:ext uri="{FF2B5EF4-FFF2-40B4-BE49-F238E27FC236}">
                      <a16:creationId xmlns:a16="http://schemas.microsoft.com/office/drawing/2014/main" id="{53314F58-161F-43C5-A094-A28E033279F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163" y="975"/>
                  <a:ext cx="1066" cy="615"/>
                </a:xfrm>
                <a:custGeom>
                  <a:avLst/>
                  <a:gdLst>
                    <a:gd name="T0" fmla="*/ 22 w 623"/>
                    <a:gd name="T1" fmla="*/ 264 h 361"/>
                    <a:gd name="T2" fmla="*/ 0 w 623"/>
                    <a:gd name="T3" fmla="*/ 277 h 361"/>
                    <a:gd name="T4" fmla="*/ 145 w 623"/>
                    <a:gd name="T5" fmla="*/ 361 h 361"/>
                    <a:gd name="T6" fmla="*/ 168 w 623"/>
                    <a:gd name="T7" fmla="*/ 347 h 361"/>
                    <a:gd name="T8" fmla="*/ 22 w 623"/>
                    <a:gd name="T9" fmla="*/ 264 h 361"/>
                    <a:gd name="T10" fmla="*/ 478 w 623"/>
                    <a:gd name="T11" fmla="*/ 0 h 361"/>
                    <a:gd name="T12" fmla="*/ 459 w 623"/>
                    <a:gd name="T13" fmla="*/ 11 h 361"/>
                    <a:gd name="T14" fmla="*/ 603 w 623"/>
                    <a:gd name="T15" fmla="*/ 95 h 361"/>
                    <a:gd name="T16" fmla="*/ 617 w 623"/>
                    <a:gd name="T17" fmla="*/ 87 h 361"/>
                    <a:gd name="T18" fmla="*/ 623 w 623"/>
                    <a:gd name="T19" fmla="*/ 84 h 361"/>
                    <a:gd name="T20" fmla="*/ 478 w 623"/>
                    <a:gd name="T21" fmla="*/ 0 h 3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23" h="361">
                      <a:moveTo>
                        <a:pt x="22" y="264"/>
                      </a:moveTo>
                      <a:cubicBezTo>
                        <a:pt x="0" y="277"/>
                        <a:pt x="0" y="277"/>
                        <a:pt x="0" y="277"/>
                      </a:cubicBezTo>
                      <a:cubicBezTo>
                        <a:pt x="145" y="361"/>
                        <a:pt x="145" y="361"/>
                        <a:pt x="145" y="361"/>
                      </a:cubicBezTo>
                      <a:cubicBezTo>
                        <a:pt x="168" y="347"/>
                        <a:pt x="168" y="347"/>
                        <a:pt x="168" y="347"/>
                      </a:cubicBezTo>
                      <a:cubicBezTo>
                        <a:pt x="22" y="264"/>
                        <a:pt x="22" y="264"/>
                        <a:pt x="22" y="264"/>
                      </a:cubicBezTo>
                      <a:moveTo>
                        <a:pt x="478" y="0"/>
                      </a:moveTo>
                      <a:cubicBezTo>
                        <a:pt x="459" y="11"/>
                        <a:pt x="459" y="11"/>
                        <a:pt x="459" y="11"/>
                      </a:cubicBezTo>
                      <a:cubicBezTo>
                        <a:pt x="603" y="95"/>
                        <a:pt x="603" y="95"/>
                        <a:pt x="603" y="95"/>
                      </a:cubicBezTo>
                      <a:cubicBezTo>
                        <a:pt x="617" y="87"/>
                        <a:pt x="617" y="87"/>
                        <a:pt x="617" y="87"/>
                      </a:cubicBezTo>
                      <a:cubicBezTo>
                        <a:pt x="619" y="86"/>
                        <a:pt x="621" y="85"/>
                        <a:pt x="623" y="84"/>
                      </a:cubicBezTo>
                      <a:cubicBezTo>
                        <a:pt x="478" y="0"/>
                        <a:pt x="478" y="0"/>
                        <a:pt x="478" y="0"/>
                      </a:cubicBezTo>
                    </a:path>
                  </a:pathLst>
                </a:custGeom>
                <a:solidFill>
                  <a:srgbClr val="DBEBF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29" name="Freeform 261">
                  <a:extLst>
                    <a:ext uri="{FF2B5EF4-FFF2-40B4-BE49-F238E27FC236}">
                      <a16:creationId xmlns:a16="http://schemas.microsoft.com/office/drawing/2014/main" id="{6C7BDAA3-0E3D-4989-8DB6-258F6E49F11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411" y="1118"/>
                  <a:ext cx="1602" cy="537"/>
                </a:xfrm>
                <a:custGeom>
                  <a:avLst/>
                  <a:gdLst>
                    <a:gd name="T0" fmla="*/ 23 w 936"/>
                    <a:gd name="T1" fmla="*/ 263 h 315"/>
                    <a:gd name="T2" fmla="*/ 0 w 936"/>
                    <a:gd name="T3" fmla="*/ 277 h 315"/>
                    <a:gd name="T4" fmla="*/ 67 w 936"/>
                    <a:gd name="T5" fmla="*/ 315 h 315"/>
                    <a:gd name="T6" fmla="*/ 90 w 936"/>
                    <a:gd name="T7" fmla="*/ 302 h 315"/>
                    <a:gd name="T8" fmla="*/ 23 w 936"/>
                    <a:gd name="T9" fmla="*/ 263 h 315"/>
                    <a:gd name="T10" fmla="*/ 478 w 936"/>
                    <a:gd name="T11" fmla="*/ 0 h 315"/>
                    <a:gd name="T12" fmla="*/ 472 w 936"/>
                    <a:gd name="T13" fmla="*/ 3 h 315"/>
                    <a:gd name="T14" fmla="*/ 458 w 936"/>
                    <a:gd name="T15" fmla="*/ 11 h 315"/>
                    <a:gd name="T16" fmla="*/ 560 w 936"/>
                    <a:gd name="T17" fmla="*/ 69 h 315"/>
                    <a:gd name="T18" fmla="*/ 586 w 936"/>
                    <a:gd name="T19" fmla="*/ 79 h 315"/>
                    <a:gd name="T20" fmla="*/ 922 w 936"/>
                    <a:gd name="T21" fmla="*/ 273 h 315"/>
                    <a:gd name="T22" fmla="*/ 936 w 936"/>
                    <a:gd name="T23" fmla="*/ 264 h 315"/>
                    <a:gd name="T24" fmla="*/ 478 w 936"/>
                    <a:gd name="T25" fmla="*/ 0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936" h="315">
                      <a:moveTo>
                        <a:pt x="23" y="263"/>
                      </a:moveTo>
                      <a:cubicBezTo>
                        <a:pt x="0" y="277"/>
                        <a:pt x="0" y="277"/>
                        <a:pt x="0" y="277"/>
                      </a:cubicBezTo>
                      <a:cubicBezTo>
                        <a:pt x="67" y="315"/>
                        <a:pt x="67" y="315"/>
                        <a:pt x="67" y="315"/>
                      </a:cubicBezTo>
                      <a:cubicBezTo>
                        <a:pt x="90" y="302"/>
                        <a:pt x="90" y="302"/>
                        <a:pt x="90" y="302"/>
                      </a:cubicBezTo>
                      <a:cubicBezTo>
                        <a:pt x="23" y="263"/>
                        <a:pt x="23" y="263"/>
                        <a:pt x="23" y="263"/>
                      </a:cubicBezTo>
                      <a:moveTo>
                        <a:pt x="478" y="0"/>
                      </a:moveTo>
                      <a:cubicBezTo>
                        <a:pt x="476" y="1"/>
                        <a:pt x="474" y="2"/>
                        <a:pt x="472" y="3"/>
                      </a:cubicBezTo>
                      <a:cubicBezTo>
                        <a:pt x="458" y="11"/>
                        <a:pt x="458" y="11"/>
                        <a:pt x="458" y="11"/>
                      </a:cubicBezTo>
                      <a:cubicBezTo>
                        <a:pt x="560" y="69"/>
                        <a:pt x="560" y="69"/>
                        <a:pt x="560" y="69"/>
                      </a:cubicBezTo>
                      <a:cubicBezTo>
                        <a:pt x="569" y="71"/>
                        <a:pt x="578" y="75"/>
                        <a:pt x="586" y="79"/>
                      </a:cubicBezTo>
                      <a:cubicBezTo>
                        <a:pt x="922" y="273"/>
                        <a:pt x="922" y="273"/>
                        <a:pt x="922" y="273"/>
                      </a:cubicBezTo>
                      <a:cubicBezTo>
                        <a:pt x="936" y="264"/>
                        <a:pt x="936" y="264"/>
                        <a:pt x="936" y="264"/>
                      </a:cubicBezTo>
                      <a:cubicBezTo>
                        <a:pt x="478" y="0"/>
                        <a:pt x="478" y="0"/>
                        <a:pt x="478" y="0"/>
                      </a:cubicBezTo>
                    </a:path>
                  </a:pathLst>
                </a:custGeom>
                <a:solidFill>
                  <a:srgbClr val="DBEAF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30" name="Freeform 262">
                  <a:extLst>
                    <a:ext uri="{FF2B5EF4-FFF2-40B4-BE49-F238E27FC236}">
                      <a16:creationId xmlns:a16="http://schemas.microsoft.com/office/drawing/2014/main" id="{F94609DD-C2D7-401B-8B28-0F31FAC9A08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526" y="1236"/>
                  <a:ext cx="1463" cy="438"/>
                </a:xfrm>
                <a:custGeom>
                  <a:avLst/>
                  <a:gdLst>
                    <a:gd name="T0" fmla="*/ 23 w 855"/>
                    <a:gd name="T1" fmla="*/ 233 h 257"/>
                    <a:gd name="T2" fmla="*/ 0 w 855"/>
                    <a:gd name="T3" fmla="*/ 246 h 257"/>
                    <a:gd name="T4" fmla="*/ 19 w 855"/>
                    <a:gd name="T5" fmla="*/ 257 h 257"/>
                    <a:gd name="T6" fmla="*/ 42 w 855"/>
                    <a:gd name="T7" fmla="*/ 244 h 257"/>
                    <a:gd name="T8" fmla="*/ 23 w 855"/>
                    <a:gd name="T9" fmla="*/ 233 h 257"/>
                    <a:gd name="T10" fmla="*/ 493 w 855"/>
                    <a:gd name="T11" fmla="*/ 0 h 257"/>
                    <a:gd name="T12" fmla="*/ 829 w 855"/>
                    <a:gd name="T13" fmla="*/ 194 h 257"/>
                    <a:gd name="T14" fmla="*/ 815 w 855"/>
                    <a:gd name="T15" fmla="*/ 203 h 257"/>
                    <a:gd name="T16" fmla="*/ 836 w 855"/>
                    <a:gd name="T17" fmla="*/ 215 h 257"/>
                    <a:gd name="T18" fmla="*/ 855 w 855"/>
                    <a:gd name="T19" fmla="*/ 204 h 257"/>
                    <a:gd name="T20" fmla="*/ 519 w 855"/>
                    <a:gd name="T21" fmla="*/ 10 h 257"/>
                    <a:gd name="T22" fmla="*/ 493 w 855"/>
                    <a:gd name="T23" fmla="*/ 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55" h="257">
                      <a:moveTo>
                        <a:pt x="23" y="233"/>
                      </a:moveTo>
                      <a:cubicBezTo>
                        <a:pt x="0" y="246"/>
                        <a:pt x="0" y="246"/>
                        <a:pt x="0" y="246"/>
                      </a:cubicBezTo>
                      <a:cubicBezTo>
                        <a:pt x="19" y="257"/>
                        <a:pt x="19" y="257"/>
                        <a:pt x="19" y="257"/>
                      </a:cubicBezTo>
                      <a:cubicBezTo>
                        <a:pt x="42" y="244"/>
                        <a:pt x="42" y="244"/>
                        <a:pt x="42" y="244"/>
                      </a:cubicBezTo>
                      <a:cubicBezTo>
                        <a:pt x="23" y="233"/>
                        <a:pt x="23" y="233"/>
                        <a:pt x="23" y="233"/>
                      </a:cubicBezTo>
                      <a:moveTo>
                        <a:pt x="493" y="0"/>
                      </a:moveTo>
                      <a:cubicBezTo>
                        <a:pt x="829" y="194"/>
                        <a:pt x="829" y="194"/>
                        <a:pt x="829" y="194"/>
                      </a:cubicBezTo>
                      <a:cubicBezTo>
                        <a:pt x="815" y="203"/>
                        <a:pt x="815" y="203"/>
                        <a:pt x="815" y="203"/>
                      </a:cubicBezTo>
                      <a:cubicBezTo>
                        <a:pt x="836" y="215"/>
                        <a:pt x="836" y="215"/>
                        <a:pt x="836" y="215"/>
                      </a:cubicBezTo>
                      <a:cubicBezTo>
                        <a:pt x="855" y="204"/>
                        <a:pt x="855" y="204"/>
                        <a:pt x="855" y="204"/>
                      </a:cubicBezTo>
                      <a:cubicBezTo>
                        <a:pt x="519" y="10"/>
                        <a:pt x="519" y="10"/>
                        <a:pt x="519" y="10"/>
                      </a:cubicBezTo>
                      <a:cubicBezTo>
                        <a:pt x="511" y="6"/>
                        <a:pt x="502" y="2"/>
                        <a:pt x="493" y="0"/>
                      </a:cubicBezTo>
                    </a:path>
                  </a:pathLst>
                </a:custGeom>
                <a:solidFill>
                  <a:srgbClr val="CDE1E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31" name="Freeform 263">
                  <a:extLst>
                    <a:ext uri="{FF2B5EF4-FFF2-40B4-BE49-F238E27FC236}">
                      <a16:creationId xmlns:a16="http://schemas.microsoft.com/office/drawing/2014/main" id="{75D85AB1-B379-47B1-8E8A-1AAEB89DF7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8" y="1582"/>
                  <a:ext cx="1399" cy="459"/>
                </a:xfrm>
                <a:custGeom>
                  <a:avLst/>
                  <a:gdLst>
                    <a:gd name="T0" fmla="*/ 1363 w 1399"/>
                    <a:gd name="T1" fmla="*/ 0 h 459"/>
                    <a:gd name="T2" fmla="*/ 639 w 1399"/>
                    <a:gd name="T3" fmla="*/ 416 h 459"/>
                    <a:gd name="T4" fmla="*/ 40 w 1399"/>
                    <a:gd name="T5" fmla="*/ 70 h 459"/>
                    <a:gd name="T6" fmla="*/ 0 w 1399"/>
                    <a:gd name="T7" fmla="*/ 92 h 459"/>
                    <a:gd name="T8" fmla="*/ 635 w 1399"/>
                    <a:gd name="T9" fmla="*/ 459 h 459"/>
                    <a:gd name="T10" fmla="*/ 1399 w 1399"/>
                    <a:gd name="T11" fmla="*/ 20 h 459"/>
                    <a:gd name="T12" fmla="*/ 1363 w 1399"/>
                    <a:gd name="T13" fmla="*/ 0 h 4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9" h="459">
                      <a:moveTo>
                        <a:pt x="1363" y="0"/>
                      </a:moveTo>
                      <a:lnTo>
                        <a:pt x="639" y="416"/>
                      </a:lnTo>
                      <a:lnTo>
                        <a:pt x="40" y="70"/>
                      </a:lnTo>
                      <a:lnTo>
                        <a:pt x="0" y="92"/>
                      </a:lnTo>
                      <a:lnTo>
                        <a:pt x="635" y="459"/>
                      </a:lnTo>
                      <a:lnTo>
                        <a:pt x="1399" y="20"/>
                      </a:lnTo>
                      <a:lnTo>
                        <a:pt x="1363" y="0"/>
                      </a:lnTo>
                      <a:close/>
                    </a:path>
                  </a:pathLst>
                </a:custGeom>
                <a:solidFill>
                  <a:srgbClr val="C6DAE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32" name="Freeform 264">
                  <a:extLst>
                    <a:ext uri="{FF2B5EF4-FFF2-40B4-BE49-F238E27FC236}">
                      <a16:creationId xmlns:a16="http://schemas.microsoft.com/office/drawing/2014/main" id="{671BB283-6893-4947-8CDB-8C2EE5E828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8" y="1582"/>
                  <a:ext cx="1399" cy="459"/>
                </a:xfrm>
                <a:custGeom>
                  <a:avLst/>
                  <a:gdLst>
                    <a:gd name="T0" fmla="*/ 1363 w 1399"/>
                    <a:gd name="T1" fmla="*/ 0 h 459"/>
                    <a:gd name="T2" fmla="*/ 639 w 1399"/>
                    <a:gd name="T3" fmla="*/ 416 h 459"/>
                    <a:gd name="T4" fmla="*/ 40 w 1399"/>
                    <a:gd name="T5" fmla="*/ 70 h 459"/>
                    <a:gd name="T6" fmla="*/ 0 w 1399"/>
                    <a:gd name="T7" fmla="*/ 92 h 459"/>
                    <a:gd name="T8" fmla="*/ 635 w 1399"/>
                    <a:gd name="T9" fmla="*/ 459 h 459"/>
                    <a:gd name="T10" fmla="*/ 1399 w 1399"/>
                    <a:gd name="T11" fmla="*/ 20 h 459"/>
                    <a:gd name="T12" fmla="*/ 1363 w 1399"/>
                    <a:gd name="T13" fmla="*/ 0 h 4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99" h="459">
                      <a:moveTo>
                        <a:pt x="1363" y="0"/>
                      </a:moveTo>
                      <a:lnTo>
                        <a:pt x="639" y="416"/>
                      </a:lnTo>
                      <a:lnTo>
                        <a:pt x="40" y="70"/>
                      </a:lnTo>
                      <a:lnTo>
                        <a:pt x="0" y="92"/>
                      </a:lnTo>
                      <a:lnTo>
                        <a:pt x="635" y="459"/>
                      </a:lnTo>
                      <a:lnTo>
                        <a:pt x="1399" y="20"/>
                      </a:lnTo>
                      <a:lnTo>
                        <a:pt x="136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33" name="Freeform 265">
                  <a:extLst>
                    <a:ext uri="{FF2B5EF4-FFF2-40B4-BE49-F238E27FC236}">
                      <a16:creationId xmlns:a16="http://schemas.microsoft.com/office/drawing/2014/main" id="{142833BB-749C-4E9E-B2D5-3E9594FBA7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2041"/>
                  <a:ext cx="173" cy="97"/>
                </a:xfrm>
                <a:custGeom>
                  <a:avLst/>
                  <a:gdLst>
                    <a:gd name="T0" fmla="*/ 171 w 173"/>
                    <a:gd name="T1" fmla="*/ 0 h 97"/>
                    <a:gd name="T2" fmla="*/ 0 w 173"/>
                    <a:gd name="T3" fmla="*/ 97 h 97"/>
                    <a:gd name="T4" fmla="*/ 173 w 173"/>
                    <a:gd name="T5" fmla="*/ 0 h 97"/>
                    <a:gd name="T6" fmla="*/ 171 w 173"/>
                    <a:gd name="T7" fmla="*/ 0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73" h="97">
                      <a:moveTo>
                        <a:pt x="171" y="0"/>
                      </a:moveTo>
                      <a:lnTo>
                        <a:pt x="0" y="97"/>
                      </a:lnTo>
                      <a:lnTo>
                        <a:pt x="173" y="0"/>
                      </a:lnTo>
                      <a:lnTo>
                        <a:pt x="171" y="0"/>
                      </a:lnTo>
                      <a:close/>
                    </a:path>
                  </a:pathLst>
                </a:custGeom>
                <a:solidFill>
                  <a:srgbClr val="C348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34" name="Freeform 266">
                  <a:extLst>
                    <a:ext uri="{FF2B5EF4-FFF2-40B4-BE49-F238E27FC236}">
                      <a16:creationId xmlns:a16="http://schemas.microsoft.com/office/drawing/2014/main" id="{33A683B1-F7CF-4F4C-8F6F-7A2C0C2236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2041"/>
                  <a:ext cx="173" cy="97"/>
                </a:xfrm>
                <a:custGeom>
                  <a:avLst/>
                  <a:gdLst>
                    <a:gd name="T0" fmla="*/ 171 w 173"/>
                    <a:gd name="T1" fmla="*/ 0 h 97"/>
                    <a:gd name="T2" fmla="*/ 0 w 173"/>
                    <a:gd name="T3" fmla="*/ 97 h 97"/>
                    <a:gd name="T4" fmla="*/ 173 w 173"/>
                    <a:gd name="T5" fmla="*/ 0 h 97"/>
                    <a:gd name="T6" fmla="*/ 171 w 173"/>
                    <a:gd name="T7" fmla="*/ 0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73" h="97">
                      <a:moveTo>
                        <a:pt x="171" y="0"/>
                      </a:moveTo>
                      <a:lnTo>
                        <a:pt x="0" y="97"/>
                      </a:lnTo>
                      <a:lnTo>
                        <a:pt x="173" y="0"/>
                      </a:lnTo>
                      <a:lnTo>
                        <a:pt x="17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35" name="Freeform 267">
                  <a:extLst>
                    <a:ext uri="{FF2B5EF4-FFF2-40B4-BE49-F238E27FC236}">
                      <a16:creationId xmlns:a16="http://schemas.microsoft.com/office/drawing/2014/main" id="{C9AED87F-C998-48CA-9DAB-36CE713A67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44" y="1420"/>
                  <a:ext cx="219" cy="124"/>
                </a:xfrm>
                <a:custGeom>
                  <a:avLst/>
                  <a:gdLst>
                    <a:gd name="T0" fmla="*/ 171 w 219"/>
                    <a:gd name="T1" fmla="*/ 0 h 124"/>
                    <a:gd name="T2" fmla="*/ 0 w 219"/>
                    <a:gd name="T3" fmla="*/ 97 h 124"/>
                    <a:gd name="T4" fmla="*/ 48 w 219"/>
                    <a:gd name="T5" fmla="*/ 124 h 124"/>
                    <a:gd name="T6" fmla="*/ 219 w 219"/>
                    <a:gd name="T7" fmla="*/ 27 h 124"/>
                    <a:gd name="T8" fmla="*/ 171 w 219"/>
                    <a:gd name="T9" fmla="*/ 0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9" h="124">
                      <a:moveTo>
                        <a:pt x="171" y="0"/>
                      </a:moveTo>
                      <a:lnTo>
                        <a:pt x="0" y="97"/>
                      </a:lnTo>
                      <a:lnTo>
                        <a:pt x="48" y="124"/>
                      </a:lnTo>
                      <a:lnTo>
                        <a:pt x="219" y="27"/>
                      </a:lnTo>
                      <a:lnTo>
                        <a:pt x="171" y="0"/>
                      </a:lnTo>
                      <a:close/>
                    </a:path>
                  </a:pathLst>
                </a:custGeom>
                <a:solidFill>
                  <a:srgbClr val="E664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36" name="Freeform 268">
                  <a:extLst>
                    <a:ext uri="{FF2B5EF4-FFF2-40B4-BE49-F238E27FC236}">
                      <a16:creationId xmlns:a16="http://schemas.microsoft.com/office/drawing/2014/main" id="{DA01FE84-F511-496A-8A02-137A4E5D36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44" y="1420"/>
                  <a:ext cx="219" cy="124"/>
                </a:xfrm>
                <a:custGeom>
                  <a:avLst/>
                  <a:gdLst>
                    <a:gd name="T0" fmla="*/ 171 w 219"/>
                    <a:gd name="T1" fmla="*/ 0 h 124"/>
                    <a:gd name="T2" fmla="*/ 0 w 219"/>
                    <a:gd name="T3" fmla="*/ 97 h 124"/>
                    <a:gd name="T4" fmla="*/ 48 w 219"/>
                    <a:gd name="T5" fmla="*/ 124 h 124"/>
                    <a:gd name="T6" fmla="*/ 219 w 219"/>
                    <a:gd name="T7" fmla="*/ 27 h 124"/>
                    <a:gd name="T8" fmla="*/ 171 w 219"/>
                    <a:gd name="T9" fmla="*/ 0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9" h="124">
                      <a:moveTo>
                        <a:pt x="171" y="0"/>
                      </a:moveTo>
                      <a:lnTo>
                        <a:pt x="0" y="97"/>
                      </a:lnTo>
                      <a:lnTo>
                        <a:pt x="48" y="124"/>
                      </a:lnTo>
                      <a:lnTo>
                        <a:pt x="219" y="27"/>
                      </a:lnTo>
                      <a:lnTo>
                        <a:pt x="17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37" name="Freeform 269">
                  <a:extLst>
                    <a:ext uri="{FF2B5EF4-FFF2-40B4-BE49-F238E27FC236}">
                      <a16:creationId xmlns:a16="http://schemas.microsoft.com/office/drawing/2014/main" id="{38F7547A-F354-4F2B-BEB5-2AB3F57380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92" y="1447"/>
                  <a:ext cx="419" cy="241"/>
                </a:xfrm>
                <a:custGeom>
                  <a:avLst/>
                  <a:gdLst>
                    <a:gd name="T0" fmla="*/ 171 w 419"/>
                    <a:gd name="T1" fmla="*/ 0 h 241"/>
                    <a:gd name="T2" fmla="*/ 0 w 419"/>
                    <a:gd name="T3" fmla="*/ 97 h 241"/>
                    <a:gd name="T4" fmla="*/ 248 w 419"/>
                    <a:gd name="T5" fmla="*/ 241 h 241"/>
                    <a:gd name="T6" fmla="*/ 419 w 419"/>
                    <a:gd name="T7" fmla="*/ 143 h 241"/>
                    <a:gd name="T8" fmla="*/ 171 w 419"/>
                    <a:gd name="T9" fmla="*/ 0 h 2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9" h="241">
                      <a:moveTo>
                        <a:pt x="171" y="0"/>
                      </a:moveTo>
                      <a:lnTo>
                        <a:pt x="0" y="97"/>
                      </a:lnTo>
                      <a:lnTo>
                        <a:pt x="248" y="241"/>
                      </a:lnTo>
                      <a:lnTo>
                        <a:pt x="419" y="143"/>
                      </a:lnTo>
                      <a:lnTo>
                        <a:pt x="171" y="0"/>
                      </a:lnTo>
                      <a:close/>
                    </a:path>
                  </a:pathLst>
                </a:custGeom>
                <a:solidFill>
                  <a:srgbClr val="E1606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38" name="Freeform 270">
                  <a:extLst>
                    <a:ext uri="{FF2B5EF4-FFF2-40B4-BE49-F238E27FC236}">
                      <a16:creationId xmlns:a16="http://schemas.microsoft.com/office/drawing/2014/main" id="{F7D825AD-D1FC-423D-9E0E-932EA4E3D0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92" y="1447"/>
                  <a:ext cx="419" cy="241"/>
                </a:xfrm>
                <a:custGeom>
                  <a:avLst/>
                  <a:gdLst>
                    <a:gd name="T0" fmla="*/ 171 w 419"/>
                    <a:gd name="T1" fmla="*/ 0 h 241"/>
                    <a:gd name="T2" fmla="*/ 0 w 419"/>
                    <a:gd name="T3" fmla="*/ 97 h 241"/>
                    <a:gd name="T4" fmla="*/ 248 w 419"/>
                    <a:gd name="T5" fmla="*/ 241 h 241"/>
                    <a:gd name="T6" fmla="*/ 419 w 419"/>
                    <a:gd name="T7" fmla="*/ 143 h 241"/>
                    <a:gd name="T8" fmla="*/ 171 w 419"/>
                    <a:gd name="T9" fmla="*/ 0 h 2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9" h="241">
                      <a:moveTo>
                        <a:pt x="171" y="0"/>
                      </a:moveTo>
                      <a:lnTo>
                        <a:pt x="0" y="97"/>
                      </a:lnTo>
                      <a:lnTo>
                        <a:pt x="248" y="241"/>
                      </a:lnTo>
                      <a:lnTo>
                        <a:pt x="419" y="143"/>
                      </a:lnTo>
                      <a:lnTo>
                        <a:pt x="17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39" name="Freeform 271">
                  <a:extLst>
                    <a:ext uri="{FF2B5EF4-FFF2-40B4-BE49-F238E27FC236}">
                      <a16:creationId xmlns:a16="http://schemas.microsoft.com/office/drawing/2014/main" id="{204B5882-95CC-4735-9559-798F83044F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40" y="1590"/>
                  <a:ext cx="286" cy="164"/>
                </a:xfrm>
                <a:custGeom>
                  <a:avLst/>
                  <a:gdLst>
                    <a:gd name="T0" fmla="*/ 171 w 286"/>
                    <a:gd name="T1" fmla="*/ 0 h 164"/>
                    <a:gd name="T2" fmla="*/ 0 w 286"/>
                    <a:gd name="T3" fmla="*/ 98 h 164"/>
                    <a:gd name="T4" fmla="*/ 115 w 286"/>
                    <a:gd name="T5" fmla="*/ 164 h 164"/>
                    <a:gd name="T6" fmla="*/ 286 w 286"/>
                    <a:gd name="T7" fmla="*/ 65 h 164"/>
                    <a:gd name="T8" fmla="*/ 171 w 286"/>
                    <a:gd name="T9" fmla="*/ 0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6" h="164">
                      <a:moveTo>
                        <a:pt x="171" y="0"/>
                      </a:moveTo>
                      <a:lnTo>
                        <a:pt x="0" y="98"/>
                      </a:lnTo>
                      <a:lnTo>
                        <a:pt x="115" y="164"/>
                      </a:lnTo>
                      <a:lnTo>
                        <a:pt x="286" y="65"/>
                      </a:lnTo>
                      <a:lnTo>
                        <a:pt x="171" y="0"/>
                      </a:lnTo>
                      <a:close/>
                    </a:path>
                  </a:pathLst>
                </a:custGeom>
                <a:solidFill>
                  <a:srgbClr val="E1606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40" name="Freeform 272">
                  <a:extLst>
                    <a:ext uri="{FF2B5EF4-FFF2-40B4-BE49-F238E27FC236}">
                      <a16:creationId xmlns:a16="http://schemas.microsoft.com/office/drawing/2014/main" id="{273EB746-2E3B-495A-A3A6-F831B0EAC6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40" y="1590"/>
                  <a:ext cx="286" cy="164"/>
                </a:xfrm>
                <a:custGeom>
                  <a:avLst/>
                  <a:gdLst>
                    <a:gd name="T0" fmla="*/ 171 w 286"/>
                    <a:gd name="T1" fmla="*/ 0 h 164"/>
                    <a:gd name="T2" fmla="*/ 0 w 286"/>
                    <a:gd name="T3" fmla="*/ 98 h 164"/>
                    <a:gd name="T4" fmla="*/ 115 w 286"/>
                    <a:gd name="T5" fmla="*/ 164 h 164"/>
                    <a:gd name="T6" fmla="*/ 286 w 286"/>
                    <a:gd name="T7" fmla="*/ 65 h 164"/>
                    <a:gd name="T8" fmla="*/ 171 w 286"/>
                    <a:gd name="T9" fmla="*/ 0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6" h="164">
                      <a:moveTo>
                        <a:pt x="171" y="0"/>
                      </a:moveTo>
                      <a:lnTo>
                        <a:pt x="0" y="98"/>
                      </a:lnTo>
                      <a:lnTo>
                        <a:pt x="115" y="164"/>
                      </a:lnTo>
                      <a:lnTo>
                        <a:pt x="286" y="65"/>
                      </a:lnTo>
                      <a:lnTo>
                        <a:pt x="17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41" name="Freeform 273">
                  <a:extLst>
                    <a:ext uri="{FF2B5EF4-FFF2-40B4-BE49-F238E27FC236}">
                      <a16:creationId xmlns:a16="http://schemas.microsoft.com/office/drawing/2014/main" id="{E6031D57-95DC-4795-9B73-DB4CB382F3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55" y="1655"/>
                  <a:ext cx="203" cy="118"/>
                </a:xfrm>
                <a:custGeom>
                  <a:avLst/>
                  <a:gdLst>
                    <a:gd name="T0" fmla="*/ 171 w 203"/>
                    <a:gd name="T1" fmla="*/ 0 h 118"/>
                    <a:gd name="T2" fmla="*/ 0 w 203"/>
                    <a:gd name="T3" fmla="*/ 99 h 118"/>
                    <a:gd name="T4" fmla="*/ 32 w 203"/>
                    <a:gd name="T5" fmla="*/ 118 h 118"/>
                    <a:gd name="T6" fmla="*/ 203 w 203"/>
                    <a:gd name="T7" fmla="*/ 19 h 118"/>
                    <a:gd name="T8" fmla="*/ 171 w 203"/>
                    <a:gd name="T9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3" h="118">
                      <a:moveTo>
                        <a:pt x="171" y="0"/>
                      </a:moveTo>
                      <a:lnTo>
                        <a:pt x="0" y="99"/>
                      </a:lnTo>
                      <a:lnTo>
                        <a:pt x="32" y="118"/>
                      </a:lnTo>
                      <a:lnTo>
                        <a:pt x="203" y="19"/>
                      </a:lnTo>
                      <a:lnTo>
                        <a:pt x="171" y="0"/>
                      </a:lnTo>
                      <a:close/>
                    </a:path>
                  </a:pathLst>
                </a:custGeom>
                <a:solidFill>
                  <a:srgbClr val="DD5E6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42" name="Freeform 274">
                  <a:extLst>
                    <a:ext uri="{FF2B5EF4-FFF2-40B4-BE49-F238E27FC236}">
                      <a16:creationId xmlns:a16="http://schemas.microsoft.com/office/drawing/2014/main" id="{6C05F299-F4E7-4EBE-B80E-C1EF07125A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55" y="1655"/>
                  <a:ext cx="203" cy="118"/>
                </a:xfrm>
                <a:custGeom>
                  <a:avLst/>
                  <a:gdLst>
                    <a:gd name="T0" fmla="*/ 171 w 203"/>
                    <a:gd name="T1" fmla="*/ 0 h 118"/>
                    <a:gd name="T2" fmla="*/ 0 w 203"/>
                    <a:gd name="T3" fmla="*/ 99 h 118"/>
                    <a:gd name="T4" fmla="*/ 32 w 203"/>
                    <a:gd name="T5" fmla="*/ 118 h 118"/>
                    <a:gd name="T6" fmla="*/ 203 w 203"/>
                    <a:gd name="T7" fmla="*/ 19 h 118"/>
                    <a:gd name="T8" fmla="*/ 171 w 203"/>
                    <a:gd name="T9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3" h="118">
                      <a:moveTo>
                        <a:pt x="171" y="0"/>
                      </a:moveTo>
                      <a:lnTo>
                        <a:pt x="0" y="99"/>
                      </a:lnTo>
                      <a:lnTo>
                        <a:pt x="32" y="118"/>
                      </a:lnTo>
                      <a:lnTo>
                        <a:pt x="203" y="19"/>
                      </a:lnTo>
                      <a:lnTo>
                        <a:pt x="17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43" name="Freeform 275">
                  <a:extLst>
                    <a:ext uri="{FF2B5EF4-FFF2-40B4-BE49-F238E27FC236}">
                      <a16:creationId xmlns:a16="http://schemas.microsoft.com/office/drawing/2014/main" id="{4F8CCDA3-CB4C-4F75-9C27-3C807207F5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87" y="1674"/>
                  <a:ext cx="806" cy="464"/>
                </a:xfrm>
                <a:custGeom>
                  <a:avLst/>
                  <a:gdLst>
                    <a:gd name="T0" fmla="*/ 171 w 806"/>
                    <a:gd name="T1" fmla="*/ 0 h 464"/>
                    <a:gd name="T2" fmla="*/ 0 w 806"/>
                    <a:gd name="T3" fmla="*/ 99 h 464"/>
                    <a:gd name="T4" fmla="*/ 635 w 806"/>
                    <a:gd name="T5" fmla="*/ 464 h 464"/>
                    <a:gd name="T6" fmla="*/ 806 w 806"/>
                    <a:gd name="T7" fmla="*/ 367 h 464"/>
                    <a:gd name="T8" fmla="*/ 171 w 806"/>
                    <a:gd name="T9" fmla="*/ 0 h 4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06" h="464">
                      <a:moveTo>
                        <a:pt x="171" y="0"/>
                      </a:moveTo>
                      <a:lnTo>
                        <a:pt x="0" y="99"/>
                      </a:lnTo>
                      <a:lnTo>
                        <a:pt x="635" y="464"/>
                      </a:lnTo>
                      <a:lnTo>
                        <a:pt x="806" y="367"/>
                      </a:lnTo>
                      <a:lnTo>
                        <a:pt x="171" y="0"/>
                      </a:lnTo>
                      <a:close/>
                    </a:path>
                  </a:pathLst>
                </a:custGeom>
                <a:solidFill>
                  <a:srgbClr val="DB5C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44" name="Freeform 276">
                  <a:extLst>
                    <a:ext uri="{FF2B5EF4-FFF2-40B4-BE49-F238E27FC236}">
                      <a16:creationId xmlns:a16="http://schemas.microsoft.com/office/drawing/2014/main" id="{51325C20-576E-4936-8618-015055353A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87" y="1674"/>
                  <a:ext cx="806" cy="464"/>
                </a:xfrm>
                <a:custGeom>
                  <a:avLst/>
                  <a:gdLst>
                    <a:gd name="T0" fmla="*/ 171 w 806"/>
                    <a:gd name="T1" fmla="*/ 0 h 464"/>
                    <a:gd name="T2" fmla="*/ 0 w 806"/>
                    <a:gd name="T3" fmla="*/ 99 h 464"/>
                    <a:gd name="T4" fmla="*/ 635 w 806"/>
                    <a:gd name="T5" fmla="*/ 464 h 464"/>
                    <a:gd name="T6" fmla="*/ 806 w 806"/>
                    <a:gd name="T7" fmla="*/ 367 h 464"/>
                    <a:gd name="T8" fmla="*/ 171 w 806"/>
                    <a:gd name="T9" fmla="*/ 0 h 4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06" h="464">
                      <a:moveTo>
                        <a:pt x="171" y="0"/>
                      </a:moveTo>
                      <a:lnTo>
                        <a:pt x="0" y="99"/>
                      </a:lnTo>
                      <a:lnTo>
                        <a:pt x="635" y="464"/>
                      </a:lnTo>
                      <a:lnTo>
                        <a:pt x="806" y="367"/>
                      </a:lnTo>
                      <a:lnTo>
                        <a:pt x="17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45" name="Freeform 277">
                  <a:extLst>
                    <a:ext uri="{FF2B5EF4-FFF2-40B4-BE49-F238E27FC236}">
                      <a16:creationId xmlns:a16="http://schemas.microsoft.com/office/drawing/2014/main" id="{982309F7-661D-42B5-9881-09D0B922C5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48" y="1471"/>
                  <a:ext cx="177" cy="102"/>
                </a:xfrm>
                <a:custGeom>
                  <a:avLst/>
                  <a:gdLst>
                    <a:gd name="T0" fmla="*/ 84 w 103"/>
                    <a:gd name="T1" fmla="*/ 59 h 60"/>
                    <a:gd name="T2" fmla="*/ 98 w 103"/>
                    <a:gd name="T3" fmla="*/ 57 h 60"/>
                    <a:gd name="T4" fmla="*/ 101 w 103"/>
                    <a:gd name="T5" fmla="*/ 49 h 60"/>
                    <a:gd name="T6" fmla="*/ 76 w 103"/>
                    <a:gd name="T7" fmla="*/ 6 h 60"/>
                    <a:gd name="T8" fmla="*/ 73 w 103"/>
                    <a:gd name="T9" fmla="*/ 3 h 60"/>
                    <a:gd name="T10" fmla="*/ 66 w 103"/>
                    <a:gd name="T11" fmla="*/ 1 h 60"/>
                    <a:gd name="T12" fmla="*/ 54 w 103"/>
                    <a:gd name="T13" fmla="*/ 3 h 60"/>
                    <a:gd name="T14" fmla="*/ 4 w 103"/>
                    <a:gd name="T15" fmla="*/ 32 h 60"/>
                    <a:gd name="T16" fmla="*/ 1 w 103"/>
                    <a:gd name="T17" fmla="*/ 39 h 60"/>
                    <a:gd name="T18" fmla="*/ 5 w 103"/>
                    <a:gd name="T19" fmla="*/ 43 h 60"/>
                    <a:gd name="T20" fmla="*/ 10 w 103"/>
                    <a:gd name="T21" fmla="*/ 44 h 60"/>
                    <a:gd name="T22" fmla="*/ 84 w 103"/>
                    <a:gd name="T23" fmla="*/ 59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03" h="60">
                      <a:moveTo>
                        <a:pt x="84" y="59"/>
                      </a:moveTo>
                      <a:cubicBezTo>
                        <a:pt x="89" y="60"/>
                        <a:pt x="94" y="59"/>
                        <a:pt x="98" y="57"/>
                      </a:cubicBezTo>
                      <a:cubicBezTo>
                        <a:pt x="102" y="55"/>
                        <a:pt x="103" y="52"/>
                        <a:pt x="101" y="49"/>
                      </a:cubicBezTo>
                      <a:cubicBezTo>
                        <a:pt x="76" y="6"/>
                        <a:pt x="76" y="6"/>
                        <a:pt x="76" y="6"/>
                      </a:cubicBezTo>
                      <a:cubicBezTo>
                        <a:pt x="75" y="5"/>
                        <a:pt x="74" y="4"/>
                        <a:pt x="73" y="3"/>
                      </a:cubicBezTo>
                      <a:cubicBezTo>
                        <a:pt x="71" y="2"/>
                        <a:pt x="69" y="1"/>
                        <a:pt x="66" y="1"/>
                      </a:cubicBezTo>
                      <a:cubicBezTo>
                        <a:pt x="62" y="0"/>
                        <a:pt x="57" y="1"/>
                        <a:pt x="54" y="3"/>
                      </a:cubicBezTo>
                      <a:cubicBezTo>
                        <a:pt x="4" y="32"/>
                        <a:pt x="4" y="32"/>
                        <a:pt x="4" y="32"/>
                      </a:cubicBezTo>
                      <a:cubicBezTo>
                        <a:pt x="1" y="33"/>
                        <a:pt x="0" y="36"/>
                        <a:pt x="1" y="39"/>
                      </a:cubicBezTo>
                      <a:cubicBezTo>
                        <a:pt x="2" y="40"/>
                        <a:pt x="3" y="42"/>
                        <a:pt x="5" y="43"/>
                      </a:cubicBezTo>
                      <a:cubicBezTo>
                        <a:pt x="6" y="43"/>
                        <a:pt x="8" y="44"/>
                        <a:pt x="10" y="44"/>
                      </a:cubicBezTo>
                      <a:cubicBezTo>
                        <a:pt x="84" y="59"/>
                        <a:pt x="84" y="59"/>
                        <a:pt x="84" y="59"/>
                      </a:cubicBezTo>
                    </a:path>
                  </a:pathLst>
                </a:custGeom>
                <a:solidFill>
                  <a:srgbClr val="CEDBE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46" name="Freeform 278">
                  <a:extLst>
                    <a:ext uri="{FF2B5EF4-FFF2-40B4-BE49-F238E27FC236}">
                      <a16:creationId xmlns:a16="http://schemas.microsoft.com/office/drawing/2014/main" id="{119C8EF4-44F1-437C-BD7E-F3ED60310F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48" y="1471"/>
                  <a:ext cx="177" cy="102"/>
                </a:xfrm>
                <a:custGeom>
                  <a:avLst/>
                  <a:gdLst>
                    <a:gd name="T0" fmla="*/ 73 w 103"/>
                    <a:gd name="T1" fmla="*/ 3 h 60"/>
                    <a:gd name="T2" fmla="*/ 76 w 103"/>
                    <a:gd name="T3" fmla="*/ 6 h 60"/>
                    <a:gd name="T4" fmla="*/ 101 w 103"/>
                    <a:gd name="T5" fmla="*/ 49 h 60"/>
                    <a:gd name="T6" fmla="*/ 98 w 103"/>
                    <a:gd name="T7" fmla="*/ 57 h 60"/>
                    <a:gd name="T8" fmla="*/ 84 w 103"/>
                    <a:gd name="T9" fmla="*/ 59 h 60"/>
                    <a:gd name="T10" fmla="*/ 10 w 103"/>
                    <a:gd name="T11" fmla="*/ 44 h 60"/>
                    <a:gd name="T12" fmla="*/ 5 w 103"/>
                    <a:gd name="T13" fmla="*/ 43 h 60"/>
                    <a:gd name="T14" fmla="*/ 1 w 103"/>
                    <a:gd name="T15" fmla="*/ 39 h 60"/>
                    <a:gd name="T16" fmla="*/ 4 w 103"/>
                    <a:gd name="T17" fmla="*/ 32 h 60"/>
                    <a:gd name="T18" fmla="*/ 54 w 103"/>
                    <a:gd name="T19" fmla="*/ 3 h 60"/>
                    <a:gd name="T20" fmla="*/ 66 w 103"/>
                    <a:gd name="T21" fmla="*/ 1 h 60"/>
                    <a:gd name="T22" fmla="*/ 73 w 103"/>
                    <a:gd name="T23" fmla="*/ 3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03" h="60">
                      <a:moveTo>
                        <a:pt x="73" y="3"/>
                      </a:moveTo>
                      <a:cubicBezTo>
                        <a:pt x="74" y="4"/>
                        <a:pt x="75" y="5"/>
                        <a:pt x="76" y="6"/>
                      </a:cubicBezTo>
                      <a:cubicBezTo>
                        <a:pt x="101" y="49"/>
                        <a:pt x="101" y="49"/>
                        <a:pt x="101" y="49"/>
                      </a:cubicBezTo>
                      <a:cubicBezTo>
                        <a:pt x="103" y="52"/>
                        <a:pt x="102" y="55"/>
                        <a:pt x="98" y="57"/>
                      </a:cubicBezTo>
                      <a:cubicBezTo>
                        <a:pt x="94" y="59"/>
                        <a:pt x="89" y="60"/>
                        <a:pt x="84" y="59"/>
                      </a:cubicBezTo>
                      <a:cubicBezTo>
                        <a:pt x="10" y="44"/>
                        <a:pt x="10" y="44"/>
                        <a:pt x="10" y="44"/>
                      </a:cubicBezTo>
                      <a:cubicBezTo>
                        <a:pt x="8" y="44"/>
                        <a:pt x="6" y="43"/>
                        <a:pt x="5" y="43"/>
                      </a:cubicBezTo>
                      <a:cubicBezTo>
                        <a:pt x="3" y="42"/>
                        <a:pt x="2" y="40"/>
                        <a:pt x="1" y="39"/>
                      </a:cubicBezTo>
                      <a:cubicBezTo>
                        <a:pt x="0" y="36"/>
                        <a:pt x="1" y="33"/>
                        <a:pt x="4" y="32"/>
                      </a:cubicBezTo>
                      <a:cubicBezTo>
                        <a:pt x="54" y="3"/>
                        <a:pt x="54" y="3"/>
                        <a:pt x="54" y="3"/>
                      </a:cubicBezTo>
                      <a:cubicBezTo>
                        <a:pt x="57" y="1"/>
                        <a:pt x="62" y="0"/>
                        <a:pt x="66" y="1"/>
                      </a:cubicBezTo>
                      <a:cubicBezTo>
                        <a:pt x="69" y="1"/>
                        <a:pt x="71" y="2"/>
                        <a:pt x="73" y="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47" name="Freeform 279">
                  <a:extLst>
                    <a:ext uri="{FF2B5EF4-FFF2-40B4-BE49-F238E27FC236}">
                      <a16:creationId xmlns:a16="http://schemas.microsoft.com/office/drawing/2014/main" id="{DFA796C8-B662-4BF5-A93E-F01BF618EE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68" y="1829"/>
                  <a:ext cx="156" cy="91"/>
                </a:xfrm>
                <a:custGeom>
                  <a:avLst/>
                  <a:gdLst>
                    <a:gd name="T0" fmla="*/ 88 w 91"/>
                    <a:gd name="T1" fmla="*/ 18 h 53"/>
                    <a:gd name="T2" fmla="*/ 88 w 91"/>
                    <a:gd name="T3" fmla="*/ 25 h 53"/>
                    <a:gd name="T4" fmla="*/ 43 w 91"/>
                    <a:gd name="T5" fmla="*/ 51 h 53"/>
                    <a:gd name="T6" fmla="*/ 31 w 91"/>
                    <a:gd name="T7" fmla="*/ 51 h 53"/>
                    <a:gd name="T8" fmla="*/ 29 w 91"/>
                    <a:gd name="T9" fmla="*/ 49 h 53"/>
                    <a:gd name="T10" fmla="*/ 22 w 91"/>
                    <a:gd name="T11" fmla="*/ 35 h 53"/>
                    <a:gd name="T12" fmla="*/ 3 w 91"/>
                    <a:gd name="T13" fmla="*/ 24 h 53"/>
                    <a:gd name="T14" fmla="*/ 3 w 91"/>
                    <a:gd name="T15" fmla="*/ 17 h 53"/>
                    <a:gd name="T16" fmla="*/ 30 w 91"/>
                    <a:gd name="T17" fmla="*/ 2 h 53"/>
                    <a:gd name="T18" fmla="*/ 42 w 91"/>
                    <a:gd name="T19" fmla="*/ 2 h 53"/>
                    <a:gd name="T20" fmla="*/ 59 w 91"/>
                    <a:gd name="T21" fmla="*/ 12 h 53"/>
                    <a:gd name="T22" fmla="*/ 62 w 91"/>
                    <a:gd name="T23" fmla="*/ 13 h 53"/>
                    <a:gd name="T24" fmla="*/ 85 w 91"/>
                    <a:gd name="T25" fmla="*/ 17 h 53"/>
                    <a:gd name="T26" fmla="*/ 88 w 91"/>
                    <a:gd name="T27" fmla="*/ 18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91" h="53">
                      <a:moveTo>
                        <a:pt x="88" y="18"/>
                      </a:moveTo>
                      <a:cubicBezTo>
                        <a:pt x="91" y="20"/>
                        <a:pt x="91" y="23"/>
                        <a:pt x="88" y="25"/>
                      </a:cubicBezTo>
                      <a:cubicBezTo>
                        <a:pt x="43" y="51"/>
                        <a:pt x="43" y="51"/>
                        <a:pt x="43" y="51"/>
                      </a:cubicBezTo>
                      <a:cubicBezTo>
                        <a:pt x="39" y="53"/>
                        <a:pt x="34" y="53"/>
                        <a:pt x="31" y="51"/>
                      </a:cubicBezTo>
                      <a:cubicBezTo>
                        <a:pt x="30" y="50"/>
                        <a:pt x="30" y="50"/>
                        <a:pt x="29" y="49"/>
                      </a:cubicBezTo>
                      <a:cubicBezTo>
                        <a:pt x="22" y="35"/>
                        <a:pt x="22" y="35"/>
                        <a:pt x="22" y="35"/>
                      </a:cubicBezTo>
                      <a:cubicBezTo>
                        <a:pt x="3" y="24"/>
                        <a:pt x="3" y="24"/>
                        <a:pt x="3" y="24"/>
                      </a:cubicBezTo>
                      <a:cubicBezTo>
                        <a:pt x="0" y="22"/>
                        <a:pt x="0" y="19"/>
                        <a:pt x="3" y="17"/>
                      </a:cubicBezTo>
                      <a:cubicBezTo>
                        <a:pt x="30" y="2"/>
                        <a:pt x="30" y="2"/>
                        <a:pt x="30" y="2"/>
                      </a:cubicBezTo>
                      <a:cubicBezTo>
                        <a:pt x="33" y="0"/>
                        <a:pt x="38" y="0"/>
                        <a:pt x="42" y="2"/>
                      </a:cubicBezTo>
                      <a:cubicBezTo>
                        <a:pt x="59" y="12"/>
                        <a:pt x="59" y="12"/>
                        <a:pt x="59" y="12"/>
                      </a:cubicBezTo>
                      <a:cubicBezTo>
                        <a:pt x="60" y="12"/>
                        <a:pt x="61" y="13"/>
                        <a:pt x="62" y="13"/>
                      </a:cubicBezTo>
                      <a:cubicBezTo>
                        <a:pt x="85" y="17"/>
                        <a:pt x="85" y="17"/>
                        <a:pt x="85" y="17"/>
                      </a:cubicBezTo>
                      <a:cubicBezTo>
                        <a:pt x="86" y="17"/>
                        <a:pt x="87" y="17"/>
                        <a:pt x="88" y="1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48" name="Freeform 280">
                  <a:extLst>
                    <a:ext uri="{FF2B5EF4-FFF2-40B4-BE49-F238E27FC236}">
                      <a16:creationId xmlns:a16="http://schemas.microsoft.com/office/drawing/2014/main" id="{736C3C97-47D7-4E54-87D5-C7FC9D7F5C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59" y="1880"/>
                  <a:ext cx="137" cy="80"/>
                </a:xfrm>
                <a:custGeom>
                  <a:avLst/>
                  <a:gdLst>
                    <a:gd name="T0" fmla="*/ 70 w 80"/>
                    <a:gd name="T1" fmla="*/ 1 h 47"/>
                    <a:gd name="T2" fmla="*/ 70 w 80"/>
                    <a:gd name="T3" fmla="*/ 1 h 47"/>
                    <a:gd name="T4" fmla="*/ 60 w 80"/>
                    <a:gd name="T5" fmla="*/ 35 h 47"/>
                    <a:gd name="T6" fmla="*/ 1 w 80"/>
                    <a:gd name="T7" fmla="*/ 41 h 47"/>
                    <a:gd name="T8" fmla="*/ 1 w 80"/>
                    <a:gd name="T9" fmla="*/ 41 h 47"/>
                    <a:gd name="T10" fmla="*/ 0 w 80"/>
                    <a:gd name="T11" fmla="*/ 40 h 47"/>
                    <a:gd name="T12" fmla="*/ 3 w 80"/>
                    <a:gd name="T13" fmla="*/ 39 h 47"/>
                    <a:gd name="T14" fmla="*/ 57 w 80"/>
                    <a:gd name="T15" fmla="*/ 34 h 47"/>
                    <a:gd name="T16" fmla="*/ 66 w 80"/>
                    <a:gd name="T17" fmla="*/ 2 h 47"/>
                    <a:gd name="T18" fmla="*/ 67 w 80"/>
                    <a:gd name="T19" fmla="*/ 1 h 47"/>
                    <a:gd name="T20" fmla="*/ 70 w 80"/>
                    <a:gd name="T21" fmla="*/ 1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0" h="47">
                      <a:moveTo>
                        <a:pt x="70" y="1"/>
                      </a:moveTo>
                      <a:cubicBezTo>
                        <a:pt x="70" y="1"/>
                        <a:pt x="70" y="1"/>
                        <a:pt x="70" y="1"/>
                      </a:cubicBezTo>
                      <a:cubicBezTo>
                        <a:pt x="80" y="13"/>
                        <a:pt x="76" y="27"/>
                        <a:pt x="60" y="35"/>
                      </a:cubicBezTo>
                      <a:cubicBezTo>
                        <a:pt x="45" y="44"/>
                        <a:pt x="21" y="47"/>
                        <a:pt x="1" y="41"/>
                      </a:cubicBezTo>
                      <a:cubicBezTo>
                        <a:pt x="1" y="41"/>
                        <a:pt x="1" y="41"/>
                        <a:pt x="1" y="41"/>
                      </a:cubicBezTo>
                      <a:cubicBezTo>
                        <a:pt x="0" y="41"/>
                        <a:pt x="0" y="40"/>
                        <a:pt x="0" y="40"/>
                      </a:cubicBezTo>
                      <a:cubicBezTo>
                        <a:pt x="1" y="39"/>
                        <a:pt x="2" y="39"/>
                        <a:pt x="3" y="39"/>
                      </a:cubicBezTo>
                      <a:cubicBezTo>
                        <a:pt x="21" y="44"/>
                        <a:pt x="43" y="42"/>
                        <a:pt x="57" y="34"/>
                      </a:cubicBezTo>
                      <a:cubicBezTo>
                        <a:pt x="71" y="25"/>
                        <a:pt x="75" y="13"/>
                        <a:pt x="66" y="2"/>
                      </a:cubicBezTo>
                      <a:cubicBezTo>
                        <a:pt x="66" y="2"/>
                        <a:pt x="66" y="1"/>
                        <a:pt x="67" y="1"/>
                      </a:cubicBezTo>
                      <a:cubicBezTo>
                        <a:pt x="68" y="0"/>
                        <a:pt x="69" y="1"/>
                        <a:pt x="70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49" name="Freeform 281">
                  <a:extLst>
                    <a:ext uri="{FF2B5EF4-FFF2-40B4-BE49-F238E27FC236}">
                      <a16:creationId xmlns:a16="http://schemas.microsoft.com/office/drawing/2014/main" id="{5BA5460E-F0AA-4D0F-8935-ECE3BBFDC9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74" y="1891"/>
                  <a:ext cx="55" cy="32"/>
                </a:xfrm>
                <a:custGeom>
                  <a:avLst/>
                  <a:gdLst>
                    <a:gd name="T0" fmla="*/ 28 w 32"/>
                    <a:gd name="T1" fmla="*/ 0 h 19"/>
                    <a:gd name="T2" fmla="*/ 29 w 32"/>
                    <a:gd name="T3" fmla="*/ 1 h 19"/>
                    <a:gd name="T4" fmla="*/ 25 w 32"/>
                    <a:gd name="T5" fmla="*/ 14 h 19"/>
                    <a:gd name="T6" fmla="*/ 2 w 32"/>
                    <a:gd name="T7" fmla="*/ 16 h 19"/>
                    <a:gd name="T8" fmla="*/ 1 w 32"/>
                    <a:gd name="T9" fmla="*/ 16 h 19"/>
                    <a:gd name="T10" fmla="*/ 0 w 32"/>
                    <a:gd name="T11" fmla="*/ 15 h 19"/>
                    <a:gd name="T12" fmla="*/ 3 w 32"/>
                    <a:gd name="T13" fmla="*/ 14 h 19"/>
                    <a:gd name="T14" fmla="*/ 22 w 32"/>
                    <a:gd name="T15" fmla="*/ 12 h 19"/>
                    <a:gd name="T16" fmla="*/ 25 w 32"/>
                    <a:gd name="T17" fmla="*/ 2 h 19"/>
                    <a:gd name="T18" fmla="*/ 26 w 32"/>
                    <a:gd name="T19" fmla="*/ 0 h 19"/>
                    <a:gd name="T20" fmla="*/ 28 w 32"/>
                    <a:gd name="T21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2" h="19">
                      <a:moveTo>
                        <a:pt x="28" y="0"/>
                      </a:moveTo>
                      <a:cubicBezTo>
                        <a:pt x="29" y="1"/>
                        <a:pt x="29" y="1"/>
                        <a:pt x="29" y="1"/>
                      </a:cubicBezTo>
                      <a:cubicBezTo>
                        <a:pt x="32" y="5"/>
                        <a:pt x="31" y="11"/>
                        <a:pt x="25" y="14"/>
                      </a:cubicBezTo>
                      <a:cubicBezTo>
                        <a:pt x="19" y="18"/>
                        <a:pt x="9" y="19"/>
                        <a:pt x="2" y="16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0" y="16"/>
                        <a:pt x="0" y="15"/>
                        <a:pt x="0" y="15"/>
                      </a:cubicBezTo>
                      <a:cubicBezTo>
                        <a:pt x="1" y="14"/>
                        <a:pt x="2" y="14"/>
                        <a:pt x="3" y="14"/>
                      </a:cubicBezTo>
                      <a:cubicBezTo>
                        <a:pt x="10" y="16"/>
                        <a:pt x="17" y="15"/>
                        <a:pt x="22" y="12"/>
                      </a:cubicBezTo>
                      <a:cubicBezTo>
                        <a:pt x="26" y="9"/>
                        <a:pt x="28" y="5"/>
                        <a:pt x="25" y="2"/>
                      </a:cubicBezTo>
                      <a:cubicBezTo>
                        <a:pt x="24" y="1"/>
                        <a:pt x="25" y="0"/>
                        <a:pt x="26" y="0"/>
                      </a:cubicBezTo>
                      <a:cubicBezTo>
                        <a:pt x="27" y="0"/>
                        <a:pt x="28" y="0"/>
                        <a:pt x="28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50" name="Freeform 282">
                  <a:extLst>
                    <a:ext uri="{FF2B5EF4-FFF2-40B4-BE49-F238E27FC236}">
                      <a16:creationId xmlns:a16="http://schemas.microsoft.com/office/drawing/2014/main" id="{0F59647E-5B4D-4509-9717-E91D4DCCF6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74" y="1891"/>
                  <a:ext cx="86" cy="49"/>
                </a:xfrm>
                <a:custGeom>
                  <a:avLst/>
                  <a:gdLst>
                    <a:gd name="T0" fmla="*/ 44 w 50"/>
                    <a:gd name="T1" fmla="*/ 0 h 29"/>
                    <a:gd name="T2" fmla="*/ 44 w 50"/>
                    <a:gd name="T3" fmla="*/ 1 h 29"/>
                    <a:gd name="T4" fmla="*/ 38 w 50"/>
                    <a:gd name="T5" fmla="*/ 22 h 29"/>
                    <a:gd name="T6" fmla="*/ 2 w 50"/>
                    <a:gd name="T7" fmla="*/ 25 h 29"/>
                    <a:gd name="T8" fmla="*/ 1 w 50"/>
                    <a:gd name="T9" fmla="*/ 25 h 29"/>
                    <a:gd name="T10" fmla="*/ 1 w 50"/>
                    <a:gd name="T11" fmla="*/ 24 h 29"/>
                    <a:gd name="T12" fmla="*/ 4 w 50"/>
                    <a:gd name="T13" fmla="*/ 23 h 29"/>
                    <a:gd name="T14" fmla="*/ 35 w 50"/>
                    <a:gd name="T15" fmla="*/ 20 h 29"/>
                    <a:gd name="T16" fmla="*/ 40 w 50"/>
                    <a:gd name="T17" fmla="*/ 2 h 29"/>
                    <a:gd name="T18" fmla="*/ 41 w 50"/>
                    <a:gd name="T19" fmla="*/ 0 h 29"/>
                    <a:gd name="T20" fmla="*/ 44 w 50"/>
                    <a:gd name="T21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0" h="29">
                      <a:moveTo>
                        <a:pt x="44" y="0"/>
                      </a:moveTo>
                      <a:cubicBezTo>
                        <a:pt x="44" y="1"/>
                        <a:pt x="44" y="1"/>
                        <a:pt x="44" y="1"/>
                      </a:cubicBezTo>
                      <a:cubicBezTo>
                        <a:pt x="50" y="8"/>
                        <a:pt x="48" y="16"/>
                        <a:pt x="38" y="22"/>
                      </a:cubicBezTo>
                      <a:cubicBezTo>
                        <a:pt x="29" y="27"/>
                        <a:pt x="14" y="29"/>
                        <a:pt x="2" y="25"/>
                      </a:cubicBezTo>
                      <a:cubicBezTo>
                        <a:pt x="1" y="25"/>
                        <a:pt x="1" y="25"/>
                        <a:pt x="1" y="25"/>
                      </a:cubicBezTo>
                      <a:cubicBezTo>
                        <a:pt x="0" y="25"/>
                        <a:pt x="0" y="24"/>
                        <a:pt x="1" y="24"/>
                      </a:cubicBezTo>
                      <a:cubicBezTo>
                        <a:pt x="1" y="23"/>
                        <a:pt x="2" y="23"/>
                        <a:pt x="4" y="23"/>
                      </a:cubicBezTo>
                      <a:cubicBezTo>
                        <a:pt x="14" y="26"/>
                        <a:pt x="27" y="25"/>
                        <a:pt x="35" y="20"/>
                      </a:cubicBezTo>
                      <a:cubicBezTo>
                        <a:pt x="43" y="15"/>
                        <a:pt x="45" y="8"/>
                        <a:pt x="40" y="2"/>
                      </a:cubicBezTo>
                      <a:cubicBezTo>
                        <a:pt x="40" y="1"/>
                        <a:pt x="40" y="0"/>
                        <a:pt x="41" y="0"/>
                      </a:cubicBezTo>
                      <a:cubicBezTo>
                        <a:pt x="42" y="0"/>
                        <a:pt x="43" y="0"/>
                        <a:pt x="4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51" name="Freeform 283">
                  <a:extLst>
                    <a:ext uri="{FF2B5EF4-FFF2-40B4-BE49-F238E27FC236}">
                      <a16:creationId xmlns:a16="http://schemas.microsoft.com/office/drawing/2014/main" id="{363F4A85-C357-4004-BA86-67BBA7CD3A8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885" y="1952"/>
                  <a:ext cx="206" cy="118"/>
                </a:xfrm>
                <a:custGeom>
                  <a:avLst/>
                  <a:gdLst>
                    <a:gd name="T0" fmla="*/ 118 w 120"/>
                    <a:gd name="T1" fmla="*/ 46 h 69"/>
                    <a:gd name="T2" fmla="*/ 118 w 120"/>
                    <a:gd name="T3" fmla="*/ 49 h 69"/>
                    <a:gd name="T4" fmla="*/ 85 w 120"/>
                    <a:gd name="T5" fmla="*/ 68 h 69"/>
                    <a:gd name="T6" fmla="*/ 80 w 120"/>
                    <a:gd name="T7" fmla="*/ 68 h 69"/>
                    <a:gd name="T8" fmla="*/ 2 w 120"/>
                    <a:gd name="T9" fmla="*/ 23 h 69"/>
                    <a:gd name="T10" fmla="*/ 2 w 120"/>
                    <a:gd name="T11" fmla="*/ 20 h 69"/>
                    <a:gd name="T12" fmla="*/ 35 w 120"/>
                    <a:gd name="T13" fmla="*/ 1 h 69"/>
                    <a:gd name="T14" fmla="*/ 41 w 120"/>
                    <a:gd name="T15" fmla="*/ 1 h 69"/>
                    <a:gd name="T16" fmla="*/ 118 w 120"/>
                    <a:gd name="T17" fmla="*/ 46 h 69"/>
                    <a:gd name="T18" fmla="*/ 82 w 120"/>
                    <a:gd name="T19" fmla="*/ 63 h 69"/>
                    <a:gd name="T20" fmla="*/ 110 w 120"/>
                    <a:gd name="T21" fmla="*/ 47 h 69"/>
                    <a:gd name="T22" fmla="*/ 51 w 120"/>
                    <a:gd name="T23" fmla="*/ 13 h 69"/>
                    <a:gd name="T24" fmla="*/ 23 w 120"/>
                    <a:gd name="T25" fmla="*/ 29 h 69"/>
                    <a:gd name="T26" fmla="*/ 82 w 120"/>
                    <a:gd name="T27" fmla="*/ 63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0" h="69">
                      <a:moveTo>
                        <a:pt x="118" y="46"/>
                      </a:moveTo>
                      <a:cubicBezTo>
                        <a:pt x="120" y="46"/>
                        <a:pt x="120" y="48"/>
                        <a:pt x="118" y="49"/>
                      </a:cubicBezTo>
                      <a:cubicBezTo>
                        <a:pt x="85" y="68"/>
                        <a:pt x="85" y="68"/>
                        <a:pt x="85" y="68"/>
                      </a:cubicBezTo>
                      <a:cubicBezTo>
                        <a:pt x="84" y="69"/>
                        <a:pt x="81" y="69"/>
                        <a:pt x="80" y="68"/>
                      </a:cubicBezTo>
                      <a:cubicBezTo>
                        <a:pt x="2" y="23"/>
                        <a:pt x="2" y="23"/>
                        <a:pt x="2" y="23"/>
                      </a:cubicBezTo>
                      <a:cubicBezTo>
                        <a:pt x="0" y="22"/>
                        <a:pt x="0" y="21"/>
                        <a:pt x="2" y="20"/>
                      </a:cubicBezTo>
                      <a:cubicBezTo>
                        <a:pt x="35" y="1"/>
                        <a:pt x="35" y="1"/>
                        <a:pt x="35" y="1"/>
                      </a:cubicBezTo>
                      <a:cubicBezTo>
                        <a:pt x="37" y="0"/>
                        <a:pt x="39" y="0"/>
                        <a:pt x="41" y="1"/>
                      </a:cubicBezTo>
                      <a:lnTo>
                        <a:pt x="118" y="46"/>
                      </a:lnTo>
                      <a:close/>
                      <a:moveTo>
                        <a:pt x="82" y="63"/>
                      </a:moveTo>
                      <a:cubicBezTo>
                        <a:pt x="110" y="47"/>
                        <a:pt x="110" y="47"/>
                        <a:pt x="110" y="47"/>
                      </a:cubicBezTo>
                      <a:cubicBezTo>
                        <a:pt x="51" y="13"/>
                        <a:pt x="51" y="13"/>
                        <a:pt x="51" y="13"/>
                      </a:cubicBezTo>
                      <a:cubicBezTo>
                        <a:pt x="23" y="29"/>
                        <a:pt x="23" y="29"/>
                        <a:pt x="23" y="29"/>
                      </a:cubicBezTo>
                      <a:cubicBezTo>
                        <a:pt x="82" y="63"/>
                        <a:pt x="82" y="63"/>
                        <a:pt x="82" y="63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52" name="Freeform 284">
                  <a:extLst>
                    <a:ext uri="{FF2B5EF4-FFF2-40B4-BE49-F238E27FC236}">
                      <a16:creationId xmlns:a16="http://schemas.microsoft.com/office/drawing/2014/main" id="{CB256CED-6611-4142-911B-B62AD022CA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47" y="1585"/>
                  <a:ext cx="106" cy="62"/>
                </a:xfrm>
                <a:custGeom>
                  <a:avLst/>
                  <a:gdLst>
                    <a:gd name="T0" fmla="*/ 58 w 62"/>
                    <a:gd name="T1" fmla="*/ 2 h 36"/>
                    <a:gd name="T2" fmla="*/ 58 w 62"/>
                    <a:gd name="T3" fmla="*/ 11 h 36"/>
                    <a:gd name="T4" fmla="*/ 18 w 62"/>
                    <a:gd name="T5" fmla="*/ 34 h 36"/>
                    <a:gd name="T6" fmla="*/ 4 w 62"/>
                    <a:gd name="T7" fmla="*/ 34 h 36"/>
                    <a:gd name="T8" fmla="*/ 4 w 62"/>
                    <a:gd name="T9" fmla="*/ 26 h 36"/>
                    <a:gd name="T10" fmla="*/ 44 w 62"/>
                    <a:gd name="T11" fmla="*/ 2 h 36"/>
                    <a:gd name="T12" fmla="*/ 58 w 62"/>
                    <a:gd name="T13" fmla="*/ 2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2" h="36">
                      <a:moveTo>
                        <a:pt x="58" y="2"/>
                      </a:moveTo>
                      <a:cubicBezTo>
                        <a:pt x="62" y="5"/>
                        <a:pt x="62" y="8"/>
                        <a:pt x="58" y="11"/>
                      </a:cubicBezTo>
                      <a:cubicBezTo>
                        <a:pt x="18" y="34"/>
                        <a:pt x="18" y="34"/>
                        <a:pt x="18" y="34"/>
                      </a:cubicBezTo>
                      <a:cubicBezTo>
                        <a:pt x="14" y="36"/>
                        <a:pt x="8" y="36"/>
                        <a:pt x="4" y="34"/>
                      </a:cubicBezTo>
                      <a:cubicBezTo>
                        <a:pt x="0" y="32"/>
                        <a:pt x="0" y="28"/>
                        <a:pt x="4" y="26"/>
                      </a:cubicBezTo>
                      <a:cubicBezTo>
                        <a:pt x="44" y="2"/>
                        <a:pt x="44" y="2"/>
                        <a:pt x="44" y="2"/>
                      </a:cubicBezTo>
                      <a:cubicBezTo>
                        <a:pt x="48" y="0"/>
                        <a:pt x="54" y="0"/>
                        <a:pt x="58" y="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53" name="Freeform 285">
                  <a:extLst>
                    <a:ext uri="{FF2B5EF4-FFF2-40B4-BE49-F238E27FC236}">
                      <a16:creationId xmlns:a16="http://schemas.microsoft.com/office/drawing/2014/main" id="{3DB12EB7-D932-443E-8146-A2F4C4690E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7" y="1614"/>
                  <a:ext cx="106" cy="62"/>
                </a:xfrm>
                <a:custGeom>
                  <a:avLst/>
                  <a:gdLst>
                    <a:gd name="T0" fmla="*/ 58 w 62"/>
                    <a:gd name="T1" fmla="*/ 2 h 36"/>
                    <a:gd name="T2" fmla="*/ 58 w 62"/>
                    <a:gd name="T3" fmla="*/ 10 h 36"/>
                    <a:gd name="T4" fmla="*/ 18 w 62"/>
                    <a:gd name="T5" fmla="*/ 34 h 36"/>
                    <a:gd name="T6" fmla="*/ 4 w 62"/>
                    <a:gd name="T7" fmla="*/ 34 h 36"/>
                    <a:gd name="T8" fmla="*/ 4 w 62"/>
                    <a:gd name="T9" fmla="*/ 25 h 36"/>
                    <a:gd name="T10" fmla="*/ 44 w 62"/>
                    <a:gd name="T11" fmla="*/ 2 h 36"/>
                    <a:gd name="T12" fmla="*/ 58 w 62"/>
                    <a:gd name="T13" fmla="*/ 2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2" h="36">
                      <a:moveTo>
                        <a:pt x="58" y="2"/>
                      </a:moveTo>
                      <a:cubicBezTo>
                        <a:pt x="62" y="4"/>
                        <a:pt x="62" y="8"/>
                        <a:pt x="58" y="10"/>
                      </a:cubicBezTo>
                      <a:cubicBezTo>
                        <a:pt x="18" y="34"/>
                        <a:pt x="18" y="34"/>
                        <a:pt x="18" y="34"/>
                      </a:cubicBezTo>
                      <a:cubicBezTo>
                        <a:pt x="14" y="36"/>
                        <a:pt x="8" y="36"/>
                        <a:pt x="4" y="34"/>
                      </a:cubicBezTo>
                      <a:cubicBezTo>
                        <a:pt x="0" y="31"/>
                        <a:pt x="0" y="28"/>
                        <a:pt x="4" y="25"/>
                      </a:cubicBezTo>
                      <a:cubicBezTo>
                        <a:pt x="44" y="2"/>
                        <a:pt x="44" y="2"/>
                        <a:pt x="44" y="2"/>
                      </a:cubicBezTo>
                      <a:cubicBezTo>
                        <a:pt x="48" y="0"/>
                        <a:pt x="54" y="0"/>
                        <a:pt x="58" y="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54" name="Freeform 286">
                  <a:extLst>
                    <a:ext uri="{FF2B5EF4-FFF2-40B4-BE49-F238E27FC236}">
                      <a16:creationId xmlns:a16="http://schemas.microsoft.com/office/drawing/2014/main" id="{19F6A94E-1BA6-4667-B49E-D0EE16FBC8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90" y="987"/>
                  <a:ext cx="759" cy="438"/>
                </a:xfrm>
                <a:custGeom>
                  <a:avLst/>
                  <a:gdLst>
                    <a:gd name="T0" fmla="*/ 747 w 759"/>
                    <a:gd name="T1" fmla="*/ 0 h 438"/>
                    <a:gd name="T2" fmla="*/ 0 w 759"/>
                    <a:gd name="T3" fmla="*/ 431 h 438"/>
                    <a:gd name="T4" fmla="*/ 11 w 759"/>
                    <a:gd name="T5" fmla="*/ 438 h 438"/>
                    <a:gd name="T6" fmla="*/ 759 w 759"/>
                    <a:gd name="T7" fmla="*/ 7 h 438"/>
                    <a:gd name="T8" fmla="*/ 747 w 759"/>
                    <a:gd name="T9" fmla="*/ 0 h 4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9" h="438">
                      <a:moveTo>
                        <a:pt x="747" y="0"/>
                      </a:moveTo>
                      <a:lnTo>
                        <a:pt x="0" y="431"/>
                      </a:lnTo>
                      <a:lnTo>
                        <a:pt x="11" y="438"/>
                      </a:lnTo>
                      <a:lnTo>
                        <a:pt x="759" y="7"/>
                      </a:lnTo>
                      <a:lnTo>
                        <a:pt x="747" y="0"/>
                      </a:lnTo>
                      <a:close/>
                    </a:path>
                  </a:pathLst>
                </a:custGeom>
                <a:solidFill>
                  <a:srgbClr val="769EA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55" name="Freeform 287">
                  <a:extLst>
                    <a:ext uri="{FF2B5EF4-FFF2-40B4-BE49-F238E27FC236}">
                      <a16:creationId xmlns:a16="http://schemas.microsoft.com/office/drawing/2014/main" id="{25AA8742-5602-443E-B120-E2507E6C9D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90" y="987"/>
                  <a:ext cx="759" cy="438"/>
                </a:xfrm>
                <a:custGeom>
                  <a:avLst/>
                  <a:gdLst>
                    <a:gd name="T0" fmla="*/ 747 w 759"/>
                    <a:gd name="T1" fmla="*/ 0 h 438"/>
                    <a:gd name="T2" fmla="*/ 0 w 759"/>
                    <a:gd name="T3" fmla="*/ 431 h 438"/>
                    <a:gd name="T4" fmla="*/ 11 w 759"/>
                    <a:gd name="T5" fmla="*/ 438 h 438"/>
                    <a:gd name="T6" fmla="*/ 759 w 759"/>
                    <a:gd name="T7" fmla="*/ 7 h 438"/>
                    <a:gd name="T8" fmla="*/ 747 w 759"/>
                    <a:gd name="T9" fmla="*/ 0 h 4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9" h="438">
                      <a:moveTo>
                        <a:pt x="747" y="0"/>
                      </a:moveTo>
                      <a:lnTo>
                        <a:pt x="0" y="431"/>
                      </a:lnTo>
                      <a:lnTo>
                        <a:pt x="11" y="438"/>
                      </a:lnTo>
                      <a:lnTo>
                        <a:pt x="759" y="7"/>
                      </a:lnTo>
                      <a:lnTo>
                        <a:pt x="747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56" name="Freeform 288">
                  <a:extLst>
                    <a:ext uri="{FF2B5EF4-FFF2-40B4-BE49-F238E27FC236}">
                      <a16:creationId xmlns:a16="http://schemas.microsoft.com/office/drawing/2014/main" id="{052E3B16-2823-4818-863F-9BAE41AE5F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01" y="994"/>
                  <a:ext cx="994" cy="573"/>
                </a:xfrm>
                <a:custGeom>
                  <a:avLst/>
                  <a:gdLst>
                    <a:gd name="T0" fmla="*/ 748 w 994"/>
                    <a:gd name="T1" fmla="*/ 0 h 573"/>
                    <a:gd name="T2" fmla="*/ 0 w 994"/>
                    <a:gd name="T3" fmla="*/ 431 h 573"/>
                    <a:gd name="T4" fmla="*/ 250 w 994"/>
                    <a:gd name="T5" fmla="*/ 573 h 573"/>
                    <a:gd name="T6" fmla="*/ 994 w 994"/>
                    <a:gd name="T7" fmla="*/ 143 h 573"/>
                    <a:gd name="T8" fmla="*/ 748 w 994"/>
                    <a:gd name="T9" fmla="*/ 0 h 5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94" h="573">
                      <a:moveTo>
                        <a:pt x="748" y="0"/>
                      </a:moveTo>
                      <a:lnTo>
                        <a:pt x="0" y="431"/>
                      </a:lnTo>
                      <a:lnTo>
                        <a:pt x="250" y="573"/>
                      </a:lnTo>
                      <a:lnTo>
                        <a:pt x="994" y="143"/>
                      </a:lnTo>
                      <a:lnTo>
                        <a:pt x="748" y="0"/>
                      </a:lnTo>
                      <a:close/>
                    </a:path>
                  </a:pathLst>
                </a:custGeom>
                <a:solidFill>
                  <a:srgbClr val="719AA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57" name="Freeform 289">
                  <a:extLst>
                    <a:ext uri="{FF2B5EF4-FFF2-40B4-BE49-F238E27FC236}">
                      <a16:creationId xmlns:a16="http://schemas.microsoft.com/office/drawing/2014/main" id="{6B900FEF-CAFF-4614-92AB-820A398E48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01" y="994"/>
                  <a:ext cx="994" cy="573"/>
                </a:xfrm>
                <a:custGeom>
                  <a:avLst/>
                  <a:gdLst>
                    <a:gd name="T0" fmla="*/ 748 w 994"/>
                    <a:gd name="T1" fmla="*/ 0 h 573"/>
                    <a:gd name="T2" fmla="*/ 0 w 994"/>
                    <a:gd name="T3" fmla="*/ 431 h 573"/>
                    <a:gd name="T4" fmla="*/ 250 w 994"/>
                    <a:gd name="T5" fmla="*/ 573 h 573"/>
                    <a:gd name="T6" fmla="*/ 994 w 994"/>
                    <a:gd name="T7" fmla="*/ 143 h 573"/>
                    <a:gd name="T8" fmla="*/ 748 w 994"/>
                    <a:gd name="T9" fmla="*/ 0 h 5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94" h="573">
                      <a:moveTo>
                        <a:pt x="748" y="0"/>
                      </a:moveTo>
                      <a:lnTo>
                        <a:pt x="0" y="431"/>
                      </a:lnTo>
                      <a:lnTo>
                        <a:pt x="250" y="573"/>
                      </a:lnTo>
                      <a:lnTo>
                        <a:pt x="994" y="143"/>
                      </a:lnTo>
                      <a:lnTo>
                        <a:pt x="748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58" name="Freeform 290">
                  <a:extLst>
                    <a:ext uri="{FF2B5EF4-FFF2-40B4-BE49-F238E27FC236}">
                      <a16:creationId xmlns:a16="http://schemas.microsoft.com/office/drawing/2014/main" id="{1B9318A5-50DE-4388-AFD1-6880314784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51" y="1137"/>
                  <a:ext cx="919" cy="496"/>
                </a:xfrm>
                <a:custGeom>
                  <a:avLst/>
                  <a:gdLst>
                    <a:gd name="T0" fmla="*/ 435 w 537"/>
                    <a:gd name="T1" fmla="*/ 0 h 291"/>
                    <a:gd name="T2" fmla="*/ 0 w 537"/>
                    <a:gd name="T3" fmla="*/ 252 h 291"/>
                    <a:gd name="T4" fmla="*/ 67 w 537"/>
                    <a:gd name="T5" fmla="*/ 291 h 291"/>
                    <a:gd name="T6" fmla="*/ 451 w 537"/>
                    <a:gd name="T7" fmla="*/ 68 h 291"/>
                    <a:gd name="T8" fmla="*/ 507 w 537"/>
                    <a:gd name="T9" fmla="*/ 55 h 291"/>
                    <a:gd name="T10" fmla="*/ 537 w 537"/>
                    <a:gd name="T11" fmla="*/ 58 h 291"/>
                    <a:gd name="T12" fmla="*/ 435 w 537"/>
                    <a:gd name="T13" fmla="*/ 0 h 2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7" h="291">
                      <a:moveTo>
                        <a:pt x="435" y="0"/>
                      </a:moveTo>
                      <a:cubicBezTo>
                        <a:pt x="0" y="252"/>
                        <a:pt x="0" y="252"/>
                        <a:pt x="0" y="252"/>
                      </a:cubicBezTo>
                      <a:cubicBezTo>
                        <a:pt x="67" y="291"/>
                        <a:pt x="67" y="291"/>
                        <a:pt x="67" y="291"/>
                      </a:cubicBezTo>
                      <a:cubicBezTo>
                        <a:pt x="451" y="68"/>
                        <a:pt x="451" y="68"/>
                        <a:pt x="451" y="68"/>
                      </a:cubicBezTo>
                      <a:cubicBezTo>
                        <a:pt x="467" y="59"/>
                        <a:pt x="487" y="55"/>
                        <a:pt x="507" y="55"/>
                      </a:cubicBezTo>
                      <a:cubicBezTo>
                        <a:pt x="517" y="55"/>
                        <a:pt x="527" y="56"/>
                        <a:pt x="537" y="58"/>
                      </a:cubicBezTo>
                      <a:cubicBezTo>
                        <a:pt x="435" y="0"/>
                        <a:pt x="435" y="0"/>
                        <a:pt x="435" y="0"/>
                      </a:cubicBezTo>
                    </a:path>
                  </a:pathLst>
                </a:custGeom>
                <a:solidFill>
                  <a:srgbClr val="719AA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59" name="Freeform 291">
                  <a:extLst>
                    <a:ext uri="{FF2B5EF4-FFF2-40B4-BE49-F238E27FC236}">
                      <a16:creationId xmlns:a16="http://schemas.microsoft.com/office/drawing/2014/main" id="{31126E9F-B972-49F4-BA1F-617C39A4F9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65" y="1231"/>
                  <a:ext cx="1380" cy="421"/>
                </a:xfrm>
                <a:custGeom>
                  <a:avLst/>
                  <a:gdLst>
                    <a:gd name="T0" fmla="*/ 440 w 806"/>
                    <a:gd name="T1" fmla="*/ 0 h 247"/>
                    <a:gd name="T2" fmla="*/ 384 w 806"/>
                    <a:gd name="T3" fmla="*/ 13 h 247"/>
                    <a:gd name="T4" fmla="*/ 0 w 806"/>
                    <a:gd name="T5" fmla="*/ 236 h 247"/>
                    <a:gd name="T6" fmla="*/ 19 w 806"/>
                    <a:gd name="T7" fmla="*/ 247 h 247"/>
                    <a:gd name="T8" fmla="*/ 384 w 806"/>
                    <a:gd name="T9" fmla="*/ 35 h 247"/>
                    <a:gd name="T10" fmla="*/ 440 w 806"/>
                    <a:gd name="T11" fmla="*/ 22 h 247"/>
                    <a:gd name="T12" fmla="*/ 496 w 806"/>
                    <a:gd name="T13" fmla="*/ 35 h 247"/>
                    <a:gd name="T14" fmla="*/ 792 w 806"/>
                    <a:gd name="T15" fmla="*/ 206 h 247"/>
                    <a:gd name="T16" fmla="*/ 806 w 806"/>
                    <a:gd name="T17" fmla="*/ 197 h 247"/>
                    <a:gd name="T18" fmla="*/ 470 w 806"/>
                    <a:gd name="T19" fmla="*/ 3 h 247"/>
                    <a:gd name="T20" fmla="*/ 440 w 806"/>
                    <a:gd name="T21" fmla="*/ 0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06" h="247">
                      <a:moveTo>
                        <a:pt x="440" y="0"/>
                      </a:moveTo>
                      <a:cubicBezTo>
                        <a:pt x="420" y="0"/>
                        <a:pt x="400" y="4"/>
                        <a:pt x="384" y="13"/>
                      </a:cubicBezTo>
                      <a:cubicBezTo>
                        <a:pt x="0" y="236"/>
                        <a:pt x="0" y="236"/>
                        <a:pt x="0" y="236"/>
                      </a:cubicBezTo>
                      <a:cubicBezTo>
                        <a:pt x="19" y="247"/>
                        <a:pt x="19" y="247"/>
                        <a:pt x="19" y="247"/>
                      </a:cubicBezTo>
                      <a:cubicBezTo>
                        <a:pt x="384" y="35"/>
                        <a:pt x="384" y="35"/>
                        <a:pt x="384" y="35"/>
                      </a:cubicBezTo>
                      <a:cubicBezTo>
                        <a:pt x="400" y="26"/>
                        <a:pt x="420" y="22"/>
                        <a:pt x="440" y="22"/>
                      </a:cubicBezTo>
                      <a:cubicBezTo>
                        <a:pt x="460" y="22"/>
                        <a:pt x="481" y="26"/>
                        <a:pt x="496" y="35"/>
                      </a:cubicBezTo>
                      <a:cubicBezTo>
                        <a:pt x="792" y="206"/>
                        <a:pt x="792" y="206"/>
                        <a:pt x="792" y="206"/>
                      </a:cubicBezTo>
                      <a:cubicBezTo>
                        <a:pt x="806" y="197"/>
                        <a:pt x="806" y="197"/>
                        <a:pt x="806" y="197"/>
                      </a:cubicBezTo>
                      <a:cubicBezTo>
                        <a:pt x="470" y="3"/>
                        <a:pt x="470" y="3"/>
                        <a:pt x="470" y="3"/>
                      </a:cubicBezTo>
                      <a:cubicBezTo>
                        <a:pt x="460" y="1"/>
                        <a:pt x="450" y="0"/>
                        <a:pt x="440" y="0"/>
                      </a:cubicBezTo>
                    </a:path>
                  </a:pathLst>
                </a:custGeom>
                <a:solidFill>
                  <a:srgbClr val="6D97A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60" name="Freeform 292">
                  <a:extLst>
                    <a:ext uri="{FF2B5EF4-FFF2-40B4-BE49-F238E27FC236}">
                      <a16:creationId xmlns:a16="http://schemas.microsoft.com/office/drawing/2014/main" id="{5740E8D6-D3F1-4F43-A83F-02B7D58DAF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8" y="1268"/>
                  <a:ext cx="1323" cy="730"/>
                </a:xfrm>
                <a:custGeom>
                  <a:avLst/>
                  <a:gdLst>
                    <a:gd name="T0" fmla="*/ 421 w 773"/>
                    <a:gd name="T1" fmla="*/ 0 h 428"/>
                    <a:gd name="T2" fmla="*/ 365 w 773"/>
                    <a:gd name="T3" fmla="*/ 13 h 428"/>
                    <a:gd name="T4" fmla="*/ 0 w 773"/>
                    <a:gd name="T5" fmla="*/ 225 h 428"/>
                    <a:gd name="T6" fmla="*/ 350 w 773"/>
                    <a:gd name="T7" fmla="*/ 428 h 428"/>
                    <a:gd name="T8" fmla="*/ 773 w 773"/>
                    <a:gd name="T9" fmla="*/ 184 h 428"/>
                    <a:gd name="T10" fmla="*/ 477 w 773"/>
                    <a:gd name="T11" fmla="*/ 13 h 428"/>
                    <a:gd name="T12" fmla="*/ 421 w 773"/>
                    <a:gd name="T13" fmla="*/ 0 h 4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73" h="428">
                      <a:moveTo>
                        <a:pt x="421" y="0"/>
                      </a:moveTo>
                      <a:cubicBezTo>
                        <a:pt x="401" y="0"/>
                        <a:pt x="381" y="4"/>
                        <a:pt x="365" y="13"/>
                      </a:cubicBezTo>
                      <a:cubicBezTo>
                        <a:pt x="0" y="225"/>
                        <a:pt x="0" y="225"/>
                        <a:pt x="0" y="225"/>
                      </a:cubicBezTo>
                      <a:cubicBezTo>
                        <a:pt x="350" y="428"/>
                        <a:pt x="350" y="428"/>
                        <a:pt x="350" y="428"/>
                      </a:cubicBezTo>
                      <a:cubicBezTo>
                        <a:pt x="773" y="184"/>
                        <a:pt x="773" y="184"/>
                        <a:pt x="773" y="184"/>
                      </a:cubicBezTo>
                      <a:cubicBezTo>
                        <a:pt x="477" y="13"/>
                        <a:pt x="477" y="13"/>
                        <a:pt x="477" y="13"/>
                      </a:cubicBezTo>
                      <a:cubicBezTo>
                        <a:pt x="462" y="4"/>
                        <a:pt x="441" y="0"/>
                        <a:pt x="421" y="0"/>
                      </a:cubicBezTo>
                    </a:path>
                  </a:pathLst>
                </a:custGeom>
                <a:solidFill>
                  <a:srgbClr val="6B95A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61" name="Freeform 293">
                  <a:extLst>
                    <a:ext uri="{FF2B5EF4-FFF2-40B4-BE49-F238E27FC236}">
                      <a16:creationId xmlns:a16="http://schemas.microsoft.com/office/drawing/2014/main" id="{6DD71626-7192-453D-A6FD-7CB331D6B82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860" y="1372"/>
                  <a:ext cx="416" cy="241"/>
                </a:xfrm>
                <a:custGeom>
                  <a:avLst/>
                  <a:gdLst>
                    <a:gd name="T0" fmla="*/ 199 w 243"/>
                    <a:gd name="T1" fmla="*/ 25 h 141"/>
                    <a:gd name="T2" fmla="*/ 200 w 243"/>
                    <a:gd name="T3" fmla="*/ 116 h 141"/>
                    <a:gd name="T4" fmla="*/ 44 w 243"/>
                    <a:gd name="T5" fmla="*/ 116 h 141"/>
                    <a:gd name="T6" fmla="*/ 43 w 243"/>
                    <a:gd name="T7" fmla="*/ 25 h 141"/>
                    <a:gd name="T8" fmla="*/ 199 w 243"/>
                    <a:gd name="T9" fmla="*/ 25 h 141"/>
                    <a:gd name="T10" fmla="*/ 146 w 243"/>
                    <a:gd name="T11" fmla="*/ 97 h 141"/>
                    <a:gd name="T12" fmla="*/ 168 w 243"/>
                    <a:gd name="T13" fmla="*/ 85 h 141"/>
                    <a:gd name="T14" fmla="*/ 140 w 243"/>
                    <a:gd name="T15" fmla="*/ 37 h 141"/>
                    <a:gd name="T16" fmla="*/ 136 w 243"/>
                    <a:gd name="T17" fmla="*/ 33 h 141"/>
                    <a:gd name="T18" fmla="*/ 112 w 243"/>
                    <a:gd name="T19" fmla="*/ 33 h 141"/>
                    <a:gd name="T20" fmla="*/ 57 w 243"/>
                    <a:gd name="T21" fmla="*/ 65 h 141"/>
                    <a:gd name="T22" fmla="*/ 57 w 243"/>
                    <a:gd name="T23" fmla="*/ 79 h 141"/>
                    <a:gd name="T24" fmla="*/ 64 w 243"/>
                    <a:gd name="T25" fmla="*/ 81 h 141"/>
                    <a:gd name="T26" fmla="*/ 146 w 243"/>
                    <a:gd name="T27" fmla="*/ 97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43" h="141">
                      <a:moveTo>
                        <a:pt x="199" y="25"/>
                      </a:moveTo>
                      <a:cubicBezTo>
                        <a:pt x="243" y="50"/>
                        <a:pt x="243" y="91"/>
                        <a:pt x="200" y="116"/>
                      </a:cubicBezTo>
                      <a:cubicBezTo>
                        <a:pt x="157" y="141"/>
                        <a:pt x="87" y="141"/>
                        <a:pt x="44" y="116"/>
                      </a:cubicBezTo>
                      <a:cubicBezTo>
                        <a:pt x="0" y="91"/>
                        <a:pt x="0" y="50"/>
                        <a:pt x="43" y="25"/>
                      </a:cubicBezTo>
                      <a:cubicBezTo>
                        <a:pt x="86" y="0"/>
                        <a:pt x="156" y="0"/>
                        <a:pt x="199" y="25"/>
                      </a:cubicBezTo>
                      <a:close/>
                      <a:moveTo>
                        <a:pt x="146" y="97"/>
                      </a:moveTo>
                      <a:cubicBezTo>
                        <a:pt x="160" y="100"/>
                        <a:pt x="172" y="92"/>
                        <a:pt x="168" y="85"/>
                      </a:cubicBezTo>
                      <a:cubicBezTo>
                        <a:pt x="140" y="37"/>
                        <a:pt x="140" y="37"/>
                        <a:pt x="140" y="37"/>
                      </a:cubicBezTo>
                      <a:cubicBezTo>
                        <a:pt x="139" y="35"/>
                        <a:pt x="138" y="34"/>
                        <a:pt x="136" y="33"/>
                      </a:cubicBezTo>
                      <a:cubicBezTo>
                        <a:pt x="129" y="29"/>
                        <a:pt x="119" y="29"/>
                        <a:pt x="112" y="33"/>
                      </a:cubicBezTo>
                      <a:cubicBezTo>
                        <a:pt x="57" y="65"/>
                        <a:pt x="57" y="65"/>
                        <a:pt x="57" y="65"/>
                      </a:cubicBezTo>
                      <a:cubicBezTo>
                        <a:pt x="50" y="69"/>
                        <a:pt x="50" y="75"/>
                        <a:pt x="57" y="79"/>
                      </a:cubicBezTo>
                      <a:cubicBezTo>
                        <a:pt x="59" y="80"/>
                        <a:pt x="61" y="81"/>
                        <a:pt x="64" y="81"/>
                      </a:cubicBezTo>
                      <a:cubicBezTo>
                        <a:pt x="146" y="97"/>
                        <a:pt x="146" y="97"/>
                        <a:pt x="146" y="97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62" name="Freeform 294">
                  <a:extLst>
                    <a:ext uri="{FF2B5EF4-FFF2-40B4-BE49-F238E27FC236}">
                      <a16:creationId xmlns:a16="http://schemas.microsoft.com/office/drawing/2014/main" id="{ED8769F2-370B-41F4-B110-C4B3BB9C4B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2080"/>
                  <a:ext cx="173" cy="99"/>
                </a:xfrm>
                <a:custGeom>
                  <a:avLst/>
                  <a:gdLst>
                    <a:gd name="T0" fmla="*/ 173 w 173"/>
                    <a:gd name="T1" fmla="*/ 0 h 99"/>
                    <a:gd name="T2" fmla="*/ 0 w 173"/>
                    <a:gd name="T3" fmla="*/ 99 h 99"/>
                    <a:gd name="T4" fmla="*/ 173 w 173"/>
                    <a:gd name="T5" fmla="*/ 0 h 99"/>
                    <a:gd name="T6" fmla="*/ 173 w 173"/>
                    <a:gd name="T7" fmla="*/ 0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73" h="99">
                      <a:moveTo>
                        <a:pt x="173" y="0"/>
                      </a:moveTo>
                      <a:lnTo>
                        <a:pt x="0" y="99"/>
                      </a:lnTo>
                      <a:lnTo>
                        <a:pt x="173" y="0"/>
                      </a:lnTo>
                      <a:lnTo>
                        <a:pt x="173" y="0"/>
                      </a:lnTo>
                      <a:close/>
                    </a:path>
                  </a:pathLst>
                </a:custGeom>
                <a:solidFill>
                  <a:srgbClr val="C74A5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63" name="Freeform 295">
                  <a:extLst>
                    <a:ext uri="{FF2B5EF4-FFF2-40B4-BE49-F238E27FC236}">
                      <a16:creationId xmlns:a16="http://schemas.microsoft.com/office/drawing/2014/main" id="{D71A2DC7-6AAB-4782-BEDD-9691A20A51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2080"/>
                  <a:ext cx="173" cy="99"/>
                </a:xfrm>
                <a:custGeom>
                  <a:avLst/>
                  <a:gdLst>
                    <a:gd name="T0" fmla="*/ 173 w 173"/>
                    <a:gd name="T1" fmla="*/ 0 h 99"/>
                    <a:gd name="T2" fmla="*/ 0 w 173"/>
                    <a:gd name="T3" fmla="*/ 99 h 99"/>
                    <a:gd name="T4" fmla="*/ 173 w 173"/>
                    <a:gd name="T5" fmla="*/ 0 h 99"/>
                    <a:gd name="T6" fmla="*/ 173 w 173"/>
                    <a:gd name="T7" fmla="*/ 0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73" h="99">
                      <a:moveTo>
                        <a:pt x="173" y="0"/>
                      </a:moveTo>
                      <a:lnTo>
                        <a:pt x="0" y="99"/>
                      </a:lnTo>
                      <a:lnTo>
                        <a:pt x="173" y="0"/>
                      </a:lnTo>
                      <a:lnTo>
                        <a:pt x="17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64" name="Freeform 296">
                  <a:extLst>
                    <a:ext uri="{FF2B5EF4-FFF2-40B4-BE49-F238E27FC236}">
                      <a16:creationId xmlns:a16="http://schemas.microsoft.com/office/drawing/2014/main" id="{4C183A8D-BC5A-45E4-9C96-9D066963D5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2041"/>
                  <a:ext cx="173" cy="138"/>
                </a:xfrm>
                <a:custGeom>
                  <a:avLst/>
                  <a:gdLst>
                    <a:gd name="T0" fmla="*/ 173 w 173"/>
                    <a:gd name="T1" fmla="*/ 0 h 138"/>
                    <a:gd name="T2" fmla="*/ 173 w 173"/>
                    <a:gd name="T3" fmla="*/ 0 h 138"/>
                    <a:gd name="T4" fmla="*/ 0 w 173"/>
                    <a:gd name="T5" fmla="*/ 97 h 138"/>
                    <a:gd name="T6" fmla="*/ 0 w 173"/>
                    <a:gd name="T7" fmla="*/ 138 h 138"/>
                    <a:gd name="T8" fmla="*/ 173 w 173"/>
                    <a:gd name="T9" fmla="*/ 39 h 138"/>
                    <a:gd name="T10" fmla="*/ 173 w 173"/>
                    <a:gd name="T11" fmla="*/ 0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73" h="138">
                      <a:moveTo>
                        <a:pt x="173" y="0"/>
                      </a:moveTo>
                      <a:lnTo>
                        <a:pt x="173" y="0"/>
                      </a:lnTo>
                      <a:lnTo>
                        <a:pt x="0" y="97"/>
                      </a:lnTo>
                      <a:lnTo>
                        <a:pt x="0" y="138"/>
                      </a:lnTo>
                      <a:lnTo>
                        <a:pt x="173" y="39"/>
                      </a:lnTo>
                      <a:lnTo>
                        <a:pt x="173" y="0"/>
                      </a:lnTo>
                      <a:close/>
                    </a:path>
                  </a:pathLst>
                </a:custGeom>
                <a:solidFill>
                  <a:srgbClr val="C3484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65" name="Freeform 297">
                  <a:extLst>
                    <a:ext uri="{FF2B5EF4-FFF2-40B4-BE49-F238E27FC236}">
                      <a16:creationId xmlns:a16="http://schemas.microsoft.com/office/drawing/2014/main" id="{53EB23DE-9CE7-4FBE-9D7C-B73F82D57A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2" y="2041"/>
                  <a:ext cx="173" cy="138"/>
                </a:xfrm>
                <a:custGeom>
                  <a:avLst/>
                  <a:gdLst>
                    <a:gd name="T0" fmla="*/ 173 w 173"/>
                    <a:gd name="T1" fmla="*/ 0 h 138"/>
                    <a:gd name="T2" fmla="*/ 173 w 173"/>
                    <a:gd name="T3" fmla="*/ 0 h 138"/>
                    <a:gd name="T4" fmla="*/ 0 w 173"/>
                    <a:gd name="T5" fmla="*/ 97 h 138"/>
                    <a:gd name="T6" fmla="*/ 0 w 173"/>
                    <a:gd name="T7" fmla="*/ 138 h 138"/>
                    <a:gd name="T8" fmla="*/ 173 w 173"/>
                    <a:gd name="T9" fmla="*/ 39 h 138"/>
                    <a:gd name="T10" fmla="*/ 173 w 173"/>
                    <a:gd name="T11" fmla="*/ 0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73" h="138">
                      <a:moveTo>
                        <a:pt x="173" y="0"/>
                      </a:moveTo>
                      <a:lnTo>
                        <a:pt x="173" y="0"/>
                      </a:lnTo>
                      <a:lnTo>
                        <a:pt x="0" y="97"/>
                      </a:lnTo>
                      <a:lnTo>
                        <a:pt x="0" y="138"/>
                      </a:lnTo>
                      <a:lnTo>
                        <a:pt x="173" y="39"/>
                      </a:lnTo>
                      <a:lnTo>
                        <a:pt x="17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66" name="Freeform 298">
                  <a:extLst>
                    <a:ext uri="{FF2B5EF4-FFF2-40B4-BE49-F238E27FC236}">
                      <a16:creationId xmlns:a16="http://schemas.microsoft.com/office/drawing/2014/main" id="{FE74700B-0F58-4C4D-BD29-53778E88DC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74" y="1156"/>
                  <a:ext cx="519" cy="308"/>
                </a:xfrm>
                <a:custGeom>
                  <a:avLst/>
                  <a:gdLst>
                    <a:gd name="T0" fmla="*/ 0 w 519"/>
                    <a:gd name="T1" fmla="*/ 0 h 308"/>
                    <a:gd name="T2" fmla="*/ 0 w 519"/>
                    <a:gd name="T3" fmla="*/ 0 h 308"/>
                    <a:gd name="T4" fmla="*/ 255 w 519"/>
                    <a:gd name="T5" fmla="*/ 148 h 308"/>
                    <a:gd name="T6" fmla="*/ 238 w 519"/>
                    <a:gd name="T7" fmla="*/ 157 h 308"/>
                    <a:gd name="T8" fmla="*/ 501 w 519"/>
                    <a:gd name="T9" fmla="*/ 308 h 308"/>
                    <a:gd name="T10" fmla="*/ 519 w 519"/>
                    <a:gd name="T11" fmla="*/ 300 h 308"/>
                    <a:gd name="T12" fmla="*/ 0 w 519"/>
                    <a:gd name="T13" fmla="*/ 0 h 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9" h="30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55" y="148"/>
                      </a:lnTo>
                      <a:lnTo>
                        <a:pt x="238" y="157"/>
                      </a:lnTo>
                      <a:lnTo>
                        <a:pt x="501" y="308"/>
                      </a:lnTo>
                      <a:lnTo>
                        <a:pt x="519" y="3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0EBF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67" name="Freeform 299">
                  <a:extLst>
                    <a:ext uri="{FF2B5EF4-FFF2-40B4-BE49-F238E27FC236}">
                      <a16:creationId xmlns:a16="http://schemas.microsoft.com/office/drawing/2014/main" id="{BCE6DC74-F3D7-4376-AB11-E0659E9BAD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74" y="1156"/>
                  <a:ext cx="519" cy="308"/>
                </a:xfrm>
                <a:custGeom>
                  <a:avLst/>
                  <a:gdLst>
                    <a:gd name="T0" fmla="*/ 0 w 519"/>
                    <a:gd name="T1" fmla="*/ 0 h 308"/>
                    <a:gd name="T2" fmla="*/ 0 w 519"/>
                    <a:gd name="T3" fmla="*/ 0 h 308"/>
                    <a:gd name="T4" fmla="*/ 255 w 519"/>
                    <a:gd name="T5" fmla="*/ 148 h 308"/>
                    <a:gd name="T6" fmla="*/ 238 w 519"/>
                    <a:gd name="T7" fmla="*/ 157 h 308"/>
                    <a:gd name="T8" fmla="*/ 501 w 519"/>
                    <a:gd name="T9" fmla="*/ 308 h 308"/>
                    <a:gd name="T10" fmla="*/ 519 w 519"/>
                    <a:gd name="T11" fmla="*/ 300 h 308"/>
                    <a:gd name="T12" fmla="*/ 0 w 519"/>
                    <a:gd name="T13" fmla="*/ 0 h 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9" h="30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55" y="148"/>
                      </a:lnTo>
                      <a:lnTo>
                        <a:pt x="238" y="157"/>
                      </a:lnTo>
                      <a:lnTo>
                        <a:pt x="501" y="308"/>
                      </a:lnTo>
                      <a:lnTo>
                        <a:pt x="519" y="30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68" name="Freeform 300">
                  <a:extLst>
                    <a:ext uri="{FF2B5EF4-FFF2-40B4-BE49-F238E27FC236}">
                      <a16:creationId xmlns:a16="http://schemas.microsoft.com/office/drawing/2014/main" id="{9E8656AE-9315-4EB5-939E-B944806130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05" y="1313"/>
                  <a:ext cx="470" cy="272"/>
                </a:xfrm>
                <a:custGeom>
                  <a:avLst/>
                  <a:gdLst>
                    <a:gd name="T0" fmla="*/ 207 w 470"/>
                    <a:gd name="T1" fmla="*/ 0 h 272"/>
                    <a:gd name="T2" fmla="*/ 0 w 470"/>
                    <a:gd name="T3" fmla="*/ 117 h 272"/>
                    <a:gd name="T4" fmla="*/ 268 w 470"/>
                    <a:gd name="T5" fmla="*/ 272 h 272"/>
                    <a:gd name="T6" fmla="*/ 265 w 470"/>
                    <a:gd name="T7" fmla="*/ 271 h 272"/>
                    <a:gd name="T8" fmla="*/ 470 w 470"/>
                    <a:gd name="T9" fmla="*/ 151 h 272"/>
                    <a:gd name="T10" fmla="*/ 207 w 470"/>
                    <a:gd name="T11" fmla="*/ 0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70" h="272">
                      <a:moveTo>
                        <a:pt x="207" y="0"/>
                      </a:moveTo>
                      <a:lnTo>
                        <a:pt x="0" y="117"/>
                      </a:lnTo>
                      <a:lnTo>
                        <a:pt x="268" y="272"/>
                      </a:lnTo>
                      <a:lnTo>
                        <a:pt x="265" y="271"/>
                      </a:lnTo>
                      <a:lnTo>
                        <a:pt x="470" y="151"/>
                      </a:lnTo>
                      <a:lnTo>
                        <a:pt x="207" y="0"/>
                      </a:lnTo>
                      <a:close/>
                    </a:path>
                  </a:pathLst>
                </a:custGeom>
                <a:solidFill>
                  <a:srgbClr val="D0DEE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69" name="Freeform 301">
                  <a:extLst>
                    <a:ext uri="{FF2B5EF4-FFF2-40B4-BE49-F238E27FC236}">
                      <a16:creationId xmlns:a16="http://schemas.microsoft.com/office/drawing/2014/main" id="{209A2761-1BDA-4C96-BA99-242BB3A3B3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05" y="1313"/>
                  <a:ext cx="470" cy="272"/>
                </a:xfrm>
                <a:custGeom>
                  <a:avLst/>
                  <a:gdLst>
                    <a:gd name="T0" fmla="*/ 207 w 470"/>
                    <a:gd name="T1" fmla="*/ 0 h 272"/>
                    <a:gd name="T2" fmla="*/ 0 w 470"/>
                    <a:gd name="T3" fmla="*/ 117 h 272"/>
                    <a:gd name="T4" fmla="*/ 268 w 470"/>
                    <a:gd name="T5" fmla="*/ 272 h 272"/>
                    <a:gd name="T6" fmla="*/ 265 w 470"/>
                    <a:gd name="T7" fmla="*/ 271 h 272"/>
                    <a:gd name="T8" fmla="*/ 470 w 470"/>
                    <a:gd name="T9" fmla="*/ 151 h 272"/>
                    <a:gd name="T10" fmla="*/ 207 w 470"/>
                    <a:gd name="T11" fmla="*/ 0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70" h="272">
                      <a:moveTo>
                        <a:pt x="207" y="0"/>
                      </a:moveTo>
                      <a:lnTo>
                        <a:pt x="0" y="117"/>
                      </a:lnTo>
                      <a:lnTo>
                        <a:pt x="268" y="272"/>
                      </a:lnTo>
                      <a:lnTo>
                        <a:pt x="265" y="271"/>
                      </a:lnTo>
                      <a:lnTo>
                        <a:pt x="470" y="151"/>
                      </a:lnTo>
                      <a:lnTo>
                        <a:pt x="207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70" name="Freeform 302">
                  <a:extLst>
                    <a:ext uri="{FF2B5EF4-FFF2-40B4-BE49-F238E27FC236}">
                      <a16:creationId xmlns:a16="http://schemas.microsoft.com/office/drawing/2014/main" id="{B72B9B85-F7C6-4E3E-BD1B-7EBE748399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84" y="1457"/>
                  <a:ext cx="281" cy="166"/>
                </a:xfrm>
                <a:custGeom>
                  <a:avLst/>
                  <a:gdLst>
                    <a:gd name="T0" fmla="*/ 14 w 281"/>
                    <a:gd name="T1" fmla="*/ 0 h 166"/>
                    <a:gd name="T2" fmla="*/ 17 w 281"/>
                    <a:gd name="T3" fmla="*/ 4 h 166"/>
                    <a:gd name="T4" fmla="*/ 0 w 281"/>
                    <a:gd name="T5" fmla="*/ 12 h 166"/>
                    <a:gd name="T6" fmla="*/ 264 w 281"/>
                    <a:gd name="T7" fmla="*/ 166 h 166"/>
                    <a:gd name="T8" fmla="*/ 281 w 281"/>
                    <a:gd name="T9" fmla="*/ 156 h 166"/>
                    <a:gd name="T10" fmla="*/ 14 w 281"/>
                    <a:gd name="T11" fmla="*/ 0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81" h="166">
                      <a:moveTo>
                        <a:pt x="14" y="0"/>
                      </a:moveTo>
                      <a:lnTo>
                        <a:pt x="17" y="4"/>
                      </a:lnTo>
                      <a:lnTo>
                        <a:pt x="0" y="12"/>
                      </a:lnTo>
                      <a:lnTo>
                        <a:pt x="264" y="166"/>
                      </a:lnTo>
                      <a:lnTo>
                        <a:pt x="281" y="156"/>
                      </a:lnTo>
                      <a:lnTo>
                        <a:pt x="14" y="0"/>
                      </a:lnTo>
                      <a:close/>
                    </a:path>
                  </a:pathLst>
                </a:custGeom>
                <a:solidFill>
                  <a:srgbClr val="E0EBF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71" name="Freeform 303">
                  <a:extLst>
                    <a:ext uri="{FF2B5EF4-FFF2-40B4-BE49-F238E27FC236}">
                      <a16:creationId xmlns:a16="http://schemas.microsoft.com/office/drawing/2014/main" id="{DA8B4770-FECC-48E8-88D1-FE2938B400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84" y="1457"/>
                  <a:ext cx="281" cy="166"/>
                </a:xfrm>
                <a:custGeom>
                  <a:avLst/>
                  <a:gdLst>
                    <a:gd name="T0" fmla="*/ 14 w 281"/>
                    <a:gd name="T1" fmla="*/ 0 h 166"/>
                    <a:gd name="T2" fmla="*/ 17 w 281"/>
                    <a:gd name="T3" fmla="*/ 4 h 166"/>
                    <a:gd name="T4" fmla="*/ 0 w 281"/>
                    <a:gd name="T5" fmla="*/ 12 h 166"/>
                    <a:gd name="T6" fmla="*/ 264 w 281"/>
                    <a:gd name="T7" fmla="*/ 166 h 166"/>
                    <a:gd name="T8" fmla="*/ 281 w 281"/>
                    <a:gd name="T9" fmla="*/ 156 h 166"/>
                    <a:gd name="T10" fmla="*/ 14 w 281"/>
                    <a:gd name="T11" fmla="*/ 0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81" h="166">
                      <a:moveTo>
                        <a:pt x="14" y="0"/>
                      </a:moveTo>
                      <a:lnTo>
                        <a:pt x="17" y="4"/>
                      </a:lnTo>
                      <a:lnTo>
                        <a:pt x="0" y="12"/>
                      </a:lnTo>
                      <a:lnTo>
                        <a:pt x="264" y="166"/>
                      </a:lnTo>
                      <a:lnTo>
                        <a:pt x="281" y="156"/>
                      </a:lnTo>
                      <a:lnTo>
                        <a:pt x="1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72" name="Freeform 304">
                  <a:extLst>
                    <a:ext uri="{FF2B5EF4-FFF2-40B4-BE49-F238E27FC236}">
                      <a16:creationId xmlns:a16="http://schemas.microsoft.com/office/drawing/2014/main" id="{48405E13-2DE7-41CF-AA78-F85C5BFC10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79" y="1469"/>
                  <a:ext cx="469" cy="275"/>
                </a:xfrm>
                <a:custGeom>
                  <a:avLst/>
                  <a:gdLst>
                    <a:gd name="T0" fmla="*/ 205 w 469"/>
                    <a:gd name="T1" fmla="*/ 0 h 275"/>
                    <a:gd name="T2" fmla="*/ 0 w 469"/>
                    <a:gd name="T3" fmla="*/ 120 h 275"/>
                    <a:gd name="T4" fmla="*/ 270 w 469"/>
                    <a:gd name="T5" fmla="*/ 275 h 275"/>
                    <a:gd name="T6" fmla="*/ 265 w 469"/>
                    <a:gd name="T7" fmla="*/ 272 h 275"/>
                    <a:gd name="T8" fmla="*/ 469 w 469"/>
                    <a:gd name="T9" fmla="*/ 154 h 275"/>
                    <a:gd name="T10" fmla="*/ 205 w 469"/>
                    <a:gd name="T11" fmla="*/ 0 h 2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69" h="275">
                      <a:moveTo>
                        <a:pt x="205" y="0"/>
                      </a:moveTo>
                      <a:lnTo>
                        <a:pt x="0" y="120"/>
                      </a:lnTo>
                      <a:lnTo>
                        <a:pt x="270" y="275"/>
                      </a:lnTo>
                      <a:lnTo>
                        <a:pt x="265" y="272"/>
                      </a:lnTo>
                      <a:lnTo>
                        <a:pt x="469" y="154"/>
                      </a:lnTo>
                      <a:lnTo>
                        <a:pt x="205" y="0"/>
                      </a:lnTo>
                      <a:close/>
                    </a:path>
                  </a:pathLst>
                </a:custGeom>
                <a:solidFill>
                  <a:srgbClr val="D0DEE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73" name="Freeform 305">
                  <a:extLst>
                    <a:ext uri="{FF2B5EF4-FFF2-40B4-BE49-F238E27FC236}">
                      <a16:creationId xmlns:a16="http://schemas.microsoft.com/office/drawing/2014/main" id="{7EE490B1-FF9C-409A-BC14-2ED9A77236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79" y="1469"/>
                  <a:ext cx="469" cy="275"/>
                </a:xfrm>
                <a:custGeom>
                  <a:avLst/>
                  <a:gdLst>
                    <a:gd name="T0" fmla="*/ 205 w 469"/>
                    <a:gd name="T1" fmla="*/ 0 h 275"/>
                    <a:gd name="T2" fmla="*/ 0 w 469"/>
                    <a:gd name="T3" fmla="*/ 120 h 275"/>
                    <a:gd name="T4" fmla="*/ 270 w 469"/>
                    <a:gd name="T5" fmla="*/ 275 h 275"/>
                    <a:gd name="T6" fmla="*/ 265 w 469"/>
                    <a:gd name="T7" fmla="*/ 272 h 275"/>
                    <a:gd name="T8" fmla="*/ 469 w 469"/>
                    <a:gd name="T9" fmla="*/ 154 h 275"/>
                    <a:gd name="T10" fmla="*/ 205 w 469"/>
                    <a:gd name="T11" fmla="*/ 0 h 2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69" h="275">
                      <a:moveTo>
                        <a:pt x="205" y="0"/>
                      </a:moveTo>
                      <a:lnTo>
                        <a:pt x="0" y="120"/>
                      </a:lnTo>
                      <a:lnTo>
                        <a:pt x="270" y="275"/>
                      </a:lnTo>
                      <a:lnTo>
                        <a:pt x="265" y="272"/>
                      </a:lnTo>
                      <a:lnTo>
                        <a:pt x="469" y="154"/>
                      </a:lnTo>
                      <a:lnTo>
                        <a:pt x="20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74" name="Freeform 306">
                  <a:extLst>
                    <a:ext uri="{FF2B5EF4-FFF2-40B4-BE49-F238E27FC236}">
                      <a16:creationId xmlns:a16="http://schemas.microsoft.com/office/drawing/2014/main" id="{8170898E-06E0-45DA-8455-2F407E4332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56" y="1616"/>
                  <a:ext cx="264" cy="154"/>
                </a:xfrm>
                <a:custGeom>
                  <a:avLst/>
                  <a:gdLst>
                    <a:gd name="T0" fmla="*/ 16 w 264"/>
                    <a:gd name="T1" fmla="*/ 0 h 154"/>
                    <a:gd name="T2" fmla="*/ 17 w 264"/>
                    <a:gd name="T3" fmla="*/ 2 h 154"/>
                    <a:gd name="T4" fmla="*/ 0 w 264"/>
                    <a:gd name="T5" fmla="*/ 12 h 154"/>
                    <a:gd name="T6" fmla="*/ 247 w 264"/>
                    <a:gd name="T7" fmla="*/ 154 h 154"/>
                    <a:gd name="T8" fmla="*/ 264 w 264"/>
                    <a:gd name="T9" fmla="*/ 143 h 154"/>
                    <a:gd name="T10" fmla="*/ 16 w 264"/>
                    <a:gd name="T11" fmla="*/ 0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64" h="154">
                      <a:moveTo>
                        <a:pt x="16" y="0"/>
                      </a:moveTo>
                      <a:lnTo>
                        <a:pt x="17" y="2"/>
                      </a:lnTo>
                      <a:lnTo>
                        <a:pt x="0" y="12"/>
                      </a:lnTo>
                      <a:lnTo>
                        <a:pt x="247" y="154"/>
                      </a:lnTo>
                      <a:lnTo>
                        <a:pt x="264" y="143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solidFill>
                  <a:srgbClr val="E0EBF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75" name="Freeform 307">
                  <a:extLst>
                    <a:ext uri="{FF2B5EF4-FFF2-40B4-BE49-F238E27FC236}">
                      <a16:creationId xmlns:a16="http://schemas.microsoft.com/office/drawing/2014/main" id="{2A8B00FB-E9BB-4DED-9708-D12DCD568E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56" y="1616"/>
                  <a:ext cx="264" cy="154"/>
                </a:xfrm>
                <a:custGeom>
                  <a:avLst/>
                  <a:gdLst>
                    <a:gd name="T0" fmla="*/ 16 w 264"/>
                    <a:gd name="T1" fmla="*/ 0 h 154"/>
                    <a:gd name="T2" fmla="*/ 17 w 264"/>
                    <a:gd name="T3" fmla="*/ 2 h 154"/>
                    <a:gd name="T4" fmla="*/ 0 w 264"/>
                    <a:gd name="T5" fmla="*/ 12 h 154"/>
                    <a:gd name="T6" fmla="*/ 247 w 264"/>
                    <a:gd name="T7" fmla="*/ 154 h 154"/>
                    <a:gd name="T8" fmla="*/ 264 w 264"/>
                    <a:gd name="T9" fmla="*/ 143 h 154"/>
                    <a:gd name="T10" fmla="*/ 16 w 264"/>
                    <a:gd name="T11" fmla="*/ 0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64" h="154">
                      <a:moveTo>
                        <a:pt x="16" y="0"/>
                      </a:moveTo>
                      <a:lnTo>
                        <a:pt x="17" y="2"/>
                      </a:lnTo>
                      <a:lnTo>
                        <a:pt x="0" y="12"/>
                      </a:lnTo>
                      <a:lnTo>
                        <a:pt x="247" y="154"/>
                      </a:lnTo>
                      <a:lnTo>
                        <a:pt x="264" y="143"/>
                      </a:lnTo>
                      <a:lnTo>
                        <a:pt x="16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76" name="Freeform 308">
                  <a:extLst>
                    <a:ext uri="{FF2B5EF4-FFF2-40B4-BE49-F238E27FC236}">
                      <a16:creationId xmlns:a16="http://schemas.microsoft.com/office/drawing/2014/main" id="{337E8FEB-BB2B-4740-9206-597054826E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51" y="1628"/>
                  <a:ext cx="452" cy="259"/>
                </a:xfrm>
                <a:custGeom>
                  <a:avLst/>
                  <a:gdLst>
                    <a:gd name="T0" fmla="*/ 205 w 452"/>
                    <a:gd name="T1" fmla="*/ 0 h 259"/>
                    <a:gd name="T2" fmla="*/ 0 w 452"/>
                    <a:gd name="T3" fmla="*/ 118 h 259"/>
                    <a:gd name="T4" fmla="*/ 244 w 452"/>
                    <a:gd name="T5" fmla="*/ 259 h 259"/>
                    <a:gd name="T6" fmla="*/ 452 w 452"/>
                    <a:gd name="T7" fmla="*/ 142 h 259"/>
                    <a:gd name="T8" fmla="*/ 205 w 452"/>
                    <a:gd name="T9" fmla="*/ 0 h 2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2" h="259">
                      <a:moveTo>
                        <a:pt x="205" y="0"/>
                      </a:moveTo>
                      <a:lnTo>
                        <a:pt x="0" y="118"/>
                      </a:lnTo>
                      <a:lnTo>
                        <a:pt x="244" y="259"/>
                      </a:lnTo>
                      <a:lnTo>
                        <a:pt x="452" y="142"/>
                      </a:lnTo>
                      <a:lnTo>
                        <a:pt x="205" y="0"/>
                      </a:lnTo>
                      <a:close/>
                    </a:path>
                  </a:pathLst>
                </a:custGeom>
                <a:solidFill>
                  <a:srgbClr val="D0DEE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77" name="Freeform 309">
                  <a:extLst>
                    <a:ext uri="{FF2B5EF4-FFF2-40B4-BE49-F238E27FC236}">
                      <a16:creationId xmlns:a16="http://schemas.microsoft.com/office/drawing/2014/main" id="{5DF96214-167E-4B9F-B6B7-76233866DC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51" y="1628"/>
                  <a:ext cx="452" cy="259"/>
                </a:xfrm>
                <a:custGeom>
                  <a:avLst/>
                  <a:gdLst>
                    <a:gd name="T0" fmla="*/ 205 w 452"/>
                    <a:gd name="T1" fmla="*/ 0 h 259"/>
                    <a:gd name="T2" fmla="*/ 0 w 452"/>
                    <a:gd name="T3" fmla="*/ 118 h 259"/>
                    <a:gd name="T4" fmla="*/ 244 w 452"/>
                    <a:gd name="T5" fmla="*/ 259 h 259"/>
                    <a:gd name="T6" fmla="*/ 452 w 452"/>
                    <a:gd name="T7" fmla="*/ 142 h 259"/>
                    <a:gd name="T8" fmla="*/ 205 w 452"/>
                    <a:gd name="T9" fmla="*/ 0 h 2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2" h="259">
                      <a:moveTo>
                        <a:pt x="205" y="0"/>
                      </a:moveTo>
                      <a:lnTo>
                        <a:pt x="0" y="118"/>
                      </a:lnTo>
                      <a:lnTo>
                        <a:pt x="244" y="259"/>
                      </a:lnTo>
                      <a:lnTo>
                        <a:pt x="452" y="142"/>
                      </a:lnTo>
                      <a:lnTo>
                        <a:pt x="20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78" name="Freeform 310">
                  <a:extLst>
                    <a:ext uri="{FF2B5EF4-FFF2-40B4-BE49-F238E27FC236}">
                      <a16:creationId xmlns:a16="http://schemas.microsoft.com/office/drawing/2014/main" id="{855BAC38-E41C-49A4-8EAB-3AAF991E6F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0" y="175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0EBF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79" name="Freeform 311">
                  <a:extLst>
                    <a:ext uri="{FF2B5EF4-FFF2-40B4-BE49-F238E27FC236}">
                      <a16:creationId xmlns:a16="http://schemas.microsoft.com/office/drawing/2014/main" id="{6D27EAA9-EA39-4E85-A861-D1D5AF547B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0" y="175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80" name="Freeform 312">
                  <a:extLst>
                    <a:ext uri="{FF2B5EF4-FFF2-40B4-BE49-F238E27FC236}">
                      <a16:creationId xmlns:a16="http://schemas.microsoft.com/office/drawing/2014/main" id="{471E71BE-145B-4EAE-9CF6-AAB79A8F73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55" y="1154"/>
                  <a:ext cx="19" cy="12"/>
                </a:xfrm>
                <a:custGeom>
                  <a:avLst/>
                  <a:gdLst>
                    <a:gd name="T0" fmla="*/ 17 w 19"/>
                    <a:gd name="T1" fmla="*/ 0 h 12"/>
                    <a:gd name="T2" fmla="*/ 0 w 19"/>
                    <a:gd name="T3" fmla="*/ 12 h 12"/>
                    <a:gd name="T4" fmla="*/ 0 w 19"/>
                    <a:gd name="T5" fmla="*/ 12 h 12"/>
                    <a:gd name="T6" fmla="*/ 19 w 19"/>
                    <a:gd name="T7" fmla="*/ 2 h 12"/>
                    <a:gd name="T8" fmla="*/ 17 w 19"/>
                    <a:gd name="T9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" h="12">
                      <a:moveTo>
                        <a:pt x="17" y="0"/>
                      </a:move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19" y="2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solidFill>
                  <a:srgbClr val="67C2E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81" name="Freeform 313">
                  <a:extLst>
                    <a:ext uri="{FF2B5EF4-FFF2-40B4-BE49-F238E27FC236}">
                      <a16:creationId xmlns:a16="http://schemas.microsoft.com/office/drawing/2014/main" id="{55EC20BD-2ED8-4AA1-A312-A5478E3D3A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55" y="1154"/>
                  <a:ext cx="19" cy="12"/>
                </a:xfrm>
                <a:custGeom>
                  <a:avLst/>
                  <a:gdLst>
                    <a:gd name="T0" fmla="*/ 17 w 19"/>
                    <a:gd name="T1" fmla="*/ 0 h 12"/>
                    <a:gd name="T2" fmla="*/ 0 w 19"/>
                    <a:gd name="T3" fmla="*/ 12 h 12"/>
                    <a:gd name="T4" fmla="*/ 0 w 19"/>
                    <a:gd name="T5" fmla="*/ 12 h 12"/>
                    <a:gd name="T6" fmla="*/ 19 w 19"/>
                    <a:gd name="T7" fmla="*/ 2 h 12"/>
                    <a:gd name="T8" fmla="*/ 17 w 19"/>
                    <a:gd name="T9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" h="12">
                      <a:moveTo>
                        <a:pt x="17" y="0"/>
                      </a:moveTo>
                      <a:lnTo>
                        <a:pt x="0" y="12"/>
                      </a:lnTo>
                      <a:lnTo>
                        <a:pt x="0" y="12"/>
                      </a:lnTo>
                      <a:lnTo>
                        <a:pt x="19" y="2"/>
                      </a:lnTo>
                      <a:lnTo>
                        <a:pt x="17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82" name="Freeform 314">
                  <a:extLst>
                    <a:ext uri="{FF2B5EF4-FFF2-40B4-BE49-F238E27FC236}">
                      <a16:creationId xmlns:a16="http://schemas.microsoft.com/office/drawing/2014/main" id="{D2254DE0-2A9F-472D-BA08-5778E3ABCC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50" y="1166"/>
                  <a:ext cx="205" cy="118"/>
                </a:xfrm>
                <a:custGeom>
                  <a:avLst/>
                  <a:gdLst>
                    <a:gd name="T0" fmla="*/ 205 w 205"/>
                    <a:gd name="T1" fmla="*/ 0 h 118"/>
                    <a:gd name="T2" fmla="*/ 0 w 205"/>
                    <a:gd name="T3" fmla="*/ 118 h 118"/>
                    <a:gd name="T4" fmla="*/ 0 w 205"/>
                    <a:gd name="T5" fmla="*/ 118 h 118"/>
                    <a:gd name="T6" fmla="*/ 205 w 205"/>
                    <a:gd name="T7" fmla="*/ 0 h 118"/>
                    <a:gd name="T8" fmla="*/ 205 w 205"/>
                    <a:gd name="T9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5" h="118">
                      <a:moveTo>
                        <a:pt x="205" y="0"/>
                      </a:moveTo>
                      <a:lnTo>
                        <a:pt x="0" y="118"/>
                      </a:lnTo>
                      <a:lnTo>
                        <a:pt x="0" y="118"/>
                      </a:lnTo>
                      <a:lnTo>
                        <a:pt x="205" y="0"/>
                      </a:lnTo>
                      <a:lnTo>
                        <a:pt x="205" y="0"/>
                      </a:lnTo>
                      <a:close/>
                    </a:path>
                  </a:pathLst>
                </a:custGeom>
                <a:solidFill>
                  <a:srgbClr val="56B6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83" name="Freeform 315">
                  <a:extLst>
                    <a:ext uri="{FF2B5EF4-FFF2-40B4-BE49-F238E27FC236}">
                      <a16:creationId xmlns:a16="http://schemas.microsoft.com/office/drawing/2014/main" id="{2250390E-2BAD-4FD9-9529-57735AFB6E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50" y="1166"/>
                  <a:ext cx="205" cy="118"/>
                </a:xfrm>
                <a:custGeom>
                  <a:avLst/>
                  <a:gdLst>
                    <a:gd name="T0" fmla="*/ 205 w 205"/>
                    <a:gd name="T1" fmla="*/ 0 h 118"/>
                    <a:gd name="T2" fmla="*/ 0 w 205"/>
                    <a:gd name="T3" fmla="*/ 118 h 118"/>
                    <a:gd name="T4" fmla="*/ 0 w 205"/>
                    <a:gd name="T5" fmla="*/ 118 h 118"/>
                    <a:gd name="T6" fmla="*/ 205 w 205"/>
                    <a:gd name="T7" fmla="*/ 0 h 118"/>
                    <a:gd name="T8" fmla="*/ 205 w 205"/>
                    <a:gd name="T9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5" h="118">
                      <a:moveTo>
                        <a:pt x="205" y="0"/>
                      </a:moveTo>
                      <a:lnTo>
                        <a:pt x="0" y="118"/>
                      </a:lnTo>
                      <a:lnTo>
                        <a:pt x="0" y="118"/>
                      </a:lnTo>
                      <a:lnTo>
                        <a:pt x="205" y="0"/>
                      </a:lnTo>
                      <a:lnTo>
                        <a:pt x="20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84" name="Freeform 316">
                  <a:extLst>
                    <a:ext uri="{FF2B5EF4-FFF2-40B4-BE49-F238E27FC236}">
                      <a16:creationId xmlns:a16="http://schemas.microsoft.com/office/drawing/2014/main" id="{51CB5550-35AE-4500-9866-2BB3D501C0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55" y="1156"/>
                  <a:ext cx="274" cy="157"/>
                </a:xfrm>
                <a:custGeom>
                  <a:avLst/>
                  <a:gdLst>
                    <a:gd name="T0" fmla="*/ 19 w 274"/>
                    <a:gd name="T1" fmla="*/ 0 h 157"/>
                    <a:gd name="T2" fmla="*/ 0 w 274"/>
                    <a:gd name="T3" fmla="*/ 10 h 157"/>
                    <a:gd name="T4" fmla="*/ 257 w 274"/>
                    <a:gd name="T5" fmla="*/ 157 h 157"/>
                    <a:gd name="T6" fmla="*/ 274 w 274"/>
                    <a:gd name="T7" fmla="*/ 148 h 157"/>
                    <a:gd name="T8" fmla="*/ 19 w 274"/>
                    <a:gd name="T9" fmla="*/ 0 h 1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4" h="157">
                      <a:moveTo>
                        <a:pt x="19" y="0"/>
                      </a:moveTo>
                      <a:lnTo>
                        <a:pt x="0" y="10"/>
                      </a:lnTo>
                      <a:lnTo>
                        <a:pt x="257" y="157"/>
                      </a:lnTo>
                      <a:lnTo>
                        <a:pt x="274" y="148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5DBC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85" name="Freeform 317">
                  <a:extLst>
                    <a:ext uri="{FF2B5EF4-FFF2-40B4-BE49-F238E27FC236}">
                      <a16:creationId xmlns:a16="http://schemas.microsoft.com/office/drawing/2014/main" id="{A790B86D-8E56-431D-8041-C0984E6481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55" y="1156"/>
                  <a:ext cx="274" cy="157"/>
                </a:xfrm>
                <a:custGeom>
                  <a:avLst/>
                  <a:gdLst>
                    <a:gd name="T0" fmla="*/ 19 w 274"/>
                    <a:gd name="T1" fmla="*/ 0 h 157"/>
                    <a:gd name="T2" fmla="*/ 0 w 274"/>
                    <a:gd name="T3" fmla="*/ 10 h 157"/>
                    <a:gd name="T4" fmla="*/ 257 w 274"/>
                    <a:gd name="T5" fmla="*/ 157 h 157"/>
                    <a:gd name="T6" fmla="*/ 274 w 274"/>
                    <a:gd name="T7" fmla="*/ 148 h 157"/>
                    <a:gd name="T8" fmla="*/ 19 w 274"/>
                    <a:gd name="T9" fmla="*/ 0 h 1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4" h="157">
                      <a:moveTo>
                        <a:pt x="19" y="0"/>
                      </a:moveTo>
                      <a:lnTo>
                        <a:pt x="0" y="10"/>
                      </a:lnTo>
                      <a:lnTo>
                        <a:pt x="257" y="157"/>
                      </a:lnTo>
                      <a:lnTo>
                        <a:pt x="274" y="148"/>
                      </a:lnTo>
                      <a:lnTo>
                        <a:pt x="19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86" name="Freeform 318">
                  <a:extLst>
                    <a:ext uri="{FF2B5EF4-FFF2-40B4-BE49-F238E27FC236}">
                      <a16:creationId xmlns:a16="http://schemas.microsoft.com/office/drawing/2014/main" id="{47980441-646A-4D82-9EE5-2239B6F488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50" y="1166"/>
                  <a:ext cx="462" cy="264"/>
                </a:xfrm>
                <a:custGeom>
                  <a:avLst/>
                  <a:gdLst>
                    <a:gd name="T0" fmla="*/ 205 w 462"/>
                    <a:gd name="T1" fmla="*/ 0 h 264"/>
                    <a:gd name="T2" fmla="*/ 0 w 462"/>
                    <a:gd name="T3" fmla="*/ 118 h 264"/>
                    <a:gd name="T4" fmla="*/ 255 w 462"/>
                    <a:gd name="T5" fmla="*/ 264 h 264"/>
                    <a:gd name="T6" fmla="*/ 255 w 462"/>
                    <a:gd name="T7" fmla="*/ 264 h 264"/>
                    <a:gd name="T8" fmla="*/ 255 w 462"/>
                    <a:gd name="T9" fmla="*/ 264 h 264"/>
                    <a:gd name="T10" fmla="*/ 462 w 462"/>
                    <a:gd name="T11" fmla="*/ 147 h 264"/>
                    <a:gd name="T12" fmla="*/ 205 w 462"/>
                    <a:gd name="T13" fmla="*/ 0 h 2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62" h="264">
                      <a:moveTo>
                        <a:pt x="205" y="0"/>
                      </a:moveTo>
                      <a:lnTo>
                        <a:pt x="0" y="118"/>
                      </a:lnTo>
                      <a:lnTo>
                        <a:pt x="255" y="264"/>
                      </a:lnTo>
                      <a:lnTo>
                        <a:pt x="255" y="264"/>
                      </a:lnTo>
                      <a:lnTo>
                        <a:pt x="255" y="264"/>
                      </a:lnTo>
                      <a:lnTo>
                        <a:pt x="462" y="147"/>
                      </a:lnTo>
                      <a:lnTo>
                        <a:pt x="205" y="0"/>
                      </a:lnTo>
                      <a:close/>
                    </a:path>
                  </a:pathLst>
                </a:custGeom>
                <a:solidFill>
                  <a:srgbClr val="59B8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87" name="Freeform 319">
                  <a:extLst>
                    <a:ext uri="{FF2B5EF4-FFF2-40B4-BE49-F238E27FC236}">
                      <a16:creationId xmlns:a16="http://schemas.microsoft.com/office/drawing/2014/main" id="{50338F61-0425-4638-BECD-B5866CD535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50" y="1166"/>
                  <a:ext cx="462" cy="264"/>
                </a:xfrm>
                <a:custGeom>
                  <a:avLst/>
                  <a:gdLst>
                    <a:gd name="T0" fmla="*/ 205 w 462"/>
                    <a:gd name="T1" fmla="*/ 0 h 264"/>
                    <a:gd name="T2" fmla="*/ 0 w 462"/>
                    <a:gd name="T3" fmla="*/ 118 h 264"/>
                    <a:gd name="T4" fmla="*/ 255 w 462"/>
                    <a:gd name="T5" fmla="*/ 264 h 264"/>
                    <a:gd name="T6" fmla="*/ 255 w 462"/>
                    <a:gd name="T7" fmla="*/ 264 h 264"/>
                    <a:gd name="T8" fmla="*/ 255 w 462"/>
                    <a:gd name="T9" fmla="*/ 264 h 264"/>
                    <a:gd name="T10" fmla="*/ 462 w 462"/>
                    <a:gd name="T11" fmla="*/ 147 h 264"/>
                    <a:gd name="T12" fmla="*/ 205 w 462"/>
                    <a:gd name="T13" fmla="*/ 0 h 2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62" h="264">
                      <a:moveTo>
                        <a:pt x="205" y="0"/>
                      </a:moveTo>
                      <a:lnTo>
                        <a:pt x="0" y="118"/>
                      </a:lnTo>
                      <a:lnTo>
                        <a:pt x="255" y="264"/>
                      </a:lnTo>
                      <a:lnTo>
                        <a:pt x="255" y="264"/>
                      </a:lnTo>
                      <a:lnTo>
                        <a:pt x="255" y="264"/>
                      </a:lnTo>
                      <a:lnTo>
                        <a:pt x="462" y="147"/>
                      </a:lnTo>
                      <a:lnTo>
                        <a:pt x="20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88" name="Freeform 320">
                  <a:extLst>
                    <a:ext uri="{FF2B5EF4-FFF2-40B4-BE49-F238E27FC236}">
                      <a16:creationId xmlns:a16="http://schemas.microsoft.com/office/drawing/2014/main" id="{19B0D1AA-957E-4743-BC96-594E109129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65" y="1611"/>
                  <a:ext cx="7" cy="5"/>
                </a:xfrm>
                <a:custGeom>
                  <a:avLst/>
                  <a:gdLst>
                    <a:gd name="T0" fmla="*/ 1 w 7"/>
                    <a:gd name="T1" fmla="*/ 0 h 5"/>
                    <a:gd name="T2" fmla="*/ 0 w 7"/>
                    <a:gd name="T3" fmla="*/ 2 h 5"/>
                    <a:gd name="T4" fmla="*/ 7 w 7"/>
                    <a:gd name="T5" fmla="*/ 5 h 5"/>
                    <a:gd name="T6" fmla="*/ 1 w 7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5">
                      <a:moveTo>
                        <a:pt x="1" y="0"/>
                      </a:moveTo>
                      <a:lnTo>
                        <a:pt x="0" y="2"/>
                      </a:lnTo>
                      <a:lnTo>
                        <a:pt x="7" y="5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89" name="Freeform 321">
                  <a:extLst>
                    <a:ext uri="{FF2B5EF4-FFF2-40B4-BE49-F238E27FC236}">
                      <a16:creationId xmlns:a16="http://schemas.microsoft.com/office/drawing/2014/main" id="{97BDE177-50F3-4334-84F0-0194B2E451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65" y="1611"/>
                  <a:ext cx="7" cy="5"/>
                </a:xfrm>
                <a:custGeom>
                  <a:avLst/>
                  <a:gdLst>
                    <a:gd name="T0" fmla="*/ 1 w 7"/>
                    <a:gd name="T1" fmla="*/ 0 h 5"/>
                    <a:gd name="T2" fmla="*/ 0 w 7"/>
                    <a:gd name="T3" fmla="*/ 2 h 5"/>
                    <a:gd name="T4" fmla="*/ 7 w 7"/>
                    <a:gd name="T5" fmla="*/ 5 h 5"/>
                    <a:gd name="T6" fmla="*/ 1 w 7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5">
                      <a:moveTo>
                        <a:pt x="1" y="0"/>
                      </a:moveTo>
                      <a:lnTo>
                        <a:pt x="0" y="2"/>
                      </a:lnTo>
                      <a:lnTo>
                        <a:pt x="7" y="5"/>
                      </a:lnTo>
                      <a:lnTo>
                        <a:pt x="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90" name="Freeform 322">
                  <a:extLst>
                    <a:ext uri="{FF2B5EF4-FFF2-40B4-BE49-F238E27FC236}">
                      <a16:creationId xmlns:a16="http://schemas.microsoft.com/office/drawing/2014/main" id="{E994955D-74B1-40FB-877F-90D94C1114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48" y="1613"/>
                  <a:ext cx="25" cy="15"/>
                </a:xfrm>
                <a:custGeom>
                  <a:avLst/>
                  <a:gdLst>
                    <a:gd name="T0" fmla="*/ 17 w 25"/>
                    <a:gd name="T1" fmla="*/ 0 h 15"/>
                    <a:gd name="T2" fmla="*/ 0 w 25"/>
                    <a:gd name="T3" fmla="*/ 10 h 15"/>
                    <a:gd name="T4" fmla="*/ 8 w 25"/>
                    <a:gd name="T5" fmla="*/ 15 h 15"/>
                    <a:gd name="T6" fmla="*/ 25 w 25"/>
                    <a:gd name="T7" fmla="*/ 5 h 15"/>
                    <a:gd name="T8" fmla="*/ 24 w 25"/>
                    <a:gd name="T9" fmla="*/ 3 h 15"/>
                    <a:gd name="T10" fmla="*/ 17 w 25"/>
                    <a:gd name="T11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15">
                      <a:moveTo>
                        <a:pt x="17" y="0"/>
                      </a:moveTo>
                      <a:lnTo>
                        <a:pt x="0" y="10"/>
                      </a:lnTo>
                      <a:lnTo>
                        <a:pt x="8" y="15"/>
                      </a:lnTo>
                      <a:lnTo>
                        <a:pt x="25" y="5"/>
                      </a:lnTo>
                      <a:lnTo>
                        <a:pt x="24" y="3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solidFill>
                  <a:srgbClr val="F6F9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91" name="Freeform 323">
                  <a:extLst>
                    <a:ext uri="{FF2B5EF4-FFF2-40B4-BE49-F238E27FC236}">
                      <a16:creationId xmlns:a16="http://schemas.microsoft.com/office/drawing/2014/main" id="{310329D7-27EE-492B-AA5D-15B9465A00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48" y="1613"/>
                  <a:ext cx="25" cy="15"/>
                </a:xfrm>
                <a:custGeom>
                  <a:avLst/>
                  <a:gdLst>
                    <a:gd name="T0" fmla="*/ 17 w 25"/>
                    <a:gd name="T1" fmla="*/ 0 h 15"/>
                    <a:gd name="T2" fmla="*/ 0 w 25"/>
                    <a:gd name="T3" fmla="*/ 10 h 15"/>
                    <a:gd name="T4" fmla="*/ 8 w 25"/>
                    <a:gd name="T5" fmla="*/ 15 h 15"/>
                    <a:gd name="T6" fmla="*/ 25 w 25"/>
                    <a:gd name="T7" fmla="*/ 5 h 15"/>
                    <a:gd name="T8" fmla="*/ 24 w 25"/>
                    <a:gd name="T9" fmla="*/ 3 h 15"/>
                    <a:gd name="T10" fmla="*/ 17 w 25"/>
                    <a:gd name="T11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15">
                      <a:moveTo>
                        <a:pt x="17" y="0"/>
                      </a:moveTo>
                      <a:lnTo>
                        <a:pt x="0" y="10"/>
                      </a:lnTo>
                      <a:lnTo>
                        <a:pt x="8" y="15"/>
                      </a:lnTo>
                      <a:lnTo>
                        <a:pt x="25" y="5"/>
                      </a:lnTo>
                      <a:lnTo>
                        <a:pt x="24" y="3"/>
                      </a:lnTo>
                      <a:lnTo>
                        <a:pt x="17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92" name="Freeform 324">
                  <a:extLst>
                    <a:ext uri="{FF2B5EF4-FFF2-40B4-BE49-F238E27FC236}">
                      <a16:creationId xmlns:a16="http://schemas.microsoft.com/office/drawing/2014/main" id="{529B2612-58FC-413D-952B-8BF941EDEE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4" y="1623"/>
                  <a:ext cx="212" cy="123"/>
                </a:xfrm>
                <a:custGeom>
                  <a:avLst/>
                  <a:gdLst>
                    <a:gd name="T0" fmla="*/ 204 w 212"/>
                    <a:gd name="T1" fmla="*/ 0 h 123"/>
                    <a:gd name="T2" fmla="*/ 0 w 212"/>
                    <a:gd name="T3" fmla="*/ 118 h 123"/>
                    <a:gd name="T4" fmla="*/ 5 w 212"/>
                    <a:gd name="T5" fmla="*/ 121 h 123"/>
                    <a:gd name="T6" fmla="*/ 7 w 212"/>
                    <a:gd name="T7" fmla="*/ 123 h 123"/>
                    <a:gd name="T8" fmla="*/ 212 w 212"/>
                    <a:gd name="T9" fmla="*/ 5 h 123"/>
                    <a:gd name="T10" fmla="*/ 204 w 212"/>
                    <a:gd name="T11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2" h="123">
                      <a:moveTo>
                        <a:pt x="204" y="0"/>
                      </a:moveTo>
                      <a:lnTo>
                        <a:pt x="0" y="118"/>
                      </a:lnTo>
                      <a:lnTo>
                        <a:pt x="5" y="121"/>
                      </a:lnTo>
                      <a:lnTo>
                        <a:pt x="7" y="123"/>
                      </a:lnTo>
                      <a:lnTo>
                        <a:pt x="212" y="5"/>
                      </a:lnTo>
                      <a:lnTo>
                        <a:pt x="204" y="0"/>
                      </a:lnTo>
                      <a:close/>
                    </a:path>
                  </a:pathLst>
                </a:custGeom>
                <a:solidFill>
                  <a:srgbClr val="F1F5F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93" name="Freeform 325">
                  <a:extLst>
                    <a:ext uri="{FF2B5EF4-FFF2-40B4-BE49-F238E27FC236}">
                      <a16:creationId xmlns:a16="http://schemas.microsoft.com/office/drawing/2014/main" id="{CACCDA7A-31BF-4617-AEC1-B19E435494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4" y="1623"/>
                  <a:ext cx="212" cy="123"/>
                </a:xfrm>
                <a:custGeom>
                  <a:avLst/>
                  <a:gdLst>
                    <a:gd name="T0" fmla="*/ 204 w 212"/>
                    <a:gd name="T1" fmla="*/ 0 h 123"/>
                    <a:gd name="T2" fmla="*/ 0 w 212"/>
                    <a:gd name="T3" fmla="*/ 118 h 123"/>
                    <a:gd name="T4" fmla="*/ 5 w 212"/>
                    <a:gd name="T5" fmla="*/ 121 h 123"/>
                    <a:gd name="T6" fmla="*/ 7 w 212"/>
                    <a:gd name="T7" fmla="*/ 123 h 123"/>
                    <a:gd name="T8" fmla="*/ 212 w 212"/>
                    <a:gd name="T9" fmla="*/ 5 h 123"/>
                    <a:gd name="T10" fmla="*/ 204 w 212"/>
                    <a:gd name="T11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2" h="123">
                      <a:moveTo>
                        <a:pt x="204" y="0"/>
                      </a:moveTo>
                      <a:lnTo>
                        <a:pt x="0" y="118"/>
                      </a:lnTo>
                      <a:lnTo>
                        <a:pt x="5" y="121"/>
                      </a:lnTo>
                      <a:lnTo>
                        <a:pt x="7" y="123"/>
                      </a:lnTo>
                      <a:lnTo>
                        <a:pt x="212" y="5"/>
                      </a:lnTo>
                      <a:lnTo>
                        <a:pt x="20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94" name="Freeform 326">
                  <a:extLst>
                    <a:ext uri="{FF2B5EF4-FFF2-40B4-BE49-F238E27FC236}">
                      <a16:creationId xmlns:a16="http://schemas.microsoft.com/office/drawing/2014/main" id="{81EFA31D-1893-40B4-90E4-4EF546CB76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93" y="1454"/>
                  <a:ext cx="5" cy="3"/>
                </a:xfrm>
                <a:custGeom>
                  <a:avLst/>
                  <a:gdLst>
                    <a:gd name="T0" fmla="*/ 1 w 5"/>
                    <a:gd name="T1" fmla="*/ 0 h 3"/>
                    <a:gd name="T2" fmla="*/ 0 w 5"/>
                    <a:gd name="T3" fmla="*/ 2 h 3"/>
                    <a:gd name="T4" fmla="*/ 5 w 5"/>
                    <a:gd name="T5" fmla="*/ 3 h 3"/>
                    <a:gd name="T6" fmla="*/ 1 w 5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3">
                      <a:moveTo>
                        <a:pt x="1" y="0"/>
                      </a:moveTo>
                      <a:lnTo>
                        <a:pt x="0" y="2"/>
                      </a:lnTo>
                      <a:lnTo>
                        <a:pt x="5" y="3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95" name="Freeform 327">
                  <a:extLst>
                    <a:ext uri="{FF2B5EF4-FFF2-40B4-BE49-F238E27FC236}">
                      <a16:creationId xmlns:a16="http://schemas.microsoft.com/office/drawing/2014/main" id="{C3E614F0-C4C7-4D3A-85D3-E8E8818801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93" y="1454"/>
                  <a:ext cx="5" cy="3"/>
                </a:xfrm>
                <a:custGeom>
                  <a:avLst/>
                  <a:gdLst>
                    <a:gd name="T0" fmla="*/ 1 w 5"/>
                    <a:gd name="T1" fmla="*/ 0 h 3"/>
                    <a:gd name="T2" fmla="*/ 0 w 5"/>
                    <a:gd name="T3" fmla="*/ 2 h 3"/>
                    <a:gd name="T4" fmla="*/ 5 w 5"/>
                    <a:gd name="T5" fmla="*/ 3 h 3"/>
                    <a:gd name="T6" fmla="*/ 1 w 5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3">
                      <a:moveTo>
                        <a:pt x="1" y="0"/>
                      </a:moveTo>
                      <a:lnTo>
                        <a:pt x="0" y="2"/>
                      </a:lnTo>
                      <a:lnTo>
                        <a:pt x="5" y="3"/>
                      </a:lnTo>
                      <a:lnTo>
                        <a:pt x="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96" name="Freeform 328">
                  <a:extLst>
                    <a:ext uri="{FF2B5EF4-FFF2-40B4-BE49-F238E27FC236}">
                      <a16:creationId xmlns:a16="http://schemas.microsoft.com/office/drawing/2014/main" id="{A357269E-F74C-4E52-A2CC-EE6A050E76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75" y="1456"/>
                  <a:ext cx="26" cy="13"/>
                </a:xfrm>
                <a:custGeom>
                  <a:avLst/>
                  <a:gdLst>
                    <a:gd name="T0" fmla="*/ 18 w 26"/>
                    <a:gd name="T1" fmla="*/ 0 h 13"/>
                    <a:gd name="T2" fmla="*/ 0 w 26"/>
                    <a:gd name="T3" fmla="*/ 8 h 13"/>
                    <a:gd name="T4" fmla="*/ 9 w 26"/>
                    <a:gd name="T5" fmla="*/ 13 h 13"/>
                    <a:gd name="T6" fmla="*/ 26 w 26"/>
                    <a:gd name="T7" fmla="*/ 5 h 13"/>
                    <a:gd name="T8" fmla="*/ 23 w 26"/>
                    <a:gd name="T9" fmla="*/ 1 h 13"/>
                    <a:gd name="T10" fmla="*/ 18 w 26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6" h="13">
                      <a:moveTo>
                        <a:pt x="18" y="0"/>
                      </a:moveTo>
                      <a:lnTo>
                        <a:pt x="0" y="8"/>
                      </a:lnTo>
                      <a:lnTo>
                        <a:pt x="9" y="13"/>
                      </a:lnTo>
                      <a:lnTo>
                        <a:pt x="26" y="5"/>
                      </a:lnTo>
                      <a:lnTo>
                        <a:pt x="23" y="1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solidFill>
                  <a:srgbClr val="F6F9F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97" name="Freeform 329">
                  <a:extLst>
                    <a:ext uri="{FF2B5EF4-FFF2-40B4-BE49-F238E27FC236}">
                      <a16:creationId xmlns:a16="http://schemas.microsoft.com/office/drawing/2014/main" id="{0AB66880-0802-4233-AA63-67F294A204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75" y="1456"/>
                  <a:ext cx="26" cy="13"/>
                </a:xfrm>
                <a:custGeom>
                  <a:avLst/>
                  <a:gdLst>
                    <a:gd name="T0" fmla="*/ 18 w 26"/>
                    <a:gd name="T1" fmla="*/ 0 h 13"/>
                    <a:gd name="T2" fmla="*/ 0 w 26"/>
                    <a:gd name="T3" fmla="*/ 8 h 13"/>
                    <a:gd name="T4" fmla="*/ 9 w 26"/>
                    <a:gd name="T5" fmla="*/ 13 h 13"/>
                    <a:gd name="T6" fmla="*/ 26 w 26"/>
                    <a:gd name="T7" fmla="*/ 5 h 13"/>
                    <a:gd name="T8" fmla="*/ 23 w 26"/>
                    <a:gd name="T9" fmla="*/ 1 h 13"/>
                    <a:gd name="T10" fmla="*/ 18 w 26"/>
                    <a:gd name="T11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6" h="13">
                      <a:moveTo>
                        <a:pt x="18" y="0"/>
                      </a:moveTo>
                      <a:lnTo>
                        <a:pt x="0" y="8"/>
                      </a:lnTo>
                      <a:lnTo>
                        <a:pt x="9" y="13"/>
                      </a:lnTo>
                      <a:lnTo>
                        <a:pt x="26" y="5"/>
                      </a:lnTo>
                      <a:lnTo>
                        <a:pt x="23" y="1"/>
                      </a:lnTo>
                      <a:lnTo>
                        <a:pt x="18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98" name="Freeform 330">
                  <a:extLst>
                    <a:ext uri="{FF2B5EF4-FFF2-40B4-BE49-F238E27FC236}">
                      <a16:creationId xmlns:a16="http://schemas.microsoft.com/office/drawing/2014/main" id="{C2011B31-CC3B-47EA-95CE-166CB1F3EE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70" y="1464"/>
                  <a:ext cx="214" cy="125"/>
                </a:xfrm>
                <a:custGeom>
                  <a:avLst/>
                  <a:gdLst>
                    <a:gd name="T0" fmla="*/ 205 w 214"/>
                    <a:gd name="T1" fmla="*/ 0 h 125"/>
                    <a:gd name="T2" fmla="*/ 0 w 214"/>
                    <a:gd name="T3" fmla="*/ 120 h 125"/>
                    <a:gd name="T4" fmla="*/ 3 w 214"/>
                    <a:gd name="T5" fmla="*/ 121 h 125"/>
                    <a:gd name="T6" fmla="*/ 9 w 214"/>
                    <a:gd name="T7" fmla="*/ 125 h 125"/>
                    <a:gd name="T8" fmla="*/ 214 w 214"/>
                    <a:gd name="T9" fmla="*/ 5 h 125"/>
                    <a:gd name="T10" fmla="*/ 205 w 214"/>
                    <a:gd name="T11" fmla="*/ 0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4" h="125">
                      <a:moveTo>
                        <a:pt x="205" y="0"/>
                      </a:moveTo>
                      <a:lnTo>
                        <a:pt x="0" y="120"/>
                      </a:lnTo>
                      <a:lnTo>
                        <a:pt x="3" y="121"/>
                      </a:lnTo>
                      <a:lnTo>
                        <a:pt x="9" y="125"/>
                      </a:lnTo>
                      <a:lnTo>
                        <a:pt x="214" y="5"/>
                      </a:lnTo>
                      <a:lnTo>
                        <a:pt x="205" y="0"/>
                      </a:lnTo>
                      <a:close/>
                    </a:path>
                  </a:pathLst>
                </a:custGeom>
                <a:solidFill>
                  <a:srgbClr val="F1F5F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99" name="Freeform 331">
                  <a:extLst>
                    <a:ext uri="{FF2B5EF4-FFF2-40B4-BE49-F238E27FC236}">
                      <a16:creationId xmlns:a16="http://schemas.microsoft.com/office/drawing/2014/main" id="{06B24307-A4B0-4829-8C30-F8FE910ECC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70" y="1464"/>
                  <a:ext cx="214" cy="125"/>
                </a:xfrm>
                <a:custGeom>
                  <a:avLst/>
                  <a:gdLst>
                    <a:gd name="T0" fmla="*/ 205 w 214"/>
                    <a:gd name="T1" fmla="*/ 0 h 125"/>
                    <a:gd name="T2" fmla="*/ 0 w 214"/>
                    <a:gd name="T3" fmla="*/ 120 h 125"/>
                    <a:gd name="T4" fmla="*/ 3 w 214"/>
                    <a:gd name="T5" fmla="*/ 121 h 125"/>
                    <a:gd name="T6" fmla="*/ 9 w 214"/>
                    <a:gd name="T7" fmla="*/ 125 h 125"/>
                    <a:gd name="T8" fmla="*/ 214 w 214"/>
                    <a:gd name="T9" fmla="*/ 5 h 125"/>
                    <a:gd name="T10" fmla="*/ 205 w 214"/>
                    <a:gd name="T11" fmla="*/ 0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4" h="125">
                      <a:moveTo>
                        <a:pt x="205" y="0"/>
                      </a:moveTo>
                      <a:lnTo>
                        <a:pt x="0" y="120"/>
                      </a:lnTo>
                      <a:lnTo>
                        <a:pt x="3" y="121"/>
                      </a:lnTo>
                      <a:lnTo>
                        <a:pt x="9" y="125"/>
                      </a:lnTo>
                      <a:lnTo>
                        <a:pt x="214" y="5"/>
                      </a:lnTo>
                      <a:lnTo>
                        <a:pt x="20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00" name="Freeform 332">
                  <a:extLst>
                    <a:ext uri="{FF2B5EF4-FFF2-40B4-BE49-F238E27FC236}">
                      <a16:creationId xmlns:a16="http://schemas.microsoft.com/office/drawing/2014/main" id="{31D0EA04-E7A4-4657-A1BE-13C0D6EA80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38" y="1417"/>
                  <a:ext cx="130" cy="75"/>
                </a:xfrm>
                <a:custGeom>
                  <a:avLst/>
                  <a:gdLst>
                    <a:gd name="T0" fmla="*/ 70 w 76"/>
                    <a:gd name="T1" fmla="*/ 18 h 44"/>
                    <a:gd name="T2" fmla="*/ 61 w 76"/>
                    <a:gd name="T3" fmla="*/ 44 h 44"/>
                    <a:gd name="T4" fmla="*/ 0 w 76"/>
                    <a:gd name="T5" fmla="*/ 9 h 44"/>
                    <a:gd name="T6" fmla="*/ 46 w 76"/>
                    <a:gd name="T7" fmla="*/ 4 h 44"/>
                    <a:gd name="T8" fmla="*/ 53 w 76"/>
                    <a:gd name="T9" fmla="*/ 13 h 44"/>
                    <a:gd name="T10" fmla="*/ 70 w 76"/>
                    <a:gd name="T11" fmla="*/ 18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6" h="44">
                      <a:moveTo>
                        <a:pt x="70" y="18"/>
                      </a:moveTo>
                      <a:cubicBezTo>
                        <a:pt x="76" y="27"/>
                        <a:pt x="73" y="37"/>
                        <a:pt x="61" y="44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12" y="2"/>
                        <a:pt x="30" y="0"/>
                        <a:pt x="46" y="4"/>
                      </a:cubicBezTo>
                      <a:cubicBezTo>
                        <a:pt x="46" y="7"/>
                        <a:pt x="48" y="11"/>
                        <a:pt x="53" y="13"/>
                      </a:cubicBezTo>
                      <a:cubicBezTo>
                        <a:pt x="58" y="16"/>
                        <a:pt x="64" y="18"/>
                        <a:pt x="70" y="1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01" name="Freeform 333">
                  <a:extLst>
                    <a:ext uri="{FF2B5EF4-FFF2-40B4-BE49-F238E27FC236}">
                      <a16:creationId xmlns:a16="http://schemas.microsoft.com/office/drawing/2014/main" id="{32FB4C2D-F739-4F42-BDB8-89A47F2188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22" y="1389"/>
                  <a:ext cx="93" cy="55"/>
                </a:xfrm>
                <a:custGeom>
                  <a:avLst/>
                  <a:gdLst>
                    <a:gd name="T0" fmla="*/ 45 w 54"/>
                    <a:gd name="T1" fmla="*/ 6 h 32"/>
                    <a:gd name="T2" fmla="*/ 45 w 54"/>
                    <a:gd name="T3" fmla="*/ 26 h 32"/>
                    <a:gd name="T4" fmla="*/ 10 w 54"/>
                    <a:gd name="T5" fmla="*/ 26 h 32"/>
                    <a:gd name="T6" fmla="*/ 10 w 54"/>
                    <a:gd name="T7" fmla="*/ 6 h 32"/>
                    <a:gd name="T8" fmla="*/ 45 w 54"/>
                    <a:gd name="T9" fmla="*/ 6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4" h="32">
                      <a:moveTo>
                        <a:pt x="45" y="6"/>
                      </a:moveTo>
                      <a:cubicBezTo>
                        <a:pt x="54" y="12"/>
                        <a:pt x="54" y="21"/>
                        <a:pt x="45" y="26"/>
                      </a:cubicBezTo>
                      <a:cubicBezTo>
                        <a:pt x="35" y="32"/>
                        <a:pt x="19" y="32"/>
                        <a:pt x="10" y="26"/>
                      </a:cubicBezTo>
                      <a:cubicBezTo>
                        <a:pt x="0" y="21"/>
                        <a:pt x="0" y="11"/>
                        <a:pt x="10" y="6"/>
                      </a:cubicBezTo>
                      <a:cubicBezTo>
                        <a:pt x="19" y="0"/>
                        <a:pt x="35" y="0"/>
                        <a:pt x="45" y="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02" name="Freeform 334">
                  <a:extLst>
                    <a:ext uri="{FF2B5EF4-FFF2-40B4-BE49-F238E27FC236}">
                      <a16:creationId xmlns:a16="http://schemas.microsoft.com/office/drawing/2014/main" id="{22D0EABB-89E4-4F60-B45C-10B9E3FCB3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52" y="1594"/>
                  <a:ext cx="81" cy="48"/>
                </a:xfrm>
                <a:custGeom>
                  <a:avLst/>
                  <a:gdLst>
                    <a:gd name="T0" fmla="*/ 45 w 47"/>
                    <a:gd name="T1" fmla="*/ 2 h 28"/>
                    <a:gd name="T2" fmla="*/ 45 w 47"/>
                    <a:gd name="T3" fmla="*/ 5 h 28"/>
                    <a:gd name="T4" fmla="*/ 7 w 47"/>
                    <a:gd name="T5" fmla="*/ 27 h 28"/>
                    <a:gd name="T6" fmla="*/ 1 w 47"/>
                    <a:gd name="T7" fmla="*/ 27 h 28"/>
                    <a:gd name="T8" fmla="*/ 0 w 47"/>
                    <a:gd name="T9" fmla="*/ 26 h 28"/>
                    <a:gd name="T10" fmla="*/ 3 w 47"/>
                    <a:gd name="T11" fmla="*/ 2 h 28"/>
                    <a:gd name="T12" fmla="*/ 7 w 47"/>
                    <a:gd name="T13" fmla="*/ 0 h 28"/>
                    <a:gd name="T14" fmla="*/ 42 w 47"/>
                    <a:gd name="T15" fmla="*/ 1 h 28"/>
                    <a:gd name="T16" fmla="*/ 45 w 47"/>
                    <a:gd name="T17" fmla="*/ 2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7" h="28">
                      <a:moveTo>
                        <a:pt x="45" y="2"/>
                      </a:moveTo>
                      <a:cubicBezTo>
                        <a:pt x="46" y="3"/>
                        <a:pt x="47" y="4"/>
                        <a:pt x="45" y="5"/>
                      </a:cubicBezTo>
                      <a:cubicBezTo>
                        <a:pt x="7" y="27"/>
                        <a:pt x="7" y="27"/>
                        <a:pt x="7" y="27"/>
                      </a:cubicBezTo>
                      <a:cubicBezTo>
                        <a:pt x="5" y="28"/>
                        <a:pt x="2" y="28"/>
                        <a:pt x="1" y="27"/>
                      </a:cubicBezTo>
                      <a:cubicBezTo>
                        <a:pt x="0" y="27"/>
                        <a:pt x="0" y="26"/>
                        <a:pt x="0" y="26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1"/>
                        <a:pt x="5" y="0"/>
                        <a:pt x="7" y="0"/>
                      </a:cubicBezTo>
                      <a:cubicBezTo>
                        <a:pt x="42" y="1"/>
                        <a:pt x="42" y="1"/>
                        <a:pt x="42" y="1"/>
                      </a:cubicBezTo>
                      <a:cubicBezTo>
                        <a:pt x="43" y="1"/>
                        <a:pt x="44" y="2"/>
                        <a:pt x="45" y="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03" name="Freeform 335">
                  <a:extLst>
                    <a:ext uri="{FF2B5EF4-FFF2-40B4-BE49-F238E27FC236}">
                      <a16:creationId xmlns:a16="http://schemas.microsoft.com/office/drawing/2014/main" id="{B9B8F85D-4610-4830-9F59-88CB17FF05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21" y="1521"/>
                  <a:ext cx="84" cy="46"/>
                </a:xfrm>
                <a:custGeom>
                  <a:avLst/>
                  <a:gdLst>
                    <a:gd name="T0" fmla="*/ 46 w 49"/>
                    <a:gd name="T1" fmla="*/ 1 h 27"/>
                    <a:gd name="T2" fmla="*/ 47 w 49"/>
                    <a:gd name="T3" fmla="*/ 2 h 27"/>
                    <a:gd name="T4" fmla="*/ 49 w 49"/>
                    <a:gd name="T5" fmla="*/ 23 h 27"/>
                    <a:gd name="T6" fmla="*/ 46 w 49"/>
                    <a:gd name="T7" fmla="*/ 25 h 27"/>
                    <a:gd name="T8" fmla="*/ 5 w 49"/>
                    <a:gd name="T9" fmla="*/ 27 h 27"/>
                    <a:gd name="T10" fmla="*/ 2 w 49"/>
                    <a:gd name="T11" fmla="*/ 26 h 27"/>
                    <a:gd name="T12" fmla="*/ 2 w 49"/>
                    <a:gd name="T13" fmla="*/ 23 h 27"/>
                    <a:gd name="T14" fmla="*/ 40 w 49"/>
                    <a:gd name="T15" fmla="*/ 1 h 27"/>
                    <a:gd name="T16" fmla="*/ 46 w 49"/>
                    <a:gd name="T17" fmla="*/ 1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9" h="27">
                      <a:moveTo>
                        <a:pt x="46" y="1"/>
                      </a:moveTo>
                      <a:cubicBezTo>
                        <a:pt x="46" y="1"/>
                        <a:pt x="47" y="2"/>
                        <a:pt x="47" y="2"/>
                      </a:cubicBezTo>
                      <a:cubicBezTo>
                        <a:pt x="49" y="23"/>
                        <a:pt x="49" y="23"/>
                        <a:pt x="49" y="23"/>
                      </a:cubicBezTo>
                      <a:cubicBezTo>
                        <a:pt x="49" y="24"/>
                        <a:pt x="48" y="25"/>
                        <a:pt x="46" y="25"/>
                      </a:cubicBezTo>
                      <a:cubicBezTo>
                        <a:pt x="5" y="27"/>
                        <a:pt x="5" y="27"/>
                        <a:pt x="5" y="27"/>
                      </a:cubicBezTo>
                      <a:cubicBezTo>
                        <a:pt x="3" y="27"/>
                        <a:pt x="2" y="27"/>
                        <a:pt x="2" y="26"/>
                      </a:cubicBezTo>
                      <a:cubicBezTo>
                        <a:pt x="0" y="26"/>
                        <a:pt x="0" y="24"/>
                        <a:pt x="2" y="23"/>
                      </a:cubicBezTo>
                      <a:cubicBezTo>
                        <a:pt x="40" y="1"/>
                        <a:pt x="40" y="1"/>
                        <a:pt x="40" y="1"/>
                      </a:cubicBezTo>
                      <a:cubicBezTo>
                        <a:pt x="42" y="0"/>
                        <a:pt x="44" y="0"/>
                        <a:pt x="46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04" name="Freeform 336">
                  <a:extLst>
                    <a:ext uri="{FF2B5EF4-FFF2-40B4-BE49-F238E27FC236}">
                      <a16:creationId xmlns:a16="http://schemas.microsoft.com/office/drawing/2014/main" id="{E107B376-9839-4942-8691-54FE56863B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15" y="1521"/>
                  <a:ext cx="116" cy="68"/>
                </a:xfrm>
                <a:custGeom>
                  <a:avLst/>
                  <a:gdLst>
                    <a:gd name="T0" fmla="*/ 65 w 68"/>
                    <a:gd name="T1" fmla="*/ 36 h 40"/>
                    <a:gd name="T2" fmla="*/ 62 w 68"/>
                    <a:gd name="T3" fmla="*/ 40 h 40"/>
                    <a:gd name="T4" fmla="*/ 8 w 68"/>
                    <a:gd name="T5" fmla="*/ 37 h 40"/>
                    <a:gd name="T6" fmla="*/ 5 w 68"/>
                    <a:gd name="T7" fmla="*/ 37 h 40"/>
                    <a:gd name="T8" fmla="*/ 4 w 68"/>
                    <a:gd name="T9" fmla="*/ 35 h 40"/>
                    <a:gd name="T10" fmla="*/ 0 w 68"/>
                    <a:gd name="T11" fmla="*/ 4 h 40"/>
                    <a:gd name="T12" fmla="*/ 7 w 68"/>
                    <a:gd name="T13" fmla="*/ 2 h 40"/>
                    <a:gd name="T14" fmla="*/ 65 w 68"/>
                    <a:gd name="T15" fmla="*/ 36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8" h="40">
                      <a:moveTo>
                        <a:pt x="65" y="36"/>
                      </a:moveTo>
                      <a:cubicBezTo>
                        <a:pt x="68" y="37"/>
                        <a:pt x="66" y="40"/>
                        <a:pt x="62" y="40"/>
                      </a:cubicBezTo>
                      <a:cubicBezTo>
                        <a:pt x="8" y="37"/>
                        <a:pt x="8" y="37"/>
                        <a:pt x="8" y="37"/>
                      </a:cubicBezTo>
                      <a:cubicBezTo>
                        <a:pt x="7" y="37"/>
                        <a:pt x="6" y="37"/>
                        <a:pt x="5" y="37"/>
                      </a:cubicBezTo>
                      <a:cubicBezTo>
                        <a:pt x="4" y="36"/>
                        <a:pt x="4" y="36"/>
                        <a:pt x="4" y="35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2"/>
                        <a:pt x="4" y="0"/>
                        <a:pt x="7" y="2"/>
                      </a:cubicBezTo>
                      <a:lnTo>
                        <a:pt x="65" y="3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05" name="Freeform 337">
                  <a:extLst>
                    <a:ext uri="{FF2B5EF4-FFF2-40B4-BE49-F238E27FC236}">
                      <a16:creationId xmlns:a16="http://schemas.microsoft.com/office/drawing/2014/main" id="{C2E3D70F-7244-46B3-8F76-C9A90EF54D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16" y="1572"/>
                  <a:ext cx="128" cy="73"/>
                </a:xfrm>
                <a:custGeom>
                  <a:avLst/>
                  <a:gdLst>
                    <a:gd name="T0" fmla="*/ 74 w 75"/>
                    <a:gd name="T1" fmla="*/ 13 h 43"/>
                    <a:gd name="T2" fmla="*/ 75 w 75"/>
                    <a:gd name="T3" fmla="*/ 15 h 43"/>
                    <a:gd name="T4" fmla="*/ 72 w 75"/>
                    <a:gd name="T5" fmla="*/ 40 h 43"/>
                    <a:gd name="T6" fmla="*/ 65 w 75"/>
                    <a:gd name="T7" fmla="*/ 42 h 43"/>
                    <a:gd name="T8" fmla="*/ 3 w 75"/>
                    <a:gd name="T9" fmla="*/ 6 h 43"/>
                    <a:gd name="T10" fmla="*/ 5 w 75"/>
                    <a:gd name="T11" fmla="*/ 2 h 43"/>
                    <a:gd name="T12" fmla="*/ 49 w 75"/>
                    <a:gd name="T13" fmla="*/ 0 h 43"/>
                    <a:gd name="T14" fmla="*/ 52 w 75"/>
                    <a:gd name="T15" fmla="*/ 0 h 43"/>
                    <a:gd name="T16" fmla="*/ 53 w 75"/>
                    <a:gd name="T17" fmla="*/ 2 h 43"/>
                    <a:gd name="T18" fmla="*/ 54 w 75"/>
                    <a:gd name="T19" fmla="*/ 10 h 43"/>
                    <a:gd name="T20" fmla="*/ 56 w 75"/>
                    <a:gd name="T21" fmla="*/ 11 h 43"/>
                    <a:gd name="T22" fmla="*/ 58 w 75"/>
                    <a:gd name="T23" fmla="*/ 12 h 43"/>
                    <a:gd name="T24" fmla="*/ 71 w 75"/>
                    <a:gd name="T25" fmla="*/ 12 h 43"/>
                    <a:gd name="T26" fmla="*/ 74 w 75"/>
                    <a:gd name="T27" fmla="*/ 1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75" h="43">
                      <a:moveTo>
                        <a:pt x="74" y="13"/>
                      </a:moveTo>
                      <a:cubicBezTo>
                        <a:pt x="75" y="13"/>
                        <a:pt x="75" y="14"/>
                        <a:pt x="75" y="15"/>
                      </a:cubicBezTo>
                      <a:cubicBezTo>
                        <a:pt x="72" y="40"/>
                        <a:pt x="72" y="40"/>
                        <a:pt x="72" y="40"/>
                      </a:cubicBezTo>
                      <a:cubicBezTo>
                        <a:pt x="71" y="42"/>
                        <a:pt x="67" y="43"/>
                        <a:pt x="65" y="42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0" y="4"/>
                        <a:pt x="2" y="2"/>
                        <a:pt x="5" y="2"/>
                      </a:cubicBez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50" y="0"/>
                        <a:pt x="52" y="0"/>
                        <a:pt x="52" y="0"/>
                      </a:cubicBezTo>
                      <a:cubicBezTo>
                        <a:pt x="53" y="1"/>
                        <a:pt x="53" y="1"/>
                        <a:pt x="53" y="2"/>
                      </a:cubicBezTo>
                      <a:cubicBezTo>
                        <a:pt x="54" y="10"/>
                        <a:pt x="54" y="10"/>
                        <a:pt x="54" y="10"/>
                      </a:cubicBezTo>
                      <a:cubicBezTo>
                        <a:pt x="55" y="10"/>
                        <a:pt x="55" y="11"/>
                        <a:pt x="56" y="11"/>
                      </a:cubicBezTo>
                      <a:cubicBezTo>
                        <a:pt x="56" y="11"/>
                        <a:pt x="57" y="12"/>
                        <a:pt x="58" y="12"/>
                      </a:cubicBezTo>
                      <a:cubicBezTo>
                        <a:pt x="71" y="12"/>
                        <a:pt x="71" y="12"/>
                        <a:pt x="71" y="12"/>
                      </a:cubicBezTo>
                      <a:cubicBezTo>
                        <a:pt x="72" y="12"/>
                        <a:pt x="73" y="13"/>
                        <a:pt x="74" y="1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06" name="Freeform 338">
                  <a:extLst>
                    <a:ext uri="{FF2B5EF4-FFF2-40B4-BE49-F238E27FC236}">
                      <a16:creationId xmlns:a16="http://schemas.microsoft.com/office/drawing/2014/main" id="{50A6ED6B-9634-43F3-9F1B-118CE50A8DC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684" y="1694"/>
                  <a:ext cx="180" cy="103"/>
                </a:xfrm>
                <a:custGeom>
                  <a:avLst/>
                  <a:gdLst>
                    <a:gd name="T0" fmla="*/ 70 w 105"/>
                    <a:gd name="T1" fmla="*/ 58 h 60"/>
                    <a:gd name="T2" fmla="*/ 54 w 105"/>
                    <a:gd name="T3" fmla="*/ 58 h 60"/>
                    <a:gd name="T4" fmla="*/ 52 w 105"/>
                    <a:gd name="T5" fmla="*/ 55 h 60"/>
                    <a:gd name="T6" fmla="*/ 46 w 105"/>
                    <a:gd name="T7" fmla="*/ 52 h 60"/>
                    <a:gd name="T8" fmla="*/ 31 w 105"/>
                    <a:gd name="T9" fmla="*/ 52 h 60"/>
                    <a:gd name="T10" fmla="*/ 19 w 105"/>
                    <a:gd name="T11" fmla="*/ 53 h 60"/>
                    <a:gd name="T12" fmla="*/ 13 w 105"/>
                    <a:gd name="T13" fmla="*/ 43 h 60"/>
                    <a:gd name="T14" fmla="*/ 16 w 105"/>
                    <a:gd name="T15" fmla="*/ 38 h 60"/>
                    <a:gd name="T16" fmla="*/ 12 w 105"/>
                    <a:gd name="T17" fmla="*/ 31 h 60"/>
                    <a:gd name="T18" fmla="*/ 6 w 105"/>
                    <a:gd name="T19" fmla="*/ 30 h 60"/>
                    <a:gd name="T20" fmla="*/ 1 w 105"/>
                    <a:gd name="T21" fmla="*/ 24 h 60"/>
                    <a:gd name="T22" fmla="*/ 13 w 105"/>
                    <a:gd name="T23" fmla="*/ 16 h 60"/>
                    <a:gd name="T24" fmla="*/ 22 w 105"/>
                    <a:gd name="T25" fmla="*/ 15 h 60"/>
                    <a:gd name="T26" fmla="*/ 27 w 105"/>
                    <a:gd name="T27" fmla="*/ 12 h 60"/>
                    <a:gd name="T28" fmla="*/ 29 w 105"/>
                    <a:gd name="T29" fmla="*/ 7 h 60"/>
                    <a:gd name="T30" fmla="*/ 43 w 105"/>
                    <a:gd name="T31" fmla="*/ 0 h 60"/>
                    <a:gd name="T32" fmla="*/ 52 w 105"/>
                    <a:gd name="T33" fmla="*/ 3 h 60"/>
                    <a:gd name="T34" fmla="*/ 55 w 105"/>
                    <a:gd name="T35" fmla="*/ 6 h 60"/>
                    <a:gd name="T36" fmla="*/ 66 w 105"/>
                    <a:gd name="T37" fmla="*/ 8 h 60"/>
                    <a:gd name="T38" fmla="*/ 75 w 105"/>
                    <a:gd name="T39" fmla="*/ 7 h 60"/>
                    <a:gd name="T40" fmla="*/ 92 w 105"/>
                    <a:gd name="T41" fmla="*/ 10 h 60"/>
                    <a:gd name="T42" fmla="*/ 91 w 105"/>
                    <a:gd name="T43" fmla="*/ 17 h 60"/>
                    <a:gd name="T44" fmla="*/ 91 w 105"/>
                    <a:gd name="T45" fmla="*/ 26 h 60"/>
                    <a:gd name="T46" fmla="*/ 97 w 105"/>
                    <a:gd name="T47" fmla="*/ 29 h 60"/>
                    <a:gd name="T48" fmla="*/ 102 w 105"/>
                    <a:gd name="T49" fmla="*/ 31 h 60"/>
                    <a:gd name="T50" fmla="*/ 102 w 105"/>
                    <a:gd name="T51" fmla="*/ 40 h 60"/>
                    <a:gd name="T52" fmla="*/ 90 w 105"/>
                    <a:gd name="T53" fmla="*/ 43 h 60"/>
                    <a:gd name="T54" fmla="*/ 80 w 105"/>
                    <a:gd name="T55" fmla="*/ 46 h 60"/>
                    <a:gd name="T56" fmla="*/ 75 w 105"/>
                    <a:gd name="T57" fmla="*/ 52 h 60"/>
                    <a:gd name="T58" fmla="*/ 40 w 105"/>
                    <a:gd name="T59" fmla="*/ 37 h 60"/>
                    <a:gd name="T60" fmla="*/ 70 w 105"/>
                    <a:gd name="T61" fmla="*/ 29 h 60"/>
                    <a:gd name="T62" fmla="*/ 34 w 105"/>
                    <a:gd name="T63" fmla="*/ 29 h 60"/>
                    <a:gd name="T64" fmla="*/ 40 w 105"/>
                    <a:gd name="T65" fmla="*/ 37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5" h="60">
                      <a:moveTo>
                        <a:pt x="76" y="53"/>
                      </a:moveTo>
                      <a:cubicBezTo>
                        <a:pt x="77" y="55"/>
                        <a:pt x="74" y="58"/>
                        <a:pt x="70" y="58"/>
                      </a:cubicBezTo>
                      <a:cubicBezTo>
                        <a:pt x="62" y="60"/>
                        <a:pt x="62" y="60"/>
                        <a:pt x="62" y="60"/>
                      </a:cubicBezTo>
                      <a:cubicBezTo>
                        <a:pt x="59" y="60"/>
                        <a:pt x="56" y="59"/>
                        <a:pt x="54" y="58"/>
                      </a:cubicBezTo>
                      <a:cubicBezTo>
                        <a:pt x="54" y="58"/>
                        <a:pt x="53" y="57"/>
                        <a:pt x="53" y="56"/>
                      </a:cubicBezTo>
                      <a:cubicBezTo>
                        <a:pt x="52" y="55"/>
                        <a:pt x="52" y="55"/>
                        <a:pt x="52" y="55"/>
                      </a:cubicBezTo>
                      <a:cubicBezTo>
                        <a:pt x="52" y="55"/>
                        <a:pt x="51" y="54"/>
                        <a:pt x="50" y="53"/>
                      </a:cubicBezTo>
                      <a:cubicBezTo>
                        <a:pt x="49" y="53"/>
                        <a:pt x="47" y="52"/>
                        <a:pt x="46" y="52"/>
                      </a:cubicBezTo>
                      <a:cubicBezTo>
                        <a:pt x="44" y="52"/>
                        <a:pt x="41" y="51"/>
                        <a:pt x="39" y="51"/>
                      </a:cubicBezTo>
                      <a:cubicBezTo>
                        <a:pt x="36" y="50"/>
                        <a:pt x="33" y="51"/>
                        <a:pt x="31" y="52"/>
                      </a:cubicBezTo>
                      <a:cubicBezTo>
                        <a:pt x="30" y="53"/>
                        <a:pt x="30" y="53"/>
                        <a:pt x="30" y="53"/>
                      </a:cubicBezTo>
                      <a:cubicBezTo>
                        <a:pt x="27" y="55"/>
                        <a:pt x="22" y="55"/>
                        <a:pt x="19" y="53"/>
                      </a:cubicBezTo>
                      <a:cubicBezTo>
                        <a:pt x="13" y="49"/>
                        <a:pt x="13" y="49"/>
                        <a:pt x="13" y="49"/>
                      </a:cubicBezTo>
                      <a:cubicBezTo>
                        <a:pt x="10" y="48"/>
                        <a:pt x="10" y="45"/>
                        <a:pt x="13" y="43"/>
                      </a:cubicBezTo>
                      <a:cubicBezTo>
                        <a:pt x="14" y="42"/>
                        <a:pt x="14" y="42"/>
                        <a:pt x="14" y="42"/>
                      </a:cubicBezTo>
                      <a:cubicBezTo>
                        <a:pt x="16" y="41"/>
                        <a:pt x="17" y="39"/>
                        <a:pt x="16" y="38"/>
                      </a:cubicBezTo>
                      <a:cubicBezTo>
                        <a:pt x="15" y="36"/>
                        <a:pt x="14" y="35"/>
                        <a:pt x="14" y="34"/>
                      </a:cubicBezTo>
                      <a:cubicBezTo>
                        <a:pt x="14" y="33"/>
                        <a:pt x="13" y="32"/>
                        <a:pt x="12" y="31"/>
                      </a:cubicBezTo>
                      <a:cubicBezTo>
                        <a:pt x="11" y="31"/>
                        <a:pt x="10" y="30"/>
                        <a:pt x="8" y="30"/>
                      </a:cubicBezTo>
                      <a:cubicBezTo>
                        <a:pt x="6" y="30"/>
                        <a:pt x="6" y="30"/>
                        <a:pt x="6" y="30"/>
                      </a:cubicBezTo>
                      <a:cubicBezTo>
                        <a:pt x="5" y="30"/>
                        <a:pt x="4" y="29"/>
                        <a:pt x="3" y="29"/>
                      </a:cubicBezTo>
                      <a:cubicBezTo>
                        <a:pt x="1" y="28"/>
                        <a:pt x="0" y="26"/>
                        <a:pt x="1" y="24"/>
                      </a:cubicBezTo>
                      <a:cubicBezTo>
                        <a:pt x="3" y="19"/>
                        <a:pt x="3" y="19"/>
                        <a:pt x="3" y="19"/>
                      </a:cubicBezTo>
                      <a:cubicBezTo>
                        <a:pt x="4" y="17"/>
                        <a:pt x="8" y="16"/>
                        <a:pt x="13" y="16"/>
                      </a:cubicBezTo>
                      <a:cubicBezTo>
                        <a:pt x="14" y="17"/>
                        <a:pt x="14" y="17"/>
                        <a:pt x="14" y="17"/>
                      </a:cubicBezTo>
                      <a:cubicBezTo>
                        <a:pt x="17" y="17"/>
                        <a:pt x="20" y="16"/>
                        <a:pt x="22" y="15"/>
                      </a:cubicBezTo>
                      <a:cubicBezTo>
                        <a:pt x="23" y="15"/>
                        <a:pt x="24" y="14"/>
                        <a:pt x="25" y="14"/>
                      </a:cubicBezTo>
                      <a:cubicBezTo>
                        <a:pt x="25" y="13"/>
                        <a:pt x="26" y="13"/>
                        <a:pt x="27" y="12"/>
                      </a:cubicBezTo>
                      <a:cubicBezTo>
                        <a:pt x="29" y="11"/>
                        <a:pt x="31" y="9"/>
                        <a:pt x="30" y="8"/>
                      </a:cubicBezTo>
                      <a:cubicBezTo>
                        <a:pt x="29" y="7"/>
                        <a:pt x="29" y="7"/>
                        <a:pt x="29" y="7"/>
                      </a:cubicBezTo>
                      <a:cubicBezTo>
                        <a:pt x="28" y="4"/>
                        <a:pt x="30" y="2"/>
                        <a:pt x="35" y="1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46" y="0"/>
                        <a:pt x="49" y="0"/>
                        <a:pt x="50" y="1"/>
                      </a:cubicBezTo>
                      <a:cubicBezTo>
                        <a:pt x="51" y="2"/>
                        <a:pt x="52" y="2"/>
                        <a:pt x="52" y="3"/>
                      </a:cubicBez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3" y="5"/>
                        <a:pt x="54" y="6"/>
                        <a:pt x="55" y="6"/>
                      </a:cubicBezTo>
                      <a:cubicBezTo>
                        <a:pt x="56" y="7"/>
                        <a:pt x="57" y="7"/>
                        <a:pt x="59" y="7"/>
                      </a:cubicBezTo>
                      <a:cubicBezTo>
                        <a:pt x="61" y="8"/>
                        <a:pt x="64" y="8"/>
                        <a:pt x="66" y="8"/>
                      </a:cubicBezTo>
                      <a:cubicBezTo>
                        <a:pt x="69" y="9"/>
                        <a:pt x="72" y="9"/>
                        <a:pt x="74" y="7"/>
                      </a:cubicBezTo>
                      <a:cubicBezTo>
                        <a:pt x="75" y="7"/>
                        <a:pt x="75" y="7"/>
                        <a:pt x="75" y="7"/>
                      </a:cubicBezTo>
                      <a:cubicBezTo>
                        <a:pt x="78" y="5"/>
                        <a:pt x="83" y="5"/>
                        <a:pt x="86" y="7"/>
                      </a:cubicBezTo>
                      <a:cubicBezTo>
                        <a:pt x="92" y="10"/>
                        <a:pt x="92" y="10"/>
                        <a:pt x="92" y="10"/>
                      </a:cubicBezTo>
                      <a:cubicBezTo>
                        <a:pt x="95" y="12"/>
                        <a:pt x="95" y="15"/>
                        <a:pt x="92" y="16"/>
                      </a:cubicBezTo>
                      <a:cubicBezTo>
                        <a:pt x="91" y="17"/>
                        <a:pt x="91" y="17"/>
                        <a:pt x="91" y="17"/>
                      </a:cubicBezTo>
                      <a:cubicBezTo>
                        <a:pt x="89" y="18"/>
                        <a:pt x="88" y="20"/>
                        <a:pt x="89" y="22"/>
                      </a:cubicBezTo>
                      <a:cubicBezTo>
                        <a:pt x="90" y="23"/>
                        <a:pt x="91" y="24"/>
                        <a:pt x="91" y="26"/>
                      </a:cubicBezTo>
                      <a:cubicBezTo>
                        <a:pt x="91" y="27"/>
                        <a:pt x="92" y="28"/>
                        <a:pt x="93" y="28"/>
                      </a:cubicBezTo>
                      <a:cubicBezTo>
                        <a:pt x="94" y="29"/>
                        <a:pt x="95" y="29"/>
                        <a:pt x="97" y="29"/>
                      </a:cubicBezTo>
                      <a:cubicBezTo>
                        <a:pt x="98" y="30"/>
                        <a:pt x="98" y="30"/>
                        <a:pt x="98" y="30"/>
                      </a:cubicBezTo>
                      <a:cubicBezTo>
                        <a:pt x="100" y="30"/>
                        <a:pt x="101" y="30"/>
                        <a:pt x="102" y="31"/>
                      </a:cubicBezTo>
                      <a:cubicBezTo>
                        <a:pt x="104" y="32"/>
                        <a:pt x="105" y="33"/>
                        <a:pt x="104" y="35"/>
                      </a:cubicBezTo>
                      <a:cubicBezTo>
                        <a:pt x="102" y="40"/>
                        <a:pt x="102" y="40"/>
                        <a:pt x="102" y="40"/>
                      </a:cubicBezTo>
                      <a:cubicBezTo>
                        <a:pt x="101" y="42"/>
                        <a:pt x="96" y="44"/>
                        <a:pt x="92" y="43"/>
                      </a:cubicBezTo>
                      <a:cubicBezTo>
                        <a:pt x="90" y="43"/>
                        <a:pt x="90" y="43"/>
                        <a:pt x="90" y="43"/>
                      </a:cubicBezTo>
                      <a:cubicBezTo>
                        <a:pt x="88" y="42"/>
                        <a:pt x="85" y="43"/>
                        <a:pt x="83" y="44"/>
                      </a:cubicBezTo>
                      <a:cubicBezTo>
                        <a:pt x="82" y="45"/>
                        <a:pt x="81" y="45"/>
                        <a:pt x="80" y="46"/>
                      </a:cubicBezTo>
                      <a:cubicBezTo>
                        <a:pt x="79" y="46"/>
                        <a:pt x="79" y="47"/>
                        <a:pt x="78" y="47"/>
                      </a:cubicBezTo>
                      <a:cubicBezTo>
                        <a:pt x="75" y="48"/>
                        <a:pt x="74" y="50"/>
                        <a:pt x="75" y="52"/>
                      </a:cubicBezTo>
                      <a:lnTo>
                        <a:pt x="76" y="53"/>
                      </a:lnTo>
                      <a:close/>
                      <a:moveTo>
                        <a:pt x="40" y="37"/>
                      </a:moveTo>
                      <a:cubicBezTo>
                        <a:pt x="50" y="42"/>
                        <a:pt x="67" y="40"/>
                        <a:pt x="70" y="30"/>
                      </a:cubicBezTo>
                      <a:cubicBezTo>
                        <a:pt x="71" y="30"/>
                        <a:pt x="71" y="29"/>
                        <a:pt x="70" y="29"/>
                      </a:cubicBezTo>
                      <a:cubicBezTo>
                        <a:pt x="70" y="26"/>
                        <a:pt x="68" y="24"/>
                        <a:pt x="65" y="23"/>
                      </a:cubicBezTo>
                      <a:cubicBezTo>
                        <a:pt x="55" y="17"/>
                        <a:pt x="37" y="19"/>
                        <a:pt x="34" y="29"/>
                      </a:cubicBezTo>
                      <a:cubicBezTo>
                        <a:pt x="34" y="29"/>
                        <a:pt x="34" y="30"/>
                        <a:pt x="34" y="30"/>
                      </a:cubicBezTo>
                      <a:cubicBezTo>
                        <a:pt x="35" y="33"/>
                        <a:pt x="37" y="35"/>
                        <a:pt x="40" y="37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07" name="Freeform 339">
                  <a:extLst>
                    <a:ext uri="{FF2B5EF4-FFF2-40B4-BE49-F238E27FC236}">
                      <a16:creationId xmlns:a16="http://schemas.microsoft.com/office/drawing/2014/main" id="{679F5225-06F6-4A33-AD06-BB35A3EA0FE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003" y="1759"/>
                  <a:ext cx="17" cy="19"/>
                </a:xfrm>
                <a:custGeom>
                  <a:avLst/>
                  <a:gdLst>
                    <a:gd name="T0" fmla="*/ 17 w 17"/>
                    <a:gd name="T1" fmla="*/ 0 h 19"/>
                    <a:gd name="T2" fmla="*/ 0 w 17"/>
                    <a:gd name="T3" fmla="*/ 11 h 19"/>
                    <a:gd name="T4" fmla="*/ 17 w 17"/>
                    <a:gd name="T5" fmla="*/ 19 h 19"/>
                    <a:gd name="T6" fmla="*/ 17 w 17"/>
                    <a:gd name="T7" fmla="*/ 0 h 19"/>
                    <a:gd name="T8" fmla="*/ 17 w 17"/>
                    <a:gd name="T9" fmla="*/ 0 h 19"/>
                    <a:gd name="T10" fmla="*/ 17 w 17"/>
                    <a:gd name="T11" fmla="*/ 0 h 19"/>
                    <a:gd name="T12" fmla="*/ 17 w 17"/>
                    <a:gd name="T13" fmla="*/ 0 h 19"/>
                    <a:gd name="T14" fmla="*/ 17 w 17"/>
                    <a:gd name="T15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19">
                      <a:moveTo>
                        <a:pt x="17" y="0"/>
                      </a:moveTo>
                      <a:lnTo>
                        <a:pt x="0" y="11"/>
                      </a:lnTo>
                      <a:lnTo>
                        <a:pt x="17" y="19"/>
                      </a:lnTo>
                      <a:lnTo>
                        <a:pt x="17" y="0"/>
                      </a:lnTo>
                      <a:close/>
                      <a:moveTo>
                        <a:pt x="17" y="0"/>
                      </a:moveTo>
                      <a:lnTo>
                        <a:pt x="17" y="0"/>
                      </a:lnTo>
                      <a:lnTo>
                        <a:pt x="17" y="0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solidFill>
                  <a:srgbClr val="B2C8D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08" name="Freeform 340">
                  <a:extLst>
                    <a:ext uri="{FF2B5EF4-FFF2-40B4-BE49-F238E27FC236}">
                      <a16:creationId xmlns:a16="http://schemas.microsoft.com/office/drawing/2014/main" id="{85B2B338-7677-4D00-BCFD-615F84BA6A1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003" y="1759"/>
                  <a:ext cx="17" cy="19"/>
                </a:xfrm>
                <a:custGeom>
                  <a:avLst/>
                  <a:gdLst>
                    <a:gd name="T0" fmla="*/ 17 w 17"/>
                    <a:gd name="T1" fmla="*/ 0 h 19"/>
                    <a:gd name="T2" fmla="*/ 0 w 17"/>
                    <a:gd name="T3" fmla="*/ 11 h 19"/>
                    <a:gd name="T4" fmla="*/ 17 w 17"/>
                    <a:gd name="T5" fmla="*/ 19 h 19"/>
                    <a:gd name="T6" fmla="*/ 17 w 17"/>
                    <a:gd name="T7" fmla="*/ 0 h 19"/>
                    <a:gd name="T8" fmla="*/ 17 w 17"/>
                    <a:gd name="T9" fmla="*/ 0 h 19"/>
                    <a:gd name="T10" fmla="*/ 17 w 17"/>
                    <a:gd name="T11" fmla="*/ 0 h 19"/>
                    <a:gd name="T12" fmla="*/ 17 w 17"/>
                    <a:gd name="T13" fmla="*/ 0 h 19"/>
                    <a:gd name="T14" fmla="*/ 17 w 17"/>
                    <a:gd name="T15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19">
                      <a:moveTo>
                        <a:pt x="17" y="0"/>
                      </a:moveTo>
                      <a:lnTo>
                        <a:pt x="0" y="11"/>
                      </a:lnTo>
                      <a:lnTo>
                        <a:pt x="17" y="19"/>
                      </a:lnTo>
                      <a:lnTo>
                        <a:pt x="17" y="0"/>
                      </a:lnTo>
                      <a:moveTo>
                        <a:pt x="17" y="0"/>
                      </a:moveTo>
                      <a:lnTo>
                        <a:pt x="17" y="0"/>
                      </a:lnTo>
                      <a:lnTo>
                        <a:pt x="17" y="0"/>
                      </a:lnTo>
                      <a:lnTo>
                        <a:pt x="17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09" name="Freeform 341">
                  <a:extLst>
                    <a:ext uri="{FF2B5EF4-FFF2-40B4-BE49-F238E27FC236}">
                      <a16:creationId xmlns:a16="http://schemas.microsoft.com/office/drawing/2014/main" id="{242F8E67-D792-409D-A4EC-83CC4AE71D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95" y="1770"/>
                  <a:ext cx="225" cy="146"/>
                </a:xfrm>
                <a:custGeom>
                  <a:avLst/>
                  <a:gdLst>
                    <a:gd name="T0" fmla="*/ 208 w 225"/>
                    <a:gd name="T1" fmla="*/ 0 h 146"/>
                    <a:gd name="T2" fmla="*/ 0 w 225"/>
                    <a:gd name="T3" fmla="*/ 117 h 146"/>
                    <a:gd name="T4" fmla="*/ 0 w 225"/>
                    <a:gd name="T5" fmla="*/ 136 h 146"/>
                    <a:gd name="T6" fmla="*/ 19 w 225"/>
                    <a:gd name="T7" fmla="*/ 146 h 146"/>
                    <a:gd name="T8" fmla="*/ 225 w 225"/>
                    <a:gd name="T9" fmla="*/ 28 h 146"/>
                    <a:gd name="T10" fmla="*/ 225 w 225"/>
                    <a:gd name="T11" fmla="*/ 8 h 146"/>
                    <a:gd name="T12" fmla="*/ 208 w 225"/>
                    <a:gd name="T13" fmla="*/ 0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5" h="146">
                      <a:moveTo>
                        <a:pt x="208" y="0"/>
                      </a:moveTo>
                      <a:lnTo>
                        <a:pt x="0" y="117"/>
                      </a:lnTo>
                      <a:lnTo>
                        <a:pt x="0" y="136"/>
                      </a:lnTo>
                      <a:lnTo>
                        <a:pt x="19" y="146"/>
                      </a:lnTo>
                      <a:lnTo>
                        <a:pt x="225" y="28"/>
                      </a:lnTo>
                      <a:lnTo>
                        <a:pt x="225" y="8"/>
                      </a:lnTo>
                      <a:lnTo>
                        <a:pt x="208" y="0"/>
                      </a:lnTo>
                      <a:close/>
                    </a:path>
                  </a:pathLst>
                </a:custGeom>
                <a:solidFill>
                  <a:srgbClr val="96B4C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10" name="Freeform 342">
                  <a:extLst>
                    <a:ext uri="{FF2B5EF4-FFF2-40B4-BE49-F238E27FC236}">
                      <a16:creationId xmlns:a16="http://schemas.microsoft.com/office/drawing/2014/main" id="{AAFB4E22-2469-4D8A-889B-3B1E3138DB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95" y="1770"/>
                  <a:ext cx="225" cy="146"/>
                </a:xfrm>
                <a:custGeom>
                  <a:avLst/>
                  <a:gdLst>
                    <a:gd name="T0" fmla="*/ 208 w 225"/>
                    <a:gd name="T1" fmla="*/ 0 h 146"/>
                    <a:gd name="T2" fmla="*/ 0 w 225"/>
                    <a:gd name="T3" fmla="*/ 117 h 146"/>
                    <a:gd name="T4" fmla="*/ 0 w 225"/>
                    <a:gd name="T5" fmla="*/ 136 h 146"/>
                    <a:gd name="T6" fmla="*/ 19 w 225"/>
                    <a:gd name="T7" fmla="*/ 146 h 146"/>
                    <a:gd name="T8" fmla="*/ 225 w 225"/>
                    <a:gd name="T9" fmla="*/ 28 h 146"/>
                    <a:gd name="T10" fmla="*/ 225 w 225"/>
                    <a:gd name="T11" fmla="*/ 8 h 146"/>
                    <a:gd name="T12" fmla="*/ 208 w 225"/>
                    <a:gd name="T13" fmla="*/ 0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5" h="146">
                      <a:moveTo>
                        <a:pt x="208" y="0"/>
                      </a:moveTo>
                      <a:lnTo>
                        <a:pt x="0" y="117"/>
                      </a:lnTo>
                      <a:lnTo>
                        <a:pt x="0" y="136"/>
                      </a:lnTo>
                      <a:lnTo>
                        <a:pt x="19" y="146"/>
                      </a:lnTo>
                      <a:lnTo>
                        <a:pt x="225" y="28"/>
                      </a:lnTo>
                      <a:lnTo>
                        <a:pt x="225" y="8"/>
                      </a:lnTo>
                      <a:lnTo>
                        <a:pt x="208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11" name="Freeform 343">
                  <a:extLst>
                    <a:ext uri="{FF2B5EF4-FFF2-40B4-BE49-F238E27FC236}">
                      <a16:creationId xmlns:a16="http://schemas.microsoft.com/office/drawing/2014/main" id="{9EFC611B-5380-4EBD-AE6D-A1F9C97E70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95" y="1906"/>
                  <a:ext cx="19" cy="20"/>
                </a:xfrm>
                <a:custGeom>
                  <a:avLst/>
                  <a:gdLst>
                    <a:gd name="T0" fmla="*/ 0 w 19"/>
                    <a:gd name="T1" fmla="*/ 0 h 20"/>
                    <a:gd name="T2" fmla="*/ 0 w 19"/>
                    <a:gd name="T3" fmla="*/ 20 h 20"/>
                    <a:gd name="T4" fmla="*/ 19 w 19"/>
                    <a:gd name="T5" fmla="*/ 10 h 20"/>
                    <a:gd name="T6" fmla="*/ 0 w 19"/>
                    <a:gd name="T7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0">
                      <a:moveTo>
                        <a:pt x="0" y="0"/>
                      </a:moveTo>
                      <a:lnTo>
                        <a:pt x="0" y="20"/>
                      </a:lnTo>
                      <a:lnTo>
                        <a:pt x="19" y="1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6B4C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12" name="Freeform 344">
                  <a:extLst>
                    <a:ext uri="{FF2B5EF4-FFF2-40B4-BE49-F238E27FC236}">
                      <a16:creationId xmlns:a16="http://schemas.microsoft.com/office/drawing/2014/main" id="{EA04C4A9-D0C8-443A-A363-0BFFA4F423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95" y="1906"/>
                  <a:ext cx="19" cy="20"/>
                </a:xfrm>
                <a:custGeom>
                  <a:avLst/>
                  <a:gdLst>
                    <a:gd name="T0" fmla="*/ 0 w 19"/>
                    <a:gd name="T1" fmla="*/ 0 h 20"/>
                    <a:gd name="T2" fmla="*/ 0 w 19"/>
                    <a:gd name="T3" fmla="*/ 20 h 20"/>
                    <a:gd name="T4" fmla="*/ 19 w 19"/>
                    <a:gd name="T5" fmla="*/ 10 h 20"/>
                    <a:gd name="T6" fmla="*/ 0 w 19"/>
                    <a:gd name="T7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0">
                      <a:moveTo>
                        <a:pt x="0" y="0"/>
                      </a:moveTo>
                      <a:lnTo>
                        <a:pt x="0" y="20"/>
                      </a:lnTo>
                      <a:lnTo>
                        <a:pt x="19" y="1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13" name="Freeform 345">
                  <a:extLst>
                    <a:ext uri="{FF2B5EF4-FFF2-40B4-BE49-F238E27FC236}">
                      <a16:creationId xmlns:a16="http://schemas.microsoft.com/office/drawing/2014/main" id="{34D6F20B-2FC6-4703-95C1-A7F46CAB49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03" y="1759"/>
                  <a:ext cx="17" cy="11"/>
                </a:xfrm>
                <a:custGeom>
                  <a:avLst/>
                  <a:gdLst>
                    <a:gd name="T0" fmla="*/ 17 w 17"/>
                    <a:gd name="T1" fmla="*/ 0 h 11"/>
                    <a:gd name="T2" fmla="*/ 0 w 17"/>
                    <a:gd name="T3" fmla="*/ 11 h 11"/>
                    <a:gd name="T4" fmla="*/ 0 w 17"/>
                    <a:gd name="T5" fmla="*/ 11 h 11"/>
                    <a:gd name="T6" fmla="*/ 17 w 17"/>
                    <a:gd name="T7" fmla="*/ 0 h 11"/>
                    <a:gd name="T8" fmla="*/ 17 w 17"/>
                    <a:gd name="T9" fmla="*/ 0 h 11"/>
                    <a:gd name="T10" fmla="*/ 17 w 17"/>
                    <a:gd name="T11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7" h="11">
                      <a:moveTo>
                        <a:pt x="17" y="0"/>
                      </a:moveTo>
                      <a:lnTo>
                        <a:pt x="0" y="11"/>
                      </a:lnTo>
                      <a:lnTo>
                        <a:pt x="0" y="11"/>
                      </a:lnTo>
                      <a:lnTo>
                        <a:pt x="17" y="0"/>
                      </a:lnTo>
                      <a:lnTo>
                        <a:pt x="17" y="0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solidFill>
                  <a:srgbClr val="A3B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14" name="Freeform 346">
                  <a:extLst>
                    <a:ext uri="{FF2B5EF4-FFF2-40B4-BE49-F238E27FC236}">
                      <a16:creationId xmlns:a16="http://schemas.microsoft.com/office/drawing/2014/main" id="{3ECA4C56-3774-45F7-867F-C7E4109F79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03" y="1759"/>
                  <a:ext cx="17" cy="11"/>
                </a:xfrm>
                <a:custGeom>
                  <a:avLst/>
                  <a:gdLst>
                    <a:gd name="T0" fmla="*/ 17 w 17"/>
                    <a:gd name="T1" fmla="*/ 0 h 11"/>
                    <a:gd name="T2" fmla="*/ 0 w 17"/>
                    <a:gd name="T3" fmla="*/ 11 h 11"/>
                    <a:gd name="T4" fmla="*/ 0 w 17"/>
                    <a:gd name="T5" fmla="*/ 11 h 11"/>
                    <a:gd name="T6" fmla="*/ 17 w 17"/>
                    <a:gd name="T7" fmla="*/ 0 h 11"/>
                    <a:gd name="T8" fmla="*/ 17 w 17"/>
                    <a:gd name="T9" fmla="*/ 0 h 11"/>
                    <a:gd name="T10" fmla="*/ 17 w 17"/>
                    <a:gd name="T11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7" h="11">
                      <a:moveTo>
                        <a:pt x="17" y="0"/>
                      </a:moveTo>
                      <a:lnTo>
                        <a:pt x="0" y="11"/>
                      </a:lnTo>
                      <a:lnTo>
                        <a:pt x="0" y="11"/>
                      </a:lnTo>
                      <a:lnTo>
                        <a:pt x="17" y="0"/>
                      </a:lnTo>
                      <a:lnTo>
                        <a:pt x="17" y="0"/>
                      </a:lnTo>
                      <a:lnTo>
                        <a:pt x="17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15" name="Freeform 347">
                  <a:extLst>
                    <a:ext uri="{FF2B5EF4-FFF2-40B4-BE49-F238E27FC236}">
                      <a16:creationId xmlns:a16="http://schemas.microsoft.com/office/drawing/2014/main" id="{1FF757C9-CCD3-4F81-AF75-1FD9A2321B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95" y="1770"/>
                  <a:ext cx="208" cy="117"/>
                </a:xfrm>
                <a:custGeom>
                  <a:avLst/>
                  <a:gdLst>
                    <a:gd name="T0" fmla="*/ 208 w 208"/>
                    <a:gd name="T1" fmla="*/ 0 h 117"/>
                    <a:gd name="T2" fmla="*/ 0 w 208"/>
                    <a:gd name="T3" fmla="*/ 117 h 117"/>
                    <a:gd name="T4" fmla="*/ 208 w 208"/>
                    <a:gd name="T5" fmla="*/ 0 h 117"/>
                    <a:gd name="T6" fmla="*/ 208 w 208"/>
                    <a:gd name="T7" fmla="*/ 0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8" h="117">
                      <a:moveTo>
                        <a:pt x="208" y="0"/>
                      </a:moveTo>
                      <a:lnTo>
                        <a:pt x="0" y="117"/>
                      </a:lnTo>
                      <a:lnTo>
                        <a:pt x="208" y="0"/>
                      </a:lnTo>
                      <a:lnTo>
                        <a:pt x="208" y="0"/>
                      </a:lnTo>
                      <a:close/>
                    </a:path>
                  </a:pathLst>
                </a:custGeom>
                <a:solidFill>
                  <a:srgbClr val="9BB8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16" name="Freeform 348">
                  <a:extLst>
                    <a:ext uri="{FF2B5EF4-FFF2-40B4-BE49-F238E27FC236}">
                      <a16:creationId xmlns:a16="http://schemas.microsoft.com/office/drawing/2014/main" id="{55511E91-FBDA-4026-B97F-DF71A68D6C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95" y="1770"/>
                  <a:ext cx="208" cy="117"/>
                </a:xfrm>
                <a:custGeom>
                  <a:avLst/>
                  <a:gdLst>
                    <a:gd name="T0" fmla="*/ 208 w 208"/>
                    <a:gd name="T1" fmla="*/ 0 h 117"/>
                    <a:gd name="T2" fmla="*/ 0 w 208"/>
                    <a:gd name="T3" fmla="*/ 117 h 117"/>
                    <a:gd name="T4" fmla="*/ 208 w 208"/>
                    <a:gd name="T5" fmla="*/ 0 h 117"/>
                    <a:gd name="T6" fmla="*/ 208 w 208"/>
                    <a:gd name="T7" fmla="*/ 0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8" h="117">
                      <a:moveTo>
                        <a:pt x="208" y="0"/>
                      </a:moveTo>
                      <a:lnTo>
                        <a:pt x="0" y="117"/>
                      </a:lnTo>
                      <a:lnTo>
                        <a:pt x="208" y="0"/>
                      </a:lnTo>
                      <a:lnTo>
                        <a:pt x="208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17" name="Freeform 349">
                  <a:extLst>
                    <a:ext uri="{FF2B5EF4-FFF2-40B4-BE49-F238E27FC236}">
                      <a16:creationId xmlns:a16="http://schemas.microsoft.com/office/drawing/2014/main" id="{DEB49D73-2D5F-4695-A062-3C09E19E7A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05" y="1430"/>
                  <a:ext cx="790" cy="476"/>
                </a:xfrm>
                <a:custGeom>
                  <a:avLst/>
                  <a:gdLst>
                    <a:gd name="T0" fmla="*/ 0 w 790"/>
                    <a:gd name="T1" fmla="*/ 0 h 476"/>
                    <a:gd name="T2" fmla="*/ 0 w 790"/>
                    <a:gd name="T3" fmla="*/ 21 h 476"/>
                    <a:gd name="T4" fmla="*/ 790 w 790"/>
                    <a:gd name="T5" fmla="*/ 476 h 476"/>
                    <a:gd name="T6" fmla="*/ 790 w 790"/>
                    <a:gd name="T7" fmla="*/ 457 h 476"/>
                    <a:gd name="T8" fmla="*/ 546 w 790"/>
                    <a:gd name="T9" fmla="*/ 316 h 476"/>
                    <a:gd name="T10" fmla="*/ 546 w 790"/>
                    <a:gd name="T11" fmla="*/ 316 h 476"/>
                    <a:gd name="T12" fmla="*/ 544 w 790"/>
                    <a:gd name="T13" fmla="*/ 314 h 476"/>
                    <a:gd name="T14" fmla="*/ 274 w 790"/>
                    <a:gd name="T15" fmla="*/ 159 h 476"/>
                    <a:gd name="T16" fmla="*/ 274 w 790"/>
                    <a:gd name="T17" fmla="*/ 159 h 476"/>
                    <a:gd name="T18" fmla="*/ 268 w 790"/>
                    <a:gd name="T19" fmla="*/ 155 h 476"/>
                    <a:gd name="T20" fmla="*/ 0 w 790"/>
                    <a:gd name="T21" fmla="*/ 0 h 4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90" h="476">
                      <a:moveTo>
                        <a:pt x="0" y="0"/>
                      </a:moveTo>
                      <a:lnTo>
                        <a:pt x="0" y="21"/>
                      </a:lnTo>
                      <a:lnTo>
                        <a:pt x="790" y="476"/>
                      </a:lnTo>
                      <a:lnTo>
                        <a:pt x="790" y="457"/>
                      </a:lnTo>
                      <a:lnTo>
                        <a:pt x="546" y="316"/>
                      </a:lnTo>
                      <a:lnTo>
                        <a:pt x="546" y="316"/>
                      </a:lnTo>
                      <a:lnTo>
                        <a:pt x="544" y="314"/>
                      </a:lnTo>
                      <a:lnTo>
                        <a:pt x="274" y="159"/>
                      </a:lnTo>
                      <a:lnTo>
                        <a:pt x="274" y="159"/>
                      </a:lnTo>
                      <a:lnTo>
                        <a:pt x="268" y="15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E8A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18" name="Freeform 350">
                  <a:extLst>
                    <a:ext uri="{FF2B5EF4-FFF2-40B4-BE49-F238E27FC236}">
                      <a16:creationId xmlns:a16="http://schemas.microsoft.com/office/drawing/2014/main" id="{1DB90DA8-5825-4016-87F8-2FDC05FE26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05" y="1430"/>
                  <a:ext cx="790" cy="476"/>
                </a:xfrm>
                <a:custGeom>
                  <a:avLst/>
                  <a:gdLst>
                    <a:gd name="T0" fmla="*/ 0 w 790"/>
                    <a:gd name="T1" fmla="*/ 0 h 476"/>
                    <a:gd name="T2" fmla="*/ 0 w 790"/>
                    <a:gd name="T3" fmla="*/ 21 h 476"/>
                    <a:gd name="T4" fmla="*/ 790 w 790"/>
                    <a:gd name="T5" fmla="*/ 476 h 476"/>
                    <a:gd name="T6" fmla="*/ 790 w 790"/>
                    <a:gd name="T7" fmla="*/ 457 h 476"/>
                    <a:gd name="T8" fmla="*/ 546 w 790"/>
                    <a:gd name="T9" fmla="*/ 316 h 476"/>
                    <a:gd name="T10" fmla="*/ 546 w 790"/>
                    <a:gd name="T11" fmla="*/ 316 h 476"/>
                    <a:gd name="T12" fmla="*/ 544 w 790"/>
                    <a:gd name="T13" fmla="*/ 314 h 476"/>
                    <a:gd name="T14" fmla="*/ 274 w 790"/>
                    <a:gd name="T15" fmla="*/ 159 h 476"/>
                    <a:gd name="T16" fmla="*/ 274 w 790"/>
                    <a:gd name="T17" fmla="*/ 159 h 476"/>
                    <a:gd name="T18" fmla="*/ 268 w 790"/>
                    <a:gd name="T19" fmla="*/ 155 h 476"/>
                    <a:gd name="T20" fmla="*/ 0 w 790"/>
                    <a:gd name="T21" fmla="*/ 0 h 4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90" h="476">
                      <a:moveTo>
                        <a:pt x="0" y="0"/>
                      </a:moveTo>
                      <a:lnTo>
                        <a:pt x="0" y="21"/>
                      </a:lnTo>
                      <a:lnTo>
                        <a:pt x="790" y="476"/>
                      </a:lnTo>
                      <a:lnTo>
                        <a:pt x="790" y="457"/>
                      </a:lnTo>
                      <a:lnTo>
                        <a:pt x="546" y="316"/>
                      </a:lnTo>
                      <a:lnTo>
                        <a:pt x="546" y="316"/>
                      </a:lnTo>
                      <a:lnTo>
                        <a:pt x="544" y="314"/>
                      </a:lnTo>
                      <a:lnTo>
                        <a:pt x="274" y="159"/>
                      </a:lnTo>
                      <a:lnTo>
                        <a:pt x="274" y="159"/>
                      </a:lnTo>
                      <a:lnTo>
                        <a:pt x="268" y="15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19" name="Freeform 351">
                  <a:extLst>
                    <a:ext uri="{FF2B5EF4-FFF2-40B4-BE49-F238E27FC236}">
                      <a16:creationId xmlns:a16="http://schemas.microsoft.com/office/drawing/2014/main" id="{AA4C7EBC-4FF5-4336-A42C-6A3CBF591E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05" y="1451"/>
                  <a:ext cx="790" cy="475"/>
                </a:xfrm>
                <a:custGeom>
                  <a:avLst/>
                  <a:gdLst>
                    <a:gd name="T0" fmla="*/ 0 w 790"/>
                    <a:gd name="T1" fmla="*/ 0 h 475"/>
                    <a:gd name="T2" fmla="*/ 0 w 790"/>
                    <a:gd name="T3" fmla="*/ 20 h 475"/>
                    <a:gd name="T4" fmla="*/ 790 w 790"/>
                    <a:gd name="T5" fmla="*/ 475 h 475"/>
                    <a:gd name="T6" fmla="*/ 790 w 790"/>
                    <a:gd name="T7" fmla="*/ 455 h 475"/>
                    <a:gd name="T8" fmla="*/ 0 w 790"/>
                    <a:gd name="T9" fmla="*/ 0 h 4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0" h="475">
                      <a:moveTo>
                        <a:pt x="0" y="0"/>
                      </a:moveTo>
                      <a:lnTo>
                        <a:pt x="0" y="20"/>
                      </a:lnTo>
                      <a:lnTo>
                        <a:pt x="790" y="475"/>
                      </a:lnTo>
                      <a:lnTo>
                        <a:pt x="790" y="45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E8B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20" name="Freeform 352">
                  <a:extLst>
                    <a:ext uri="{FF2B5EF4-FFF2-40B4-BE49-F238E27FC236}">
                      <a16:creationId xmlns:a16="http://schemas.microsoft.com/office/drawing/2014/main" id="{BB0FCE31-3C3B-4544-B212-FC063F34FA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05" y="1451"/>
                  <a:ext cx="790" cy="475"/>
                </a:xfrm>
                <a:custGeom>
                  <a:avLst/>
                  <a:gdLst>
                    <a:gd name="T0" fmla="*/ 0 w 790"/>
                    <a:gd name="T1" fmla="*/ 0 h 475"/>
                    <a:gd name="T2" fmla="*/ 0 w 790"/>
                    <a:gd name="T3" fmla="*/ 20 h 475"/>
                    <a:gd name="T4" fmla="*/ 790 w 790"/>
                    <a:gd name="T5" fmla="*/ 475 h 475"/>
                    <a:gd name="T6" fmla="*/ 790 w 790"/>
                    <a:gd name="T7" fmla="*/ 455 h 475"/>
                    <a:gd name="T8" fmla="*/ 0 w 790"/>
                    <a:gd name="T9" fmla="*/ 0 h 4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90" h="475">
                      <a:moveTo>
                        <a:pt x="0" y="0"/>
                      </a:moveTo>
                      <a:lnTo>
                        <a:pt x="0" y="20"/>
                      </a:lnTo>
                      <a:lnTo>
                        <a:pt x="790" y="475"/>
                      </a:lnTo>
                      <a:lnTo>
                        <a:pt x="790" y="45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21" name="Freeform 353">
                  <a:extLst>
                    <a:ext uri="{FF2B5EF4-FFF2-40B4-BE49-F238E27FC236}">
                      <a16:creationId xmlns:a16="http://schemas.microsoft.com/office/drawing/2014/main" id="{11BD9430-F8D8-4B51-9408-53A862D080A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005" y="1430"/>
                  <a:ext cx="790" cy="457"/>
                </a:xfrm>
                <a:custGeom>
                  <a:avLst/>
                  <a:gdLst>
                    <a:gd name="T0" fmla="*/ 546 w 790"/>
                    <a:gd name="T1" fmla="*/ 316 h 457"/>
                    <a:gd name="T2" fmla="*/ 546 w 790"/>
                    <a:gd name="T3" fmla="*/ 316 h 457"/>
                    <a:gd name="T4" fmla="*/ 790 w 790"/>
                    <a:gd name="T5" fmla="*/ 457 h 457"/>
                    <a:gd name="T6" fmla="*/ 546 w 790"/>
                    <a:gd name="T7" fmla="*/ 316 h 457"/>
                    <a:gd name="T8" fmla="*/ 274 w 790"/>
                    <a:gd name="T9" fmla="*/ 159 h 457"/>
                    <a:gd name="T10" fmla="*/ 274 w 790"/>
                    <a:gd name="T11" fmla="*/ 159 h 457"/>
                    <a:gd name="T12" fmla="*/ 544 w 790"/>
                    <a:gd name="T13" fmla="*/ 314 h 457"/>
                    <a:gd name="T14" fmla="*/ 544 w 790"/>
                    <a:gd name="T15" fmla="*/ 314 h 457"/>
                    <a:gd name="T16" fmla="*/ 274 w 790"/>
                    <a:gd name="T17" fmla="*/ 159 h 457"/>
                    <a:gd name="T18" fmla="*/ 0 w 790"/>
                    <a:gd name="T19" fmla="*/ 0 h 457"/>
                    <a:gd name="T20" fmla="*/ 0 w 790"/>
                    <a:gd name="T21" fmla="*/ 0 h 457"/>
                    <a:gd name="T22" fmla="*/ 0 w 790"/>
                    <a:gd name="T23" fmla="*/ 0 h 457"/>
                    <a:gd name="T24" fmla="*/ 268 w 790"/>
                    <a:gd name="T25" fmla="*/ 155 h 457"/>
                    <a:gd name="T26" fmla="*/ 268 w 790"/>
                    <a:gd name="T27" fmla="*/ 155 h 457"/>
                    <a:gd name="T28" fmla="*/ 0 w 790"/>
                    <a:gd name="T29" fmla="*/ 0 h 4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790" h="457">
                      <a:moveTo>
                        <a:pt x="546" y="316"/>
                      </a:moveTo>
                      <a:lnTo>
                        <a:pt x="546" y="316"/>
                      </a:lnTo>
                      <a:lnTo>
                        <a:pt x="790" y="457"/>
                      </a:lnTo>
                      <a:lnTo>
                        <a:pt x="546" y="316"/>
                      </a:lnTo>
                      <a:close/>
                      <a:moveTo>
                        <a:pt x="274" y="159"/>
                      </a:moveTo>
                      <a:lnTo>
                        <a:pt x="274" y="159"/>
                      </a:lnTo>
                      <a:lnTo>
                        <a:pt x="544" y="314"/>
                      </a:lnTo>
                      <a:lnTo>
                        <a:pt x="544" y="314"/>
                      </a:lnTo>
                      <a:lnTo>
                        <a:pt x="274" y="159"/>
                      </a:lnTo>
                      <a:close/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68" y="155"/>
                      </a:lnTo>
                      <a:lnTo>
                        <a:pt x="268" y="15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08C9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22" name="Freeform 354">
                  <a:extLst>
                    <a:ext uri="{FF2B5EF4-FFF2-40B4-BE49-F238E27FC236}">
                      <a16:creationId xmlns:a16="http://schemas.microsoft.com/office/drawing/2014/main" id="{E796F468-8897-4ADA-9BF9-473C30955FD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005" y="1430"/>
                  <a:ext cx="790" cy="457"/>
                </a:xfrm>
                <a:custGeom>
                  <a:avLst/>
                  <a:gdLst>
                    <a:gd name="T0" fmla="*/ 546 w 790"/>
                    <a:gd name="T1" fmla="*/ 316 h 457"/>
                    <a:gd name="T2" fmla="*/ 546 w 790"/>
                    <a:gd name="T3" fmla="*/ 316 h 457"/>
                    <a:gd name="T4" fmla="*/ 790 w 790"/>
                    <a:gd name="T5" fmla="*/ 457 h 457"/>
                    <a:gd name="T6" fmla="*/ 546 w 790"/>
                    <a:gd name="T7" fmla="*/ 316 h 457"/>
                    <a:gd name="T8" fmla="*/ 274 w 790"/>
                    <a:gd name="T9" fmla="*/ 159 h 457"/>
                    <a:gd name="T10" fmla="*/ 274 w 790"/>
                    <a:gd name="T11" fmla="*/ 159 h 457"/>
                    <a:gd name="T12" fmla="*/ 544 w 790"/>
                    <a:gd name="T13" fmla="*/ 314 h 457"/>
                    <a:gd name="T14" fmla="*/ 544 w 790"/>
                    <a:gd name="T15" fmla="*/ 314 h 457"/>
                    <a:gd name="T16" fmla="*/ 274 w 790"/>
                    <a:gd name="T17" fmla="*/ 159 h 457"/>
                    <a:gd name="T18" fmla="*/ 0 w 790"/>
                    <a:gd name="T19" fmla="*/ 0 h 457"/>
                    <a:gd name="T20" fmla="*/ 0 w 790"/>
                    <a:gd name="T21" fmla="*/ 0 h 457"/>
                    <a:gd name="T22" fmla="*/ 0 w 790"/>
                    <a:gd name="T23" fmla="*/ 0 h 457"/>
                    <a:gd name="T24" fmla="*/ 268 w 790"/>
                    <a:gd name="T25" fmla="*/ 155 h 457"/>
                    <a:gd name="T26" fmla="*/ 268 w 790"/>
                    <a:gd name="T27" fmla="*/ 155 h 457"/>
                    <a:gd name="T28" fmla="*/ 0 w 790"/>
                    <a:gd name="T29" fmla="*/ 0 h 4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790" h="457">
                      <a:moveTo>
                        <a:pt x="546" y="316"/>
                      </a:moveTo>
                      <a:lnTo>
                        <a:pt x="546" y="316"/>
                      </a:lnTo>
                      <a:lnTo>
                        <a:pt x="790" y="457"/>
                      </a:lnTo>
                      <a:lnTo>
                        <a:pt x="546" y="316"/>
                      </a:lnTo>
                      <a:moveTo>
                        <a:pt x="274" y="159"/>
                      </a:moveTo>
                      <a:lnTo>
                        <a:pt x="274" y="159"/>
                      </a:lnTo>
                      <a:lnTo>
                        <a:pt x="544" y="314"/>
                      </a:lnTo>
                      <a:lnTo>
                        <a:pt x="544" y="314"/>
                      </a:lnTo>
                      <a:lnTo>
                        <a:pt x="274" y="159"/>
                      </a:lnTo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68" y="155"/>
                      </a:lnTo>
                      <a:lnTo>
                        <a:pt x="268" y="15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23" name="Rectangle 355">
                  <a:extLst>
                    <a:ext uri="{FF2B5EF4-FFF2-40B4-BE49-F238E27FC236}">
                      <a16:creationId xmlns:a16="http://schemas.microsoft.com/office/drawing/2014/main" id="{FCA99A86-0888-4A91-B75B-FB28272940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005" y="1430"/>
                  <a:ext cx="1" cy="1"/>
                </a:xfrm>
                <a:prstGeom prst="rect">
                  <a:avLst/>
                </a:prstGeom>
                <a:solidFill>
                  <a:srgbClr val="48849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24" name="Freeform 356">
                  <a:extLst>
                    <a:ext uri="{FF2B5EF4-FFF2-40B4-BE49-F238E27FC236}">
                      <a16:creationId xmlns:a16="http://schemas.microsoft.com/office/drawing/2014/main" id="{F26C97B6-708E-4FFE-A208-059E8E1659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05" y="143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25" name="Freeform 357">
                  <a:extLst>
                    <a:ext uri="{FF2B5EF4-FFF2-40B4-BE49-F238E27FC236}">
                      <a16:creationId xmlns:a16="http://schemas.microsoft.com/office/drawing/2014/main" id="{7078CB9B-32B0-4B40-A4E3-E7E31CC58B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9" y="1744"/>
                  <a:ext cx="2" cy="2"/>
                </a:xfrm>
                <a:custGeom>
                  <a:avLst/>
                  <a:gdLst>
                    <a:gd name="T0" fmla="*/ 0 w 2"/>
                    <a:gd name="T1" fmla="*/ 0 h 2"/>
                    <a:gd name="T2" fmla="*/ 2 w 2"/>
                    <a:gd name="T3" fmla="*/ 2 h 2"/>
                    <a:gd name="T4" fmla="*/ 2 w 2"/>
                    <a:gd name="T5" fmla="*/ 2 h 2"/>
                    <a:gd name="T6" fmla="*/ 0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690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26" name="Freeform 358">
                  <a:extLst>
                    <a:ext uri="{FF2B5EF4-FFF2-40B4-BE49-F238E27FC236}">
                      <a16:creationId xmlns:a16="http://schemas.microsoft.com/office/drawing/2014/main" id="{749FDF99-B21F-41F7-9DAB-35C8523FD4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9" y="1744"/>
                  <a:ext cx="2" cy="2"/>
                </a:xfrm>
                <a:custGeom>
                  <a:avLst/>
                  <a:gdLst>
                    <a:gd name="T0" fmla="*/ 0 w 2"/>
                    <a:gd name="T1" fmla="*/ 0 h 2"/>
                    <a:gd name="T2" fmla="*/ 2 w 2"/>
                    <a:gd name="T3" fmla="*/ 2 h 2"/>
                    <a:gd name="T4" fmla="*/ 2 w 2"/>
                    <a:gd name="T5" fmla="*/ 2 h 2"/>
                    <a:gd name="T6" fmla="*/ 0 w 2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27" name="Freeform 359">
                  <a:extLst>
                    <a:ext uri="{FF2B5EF4-FFF2-40B4-BE49-F238E27FC236}">
                      <a16:creationId xmlns:a16="http://schemas.microsoft.com/office/drawing/2014/main" id="{7CE5B4B8-3361-4A26-92FD-A2289752BB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9" y="1744"/>
                  <a:ext cx="2" cy="2"/>
                </a:xfrm>
                <a:custGeom>
                  <a:avLst/>
                  <a:gdLst>
                    <a:gd name="T0" fmla="*/ 0 w 2"/>
                    <a:gd name="T1" fmla="*/ 0 h 2"/>
                    <a:gd name="T2" fmla="*/ 0 w 2"/>
                    <a:gd name="T3" fmla="*/ 0 h 2"/>
                    <a:gd name="T4" fmla="*/ 2 w 2"/>
                    <a:gd name="T5" fmla="*/ 2 h 2"/>
                    <a:gd name="T6" fmla="*/ 2 w 2"/>
                    <a:gd name="T7" fmla="*/ 2 h 2"/>
                    <a:gd name="T8" fmla="*/ 0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791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28" name="Freeform 360">
                  <a:extLst>
                    <a:ext uri="{FF2B5EF4-FFF2-40B4-BE49-F238E27FC236}">
                      <a16:creationId xmlns:a16="http://schemas.microsoft.com/office/drawing/2014/main" id="{C7E993D8-7FAE-4ADD-9571-BD1C1FFC29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9" y="1744"/>
                  <a:ext cx="2" cy="2"/>
                </a:xfrm>
                <a:custGeom>
                  <a:avLst/>
                  <a:gdLst>
                    <a:gd name="T0" fmla="*/ 0 w 2"/>
                    <a:gd name="T1" fmla="*/ 0 h 2"/>
                    <a:gd name="T2" fmla="*/ 0 w 2"/>
                    <a:gd name="T3" fmla="*/ 0 h 2"/>
                    <a:gd name="T4" fmla="*/ 2 w 2"/>
                    <a:gd name="T5" fmla="*/ 2 h 2"/>
                    <a:gd name="T6" fmla="*/ 2 w 2"/>
                    <a:gd name="T7" fmla="*/ 2 h 2"/>
                    <a:gd name="T8" fmla="*/ 0 w 2"/>
                    <a:gd name="T9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29" name="Freeform 361">
                  <a:extLst>
                    <a:ext uri="{FF2B5EF4-FFF2-40B4-BE49-F238E27FC236}">
                      <a16:creationId xmlns:a16="http://schemas.microsoft.com/office/drawing/2014/main" id="{EA5567F7-FBD7-4F84-B763-5724959247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73" y="1585"/>
                  <a:ext cx="6" cy="4"/>
                </a:xfrm>
                <a:custGeom>
                  <a:avLst/>
                  <a:gdLst>
                    <a:gd name="T0" fmla="*/ 0 w 6"/>
                    <a:gd name="T1" fmla="*/ 0 h 4"/>
                    <a:gd name="T2" fmla="*/ 6 w 6"/>
                    <a:gd name="T3" fmla="*/ 4 h 4"/>
                    <a:gd name="T4" fmla="*/ 6 w 6"/>
                    <a:gd name="T5" fmla="*/ 4 h 4"/>
                    <a:gd name="T6" fmla="*/ 0 w 6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4">
                      <a:moveTo>
                        <a:pt x="0" y="0"/>
                      </a:move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690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30" name="Freeform 362">
                  <a:extLst>
                    <a:ext uri="{FF2B5EF4-FFF2-40B4-BE49-F238E27FC236}">
                      <a16:creationId xmlns:a16="http://schemas.microsoft.com/office/drawing/2014/main" id="{91E9B727-72A7-4161-943B-13A38EA7D6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73" y="1585"/>
                  <a:ext cx="6" cy="4"/>
                </a:xfrm>
                <a:custGeom>
                  <a:avLst/>
                  <a:gdLst>
                    <a:gd name="T0" fmla="*/ 0 w 6"/>
                    <a:gd name="T1" fmla="*/ 0 h 4"/>
                    <a:gd name="T2" fmla="*/ 6 w 6"/>
                    <a:gd name="T3" fmla="*/ 4 h 4"/>
                    <a:gd name="T4" fmla="*/ 6 w 6"/>
                    <a:gd name="T5" fmla="*/ 4 h 4"/>
                    <a:gd name="T6" fmla="*/ 0 w 6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4">
                      <a:moveTo>
                        <a:pt x="0" y="0"/>
                      </a:move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31" name="Freeform 363">
                  <a:extLst>
                    <a:ext uri="{FF2B5EF4-FFF2-40B4-BE49-F238E27FC236}">
                      <a16:creationId xmlns:a16="http://schemas.microsoft.com/office/drawing/2014/main" id="{18A558A6-C894-4A4E-8A41-9BE3913C1B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73" y="1585"/>
                  <a:ext cx="6" cy="4"/>
                </a:xfrm>
                <a:custGeom>
                  <a:avLst/>
                  <a:gdLst>
                    <a:gd name="T0" fmla="*/ 0 w 6"/>
                    <a:gd name="T1" fmla="*/ 0 h 4"/>
                    <a:gd name="T2" fmla="*/ 0 w 6"/>
                    <a:gd name="T3" fmla="*/ 0 h 4"/>
                    <a:gd name="T4" fmla="*/ 6 w 6"/>
                    <a:gd name="T5" fmla="*/ 4 h 4"/>
                    <a:gd name="T6" fmla="*/ 6 w 6"/>
                    <a:gd name="T7" fmla="*/ 4 h 4"/>
                    <a:gd name="T8" fmla="*/ 0 w 6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791A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32" name="Freeform 364">
                  <a:extLst>
                    <a:ext uri="{FF2B5EF4-FFF2-40B4-BE49-F238E27FC236}">
                      <a16:creationId xmlns:a16="http://schemas.microsoft.com/office/drawing/2014/main" id="{131BA008-B7F7-4C30-9911-2C0CEB5C9D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73" y="1585"/>
                  <a:ext cx="6" cy="4"/>
                </a:xfrm>
                <a:custGeom>
                  <a:avLst/>
                  <a:gdLst>
                    <a:gd name="T0" fmla="*/ 0 w 6"/>
                    <a:gd name="T1" fmla="*/ 0 h 4"/>
                    <a:gd name="T2" fmla="*/ 0 w 6"/>
                    <a:gd name="T3" fmla="*/ 0 h 4"/>
                    <a:gd name="T4" fmla="*/ 6 w 6"/>
                    <a:gd name="T5" fmla="*/ 4 h 4"/>
                    <a:gd name="T6" fmla="*/ 6 w 6"/>
                    <a:gd name="T7" fmla="*/ 4 h 4"/>
                    <a:gd name="T8" fmla="*/ 0 w 6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" h="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33" name="Freeform 365">
                  <a:extLst>
                    <a:ext uri="{FF2B5EF4-FFF2-40B4-BE49-F238E27FC236}">
                      <a16:creationId xmlns:a16="http://schemas.microsoft.com/office/drawing/2014/main" id="{2944F26B-FC42-401C-9390-86871AE9E12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750" y="1284"/>
                  <a:ext cx="0" cy="20"/>
                </a:xfrm>
                <a:custGeom>
                  <a:avLst/>
                  <a:gdLst>
                    <a:gd name="T0" fmla="*/ 0 h 20"/>
                    <a:gd name="T1" fmla="*/ 20 h 20"/>
                    <a:gd name="T2" fmla="*/ 20 h 20"/>
                    <a:gd name="T3" fmla="*/ 0 h 20"/>
                    <a:gd name="T4" fmla="*/ 0 h 20"/>
                    <a:gd name="T5" fmla="*/ 0 h 20"/>
                    <a:gd name="T6" fmla="*/ 0 h 20"/>
                    <a:gd name="T7" fmla="*/ 0 h 20"/>
                    <a:gd name="T8" fmla="*/ 0 h 20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</a:cxnLst>
                  <a:rect l="0" t="0" r="r" b="b"/>
                  <a:pathLst>
                    <a:path h="20">
                      <a:moveTo>
                        <a:pt x="0" y="0"/>
                      </a:move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B6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34" name="Freeform 366">
                  <a:extLst>
                    <a:ext uri="{FF2B5EF4-FFF2-40B4-BE49-F238E27FC236}">
                      <a16:creationId xmlns:a16="http://schemas.microsoft.com/office/drawing/2014/main" id="{1EF24F1D-CB52-4ECB-9734-027F89A4885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750" y="1284"/>
                  <a:ext cx="0" cy="20"/>
                </a:xfrm>
                <a:custGeom>
                  <a:avLst/>
                  <a:gdLst>
                    <a:gd name="T0" fmla="*/ 0 h 20"/>
                    <a:gd name="T1" fmla="*/ 20 h 20"/>
                    <a:gd name="T2" fmla="*/ 20 h 20"/>
                    <a:gd name="T3" fmla="*/ 0 h 20"/>
                    <a:gd name="T4" fmla="*/ 0 h 20"/>
                    <a:gd name="T5" fmla="*/ 0 h 20"/>
                    <a:gd name="T6" fmla="*/ 0 h 20"/>
                    <a:gd name="T7" fmla="*/ 0 h 20"/>
                    <a:gd name="T8" fmla="*/ 0 h 20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</a:cxnLst>
                  <a:rect l="0" t="0" r="r" b="b"/>
                  <a:pathLst>
                    <a:path h="20">
                      <a:moveTo>
                        <a:pt x="0" y="0"/>
                      </a:moveTo>
                      <a:lnTo>
                        <a:pt x="0" y="20"/>
                      </a:lnTo>
                      <a:lnTo>
                        <a:pt x="0" y="20"/>
                      </a:lnTo>
                      <a:lnTo>
                        <a:pt x="0" y="0"/>
                      </a:lnTo>
                      <a:lnTo>
                        <a:pt x="0" y="0"/>
                      </a:lnTo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35" name="Freeform 367">
                  <a:extLst>
                    <a:ext uri="{FF2B5EF4-FFF2-40B4-BE49-F238E27FC236}">
                      <a16:creationId xmlns:a16="http://schemas.microsoft.com/office/drawing/2014/main" id="{D19CCCE1-3547-401C-8B59-EA665477FC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50" y="1304"/>
                  <a:ext cx="255" cy="167"/>
                </a:xfrm>
                <a:custGeom>
                  <a:avLst/>
                  <a:gdLst>
                    <a:gd name="T0" fmla="*/ 0 w 255"/>
                    <a:gd name="T1" fmla="*/ 0 h 167"/>
                    <a:gd name="T2" fmla="*/ 0 w 255"/>
                    <a:gd name="T3" fmla="*/ 20 h 167"/>
                    <a:gd name="T4" fmla="*/ 255 w 255"/>
                    <a:gd name="T5" fmla="*/ 167 h 167"/>
                    <a:gd name="T6" fmla="*/ 255 w 255"/>
                    <a:gd name="T7" fmla="*/ 167 h 167"/>
                    <a:gd name="T8" fmla="*/ 0 w 255"/>
                    <a:gd name="T9" fmla="*/ 20 h 167"/>
                    <a:gd name="T10" fmla="*/ 0 w 255"/>
                    <a:gd name="T11" fmla="*/ 0 h 167"/>
                    <a:gd name="T12" fmla="*/ 0 w 255"/>
                    <a:gd name="T13" fmla="*/ 0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55" h="167">
                      <a:moveTo>
                        <a:pt x="0" y="0"/>
                      </a:moveTo>
                      <a:lnTo>
                        <a:pt x="0" y="20"/>
                      </a:lnTo>
                      <a:lnTo>
                        <a:pt x="255" y="167"/>
                      </a:lnTo>
                      <a:lnTo>
                        <a:pt x="255" y="167"/>
                      </a:lnTo>
                      <a:lnTo>
                        <a:pt x="0" y="2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B6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36" name="Freeform 368">
                  <a:extLst>
                    <a:ext uri="{FF2B5EF4-FFF2-40B4-BE49-F238E27FC236}">
                      <a16:creationId xmlns:a16="http://schemas.microsoft.com/office/drawing/2014/main" id="{00C5E6B3-4FCE-4B63-A805-E1DC469105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50" y="1304"/>
                  <a:ext cx="255" cy="167"/>
                </a:xfrm>
                <a:custGeom>
                  <a:avLst/>
                  <a:gdLst>
                    <a:gd name="T0" fmla="*/ 0 w 255"/>
                    <a:gd name="T1" fmla="*/ 0 h 167"/>
                    <a:gd name="T2" fmla="*/ 0 w 255"/>
                    <a:gd name="T3" fmla="*/ 20 h 167"/>
                    <a:gd name="T4" fmla="*/ 255 w 255"/>
                    <a:gd name="T5" fmla="*/ 167 h 167"/>
                    <a:gd name="T6" fmla="*/ 255 w 255"/>
                    <a:gd name="T7" fmla="*/ 167 h 167"/>
                    <a:gd name="T8" fmla="*/ 0 w 255"/>
                    <a:gd name="T9" fmla="*/ 20 h 167"/>
                    <a:gd name="T10" fmla="*/ 0 w 255"/>
                    <a:gd name="T11" fmla="*/ 0 h 167"/>
                    <a:gd name="T12" fmla="*/ 0 w 255"/>
                    <a:gd name="T13" fmla="*/ 0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55" h="167">
                      <a:moveTo>
                        <a:pt x="0" y="0"/>
                      </a:moveTo>
                      <a:lnTo>
                        <a:pt x="0" y="20"/>
                      </a:lnTo>
                      <a:lnTo>
                        <a:pt x="255" y="167"/>
                      </a:lnTo>
                      <a:lnTo>
                        <a:pt x="255" y="167"/>
                      </a:lnTo>
                      <a:lnTo>
                        <a:pt x="0" y="2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37" name="Freeform 369">
                  <a:extLst>
                    <a:ext uri="{FF2B5EF4-FFF2-40B4-BE49-F238E27FC236}">
                      <a16:creationId xmlns:a16="http://schemas.microsoft.com/office/drawing/2014/main" id="{83B55989-A4D2-4D8B-84C7-CEF56B5E1F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50" y="128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5ACE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38" name="Freeform 370">
                  <a:extLst>
                    <a:ext uri="{FF2B5EF4-FFF2-40B4-BE49-F238E27FC236}">
                      <a16:creationId xmlns:a16="http://schemas.microsoft.com/office/drawing/2014/main" id="{FA5DCC75-FDE4-48D6-820F-5A59C803F7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50" y="128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39" name="Freeform 371">
                  <a:extLst>
                    <a:ext uri="{FF2B5EF4-FFF2-40B4-BE49-F238E27FC236}">
                      <a16:creationId xmlns:a16="http://schemas.microsoft.com/office/drawing/2014/main" id="{CF5C22A1-45B8-4237-8379-1B4F5554F1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50" y="1284"/>
                  <a:ext cx="255" cy="146"/>
                </a:xfrm>
                <a:custGeom>
                  <a:avLst/>
                  <a:gdLst>
                    <a:gd name="T0" fmla="*/ 0 w 255"/>
                    <a:gd name="T1" fmla="*/ 0 h 146"/>
                    <a:gd name="T2" fmla="*/ 0 w 255"/>
                    <a:gd name="T3" fmla="*/ 0 h 146"/>
                    <a:gd name="T4" fmla="*/ 255 w 255"/>
                    <a:gd name="T5" fmla="*/ 146 h 146"/>
                    <a:gd name="T6" fmla="*/ 255 w 255"/>
                    <a:gd name="T7" fmla="*/ 146 h 146"/>
                    <a:gd name="T8" fmla="*/ 0 w 255"/>
                    <a:gd name="T9" fmla="*/ 0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5" h="14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55" y="146"/>
                      </a:lnTo>
                      <a:lnTo>
                        <a:pt x="255" y="14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6ADE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40" name="Freeform 372">
                  <a:extLst>
                    <a:ext uri="{FF2B5EF4-FFF2-40B4-BE49-F238E27FC236}">
                      <a16:creationId xmlns:a16="http://schemas.microsoft.com/office/drawing/2014/main" id="{922DF22C-3B3E-4EF0-857B-76E837CC54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50" y="1284"/>
                  <a:ext cx="255" cy="146"/>
                </a:xfrm>
                <a:custGeom>
                  <a:avLst/>
                  <a:gdLst>
                    <a:gd name="T0" fmla="*/ 0 w 255"/>
                    <a:gd name="T1" fmla="*/ 0 h 146"/>
                    <a:gd name="T2" fmla="*/ 0 w 255"/>
                    <a:gd name="T3" fmla="*/ 0 h 146"/>
                    <a:gd name="T4" fmla="*/ 255 w 255"/>
                    <a:gd name="T5" fmla="*/ 146 h 146"/>
                    <a:gd name="T6" fmla="*/ 255 w 255"/>
                    <a:gd name="T7" fmla="*/ 146 h 146"/>
                    <a:gd name="T8" fmla="*/ 0 w 255"/>
                    <a:gd name="T9" fmla="*/ 0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5" h="14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55" y="146"/>
                      </a:lnTo>
                      <a:lnTo>
                        <a:pt x="255" y="146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41" name="Freeform 373">
                  <a:extLst>
                    <a:ext uri="{FF2B5EF4-FFF2-40B4-BE49-F238E27FC236}">
                      <a16:creationId xmlns:a16="http://schemas.microsoft.com/office/drawing/2014/main" id="{9595E4EE-CC81-4B7E-8E1D-6651BDA021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50" y="1284"/>
                  <a:ext cx="255" cy="167"/>
                </a:xfrm>
                <a:custGeom>
                  <a:avLst/>
                  <a:gdLst>
                    <a:gd name="T0" fmla="*/ 0 w 255"/>
                    <a:gd name="T1" fmla="*/ 0 h 167"/>
                    <a:gd name="T2" fmla="*/ 0 w 255"/>
                    <a:gd name="T3" fmla="*/ 20 h 167"/>
                    <a:gd name="T4" fmla="*/ 255 w 255"/>
                    <a:gd name="T5" fmla="*/ 167 h 167"/>
                    <a:gd name="T6" fmla="*/ 255 w 255"/>
                    <a:gd name="T7" fmla="*/ 146 h 167"/>
                    <a:gd name="T8" fmla="*/ 255 w 255"/>
                    <a:gd name="T9" fmla="*/ 146 h 167"/>
                    <a:gd name="T10" fmla="*/ 255 w 255"/>
                    <a:gd name="T11" fmla="*/ 146 h 167"/>
                    <a:gd name="T12" fmla="*/ 0 w 255"/>
                    <a:gd name="T13" fmla="*/ 0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55" h="167">
                      <a:moveTo>
                        <a:pt x="0" y="0"/>
                      </a:moveTo>
                      <a:lnTo>
                        <a:pt x="0" y="20"/>
                      </a:lnTo>
                      <a:lnTo>
                        <a:pt x="255" y="167"/>
                      </a:lnTo>
                      <a:lnTo>
                        <a:pt x="255" y="146"/>
                      </a:lnTo>
                      <a:lnTo>
                        <a:pt x="255" y="146"/>
                      </a:lnTo>
                      <a:lnTo>
                        <a:pt x="255" y="14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69FC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42" name="Freeform 374">
                  <a:extLst>
                    <a:ext uri="{FF2B5EF4-FFF2-40B4-BE49-F238E27FC236}">
                      <a16:creationId xmlns:a16="http://schemas.microsoft.com/office/drawing/2014/main" id="{11FEA063-09CE-4791-979B-2EEBA728DF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50" y="1284"/>
                  <a:ext cx="255" cy="167"/>
                </a:xfrm>
                <a:custGeom>
                  <a:avLst/>
                  <a:gdLst>
                    <a:gd name="T0" fmla="*/ 0 w 255"/>
                    <a:gd name="T1" fmla="*/ 0 h 167"/>
                    <a:gd name="T2" fmla="*/ 0 w 255"/>
                    <a:gd name="T3" fmla="*/ 20 h 167"/>
                    <a:gd name="T4" fmla="*/ 255 w 255"/>
                    <a:gd name="T5" fmla="*/ 167 h 167"/>
                    <a:gd name="T6" fmla="*/ 255 w 255"/>
                    <a:gd name="T7" fmla="*/ 146 h 167"/>
                    <a:gd name="T8" fmla="*/ 255 w 255"/>
                    <a:gd name="T9" fmla="*/ 146 h 167"/>
                    <a:gd name="T10" fmla="*/ 255 w 255"/>
                    <a:gd name="T11" fmla="*/ 146 h 167"/>
                    <a:gd name="T12" fmla="*/ 0 w 255"/>
                    <a:gd name="T13" fmla="*/ 0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55" h="167">
                      <a:moveTo>
                        <a:pt x="0" y="0"/>
                      </a:moveTo>
                      <a:lnTo>
                        <a:pt x="0" y="20"/>
                      </a:lnTo>
                      <a:lnTo>
                        <a:pt x="255" y="167"/>
                      </a:lnTo>
                      <a:lnTo>
                        <a:pt x="255" y="146"/>
                      </a:lnTo>
                      <a:lnTo>
                        <a:pt x="255" y="146"/>
                      </a:lnTo>
                      <a:lnTo>
                        <a:pt x="255" y="146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43" name="Freeform 375">
                  <a:extLst>
                    <a:ext uri="{FF2B5EF4-FFF2-40B4-BE49-F238E27FC236}">
                      <a16:creationId xmlns:a16="http://schemas.microsoft.com/office/drawing/2014/main" id="{50CF3324-4EE2-41AB-9185-9062C93E37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50" y="1304"/>
                  <a:ext cx="255" cy="167"/>
                </a:xfrm>
                <a:custGeom>
                  <a:avLst/>
                  <a:gdLst>
                    <a:gd name="T0" fmla="*/ 0 w 255"/>
                    <a:gd name="T1" fmla="*/ 0 h 167"/>
                    <a:gd name="T2" fmla="*/ 0 w 255"/>
                    <a:gd name="T3" fmla="*/ 20 h 167"/>
                    <a:gd name="T4" fmla="*/ 255 w 255"/>
                    <a:gd name="T5" fmla="*/ 167 h 167"/>
                    <a:gd name="T6" fmla="*/ 255 w 255"/>
                    <a:gd name="T7" fmla="*/ 147 h 167"/>
                    <a:gd name="T8" fmla="*/ 0 w 255"/>
                    <a:gd name="T9" fmla="*/ 0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5" h="167">
                      <a:moveTo>
                        <a:pt x="0" y="0"/>
                      </a:moveTo>
                      <a:lnTo>
                        <a:pt x="0" y="20"/>
                      </a:lnTo>
                      <a:lnTo>
                        <a:pt x="255" y="167"/>
                      </a:lnTo>
                      <a:lnTo>
                        <a:pt x="255" y="14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79FC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44" name="Freeform 376">
                  <a:extLst>
                    <a:ext uri="{FF2B5EF4-FFF2-40B4-BE49-F238E27FC236}">
                      <a16:creationId xmlns:a16="http://schemas.microsoft.com/office/drawing/2014/main" id="{8035CDD1-5E6B-4D56-8F00-829445B102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50" y="1304"/>
                  <a:ext cx="255" cy="167"/>
                </a:xfrm>
                <a:custGeom>
                  <a:avLst/>
                  <a:gdLst>
                    <a:gd name="T0" fmla="*/ 0 w 255"/>
                    <a:gd name="T1" fmla="*/ 0 h 167"/>
                    <a:gd name="T2" fmla="*/ 0 w 255"/>
                    <a:gd name="T3" fmla="*/ 20 h 167"/>
                    <a:gd name="T4" fmla="*/ 255 w 255"/>
                    <a:gd name="T5" fmla="*/ 167 h 167"/>
                    <a:gd name="T6" fmla="*/ 255 w 255"/>
                    <a:gd name="T7" fmla="*/ 147 h 167"/>
                    <a:gd name="T8" fmla="*/ 0 w 255"/>
                    <a:gd name="T9" fmla="*/ 0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5" h="167">
                      <a:moveTo>
                        <a:pt x="0" y="0"/>
                      </a:moveTo>
                      <a:lnTo>
                        <a:pt x="0" y="20"/>
                      </a:lnTo>
                      <a:lnTo>
                        <a:pt x="255" y="167"/>
                      </a:lnTo>
                      <a:lnTo>
                        <a:pt x="255" y="14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45" name="Rectangle 377">
                  <a:extLst>
                    <a:ext uri="{FF2B5EF4-FFF2-40B4-BE49-F238E27FC236}">
                      <a16:creationId xmlns:a16="http://schemas.microsoft.com/office/drawing/2014/main" id="{8D9DBDD6-D1E6-46B3-86C1-271B097D31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005" y="1430"/>
                  <a:ext cx="1" cy="1"/>
                </a:xfrm>
                <a:prstGeom prst="rect">
                  <a:avLst/>
                </a:prstGeom>
                <a:solidFill>
                  <a:srgbClr val="379FC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46" name="Freeform 378">
                  <a:extLst>
                    <a:ext uri="{FF2B5EF4-FFF2-40B4-BE49-F238E27FC236}">
                      <a16:creationId xmlns:a16="http://schemas.microsoft.com/office/drawing/2014/main" id="{16E3AB0F-4692-40E9-9956-122745C6D7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05" y="143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47" name="Freeform 379">
                  <a:extLst>
                    <a:ext uri="{FF2B5EF4-FFF2-40B4-BE49-F238E27FC236}">
                      <a16:creationId xmlns:a16="http://schemas.microsoft.com/office/drawing/2014/main" id="{11C2152F-FCFD-4063-B2DE-96981AF48E4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750" y="1284"/>
                  <a:ext cx="255" cy="146"/>
                </a:xfrm>
                <a:custGeom>
                  <a:avLst/>
                  <a:gdLst>
                    <a:gd name="T0" fmla="*/ 0 w 255"/>
                    <a:gd name="T1" fmla="*/ 0 h 146"/>
                    <a:gd name="T2" fmla="*/ 0 w 255"/>
                    <a:gd name="T3" fmla="*/ 0 h 146"/>
                    <a:gd name="T4" fmla="*/ 255 w 255"/>
                    <a:gd name="T5" fmla="*/ 146 h 146"/>
                    <a:gd name="T6" fmla="*/ 255 w 255"/>
                    <a:gd name="T7" fmla="*/ 146 h 146"/>
                    <a:gd name="T8" fmla="*/ 0 w 255"/>
                    <a:gd name="T9" fmla="*/ 0 h 146"/>
                    <a:gd name="T10" fmla="*/ 0 w 255"/>
                    <a:gd name="T11" fmla="*/ 0 h 146"/>
                    <a:gd name="T12" fmla="*/ 0 w 255"/>
                    <a:gd name="T13" fmla="*/ 0 h 146"/>
                    <a:gd name="T14" fmla="*/ 0 w 255"/>
                    <a:gd name="T15" fmla="*/ 0 h 146"/>
                    <a:gd name="T16" fmla="*/ 0 w 255"/>
                    <a:gd name="T17" fmla="*/ 0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55" h="14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55" y="146"/>
                      </a:lnTo>
                      <a:lnTo>
                        <a:pt x="255" y="146"/>
                      </a:lnTo>
                      <a:lnTo>
                        <a:pt x="0" y="0"/>
                      </a:lnTo>
                      <a:close/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09DC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48" name="Freeform 380">
                  <a:extLst>
                    <a:ext uri="{FF2B5EF4-FFF2-40B4-BE49-F238E27FC236}">
                      <a16:creationId xmlns:a16="http://schemas.microsoft.com/office/drawing/2014/main" id="{D25B8A34-721A-477B-8AE4-D7DB0A6709F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750" y="1284"/>
                  <a:ext cx="255" cy="146"/>
                </a:xfrm>
                <a:custGeom>
                  <a:avLst/>
                  <a:gdLst>
                    <a:gd name="T0" fmla="*/ 0 w 255"/>
                    <a:gd name="T1" fmla="*/ 0 h 146"/>
                    <a:gd name="T2" fmla="*/ 0 w 255"/>
                    <a:gd name="T3" fmla="*/ 0 h 146"/>
                    <a:gd name="T4" fmla="*/ 255 w 255"/>
                    <a:gd name="T5" fmla="*/ 146 h 146"/>
                    <a:gd name="T6" fmla="*/ 255 w 255"/>
                    <a:gd name="T7" fmla="*/ 146 h 146"/>
                    <a:gd name="T8" fmla="*/ 0 w 255"/>
                    <a:gd name="T9" fmla="*/ 0 h 146"/>
                    <a:gd name="T10" fmla="*/ 0 w 255"/>
                    <a:gd name="T11" fmla="*/ 0 h 146"/>
                    <a:gd name="T12" fmla="*/ 0 w 255"/>
                    <a:gd name="T13" fmla="*/ 0 h 146"/>
                    <a:gd name="T14" fmla="*/ 0 w 255"/>
                    <a:gd name="T15" fmla="*/ 0 h 146"/>
                    <a:gd name="T16" fmla="*/ 0 w 255"/>
                    <a:gd name="T17" fmla="*/ 0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55" h="14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55" y="146"/>
                      </a:lnTo>
                      <a:lnTo>
                        <a:pt x="255" y="146"/>
                      </a:lnTo>
                      <a:lnTo>
                        <a:pt x="0" y="0"/>
                      </a:lnTo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49" name="Freeform 381">
                  <a:extLst>
                    <a:ext uri="{FF2B5EF4-FFF2-40B4-BE49-F238E27FC236}">
                      <a16:creationId xmlns:a16="http://schemas.microsoft.com/office/drawing/2014/main" id="{EDC50CD4-1EE1-440E-B374-A24D848B7A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50" y="1284"/>
                  <a:ext cx="255" cy="146"/>
                </a:xfrm>
                <a:custGeom>
                  <a:avLst/>
                  <a:gdLst>
                    <a:gd name="T0" fmla="*/ 0 w 255"/>
                    <a:gd name="T1" fmla="*/ 0 h 146"/>
                    <a:gd name="T2" fmla="*/ 0 w 255"/>
                    <a:gd name="T3" fmla="*/ 0 h 146"/>
                    <a:gd name="T4" fmla="*/ 255 w 255"/>
                    <a:gd name="T5" fmla="*/ 146 h 146"/>
                    <a:gd name="T6" fmla="*/ 255 w 255"/>
                    <a:gd name="T7" fmla="*/ 146 h 146"/>
                    <a:gd name="T8" fmla="*/ 255 w 255"/>
                    <a:gd name="T9" fmla="*/ 146 h 146"/>
                    <a:gd name="T10" fmla="*/ 0 w 255"/>
                    <a:gd name="T11" fmla="*/ 0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5" h="14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55" y="146"/>
                      </a:lnTo>
                      <a:lnTo>
                        <a:pt x="255" y="146"/>
                      </a:lnTo>
                      <a:lnTo>
                        <a:pt x="255" y="14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09DC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50" name="Freeform 382">
                  <a:extLst>
                    <a:ext uri="{FF2B5EF4-FFF2-40B4-BE49-F238E27FC236}">
                      <a16:creationId xmlns:a16="http://schemas.microsoft.com/office/drawing/2014/main" id="{C442CD55-BA70-4900-A122-1A32E47766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50" y="1284"/>
                  <a:ext cx="255" cy="146"/>
                </a:xfrm>
                <a:custGeom>
                  <a:avLst/>
                  <a:gdLst>
                    <a:gd name="T0" fmla="*/ 0 w 255"/>
                    <a:gd name="T1" fmla="*/ 0 h 146"/>
                    <a:gd name="T2" fmla="*/ 0 w 255"/>
                    <a:gd name="T3" fmla="*/ 0 h 146"/>
                    <a:gd name="T4" fmla="*/ 255 w 255"/>
                    <a:gd name="T5" fmla="*/ 146 h 146"/>
                    <a:gd name="T6" fmla="*/ 255 w 255"/>
                    <a:gd name="T7" fmla="*/ 146 h 146"/>
                    <a:gd name="T8" fmla="*/ 255 w 255"/>
                    <a:gd name="T9" fmla="*/ 146 h 146"/>
                    <a:gd name="T10" fmla="*/ 0 w 255"/>
                    <a:gd name="T11" fmla="*/ 0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5" h="14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55" y="146"/>
                      </a:lnTo>
                      <a:lnTo>
                        <a:pt x="255" y="146"/>
                      </a:lnTo>
                      <a:lnTo>
                        <a:pt x="255" y="146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51" name="Freeform 383">
                  <a:extLst>
                    <a:ext uri="{FF2B5EF4-FFF2-40B4-BE49-F238E27FC236}">
                      <a16:creationId xmlns:a16="http://schemas.microsoft.com/office/drawing/2014/main" id="{60CFFEBD-737E-4359-BBE8-B9399CE5B9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09" y="1246"/>
                  <a:ext cx="144" cy="84"/>
                </a:xfrm>
                <a:custGeom>
                  <a:avLst/>
                  <a:gdLst>
                    <a:gd name="T0" fmla="*/ 79 w 84"/>
                    <a:gd name="T1" fmla="*/ 3 h 49"/>
                    <a:gd name="T2" fmla="*/ 79 w 84"/>
                    <a:gd name="T3" fmla="*/ 13 h 49"/>
                    <a:gd name="T4" fmla="*/ 59 w 84"/>
                    <a:gd name="T5" fmla="*/ 25 h 49"/>
                    <a:gd name="T6" fmla="*/ 79 w 84"/>
                    <a:gd name="T7" fmla="*/ 36 h 49"/>
                    <a:gd name="T8" fmla="*/ 79 w 84"/>
                    <a:gd name="T9" fmla="*/ 46 h 49"/>
                    <a:gd name="T10" fmla="*/ 62 w 84"/>
                    <a:gd name="T11" fmla="*/ 46 h 49"/>
                    <a:gd name="T12" fmla="*/ 42 w 84"/>
                    <a:gd name="T13" fmla="*/ 34 h 49"/>
                    <a:gd name="T14" fmla="*/ 22 w 84"/>
                    <a:gd name="T15" fmla="*/ 46 h 49"/>
                    <a:gd name="T16" fmla="*/ 5 w 84"/>
                    <a:gd name="T17" fmla="*/ 46 h 49"/>
                    <a:gd name="T18" fmla="*/ 4 w 84"/>
                    <a:gd name="T19" fmla="*/ 36 h 49"/>
                    <a:gd name="T20" fmla="*/ 25 w 84"/>
                    <a:gd name="T21" fmla="*/ 25 h 49"/>
                    <a:gd name="T22" fmla="*/ 4 w 84"/>
                    <a:gd name="T23" fmla="*/ 13 h 49"/>
                    <a:gd name="T24" fmla="*/ 4 w 84"/>
                    <a:gd name="T25" fmla="*/ 3 h 49"/>
                    <a:gd name="T26" fmla="*/ 21 w 84"/>
                    <a:gd name="T27" fmla="*/ 3 h 49"/>
                    <a:gd name="T28" fmla="*/ 42 w 84"/>
                    <a:gd name="T29" fmla="*/ 15 h 49"/>
                    <a:gd name="T30" fmla="*/ 62 w 84"/>
                    <a:gd name="T31" fmla="*/ 3 h 49"/>
                    <a:gd name="T32" fmla="*/ 79 w 84"/>
                    <a:gd name="T33" fmla="*/ 3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84" h="49">
                      <a:moveTo>
                        <a:pt x="79" y="3"/>
                      </a:moveTo>
                      <a:cubicBezTo>
                        <a:pt x="84" y="6"/>
                        <a:pt x="84" y="10"/>
                        <a:pt x="79" y="13"/>
                      </a:cubicBezTo>
                      <a:cubicBezTo>
                        <a:pt x="59" y="25"/>
                        <a:pt x="59" y="25"/>
                        <a:pt x="59" y="25"/>
                      </a:cubicBezTo>
                      <a:cubicBezTo>
                        <a:pt x="79" y="36"/>
                        <a:pt x="79" y="36"/>
                        <a:pt x="79" y="36"/>
                      </a:cubicBezTo>
                      <a:cubicBezTo>
                        <a:pt x="84" y="39"/>
                        <a:pt x="84" y="43"/>
                        <a:pt x="79" y="46"/>
                      </a:cubicBezTo>
                      <a:cubicBezTo>
                        <a:pt x="74" y="49"/>
                        <a:pt x="67" y="49"/>
                        <a:pt x="62" y="46"/>
                      </a:cubicBezTo>
                      <a:cubicBezTo>
                        <a:pt x="42" y="34"/>
                        <a:pt x="42" y="34"/>
                        <a:pt x="42" y="34"/>
                      </a:cubicBezTo>
                      <a:cubicBezTo>
                        <a:pt x="22" y="46"/>
                        <a:pt x="22" y="46"/>
                        <a:pt x="22" y="46"/>
                      </a:cubicBezTo>
                      <a:cubicBezTo>
                        <a:pt x="17" y="49"/>
                        <a:pt x="9" y="49"/>
                        <a:pt x="5" y="46"/>
                      </a:cubicBezTo>
                      <a:cubicBezTo>
                        <a:pt x="0" y="43"/>
                        <a:pt x="0" y="39"/>
                        <a:pt x="4" y="36"/>
                      </a:cubicBezTo>
                      <a:cubicBezTo>
                        <a:pt x="25" y="25"/>
                        <a:pt x="25" y="25"/>
                        <a:pt x="25" y="25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0" y="10"/>
                        <a:pt x="0" y="6"/>
                        <a:pt x="4" y="3"/>
                      </a:cubicBezTo>
                      <a:cubicBezTo>
                        <a:pt x="9" y="0"/>
                        <a:pt x="17" y="0"/>
                        <a:pt x="21" y="3"/>
                      </a:cubicBezTo>
                      <a:cubicBezTo>
                        <a:pt x="42" y="15"/>
                        <a:pt x="42" y="15"/>
                        <a:pt x="42" y="15"/>
                      </a:cubicBezTo>
                      <a:cubicBezTo>
                        <a:pt x="62" y="3"/>
                        <a:pt x="62" y="3"/>
                        <a:pt x="62" y="3"/>
                      </a:cubicBezTo>
                      <a:cubicBezTo>
                        <a:pt x="66" y="0"/>
                        <a:pt x="74" y="0"/>
                        <a:pt x="79" y="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52" name="Freeform 384">
                  <a:extLst>
                    <a:ext uri="{FF2B5EF4-FFF2-40B4-BE49-F238E27FC236}">
                      <a16:creationId xmlns:a16="http://schemas.microsoft.com/office/drawing/2014/main" id="{1AE15C2C-B8DC-4976-BB59-07C4CDA63F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85" y="1556"/>
                  <a:ext cx="353" cy="205"/>
                </a:xfrm>
                <a:custGeom>
                  <a:avLst/>
                  <a:gdLst>
                    <a:gd name="T0" fmla="*/ 223 w 353"/>
                    <a:gd name="T1" fmla="*/ 0 h 205"/>
                    <a:gd name="T2" fmla="*/ 0 w 353"/>
                    <a:gd name="T3" fmla="*/ 130 h 205"/>
                    <a:gd name="T4" fmla="*/ 130 w 353"/>
                    <a:gd name="T5" fmla="*/ 205 h 205"/>
                    <a:gd name="T6" fmla="*/ 353 w 353"/>
                    <a:gd name="T7" fmla="*/ 77 h 205"/>
                    <a:gd name="T8" fmla="*/ 223 w 353"/>
                    <a:gd name="T9" fmla="*/ 0 h 2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3" h="205">
                      <a:moveTo>
                        <a:pt x="223" y="0"/>
                      </a:moveTo>
                      <a:lnTo>
                        <a:pt x="0" y="130"/>
                      </a:lnTo>
                      <a:lnTo>
                        <a:pt x="130" y="205"/>
                      </a:lnTo>
                      <a:lnTo>
                        <a:pt x="353" y="77"/>
                      </a:lnTo>
                      <a:lnTo>
                        <a:pt x="223" y="0"/>
                      </a:lnTo>
                      <a:close/>
                    </a:path>
                  </a:pathLst>
                </a:custGeom>
                <a:solidFill>
                  <a:srgbClr val="EC67A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53" name="Freeform 385">
                  <a:extLst>
                    <a:ext uri="{FF2B5EF4-FFF2-40B4-BE49-F238E27FC236}">
                      <a16:creationId xmlns:a16="http://schemas.microsoft.com/office/drawing/2014/main" id="{04ED4BD3-8BBF-43E0-A411-9D1A703BDB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85" y="1556"/>
                  <a:ext cx="353" cy="205"/>
                </a:xfrm>
                <a:custGeom>
                  <a:avLst/>
                  <a:gdLst>
                    <a:gd name="T0" fmla="*/ 223 w 353"/>
                    <a:gd name="T1" fmla="*/ 0 h 205"/>
                    <a:gd name="T2" fmla="*/ 0 w 353"/>
                    <a:gd name="T3" fmla="*/ 130 h 205"/>
                    <a:gd name="T4" fmla="*/ 130 w 353"/>
                    <a:gd name="T5" fmla="*/ 205 h 205"/>
                    <a:gd name="T6" fmla="*/ 353 w 353"/>
                    <a:gd name="T7" fmla="*/ 77 h 205"/>
                    <a:gd name="T8" fmla="*/ 223 w 353"/>
                    <a:gd name="T9" fmla="*/ 0 h 2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3" h="205">
                      <a:moveTo>
                        <a:pt x="223" y="0"/>
                      </a:moveTo>
                      <a:lnTo>
                        <a:pt x="0" y="130"/>
                      </a:lnTo>
                      <a:lnTo>
                        <a:pt x="130" y="205"/>
                      </a:lnTo>
                      <a:lnTo>
                        <a:pt x="353" y="77"/>
                      </a:lnTo>
                      <a:lnTo>
                        <a:pt x="22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54" name="Freeform 386">
                  <a:extLst>
                    <a:ext uri="{FF2B5EF4-FFF2-40B4-BE49-F238E27FC236}">
                      <a16:creationId xmlns:a16="http://schemas.microsoft.com/office/drawing/2014/main" id="{8BC29B52-9FAD-4393-98BD-CD679E37E3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15" y="1633"/>
                  <a:ext cx="298" cy="171"/>
                </a:xfrm>
                <a:custGeom>
                  <a:avLst/>
                  <a:gdLst>
                    <a:gd name="T0" fmla="*/ 223 w 298"/>
                    <a:gd name="T1" fmla="*/ 0 h 171"/>
                    <a:gd name="T2" fmla="*/ 0 w 298"/>
                    <a:gd name="T3" fmla="*/ 128 h 171"/>
                    <a:gd name="T4" fmla="*/ 74 w 298"/>
                    <a:gd name="T5" fmla="*/ 171 h 171"/>
                    <a:gd name="T6" fmla="*/ 298 w 298"/>
                    <a:gd name="T7" fmla="*/ 43 h 171"/>
                    <a:gd name="T8" fmla="*/ 223 w 298"/>
                    <a:gd name="T9" fmla="*/ 0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8" h="171">
                      <a:moveTo>
                        <a:pt x="223" y="0"/>
                      </a:moveTo>
                      <a:lnTo>
                        <a:pt x="0" y="128"/>
                      </a:lnTo>
                      <a:lnTo>
                        <a:pt x="74" y="171"/>
                      </a:lnTo>
                      <a:lnTo>
                        <a:pt x="298" y="43"/>
                      </a:lnTo>
                      <a:lnTo>
                        <a:pt x="223" y="0"/>
                      </a:lnTo>
                      <a:close/>
                    </a:path>
                  </a:pathLst>
                </a:custGeom>
                <a:solidFill>
                  <a:srgbClr val="DC5A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55" name="Freeform 387">
                  <a:extLst>
                    <a:ext uri="{FF2B5EF4-FFF2-40B4-BE49-F238E27FC236}">
                      <a16:creationId xmlns:a16="http://schemas.microsoft.com/office/drawing/2014/main" id="{02493605-E8D6-493A-98D9-AB432FD91B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15" y="1633"/>
                  <a:ext cx="298" cy="171"/>
                </a:xfrm>
                <a:custGeom>
                  <a:avLst/>
                  <a:gdLst>
                    <a:gd name="T0" fmla="*/ 223 w 298"/>
                    <a:gd name="T1" fmla="*/ 0 h 171"/>
                    <a:gd name="T2" fmla="*/ 0 w 298"/>
                    <a:gd name="T3" fmla="*/ 128 h 171"/>
                    <a:gd name="T4" fmla="*/ 74 w 298"/>
                    <a:gd name="T5" fmla="*/ 171 h 171"/>
                    <a:gd name="T6" fmla="*/ 298 w 298"/>
                    <a:gd name="T7" fmla="*/ 43 h 171"/>
                    <a:gd name="T8" fmla="*/ 223 w 298"/>
                    <a:gd name="T9" fmla="*/ 0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8" h="171">
                      <a:moveTo>
                        <a:pt x="223" y="0"/>
                      </a:moveTo>
                      <a:lnTo>
                        <a:pt x="0" y="128"/>
                      </a:lnTo>
                      <a:lnTo>
                        <a:pt x="74" y="171"/>
                      </a:lnTo>
                      <a:lnTo>
                        <a:pt x="298" y="43"/>
                      </a:lnTo>
                      <a:lnTo>
                        <a:pt x="22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56" name="Freeform 388">
                  <a:extLst>
                    <a:ext uri="{FF2B5EF4-FFF2-40B4-BE49-F238E27FC236}">
                      <a16:creationId xmlns:a16="http://schemas.microsoft.com/office/drawing/2014/main" id="{0ACFDEF2-F689-42A4-8C9A-8A2E50A172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85" y="1686"/>
                  <a:ext cx="130" cy="95"/>
                </a:xfrm>
                <a:custGeom>
                  <a:avLst/>
                  <a:gdLst>
                    <a:gd name="T0" fmla="*/ 0 w 130"/>
                    <a:gd name="T1" fmla="*/ 0 h 95"/>
                    <a:gd name="T2" fmla="*/ 0 w 130"/>
                    <a:gd name="T3" fmla="*/ 41 h 95"/>
                    <a:gd name="T4" fmla="*/ 96 w 130"/>
                    <a:gd name="T5" fmla="*/ 95 h 95"/>
                    <a:gd name="T6" fmla="*/ 130 w 130"/>
                    <a:gd name="T7" fmla="*/ 75 h 95"/>
                    <a:gd name="T8" fmla="*/ 0 w 130"/>
                    <a:gd name="T9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0" h="95">
                      <a:moveTo>
                        <a:pt x="0" y="0"/>
                      </a:moveTo>
                      <a:lnTo>
                        <a:pt x="0" y="41"/>
                      </a:lnTo>
                      <a:lnTo>
                        <a:pt x="96" y="95"/>
                      </a:lnTo>
                      <a:lnTo>
                        <a:pt x="130" y="7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D619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57" name="Freeform 389">
                  <a:extLst>
                    <a:ext uri="{FF2B5EF4-FFF2-40B4-BE49-F238E27FC236}">
                      <a16:creationId xmlns:a16="http://schemas.microsoft.com/office/drawing/2014/main" id="{89F6E1DD-290A-4DFC-93DA-A7016DE77B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85" y="1686"/>
                  <a:ext cx="130" cy="95"/>
                </a:xfrm>
                <a:custGeom>
                  <a:avLst/>
                  <a:gdLst>
                    <a:gd name="T0" fmla="*/ 0 w 130"/>
                    <a:gd name="T1" fmla="*/ 0 h 95"/>
                    <a:gd name="T2" fmla="*/ 0 w 130"/>
                    <a:gd name="T3" fmla="*/ 41 h 95"/>
                    <a:gd name="T4" fmla="*/ 96 w 130"/>
                    <a:gd name="T5" fmla="*/ 95 h 95"/>
                    <a:gd name="T6" fmla="*/ 130 w 130"/>
                    <a:gd name="T7" fmla="*/ 75 h 95"/>
                    <a:gd name="T8" fmla="*/ 0 w 130"/>
                    <a:gd name="T9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0" h="95">
                      <a:moveTo>
                        <a:pt x="0" y="0"/>
                      </a:moveTo>
                      <a:lnTo>
                        <a:pt x="0" y="41"/>
                      </a:lnTo>
                      <a:lnTo>
                        <a:pt x="96" y="95"/>
                      </a:lnTo>
                      <a:lnTo>
                        <a:pt x="130" y="7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58" name="Freeform 390">
                  <a:extLst>
                    <a:ext uri="{FF2B5EF4-FFF2-40B4-BE49-F238E27FC236}">
                      <a16:creationId xmlns:a16="http://schemas.microsoft.com/office/drawing/2014/main" id="{BC9B9026-5BEB-46C6-B88D-749F7CFD55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81" y="1761"/>
                  <a:ext cx="108" cy="84"/>
                </a:xfrm>
                <a:custGeom>
                  <a:avLst/>
                  <a:gdLst>
                    <a:gd name="T0" fmla="*/ 34 w 108"/>
                    <a:gd name="T1" fmla="*/ 0 h 84"/>
                    <a:gd name="T2" fmla="*/ 0 w 108"/>
                    <a:gd name="T3" fmla="*/ 20 h 84"/>
                    <a:gd name="T4" fmla="*/ 108 w 108"/>
                    <a:gd name="T5" fmla="*/ 84 h 84"/>
                    <a:gd name="T6" fmla="*/ 108 w 108"/>
                    <a:gd name="T7" fmla="*/ 43 h 84"/>
                    <a:gd name="T8" fmla="*/ 34 w 108"/>
                    <a:gd name="T9" fmla="*/ 0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8" h="84">
                      <a:moveTo>
                        <a:pt x="34" y="0"/>
                      </a:moveTo>
                      <a:lnTo>
                        <a:pt x="0" y="20"/>
                      </a:lnTo>
                      <a:lnTo>
                        <a:pt x="108" y="84"/>
                      </a:lnTo>
                      <a:lnTo>
                        <a:pt x="108" y="43"/>
                      </a:lnTo>
                      <a:lnTo>
                        <a:pt x="34" y="0"/>
                      </a:lnTo>
                      <a:close/>
                    </a:path>
                  </a:pathLst>
                </a:custGeom>
                <a:solidFill>
                  <a:srgbClr val="BD558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59" name="Freeform 391">
                  <a:extLst>
                    <a:ext uri="{FF2B5EF4-FFF2-40B4-BE49-F238E27FC236}">
                      <a16:creationId xmlns:a16="http://schemas.microsoft.com/office/drawing/2014/main" id="{895491A4-BC66-424A-A07F-9E45C5D923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81" y="1761"/>
                  <a:ext cx="108" cy="84"/>
                </a:xfrm>
                <a:custGeom>
                  <a:avLst/>
                  <a:gdLst>
                    <a:gd name="T0" fmla="*/ 34 w 108"/>
                    <a:gd name="T1" fmla="*/ 0 h 84"/>
                    <a:gd name="T2" fmla="*/ 0 w 108"/>
                    <a:gd name="T3" fmla="*/ 20 h 84"/>
                    <a:gd name="T4" fmla="*/ 108 w 108"/>
                    <a:gd name="T5" fmla="*/ 84 h 84"/>
                    <a:gd name="T6" fmla="*/ 108 w 108"/>
                    <a:gd name="T7" fmla="*/ 43 h 84"/>
                    <a:gd name="T8" fmla="*/ 34 w 108"/>
                    <a:gd name="T9" fmla="*/ 0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8" h="84">
                      <a:moveTo>
                        <a:pt x="34" y="0"/>
                      </a:moveTo>
                      <a:lnTo>
                        <a:pt x="0" y="20"/>
                      </a:lnTo>
                      <a:lnTo>
                        <a:pt x="108" y="84"/>
                      </a:lnTo>
                      <a:lnTo>
                        <a:pt x="108" y="43"/>
                      </a:lnTo>
                      <a:lnTo>
                        <a:pt x="3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60" name="Freeform 392">
                  <a:extLst>
                    <a:ext uri="{FF2B5EF4-FFF2-40B4-BE49-F238E27FC236}">
                      <a16:creationId xmlns:a16="http://schemas.microsoft.com/office/drawing/2014/main" id="{E8B09DFA-8C1F-49E0-9136-E0F5D920AA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89" y="1676"/>
                  <a:ext cx="224" cy="169"/>
                </a:xfrm>
                <a:custGeom>
                  <a:avLst/>
                  <a:gdLst>
                    <a:gd name="T0" fmla="*/ 224 w 224"/>
                    <a:gd name="T1" fmla="*/ 0 h 169"/>
                    <a:gd name="T2" fmla="*/ 0 w 224"/>
                    <a:gd name="T3" fmla="*/ 128 h 169"/>
                    <a:gd name="T4" fmla="*/ 0 w 224"/>
                    <a:gd name="T5" fmla="*/ 169 h 169"/>
                    <a:gd name="T6" fmla="*/ 222 w 224"/>
                    <a:gd name="T7" fmla="*/ 41 h 169"/>
                    <a:gd name="T8" fmla="*/ 224 w 224"/>
                    <a:gd name="T9" fmla="*/ 0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4" h="169">
                      <a:moveTo>
                        <a:pt x="224" y="0"/>
                      </a:moveTo>
                      <a:lnTo>
                        <a:pt x="0" y="128"/>
                      </a:lnTo>
                      <a:lnTo>
                        <a:pt x="0" y="169"/>
                      </a:lnTo>
                      <a:lnTo>
                        <a:pt x="222" y="41"/>
                      </a:lnTo>
                      <a:lnTo>
                        <a:pt x="224" y="0"/>
                      </a:lnTo>
                      <a:close/>
                    </a:path>
                  </a:pathLst>
                </a:custGeom>
                <a:solidFill>
                  <a:srgbClr val="D3599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61" name="Freeform 393">
                  <a:extLst>
                    <a:ext uri="{FF2B5EF4-FFF2-40B4-BE49-F238E27FC236}">
                      <a16:creationId xmlns:a16="http://schemas.microsoft.com/office/drawing/2014/main" id="{146F8F99-1F19-424F-8006-9E6C34FCAB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89" y="1676"/>
                  <a:ext cx="224" cy="169"/>
                </a:xfrm>
                <a:custGeom>
                  <a:avLst/>
                  <a:gdLst>
                    <a:gd name="T0" fmla="*/ 224 w 224"/>
                    <a:gd name="T1" fmla="*/ 0 h 169"/>
                    <a:gd name="T2" fmla="*/ 0 w 224"/>
                    <a:gd name="T3" fmla="*/ 128 h 169"/>
                    <a:gd name="T4" fmla="*/ 0 w 224"/>
                    <a:gd name="T5" fmla="*/ 169 h 169"/>
                    <a:gd name="T6" fmla="*/ 222 w 224"/>
                    <a:gd name="T7" fmla="*/ 41 h 169"/>
                    <a:gd name="T8" fmla="*/ 224 w 224"/>
                    <a:gd name="T9" fmla="*/ 0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4" h="169">
                      <a:moveTo>
                        <a:pt x="224" y="0"/>
                      </a:moveTo>
                      <a:lnTo>
                        <a:pt x="0" y="128"/>
                      </a:lnTo>
                      <a:lnTo>
                        <a:pt x="0" y="169"/>
                      </a:lnTo>
                      <a:lnTo>
                        <a:pt x="222" y="41"/>
                      </a:lnTo>
                      <a:lnTo>
                        <a:pt x="22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62" name="Freeform 394">
                  <a:extLst>
                    <a:ext uri="{FF2B5EF4-FFF2-40B4-BE49-F238E27FC236}">
                      <a16:creationId xmlns:a16="http://schemas.microsoft.com/office/drawing/2014/main" id="{5E6120BB-441F-4139-B42C-E5BDAFF8EE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41" y="1626"/>
                  <a:ext cx="147" cy="86"/>
                </a:xfrm>
                <a:custGeom>
                  <a:avLst/>
                  <a:gdLst>
                    <a:gd name="T0" fmla="*/ 77 w 86"/>
                    <a:gd name="T1" fmla="*/ 25 h 50"/>
                    <a:gd name="T2" fmla="*/ 77 w 86"/>
                    <a:gd name="T3" fmla="*/ 25 h 50"/>
                    <a:gd name="T4" fmla="*/ 75 w 86"/>
                    <a:gd name="T5" fmla="*/ 44 h 50"/>
                    <a:gd name="T6" fmla="*/ 47 w 86"/>
                    <a:gd name="T7" fmla="*/ 50 h 50"/>
                    <a:gd name="T8" fmla="*/ 2 w 86"/>
                    <a:gd name="T9" fmla="*/ 49 h 50"/>
                    <a:gd name="T10" fmla="*/ 0 w 86"/>
                    <a:gd name="T11" fmla="*/ 23 h 50"/>
                    <a:gd name="T12" fmla="*/ 10 w 86"/>
                    <a:gd name="T13" fmla="*/ 7 h 50"/>
                    <a:gd name="T14" fmla="*/ 43 w 86"/>
                    <a:gd name="T15" fmla="*/ 5 h 50"/>
                    <a:gd name="T16" fmla="*/ 44 w 86"/>
                    <a:gd name="T17" fmla="*/ 6 h 50"/>
                    <a:gd name="T18" fmla="*/ 44 w 86"/>
                    <a:gd name="T19" fmla="*/ 25 h 50"/>
                    <a:gd name="T20" fmla="*/ 77 w 86"/>
                    <a:gd name="T21" fmla="*/ 25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6" h="50">
                      <a:moveTo>
                        <a:pt x="77" y="25"/>
                      </a:moveTo>
                      <a:cubicBezTo>
                        <a:pt x="77" y="25"/>
                        <a:pt x="77" y="25"/>
                        <a:pt x="77" y="25"/>
                      </a:cubicBezTo>
                      <a:cubicBezTo>
                        <a:pt x="86" y="31"/>
                        <a:pt x="85" y="39"/>
                        <a:pt x="75" y="44"/>
                      </a:cubicBezTo>
                      <a:cubicBezTo>
                        <a:pt x="68" y="48"/>
                        <a:pt x="58" y="50"/>
                        <a:pt x="47" y="50"/>
                      </a:cubicBezTo>
                      <a:cubicBezTo>
                        <a:pt x="2" y="49"/>
                        <a:pt x="2" y="49"/>
                        <a:pt x="2" y="49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17"/>
                        <a:pt x="3" y="11"/>
                        <a:pt x="10" y="7"/>
                      </a:cubicBezTo>
                      <a:cubicBezTo>
                        <a:pt x="18" y="1"/>
                        <a:pt x="34" y="0"/>
                        <a:pt x="43" y="5"/>
                      </a:cubicBezTo>
                      <a:cubicBezTo>
                        <a:pt x="44" y="6"/>
                        <a:pt x="44" y="6"/>
                        <a:pt x="44" y="6"/>
                      </a:cubicBezTo>
                      <a:cubicBezTo>
                        <a:pt x="53" y="11"/>
                        <a:pt x="53" y="19"/>
                        <a:pt x="44" y="25"/>
                      </a:cubicBezTo>
                      <a:cubicBezTo>
                        <a:pt x="53" y="19"/>
                        <a:pt x="68" y="19"/>
                        <a:pt x="77" y="2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63" name="Freeform 395">
                  <a:extLst>
                    <a:ext uri="{FF2B5EF4-FFF2-40B4-BE49-F238E27FC236}">
                      <a16:creationId xmlns:a16="http://schemas.microsoft.com/office/drawing/2014/main" id="{5D755F3A-9FED-45F3-B724-AD60DC35EC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15" y="1802"/>
                  <a:ext cx="277" cy="158"/>
                </a:xfrm>
                <a:custGeom>
                  <a:avLst/>
                  <a:gdLst>
                    <a:gd name="T0" fmla="*/ 224 w 277"/>
                    <a:gd name="T1" fmla="*/ 0 h 158"/>
                    <a:gd name="T2" fmla="*/ 0 w 277"/>
                    <a:gd name="T3" fmla="*/ 128 h 158"/>
                    <a:gd name="T4" fmla="*/ 53 w 277"/>
                    <a:gd name="T5" fmla="*/ 158 h 158"/>
                    <a:gd name="T6" fmla="*/ 277 w 277"/>
                    <a:gd name="T7" fmla="*/ 31 h 158"/>
                    <a:gd name="T8" fmla="*/ 224 w 277"/>
                    <a:gd name="T9" fmla="*/ 0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7" h="158">
                      <a:moveTo>
                        <a:pt x="224" y="0"/>
                      </a:moveTo>
                      <a:lnTo>
                        <a:pt x="0" y="128"/>
                      </a:lnTo>
                      <a:lnTo>
                        <a:pt x="53" y="158"/>
                      </a:lnTo>
                      <a:lnTo>
                        <a:pt x="277" y="31"/>
                      </a:lnTo>
                      <a:lnTo>
                        <a:pt x="224" y="0"/>
                      </a:lnTo>
                      <a:close/>
                    </a:path>
                  </a:pathLst>
                </a:custGeom>
                <a:solidFill>
                  <a:srgbClr val="9367E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64" name="Freeform 396">
                  <a:extLst>
                    <a:ext uri="{FF2B5EF4-FFF2-40B4-BE49-F238E27FC236}">
                      <a16:creationId xmlns:a16="http://schemas.microsoft.com/office/drawing/2014/main" id="{2697F178-082B-4D78-939E-C837A4324A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15" y="1802"/>
                  <a:ext cx="277" cy="158"/>
                </a:xfrm>
                <a:custGeom>
                  <a:avLst/>
                  <a:gdLst>
                    <a:gd name="T0" fmla="*/ 224 w 277"/>
                    <a:gd name="T1" fmla="*/ 0 h 158"/>
                    <a:gd name="T2" fmla="*/ 0 w 277"/>
                    <a:gd name="T3" fmla="*/ 128 h 158"/>
                    <a:gd name="T4" fmla="*/ 53 w 277"/>
                    <a:gd name="T5" fmla="*/ 158 h 158"/>
                    <a:gd name="T6" fmla="*/ 277 w 277"/>
                    <a:gd name="T7" fmla="*/ 31 h 158"/>
                    <a:gd name="T8" fmla="*/ 224 w 277"/>
                    <a:gd name="T9" fmla="*/ 0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7" h="158">
                      <a:moveTo>
                        <a:pt x="224" y="0"/>
                      </a:moveTo>
                      <a:lnTo>
                        <a:pt x="0" y="128"/>
                      </a:lnTo>
                      <a:lnTo>
                        <a:pt x="53" y="158"/>
                      </a:lnTo>
                      <a:lnTo>
                        <a:pt x="277" y="31"/>
                      </a:lnTo>
                      <a:lnTo>
                        <a:pt x="22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65" name="Freeform 397">
                  <a:extLst>
                    <a:ext uri="{FF2B5EF4-FFF2-40B4-BE49-F238E27FC236}">
                      <a16:creationId xmlns:a16="http://schemas.microsoft.com/office/drawing/2014/main" id="{5C527523-BEBA-4A98-BC2F-DB7F50664C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68" y="1833"/>
                  <a:ext cx="375" cy="216"/>
                </a:xfrm>
                <a:custGeom>
                  <a:avLst/>
                  <a:gdLst>
                    <a:gd name="T0" fmla="*/ 224 w 375"/>
                    <a:gd name="T1" fmla="*/ 0 h 216"/>
                    <a:gd name="T2" fmla="*/ 0 w 375"/>
                    <a:gd name="T3" fmla="*/ 127 h 216"/>
                    <a:gd name="T4" fmla="*/ 152 w 375"/>
                    <a:gd name="T5" fmla="*/ 216 h 216"/>
                    <a:gd name="T6" fmla="*/ 375 w 375"/>
                    <a:gd name="T7" fmla="*/ 88 h 216"/>
                    <a:gd name="T8" fmla="*/ 224 w 375"/>
                    <a:gd name="T9" fmla="*/ 0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5" h="216">
                      <a:moveTo>
                        <a:pt x="224" y="0"/>
                      </a:moveTo>
                      <a:lnTo>
                        <a:pt x="0" y="127"/>
                      </a:lnTo>
                      <a:lnTo>
                        <a:pt x="152" y="216"/>
                      </a:lnTo>
                      <a:lnTo>
                        <a:pt x="375" y="88"/>
                      </a:lnTo>
                      <a:lnTo>
                        <a:pt x="224" y="0"/>
                      </a:lnTo>
                      <a:close/>
                    </a:path>
                  </a:pathLst>
                </a:custGeom>
                <a:solidFill>
                  <a:srgbClr val="825A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66" name="Freeform 398">
                  <a:extLst>
                    <a:ext uri="{FF2B5EF4-FFF2-40B4-BE49-F238E27FC236}">
                      <a16:creationId xmlns:a16="http://schemas.microsoft.com/office/drawing/2014/main" id="{D85FB405-C94C-4B52-B1AA-26300594B0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68" y="1833"/>
                  <a:ext cx="375" cy="216"/>
                </a:xfrm>
                <a:custGeom>
                  <a:avLst/>
                  <a:gdLst>
                    <a:gd name="T0" fmla="*/ 224 w 375"/>
                    <a:gd name="T1" fmla="*/ 0 h 216"/>
                    <a:gd name="T2" fmla="*/ 0 w 375"/>
                    <a:gd name="T3" fmla="*/ 127 h 216"/>
                    <a:gd name="T4" fmla="*/ 152 w 375"/>
                    <a:gd name="T5" fmla="*/ 216 h 216"/>
                    <a:gd name="T6" fmla="*/ 375 w 375"/>
                    <a:gd name="T7" fmla="*/ 88 h 216"/>
                    <a:gd name="T8" fmla="*/ 224 w 375"/>
                    <a:gd name="T9" fmla="*/ 0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75" h="216">
                      <a:moveTo>
                        <a:pt x="224" y="0"/>
                      </a:moveTo>
                      <a:lnTo>
                        <a:pt x="0" y="127"/>
                      </a:lnTo>
                      <a:lnTo>
                        <a:pt x="152" y="216"/>
                      </a:lnTo>
                      <a:lnTo>
                        <a:pt x="375" y="88"/>
                      </a:lnTo>
                      <a:lnTo>
                        <a:pt x="22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67" name="Freeform 399">
                  <a:extLst>
                    <a:ext uri="{FF2B5EF4-FFF2-40B4-BE49-F238E27FC236}">
                      <a16:creationId xmlns:a16="http://schemas.microsoft.com/office/drawing/2014/main" id="{28835840-C368-47D5-8A0B-32DD35BC96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15" y="1930"/>
                  <a:ext cx="53" cy="51"/>
                </a:xfrm>
                <a:custGeom>
                  <a:avLst/>
                  <a:gdLst>
                    <a:gd name="T0" fmla="*/ 0 w 53"/>
                    <a:gd name="T1" fmla="*/ 0 h 51"/>
                    <a:gd name="T2" fmla="*/ 0 w 53"/>
                    <a:gd name="T3" fmla="*/ 41 h 51"/>
                    <a:gd name="T4" fmla="*/ 19 w 53"/>
                    <a:gd name="T5" fmla="*/ 51 h 51"/>
                    <a:gd name="T6" fmla="*/ 53 w 53"/>
                    <a:gd name="T7" fmla="*/ 30 h 51"/>
                    <a:gd name="T8" fmla="*/ 0 w 53"/>
                    <a:gd name="T9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3" h="51">
                      <a:moveTo>
                        <a:pt x="0" y="0"/>
                      </a:moveTo>
                      <a:lnTo>
                        <a:pt x="0" y="41"/>
                      </a:lnTo>
                      <a:lnTo>
                        <a:pt x="19" y="51"/>
                      </a:lnTo>
                      <a:lnTo>
                        <a:pt x="53" y="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8160C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68" name="Freeform 400">
                  <a:extLst>
                    <a:ext uri="{FF2B5EF4-FFF2-40B4-BE49-F238E27FC236}">
                      <a16:creationId xmlns:a16="http://schemas.microsoft.com/office/drawing/2014/main" id="{C8EF8EAD-34A1-4BF4-A331-700CB452BD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15" y="1930"/>
                  <a:ext cx="53" cy="51"/>
                </a:xfrm>
                <a:custGeom>
                  <a:avLst/>
                  <a:gdLst>
                    <a:gd name="T0" fmla="*/ 0 w 53"/>
                    <a:gd name="T1" fmla="*/ 0 h 51"/>
                    <a:gd name="T2" fmla="*/ 0 w 53"/>
                    <a:gd name="T3" fmla="*/ 41 h 51"/>
                    <a:gd name="T4" fmla="*/ 19 w 53"/>
                    <a:gd name="T5" fmla="*/ 51 h 51"/>
                    <a:gd name="T6" fmla="*/ 53 w 53"/>
                    <a:gd name="T7" fmla="*/ 30 h 51"/>
                    <a:gd name="T8" fmla="*/ 0 w 53"/>
                    <a:gd name="T9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3" h="51">
                      <a:moveTo>
                        <a:pt x="0" y="0"/>
                      </a:moveTo>
                      <a:lnTo>
                        <a:pt x="0" y="41"/>
                      </a:lnTo>
                      <a:lnTo>
                        <a:pt x="19" y="51"/>
                      </a:lnTo>
                      <a:lnTo>
                        <a:pt x="53" y="3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69" name="Freeform 401">
                  <a:extLst>
                    <a:ext uri="{FF2B5EF4-FFF2-40B4-BE49-F238E27FC236}">
                      <a16:creationId xmlns:a16="http://schemas.microsoft.com/office/drawing/2014/main" id="{DC6056A5-22B5-4846-A149-088429AC12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34" y="1960"/>
                  <a:ext cx="186" cy="128"/>
                </a:xfrm>
                <a:custGeom>
                  <a:avLst/>
                  <a:gdLst>
                    <a:gd name="T0" fmla="*/ 34 w 186"/>
                    <a:gd name="T1" fmla="*/ 0 h 128"/>
                    <a:gd name="T2" fmla="*/ 0 w 186"/>
                    <a:gd name="T3" fmla="*/ 21 h 128"/>
                    <a:gd name="T4" fmla="*/ 186 w 186"/>
                    <a:gd name="T5" fmla="*/ 128 h 128"/>
                    <a:gd name="T6" fmla="*/ 186 w 186"/>
                    <a:gd name="T7" fmla="*/ 89 h 128"/>
                    <a:gd name="T8" fmla="*/ 34 w 186"/>
                    <a:gd name="T9" fmla="*/ 0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6" h="128">
                      <a:moveTo>
                        <a:pt x="34" y="0"/>
                      </a:moveTo>
                      <a:lnTo>
                        <a:pt x="0" y="21"/>
                      </a:lnTo>
                      <a:lnTo>
                        <a:pt x="186" y="128"/>
                      </a:lnTo>
                      <a:lnTo>
                        <a:pt x="186" y="89"/>
                      </a:lnTo>
                      <a:lnTo>
                        <a:pt x="34" y="0"/>
                      </a:lnTo>
                      <a:close/>
                    </a:path>
                  </a:pathLst>
                </a:custGeom>
                <a:solidFill>
                  <a:srgbClr val="7053B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70" name="Freeform 402">
                  <a:extLst>
                    <a:ext uri="{FF2B5EF4-FFF2-40B4-BE49-F238E27FC236}">
                      <a16:creationId xmlns:a16="http://schemas.microsoft.com/office/drawing/2014/main" id="{7A24022C-500B-4AFA-A735-6E7E90DE01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34" y="1960"/>
                  <a:ext cx="186" cy="128"/>
                </a:xfrm>
                <a:custGeom>
                  <a:avLst/>
                  <a:gdLst>
                    <a:gd name="T0" fmla="*/ 34 w 186"/>
                    <a:gd name="T1" fmla="*/ 0 h 128"/>
                    <a:gd name="T2" fmla="*/ 0 w 186"/>
                    <a:gd name="T3" fmla="*/ 21 h 128"/>
                    <a:gd name="T4" fmla="*/ 186 w 186"/>
                    <a:gd name="T5" fmla="*/ 128 h 128"/>
                    <a:gd name="T6" fmla="*/ 186 w 186"/>
                    <a:gd name="T7" fmla="*/ 89 h 128"/>
                    <a:gd name="T8" fmla="*/ 34 w 186"/>
                    <a:gd name="T9" fmla="*/ 0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6" h="128">
                      <a:moveTo>
                        <a:pt x="34" y="0"/>
                      </a:moveTo>
                      <a:lnTo>
                        <a:pt x="0" y="21"/>
                      </a:lnTo>
                      <a:lnTo>
                        <a:pt x="186" y="128"/>
                      </a:lnTo>
                      <a:lnTo>
                        <a:pt x="186" y="89"/>
                      </a:lnTo>
                      <a:lnTo>
                        <a:pt x="3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71" name="Freeform 403">
                  <a:extLst>
                    <a:ext uri="{FF2B5EF4-FFF2-40B4-BE49-F238E27FC236}">
                      <a16:creationId xmlns:a16="http://schemas.microsoft.com/office/drawing/2014/main" id="{E9AE1270-4A17-4F80-B2EC-434E4C23B0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20" y="1921"/>
                  <a:ext cx="223" cy="167"/>
                </a:xfrm>
                <a:custGeom>
                  <a:avLst/>
                  <a:gdLst>
                    <a:gd name="T0" fmla="*/ 223 w 223"/>
                    <a:gd name="T1" fmla="*/ 0 h 167"/>
                    <a:gd name="T2" fmla="*/ 0 w 223"/>
                    <a:gd name="T3" fmla="*/ 128 h 167"/>
                    <a:gd name="T4" fmla="*/ 0 w 223"/>
                    <a:gd name="T5" fmla="*/ 167 h 167"/>
                    <a:gd name="T6" fmla="*/ 221 w 223"/>
                    <a:gd name="T7" fmla="*/ 41 h 167"/>
                    <a:gd name="T8" fmla="*/ 223 w 223"/>
                    <a:gd name="T9" fmla="*/ 0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3" h="167">
                      <a:moveTo>
                        <a:pt x="223" y="0"/>
                      </a:moveTo>
                      <a:lnTo>
                        <a:pt x="0" y="128"/>
                      </a:lnTo>
                      <a:lnTo>
                        <a:pt x="0" y="167"/>
                      </a:lnTo>
                      <a:lnTo>
                        <a:pt x="221" y="41"/>
                      </a:lnTo>
                      <a:lnTo>
                        <a:pt x="223" y="0"/>
                      </a:lnTo>
                      <a:close/>
                    </a:path>
                  </a:pathLst>
                </a:custGeom>
                <a:solidFill>
                  <a:srgbClr val="7A58D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72" name="Freeform 404">
                  <a:extLst>
                    <a:ext uri="{FF2B5EF4-FFF2-40B4-BE49-F238E27FC236}">
                      <a16:creationId xmlns:a16="http://schemas.microsoft.com/office/drawing/2014/main" id="{E80DE2FF-0AAA-409A-AF4B-4AAD1DBD00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20" y="1921"/>
                  <a:ext cx="223" cy="167"/>
                </a:xfrm>
                <a:custGeom>
                  <a:avLst/>
                  <a:gdLst>
                    <a:gd name="T0" fmla="*/ 223 w 223"/>
                    <a:gd name="T1" fmla="*/ 0 h 167"/>
                    <a:gd name="T2" fmla="*/ 0 w 223"/>
                    <a:gd name="T3" fmla="*/ 128 h 167"/>
                    <a:gd name="T4" fmla="*/ 0 w 223"/>
                    <a:gd name="T5" fmla="*/ 167 h 167"/>
                    <a:gd name="T6" fmla="*/ 221 w 223"/>
                    <a:gd name="T7" fmla="*/ 41 h 167"/>
                    <a:gd name="T8" fmla="*/ 223 w 223"/>
                    <a:gd name="T9" fmla="*/ 0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3" h="167">
                      <a:moveTo>
                        <a:pt x="223" y="0"/>
                      </a:moveTo>
                      <a:lnTo>
                        <a:pt x="0" y="128"/>
                      </a:lnTo>
                      <a:lnTo>
                        <a:pt x="0" y="167"/>
                      </a:lnTo>
                      <a:lnTo>
                        <a:pt x="221" y="41"/>
                      </a:lnTo>
                      <a:lnTo>
                        <a:pt x="22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73" name="Freeform 405">
                  <a:extLst>
                    <a:ext uri="{FF2B5EF4-FFF2-40B4-BE49-F238E27FC236}">
                      <a16:creationId xmlns:a16="http://schemas.microsoft.com/office/drawing/2014/main" id="{8EE7885E-8DD4-47EF-A5D7-5E0D2D2F90C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324" y="1858"/>
                  <a:ext cx="190" cy="125"/>
                </a:xfrm>
                <a:custGeom>
                  <a:avLst/>
                  <a:gdLst>
                    <a:gd name="T0" fmla="*/ 108 w 111"/>
                    <a:gd name="T1" fmla="*/ 43 h 73"/>
                    <a:gd name="T2" fmla="*/ 106 w 111"/>
                    <a:gd name="T3" fmla="*/ 46 h 73"/>
                    <a:gd name="T4" fmla="*/ 61 w 111"/>
                    <a:gd name="T5" fmla="*/ 72 h 73"/>
                    <a:gd name="T6" fmla="*/ 53 w 111"/>
                    <a:gd name="T7" fmla="*/ 72 h 73"/>
                    <a:gd name="T8" fmla="*/ 3 w 111"/>
                    <a:gd name="T9" fmla="*/ 43 h 73"/>
                    <a:gd name="T10" fmla="*/ 3 w 111"/>
                    <a:gd name="T11" fmla="*/ 39 h 73"/>
                    <a:gd name="T12" fmla="*/ 67 w 111"/>
                    <a:gd name="T13" fmla="*/ 1 h 73"/>
                    <a:gd name="T14" fmla="*/ 75 w 111"/>
                    <a:gd name="T15" fmla="*/ 1 h 73"/>
                    <a:gd name="T16" fmla="*/ 109 w 111"/>
                    <a:gd name="T17" fmla="*/ 21 h 73"/>
                    <a:gd name="T18" fmla="*/ 111 w 111"/>
                    <a:gd name="T19" fmla="*/ 24 h 73"/>
                    <a:gd name="T20" fmla="*/ 108 w 111"/>
                    <a:gd name="T21" fmla="*/ 43 h 73"/>
                    <a:gd name="T22" fmla="*/ 72 w 111"/>
                    <a:gd name="T23" fmla="*/ 52 h 73"/>
                    <a:gd name="T24" fmla="*/ 76 w 111"/>
                    <a:gd name="T25" fmla="*/ 52 h 73"/>
                    <a:gd name="T26" fmla="*/ 76 w 111"/>
                    <a:gd name="T27" fmla="*/ 50 h 73"/>
                    <a:gd name="T28" fmla="*/ 38 w 111"/>
                    <a:gd name="T29" fmla="*/ 28 h 73"/>
                    <a:gd name="T30" fmla="*/ 34 w 111"/>
                    <a:gd name="T31" fmla="*/ 28 h 73"/>
                    <a:gd name="T32" fmla="*/ 34 w 111"/>
                    <a:gd name="T33" fmla="*/ 31 h 73"/>
                    <a:gd name="T34" fmla="*/ 72 w 111"/>
                    <a:gd name="T35" fmla="*/ 52 h 73"/>
                    <a:gd name="T36" fmla="*/ 85 w 111"/>
                    <a:gd name="T37" fmla="*/ 45 h 73"/>
                    <a:gd name="T38" fmla="*/ 89 w 111"/>
                    <a:gd name="T39" fmla="*/ 45 h 73"/>
                    <a:gd name="T40" fmla="*/ 89 w 111"/>
                    <a:gd name="T41" fmla="*/ 42 h 73"/>
                    <a:gd name="T42" fmla="*/ 52 w 111"/>
                    <a:gd name="T43" fmla="*/ 21 h 73"/>
                    <a:gd name="T44" fmla="*/ 48 w 111"/>
                    <a:gd name="T45" fmla="*/ 21 h 73"/>
                    <a:gd name="T46" fmla="*/ 48 w 111"/>
                    <a:gd name="T47" fmla="*/ 23 h 73"/>
                    <a:gd name="T48" fmla="*/ 85 w 111"/>
                    <a:gd name="T49" fmla="*/ 45 h 73"/>
                    <a:gd name="T50" fmla="*/ 58 w 111"/>
                    <a:gd name="T51" fmla="*/ 60 h 73"/>
                    <a:gd name="T52" fmla="*/ 62 w 111"/>
                    <a:gd name="T53" fmla="*/ 60 h 73"/>
                    <a:gd name="T54" fmla="*/ 62 w 111"/>
                    <a:gd name="T55" fmla="*/ 58 h 73"/>
                    <a:gd name="T56" fmla="*/ 25 w 111"/>
                    <a:gd name="T57" fmla="*/ 36 h 73"/>
                    <a:gd name="T58" fmla="*/ 21 w 111"/>
                    <a:gd name="T59" fmla="*/ 36 h 73"/>
                    <a:gd name="T60" fmla="*/ 21 w 111"/>
                    <a:gd name="T61" fmla="*/ 38 h 73"/>
                    <a:gd name="T62" fmla="*/ 58 w 111"/>
                    <a:gd name="T63" fmla="*/ 60 h 73"/>
                    <a:gd name="T64" fmla="*/ 61 w 111"/>
                    <a:gd name="T65" fmla="*/ 11 h 73"/>
                    <a:gd name="T66" fmla="*/ 61 w 111"/>
                    <a:gd name="T67" fmla="*/ 14 h 73"/>
                    <a:gd name="T68" fmla="*/ 85 w 111"/>
                    <a:gd name="T69" fmla="*/ 28 h 73"/>
                    <a:gd name="T70" fmla="*/ 90 w 111"/>
                    <a:gd name="T71" fmla="*/ 28 h 73"/>
                    <a:gd name="T72" fmla="*/ 90 w 111"/>
                    <a:gd name="T73" fmla="*/ 25 h 73"/>
                    <a:gd name="T74" fmla="*/ 65 w 111"/>
                    <a:gd name="T75" fmla="*/ 11 h 73"/>
                    <a:gd name="T76" fmla="*/ 61 w 111"/>
                    <a:gd name="T77" fmla="*/ 11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11" h="73">
                      <a:moveTo>
                        <a:pt x="108" y="43"/>
                      </a:moveTo>
                      <a:cubicBezTo>
                        <a:pt x="108" y="44"/>
                        <a:pt x="107" y="45"/>
                        <a:pt x="106" y="46"/>
                      </a:cubicBezTo>
                      <a:cubicBezTo>
                        <a:pt x="61" y="72"/>
                        <a:pt x="61" y="72"/>
                        <a:pt x="61" y="72"/>
                      </a:cubicBezTo>
                      <a:cubicBezTo>
                        <a:pt x="58" y="73"/>
                        <a:pt x="55" y="73"/>
                        <a:pt x="53" y="72"/>
                      </a:cubicBezTo>
                      <a:cubicBezTo>
                        <a:pt x="3" y="43"/>
                        <a:pt x="3" y="43"/>
                        <a:pt x="3" y="43"/>
                      </a:cubicBezTo>
                      <a:cubicBezTo>
                        <a:pt x="0" y="42"/>
                        <a:pt x="0" y="40"/>
                        <a:pt x="3" y="39"/>
                      </a:cubicBezTo>
                      <a:cubicBezTo>
                        <a:pt x="67" y="1"/>
                        <a:pt x="67" y="1"/>
                        <a:pt x="67" y="1"/>
                      </a:cubicBezTo>
                      <a:cubicBezTo>
                        <a:pt x="69" y="0"/>
                        <a:pt x="72" y="0"/>
                        <a:pt x="75" y="1"/>
                      </a:cubicBezTo>
                      <a:cubicBezTo>
                        <a:pt x="109" y="21"/>
                        <a:pt x="109" y="21"/>
                        <a:pt x="109" y="21"/>
                      </a:cubicBezTo>
                      <a:cubicBezTo>
                        <a:pt x="110" y="22"/>
                        <a:pt x="111" y="23"/>
                        <a:pt x="111" y="24"/>
                      </a:cubicBezTo>
                      <a:lnTo>
                        <a:pt x="108" y="43"/>
                      </a:lnTo>
                      <a:close/>
                      <a:moveTo>
                        <a:pt x="72" y="52"/>
                      </a:moveTo>
                      <a:cubicBezTo>
                        <a:pt x="73" y="53"/>
                        <a:pt x="75" y="53"/>
                        <a:pt x="76" y="52"/>
                      </a:cubicBezTo>
                      <a:cubicBezTo>
                        <a:pt x="77" y="52"/>
                        <a:pt x="77" y="51"/>
                        <a:pt x="76" y="50"/>
                      </a:cubicBezTo>
                      <a:cubicBezTo>
                        <a:pt x="38" y="28"/>
                        <a:pt x="38" y="28"/>
                        <a:pt x="38" y="28"/>
                      </a:cubicBezTo>
                      <a:cubicBezTo>
                        <a:pt x="37" y="28"/>
                        <a:pt x="35" y="28"/>
                        <a:pt x="34" y="28"/>
                      </a:cubicBezTo>
                      <a:cubicBezTo>
                        <a:pt x="33" y="29"/>
                        <a:pt x="33" y="30"/>
                        <a:pt x="34" y="31"/>
                      </a:cubicBezTo>
                      <a:cubicBezTo>
                        <a:pt x="72" y="52"/>
                        <a:pt x="72" y="52"/>
                        <a:pt x="72" y="52"/>
                      </a:cubicBezTo>
                      <a:moveTo>
                        <a:pt x="85" y="45"/>
                      </a:moveTo>
                      <a:cubicBezTo>
                        <a:pt x="86" y="45"/>
                        <a:pt x="88" y="45"/>
                        <a:pt x="89" y="45"/>
                      </a:cubicBezTo>
                      <a:cubicBezTo>
                        <a:pt x="90" y="44"/>
                        <a:pt x="90" y="43"/>
                        <a:pt x="89" y="42"/>
                      </a:cubicBezTo>
                      <a:cubicBezTo>
                        <a:pt x="52" y="21"/>
                        <a:pt x="52" y="21"/>
                        <a:pt x="52" y="21"/>
                      </a:cubicBezTo>
                      <a:cubicBezTo>
                        <a:pt x="51" y="20"/>
                        <a:pt x="49" y="20"/>
                        <a:pt x="48" y="21"/>
                      </a:cubicBezTo>
                      <a:cubicBezTo>
                        <a:pt x="46" y="21"/>
                        <a:pt x="46" y="22"/>
                        <a:pt x="48" y="23"/>
                      </a:cubicBezTo>
                      <a:cubicBezTo>
                        <a:pt x="85" y="45"/>
                        <a:pt x="85" y="45"/>
                        <a:pt x="85" y="45"/>
                      </a:cubicBezTo>
                      <a:moveTo>
                        <a:pt x="58" y="60"/>
                      </a:moveTo>
                      <a:cubicBezTo>
                        <a:pt x="60" y="61"/>
                        <a:pt x="61" y="61"/>
                        <a:pt x="62" y="60"/>
                      </a:cubicBezTo>
                      <a:cubicBezTo>
                        <a:pt x="64" y="59"/>
                        <a:pt x="64" y="58"/>
                        <a:pt x="62" y="58"/>
                      </a:cubicBezTo>
                      <a:cubicBezTo>
                        <a:pt x="25" y="36"/>
                        <a:pt x="25" y="36"/>
                        <a:pt x="25" y="36"/>
                      </a:cubicBezTo>
                      <a:cubicBezTo>
                        <a:pt x="24" y="35"/>
                        <a:pt x="22" y="35"/>
                        <a:pt x="21" y="36"/>
                      </a:cubicBezTo>
                      <a:cubicBezTo>
                        <a:pt x="20" y="37"/>
                        <a:pt x="20" y="38"/>
                        <a:pt x="21" y="38"/>
                      </a:cubicBezTo>
                      <a:cubicBezTo>
                        <a:pt x="58" y="60"/>
                        <a:pt x="58" y="60"/>
                        <a:pt x="58" y="60"/>
                      </a:cubicBezTo>
                      <a:moveTo>
                        <a:pt x="61" y="11"/>
                      </a:moveTo>
                      <a:cubicBezTo>
                        <a:pt x="60" y="12"/>
                        <a:pt x="60" y="13"/>
                        <a:pt x="61" y="14"/>
                      </a:cubicBezTo>
                      <a:cubicBezTo>
                        <a:pt x="85" y="28"/>
                        <a:pt x="85" y="28"/>
                        <a:pt x="85" y="28"/>
                      </a:cubicBezTo>
                      <a:cubicBezTo>
                        <a:pt x="87" y="28"/>
                        <a:pt x="88" y="28"/>
                        <a:pt x="90" y="28"/>
                      </a:cubicBezTo>
                      <a:cubicBezTo>
                        <a:pt x="91" y="27"/>
                        <a:pt x="91" y="26"/>
                        <a:pt x="90" y="25"/>
                      </a:cubicBezTo>
                      <a:cubicBezTo>
                        <a:pt x="65" y="11"/>
                        <a:pt x="65" y="11"/>
                        <a:pt x="65" y="11"/>
                      </a:cubicBezTo>
                      <a:cubicBezTo>
                        <a:pt x="64" y="11"/>
                        <a:pt x="62" y="11"/>
                        <a:pt x="61" y="11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55566579-4738-4CE1-B2C4-B9037EB111B0}"/>
                  </a:ext>
                </a:extLst>
              </p:cNvPr>
              <p:cNvGrpSpPr/>
              <p:nvPr/>
            </p:nvGrpSpPr>
            <p:grpSpPr>
              <a:xfrm>
                <a:off x="5049010" y="1662993"/>
                <a:ext cx="5382025" cy="2976003"/>
                <a:chOff x="5049010" y="1662993"/>
                <a:chExt cx="5382025" cy="2976003"/>
              </a:xfrm>
            </p:grpSpPr>
            <p:sp>
              <p:nvSpPr>
                <p:cNvPr id="25" name="Freeform 16">
                  <a:extLst>
                    <a:ext uri="{FF2B5EF4-FFF2-40B4-BE49-F238E27FC236}">
                      <a16:creationId xmlns:a16="http://schemas.microsoft.com/office/drawing/2014/main" id="{BF4E14A1-5412-4FE1-9F6A-E05BADCD873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368048" y="2116960"/>
                  <a:ext cx="4981021" cy="1766686"/>
                </a:xfrm>
                <a:custGeom>
                  <a:avLst/>
                  <a:gdLst>
                    <a:gd name="T0" fmla="*/ 77 w 2308"/>
                    <a:gd name="T1" fmla="*/ 738 h 822"/>
                    <a:gd name="T2" fmla="*/ 0 w 2308"/>
                    <a:gd name="T3" fmla="*/ 783 h 822"/>
                    <a:gd name="T4" fmla="*/ 67 w 2308"/>
                    <a:gd name="T5" fmla="*/ 822 h 822"/>
                    <a:gd name="T6" fmla="*/ 144 w 2308"/>
                    <a:gd name="T7" fmla="*/ 777 h 822"/>
                    <a:gd name="T8" fmla="*/ 77 w 2308"/>
                    <a:gd name="T9" fmla="*/ 738 h 822"/>
                    <a:gd name="T10" fmla="*/ 538 w 2308"/>
                    <a:gd name="T11" fmla="*/ 471 h 822"/>
                    <a:gd name="T12" fmla="*/ 228 w 2308"/>
                    <a:gd name="T13" fmla="*/ 651 h 822"/>
                    <a:gd name="T14" fmla="*/ 295 w 2308"/>
                    <a:gd name="T15" fmla="*/ 690 h 822"/>
                    <a:gd name="T16" fmla="*/ 384 w 2308"/>
                    <a:gd name="T17" fmla="*/ 638 h 822"/>
                    <a:gd name="T18" fmla="*/ 376 w 2308"/>
                    <a:gd name="T19" fmla="*/ 633 h 822"/>
                    <a:gd name="T20" fmla="*/ 376 w 2308"/>
                    <a:gd name="T21" fmla="*/ 609 h 822"/>
                    <a:gd name="T22" fmla="*/ 405 w 2308"/>
                    <a:gd name="T23" fmla="*/ 626 h 822"/>
                    <a:gd name="T24" fmla="*/ 405 w 2308"/>
                    <a:gd name="T25" fmla="*/ 626 h 822"/>
                    <a:gd name="T26" fmla="*/ 376 w 2308"/>
                    <a:gd name="T27" fmla="*/ 609 h 822"/>
                    <a:gd name="T28" fmla="*/ 507 w 2308"/>
                    <a:gd name="T29" fmla="*/ 534 h 822"/>
                    <a:gd name="T30" fmla="*/ 535 w 2308"/>
                    <a:gd name="T31" fmla="*/ 550 h 822"/>
                    <a:gd name="T32" fmla="*/ 586 w 2308"/>
                    <a:gd name="T33" fmla="*/ 521 h 822"/>
                    <a:gd name="T34" fmla="*/ 538 w 2308"/>
                    <a:gd name="T35" fmla="*/ 492 h 822"/>
                    <a:gd name="T36" fmla="*/ 538 w 2308"/>
                    <a:gd name="T37" fmla="*/ 471 h 822"/>
                    <a:gd name="T38" fmla="*/ 540 w 2308"/>
                    <a:gd name="T39" fmla="*/ 470 h 822"/>
                    <a:gd name="T40" fmla="*/ 540 w 2308"/>
                    <a:gd name="T41" fmla="*/ 470 h 822"/>
                    <a:gd name="T42" fmla="*/ 607 w 2308"/>
                    <a:gd name="T43" fmla="*/ 509 h 822"/>
                    <a:gd name="T44" fmla="*/ 607 w 2308"/>
                    <a:gd name="T45" fmla="*/ 509 h 822"/>
                    <a:gd name="T46" fmla="*/ 540 w 2308"/>
                    <a:gd name="T47" fmla="*/ 470 h 822"/>
                    <a:gd name="T48" fmla="*/ 732 w 2308"/>
                    <a:gd name="T49" fmla="*/ 358 h 822"/>
                    <a:gd name="T50" fmla="*/ 670 w 2308"/>
                    <a:gd name="T51" fmla="*/ 394 h 822"/>
                    <a:gd name="T52" fmla="*/ 737 w 2308"/>
                    <a:gd name="T53" fmla="*/ 433 h 822"/>
                    <a:gd name="T54" fmla="*/ 799 w 2308"/>
                    <a:gd name="T55" fmla="*/ 397 h 822"/>
                    <a:gd name="T56" fmla="*/ 732 w 2308"/>
                    <a:gd name="T57" fmla="*/ 358 h 822"/>
                    <a:gd name="T58" fmla="*/ 1387 w 2308"/>
                    <a:gd name="T59" fmla="*/ 0 h 822"/>
                    <a:gd name="T60" fmla="*/ 1330 w 2308"/>
                    <a:gd name="T61" fmla="*/ 12 h 822"/>
                    <a:gd name="T62" fmla="*/ 1788 w 2308"/>
                    <a:gd name="T63" fmla="*/ 276 h 822"/>
                    <a:gd name="T64" fmla="*/ 1774 w 2308"/>
                    <a:gd name="T65" fmla="*/ 285 h 822"/>
                    <a:gd name="T66" fmla="*/ 1788 w 2308"/>
                    <a:gd name="T67" fmla="*/ 276 h 822"/>
                    <a:gd name="T68" fmla="*/ 1788 w 2308"/>
                    <a:gd name="T69" fmla="*/ 293 h 822"/>
                    <a:gd name="T70" fmla="*/ 2236 w 2308"/>
                    <a:gd name="T71" fmla="*/ 552 h 822"/>
                    <a:gd name="T72" fmla="*/ 2308 w 2308"/>
                    <a:gd name="T73" fmla="*/ 510 h 822"/>
                    <a:gd name="T74" fmla="*/ 2256 w 2308"/>
                    <a:gd name="T75" fmla="*/ 480 h 822"/>
                    <a:gd name="T76" fmla="*/ 2245 w 2308"/>
                    <a:gd name="T77" fmla="*/ 486 h 822"/>
                    <a:gd name="T78" fmla="*/ 1783 w 2308"/>
                    <a:gd name="T79" fmla="*/ 219 h 822"/>
                    <a:gd name="T80" fmla="*/ 1783 w 2308"/>
                    <a:gd name="T81" fmla="*/ 219 h 822"/>
                    <a:gd name="T82" fmla="*/ 1634 w 2308"/>
                    <a:gd name="T83" fmla="*/ 133 h 822"/>
                    <a:gd name="T84" fmla="*/ 1634 w 2308"/>
                    <a:gd name="T85" fmla="*/ 121 h 822"/>
                    <a:gd name="T86" fmla="*/ 1450 w 2308"/>
                    <a:gd name="T87" fmla="*/ 15 h 822"/>
                    <a:gd name="T88" fmla="*/ 1387 w 2308"/>
                    <a:gd name="T89" fmla="*/ 0 h 8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308" h="822">
                      <a:moveTo>
                        <a:pt x="77" y="738"/>
                      </a:moveTo>
                      <a:cubicBezTo>
                        <a:pt x="0" y="783"/>
                        <a:pt x="0" y="783"/>
                        <a:pt x="0" y="783"/>
                      </a:cubicBezTo>
                      <a:cubicBezTo>
                        <a:pt x="67" y="822"/>
                        <a:pt x="67" y="822"/>
                        <a:pt x="67" y="822"/>
                      </a:cubicBezTo>
                      <a:cubicBezTo>
                        <a:pt x="144" y="777"/>
                        <a:pt x="144" y="777"/>
                        <a:pt x="144" y="777"/>
                      </a:cubicBezTo>
                      <a:cubicBezTo>
                        <a:pt x="77" y="738"/>
                        <a:pt x="77" y="738"/>
                        <a:pt x="77" y="738"/>
                      </a:cubicBezTo>
                      <a:moveTo>
                        <a:pt x="538" y="471"/>
                      </a:moveTo>
                      <a:cubicBezTo>
                        <a:pt x="228" y="651"/>
                        <a:pt x="228" y="651"/>
                        <a:pt x="228" y="651"/>
                      </a:cubicBezTo>
                      <a:cubicBezTo>
                        <a:pt x="295" y="690"/>
                        <a:pt x="295" y="690"/>
                        <a:pt x="295" y="690"/>
                      </a:cubicBezTo>
                      <a:cubicBezTo>
                        <a:pt x="384" y="638"/>
                        <a:pt x="384" y="638"/>
                        <a:pt x="384" y="638"/>
                      </a:cubicBezTo>
                      <a:cubicBezTo>
                        <a:pt x="376" y="633"/>
                        <a:pt x="376" y="633"/>
                        <a:pt x="376" y="633"/>
                      </a:cubicBezTo>
                      <a:cubicBezTo>
                        <a:pt x="376" y="609"/>
                        <a:pt x="376" y="609"/>
                        <a:pt x="376" y="609"/>
                      </a:cubicBezTo>
                      <a:cubicBezTo>
                        <a:pt x="405" y="626"/>
                        <a:pt x="405" y="626"/>
                        <a:pt x="405" y="626"/>
                      </a:cubicBezTo>
                      <a:cubicBezTo>
                        <a:pt x="405" y="626"/>
                        <a:pt x="405" y="626"/>
                        <a:pt x="405" y="626"/>
                      </a:cubicBezTo>
                      <a:cubicBezTo>
                        <a:pt x="376" y="609"/>
                        <a:pt x="376" y="609"/>
                        <a:pt x="376" y="609"/>
                      </a:cubicBezTo>
                      <a:cubicBezTo>
                        <a:pt x="507" y="534"/>
                        <a:pt x="507" y="534"/>
                        <a:pt x="507" y="534"/>
                      </a:cubicBezTo>
                      <a:cubicBezTo>
                        <a:pt x="535" y="550"/>
                        <a:pt x="535" y="550"/>
                        <a:pt x="535" y="550"/>
                      </a:cubicBezTo>
                      <a:cubicBezTo>
                        <a:pt x="586" y="521"/>
                        <a:pt x="586" y="521"/>
                        <a:pt x="586" y="521"/>
                      </a:cubicBezTo>
                      <a:cubicBezTo>
                        <a:pt x="538" y="492"/>
                        <a:pt x="538" y="492"/>
                        <a:pt x="538" y="492"/>
                      </a:cubicBezTo>
                      <a:cubicBezTo>
                        <a:pt x="538" y="471"/>
                        <a:pt x="538" y="471"/>
                        <a:pt x="538" y="471"/>
                      </a:cubicBezTo>
                      <a:moveTo>
                        <a:pt x="540" y="470"/>
                      </a:moveTo>
                      <a:cubicBezTo>
                        <a:pt x="540" y="470"/>
                        <a:pt x="540" y="470"/>
                        <a:pt x="540" y="470"/>
                      </a:cubicBezTo>
                      <a:cubicBezTo>
                        <a:pt x="607" y="509"/>
                        <a:pt x="607" y="509"/>
                        <a:pt x="607" y="509"/>
                      </a:cubicBezTo>
                      <a:cubicBezTo>
                        <a:pt x="607" y="509"/>
                        <a:pt x="607" y="509"/>
                        <a:pt x="607" y="509"/>
                      </a:cubicBezTo>
                      <a:cubicBezTo>
                        <a:pt x="540" y="470"/>
                        <a:pt x="540" y="470"/>
                        <a:pt x="540" y="470"/>
                      </a:cubicBezTo>
                      <a:moveTo>
                        <a:pt x="732" y="358"/>
                      </a:moveTo>
                      <a:cubicBezTo>
                        <a:pt x="670" y="394"/>
                        <a:pt x="670" y="394"/>
                        <a:pt x="670" y="394"/>
                      </a:cubicBezTo>
                      <a:cubicBezTo>
                        <a:pt x="737" y="433"/>
                        <a:pt x="737" y="433"/>
                        <a:pt x="737" y="433"/>
                      </a:cubicBezTo>
                      <a:cubicBezTo>
                        <a:pt x="799" y="397"/>
                        <a:pt x="799" y="397"/>
                        <a:pt x="799" y="397"/>
                      </a:cubicBezTo>
                      <a:cubicBezTo>
                        <a:pt x="732" y="358"/>
                        <a:pt x="732" y="358"/>
                        <a:pt x="732" y="358"/>
                      </a:cubicBezTo>
                      <a:moveTo>
                        <a:pt x="1387" y="0"/>
                      </a:moveTo>
                      <a:cubicBezTo>
                        <a:pt x="1366" y="0"/>
                        <a:pt x="1346" y="4"/>
                        <a:pt x="1330" y="12"/>
                      </a:cubicBezTo>
                      <a:cubicBezTo>
                        <a:pt x="1788" y="276"/>
                        <a:pt x="1788" y="276"/>
                        <a:pt x="1788" y="276"/>
                      </a:cubicBezTo>
                      <a:cubicBezTo>
                        <a:pt x="1774" y="285"/>
                        <a:pt x="1774" y="285"/>
                        <a:pt x="1774" y="285"/>
                      </a:cubicBezTo>
                      <a:cubicBezTo>
                        <a:pt x="1788" y="276"/>
                        <a:pt x="1788" y="276"/>
                        <a:pt x="1788" y="276"/>
                      </a:cubicBezTo>
                      <a:cubicBezTo>
                        <a:pt x="1788" y="293"/>
                        <a:pt x="1788" y="293"/>
                        <a:pt x="1788" y="293"/>
                      </a:cubicBezTo>
                      <a:cubicBezTo>
                        <a:pt x="2236" y="552"/>
                        <a:pt x="2236" y="552"/>
                        <a:pt x="2236" y="552"/>
                      </a:cubicBezTo>
                      <a:cubicBezTo>
                        <a:pt x="2308" y="510"/>
                        <a:pt x="2308" y="510"/>
                        <a:pt x="2308" y="510"/>
                      </a:cubicBezTo>
                      <a:cubicBezTo>
                        <a:pt x="2256" y="480"/>
                        <a:pt x="2256" y="480"/>
                        <a:pt x="2256" y="480"/>
                      </a:cubicBezTo>
                      <a:cubicBezTo>
                        <a:pt x="2245" y="486"/>
                        <a:pt x="2245" y="486"/>
                        <a:pt x="2245" y="486"/>
                      </a:cubicBezTo>
                      <a:cubicBezTo>
                        <a:pt x="1783" y="219"/>
                        <a:pt x="1783" y="219"/>
                        <a:pt x="1783" y="219"/>
                      </a:cubicBezTo>
                      <a:cubicBezTo>
                        <a:pt x="1783" y="219"/>
                        <a:pt x="1783" y="219"/>
                        <a:pt x="1783" y="219"/>
                      </a:cubicBezTo>
                      <a:cubicBezTo>
                        <a:pt x="1634" y="133"/>
                        <a:pt x="1634" y="133"/>
                        <a:pt x="1634" y="133"/>
                      </a:cubicBezTo>
                      <a:cubicBezTo>
                        <a:pt x="1634" y="121"/>
                        <a:pt x="1634" y="121"/>
                        <a:pt x="1634" y="121"/>
                      </a:cubicBezTo>
                      <a:cubicBezTo>
                        <a:pt x="1450" y="15"/>
                        <a:pt x="1450" y="15"/>
                        <a:pt x="1450" y="15"/>
                      </a:cubicBezTo>
                      <a:cubicBezTo>
                        <a:pt x="1432" y="5"/>
                        <a:pt x="1410" y="0"/>
                        <a:pt x="1387" y="0"/>
                      </a:cubicBezTo>
                    </a:path>
                  </a:pathLst>
                </a:custGeom>
                <a:solidFill>
                  <a:srgbClr val="C7D6D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6" name="Freeform 17">
                  <a:extLst>
                    <a:ext uri="{FF2B5EF4-FFF2-40B4-BE49-F238E27FC236}">
                      <a16:creationId xmlns:a16="http://schemas.microsoft.com/office/drawing/2014/main" id="{2A2E5F57-5934-477B-B1E2-9257D5D4BB7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513065" y="2746208"/>
                  <a:ext cx="4680899" cy="1161397"/>
                </a:xfrm>
                <a:custGeom>
                  <a:avLst/>
                  <a:gdLst>
                    <a:gd name="T0" fmla="*/ 131 w 3712"/>
                    <a:gd name="T1" fmla="*/ 826 h 921"/>
                    <a:gd name="T2" fmla="*/ 0 w 3712"/>
                    <a:gd name="T3" fmla="*/ 902 h 921"/>
                    <a:gd name="T4" fmla="*/ 32 w 3712"/>
                    <a:gd name="T5" fmla="*/ 921 h 921"/>
                    <a:gd name="T6" fmla="*/ 164 w 3712"/>
                    <a:gd name="T7" fmla="*/ 844 h 921"/>
                    <a:gd name="T8" fmla="*/ 131 w 3712"/>
                    <a:gd name="T9" fmla="*/ 826 h 921"/>
                    <a:gd name="T10" fmla="*/ 542 w 3712"/>
                    <a:gd name="T11" fmla="*/ 589 h 921"/>
                    <a:gd name="T12" fmla="*/ 390 w 3712"/>
                    <a:gd name="T13" fmla="*/ 677 h 921"/>
                    <a:gd name="T14" fmla="*/ 422 w 3712"/>
                    <a:gd name="T15" fmla="*/ 696 h 921"/>
                    <a:gd name="T16" fmla="*/ 575 w 3712"/>
                    <a:gd name="T17" fmla="*/ 607 h 921"/>
                    <a:gd name="T18" fmla="*/ 542 w 3712"/>
                    <a:gd name="T19" fmla="*/ 589 h 921"/>
                    <a:gd name="T20" fmla="*/ 578 w 3712"/>
                    <a:gd name="T21" fmla="*/ 568 h 921"/>
                    <a:gd name="T22" fmla="*/ 578 w 3712"/>
                    <a:gd name="T23" fmla="*/ 568 h 921"/>
                    <a:gd name="T24" fmla="*/ 611 w 3712"/>
                    <a:gd name="T25" fmla="*/ 587 h 921"/>
                    <a:gd name="T26" fmla="*/ 611 w 3712"/>
                    <a:gd name="T27" fmla="*/ 587 h 921"/>
                    <a:gd name="T28" fmla="*/ 578 w 3712"/>
                    <a:gd name="T29" fmla="*/ 568 h 921"/>
                    <a:gd name="T30" fmla="*/ 888 w 3712"/>
                    <a:gd name="T31" fmla="*/ 389 h 921"/>
                    <a:gd name="T32" fmla="*/ 801 w 3712"/>
                    <a:gd name="T33" fmla="*/ 438 h 921"/>
                    <a:gd name="T34" fmla="*/ 833 w 3712"/>
                    <a:gd name="T35" fmla="*/ 457 h 921"/>
                    <a:gd name="T36" fmla="*/ 922 w 3712"/>
                    <a:gd name="T37" fmla="*/ 406 h 921"/>
                    <a:gd name="T38" fmla="*/ 888 w 3712"/>
                    <a:gd name="T39" fmla="*/ 389 h 921"/>
                    <a:gd name="T40" fmla="*/ 924 w 3712"/>
                    <a:gd name="T41" fmla="*/ 369 h 921"/>
                    <a:gd name="T42" fmla="*/ 924 w 3712"/>
                    <a:gd name="T43" fmla="*/ 369 h 921"/>
                    <a:gd name="T44" fmla="*/ 956 w 3712"/>
                    <a:gd name="T45" fmla="*/ 387 h 921"/>
                    <a:gd name="T46" fmla="*/ 956 w 3712"/>
                    <a:gd name="T47" fmla="*/ 387 h 921"/>
                    <a:gd name="T48" fmla="*/ 924 w 3712"/>
                    <a:gd name="T49" fmla="*/ 369 h 921"/>
                    <a:gd name="T50" fmla="*/ 1253 w 3712"/>
                    <a:gd name="T51" fmla="*/ 178 h 921"/>
                    <a:gd name="T52" fmla="*/ 1146 w 3712"/>
                    <a:gd name="T53" fmla="*/ 239 h 921"/>
                    <a:gd name="T54" fmla="*/ 1179 w 3712"/>
                    <a:gd name="T55" fmla="*/ 258 h 921"/>
                    <a:gd name="T56" fmla="*/ 1285 w 3712"/>
                    <a:gd name="T57" fmla="*/ 196 h 921"/>
                    <a:gd name="T58" fmla="*/ 1253 w 3712"/>
                    <a:gd name="T59" fmla="*/ 178 h 921"/>
                    <a:gd name="T60" fmla="*/ 2945 w 3712"/>
                    <a:gd name="T61" fmla="*/ 0 h 921"/>
                    <a:gd name="T62" fmla="*/ 2945 w 3712"/>
                    <a:gd name="T63" fmla="*/ 11 h 921"/>
                    <a:gd name="T64" fmla="*/ 2923 w 3712"/>
                    <a:gd name="T65" fmla="*/ 24 h 921"/>
                    <a:gd name="T66" fmla="*/ 3680 w 3712"/>
                    <a:gd name="T67" fmla="*/ 461 h 921"/>
                    <a:gd name="T68" fmla="*/ 3712 w 3712"/>
                    <a:gd name="T69" fmla="*/ 442 h 921"/>
                    <a:gd name="T70" fmla="*/ 2945 w 3712"/>
                    <a:gd name="T71" fmla="*/ 0 h 9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712" h="921">
                      <a:moveTo>
                        <a:pt x="131" y="826"/>
                      </a:moveTo>
                      <a:lnTo>
                        <a:pt x="0" y="902"/>
                      </a:lnTo>
                      <a:lnTo>
                        <a:pt x="32" y="921"/>
                      </a:lnTo>
                      <a:lnTo>
                        <a:pt x="164" y="844"/>
                      </a:lnTo>
                      <a:lnTo>
                        <a:pt x="131" y="826"/>
                      </a:lnTo>
                      <a:close/>
                      <a:moveTo>
                        <a:pt x="542" y="589"/>
                      </a:moveTo>
                      <a:lnTo>
                        <a:pt x="390" y="677"/>
                      </a:lnTo>
                      <a:lnTo>
                        <a:pt x="422" y="696"/>
                      </a:lnTo>
                      <a:lnTo>
                        <a:pt x="575" y="607"/>
                      </a:lnTo>
                      <a:lnTo>
                        <a:pt x="542" y="589"/>
                      </a:lnTo>
                      <a:close/>
                      <a:moveTo>
                        <a:pt x="578" y="568"/>
                      </a:moveTo>
                      <a:lnTo>
                        <a:pt x="578" y="568"/>
                      </a:lnTo>
                      <a:lnTo>
                        <a:pt x="611" y="587"/>
                      </a:lnTo>
                      <a:lnTo>
                        <a:pt x="611" y="587"/>
                      </a:lnTo>
                      <a:lnTo>
                        <a:pt x="578" y="568"/>
                      </a:lnTo>
                      <a:close/>
                      <a:moveTo>
                        <a:pt x="888" y="389"/>
                      </a:moveTo>
                      <a:lnTo>
                        <a:pt x="801" y="438"/>
                      </a:lnTo>
                      <a:lnTo>
                        <a:pt x="833" y="457"/>
                      </a:lnTo>
                      <a:lnTo>
                        <a:pt x="922" y="406"/>
                      </a:lnTo>
                      <a:lnTo>
                        <a:pt x="888" y="389"/>
                      </a:lnTo>
                      <a:close/>
                      <a:moveTo>
                        <a:pt x="924" y="369"/>
                      </a:moveTo>
                      <a:lnTo>
                        <a:pt x="924" y="369"/>
                      </a:lnTo>
                      <a:lnTo>
                        <a:pt x="956" y="387"/>
                      </a:lnTo>
                      <a:lnTo>
                        <a:pt x="956" y="387"/>
                      </a:lnTo>
                      <a:lnTo>
                        <a:pt x="924" y="369"/>
                      </a:lnTo>
                      <a:close/>
                      <a:moveTo>
                        <a:pt x="1253" y="178"/>
                      </a:moveTo>
                      <a:lnTo>
                        <a:pt x="1146" y="239"/>
                      </a:lnTo>
                      <a:lnTo>
                        <a:pt x="1179" y="258"/>
                      </a:lnTo>
                      <a:lnTo>
                        <a:pt x="1285" y="196"/>
                      </a:lnTo>
                      <a:lnTo>
                        <a:pt x="1253" y="178"/>
                      </a:lnTo>
                      <a:close/>
                      <a:moveTo>
                        <a:pt x="2945" y="0"/>
                      </a:moveTo>
                      <a:lnTo>
                        <a:pt x="2945" y="11"/>
                      </a:lnTo>
                      <a:lnTo>
                        <a:pt x="2923" y="24"/>
                      </a:lnTo>
                      <a:lnTo>
                        <a:pt x="3680" y="461"/>
                      </a:lnTo>
                      <a:lnTo>
                        <a:pt x="3712" y="442"/>
                      </a:lnTo>
                      <a:lnTo>
                        <a:pt x="2945" y="0"/>
                      </a:lnTo>
                      <a:close/>
                    </a:path>
                  </a:pathLst>
                </a:custGeom>
                <a:solidFill>
                  <a:srgbClr val="99B6C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7" name="Freeform 18">
                  <a:extLst>
                    <a:ext uri="{FF2B5EF4-FFF2-40B4-BE49-F238E27FC236}">
                      <a16:creationId xmlns:a16="http://schemas.microsoft.com/office/drawing/2014/main" id="{0CB07CA6-E637-44ED-8C5F-31A57CF0B8D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513065" y="2746208"/>
                  <a:ext cx="4680899" cy="1161397"/>
                </a:xfrm>
                <a:custGeom>
                  <a:avLst/>
                  <a:gdLst>
                    <a:gd name="T0" fmla="*/ 131 w 3712"/>
                    <a:gd name="T1" fmla="*/ 826 h 921"/>
                    <a:gd name="T2" fmla="*/ 0 w 3712"/>
                    <a:gd name="T3" fmla="*/ 902 h 921"/>
                    <a:gd name="T4" fmla="*/ 32 w 3712"/>
                    <a:gd name="T5" fmla="*/ 921 h 921"/>
                    <a:gd name="T6" fmla="*/ 164 w 3712"/>
                    <a:gd name="T7" fmla="*/ 844 h 921"/>
                    <a:gd name="T8" fmla="*/ 131 w 3712"/>
                    <a:gd name="T9" fmla="*/ 826 h 921"/>
                    <a:gd name="T10" fmla="*/ 542 w 3712"/>
                    <a:gd name="T11" fmla="*/ 589 h 921"/>
                    <a:gd name="T12" fmla="*/ 390 w 3712"/>
                    <a:gd name="T13" fmla="*/ 677 h 921"/>
                    <a:gd name="T14" fmla="*/ 422 w 3712"/>
                    <a:gd name="T15" fmla="*/ 696 h 921"/>
                    <a:gd name="T16" fmla="*/ 575 w 3712"/>
                    <a:gd name="T17" fmla="*/ 607 h 921"/>
                    <a:gd name="T18" fmla="*/ 542 w 3712"/>
                    <a:gd name="T19" fmla="*/ 589 h 921"/>
                    <a:gd name="T20" fmla="*/ 578 w 3712"/>
                    <a:gd name="T21" fmla="*/ 568 h 921"/>
                    <a:gd name="T22" fmla="*/ 578 w 3712"/>
                    <a:gd name="T23" fmla="*/ 568 h 921"/>
                    <a:gd name="T24" fmla="*/ 611 w 3712"/>
                    <a:gd name="T25" fmla="*/ 587 h 921"/>
                    <a:gd name="T26" fmla="*/ 611 w 3712"/>
                    <a:gd name="T27" fmla="*/ 587 h 921"/>
                    <a:gd name="T28" fmla="*/ 578 w 3712"/>
                    <a:gd name="T29" fmla="*/ 568 h 921"/>
                    <a:gd name="T30" fmla="*/ 888 w 3712"/>
                    <a:gd name="T31" fmla="*/ 389 h 921"/>
                    <a:gd name="T32" fmla="*/ 801 w 3712"/>
                    <a:gd name="T33" fmla="*/ 438 h 921"/>
                    <a:gd name="T34" fmla="*/ 833 w 3712"/>
                    <a:gd name="T35" fmla="*/ 457 h 921"/>
                    <a:gd name="T36" fmla="*/ 922 w 3712"/>
                    <a:gd name="T37" fmla="*/ 406 h 921"/>
                    <a:gd name="T38" fmla="*/ 888 w 3712"/>
                    <a:gd name="T39" fmla="*/ 389 h 921"/>
                    <a:gd name="T40" fmla="*/ 924 w 3712"/>
                    <a:gd name="T41" fmla="*/ 369 h 921"/>
                    <a:gd name="T42" fmla="*/ 924 w 3712"/>
                    <a:gd name="T43" fmla="*/ 369 h 921"/>
                    <a:gd name="T44" fmla="*/ 956 w 3712"/>
                    <a:gd name="T45" fmla="*/ 387 h 921"/>
                    <a:gd name="T46" fmla="*/ 956 w 3712"/>
                    <a:gd name="T47" fmla="*/ 387 h 921"/>
                    <a:gd name="T48" fmla="*/ 924 w 3712"/>
                    <a:gd name="T49" fmla="*/ 369 h 921"/>
                    <a:gd name="T50" fmla="*/ 1253 w 3712"/>
                    <a:gd name="T51" fmla="*/ 178 h 921"/>
                    <a:gd name="T52" fmla="*/ 1146 w 3712"/>
                    <a:gd name="T53" fmla="*/ 239 h 921"/>
                    <a:gd name="T54" fmla="*/ 1179 w 3712"/>
                    <a:gd name="T55" fmla="*/ 258 h 921"/>
                    <a:gd name="T56" fmla="*/ 1285 w 3712"/>
                    <a:gd name="T57" fmla="*/ 196 h 921"/>
                    <a:gd name="T58" fmla="*/ 1253 w 3712"/>
                    <a:gd name="T59" fmla="*/ 178 h 921"/>
                    <a:gd name="T60" fmla="*/ 2945 w 3712"/>
                    <a:gd name="T61" fmla="*/ 0 h 921"/>
                    <a:gd name="T62" fmla="*/ 2945 w 3712"/>
                    <a:gd name="T63" fmla="*/ 11 h 921"/>
                    <a:gd name="T64" fmla="*/ 2923 w 3712"/>
                    <a:gd name="T65" fmla="*/ 24 h 921"/>
                    <a:gd name="T66" fmla="*/ 3680 w 3712"/>
                    <a:gd name="T67" fmla="*/ 461 h 921"/>
                    <a:gd name="T68" fmla="*/ 3712 w 3712"/>
                    <a:gd name="T69" fmla="*/ 442 h 921"/>
                    <a:gd name="T70" fmla="*/ 2945 w 3712"/>
                    <a:gd name="T71" fmla="*/ 0 h 9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712" h="921">
                      <a:moveTo>
                        <a:pt x="131" y="826"/>
                      </a:moveTo>
                      <a:lnTo>
                        <a:pt x="0" y="902"/>
                      </a:lnTo>
                      <a:lnTo>
                        <a:pt x="32" y="921"/>
                      </a:lnTo>
                      <a:lnTo>
                        <a:pt x="164" y="844"/>
                      </a:lnTo>
                      <a:lnTo>
                        <a:pt x="131" y="826"/>
                      </a:lnTo>
                      <a:moveTo>
                        <a:pt x="542" y="589"/>
                      </a:moveTo>
                      <a:lnTo>
                        <a:pt x="390" y="677"/>
                      </a:lnTo>
                      <a:lnTo>
                        <a:pt x="422" y="696"/>
                      </a:lnTo>
                      <a:lnTo>
                        <a:pt x="575" y="607"/>
                      </a:lnTo>
                      <a:lnTo>
                        <a:pt x="542" y="589"/>
                      </a:lnTo>
                      <a:moveTo>
                        <a:pt x="578" y="568"/>
                      </a:moveTo>
                      <a:lnTo>
                        <a:pt x="578" y="568"/>
                      </a:lnTo>
                      <a:lnTo>
                        <a:pt x="611" y="587"/>
                      </a:lnTo>
                      <a:lnTo>
                        <a:pt x="611" y="587"/>
                      </a:lnTo>
                      <a:lnTo>
                        <a:pt x="578" y="568"/>
                      </a:lnTo>
                      <a:moveTo>
                        <a:pt x="888" y="389"/>
                      </a:moveTo>
                      <a:lnTo>
                        <a:pt x="801" y="438"/>
                      </a:lnTo>
                      <a:lnTo>
                        <a:pt x="833" y="457"/>
                      </a:lnTo>
                      <a:lnTo>
                        <a:pt x="922" y="406"/>
                      </a:lnTo>
                      <a:lnTo>
                        <a:pt x="888" y="389"/>
                      </a:lnTo>
                      <a:moveTo>
                        <a:pt x="924" y="369"/>
                      </a:moveTo>
                      <a:lnTo>
                        <a:pt x="924" y="369"/>
                      </a:lnTo>
                      <a:lnTo>
                        <a:pt x="956" y="387"/>
                      </a:lnTo>
                      <a:lnTo>
                        <a:pt x="956" y="387"/>
                      </a:lnTo>
                      <a:lnTo>
                        <a:pt x="924" y="369"/>
                      </a:lnTo>
                      <a:moveTo>
                        <a:pt x="1253" y="178"/>
                      </a:moveTo>
                      <a:lnTo>
                        <a:pt x="1146" y="239"/>
                      </a:lnTo>
                      <a:lnTo>
                        <a:pt x="1179" y="258"/>
                      </a:lnTo>
                      <a:lnTo>
                        <a:pt x="1285" y="196"/>
                      </a:lnTo>
                      <a:lnTo>
                        <a:pt x="1253" y="178"/>
                      </a:lnTo>
                      <a:moveTo>
                        <a:pt x="2945" y="0"/>
                      </a:moveTo>
                      <a:lnTo>
                        <a:pt x="2945" y="11"/>
                      </a:lnTo>
                      <a:lnTo>
                        <a:pt x="2923" y="24"/>
                      </a:lnTo>
                      <a:lnTo>
                        <a:pt x="3680" y="461"/>
                      </a:lnTo>
                      <a:lnTo>
                        <a:pt x="3712" y="442"/>
                      </a:lnTo>
                      <a:lnTo>
                        <a:pt x="294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8" name="Freeform 23">
                  <a:extLst>
                    <a:ext uri="{FF2B5EF4-FFF2-40B4-BE49-F238E27FC236}">
                      <a16:creationId xmlns:a16="http://schemas.microsoft.com/office/drawing/2014/main" id="{A3F6E824-6C39-41F2-89A4-76BF52F818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193964" y="3212784"/>
                  <a:ext cx="237071" cy="136190"/>
                </a:xfrm>
                <a:custGeom>
                  <a:avLst/>
                  <a:gdLst>
                    <a:gd name="T0" fmla="*/ 123 w 188"/>
                    <a:gd name="T1" fmla="*/ 0 h 108"/>
                    <a:gd name="T2" fmla="*/ 0 w 188"/>
                    <a:gd name="T3" fmla="*/ 72 h 108"/>
                    <a:gd name="T4" fmla="*/ 65 w 188"/>
                    <a:gd name="T5" fmla="*/ 108 h 108"/>
                    <a:gd name="T6" fmla="*/ 188 w 188"/>
                    <a:gd name="T7" fmla="*/ 38 h 108"/>
                    <a:gd name="T8" fmla="*/ 123 w 188"/>
                    <a:gd name="T9" fmla="*/ 0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8" h="108">
                      <a:moveTo>
                        <a:pt x="123" y="0"/>
                      </a:moveTo>
                      <a:lnTo>
                        <a:pt x="0" y="72"/>
                      </a:lnTo>
                      <a:lnTo>
                        <a:pt x="65" y="108"/>
                      </a:lnTo>
                      <a:lnTo>
                        <a:pt x="188" y="38"/>
                      </a:lnTo>
                      <a:lnTo>
                        <a:pt x="123" y="0"/>
                      </a:lnTo>
                      <a:close/>
                    </a:path>
                  </a:pathLst>
                </a:custGeom>
                <a:solidFill>
                  <a:srgbClr val="B2C8D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9" name="Freeform 24">
                  <a:extLst>
                    <a:ext uri="{FF2B5EF4-FFF2-40B4-BE49-F238E27FC236}">
                      <a16:creationId xmlns:a16="http://schemas.microsoft.com/office/drawing/2014/main" id="{4E1F8960-17D1-4CC9-8CA5-E40C4CBB74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193964" y="3212784"/>
                  <a:ext cx="237071" cy="136190"/>
                </a:xfrm>
                <a:custGeom>
                  <a:avLst/>
                  <a:gdLst>
                    <a:gd name="T0" fmla="*/ 123 w 188"/>
                    <a:gd name="T1" fmla="*/ 0 h 108"/>
                    <a:gd name="T2" fmla="*/ 0 w 188"/>
                    <a:gd name="T3" fmla="*/ 72 h 108"/>
                    <a:gd name="T4" fmla="*/ 65 w 188"/>
                    <a:gd name="T5" fmla="*/ 108 h 108"/>
                    <a:gd name="T6" fmla="*/ 188 w 188"/>
                    <a:gd name="T7" fmla="*/ 38 h 108"/>
                    <a:gd name="T8" fmla="*/ 123 w 188"/>
                    <a:gd name="T9" fmla="*/ 0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8" h="108">
                      <a:moveTo>
                        <a:pt x="123" y="0"/>
                      </a:moveTo>
                      <a:lnTo>
                        <a:pt x="0" y="72"/>
                      </a:lnTo>
                      <a:lnTo>
                        <a:pt x="65" y="108"/>
                      </a:lnTo>
                      <a:lnTo>
                        <a:pt x="188" y="38"/>
                      </a:lnTo>
                      <a:lnTo>
                        <a:pt x="12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0" name="Freeform 25">
                  <a:extLst>
                    <a:ext uri="{FF2B5EF4-FFF2-40B4-BE49-F238E27FC236}">
                      <a16:creationId xmlns:a16="http://schemas.microsoft.com/office/drawing/2014/main" id="{86DFD199-A69B-43C8-A184-C28F850952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153611" y="3303577"/>
                  <a:ext cx="122319" cy="68095"/>
                </a:xfrm>
                <a:custGeom>
                  <a:avLst/>
                  <a:gdLst>
                    <a:gd name="T0" fmla="*/ 32 w 97"/>
                    <a:gd name="T1" fmla="*/ 0 h 54"/>
                    <a:gd name="T2" fmla="*/ 0 w 97"/>
                    <a:gd name="T3" fmla="*/ 19 h 54"/>
                    <a:gd name="T4" fmla="*/ 65 w 97"/>
                    <a:gd name="T5" fmla="*/ 54 h 54"/>
                    <a:gd name="T6" fmla="*/ 97 w 97"/>
                    <a:gd name="T7" fmla="*/ 36 h 54"/>
                    <a:gd name="T8" fmla="*/ 32 w 97"/>
                    <a:gd name="T9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7" h="54">
                      <a:moveTo>
                        <a:pt x="32" y="0"/>
                      </a:moveTo>
                      <a:lnTo>
                        <a:pt x="0" y="19"/>
                      </a:lnTo>
                      <a:lnTo>
                        <a:pt x="65" y="54"/>
                      </a:lnTo>
                      <a:lnTo>
                        <a:pt x="97" y="36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6692A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1" name="Freeform 26">
                  <a:extLst>
                    <a:ext uri="{FF2B5EF4-FFF2-40B4-BE49-F238E27FC236}">
                      <a16:creationId xmlns:a16="http://schemas.microsoft.com/office/drawing/2014/main" id="{9ED0B966-33AE-4C0B-9CDB-B41A31EF27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153611" y="3303577"/>
                  <a:ext cx="122319" cy="68095"/>
                </a:xfrm>
                <a:custGeom>
                  <a:avLst/>
                  <a:gdLst>
                    <a:gd name="T0" fmla="*/ 32 w 97"/>
                    <a:gd name="T1" fmla="*/ 0 h 54"/>
                    <a:gd name="T2" fmla="*/ 0 w 97"/>
                    <a:gd name="T3" fmla="*/ 19 h 54"/>
                    <a:gd name="T4" fmla="*/ 65 w 97"/>
                    <a:gd name="T5" fmla="*/ 54 h 54"/>
                    <a:gd name="T6" fmla="*/ 97 w 97"/>
                    <a:gd name="T7" fmla="*/ 36 h 54"/>
                    <a:gd name="T8" fmla="*/ 32 w 97"/>
                    <a:gd name="T9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7" h="54">
                      <a:moveTo>
                        <a:pt x="32" y="0"/>
                      </a:moveTo>
                      <a:lnTo>
                        <a:pt x="0" y="19"/>
                      </a:lnTo>
                      <a:lnTo>
                        <a:pt x="65" y="54"/>
                      </a:lnTo>
                      <a:lnTo>
                        <a:pt x="97" y="36"/>
                      </a:lnTo>
                      <a:lnTo>
                        <a:pt x="3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2" name="Freeform 29">
                  <a:extLst>
                    <a:ext uri="{FF2B5EF4-FFF2-40B4-BE49-F238E27FC236}">
                      <a16:creationId xmlns:a16="http://schemas.microsoft.com/office/drawing/2014/main" id="{1DE2EF72-42AD-4034-AEC6-0D5C1B30B9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49010" y="3617571"/>
                  <a:ext cx="319038" cy="229505"/>
                </a:xfrm>
                <a:custGeom>
                  <a:avLst/>
                  <a:gdLst>
                    <a:gd name="T0" fmla="*/ 0 w 253"/>
                    <a:gd name="T1" fmla="*/ 0 h 182"/>
                    <a:gd name="T2" fmla="*/ 0 w 253"/>
                    <a:gd name="T3" fmla="*/ 75 h 182"/>
                    <a:gd name="T4" fmla="*/ 188 w 253"/>
                    <a:gd name="T5" fmla="*/ 182 h 182"/>
                    <a:gd name="T6" fmla="*/ 253 w 253"/>
                    <a:gd name="T7" fmla="*/ 145 h 182"/>
                    <a:gd name="T8" fmla="*/ 0 w 253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3" h="182">
                      <a:moveTo>
                        <a:pt x="0" y="0"/>
                      </a:moveTo>
                      <a:lnTo>
                        <a:pt x="0" y="75"/>
                      </a:lnTo>
                      <a:lnTo>
                        <a:pt x="188" y="182"/>
                      </a:lnTo>
                      <a:lnTo>
                        <a:pt x="253" y="14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993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3" name="Freeform 30">
                  <a:extLst>
                    <a:ext uri="{FF2B5EF4-FFF2-40B4-BE49-F238E27FC236}">
                      <a16:creationId xmlns:a16="http://schemas.microsoft.com/office/drawing/2014/main" id="{81756FC5-B809-4946-A06A-3157F6E8AB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49010" y="3617571"/>
                  <a:ext cx="319038" cy="229505"/>
                </a:xfrm>
                <a:custGeom>
                  <a:avLst/>
                  <a:gdLst>
                    <a:gd name="T0" fmla="*/ 0 w 253"/>
                    <a:gd name="T1" fmla="*/ 0 h 182"/>
                    <a:gd name="T2" fmla="*/ 0 w 253"/>
                    <a:gd name="T3" fmla="*/ 75 h 182"/>
                    <a:gd name="T4" fmla="*/ 188 w 253"/>
                    <a:gd name="T5" fmla="*/ 182 h 182"/>
                    <a:gd name="T6" fmla="*/ 253 w 253"/>
                    <a:gd name="T7" fmla="*/ 145 h 182"/>
                    <a:gd name="T8" fmla="*/ 0 w 253"/>
                    <a:gd name="T9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3" h="182">
                      <a:moveTo>
                        <a:pt x="0" y="0"/>
                      </a:moveTo>
                      <a:lnTo>
                        <a:pt x="0" y="75"/>
                      </a:lnTo>
                      <a:lnTo>
                        <a:pt x="188" y="182"/>
                      </a:lnTo>
                      <a:lnTo>
                        <a:pt x="253" y="14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4" name="Freeform 31">
                  <a:extLst>
                    <a:ext uri="{FF2B5EF4-FFF2-40B4-BE49-F238E27FC236}">
                      <a16:creationId xmlns:a16="http://schemas.microsoft.com/office/drawing/2014/main" id="{4B1A4177-4EA4-44CD-9EAB-5AD95A6D6C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86082" y="3800418"/>
                  <a:ext cx="226983" cy="131146"/>
                </a:xfrm>
                <a:custGeom>
                  <a:avLst/>
                  <a:gdLst>
                    <a:gd name="T0" fmla="*/ 65 w 180"/>
                    <a:gd name="T1" fmla="*/ 0 h 104"/>
                    <a:gd name="T2" fmla="*/ 0 w 180"/>
                    <a:gd name="T3" fmla="*/ 37 h 104"/>
                    <a:gd name="T4" fmla="*/ 115 w 180"/>
                    <a:gd name="T5" fmla="*/ 104 h 104"/>
                    <a:gd name="T6" fmla="*/ 180 w 180"/>
                    <a:gd name="T7" fmla="*/ 66 h 104"/>
                    <a:gd name="T8" fmla="*/ 65 w 180"/>
                    <a:gd name="T9" fmla="*/ 0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0" h="104">
                      <a:moveTo>
                        <a:pt x="65" y="0"/>
                      </a:moveTo>
                      <a:lnTo>
                        <a:pt x="0" y="37"/>
                      </a:lnTo>
                      <a:lnTo>
                        <a:pt x="115" y="104"/>
                      </a:lnTo>
                      <a:lnTo>
                        <a:pt x="180" y="66"/>
                      </a:lnTo>
                      <a:lnTo>
                        <a:pt x="65" y="0"/>
                      </a:lnTo>
                      <a:close/>
                    </a:path>
                  </a:pathLst>
                </a:custGeom>
                <a:solidFill>
                  <a:srgbClr val="6993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5" name="Freeform 32">
                  <a:extLst>
                    <a:ext uri="{FF2B5EF4-FFF2-40B4-BE49-F238E27FC236}">
                      <a16:creationId xmlns:a16="http://schemas.microsoft.com/office/drawing/2014/main" id="{6340AE7B-1745-4668-8651-0AC8B3503D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86082" y="3800418"/>
                  <a:ext cx="226983" cy="131146"/>
                </a:xfrm>
                <a:custGeom>
                  <a:avLst/>
                  <a:gdLst>
                    <a:gd name="T0" fmla="*/ 65 w 180"/>
                    <a:gd name="T1" fmla="*/ 0 h 104"/>
                    <a:gd name="T2" fmla="*/ 0 w 180"/>
                    <a:gd name="T3" fmla="*/ 37 h 104"/>
                    <a:gd name="T4" fmla="*/ 115 w 180"/>
                    <a:gd name="T5" fmla="*/ 104 h 104"/>
                    <a:gd name="T6" fmla="*/ 180 w 180"/>
                    <a:gd name="T7" fmla="*/ 66 h 104"/>
                    <a:gd name="T8" fmla="*/ 65 w 180"/>
                    <a:gd name="T9" fmla="*/ 0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0" h="104">
                      <a:moveTo>
                        <a:pt x="65" y="0"/>
                      </a:moveTo>
                      <a:lnTo>
                        <a:pt x="0" y="37"/>
                      </a:lnTo>
                      <a:lnTo>
                        <a:pt x="115" y="104"/>
                      </a:lnTo>
                      <a:lnTo>
                        <a:pt x="180" y="66"/>
                      </a:lnTo>
                      <a:lnTo>
                        <a:pt x="6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6" name="Freeform 33">
                  <a:extLst>
                    <a:ext uri="{FF2B5EF4-FFF2-40B4-BE49-F238E27FC236}">
                      <a16:creationId xmlns:a16="http://schemas.microsoft.com/office/drawing/2014/main" id="{C111A878-DDFE-4F01-9439-7DD7377B61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31099" y="3883646"/>
                  <a:ext cx="122319" cy="71878"/>
                </a:xfrm>
                <a:custGeom>
                  <a:avLst/>
                  <a:gdLst>
                    <a:gd name="T0" fmla="*/ 65 w 97"/>
                    <a:gd name="T1" fmla="*/ 0 h 57"/>
                    <a:gd name="T2" fmla="*/ 0 w 97"/>
                    <a:gd name="T3" fmla="*/ 38 h 57"/>
                    <a:gd name="T4" fmla="*/ 32 w 97"/>
                    <a:gd name="T5" fmla="*/ 57 h 57"/>
                    <a:gd name="T6" fmla="*/ 97 w 97"/>
                    <a:gd name="T7" fmla="*/ 19 h 57"/>
                    <a:gd name="T8" fmla="*/ 65 w 97"/>
                    <a:gd name="T9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7" h="57">
                      <a:moveTo>
                        <a:pt x="65" y="0"/>
                      </a:moveTo>
                      <a:lnTo>
                        <a:pt x="0" y="38"/>
                      </a:lnTo>
                      <a:lnTo>
                        <a:pt x="32" y="57"/>
                      </a:lnTo>
                      <a:lnTo>
                        <a:pt x="97" y="19"/>
                      </a:lnTo>
                      <a:lnTo>
                        <a:pt x="65" y="0"/>
                      </a:lnTo>
                      <a:close/>
                    </a:path>
                  </a:pathLst>
                </a:custGeom>
                <a:solidFill>
                  <a:srgbClr val="4B7D9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7" name="Freeform 34">
                  <a:extLst>
                    <a:ext uri="{FF2B5EF4-FFF2-40B4-BE49-F238E27FC236}">
                      <a16:creationId xmlns:a16="http://schemas.microsoft.com/office/drawing/2014/main" id="{F4E41656-9C9B-441E-99D9-7E97E1FAD8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31099" y="3883646"/>
                  <a:ext cx="122319" cy="71878"/>
                </a:xfrm>
                <a:custGeom>
                  <a:avLst/>
                  <a:gdLst>
                    <a:gd name="T0" fmla="*/ 65 w 97"/>
                    <a:gd name="T1" fmla="*/ 0 h 57"/>
                    <a:gd name="T2" fmla="*/ 0 w 97"/>
                    <a:gd name="T3" fmla="*/ 38 h 57"/>
                    <a:gd name="T4" fmla="*/ 32 w 97"/>
                    <a:gd name="T5" fmla="*/ 57 h 57"/>
                    <a:gd name="T6" fmla="*/ 97 w 97"/>
                    <a:gd name="T7" fmla="*/ 19 h 57"/>
                    <a:gd name="T8" fmla="*/ 65 w 97"/>
                    <a:gd name="T9" fmla="*/ 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7" h="57">
                      <a:moveTo>
                        <a:pt x="65" y="0"/>
                      </a:moveTo>
                      <a:lnTo>
                        <a:pt x="0" y="38"/>
                      </a:lnTo>
                      <a:lnTo>
                        <a:pt x="32" y="57"/>
                      </a:lnTo>
                      <a:lnTo>
                        <a:pt x="97" y="19"/>
                      </a:lnTo>
                      <a:lnTo>
                        <a:pt x="6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8" name="Freeform 37">
                  <a:extLst>
                    <a:ext uri="{FF2B5EF4-FFF2-40B4-BE49-F238E27FC236}">
                      <a16:creationId xmlns:a16="http://schemas.microsoft.com/office/drawing/2014/main" id="{8D830BCB-5A3A-44EE-B0EB-75075C407C0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120863" y="2913923"/>
                  <a:ext cx="2912952" cy="1675893"/>
                </a:xfrm>
                <a:custGeom>
                  <a:avLst/>
                  <a:gdLst>
                    <a:gd name="T0" fmla="*/ 458 w 2310"/>
                    <a:gd name="T1" fmla="*/ 790 h 1329"/>
                    <a:gd name="T2" fmla="*/ 458 w 2310"/>
                    <a:gd name="T3" fmla="*/ 790 h 1329"/>
                    <a:gd name="T4" fmla="*/ 0 w 2310"/>
                    <a:gd name="T5" fmla="*/ 1054 h 1329"/>
                    <a:gd name="T6" fmla="*/ 344 w 2310"/>
                    <a:gd name="T7" fmla="*/ 1250 h 1329"/>
                    <a:gd name="T8" fmla="*/ 477 w 2310"/>
                    <a:gd name="T9" fmla="*/ 1329 h 1329"/>
                    <a:gd name="T10" fmla="*/ 938 w 2310"/>
                    <a:gd name="T11" fmla="*/ 1064 h 1329"/>
                    <a:gd name="T12" fmla="*/ 936 w 2310"/>
                    <a:gd name="T13" fmla="*/ 1066 h 1329"/>
                    <a:gd name="T14" fmla="*/ 458 w 2310"/>
                    <a:gd name="T15" fmla="*/ 790 h 1329"/>
                    <a:gd name="T16" fmla="*/ 933 w 2310"/>
                    <a:gd name="T17" fmla="*/ 517 h 1329"/>
                    <a:gd name="T18" fmla="*/ 933 w 2310"/>
                    <a:gd name="T19" fmla="*/ 517 h 1329"/>
                    <a:gd name="T20" fmla="*/ 470 w 2310"/>
                    <a:gd name="T21" fmla="*/ 783 h 1329"/>
                    <a:gd name="T22" fmla="*/ 948 w 2310"/>
                    <a:gd name="T23" fmla="*/ 1057 h 1329"/>
                    <a:gd name="T24" fmla="*/ 1182 w 2310"/>
                    <a:gd name="T25" fmla="*/ 923 h 1329"/>
                    <a:gd name="T26" fmla="*/ 1410 w 2310"/>
                    <a:gd name="T27" fmla="*/ 793 h 1329"/>
                    <a:gd name="T28" fmla="*/ 933 w 2310"/>
                    <a:gd name="T29" fmla="*/ 517 h 1329"/>
                    <a:gd name="T30" fmla="*/ 1833 w 2310"/>
                    <a:gd name="T31" fmla="*/ 0 h 1329"/>
                    <a:gd name="T32" fmla="*/ 1417 w 2310"/>
                    <a:gd name="T33" fmla="*/ 239 h 1329"/>
                    <a:gd name="T34" fmla="*/ 1407 w 2310"/>
                    <a:gd name="T35" fmla="*/ 244 h 1329"/>
                    <a:gd name="T36" fmla="*/ 1884 w 2310"/>
                    <a:gd name="T37" fmla="*/ 520 h 1329"/>
                    <a:gd name="T38" fmla="*/ 1884 w 2310"/>
                    <a:gd name="T39" fmla="*/ 520 h 1329"/>
                    <a:gd name="T40" fmla="*/ 1889 w 2310"/>
                    <a:gd name="T41" fmla="*/ 517 h 1329"/>
                    <a:gd name="T42" fmla="*/ 1889 w 2310"/>
                    <a:gd name="T43" fmla="*/ 517 h 1329"/>
                    <a:gd name="T44" fmla="*/ 1895 w 2310"/>
                    <a:gd name="T45" fmla="*/ 514 h 1329"/>
                    <a:gd name="T46" fmla="*/ 2216 w 2310"/>
                    <a:gd name="T47" fmla="*/ 329 h 1329"/>
                    <a:gd name="T48" fmla="*/ 2310 w 2310"/>
                    <a:gd name="T49" fmla="*/ 275 h 1329"/>
                    <a:gd name="T50" fmla="*/ 1833 w 2310"/>
                    <a:gd name="T51" fmla="*/ 0 h 1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310" h="1329">
                      <a:moveTo>
                        <a:pt x="458" y="790"/>
                      </a:moveTo>
                      <a:lnTo>
                        <a:pt x="458" y="790"/>
                      </a:lnTo>
                      <a:lnTo>
                        <a:pt x="0" y="1054"/>
                      </a:lnTo>
                      <a:lnTo>
                        <a:pt x="344" y="1250"/>
                      </a:lnTo>
                      <a:lnTo>
                        <a:pt x="477" y="1329"/>
                      </a:lnTo>
                      <a:lnTo>
                        <a:pt x="938" y="1064"/>
                      </a:lnTo>
                      <a:lnTo>
                        <a:pt x="936" y="1066"/>
                      </a:lnTo>
                      <a:lnTo>
                        <a:pt x="458" y="790"/>
                      </a:lnTo>
                      <a:close/>
                      <a:moveTo>
                        <a:pt x="933" y="517"/>
                      </a:moveTo>
                      <a:lnTo>
                        <a:pt x="933" y="517"/>
                      </a:lnTo>
                      <a:lnTo>
                        <a:pt x="470" y="783"/>
                      </a:lnTo>
                      <a:lnTo>
                        <a:pt x="948" y="1057"/>
                      </a:lnTo>
                      <a:lnTo>
                        <a:pt x="1182" y="923"/>
                      </a:lnTo>
                      <a:lnTo>
                        <a:pt x="1410" y="793"/>
                      </a:lnTo>
                      <a:lnTo>
                        <a:pt x="933" y="517"/>
                      </a:lnTo>
                      <a:close/>
                      <a:moveTo>
                        <a:pt x="1833" y="0"/>
                      </a:moveTo>
                      <a:lnTo>
                        <a:pt x="1417" y="239"/>
                      </a:lnTo>
                      <a:lnTo>
                        <a:pt x="1407" y="244"/>
                      </a:lnTo>
                      <a:lnTo>
                        <a:pt x="1884" y="520"/>
                      </a:lnTo>
                      <a:lnTo>
                        <a:pt x="1884" y="520"/>
                      </a:lnTo>
                      <a:lnTo>
                        <a:pt x="1889" y="517"/>
                      </a:lnTo>
                      <a:lnTo>
                        <a:pt x="1889" y="517"/>
                      </a:lnTo>
                      <a:lnTo>
                        <a:pt x="1895" y="514"/>
                      </a:lnTo>
                      <a:lnTo>
                        <a:pt x="2216" y="329"/>
                      </a:lnTo>
                      <a:lnTo>
                        <a:pt x="2310" y="275"/>
                      </a:lnTo>
                      <a:lnTo>
                        <a:pt x="1833" y="0"/>
                      </a:lnTo>
                      <a:close/>
                    </a:path>
                  </a:pathLst>
                </a:custGeom>
                <a:solidFill>
                  <a:srgbClr val="BBCE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39" name="Freeform 38">
                  <a:extLst>
                    <a:ext uri="{FF2B5EF4-FFF2-40B4-BE49-F238E27FC236}">
                      <a16:creationId xmlns:a16="http://schemas.microsoft.com/office/drawing/2014/main" id="{E6EFF339-571F-411E-8361-C7DD92B3517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120863" y="2913923"/>
                  <a:ext cx="2912952" cy="1675893"/>
                </a:xfrm>
                <a:custGeom>
                  <a:avLst/>
                  <a:gdLst>
                    <a:gd name="T0" fmla="*/ 458 w 2310"/>
                    <a:gd name="T1" fmla="*/ 790 h 1329"/>
                    <a:gd name="T2" fmla="*/ 458 w 2310"/>
                    <a:gd name="T3" fmla="*/ 790 h 1329"/>
                    <a:gd name="T4" fmla="*/ 0 w 2310"/>
                    <a:gd name="T5" fmla="*/ 1054 h 1329"/>
                    <a:gd name="T6" fmla="*/ 344 w 2310"/>
                    <a:gd name="T7" fmla="*/ 1250 h 1329"/>
                    <a:gd name="T8" fmla="*/ 477 w 2310"/>
                    <a:gd name="T9" fmla="*/ 1329 h 1329"/>
                    <a:gd name="T10" fmla="*/ 938 w 2310"/>
                    <a:gd name="T11" fmla="*/ 1064 h 1329"/>
                    <a:gd name="T12" fmla="*/ 936 w 2310"/>
                    <a:gd name="T13" fmla="*/ 1066 h 1329"/>
                    <a:gd name="T14" fmla="*/ 458 w 2310"/>
                    <a:gd name="T15" fmla="*/ 790 h 1329"/>
                    <a:gd name="T16" fmla="*/ 933 w 2310"/>
                    <a:gd name="T17" fmla="*/ 517 h 1329"/>
                    <a:gd name="T18" fmla="*/ 933 w 2310"/>
                    <a:gd name="T19" fmla="*/ 517 h 1329"/>
                    <a:gd name="T20" fmla="*/ 470 w 2310"/>
                    <a:gd name="T21" fmla="*/ 783 h 1329"/>
                    <a:gd name="T22" fmla="*/ 948 w 2310"/>
                    <a:gd name="T23" fmla="*/ 1057 h 1329"/>
                    <a:gd name="T24" fmla="*/ 1182 w 2310"/>
                    <a:gd name="T25" fmla="*/ 923 h 1329"/>
                    <a:gd name="T26" fmla="*/ 1410 w 2310"/>
                    <a:gd name="T27" fmla="*/ 793 h 1329"/>
                    <a:gd name="T28" fmla="*/ 933 w 2310"/>
                    <a:gd name="T29" fmla="*/ 517 h 1329"/>
                    <a:gd name="T30" fmla="*/ 1833 w 2310"/>
                    <a:gd name="T31" fmla="*/ 0 h 1329"/>
                    <a:gd name="T32" fmla="*/ 1417 w 2310"/>
                    <a:gd name="T33" fmla="*/ 239 h 1329"/>
                    <a:gd name="T34" fmla="*/ 1407 w 2310"/>
                    <a:gd name="T35" fmla="*/ 244 h 1329"/>
                    <a:gd name="T36" fmla="*/ 1884 w 2310"/>
                    <a:gd name="T37" fmla="*/ 520 h 1329"/>
                    <a:gd name="T38" fmla="*/ 1884 w 2310"/>
                    <a:gd name="T39" fmla="*/ 520 h 1329"/>
                    <a:gd name="T40" fmla="*/ 1889 w 2310"/>
                    <a:gd name="T41" fmla="*/ 517 h 1329"/>
                    <a:gd name="T42" fmla="*/ 1889 w 2310"/>
                    <a:gd name="T43" fmla="*/ 517 h 1329"/>
                    <a:gd name="T44" fmla="*/ 1895 w 2310"/>
                    <a:gd name="T45" fmla="*/ 514 h 1329"/>
                    <a:gd name="T46" fmla="*/ 2216 w 2310"/>
                    <a:gd name="T47" fmla="*/ 329 h 1329"/>
                    <a:gd name="T48" fmla="*/ 2310 w 2310"/>
                    <a:gd name="T49" fmla="*/ 275 h 1329"/>
                    <a:gd name="T50" fmla="*/ 1833 w 2310"/>
                    <a:gd name="T51" fmla="*/ 0 h 1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310" h="1329">
                      <a:moveTo>
                        <a:pt x="458" y="790"/>
                      </a:moveTo>
                      <a:lnTo>
                        <a:pt x="458" y="790"/>
                      </a:lnTo>
                      <a:lnTo>
                        <a:pt x="0" y="1054"/>
                      </a:lnTo>
                      <a:lnTo>
                        <a:pt x="344" y="1250"/>
                      </a:lnTo>
                      <a:lnTo>
                        <a:pt x="477" y="1329"/>
                      </a:lnTo>
                      <a:lnTo>
                        <a:pt x="938" y="1064"/>
                      </a:lnTo>
                      <a:lnTo>
                        <a:pt x="936" y="1066"/>
                      </a:lnTo>
                      <a:lnTo>
                        <a:pt x="458" y="790"/>
                      </a:lnTo>
                      <a:moveTo>
                        <a:pt x="933" y="517"/>
                      </a:moveTo>
                      <a:lnTo>
                        <a:pt x="933" y="517"/>
                      </a:lnTo>
                      <a:lnTo>
                        <a:pt x="470" y="783"/>
                      </a:lnTo>
                      <a:lnTo>
                        <a:pt x="948" y="1057"/>
                      </a:lnTo>
                      <a:lnTo>
                        <a:pt x="1182" y="923"/>
                      </a:lnTo>
                      <a:lnTo>
                        <a:pt x="1410" y="793"/>
                      </a:lnTo>
                      <a:lnTo>
                        <a:pt x="933" y="517"/>
                      </a:lnTo>
                      <a:moveTo>
                        <a:pt x="1833" y="0"/>
                      </a:moveTo>
                      <a:lnTo>
                        <a:pt x="1417" y="239"/>
                      </a:lnTo>
                      <a:lnTo>
                        <a:pt x="1407" y="244"/>
                      </a:lnTo>
                      <a:lnTo>
                        <a:pt x="1884" y="520"/>
                      </a:lnTo>
                      <a:lnTo>
                        <a:pt x="1884" y="520"/>
                      </a:lnTo>
                      <a:lnTo>
                        <a:pt x="1889" y="517"/>
                      </a:lnTo>
                      <a:lnTo>
                        <a:pt x="1889" y="517"/>
                      </a:lnTo>
                      <a:lnTo>
                        <a:pt x="1895" y="514"/>
                      </a:lnTo>
                      <a:lnTo>
                        <a:pt x="2216" y="329"/>
                      </a:lnTo>
                      <a:lnTo>
                        <a:pt x="2310" y="275"/>
                      </a:lnTo>
                      <a:lnTo>
                        <a:pt x="183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0" name="Freeform 39">
                  <a:extLst>
                    <a:ext uri="{FF2B5EF4-FFF2-40B4-BE49-F238E27FC236}">
                      <a16:creationId xmlns:a16="http://schemas.microsoft.com/office/drawing/2014/main" id="{C2ACD58C-3085-4C62-8974-42CBD15B92A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722368" y="3260703"/>
                  <a:ext cx="2311446" cy="1378292"/>
                </a:xfrm>
                <a:custGeom>
                  <a:avLst/>
                  <a:gdLst>
                    <a:gd name="T0" fmla="*/ 933 w 1833"/>
                    <a:gd name="T1" fmla="*/ 518 h 1093"/>
                    <a:gd name="T2" fmla="*/ 705 w 1833"/>
                    <a:gd name="T3" fmla="*/ 648 h 1093"/>
                    <a:gd name="T4" fmla="*/ 471 w 1833"/>
                    <a:gd name="T5" fmla="*/ 782 h 1093"/>
                    <a:gd name="T6" fmla="*/ 471 w 1833"/>
                    <a:gd name="T7" fmla="*/ 784 h 1093"/>
                    <a:gd name="T8" fmla="*/ 461 w 1833"/>
                    <a:gd name="T9" fmla="*/ 789 h 1093"/>
                    <a:gd name="T10" fmla="*/ 0 w 1833"/>
                    <a:gd name="T11" fmla="*/ 1054 h 1093"/>
                    <a:gd name="T12" fmla="*/ 0 w 1833"/>
                    <a:gd name="T13" fmla="*/ 1093 h 1093"/>
                    <a:gd name="T14" fmla="*/ 933 w 1833"/>
                    <a:gd name="T15" fmla="*/ 557 h 1093"/>
                    <a:gd name="T16" fmla="*/ 933 w 1833"/>
                    <a:gd name="T17" fmla="*/ 518 h 1093"/>
                    <a:gd name="T18" fmla="*/ 1833 w 1833"/>
                    <a:gd name="T19" fmla="*/ 0 h 1093"/>
                    <a:gd name="T20" fmla="*/ 1833 w 1833"/>
                    <a:gd name="T21" fmla="*/ 0 h 1093"/>
                    <a:gd name="T22" fmla="*/ 1832 w 1833"/>
                    <a:gd name="T23" fmla="*/ 0 h 1093"/>
                    <a:gd name="T24" fmla="*/ 1739 w 1833"/>
                    <a:gd name="T25" fmla="*/ 54 h 1093"/>
                    <a:gd name="T26" fmla="*/ 1407 w 1833"/>
                    <a:gd name="T27" fmla="*/ 245 h 1093"/>
                    <a:gd name="T28" fmla="*/ 1407 w 1833"/>
                    <a:gd name="T29" fmla="*/ 285 h 1093"/>
                    <a:gd name="T30" fmla="*/ 1833 w 1833"/>
                    <a:gd name="T31" fmla="*/ 39 h 1093"/>
                    <a:gd name="T32" fmla="*/ 1833 w 1833"/>
                    <a:gd name="T33" fmla="*/ 0 h 10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833" h="1093">
                      <a:moveTo>
                        <a:pt x="933" y="518"/>
                      </a:moveTo>
                      <a:lnTo>
                        <a:pt x="705" y="648"/>
                      </a:lnTo>
                      <a:lnTo>
                        <a:pt x="471" y="782"/>
                      </a:lnTo>
                      <a:lnTo>
                        <a:pt x="471" y="784"/>
                      </a:lnTo>
                      <a:lnTo>
                        <a:pt x="461" y="789"/>
                      </a:lnTo>
                      <a:lnTo>
                        <a:pt x="0" y="1054"/>
                      </a:lnTo>
                      <a:lnTo>
                        <a:pt x="0" y="1093"/>
                      </a:lnTo>
                      <a:lnTo>
                        <a:pt x="933" y="557"/>
                      </a:lnTo>
                      <a:lnTo>
                        <a:pt x="933" y="518"/>
                      </a:lnTo>
                      <a:close/>
                      <a:moveTo>
                        <a:pt x="1833" y="0"/>
                      </a:moveTo>
                      <a:lnTo>
                        <a:pt x="1833" y="0"/>
                      </a:lnTo>
                      <a:lnTo>
                        <a:pt x="1832" y="0"/>
                      </a:lnTo>
                      <a:lnTo>
                        <a:pt x="1739" y="54"/>
                      </a:lnTo>
                      <a:lnTo>
                        <a:pt x="1407" y="245"/>
                      </a:lnTo>
                      <a:lnTo>
                        <a:pt x="1407" y="285"/>
                      </a:lnTo>
                      <a:lnTo>
                        <a:pt x="1833" y="39"/>
                      </a:lnTo>
                      <a:lnTo>
                        <a:pt x="1833" y="0"/>
                      </a:lnTo>
                      <a:close/>
                    </a:path>
                  </a:pathLst>
                </a:custGeom>
                <a:solidFill>
                  <a:srgbClr val="7498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1" name="Freeform 40">
                  <a:extLst>
                    <a:ext uri="{FF2B5EF4-FFF2-40B4-BE49-F238E27FC236}">
                      <a16:creationId xmlns:a16="http://schemas.microsoft.com/office/drawing/2014/main" id="{669B66FB-3265-4A0E-A420-37E45190FFA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722368" y="3260703"/>
                  <a:ext cx="2311446" cy="1378292"/>
                </a:xfrm>
                <a:custGeom>
                  <a:avLst/>
                  <a:gdLst>
                    <a:gd name="T0" fmla="*/ 933 w 1833"/>
                    <a:gd name="T1" fmla="*/ 518 h 1093"/>
                    <a:gd name="T2" fmla="*/ 705 w 1833"/>
                    <a:gd name="T3" fmla="*/ 648 h 1093"/>
                    <a:gd name="T4" fmla="*/ 471 w 1833"/>
                    <a:gd name="T5" fmla="*/ 782 h 1093"/>
                    <a:gd name="T6" fmla="*/ 471 w 1833"/>
                    <a:gd name="T7" fmla="*/ 784 h 1093"/>
                    <a:gd name="T8" fmla="*/ 461 w 1833"/>
                    <a:gd name="T9" fmla="*/ 789 h 1093"/>
                    <a:gd name="T10" fmla="*/ 0 w 1833"/>
                    <a:gd name="T11" fmla="*/ 1054 h 1093"/>
                    <a:gd name="T12" fmla="*/ 0 w 1833"/>
                    <a:gd name="T13" fmla="*/ 1093 h 1093"/>
                    <a:gd name="T14" fmla="*/ 933 w 1833"/>
                    <a:gd name="T15" fmla="*/ 557 h 1093"/>
                    <a:gd name="T16" fmla="*/ 933 w 1833"/>
                    <a:gd name="T17" fmla="*/ 518 h 1093"/>
                    <a:gd name="T18" fmla="*/ 1833 w 1833"/>
                    <a:gd name="T19" fmla="*/ 0 h 1093"/>
                    <a:gd name="T20" fmla="*/ 1833 w 1833"/>
                    <a:gd name="T21" fmla="*/ 0 h 1093"/>
                    <a:gd name="T22" fmla="*/ 1832 w 1833"/>
                    <a:gd name="T23" fmla="*/ 0 h 1093"/>
                    <a:gd name="T24" fmla="*/ 1739 w 1833"/>
                    <a:gd name="T25" fmla="*/ 54 h 1093"/>
                    <a:gd name="T26" fmla="*/ 1407 w 1833"/>
                    <a:gd name="T27" fmla="*/ 245 h 1093"/>
                    <a:gd name="T28" fmla="*/ 1407 w 1833"/>
                    <a:gd name="T29" fmla="*/ 285 h 1093"/>
                    <a:gd name="T30" fmla="*/ 1833 w 1833"/>
                    <a:gd name="T31" fmla="*/ 39 h 1093"/>
                    <a:gd name="T32" fmla="*/ 1833 w 1833"/>
                    <a:gd name="T33" fmla="*/ 0 h 10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833" h="1093">
                      <a:moveTo>
                        <a:pt x="933" y="518"/>
                      </a:moveTo>
                      <a:lnTo>
                        <a:pt x="705" y="648"/>
                      </a:lnTo>
                      <a:lnTo>
                        <a:pt x="471" y="782"/>
                      </a:lnTo>
                      <a:lnTo>
                        <a:pt x="471" y="784"/>
                      </a:lnTo>
                      <a:lnTo>
                        <a:pt x="461" y="789"/>
                      </a:lnTo>
                      <a:lnTo>
                        <a:pt x="0" y="1054"/>
                      </a:lnTo>
                      <a:lnTo>
                        <a:pt x="0" y="1093"/>
                      </a:lnTo>
                      <a:lnTo>
                        <a:pt x="933" y="557"/>
                      </a:lnTo>
                      <a:lnTo>
                        <a:pt x="933" y="518"/>
                      </a:lnTo>
                      <a:moveTo>
                        <a:pt x="1833" y="0"/>
                      </a:moveTo>
                      <a:lnTo>
                        <a:pt x="1833" y="0"/>
                      </a:lnTo>
                      <a:lnTo>
                        <a:pt x="1832" y="0"/>
                      </a:lnTo>
                      <a:lnTo>
                        <a:pt x="1739" y="54"/>
                      </a:lnTo>
                      <a:lnTo>
                        <a:pt x="1407" y="245"/>
                      </a:lnTo>
                      <a:lnTo>
                        <a:pt x="1407" y="285"/>
                      </a:lnTo>
                      <a:lnTo>
                        <a:pt x="1833" y="39"/>
                      </a:lnTo>
                      <a:lnTo>
                        <a:pt x="183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2F6C9499-7921-47CE-A3BB-57822FC4A58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722368" y="3260703"/>
                  <a:ext cx="2311446" cy="1329113"/>
                </a:xfrm>
                <a:custGeom>
                  <a:avLst/>
                  <a:gdLst>
                    <a:gd name="T0" fmla="*/ 461 w 1833"/>
                    <a:gd name="T1" fmla="*/ 789 h 1054"/>
                    <a:gd name="T2" fmla="*/ 461 w 1833"/>
                    <a:gd name="T3" fmla="*/ 789 h 1054"/>
                    <a:gd name="T4" fmla="*/ 461 w 1833"/>
                    <a:gd name="T5" fmla="*/ 789 h 1054"/>
                    <a:gd name="T6" fmla="*/ 0 w 1833"/>
                    <a:gd name="T7" fmla="*/ 1054 h 1054"/>
                    <a:gd name="T8" fmla="*/ 0 w 1833"/>
                    <a:gd name="T9" fmla="*/ 1054 h 1054"/>
                    <a:gd name="T10" fmla="*/ 461 w 1833"/>
                    <a:gd name="T11" fmla="*/ 789 h 1054"/>
                    <a:gd name="T12" fmla="*/ 705 w 1833"/>
                    <a:gd name="T13" fmla="*/ 648 h 1054"/>
                    <a:gd name="T14" fmla="*/ 471 w 1833"/>
                    <a:gd name="T15" fmla="*/ 782 h 1054"/>
                    <a:gd name="T16" fmla="*/ 471 w 1833"/>
                    <a:gd name="T17" fmla="*/ 782 h 1054"/>
                    <a:gd name="T18" fmla="*/ 705 w 1833"/>
                    <a:gd name="T19" fmla="*/ 648 h 1054"/>
                    <a:gd name="T20" fmla="*/ 1833 w 1833"/>
                    <a:gd name="T21" fmla="*/ 0 h 1054"/>
                    <a:gd name="T22" fmla="*/ 1739 w 1833"/>
                    <a:gd name="T23" fmla="*/ 54 h 1054"/>
                    <a:gd name="T24" fmla="*/ 1832 w 1833"/>
                    <a:gd name="T25" fmla="*/ 0 h 1054"/>
                    <a:gd name="T26" fmla="*/ 1832 w 1833"/>
                    <a:gd name="T27" fmla="*/ 0 h 1054"/>
                    <a:gd name="T28" fmla="*/ 1833 w 1833"/>
                    <a:gd name="T29" fmla="*/ 0 h 10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833" h="1054">
                      <a:moveTo>
                        <a:pt x="461" y="789"/>
                      </a:moveTo>
                      <a:lnTo>
                        <a:pt x="461" y="789"/>
                      </a:lnTo>
                      <a:lnTo>
                        <a:pt x="461" y="789"/>
                      </a:lnTo>
                      <a:lnTo>
                        <a:pt x="0" y="1054"/>
                      </a:lnTo>
                      <a:lnTo>
                        <a:pt x="0" y="1054"/>
                      </a:lnTo>
                      <a:lnTo>
                        <a:pt x="461" y="789"/>
                      </a:lnTo>
                      <a:close/>
                      <a:moveTo>
                        <a:pt x="705" y="648"/>
                      </a:moveTo>
                      <a:lnTo>
                        <a:pt x="471" y="782"/>
                      </a:lnTo>
                      <a:lnTo>
                        <a:pt x="471" y="782"/>
                      </a:lnTo>
                      <a:lnTo>
                        <a:pt x="705" y="648"/>
                      </a:lnTo>
                      <a:close/>
                      <a:moveTo>
                        <a:pt x="1833" y="0"/>
                      </a:moveTo>
                      <a:lnTo>
                        <a:pt x="1739" y="54"/>
                      </a:lnTo>
                      <a:lnTo>
                        <a:pt x="1832" y="0"/>
                      </a:lnTo>
                      <a:lnTo>
                        <a:pt x="1832" y="0"/>
                      </a:lnTo>
                      <a:lnTo>
                        <a:pt x="1833" y="0"/>
                      </a:lnTo>
                      <a:close/>
                    </a:path>
                  </a:pathLst>
                </a:custGeom>
                <a:solidFill>
                  <a:srgbClr val="90B0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3" name="Freeform 42">
                  <a:extLst>
                    <a:ext uri="{FF2B5EF4-FFF2-40B4-BE49-F238E27FC236}">
                      <a16:creationId xmlns:a16="http://schemas.microsoft.com/office/drawing/2014/main" id="{3AAB2F64-E9B9-46E0-8357-7F47EA31437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722368" y="3260703"/>
                  <a:ext cx="2311446" cy="1329113"/>
                </a:xfrm>
                <a:custGeom>
                  <a:avLst/>
                  <a:gdLst>
                    <a:gd name="T0" fmla="*/ 461 w 1833"/>
                    <a:gd name="T1" fmla="*/ 789 h 1054"/>
                    <a:gd name="T2" fmla="*/ 461 w 1833"/>
                    <a:gd name="T3" fmla="*/ 789 h 1054"/>
                    <a:gd name="T4" fmla="*/ 461 w 1833"/>
                    <a:gd name="T5" fmla="*/ 789 h 1054"/>
                    <a:gd name="T6" fmla="*/ 0 w 1833"/>
                    <a:gd name="T7" fmla="*/ 1054 h 1054"/>
                    <a:gd name="T8" fmla="*/ 0 w 1833"/>
                    <a:gd name="T9" fmla="*/ 1054 h 1054"/>
                    <a:gd name="T10" fmla="*/ 461 w 1833"/>
                    <a:gd name="T11" fmla="*/ 789 h 1054"/>
                    <a:gd name="T12" fmla="*/ 705 w 1833"/>
                    <a:gd name="T13" fmla="*/ 648 h 1054"/>
                    <a:gd name="T14" fmla="*/ 471 w 1833"/>
                    <a:gd name="T15" fmla="*/ 782 h 1054"/>
                    <a:gd name="T16" fmla="*/ 471 w 1833"/>
                    <a:gd name="T17" fmla="*/ 782 h 1054"/>
                    <a:gd name="T18" fmla="*/ 705 w 1833"/>
                    <a:gd name="T19" fmla="*/ 648 h 1054"/>
                    <a:gd name="T20" fmla="*/ 1833 w 1833"/>
                    <a:gd name="T21" fmla="*/ 0 h 1054"/>
                    <a:gd name="T22" fmla="*/ 1739 w 1833"/>
                    <a:gd name="T23" fmla="*/ 54 h 1054"/>
                    <a:gd name="T24" fmla="*/ 1832 w 1833"/>
                    <a:gd name="T25" fmla="*/ 0 h 1054"/>
                    <a:gd name="T26" fmla="*/ 1832 w 1833"/>
                    <a:gd name="T27" fmla="*/ 0 h 10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833" h="1054">
                      <a:moveTo>
                        <a:pt x="461" y="789"/>
                      </a:moveTo>
                      <a:lnTo>
                        <a:pt x="461" y="789"/>
                      </a:lnTo>
                      <a:lnTo>
                        <a:pt x="461" y="789"/>
                      </a:lnTo>
                      <a:lnTo>
                        <a:pt x="0" y="1054"/>
                      </a:lnTo>
                      <a:lnTo>
                        <a:pt x="0" y="1054"/>
                      </a:lnTo>
                      <a:lnTo>
                        <a:pt x="461" y="789"/>
                      </a:lnTo>
                      <a:moveTo>
                        <a:pt x="705" y="648"/>
                      </a:moveTo>
                      <a:lnTo>
                        <a:pt x="471" y="782"/>
                      </a:lnTo>
                      <a:lnTo>
                        <a:pt x="471" y="782"/>
                      </a:lnTo>
                      <a:lnTo>
                        <a:pt x="705" y="648"/>
                      </a:lnTo>
                      <a:moveTo>
                        <a:pt x="1833" y="0"/>
                      </a:moveTo>
                      <a:lnTo>
                        <a:pt x="1739" y="54"/>
                      </a:lnTo>
                      <a:lnTo>
                        <a:pt x="1832" y="0"/>
                      </a:lnTo>
                      <a:lnTo>
                        <a:pt x="183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5A5EC9EA-9F3D-4997-B8A5-3BD15B8842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20863" y="4243036"/>
                  <a:ext cx="601506" cy="395960"/>
                </a:xfrm>
                <a:custGeom>
                  <a:avLst/>
                  <a:gdLst>
                    <a:gd name="T0" fmla="*/ 0 w 477"/>
                    <a:gd name="T1" fmla="*/ 0 h 314"/>
                    <a:gd name="T2" fmla="*/ 0 w 477"/>
                    <a:gd name="T3" fmla="*/ 41 h 314"/>
                    <a:gd name="T4" fmla="*/ 477 w 477"/>
                    <a:gd name="T5" fmla="*/ 314 h 314"/>
                    <a:gd name="T6" fmla="*/ 477 w 477"/>
                    <a:gd name="T7" fmla="*/ 275 h 314"/>
                    <a:gd name="T8" fmla="*/ 477 w 477"/>
                    <a:gd name="T9" fmla="*/ 275 h 314"/>
                    <a:gd name="T10" fmla="*/ 344 w 477"/>
                    <a:gd name="T11" fmla="*/ 196 h 314"/>
                    <a:gd name="T12" fmla="*/ 0 w 477"/>
                    <a:gd name="T13" fmla="*/ 0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77" h="314">
                      <a:moveTo>
                        <a:pt x="0" y="0"/>
                      </a:moveTo>
                      <a:lnTo>
                        <a:pt x="0" y="41"/>
                      </a:lnTo>
                      <a:lnTo>
                        <a:pt x="477" y="314"/>
                      </a:lnTo>
                      <a:lnTo>
                        <a:pt x="477" y="275"/>
                      </a:lnTo>
                      <a:lnTo>
                        <a:pt x="477" y="275"/>
                      </a:lnTo>
                      <a:lnTo>
                        <a:pt x="344" y="19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0809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A50EE56D-1065-4826-9B2A-D9D9411884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20863" y="4243036"/>
                  <a:ext cx="601506" cy="395960"/>
                </a:xfrm>
                <a:custGeom>
                  <a:avLst/>
                  <a:gdLst>
                    <a:gd name="T0" fmla="*/ 0 w 477"/>
                    <a:gd name="T1" fmla="*/ 0 h 314"/>
                    <a:gd name="T2" fmla="*/ 0 w 477"/>
                    <a:gd name="T3" fmla="*/ 41 h 314"/>
                    <a:gd name="T4" fmla="*/ 477 w 477"/>
                    <a:gd name="T5" fmla="*/ 314 h 314"/>
                    <a:gd name="T6" fmla="*/ 477 w 477"/>
                    <a:gd name="T7" fmla="*/ 275 h 314"/>
                    <a:gd name="T8" fmla="*/ 477 w 477"/>
                    <a:gd name="T9" fmla="*/ 275 h 314"/>
                    <a:gd name="T10" fmla="*/ 344 w 477"/>
                    <a:gd name="T11" fmla="*/ 196 h 314"/>
                    <a:gd name="T12" fmla="*/ 0 w 477"/>
                    <a:gd name="T13" fmla="*/ 0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77" h="314">
                      <a:moveTo>
                        <a:pt x="0" y="0"/>
                      </a:moveTo>
                      <a:lnTo>
                        <a:pt x="0" y="41"/>
                      </a:lnTo>
                      <a:lnTo>
                        <a:pt x="477" y="314"/>
                      </a:lnTo>
                      <a:lnTo>
                        <a:pt x="477" y="275"/>
                      </a:lnTo>
                      <a:lnTo>
                        <a:pt x="477" y="275"/>
                      </a:lnTo>
                      <a:lnTo>
                        <a:pt x="344" y="196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6" name="Freeform 45">
                  <a:extLst>
                    <a:ext uri="{FF2B5EF4-FFF2-40B4-BE49-F238E27FC236}">
                      <a16:creationId xmlns:a16="http://schemas.microsoft.com/office/drawing/2014/main" id="{791AA950-1101-49C4-B50F-17A9E0A92C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54653" y="4490195"/>
                  <a:ext cx="167715" cy="99620"/>
                </a:xfrm>
                <a:custGeom>
                  <a:avLst/>
                  <a:gdLst>
                    <a:gd name="T0" fmla="*/ 0 w 133"/>
                    <a:gd name="T1" fmla="*/ 0 h 79"/>
                    <a:gd name="T2" fmla="*/ 133 w 133"/>
                    <a:gd name="T3" fmla="*/ 79 h 79"/>
                    <a:gd name="T4" fmla="*/ 133 w 133"/>
                    <a:gd name="T5" fmla="*/ 79 h 79"/>
                    <a:gd name="T6" fmla="*/ 0 w 133"/>
                    <a:gd name="T7" fmla="*/ 0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3" h="79">
                      <a:moveTo>
                        <a:pt x="0" y="0"/>
                      </a:moveTo>
                      <a:lnTo>
                        <a:pt x="133" y="79"/>
                      </a:lnTo>
                      <a:lnTo>
                        <a:pt x="133" y="7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C899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7" name="Freeform 46">
                  <a:extLst>
                    <a:ext uri="{FF2B5EF4-FFF2-40B4-BE49-F238E27FC236}">
                      <a16:creationId xmlns:a16="http://schemas.microsoft.com/office/drawing/2014/main" id="{9BC8D2CC-CF86-42AB-8E29-B9B6F8C9D6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54653" y="4490195"/>
                  <a:ext cx="167715" cy="99620"/>
                </a:xfrm>
                <a:custGeom>
                  <a:avLst/>
                  <a:gdLst>
                    <a:gd name="T0" fmla="*/ 0 w 133"/>
                    <a:gd name="T1" fmla="*/ 0 h 79"/>
                    <a:gd name="T2" fmla="*/ 133 w 133"/>
                    <a:gd name="T3" fmla="*/ 79 h 79"/>
                    <a:gd name="T4" fmla="*/ 133 w 133"/>
                    <a:gd name="T5" fmla="*/ 79 h 79"/>
                    <a:gd name="T6" fmla="*/ 0 w 133"/>
                    <a:gd name="T7" fmla="*/ 0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3" h="79">
                      <a:moveTo>
                        <a:pt x="0" y="0"/>
                      </a:moveTo>
                      <a:lnTo>
                        <a:pt x="133" y="79"/>
                      </a:lnTo>
                      <a:lnTo>
                        <a:pt x="133" y="79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8" name="Freeform 47">
                  <a:extLst>
                    <a:ext uri="{FF2B5EF4-FFF2-40B4-BE49-F238E27FC236}">
                      <a16:creationId xmlns:a16="http://schemas.microsoft.com/office/drawing/2014/main" id="{CA540C83-8CF2-48CE-86D2-7331EB3AC9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22368" y="4589815"/>
                  <a:ext cx="0" cy="49180"/>
                </a:xfrm>
                <a:custGeom>
                  <a:avLst/>
                  <a:gdLst>
                    <a:gd name="T0" fmla="*/ 0 h 39"/>
                    <a:gd name="T1" fmla="*/ 0 h 39"/>
                    <a:gd name="T2" fmla="*/ 39 h 39"/>
                    <a:gd name="T3" fmla="*/ 0 h 39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3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3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E7E9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49" name="Freeform 48">
                  <a:extLst>
                    <a:ext uri="{FF2B5EF4-FFF2-40B4-BE49-F238E27FC236}">
                      <a16:creationId xmlns:a16="http://schemas.microsoft.com/office/drawing/2014/main" id="{DF992D2D-3ED7-46CE-9D8B-452EA26D4A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22368" y="4589815"/>
                  <a:ext cx="0" cy="49180"/>
                </a:xfrm>
                <a:custGeom>
                  <a:avLst/>
                  <a:gdLst>
                    <a:gd name="T0" fmla="*/ 0 h 39"/>
                    <a:gd name="T1" fmla="*/ 0 h 39"/>
                    <a:gd name="T2" fmla="*/ 39 h 39"/>
                    <a:gd name="T3" fmla="*/ 0 h 39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</a:cxnLst>
                  <a:rect l="0" t="0" r="r" b="b"/>
                  <a:pathLst>
                    <a:path h="3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39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0" name="Rectangle 49">
                  <a:extLst>
                    <a:ext uri="{FF2B5EF4-FFF2-40B4-BE49-F238E27FC236}">
                      <a16:creationId xmlns:a16="http://schemas.microsoft.com/office/drawing/2014/main" id="{62FE11EC-BE0F-4D82-A47F-0E24E2E8E8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722368" y="4589815"/>
                  <a:ext cx="1261" cy="1261"/>
                </a:xfrm>
                <a:prstGeom prst="rect">
                  <a:avLst/>
                </a:prstGeom>
                <a:solidFill>
                  <a:srgbClr val="53839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2E58208A-AD27-447B-9BAD-11BEA3F98D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722368" y="4589815"/>
                  <a:ext cx="1261" cy="126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2" name="Freeform 51">
                  <a:extLst>
                    <a:ext uri="{FF2B5EF4-FFF2-40B4-BE49-F238E27FC236}">
                      <a16:creationId xmlns:a16="http://schemas.microsoft.com/office/drawing/2014/main" id="{03C2F752-54BE-4DF8-92A1-2640C18129C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297393" y="3221611"/>
                  <a:ext cx="670862" cy="692299"/>
                </a:xfrm>
                <a:custGeom>
                  <a:avLst/>
                  <a:gdLst>
                    <a:gd name="T0" fmla="*/ 481 w 532"/>
                    <a:gd name="T1" fmla="*/ 546 h 549"/>
                    <a:gd name="T2" fmla="*/ 481 w 532"/>
                    <a:gd name="T3" fmla="*/ 546 h 549"/>
                    <a:gd name="T4" fmla="*/ 477 w 532"/>
                    <a:gd name="T5" fmla="*/ 549 h 549"/>
                    <a:gd name="T6" fmla="*/ 477 w 532"/>
                    <a:gd name="T7" fmla="*/ 549 h 549"/>
                    <a:gd name="T8" fmla="*/ 481 w 532"/>
                    <a:gd name="T9" fmla="*/ 546 h 549"/>
                    <a:gd name="T10" fmla="*/ 532 w 532"/>
                    <a:gd name="T11" fmla="*/ 517 h 549"/>
                    <a:gd name="T12" fmla="*/ 489 w 532"/>
                    <a:gd name="T13" fmla="*/ 542 h 549"/>
                    <a:gd name="T14" fmla="*/ 484 w 532"/>
                    <a:gd name="T15" fmla="*/ 544 h 549"/>
                    <a:gd name="T16" fmla="*/ 532 w 532"/>
                    <a:gd name="T17" fmla="*/ 517 h 549"/>
                    <a:gd name="T18" fmla="*/ 474 w 532"/>
                    <a:gd name="T19" fmla="*/ 0 h 549"/>
                    <a:gd name="T20" fmla="*/ 0 w 532"/>
                    <a:gd name="T21" fmla="*/ 273 h 549"/>
                    <a:gd name="T22" fmla="*/ 12 w 532"/>
                    <a:gd name="T23" fmla="*/ 266 h 549"/>
                    <a:gd name="T24" fmla="*/ 474 w 532"/>
                    <a:gd name="T25" fmla="*/ 0 h 5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32" h="549">
                      <a:moveTo>
                        <a:pt x="481" y="546"/>
                      </a:moveTo>
                      <a:lnTo>
                        <a:pt x="481" y="546"/>
                      </a:lnTo>
                      <a:lnTo>
                        <a:pt x="477" y="549"/>
                      </a:lnTo>
                      <a:lnTo>
                        <a:pt x="477" y="549"/>
                      </a:lnTo>
                      <a:lnTo>
                        <a:pt x="481" y="546"/>
                      </a:lnTo>
                      <a:close/>
                      <a:moveTo>
                        <a:pt x="532" y="517"/>
                      </a:moveTo>
                      <a:lnTo>
                        <a:pt x="489" y="542"/>
                      </a:lnTo>
                      <a:lnTo>
                        <a:pt x="484" y="544"/>
                      </a:lnTo>
                      <a:lnTo>
                        <a:pt x="532" y="517"/>
                      </a:lnTo>
                      <a:close/>
                      <a:moveTo>
                        <a:pt x="474" y="0"/>
                      </a:moveTo>
                      <a:lnTo>
                        <a:pt x="0" y="273"/>
                      </a:lnTo>
                      <a:lnTo>
                        <a:pt x="12" y="266"/>
                      </a:lnTo>
                      <a:lnTo>
                        <a:pt x="474" y="0"/>
                      </a:lnTo>
                      <a:close/>
                    </a:path>
                  </a:pathLst>
                </a:custGeom>
                <a:solidFill>
                  <a:srgbClr val="DADD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3" name="Freeform 52">
                  <a:extLst>
                    <a:ext uri="{FF2B5EF4-FFF2-40B4-BE49-F238E27FC236}">
                      <a16:creationId xmlns:a16="http://schemas.microsoft.com/office/drawing/2014/main" id="{FBF5DA61-A503-4188-A15C-B004ECEDD07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297393" y="3221611"/>
                  <a:ext cx="670862" cy="692299"/>
                </a:xfrm>
                <a:custGeom>
                  <a:avLst/>
                  <a:gdLst>
                    <a:gd name="T0" fmla="*/ 481 w 532"/>
                    <a:gd name="T1" fmla="*/ 546 h 549"/>
                    <a:gd name="T2" fmla="*/ 481 w 532"/>
                    <a:gd name="T3" fmla="*/ 546 h 549"/>
                    <a:gd name="T4" fmla="*/ 477 w 532"/>
                    <a:gd name="T5" fmla="*/ 549 h 549"/>
                    <a:gd name="T6" fmla="*/ 477 w 532"/>
                    <a:gd name="T7" fmla="*/ 549 h 549"/>
                    <a:gd name="T8" fmla="*/ 481 w 532"/>
                    <a:gd name="T9" fmla="*/ 546 h 549"/>
                    <a:gd name="T10" fmla="*/ 532 w 532"/>
                    <a:gd name="T11" fmla="*/ 517 h 549"/>
                    <a:gd name="T12" fmla="*/ 489 w 532"/>
                    <a:gd name="T13" fmla="*/ 542 h 549"/>
                    <a:gd name="T14" fmla="*/ 484 w 532"/>
                    <a:gd name="T15" fmla="*/ 544 h 549"/>
                    <a:gd name="T16" fmla="*/ 532 w 532"/>
                    <a:gd name="T17" fmla="*/ 517 h 549"/>
                    <a:gd name="T18" fmla="*/ 474 w 532"/>
                    <a:gd name="T19" fmla="*/ 0 h 549"/>
                    <a:gd name="T20" fmla="*/ 0 w 532"/>
                    <a:gd name="T21" fmla="*/ 273 h 549"/>
                    <a:gd name="T22" fmla="*/ 12 w 532"/>
                    <a:gd name="T23" fmla="*/ 266 h 549"/>
                    <a:gd name="T24" fmla="*/ 474 w 532"/>
                    <a:gd name="T25" fmla="*/ 0 h 5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32" h="549">
                      <a:moveTo>
                        <a:pt x="481" y="546"/>
                      </a:moveTo>
                      <a:lnTo>
                        <a:pt x="481" y="546"/>
                      </a:lnTo>
                      <a:lnTo>
                        <a:pt x="477" y="549"/>
                      </a:lnTo>
                      <a:lnTo>
                        <a:pt x="477" y="549"/>
                      </a:lnTo>
                      <a:lnTo>
                        <a:pt x="481" y="546"/>
                      </a:lnTo>
                      <a:moveTo>
                        <a:pt x="532" y="517"/>
                      </a:moveTo>
                      <a:lnTo>
                        <a:pt x="489" y="542"/>
                      </a:lnTo>
                      <a:lnTo>
                        <a:pt x="484" y="544"/>
                      </a:lnTo>
                      <a:lnTo>
                        <a:pt x="532" y="517"/>
                      </a:lnTo>
                      <a:moveTo>
                        <a:pt x="474" y="0"/>
                      </a:moveTo>
                      <a:lnTo>
                        <a:pt x="0" y="273"/>
                      </a:lnTo>
                      <a:lnTo>
                        <a:pt x="12" y="266"/>
                      </a:lnTo>
                      <a:lnTo>
                        <a:pt x="47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4" name="Freeform 53">
                  <a:extLst>
                    <a:ext uri="{FF2B5EF4-FFF2-40B4-BE49-F238E27FC236}">
                      <a16:creationId xmlns:a16="http://schemas.microsoft.com/office/drawing/2014/main" id="{0D259C93-38D8-4EF9-8CE4-CCD4DD8193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97393" y="3221611"/>
                  <a:ext cx="1199228" cy="692299"/>
                </a:xfrm>
                <a:custGeom>
                  <a:avLst/>
                  <a:gdLst>
                    <a:gd name="T0" fmla="*/ 474 w 951"/>
                    <a:gd name="T1" fmla="*/ 0 h 549"/>
                    <a:gd name="T2" fmla="*/ 474 w 951"/>
                    <a:gd name="T3" fmla="*/ 0 h 549"/>
                    <a:gd name="T4" fmla="*/ 12 w 951"/>
                    <a:gd name="T5" fmla="*/ 266 h 549"/>
                    <a:gd name="T6" fmla="*/ 0 w 951"/>
                    <a:gd name="T7" fmla="*/ 273 h 549"/>
                    <a:gd name="T8" fmla="*/ 477 w 951"/>
                    <a:gd name="T9" fmla="*/ 549 h 549"/>
                    <a:gd name="T10" fmla="*/ 481 w 951"/>
                    <a:gd name="T11" fmla="*/ 546 h 549"/>
                    <a:gd name="T12" fmla="*/ 481 w 951"/>
                    <a:gd name="T13" fmla="*/ 546 h 549"/>
                    <a:gd name="T14" fmla="*/ 484 w 951"/>
                    <a:gd name="T15" fmla="*/ 544 h 549"/>
                    <a:gd name="T16" fmla="*/ 489 w 951"/>
                    <a:gd name="T17" fmla="*/ 542 h 549"/>
                    <a:gd name="T18" fmla="*/ 532 w 951"/>
                    <a:gd name="T19" fmla="*/ 517 h 549"/>
                    <a:gd name="T20" fmla="*/ 951 w 951"/>
                    <a:gd name="T21" fmla="*/ 276 h 549"/>
                    <a:gd name="T22" fmla="*/ 474 w 951"/>
                    <a:gd name="T23" fmla="*/ 0 h 5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951" h="549">
                      <a:moveTo>
                        <a:pt x="474" y="0"/>
                      </a:moveTo>
                      <a:lnTo>
                        <a:pt x="474" y="0"/>
                      </a:lnTo>
                      <a:lnTo>
                        <a:pt x="12" y="266"/>
                      </a:lnTo>
                      <a:lnTo>
                        <a:pt x="0" y="273"/>
                      </a:lnTo>
                      <a:lnTo>
                        <a:pt x="477" y="549"/>
                      </a:lnTo>
                      <a:lnTo>
                        <a:pt x="481" y="546"/>
                      </a:lnTo>
                      <a:lnTo>
                        <a:pt x="481" y="546"/>
                      </a:lnTo>
                      <a:lnTo>
                        <a:pt x="484" y="544"/>
                      </a:lnTo>
                      <a:lnTo>
                        <a:pt x="489" y="542"/>
                      </a:lnTo>
                      <a:lnTo>
                        <a:pt x="532" y="517"/>
                      </a:lnTo>
                      <a:lnTo>
                        <a:pt x="951" y="276"/>
                      </a:lnTo>
                      <a:lnTo>
                        <a:pt x="474" y="0"/>
                      </a:lnTo>
                      <a:close/>
                    </a:path>
                  </a:pathLst>
                </a:custGeom>
                <a:solidFill>
                  <a:srgbClr val="EBEB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5" name="Freeform 54">
                  <a:extLst>
                    <a:ext uri="{FF2B5EF4-FFF2-40B4-BE49-F238E27FC236}">
                      <a16:creationId xmlns:a16="http://schemas.microsoft.com/office/drawing/2014/main" id="{4DC40606-A23D-4C56-8C4E-75E03CFE66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97393" y="3221611"/>
                  <a:ext cx="1199228" cy="692299"/>
                </a:xfrm>
                <a:custGeom>
                  <a:avLst/>
                  <a:gdLst>
                    <a:gd name="T0" fmla="*/ 474 w 951"/>
                    <a:gd name="T1" fmla="*/ 0 h 549"/>
                    <a:gd name="T2" fmla="*/ 474 w 951"/>
                    <a:gd name="T3" fmla="*/ 0 h 549"/>
                    <a:gd name="T4" fmla="*/ 12 w 951"/>
                    <a:gd name="T5" fmla="*/ 266 h 549"/>
                    <a:gd name="T6" fmla="*/ 0 w 951"/>
                    <a:gd name="T7" fmla="*/ 273 h 549"/>
                    <a:gd name="T8" fmla="*/ 477 w 951"/>
                    <a:gd name="T9" fmla="*/ 549 h 549"/>
                    <a:gd name="T10" fmla="*/ 481 w 951"/>
                    <a:gd name="T11" fmla="*/ 546 h 549"/>
                    <a:gd name="T12" fmla="*/ 481 w 951"/>
                    <a:gd name="T13" fmla="*/ 546 h 549"/>
                    <a:gd name="T14" fmla="*/ 484 w 951"/>
                    <a:gd name="T15" fmla="*/ 544 h 549"/>
                    <a:gd name="T16" fmla="*/ 489 w 951"/>
                    <a:gd name="T17" fmla="*/ 542 h 549"/>
                    <a:gd name="T18" fmla="*/ 532 w 951"/>
                    <a:gd name="T19" fmla="*/ 517 h 549"/>
                    <a:gd name="T20" fmla="*/ 951 w 951"/>
                    <a:gd name="T21" fmla="*/ 276 h 549"/>
                    <a:gd name="T22" fmla="*/ 474 w 951"/>
                    <a:gd name="T23" fmla="*/ 0 h 5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951" h="549">
                      <a:moveTo>
                        <a:pt x="474" y="0"/>
                      </a:moveTo>
                      <a:lnTo>
                        <a:pt x="474" y="0"/>
                      </a:lnTo>
                      <a:lnTo>
                        <a:pt x="12" y="266"/>
                      </a:lnTo>
                      <a:lnTo>
                        <a:pt x="0" y="273"/>
                      </a:lnTo>
                      <a:lnTo>
                        <a:pt x="477" y="549"/>
                      </a:lnTo>
                      <a:lnTo>
                        <a:pt x="481" y="546"/>
                      </a:lnTo>
                      <a:lnTo>
                        <a:pt x="481" y="546"/>
                      </a:lnTo>
                      <a:lnTo>
                        <a:pt x="484" y="544"/>
                      </a:lnTo>
                      <a:lnTo>
                        <a:pt x="489" y="542"/>
                      </a:lnTo>
                      <a:lnTo>
                        <a:pt x="532" y="517"/>
                      </a:lnTo>
                      <a:lnTo>
                        <a:pt x="951" y="276"/>
                      </a:lnTo>
                      <a:lnTo>
                        <a:pt x="47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6" name="Freeform 55">
                  <a:extLst>
                    <a:ext uri="{FF2B5EF4-FFF2-40B4-BE49-F238E27FC236}">
                      <a16:creationId xmlns:a16="http://schemas.microsoft.com/office/drawing/2014/main" id="{CFB52110-BD2E-4CA2-B26E-262F4A9540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98409" y="3901300"/>
                  <a:ext cx="617899" cy="356868"/>
                </a:xfrm>
                <a:custGeom>
                  <a:avLst/>
                  <a:gdLst>
                    <a:gd name="T0" fmla="*/ 12 w 490"/>
                    <a:gd name="T1" fmla="*/ 0 h 283"/>
                    <a:gd name="T2" fmla="*/ 12 w 490"/>
                    <a:gd name="T3" fmla="*/ 0 h 283"/>
                    <a:gd name="T4" fmla="*/ 0 w 490"/>
                    <a:gd name="T5" fmla="*/ 7 h 283"/>
                    <a:gd name="T6" fmla="*/ 478 w 490"/>
                    <a:gd name="T7" fmla="*/ 283 h 283"/>
                    <a:gd name="T8" fmla="*/ 480 w 490"/>
                    <a:gd name="T9" fmla="*/ 281 h 283"/>
                    <a:gd name="T10" fmla="*/ 490 w 490"/>
                    <a:gd name="T11" fmla="*/ 274 h 283"/>
                    <a:gd name="T12" fmla="*/ 12 w 490"/>
                    <a:gd name="T13" fmla="*/ 0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90" h="283">
                      <a:moveTo>
                        <a:pt x="12" y="0"/>
                      </a:moveTo>
                      <a:lnTo>
                        <a:pt x="12" y="0"/>
                      </a:lnTo>
                      <a:lnTo>
                        <a:pt x="0" y="7"/>
                      </a:lnTo>
                      <a:lnTo>
                        <a:pt x="478" y="283"/>
                      </a:lnTo>
                      <a:lnTo>
                        <a:pt x="480" y="281"/>
                      </a:lnTo>
                      <a:lnTo>
                        <a:pt x="490" y="274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EBF0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7" name="Freeform 56">
                  <a:extLst>
                    <a:ext uri="{FF2B5EF4-FFF2-40B4-BE49-F238E27FC236}">
                      <a16:creationId xmlns:a16="http://schemas.microsoft.com/office/drawing/2014/main" id="{41E2281A-E7E7-417A-98FC-BFA517D0FC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98409" y="3901300"/>
                  <a:ext cx="617899" cy="356868"/>
                </a:xfrm>
                <a:custGeom>
                  <a:avLst/>
                  <a:gdLst>
                    <a:gd name="T0" fmla="*/ 12 w 490"/>
                    <a:gd name="T1" fmla="*/ 0 h 283"/>
                    <a:gd name="T2" fmla="*/ 12 w 490"/>
                    <a:gd name="T3" fmla="*/ 0 h 283"/>
                    <a:gd name="T4" fmla="*/ 0 w 490"/>
                    <a:gd name="T5" fmla="*/ 7 h 283"/>
                    <a:gd name="T6" fmla="*/ 478 w 490"/>
                    <a:gd name="T7" fmla="*/ 283 h 283"/>
                    <a:gd name="T8" fmla="*/ 480 w 490"/>
                    <a:gd name="T9" fmla="*/ 281 h 283"/>
                    <a:gd name="T10" fmla="*/ 490 w 490"/>
                    <a:gd name="T11" fmla="*/ 274 h 283"/>
                    <a:gd name="T12" fmla="*/ 12 w 490"/>
                    <a:gd name="T13" fmla="*/ 0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90" h="283">
                      <a:moveTo>
                        <a:pt x="12" y="0"/>
                      </a:moveTo>
                      <a:lnTo>
                        <a:pt x="12" y="0"/>
                      </a:lnTo>
                      <a:lnTo>
                        <a:pt x="0" y="7"/>
                      </a:lnTo>
                      <a:lnTo>
                        <a:pt x="478" y="283"/>
                      </a:lnTo>
                      <a:lnTo>
                        <a:pt x="480" y="281"/>
                      </a:lnTo>
                      <a:lnTo>
                        <a:pt x="490" y="274"/>
                      </a:lnTo>
                      <a:lnTo>
                        <a:pt x="1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8" name="Freeform 57">
                  <a:extLst>
                    <a:ext uri="{FF2B5EF4-FFF2-40B4-BE49-F238E27FC236}">
                      <a16:creationId xmlns:a16="http://schemas.microsoft.com/office/drawing/2014/main" id="{53774FD9-672E-418D-9972-9142BF6EB0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03698" y="4246819"/>
                  <a:ext cx="12610" cy="8827"/>
                </a:xfrm>
                <a:custGeom>
                  <a:avLst/>
                  <a:gdLst>
                    <a:gd name="T0" fmla="*/ 10 w 10"/>
                    <a:gd name="T1" fmla="*/ 0 h 7"/>
                    <a:gd name="T2" fmla="*/ 10 w 10"/>
                    <a:gd name="T3" fmla="*/ 0 h 7"/>
                    <a:gd name="T4" fmla="*/ 0 w 10"/>
                    <a:gd name="T5" fmla="*/ 7 h 7"/>
                    <a:gd name="T6" fmla="*/ 10 w 10"/>
                    <a:gd name="T7" fmla="*/ 2 h 7"/>
                    <a:gd name="T8" fmla="*/ 10 w 10"/>
                    <a:gd name="T9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7">
                      <a:moveTo>
                        <a:pt x="10" y="0"/>
                      </a:moveTo>
                      <a:lnTo>
                        <a:pt x="10" y="0"/>
                      </a:lnTo>
                      <a:lnTo>
                        <a:pt x="0" y="7"/>
                      </a:lnTo>
                      <a:lnTo>
                        <a:pt x="10" y="2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D6E0E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59" name="Freeform 58">
                  <a:extLst>
                    <a:ext uri="{FF2B5EF4-FFF2-40B4-BE49-F238E27FC236}">
                      <a16:creationId xmlns:a16="http://schemas.microsoft.com/office/drawing/2014/main" id="{950FDB02-7CF5-4102-B5A7-003A2193CA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03698" y="4246819"/>
                  <a:ext cx="12610" cy="8827"/>
                </a:xfrm>
                <a:custGeom>
                  <a:avLst/>
                  <a:gdLst>
                    <a:gd name="T0" fmla="*/ 10 w 10"/>
                    <a:gd name="T1" fmla="*/ 0 h 7"/>
                    <a:gd name="T2" fmla="*/ 10 w 10"/>
                    <a:gd name="T3" fmla="*/ 0 h 7"/>
                    <a:gd name="T4" fmla="*/ 0 w 10"/>
                    <a:gd name="T5" fmla="*/ 7 h 7"/>
                    <a:gd name="T6" fmla="*/ 10 w 10"/>
                    <a:gd name="T7" fmla="*/ 2 h 7"/>
                    <a:gd name="T8" fmla="*/ 10 w 10"/>
                    <a:gd name="T9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7">
                      <a:moveTo>
                        <a:pt x="10" y="0"/>
                      </a:moveTo>
                      <a:lnTo>
                        <a:pt x="10" y="0"/>
                      </a:lnTo>
                      <a:lnTo>
                        <a:pt x="0" y="7"/>
                      </a:lnTo>
                      <a:lnTo>
                        <a:pt x="10" y="2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0" name="Freeform 59">
                  <a:extLst>
                    <a:ext uri="{FF2B5EF4-FFF2-40B4-BE49-F238E27FC236}">
                      <a16:creationId xmlns:a16="http://schemas.microsoft.com/office/drawing/2014/main" id="{F03DACC0-AF21-4D05-A166-3C85DA6EFC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03698" y="4246819"/>
                  <a:ext cx="12610" cy="8827"/>
                </a:xfrm>
                <a:custGeom>
                  <a:avLst/>
                  <a:gdLst>
                    <a:gd name="T0" fmla="*/ 10 w 10"/>
                    <a:gd name="T1" fmla="*/ 0 h 7"/>
                    <a:gd name="T2" fmla="*/ 0 w 10"/>
                    <a:gd name="T3" fmla="*/ 7 h 7"/>
                    <a:gd name="T4" fmla="*/ 0 w 10"/>
                    <a:gd name="T5" fmla="*/ 7 h 7"/>
                    <a:gd name="T6" fmla="*/ 10 w 10"/>
                    <a:gd name="T7" fmla="*/ 0 h 7"/>
                    <a:gd name="T8" fmla="*/ 10 w 10"/>
                    <a:gd name="T9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7">
                      <a:moveTo>
                        <a:pt x="10" y="0"/>
                      </a:move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10" y="0"/>
                      </a:lnTo>
                      <a:lnTo>
                        <a:pt x="10" y="0"/>
                      </a:lnTo>
                      <a:close/>
                    </a:path>
                  </a:pathLst>
                </a:custGeom>
                <a:solidFill>
                  <a:srgbClr val="DEE7E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1" name="Freeform 60">
                  <a:extLst>
                    <a:ext uri="{FF2B5EF4-FFF2-40B4-BE49-F238E27FC236}">
                      <a16:creationId xmlns:a16="http://schemas.microsoft.com/office/drawing/2014/main" id="{2D461F5F-8D45-493D-AB15-D1F2156C5D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03698" y="4246819"/>
                  <a:ext cx="12610" cy="8827"/>
                </a:xfrm>
                <a:custGeom>
                  <a:avLst/>
                  <a:gdLst>
                    <a:gd name="T0" fmla="*/ 10 w 10"/>
                    <a:gd name="T1" fmla="*/ 0 h 7"/>
                    <a:gd name="T2" fmla="*/ 0 w 10"/>
                    <a:gd name="T3" fmla="*/ 7 h 7"/>
                    <a:gd name="T4" fmla="*/ 0 w 10"/>
                    <a:gd name="T5" fmla="*/ 7 h 7"/>
                    <a:gd name="T6" fmla="*/ 10 w 10"/>
                    <a:gd name="T7" fmla="*/ 0 h 7"/>
                    <a:gd name="T8" fmla="*/ 10 w 10"/>
                    <a:gd name="T9" fmla="*/ 0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" h="7">
                      <a:moveTo>
                        <a:pt x="10" y="0"/>
                      </a:move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10" y="0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2" name="Freeform 61">
                  <a:extLst>
                    <a:ext uri="{FF2B5EF4-FFF2-40B4-BE49-F238E27FC236}">
                      <a16:creationId xmlns:a16="http://schemas.microsoft.com/office/drawing/2014/main" id="{1C36FEF1-E5EC-4B20-B202-55AE8F46EBF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898898" y="3569652"/>
                  <a:ext cx="597723" cy="393438"/>
                </a:xfrm>
                <a:custGeom>
                  <a:avLst/>
                  <a:gdLst>
                    <a:gd name="T0" fmla="*/ 4 w 474"/>
                    <a:gd name="T1" fmla="*/ 270 h 312"/>
                    <a:gd name="T2" fmla="*/ 4 w 474"/>
                    <a:gd name="T3" fmla="*/ 270 h 312"/>
                    <a:gd name="T4" fmla="*/ 0 w 474"/>
                    <a:gd name="T5" fmla="*/ 273 h 312"/>
                    <a:gd name="T6" fmla="*/ 0 w 474"/>
                    <a:gd name="T7" fmla="*/ 273 h 312"/>
                    <a:gd name="T8" fmla="*/ 4 w 474"/>
                    <a:gd name="T9" fmla="*/ 270 h 312"/>
                    <a:gd name="T10" fmla="*/ 474 w 474"/>
                    <a:gd name="T11" fmla="*/ 40 h 312"/>
                    <a:gd name="T12" fmla="*/ 0 w 474"/>
                    <a:gd name="T13" fmla="*/ 312 h 312"/>
                    <a:gd name="T14" fmla="*/ 0 w 474"/>
                    <a:gd name="T15" fmla="*/ 312 h 312"/>
                    <a:gd name="T16" fmla="*/ 474 w 474"/>
                    <a:gd name="T17" fmla="*/ 40 h 312"/>
                    <a:gd name="T18" fmla="*/ 474 w 474"/>
                    <a:gd name="T19" fmla="*/ 40 h 312"/>
                    <a:gd name="T20" fmla="*/ 474 w 474"/>
                    <a:gd name="T21" fmla="*/ 0 h 312"/>
                    <a:gd name="T22" fmla="*/ 55 w 474"/>
                    <a:gd name="T23" fmla="*/ 241 h 312"/>
                    <a:gd name="T24" fmla="*/ 7 w 474"/>
                    <a:gd name="T25" fmla="*/ 268 h 312"/>
                    <a:gd name="T26" fmla="*/ 5 w 474"/>
                    <a:gd name="T27" fmla="*/ 270 h 312"/>
                    <a:gd name="T28" fmla="*/ 474 w 474"/>
                    <a:gd name="T29" fmla="*/ 0 h 312"/>
                    <a:gd name="T30" fmla="*/ 474 w 474"/>
                    <a:gd name="T31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74" h="312">
                      <a:moveTo>
                        <a:pt x="4" y="270"/>
                      </a:moveTo>
                      <a:lnTo>
                        <a:pt x="4" y="270"/>
                      </a:lnTo>
                      <a:lnTo>
                        <a:pt x="0" y="273"/>
                      </a:lnTo>
                      <a:lnTo>
                        <a:pt x="0" y="273"/>
                      </a:lnTo>
                      <a:lnTo>
                        <a:pt x="4" y="270"/>
                      </a:lnTo>
                      <a:close/>
                      <a:moveTo>
                        <a:pt x="474" y="40"/>
                      </a:moveTo>
                      <a:lnTo>
                        <a:pt x="0" y="312"/>
                      </a:lnTo>
                      <a:lnTo>
                        <a:pt x="0" y="312"/>
                      </a:lnTo>
                      <a:lnTo>
                        <a:pt x="474" y="40"/>
                      </a:lnTo>
                      <a:lnTo>
                        <a:pt x="474" y="40"/>
                      </a:lnTo>
                      <a:close/>
                      <a:moveTo>
                        <a:pt x="474" y="0"/>
                      </a:moveTo>
                      <a:lnTo>
                        <a:pt x="55" y="241"/>
                      </a:lnTo>
                      <a:lnTo>
                        <a:pt x="7" y="268"/>
                      </a:lnTo>
                      <a:lnTo>
                        <a:pt x="5" y="270"/>
                      </a:lnTo>
                      <a:lnTo>
                        <a:pt x="474" y="0"/>
                      </a:lnTo>
                      <a:lnTo>
                        <a:pt x="474" y="0"/>
                      </a:lnTo>
                      <a:close/>
                    </a:path>
                  </a:pathLst>
                </a:custGeom>
                <a:solidFill>
                  <a:srgbClr val="DAAA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3" name="Freeform 62">
                  <a:extLst>
                    <a:ext uri="{FF2B5EF4-FFF2-40B4-BE49-F238E27FC236}">
                      <a16:creationId xmlns:a16="http://schemas.microsoft.com/office/drawing/2014/main" id="{33D87C0F-3C14-49B4-8368-79CA4288392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898898" y="3569652"/>
                  <a:ext cx="597723" cy="393438"/>
                </a:xfrm>
                <a:custGeom>
                  <a:avLst/>
                  <a:gdLst>
                    <a:gd name="T0" fmla="*/ 4 w 474"/>
                    <a:gd name="T1" fmla="*/ 270 h 312"/>
                    <a:gd name="T2" fmla="*/ 4 w 474"/>
                    <a:gd name="T3" fmla="*/ 270 h 312"/>
                    <a:gd name="T4" fmla="*/ 0 w 474"/>
                    <a:gd name="T5" fmla="*/ 273 h 312"/>
                    <a:gd name="T6" fmla="*/ 0 w 474"/>
                    <a:gd name="T7" fmla="*/ 273 h 312"/>
                    <a:gd name="T8" fmla="*/ 4 w 474"/>
                    <a:gd name="T9" fmla="*/ 270 h 312"/>
                    <a:gd name="T10" fmla="*/ 474 w 474"/>
                    <a:gd name="T11" fmla="*/ 40 h 312"/>
                    <a:gd name="T12" fmla="*/ 0 w 474"/>
                    <a:gd name="T13" fmla="*/ 312 h 312"/>
                    <a:gd name="T14" fmla="*/ 0 w 474"/>
                    <a:gd name="T15" fmla="*/ 312 h 312"/>
                    <a:gd name="T16" fmla="*/ 474 w 474"/>
                    <a:gd name="T17" fmla="*/ 40 h 312"/>
                    <a:gd name="T18" fmla="*/ 474 w 474"/>
                    <a:gd name="T19" fmla="*/ 40 h 312"/>
                    <a:gd name="T20" fmla="*/ 474 w 474"/>
                    <a:gd name="T21" fmla="*/ 0 h 312"/>
                    <a:gd name="T22" fmla="*/ 55 w 474"/>
                    <a:gd name="T23" fmla="*/ 241 h 312"/>
                    <a:gd name="T24" fmla="*/ 7 w 474"/>
                    <a:gd name="T25" fmla="*/ 268 h 312"/>
                    <a:gd name="T26" fmla="*/ 5 w 474"/>
                    <a:gd name="T27" fmla="*/ 270 h 312"/>
                    <a:gd name="T28" fmla="*/ 474 w 474"/>
                    <a:gd name="T29" fmla="*/ 0 h 312"/>
                    <a:gd name="T30" fmla="*/ 474 w 474"/>
                    <a:gd name="T31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74" h="312">
                      <a:moveTo>
                        <a:pt x="4" y="270"/>
                      </a:moveTo>
                      <a:lnTo>
                        <a:pt x="4" y="270"/>
                      </a:lnTo>
                      <a:lnTo>
                        <a:pt x="0" y="273"/>
                      </a:lnTo>
                      <a:lnTo>
                        <a:pt x="0" y="273"/>
                      </a:lnTo>
                      <a:lnTo>
                        <a:pt x="4" y="270"/>
                      </a:lnTo>
                      <a:moveTo>
                        <a:pt x="474" y="40"/>
                      </a:moveTo>
                      <a:lnTo>
                        <a:pt x="0" y="312"/>
                      </a:lnTo>
                      <a:lnTo>
                        <a:pt x="0" y="312"/>
                      </a:lnTo>
                      <a:lnTo>
                        <a:pt x="474" y="40"/>
                      </a:lnTo>
                      <a:lnTo>
                        <a:pt x="474" y="40"/>
                      </a:lnTo>
                      <a:moveTo>
                        <a:pt x="474" y="0"/>
                      </a:moveTo>
                      <a:lnTo>
                        <a:pt x="55" y="241"/>
                      </a:lnTo>
                      <a:lnTo>
                        <a:pt x="7" y="268"/>
                      </a:lnTo>
                      <a:lnTo>
                        <a:pt x="5" y="270"/>
                      </a:lnTo>
                      <a:lnTo>
                        <a:pt x="474" y="0"/>
                      </a:lnTo>
                      <a:lnTo>
                        <a:pt x="47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4" name="Freeform 63">
                  <a:extLst>
                    <a:ext uri="{FF2B5EF4-FFF2-40B4-BE49-F238E27FC236}">
                      <a16:creationId xmlns:a16="http://schemas.microsoft.com/office/drawing/2014/main" id="{82B8D177-6381-469C-A1D7-AA9BB7DF686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903942" y="3569652"/>
                  <a:ext cx="592678" cy="340475"/>
                </a:xfrm>
                <a:custGeom>
                  <a:avLst/>
                  <a:gdLst>
                    <a:gd name="T0" fmla="*/ 3 w 470"/>
                    <a:gd name="T1" fmla="*/ 268 h 270"/>
                    <a:gd name="T2" fmla="*/ 0 w 470"/>
                    <a:gd name="T3" fmla="*/ 270 h 270"/>
                    <a:gd name="T4" fmla="*/ 0 w 470"/>
                    <a:gd name="T5" fmla="*/ 270 h 270"/>
                    <a:gd name="T6" fmla="*/ 1 w 470"/>
                    <a:gd name="T7" fmla="*/ 270 h 270"/>
                    <a:gd name="T8" fmla="*/ 3 w 470"/>
                    <a:gd name="T9" fmla="*/ 268 h 270"/>
                    <a:gd name="T10" fmla="*/ 470 w 470"/>
                    <a:gd name="T11" fmla="*/ 0 h 270"/>
                    <a:gd name="T12" fmla="*/ 470 w 470"/>
                    <a:gd name="T13" fmla="*/ 0 h 270"/>
                    <a:gd name="T14" fmla="*/ 51 w 470"/>
                    <a:gd name="T15" fmla="*/ 241 h 270"/>
                    <a:gd name="T16" fmla="*/ 470 w 470"/>
                    <a:gd name="T17" fmla="*/ 0 h 270"/>
                    <a:gd name="T18" fmla="*/ 470 w 470"/>
                    <a:gd name="T19" fmla="*/ 0 h 2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70" h="270">
                      <a:moveTo>
                        <a:pt x="3" y="268"/>
                      </a:moveTo>
                      <a:lnTo>
                        <a:pt x="0" y="270"/>
                      </a:lnTo>
                      <a:lnTo>
                        <a:pt x="0" y="270"/>
                      </a:lnTo>
                      <a:lnTo>
                        <a:pt x="1" y="270"/>
                      </a:lnTo>
                      <a:lnTo>
                        <a:pt x="3" y="268"/>
                      </a:lnTo>
                      <a:close/>
                      <a:moveTo>
                        <a:pt x="470" y="0"/>
                      </a:moveTo>
                      <a:lnTo>
                        <a:pt x="470" y="0"/>
                      </a:lnTo>
                      <a:lnTo>
                        <a:pt x="51" y="241"/>
                      </a:lnTo>
                      <a:lnTo>
                        <a:pt x="470" y="0"/>
                      </a:lnTo>
                      <a:lnTo>
                        <a:pt x="470" y="0"/>
                      </a:lnTo>
                      <a:close/>
                    </a:path>
                  </a:pathLst>
                </a:custGeom>
                <a:solidFill>
                  <a:srgbClr val="EBB8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5" name="Freeform 64">
                  <a:extLst>
                    <a:ext uri="{FF2B5EF4-FFF2-40B4-BE49-F238E27FC236}">
                      <a16:creationId xmlns:a16="http://schemas.microsoft.com/office/drawing/2014/main" id="{009582AC-CEFF-4607-9F1B-8AEAB6620C7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903942" y="3569652"/>
                  <a:ext cx="592678" cy="340475"/>
                </a:xfrm>
                <a:custGeom>
                  <a:avLst/>
                  <a:gdLst>
                    <a:gd name="T0" fmla="*/ 3 w 470"/>
                    <a:gd name="T1" fmla="*/ 268 h 270"/>
                    <a:gd name="T2" fmla="*/ 0 w 470"/>
                    <a:gd name="T3" fmla="*/ 270 h 270"/>
                    <a:gd name="T4" fmla="*/ 0 w 470"/>
                    <a:gd name="T5" fmla="*/ 270 h 270"/>
                    <a:gd name="T6" fmla="*/ 1 w 470"/>
                    <a:gd name="T7" fmla="*/ 270 h 270"/>
                    <a:gd name="T8" fmla="*/ 3 w 470"/>
                    <a:gd name="T9" fmla="*/ 268 h 270"/>
                    <a:gd name="T10" fmla="*/ 470 w 470"/>
                    <a:gd name="T11" fmla="*/ 0 h 270"/>
                    <a:gd name="T12" fmla="*/ 470 w 470"/>
                    <a:gd name="T13" fmla="*/ 0 h 270"/>
                    <a:gd name="T14" fmla="*/ 51 w 470"/>
                    <a:gd name="T15" fmla="*/ 241 h 270"/>
                    <a:gd name="T16" fmla="*/ 470 w 470"/>
                    <a:gd name="T17" fmla="*/ 0 h 270"/>
                    <a:gd name="T18" fmla="*/ 470 w 470"/>
                    <a:gd name="T19" fmla="*/ 0 h 2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70" h="270">
                      <a:moveTo>
                        <a:pt x="3" y="268"/>
                      </a:moveTo>
                      <a:lnTo>
                        <a:pt x="0" y="270"/>
                      </a:lnTo>
                      <a:lnTo>
                        <a:pt x="0" y="270"/>
                      </a:lnTo>
                      <a:lnTo>
                        <a:pt x="1" y="270"/>
                      </a:lnTo>
                      <a:lnTo>
                        <a:pt x="3" y="268"/>
                      </a:lnTo>
                      <a:moveTo>
                        <a:pt x="470" y="0"/>
                      </a:moveTo>
                      <a:lnTo>
                        <a:pt x="470" y="0"/>
                      </a:lnTo>
                      <a:lnTo>
                        <a:pt x="51" y="241"/>
                      </a:lnTo>
                      <a:lnTo>
                        <a:pt x="470" y="0"/>
                      </a:lnTo>
                      <a:lnTo>
                        <a:pt x="47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6" name="Freeform 65">
                  <a:extLst>
                    <a:ext uri="{FF2B5EF4-FFF2-40B4-BE49-F238E27FC236}">
                      <a16:creationId xmlns:a16="http://schemas.microsoft.com/office/drawing/2014/main" id="{9597F8C3-244C-498E-AA92-BE6F8B5FDA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98898" y="3569652"/>
                  <a:ext cx="597723" cy="393438"/>
                </a:xfrm>
                <a:custGeom>
                  <a:avLst/>
                  <a:gdLst>
                    <a:gd name="T0" fmla="*/ 474 w 474"/>
                    <a:gd name="T1" fmla="*/ 0 h 312"/>
                    <a:gd name="T2" fmla="*/ 5 w 474"/>
                    <a:gd name="T3" fmla="*/ 270 h 312"/>
                    <a:gd name="T4" fmla="*/ 4 w 474"/>
                    <a:gd name="T5" fmla="*/ 270 h 312"/>
                    <a:gd name="T6" fmla="*/ 4 w 474"/>
                    <a:gd name="T7" fmla="*/ 270 h 312"/>
                    <a:gd name="T8" fmla="*/ 0 w 474"/>
                    <a:gd name="T9" fmla="*/ 273 h 312"/>
                    <a:gd name="T10" fmla="*/ 0 w 474"/>
                    <a:gd name="T11" fmla="*/ 312 h 312"/>
                    <a:gd name="T12" fmla="*/ 474 w 474"/>
                    <a:gd name="T13" fmla="*/ 40 h 312"/>
                    <a:gd name="T14" fmla="*/ 474 w 474"/>
                    <a:gd name="T15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74" h="312">
                      <a:moveTo>
                        <a:pt x="474" y="0"/>
                      </a:moveTo>
                      <a:lnTo>
                        <a:pt x="5" y="270"/>
                      </a:lnTo>
                      <a:lnTo>
                        <a:pt x="4" y="270"/>
                      </a:lnTo>
                      <a:lnTo>
                        <a:pt x="4" y="270"/>
                      </a:lnTo>
                      <a:lnTo>
                        <a:pt x="0" y="273"/>
                      </a:lnTo>
                      <a:lnTo>
                        <a:pt x="0" y="312"/>
                      </a:lnTo>
                      <a:lnTo>
                        <a:pt x="474" y="40"/>
                      </a:lnTo>
                      <a:lnTo>
                        <a:pt x="474" y="0"/>
                      </a:lnTo>
                      <a:close/>
                    </a:path>
                  </a:pathLst>
                </a:custGeom>
                <a:solidFill>
                  <a:srgbClr val="D6A75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7" name="Freeform 66">
                  <a:extLst>
                    <a:ext uri="{FF2B5EF4-FFF2-40B4-BE49-F238E27FC236}">
                      <a16:creationId xmlns:a16="http://schemas.microsoft.com/office/drawing/2014/main" id="{FFCBA8F1-769B-49F7-8B67-9704243709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98898" y="3569652"/>
                  <a:ext cx="597723" cy="393438"/>
                </a:xfrm>
                <a:custGeom>
                  <a:avLst/>
                  <a:gdLst>
                    <a:gd name="T0" fmla="*/ 474 w 474"/>
                    <a:gd name="T1" fmla="*/ 0 h 312"/>
                    <a:gd name="T2" fmla="*/ 5 w 474"/>
                    <a:gd name="T3" fmla="*/ 270 h 312"/>
                    <a:gd name="T4" fmla="*/ 4 w 474"/>
                    <a:gd name="T5" fmla="*/ 270 h 312"/>
                    <a:gd name="T6" fmla="*/ 4 w 474"/>
                    <a:gd name="T7" fmla="*/ 270 h 312"/>
                    <a:gd name="T8" fmla="*/ 0 w 474"/>
                    <a:gd name="T9" fmla="*/ 273 h 312"/>
                    <a:gd name="T10" fmla="*/ 0 w 474"/>
                    <a:gd name="T11" fmla="*/ 312 h 312"/>
                    <a:gd name="T12" fmla="*/ 474 w 474"/>
                    <a:gd name="T13" fmla="*/ 40 h 312"/>
                    <a:gd name="T14" fmla="*/ 474 w 474"/>
                    <a:gd name="T15" fmla="*/ 0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74" h="312">
                      <a:moveTo>
                        <a:pt x="474" y="0"/>
                      </a:moveTo>
                      <a:lnTo>
                        <a:pt x="5" y="270"/>
                      </a:lnTo>
                      <a:lnTo>
                        <a:pt x="4" y="270"/>
                      </a:lnTo>
                      <a:lnTo>
                        <a:pt x="4" y="270"/>
                      </a:lnTo>
                      <a:lnTo>
                        <a:pt x="0" y="273"/>
                      </a:lnTo>
                      <a:lnTo>
                        <a:pt x="0" y="312"/>
                      </a:lnTo>
                      <a:lnTo>
                        <a:pt x="474" y="40"/>
                      </a:lnTo>
                      <a:lnTo>
                        <a:pt x="47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8" name="Rectangle 67">
                  <a:extLst>
                    <a:ext uri="{FF2B5EF4-FFF2-40B4-BE49-F238E27FC236}">
                      <a16:creationId xmlns:a16="http://schemas.microsoft.com/office/drawing/2014/main" id="{9933C0DD-5E84-4AB5-B5F4-E1318571DE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903942" y="3910127"/>
                  <a:ext cx="1261" cy="1261"/>
                </a:xfrm>
                <a:prstGeom prst="rect">
                  <a:avLst/>
                </a:prstGeom>
                <a:solidFill>
                  <a:srgbClr val="DEAF5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69" name="Freeform 68">
                  <a:extLst>
                    <a:ext uri="{FF2B5EF4-FFF2-40B4-BE49-F238E27FC236}">
                      <a16:creationId xmlns:a16="http://schemas.microsoft.com/office/drawing/2014/main" id="{D3B900A2-A050-45A3-BDC4-843D652F14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903942" y="3910127"/>
                  <a:ext cx="1261" cy="0"/>
                </a:xfrm>
                <a:custGeom>
                  <a:avLst/>
                  <a:gdLst>
                    <a:gd name="T0" fmla="*/ 1 w 1"/>
                    <a:gd name="T1" fmla="*/ 0 w 1"/>
                    <a:gd name="T2" fmla="*/ 0 w 1"/>
                    <a:gd name="T3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0" name="Freeform 69">
                  <a:extLst>
                    <a:ext uri="{FF2B5EF4-FFF2-40B4-BE49-F238E27FC236}">
                      <a16:creationId xmlns:a16="http://schemas.microsoft.com/office/drawing/2014/main" id="{F24AF3FD-D13C-4983-97E7-88B45A9046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698396" y="3452377"/>
                  <a:ext cx="401004" cy="229505"/>
                </a:xfrm>
                <a:custGeom>
                  <a:avLst/>
                  <a:gdLst>
                    <a:gd name="T0" fmla="*/ 163 w 186"/>
                    <a:gd name="T1" fmla="*/ 13 h 107"/>
                    <a:gd name="T2" fmla="*/ 166 w 186"/>
                    <a:gd name="T3" fmla="*/ 20 h 107"/>
                    <a:gd name="T4" fmla="*/ 152 w 186"/>
                    <a:gd name="T5" fmla="*/ 43 h 107"/>
                    <a:gd name="T6" fmla="*/ 154 w 186"/>
                    <a:gd name="T7" fmla="*/ 50 h 107"/>
                    <a:gd name="T8" fmla="*/ 180 w 186"/>
                    <a:gd name="T9" fmla="*/ 69 h 107"/>
                    <a:gd name="T10" fmla="*/ 170 w 186"/>
                    <a:gd name="T11" fmla="*/ 81 h 107"/>
                    <a:gd name="T12" fmla="*/ 127 w 186"/>
                    <a:gd name="T13" fmla="*/ 80 h 107"/>
                    <a:gd name="T14" fmla="*/ 117 w 186"/>
                    <a:gd name="T15" fmla="*/ 83 h 107"/>
                    <a:gd name="T16" fmla="*/ 93 w 186"/>
                    <a:gd name="T17" fmla="*/ 103 h 107"/>
                    <a:gd name="T18" fmla="*/ 74 w 186"/>
                    <a:gd name="T19" fmla="*/ 104 h 107"/>
                    <a:gd name="T20" fmla="*/ 71 w 186"/>
                    <a:gd name="T21" fmla="*/ 101 h 107"/>
                    <a:gd name="T22" fmla="*/ 58 w 186"/>
                    <a:gd name="T23" fmla="*/ 78 h 107"/>
                    <a:gd name="T24" fmla="*/ 55 w 186"/>
                    <a:gd name="T25" fmla="*/ 75 h 107"/>
                    <a:gd name="T26" fmla="*/ 50 w 186"/>
                    <a:gd name="T27" fmla="*/ 73 h 107"/>
                    <a:gd name="T28" fmla="*/ 10 w 186"/>
                    <a:gd name="T29" fmla="*/ 66 h 107"/>
                    <a:gd name="T30" fmla="*/ 5 w 186"/>
                    <a:gd name="T31" fmla="*/ 64 h 107"/>
                    <a:gd name="T32" fmla="*/ 6 w 186"/>
                    <a:gd name="T33" fmla="*/ 54 h 107"/>
                    <a:gd name="T34" fmla="*/ 41 w 186"/>
                    <a:gd name="T35" fmla="*/ 39 h 107"/>
                    <a:gd name="T36" fmla="*/ 46 w 186"/>
                    <a:gd name="T37" fmla="*/ 34 h 107"/>
                    <a:gd name="T38" fmla="*/ 45 w 186"/>
                    <a:gd name="T39" fmla="*/ 9 h 107"/>
                    <a:gd name="T40" fmla="*/ 65 w 186"/>
                    <a:gd name="T41" fmla="*/ 3 h 107"/>
                    <a:gd name="T42" fmla="*/ 99 w 186"/>
                    <a:gd name="T43" fmla="*/ 18 h 107"/>
                    <a:gd name="T44" fmla="*/ 110 w 186"/>
                    <a:gd name="T45" fmla="*/ 19 h 107"/>
                    <a:gd name="T46" fmla="*/ 150 w 186"/>
                    <a:gd name="T47" fmla="*/ 11 h 107"/>
                    <a:gd name="T48" fmla="*/ 163 w 186"/>
                    <a:gd name="T49" fmla="*/ 13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86" h="107">
                      <a:moveTo>
                        <a:pt x="163" y="13"/>
                      </a:moveTo>
                      <a:cubicBezTo>
                        <a:pt x="166" y="14"/>
                        <a:pt x="167" y="17"/>
                        <a:pt x="166" y="20"/>
                      </a:cubicBezTo>
                      <a:cubicBezTo>
                        <a:pt x="152" y="43"/>
                        <a:pt x="152" y="43"/>
                        <a:pt x="152" y="43"/>
                      </a:cubicBezTo>
                      <a:cubicBezTo>
                        <a:pt x="151" y="45"/>
                        <a:pt x="152" y="48"/>
                        <a:pt x="154" y="50"/>
                      </a:cubicBezTo>
                      <a:cubicBezTo>
                        <a:pt x="180" y="69"/>
                        <a:pt x="180" y="69"/>
                        <a:pt x="180" y="69"/>
                      </a:cubicBezTo>
                      <a:cubicBezTo>
                        <a:pt x="186" y="74"/>
                        <a:pt x="180" y="81"/>
                        <a:pt x="170" y="81"/>
                      </a:cubicBezTo>
                      <a:cubicBezTo>
                        <a:pt x="127" y="80"/>
                        <a:pt x="127" y="80"/>
                        <a:pt x="127" y="80"/>
                      </a:cubicBezTo>
                      <a:cubicBezTo>
                        <a:pt x="123" y="80"/>
                        <a:pt x="119" y="81"/>
                        <a:pt x="117" y="83"/>
                      </a:cubicBezTo>
                      <a:cubicBezTo>
                        <a:pt x="93" y="103"/>
                        <a:pt x="93" y="103"/>
                        <a:pt x="93" y="103"/>
                      </a:cubicBezTo>
                      <a:cubicBezTo>
                        <a:pt x="88" y="107"/>
                        <a:pt x="79" y="107"/>
                        <a:pt x="74" y="104"/>
                      </a:cubicBezTo>
                      <a:cubicBezTo>
                        <a:pt x="73" y="104"/>
                        <a:pt x="72" y="103"/>
                        <a:pt x="71" y="101"/>
                      </a:cubicBezTo>
                      <a:cubicBezTo>
                        <a:pt x="58" y="78"/>
                        <a:pt x="58" y="78"/>
                        <a:pt x="58" y="78"/>
                      </a:cubicBezTo>
                      <a:cubicBezTo>
                        <a:pt x="58" y="77"/>
                        <a:pt x="57" y="76"/>
                        <a:pt x="55" y="75"/>
                      </a:cubicBezTo>
                      <a:cubicBezTo>
                        <a:pt x="54" y="74"/>
                        <a:pt x="52" y="74"/>
                        <a:pt x="50" y="73"/>
                      </a:cubicBezTo>
                      <a:cubicBezTo>
                        <a:pt x="10" y="66"/>
                        <a:pt x="10" y="66"/>
                        <a:pt x="10" y="66"/>
                      </a:cubicBezTo>
                      <a:cubicBezTo>
                        <a:pt x="8" y="66"/>
                        <a:pt x="6" y="65"/>
                        <a:pt x="5" y="64"/>
                      </a:cubicBezTo>
                      <a:cubicBezTo>
                        <a:pt x="0" y="61"/>
                        <a:pt x="0" y="56"/>
                        <a:pt x="6" y="54"/>
                      </a:cubicBezTo>
                      <a:cubicBezTo>
                        <a:pt x="41" y="39"/>
                        <a:pt x="41" y="39"/>
                        <a:pt x="41" y="39"/>
                      </a:cubicBezTo>
                      <a:cubicBezTo>
                        <a:pt x="44" y="38"/>
                        <a:pt x="46" y="36"/>
                        <a:pt x="46" y="34"/>
                      </a:cubicBezTo>
                      <a:cubicBezTo>
                        <a:pt x="45" y="9"/>
                        <a:pt x="45" y="9"/>
                        <a:pt x="45" y="9"/>
                      </a:cubicBezTo>
                      <a:cubicBezTo>
                        <a:pt x="45" y="3"/>
                        <a:pt x="57" y="0"/>
                        <a:pt x="65" y="3"/>
                      </a:cubicBezTo>
                      <a:cubicBezTo>
                        <a:pt x="99" y="18"/>
                        <a:pt x="99" y="18"/>
                        <a:pt x="99" y="18"/>
                      </a:cubicBezTo>
                      <a:cubicBezTo>
                        <a:pt x="102" y="19"/>
                        <a:pt x="106" y="20"/>
                        <a:pt x="110" y="19"/>
                      </a:cubicBezTo>
                      <a:cubicBezTo>
                        <a:pt x="150" y="11"/>
                        <a:pt x="150" y="11"/>
                        <a:pt x="150" y="11"/>
                      </a:cubicBezTo>
                      <a:cubicBezTo>
                        <a:pt x="155" y="10"/>
                        <a:pt x="160" y="11"/>
                        <a:pt x="163" y="1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1" name="Freeform 70">
                  <a:extLst>
                    <a:ext uri="{FF2B5EF4-FFF2-40B4-BE49-F238E27FC236}">
                      <a16:creationId xmlns:a16="http://schemas.microsoft.com/office/drawing/2014/main" id="{79DF4D94-D17C-4312-BD52-8BAE5CB987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211631" y="3139645"/>
                  <a:ext cx="399743" cy="232027"/>
                </a:xfrm>
                <a:custGeom>
                  <a:avLst/>
                  <a:gdLst>
                    <a:gd name="T0" fmla="*/ 183 w 185"/>
                    <a:gd name="T1" fmla="*/ 1 h 108"/>
                    <a:gd name="T2" fmla="*/ 185 w 185"/>
                    <a:gd name="T3" fmla="*/ 5 h 108"/>
                    <a:gd name="T4" fmla="*/ 185 w 185"/>
                    <a:gd name="T5" fmla="*/ 72 h 108"/>
                    <a:gd name="T6" fmla="*/ 171 w 185"/>
                    <a:gd name="T7" fmla="*/ 75 h 108"/>
                    <a:gd name="T8" fmla="*/ 159 w 185"/>
                    <a:gd name="T9" fmla="*/ 75 h 108"/>
                    <a:gd name="T10" fmla="*/ 107 w 185"/>
                    <a:gd name="T11" fmla="*/ 106 h 108"/>
                    <a:gd name="T12" fmla="*/ 96 w 185"/>
                    <a:gd name="T13" fmla="*/ 106 h 108"/>
                    <a:gd name="T14" fmla="*/ 70 w 185"/>
                    <a:gd name="T15" fmla="*/ 91 h 108"/>
                    <a:gd name="T16" fmla="*/ 70 w 185"/>
                    <a:gd name="T17" fmla="*/ 85 h 108"/>
                    <a:gd name="T18" fmla="*/ 90 w 185"/>
                    <a:gd name="T19" fmla="*/ 73 h 108"/>
                    <a:gd name="T20" fmla="*/ 90 w 185"/>
                    <a:gd name="T21" fmla="*/ 66 h 108"/>
                    <a:gd name="T22" fmla="*/ 73 w 185"/>
                    <a:gd name="T23" fmla="*/ 56 h 108"/>
                    <a:gd name="T24" fmla="*/ 61 w 185"/>
                    <a:gd name="T25" fmla="*/ 56 h 108"/>
                    <a:gd name="T26" fmla="*/ 41 w 185"/>
                    <a:gd name="T27" fmla="*/ 68 h 108"/>
                    <a:gd name="T28" fmla="*/ 29 w 185"/>
                    <a:gd name="T29" fmla="*/ 68 h 108"/>
                    <a:gd name="T30" fmla="*/ 3 w 185"/>
                    <a:gd name="T31" fmla="*/ 52 h 108"/>
                    <a:gd name="T32" fmla="*/ 3 w 185"/>
                    <a:gd name="T33" fmla="*/ 46 h 108"/>
                    <a:gd name="T34" fmla="*/ 55 w 185"/>
                    <a:gd name="T35" fmla="*/ 15 h 108"/>
                    <a:gd name="T36" fmla="*/ 55 w 185"/>
                    <a:gd name="T37" fmla="*/ 9 h 108"/>
                    <a:gd name="T38" fmla="*/ 61 w 185"/>
                    <a:gd name="T39" fmla="*/ 1 h 108"/>
                    <a:gd name="T40" fmla="*/ 177 w 185"/>
                    <a:gd name="T41" fmla="*/ 0 h 108"/>
                    <a:gd name="T42" fmla="*/ 183 w 185"/>
                    <a:gd name="T43" fmla="*/ 1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85" h="108">
                      <a:moveTo>
                        <a:pt x="183" y="1"/>
                      </a:moveTo>
                      <a:cubicBezTo>
                        <a:pt x="185" y="2"/>
                        <a:pt x="185" y="3"/>
                        <a:pt x="185" y="5"/>
                      </a:cubicBezTo>
                      <a:cubicBezTo>
                        <a:pt x="185" y="72"/>
                        <a:pt x="185" y="72"/>
                        <a:pt x="185" y="72"/>
                      </a:cubicBezTo>
                      <a:cubicBezTo>
                        <a:pt x="185" y="76"/>
                        <a:pt x="176" y="78"/>
                        <a:pt x="171" y="75"/>
                      </a:cubicBezTo>
                      <a:cubicBezTo>
                        <a:pt x="168" y="74"/>
                        <a:pt x="163" y="74"/>
                        <a:pt x="159" y="75"/>
                      </a:cubicBezTo>
                      <a:cubicBezTo>
                        <a:pt x="107" y="106"/>
                        <a:pt x="107" y="106"/>
                        <a:pt x="107" y="106"/>
                      </a:cubicBezTo>
                      <a:cubicBezTo>
                        <a:pt x="104" y="108"/>
                        <a:pt x="99" y="108"/>
                        <a:pt x="96" y="106"/>
                      </a:cubicBezTo>
                      <a:cubicBezTo>
                        <a:pt x="70" y="91"/>
                        <a:pt x="70" y="91"/>
                        <a:pt x="70" y="91"/>
                      </a:cubicBezTo>
                      <a:cubicBezTo>
                        <a:pt x="67" y="90"/>
                        <a:pt x="67" y="87"/>
                        <a:pt x="70" y="85"/>
                      </a:cubicBezTo>
                      <a:cubicBezTo>
                        <a:pt x="90" y="73"/>
                        <a:pt x="90" y="73"/>
                        <a:pt x="90" y="73"/>
                      </a:cubicBezTo>
                      <a:cubicBezTo>
                        <a:pt x="94" y="71"/>
                        <a:pt x="94" y="68"/>
                        <a:pt x="90" y="66"/>
                      </a:cubicBezTo>
                      <a:cubicBezTo>
                        <a:pt x="73" y="56"/>
                        <a:pt x="73" y="56"/>
                        <a:pt x="73" y="56"/>
                      </a:cubicBezTo>
                      <a:cubicBezTo>
                        <a:pt x="69" y="54"/>
                        <a:pt x="64" y="54"/>
                        <a:pt x="61" y="56"/>
                      </a:cubicBezTo>
                      <a:cubicBezTo>
                        <a:pt x="41" y="68"/>
                        <a:pt x="41" y="68"/>
                        <a:pt x="41" y="68"/>
                      </a:cubicBezTo>
                      <a:cubicBezTo>
                        <a:pt x="38" y="70"/>
                        <a:pt x="33" y="70"/>
                        <a:pt x="29" y="68"/>
                      </a:cubicBezTo>
                      <a:cubicBezTo>
                        <a:pt x="3" y="52"/>
                        <a:pt x="3" y="52"/>
                        <a:pt x="3" y="52"/>
                      </a:cubicBezTo>
                      <a:cubicBezTo>
                        <a:pt x="0" y="51"/>
                        <a:pt x="0" y="48"/>
                        <a:pt x="3" y="46"/>
                      </a:cubicBezTo>
                      <a:cubicBezTo>
                        <a:pt x="55" y="15"/>
                        <a:pt x="55" y="15"/>
                        <a:pt x="55" y="15"/>
                      </a:cubicBezTo>
                      <a:cubicBezTo>
                        <a:pt x="59" y="14"/>
                        <a:pt x="58" y="11"/>
                        <a:pt x="55" y="9"/>
                      </a:cubicBezTo>
                      <a:cubicBezTo>
                        <a:pt x="50" y="6"/>
                        <a:pt x="54" y="1"/>
                        <a:pt x="61" y="1"/>
                      </a:cubicBezTo>
                      <a:cubicBezTo>
                        <a:pt x="177" y="0"/>
                        <a:pt x="177" y="0"/>
                        <a:pt x="177" y="0"/>
                      </a:cubicBezTo>
                      <a:cubicBezTo>
                        <a:pt x="179" y="0"/>
                        <a:pt x="182" y="1"/>
                        <a:pt x="183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2" name="Freeform 71">
                  <a:extLst>
                    <a:ext uri="{FF2B5EF4-FFF2-40B4-BE49-F238E27FC236}">
                      <a16:creationId xmlns:a16="http://schemas.microsoft.com/office/drawing/2014/main" id="{2A8E8822-7F94-4DD0-AC00-3A456E47E3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70532" y="3922737"/>
                  <a:ext cx="157627" cy="97098"/>
                </a:xfrm>
                <a:custGeom>
                  <a:avLst/>
                  <a:gdLst>
                    <a:gd name="T0" fmla="*/ 71 w 73"/>
                    <a:gd name="T1" fmla="*/ 4 h 45"/>
                    <a:gd name="T2" fmla="*/ 71 w 73"/>
                    <a:gd name="T3" fmla="*/ 9 h 45"/>
                    <a:gd name="T4" fmla="*/ 11 w 73"/>
                    <a:gd name="T5" fmla="*/ 43 h 45"/>
                    <a:gd name="T6" fmla="*/ 2 w 73"/>
                    <a:gd name="T7" fmla="*/ 43 h 45"/>
                    <a:gd name="T8" fmla="*/ 0 w 73"/>
                    <a:gd name="T9" fmla="*/ 41 h 45"/>
                    <a:gd name="T10" fmla="*/ 5 w 73"/>
                    <a:gd name="T11" fmla="*/ 4 h 45"/>
                    <a:gd name="T12" fmla="*/ 12 w 73"/>
                    <a:gd name="T13" fmla="*/ 0 h 45"/>
                    <a:gd name="T14" fmla="*/ 67 w 73"/>
                    <a:gd name="T15" fmla="*/ 3 h 45"/>
                    <a:gd name="T16" fmla="*/ 71 w 73"/>
                    <a:gd name="T17" fmla="*/ 4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3" h="45">
                      <a:moveTo>
                        <a:pt x="71" y="4"/>
                      </a:moveTo>
                      <a:cubicBezTo>
                        <a:pt x="73" y="5"/>
                        <a:pt x="73" y="7"/>
                        <a:pt x="71" y="9"/>
                      </a:cubicBezTo>
                      <a:cubicBezTo>
                        <a:pt x="11" y="43"/>
                        <a:pt x="11" y="43"/>
                        <a:pt x="11" y="43"/>
                      </a:cubicBezTo>
                      <a:cubicBezTo>
                        <a:pt x="8" y="45"/>
                        <a:pt x="4" y="45"/>
                        <a:pt x="2" y="43"/>
                      </a:cubicBezTo>
                      <a:cubicBezTo>
                        <a:pt x="1" y="43"/>
                        <a:pt x="0" y="42"/>
                        <a:pt x="0" y="41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5" y="2"/>
                        <a:pt x="8" y="0"/>
                        <a:pt x="12" y="0"/>
                      </a:cubicBezTo>
                      <a:cubicBezTo>
                        <a:pt x="67" y="3"/>
                        <a:pt x="67" y="3"/>
                        <a:pt x="67" y="3"/>
                      </a:cubicBezTo>
                      <a:cubicBezTo>
                        <a:pt x="68" y="3"/>
                        <a:pt x="70" y="3"/>
                        <a:pt x="71" y="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3" name="Freeform 72">
                  <a:extLst>
                    <a:ext uri="{FF2B5EF4-FFF2-40B4-BE49-F238E27FC236}">
                      <a16:creationId xmlns:a16="http://schemas.microsoft.com/office/drawing/2014/main" id="{0FD7A307-9269-48E0-B609-99ACC4803B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10762" y="3778981"/>
                  <a:ext cx="168976" cy="92054"/>
                </a:xfrm>
                <a:custGeom>
                  <a:avLst/>
                  <a:gdLst>
                    <a:gd name="T0" fmla="*/ 71 w 78"/>
                    <a:gd name="T1" fmla="*/ 2 h 43"/>
                    <a:gd name="T2" fmla="*/ 73 w 78"/>
                    <a:gd name="T3" fmla="*/ 4 h 43"/>
                    <a:gd name="T4" fmla="*/ 77 w 78"/>
                    <a:gd name="T5" fmla="*/ 36 h 43"/>
                    <a:gd name="T6" fmla="*/ 72 w 78"/>
                    <a:gd name="T7" fmla="*/ 40 h 43"/>
                    <a:gd name="T8" fmla="*/ 8 w 78"/>
                    <a:gd name="T9" fmla="*/ 43 h 43"/>
                    <a:gd name="T10" fmla="*/ 3 w 78"/>
                    <a:gd name="T11" fmla="*/ 42 h 43"/>
                    <a:gd name="T12" fmla="*/ 3 w 78"/>
                    <a:gd name="T13" fmla="*/ 37 h 43"/>
                    <a:gd name="T14" fmla="*/ 63 w 78"/>
                    <a:gd name="T15" fmla="*/ 2 h 43"/>
                    <a:gd name="T16" fmla="*/ 71 w 78"/>
                    <a:gd name="T17" fmla="*/ 2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8" h="43">
                      <a:moveTo>
                        <a:pt x="71" y="2"/>
                      </a:moveTo>
                      <a:cubicBezTo>
                        <a:pt x="72" y="2"/>
                        <a:pt x="73" y="3"/>
                        <a:pt x="73" y="4"/>
                      </a:cubicBezTo>
                      <a:cubicBezTo>
                        <a:pt x="77" y="36"/>
                        <a:pt x="77" y="36"/>
                        <a:pt x="77" y="36"/>
                      </a:cubicBezTo>
                      <a:cubicBezTo>
                        <a:pt x="78" y="38"/>
                        <a:pt x="75" y="40"/>
                        <a:pt x="72" y="40"/>
                      </a:cubicBezTo>
                      <a:cubicBezTo>
                        <a:pt x="8" y="43"/>
                        <a:pt x="8" y="43"/>
                        <a:pt x="8" y="43"/>
                      </a:cubicBezTo>
                      <a:cubicBezTo>
                        <a:pt x="6" y="43"/>
                        <a:pt x="4" y="42"/>
                        <a:pt x="3" y="42"/>
                      </a:cubicBezTo>
                      <a:cubicBezTo>
                        <a:pt x="1" y="40"/>
                        <a:pt x="0" y="38"/>
                        <a:pt x="3" y="37"/>
                      </a:cubicBezTo>
                      <a:cubicBezTo>
                        <a:pt x="63" y="2"/>
                        <a:pt x="63" y="2"/>
                        <a:pt x="63" y="2"/>
                      </a:cubicBezTo>
                      <a:cubicBezTo>
                        <a:pt x="65" y="0"/>
                        <a:pt x="69" y="1"/>
                        <a:pt x="71" y="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4" name="Freeform 73">
                  <a:extLst>
                    <a:ext uri="{FF2B5EF4-FFF2-40B4-BE49-F238E27FC236}">
                      <a16:creationId xmlns:a16="http://schemas.microsoft.com/office/drawing/2014/main" id="{9146D3E7-A8B1-4D78-94BD-7393F2083C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97393" y="3780242"/>
                  <a:ext cx="228244" cy="131146"/>
                </a:xfrm>
                <a:custGeom>
                  <a:avLst/>
                  <a:gdLst>
                    <a:gd name="T0" fmla="*/ 102 w 106"/>
                    <a:gd name="T1" fmla="*/ 55 h 61"/>
                    <a:gd name="T2" fmla="*/ 97 w 106"/>
                    <a:gd name="T3" fmla="*/ 61 h 61"/>
                    <a:gd name="T4" fmla="*/ 12 w 106"/>
                    <a:gd name="T5" fmla="*/ 58 h 61"/>
                    <a:gd name="T6" fmla="*/ 8 w 106"/>
                    <a:gd name="T7" fmla="*/ 57 h 61"/>
                    <a:gd name="T8" fmla="*/ 6 w 106"/>
                    <a:gd name="T9" fmla="*/ 54 h 61"/>
                    <a:gd name="T10" fmla="*/ 0 w 106"/>
                    <a:gd name="T11" fmla="*/ 5 h 61"/>
                    <a:gd name="T12" fmla="*/ 10 w 106"/>
                    <a:gd name="T13" fmla="*/ 3 h 61"/>
                    <a:gd name="T14" fmla="*/ 102 w 106"/>
                    <a:gd name="T15" fmla="*/ 55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6" h="61">
                      <a:moveTo>
                        <a:pt x="102" y="55"/>
                      </a:moveTo>
                      <a:cubicBezTo>
                        <a:pt x="106" y="58"/>
                        <a:pt x="102" y="61"/>
                        <a:pt x="97" y="61"/>
                      </a:cubicBezTo>
                      <a:cubicBezTo>
                        <a:pt x="12" y="58"/>
                        <a:pt x="12" y="58"/>
                        <a:pt x="12" y="58"/>
                      </a:cubicBezTo>
                      <a:cubicBezTo>
                        <a:pt x="10" y="58"/>
                        <a:pt x="9" y="57"/>
                        <a:pt x="8" y="57"/>
                      </a:cubicBezTo>
                      <a:cubicBezTo>
                        <a:pt x="7" y="56"/>
                        <a:pt x="6" y="55"/>
                        <a:pt x="6" y="5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2"/>
                        <a:pt x="6" y="0"/>
                        <a:pt x="10" y="3"/>
                      </a:cubicBezTo>
                      <a:lnTo>
                        <a:pt x="102" y="5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5" name="Freeform 74">
                  <a:extLst>
                    <a:ext uri="{FF2B5EF4-FFF2-40B4-BE49-F238E27FC236}">
                      <a16:creationId xmlns:a16="http://schemas.microsoft.com/office/drawing/2014/main" id="{9BBC2F5A-240A-4F26-AE8A-274E55BDBA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03196" y="3879862"/>
                  <a:ext cx="252204" cy="143756"/>
                </a:xfrm>
                <a:custGeom>
                  <a:avLst/>
                  <a:gdLst>
                    <a:gd name="T0" fmla="*/ 115 w 117"/>
                    <a:gd name="T1" fmla="*/ 20 h 67"/>
                    <a:gd name="T2" fmla="*/ 117 w 117"/>
                    <a:gd name="T3" fmla="*/ 23 h 67"/>
                    <a:gd name="T4" fmla="*/ 112 w 117"/>
                    <a:gd name="T5" fmla="*/ 63 h 67"/>
                    <a:gd name="T6" fmla="*/ 101 w 117"/>
                    <a:gd name="T7" fmla="*/ 65 h 67"/>
                    <a:gd name="T8" fmla="*/ 4 w 117"/>
                    <a:gd name="T9" fmla="*/ 9 h 67"/>
                    <a:gd name="T10" fmla="*/ 8 w 117"/>
                    <a:gd name="T11" fmla="*/ 3 h 67"/>
                    <a:gd name="T12" fmla="*/ 77 w 117"/>
                    <a:gd name="T13" fmla="*/ 0 h 67"/>
                    <a:gd name="T14" fmla="*/ 81 w 117"/>
                    <a:gd name="T15" fmla="*/ 1 h 67"/>
                    <a:gd name="T16" fmla="*/ 83 w 117"/>
                    <a:gd name="T17" fmla="*/ 3 h 67"/>
                    <a:gd name="T18" fmla="*/ 85 w 117"/>
                    <a:gd name="T19" fmla="*/ 15 h 67"/>
                    <a:gd name="T20" fmla="*/ 86 w 117"/>
                    <a:gd name="T21" fmla="*/ 17 h 67"/>
                    <a:gd name="T22" fmla="*/ 90 w 117"/>
                    <a:gd name="T23" fmla="*/ 18 h 67"/>
                    <a:gd name="T24" fmla="*/ 111 w 117"/>
                    <a:gd name="T25" fmla="*/ 19 h 67"/>
                    <a:gd name="T26" fmla="*/ 115 w 117"/>
                    <a:gd name="T27" fmla="*/ 2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17" h="67">
                      <a:moveTo>
                        <a:pt x="115" y="20"/>
                      </a:moveTo>
                      <a:cubicBezTo>
                        <a:pt x="116" y="21"/>
                        <a:pt x="117" y="22"/>
                        <a:pt x="117" y="23"/>
                      </a:cubicBezTo>
                      <a:cubicBezTo>
                        <a:pt x="112" y="63"/>
                        <a:pt x="112" y="63"/>
                        <a:pt x="112" y="63"/>
                      </a:cubicBezTo>
                      <a:cubicBezTo>
                        <a:pt x="111" y="66"/>
                        <a:pt x="105" y="67"/>
                        <a:pt x="101" y="65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0" y="7"/>
                        <a:pt x="3" y="3"/>
                        <a:pt x="8" y="3"/>
                      </a:cubicBezTo>
                      <a:cubicBezTo>
                        <a:pt x="77" y="0"/>
                        <a:pt x="77" y="0"/>
                        <a:pt x="77" y="0"/>
                      </a:cubicBezTo>
                      <a:cubicBezTo>
                        <a:pt x="78" y="0"/>
                        <a:pt x="80" y="0"/>
                        <a:pt x="81" y="1"/>
                      </a:cubicBezTo>
                      <a:cubicBezTo>
                        <a:pt x="82" y="2"/>
                        <a:pt x="83" y="2"/>
                        <a:pt x="83" y="3"/>
                      </a:cubicBezTo>
                      <a:cubicBezTo>
                        <a:pt x="85" y="15"/>
                        <a:pt x="85" y="15"/>
                        <a:pt x="85" y="15"/>
                      </a:cubicBezTo>
                      <a:cubicBezTo>
                        <a:pt x="85" y="16"/>
                        <a:pt x="85" y="17"/>
                        <a:pt x="86" y="17"/>
                      </a:cubicBezTo>
                      <a:cubicBezTo>
                        <a:pt x="87" y="18"/>
                        <a:pt x="89" y="18"/>
                        <a:pt x="90" y="18"/>
                      </a:cubicBezTo>
                      <a:cubicBezTo>
                        <a:pt x="111" y="19"/>
                        <a:pt x="111" y="19"/>
                        <a:pt x="111" y="19"/>
                      </a:cubicBezTo>
                      <a:cubicBezTo>
                        <a:pt x="112" y="19"/>
                        <a:pt x="114" y="20"/>
                        <a:pt x="115" y="2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6" name="Freeform 75">
                  <a:extLst>
                    <a:ext uri="{FF2B5EF4-FFF2-40B4-BE49-F238E27FC236}">
                      <a16:creationId xmlns:a16="http://schemas.microsoft.com/office/drawing/2014/main" id="{94732D3C-0977-42D4-BC6E-83D839ED878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519345" y="4123239"/>
                  <a:ext cx="402265" cy="229505"/>
                </a:xfrm>
                <a:custGeom>
                  <a:avLst/>
                  <a:gdLst>
                    <a:gd name="T0" fmla="*/ 125 w 186"/>
                    <a:gd name="T1" fmla="*/ 104 h 107"/>
                    <a:gd name="T2" fmla="*/ 96 w 186"/>
                    <a:gd name="T3" fmla="*/ 105 h 107"/>
                    <a:gd name="T4" fmla="*/ 92 w 186"/>
                    <a:gd name="T5" fmla="*/ 99 h 107"/>
                    <a:gd name="T6" fmla="*/ 81 w 186"/>
                    <a:gd name="T7" fmla="*/ 93 h 107"/>
                    <a:gd name="T8" fmla="*/ 55 w 186"/>
                    <a:gd name="T9" fmla="*/ 93 h 107"/>
                    <a:gd name="T10" fmla="*/ 33 w 186"/>
                    <a:gd name="T11" fmla="*/ 95 h 107"/>
                    <a:gd name="T12" fmla="*/ 22 w 186"/>
                    <a:gd name="T13" fmla="*/ 77 h 107"/>
                    <a:gd name="T14" fmla="*/ 28 w 186"/>
                    <a:gd name="T15" fmla="*/ 67 h 107"/>
                    <a:gd name="T16" fmla="*/ 20 w 186"/>
                    <a:gd name="T17" fmla="*/ 56 h 107"/>
                    <a:gd name="T18" fmla="*/ 11 w 186"/>
                    <a:gd name="T19" fmla="*/ 54 h 107"/>
                    <a:gd name="T20" fmla="*/ 1 w 186"/>
                    <a:gd name="T21" fmla="*/ 44 h 107"/>
                    <a:gd name="T22" fmla="*/ 22 w 186"/>
                    <a:gd name="T23" fmla="*/ 30 h 107"/>
                    <a:gd name="T24" fmla="*/ 39 w 186"/>
                    <a:gd name="T25" fmla="*/ 28 h 107"/>
                    <a:gd name="T26" fmla="*/ 48 w 186"/>
                    <a:gd name="T27" fmla="*/ 23 h 107"/>
                    <a:gd name="T28" fmla="*/ 52 w 186"/>
                    <a:gd name="T29" fmla="*/ 13 h 107"/>
                    <a:gd name="T30" fmla="*/ 76 w 186"/>
                    <a:gd name="T31" fmla="*/ 1 h 107"/>
                    <a:gd name="T32" fmla="*/ 93 w 186"/>
                    <a:gd name="T33" fmla="*/ 6 h 107"/>
                    <a:gd name="T34" fmla="*/ 97 w 186"/>
                    <a:gd name="T35" fmla="*/ 12 h 107"/>
                    <a:gd name="T36" fmla="*/ 117 w 186"/>
                    <a:gd name="T37" fmla="*/ 16 h 107"/>
                    <a:gd name="T38" fmla="*/ 133 w 186"/>
                    <a:gd name="T39" fmla="*/ 13 h 107"/>
                    <a:gd name="T40" fmla="*/ 164 w 186"/>
                    <a:gd name="T41" fmla="*/ 19 h 107"/>
                    <a:gd name="T42" fmla="*/ 161 w 186"/>
                    <a:gd name="T43" fmla="*/ 31 h 107"/>
                    <a:gd name="T44" fmla="*/ 161 w 186"/>
                    <a:gd name="T45" fmla="*/ 47 h 107"/>
                    <a:gd name="T46" fmla="*/ 171 w 186"/>
                    <a:gd name="T47" fmla="*/ 53 h 107"/>
                    <a:gd name="T48" fmla="*/ 181 w 186"/>
                    <a:gd name="T49" fmla="*/ 56 h 107"/>
                    <a:gd name="T50" fmla="*/ 180 w 186"/>
                    <a:gd name="T51" fmla="*/ 72 h 107"/>
                    <a:gd name="T52" fmla="*/ 160 w 186"/>
                    <a:gd name="T53" fmla="*/ 77 h 107"/>
                    <a:gd name="T54" fmla="*/ 142 w 186"/>
                    <a:gd name="T55" fmla="*/ 82 h 107"/>
                    <a:gd name="T56" fmla="*/ 133 w 186"/>
                    <a:gd name="T57" fmla="*/ 93 h 107"/>
                    <a:gd name="T58" fmla="*/ 71 w 186"/>
                    <a:gd name="T59" fmla="*/ 66 h 107"/>
                    <a:gd name="T60" fmla="*/ 125 w 186"/>
                    <a:gd name="T61" fmla="*/ 52 h 107"/>
                    <a:gd name="T62" fmla="*/ 61 w 186"/>
                    <a:gd name="T63" fmla="*/ 52 h 107"/>
                    <a:gd name="T64" fmla="*/ 71 w 186"/>
                    <a:gd name="T65" fmla="*/ 66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86" h="107">
                      <a:moveTo>
                        <a:pt x="134" y="95"/>
                      </a:moveTo>
                      <a:cubicBezTo>
                        <a:pt x="136" y="99"/>
                        <a:pt x="132" y="103"/>
                        <a:pt x="125" y="104"/>
                      </a:cubicBezTo>
                      <a:cubicBezTo>
                        <a:pt x="109" y="107"/>
                        <a:pt x="109" y="107"/>
                        <a:pt x="109" y="107"/>
                      </a:cubicBezTo>
                      <a:cubicBezTo>
                        <a:pt x="105" y="107"/>
                        <a:pt x="100" y="106"/>
                        <a:pt x="96" y="105"/>
                      </a:cubicBezTo>
                      <a:cubicBezTo>
                        <a:pt x="95" y="104"/>
                        <a:pt x="94" y="102"/>
                        <a:pt x="93" y="101"/>
                      </a:cubicBezTo>
                      <a:cubicBezTo>
                        <a:pt x="92" y="99"/>
                        <a:pt x="92" y="99"/>
                        <a:pt x="92" y="99"/>
                      </a:cubicBezTo>
                      <a:cubicBezTo>
                        <a:pt x="91" y="98"/>
                        <a:pt x="90" y="96"/>
                        <a:pt x="89" y="96"/>
                      </a:cubicBezTo>
                      <a:cubicBezTo>
                        <a:pt x="87" y="94"/>
                        <a:pt x="84" y="94"/>
                        <a:pt x="81" y="93"/>
                      </a:cubicBezTo>
                      <a:cubicBezTo>
                        <a:pt x="77" y="93"/>
                        <a:pt x="73" y="92"/>
                        <a:pt x="69" y="91"/>
                      </a:cubicBezTo>
                      <a:cubicBezTo>
                        <a:pt x="64" y="90"/>
                        <a:pt x="59" y="91"/>
                        <a:pt x="55" y="93"/>
                      </a:cubicBezTo>
                      <a:cubicBezTo>
                        <a:pt x="52" y="95"/>
                        <a:pt x="52" y="95"/>
                        <a:pt x="52" y="95"/>
                      </a:cubicBezTo>
                      <a:cubicBezTo>
                        <a:pt x="47" y="98"/>
                        <a:pt x="39" y="98"/>
                        <a:pt x="33" y="95"/>
                      </a:cubicBezTo>
                      <a:cubicBezTo>
                        <a:pt x="22" y="88"/>
                        <a:pt x="22" y="88"/>
                        <a:pt x="22" y="88"/>
                      </a:cubicBezTo>
                      <a:cubicBezTo>
                        <a:pt x="17" y="85"/>
                        <a:pt x="17" y="80"/>
                        <a:pt x="22" y="77"/>
                      </a:cubicBezTo>
                      <a:cubicBezTo>
                        <a:pt x="25" y="76"/>
                        <a:pt x="25" y="76"/>
                        <a:pt x="25" y="76"/>
                      </a:cubicBezTo>
                      <a:cubicBezTo>
                        <a:pt x="28" y="74"/>
                        <a:pt x="29" y="70"/>
                        <a:pt x="28" y="67"/>
                      </a:cubicBezTo>
                      <a:cubicBezTo>
                        <a:pt x="26" y="65"/>
                        <a:pt x="25" y="63"/>
                        <a:pt x="24" y="61"/>
                      </a:cubicBezTo>
                      <a:cubicBezTo>
                        <a:pt x="24" y="59"/>
                        <a:pt x="22" y="57"/>
                        <a:pt x="20" y="56"/>
                      </a:cubicBezTo>
                      <a:cubicBezTo>
                        <a:pt x="19" y="55"/>
                        <a:pt x="17" y="55"/>
                        <a:pt x="14" y="54"/>
                      </a:cubicBezTo>
                      <a:cubicBezTo>
                        <a:pt x="11" y="54"/>
                        <a:pt x="11" y="54"/>
                        <a:pt x="11" y="54"/>
                      </a:cubicBezTo>
                      <a:cubicBezTo>
                        <a:pt x="9" y="53"/>
                        <a:pt x="7" y="53"/>
                        <a:pt x="5" y="52"/>
                      </a:cubicBezTo>
                      <a:cubicBezTo>
                        <a:pt x="2" y="50"/>
                        <a:pt x="0" y="47"/>
                        <a:pt x="1" y="44"/>
                      </a:cubicBezTo>
                      <a:cubicBezTo>
                        <a:pt x="5" y="35"/>
                        <a:pt x="5" y="35"/>
                        <a:pt x="5" y="35"/>
                      </a:cubicBezTo>
                      <a:cubicBezTo>
                        <a:pt x="7" y="31"/>
                        <a:pt x="15" y="29"/>
                        <a:pt x="22" y="30"/>
                      </a:cubicBezTo>
                      <a:cubicBezTo>
                        <a:pt x="25" y="30"/>
                        <a:pt x="25" y="30"/>
                        <a:pt x="25" y="30"/>
                      </a:cubicBezTo>
                      <a:cubicBezTo>
                        <a:pt x="30" y="31"/>
                        <a:pt x="36" y="30"/>
                        <a:pt x="39" y="28"/>
                      </a:cubicBezTo>
                      <a:cubicBezTo>
                        <a:pt x="41" y="27"/>
                        <a:pt x="42" y="26"/>
                        <a:pt x="43" y="25"/>
                      </a:cubicBezTo>
                      <a:cubicBezTo>
                        <a:pt x="45" y="24"/>
                        <a:pt x="46" y="23"/>
                        <a:pt x="48" y="23"/>
                      </a:cubicBezTo>
                      <a:cubicBezTo>
                        <a:pt x="52" y="21"/>
                        <a:pt x="54" y="18"/>
                        <a:pt x="53" y="15"/>
                      </a:cubicBezTo>
                      <a:cubicBezTo>
                        <a:pt x="52" y="13"/>
                        <a:pt x="52" y="13"/>
                        <a:pt x="52" y="13"/>
                      </a:cubicBezTo>
                      <a:cubicBezTo>
                        <a:pt x="50" y="8"/>
                        <a:pt x="54" y="4"/>
                        <a:pt x="61" y="3"/>
                      </a:cubicBezTo>
                      <a:cubicBezTo>
                        <a:pt x="76" y="1"/>
                        <a:pt x="76" y="1"/>
                        <a:pt x="76" y="1"/>
                      </a:cubicBezTo>
                      <a:cubicBezTo>
                        <a:pt x="81" y="0"/>
                        <a:pt x="86" y="1"/>
                        <a:pt x="89" y="3"/>
                      </a:cubicBezTo>
                      <a:cubicBezTo>
                        <a:pt x="91" y="4"/>
                        <a:pt x="92" y="5"/>
                        <a:pt x="93" y="6"/>
                      </a:cubicBezTo>
                      <a:cubicBezTo>
                        <a:pt x="94" y="8"/>
                        <a:pt x="94" y="8"/>
                        <a:pt x="94" y="8"/>
                      </a:cubicBezTo>
                      <a:cubicBezTo>
                        <a:pt x="94" y="10"/>
                        <a:pt x="96" y="11"/>
                        <a:pt x="97" y="12"/>
                      </a:cubicBezTo>
                      <a:cubicBezTo>
                        <a:pt x="99" y="13"/>
                        <a:pt x="102" y="14"/>
                        <a:pt x="105" y="14"/>
                      </a:cubicBezTo>
                      <a:cubicBezTo>
                        <a:pt x="109" y="14"/>
                        <a:pt x="113" y="15"/>
                        <a:pt x="117" y="16"/>
                      </a:cubicBezTo>
                      <a:cubicBezTo>
                        <a:pt x="122" y="17"/>
                        <a:pt x="127" y="16"/>
                        <a:pt x="131" y="14"/>
                      </a:cubicBezTo>
                      <a:cubicBezTo>
                        <a:pt x="133" y="13"/>
                        <a:pt x="133" y="13"/>
                        <a:pt x="133" y="13"/>
                      </a:cubicBezTo>
                      <a:cubicBezTo>
                        <a:pt x="139" y="9"/>
                        <a:pt x="147" y="9"/>
                        <a:pt x="152" y="13"/>
                      </a:cubicBezTo>
                      <a:cubicBezTo>
                        <a:pt x="164" y="19"/>
                        <a:pt x="164" y="19"/>
                        <a:pt x="164" y="19"/>
                      </a:cubicBezTo>
                      <a:cubicBezTo>
                        <a:pt x="169" y="22"/>
                        <a:pt x="169" y="27"/>
                        <a:pt x="164" y="30"/>
                      </a:cubicBezTo>
                      <a:cubicBezTo>
                        <a:pt x="161" y="31"/>
                        <a:pt x="161" y="31"/>
                        <a:pt x="161" y="31"/>
                      </a:cubicBezTo>
                      <a:cubicBezTo>
                        <a:pt x="157" y="34"/>
                        <a:pt x="156" y="37"/>
                        <a:pt x="158" y="40"/>
                      </a:cubicBezTo>
                      <a:cubicBezTo>
                        <a:pt x="160" y="42"/>
                        <a:pt x="161" y="44"/>
                        <a:pt x="161" y="47"/>
                      </a:cubicBezTo>
                      <a:cubicBezTo>
                        <a:pt x="162" y="48"/>
                        <a:pt x="163" y="50"/>
                        <a:pt x="165" y="51"/>
                      </a:cubicBezTo>
                      <a:cubicBezTo>
                        <a:pt x="167" y="52"/>
                        <a:pt x="169" y="53"/>
                        <a:pt x="171" y="53"/>
                      </a:cubicBezTo>
                      <a:cubicBezTo>
                        <a:pt x="175" y="54"/>
                        <a:pt x="175" y="54"/>
                        <a:pt x="175" y="54"/>
                      </a:cubicBezTo>
                      <a:cubicBezTo>
                        <a:pt x="177" y="54"/>
                        <a:pt x="179" y="55"/>
                        <a:pt x="181" y="56"/>
                      </a:cubicBezTo>
                      <a:cubicBezTo>
                        <a:pt x="184" y="57"/>
                        <a:pt x="186" y="60"/>
                        <a:pt x="184" y="63"/>
                      </a:cubicBezTo>
                      <a:cubicBezTo>
                        <a:pt x="180" y="72"/>
                        <a:pt x="180" y="72"/>
                        <a:pt x="180" y="72"/>
                      </a:cubicBezTo>
                      <a:cubicBezTo>
                        <a:pt x="178" y="76"/>
                        <a:pt x="171" y="79"/>
                        <a:pt x="164" y="77"/>
                      </a:cubicBezTo>
                      <a:cubicBezTo>
                        <a:pt x="160" y="77"/>
                        <a:pt x="160" y="77"/>
                        <a:pt x="160" y="77"/>
                      </a:cubicBezTo>
                      <a:cubicBezTo>
                        <a:pt x="155" y="76"/>
                        <a:pt x="150" y="77"/>
                        <a:pt x="146" y="80"/>
                      </a:cubicBezTo>
                      <a:cubicBezTo>
                        <a:pt x="145" y="80"/>
                        <a:pt x="144" y="81"/>
                        <a:pt x="142" y="82"/>
                      </a:cubicBezTo>
                      <a:cubicBezTo>
                        <a:pt x="141" y="83"/>
                        <a:pt x="139" y="84"/>
                        <a:pt x="138" y="85"/>
                      </a:cubicBezTo>
                      <a:cubicBezTo>
                        <a:pt x="134" y="87"/>
                        <a:pt x="132" y="90"/>
                        <a:pt x="133" y="93"/>
                      </a:cubicBezTo>
                      <a:lnTo>
                        <a:pt x="134" y="95"/>
                      </a:lnTo>
                      <a:close/>
                      <a:moveTo>
                        <a:pt x="71" y="66"/>
                      </a:moveTo>
                      <a:cubicBezTo>
                        <a:pt x="88" y="76"/>
                        <a:pt x="119" y="72"/>
                        <a:pt x="125" y="55"/>
                      </a:cubicBezTo>
                      <a:cubicBezTo>
                        <a:pt x="125" y="54"/>
                        <a:pt x="125" y="53"/>
                        <a:pt x="125" y="52"/>
                      </a:cubicBezTo>
                      <a:cubicBezTo>
                        <a:pt x="123" y="47"/>
                        <a:pt x="120" y="44"/>
                        <a:pt x="115" y="41"/>
                      </a:cubicBezTo>
                      <a:cubicBezTo>
                        <a:pt x="98" y="31"/>
                        <a:pt x="66" y="35"/>
                        <a:pt x="61" y="52"/>
                      </a:cubicBezTo>
                      <a:cubicBezTo>
                        <a:pt x="61" y="53"/>
                        <a:pt x="61" y="54"/>
                        <a:pt x="61" y="55"/>
                      </a:cubicBezTo>
                      <a:cubicBezTo>
                        <a:pt x="62" y="60"/>
                        <a:pt x="66" y="64"/>
                        <a:pt x="71" y="66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7" name="Freeform 78">
                  <a:extLst>
                    <a:ext uri="{FF2B5EF4-FFF2-40B4-BE49-F238E27FC236}">
                      <a16:creationId xmlns:a16="http://schemas.microsoft.com/office/drawing/2014/main" id="{7EBBB04F-3658-4257-8909-6F92DA47BC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12525" y="1797922"/>
                  <a:ext cx="664557" cy="383349"/>
                </a:xfrm>
                <a:custGeom>
                  <a:avLst/>
                  <a:gdLst>
                    <a:gd name="T0" fmla="*/ 111 w 527"/>
                    <a:gd name="T1" fmla="*/ 0 h 304"/>
                    <a:gd name="T2" fmla="*/ 0 w 527"/>
                    <a:gd name="T3" fmla="*/ 65 h 304"/>
                    <a:gd name="T4" fmla="*/ 415 w 527"/>
                    <a:gd name="T5" fmla="*/ 304 h 304"/>
                    <a:gd name="T6" fmla="*/ 527 w 527"/>
                    <a:gd name="T7" fmla="*/ 239 h 304"/>
                    <a:gd name="T8" fmla="*/ 111 w 527"/>
                    <a:gd name="T9" fmla="*/ 0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27" h="304">
                      <a:moveTo>
                        <a:pt x="111" y="0"/>
                      </a:moveTo>
                      <a:lnTo>
                        <a:pt x="0" y="65"/>
                      </a:lnTo>
                      <a:lnTo>
                        <a:pt x="415" y="304"/>
                      </a:lnTo>
                      <a:lnTo>
                        <a:pt x="527" y="239"/>
                      </a:lnTo>
                      <a:lnTo>
                        <a:pt x="111" y="0"/>
                      </a:lnTo>
                      <a:close/>
                    </a:path>
                  </a:pathLst>
                </a:custGeom>
                <a:solidFill>
                  <a:srgbClr val="D0DEE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8" name="Freeform 79">
                  <a:extLst>
                    <a:ext uri="{FF2B5EF4-FFF2-40B4-BE49-F238E27FC236}">
                      <a16:creationId xmlns:a16="http://schemas.microsoft.com/office/drawing/2014/main" id="{543DFD0A-13E0-47AB-8766-110765EECA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312525" y="1797922"/>
                  <a:ext cx="664557" cy="383349"/>
                </a:xfrm>
                <a:custGeom>
                  <a:avLst/>
                  <a:gdLst>
                    <a:gd name="T0" fmla="*/ 111 w 527"/>
                    <a:gd name="T1" fmla="*/ 0 h 304"/>
                    <a:gd name="T2" fmla="*/ 0 w 527"/>
                    <a:gd name="T3" fmla="*/ 65 h 304"/>
                    <a:gd name="T4" fmla="*/ 415 w 527"/>
                    <a:gd name="T5" fmla="*/ 304 h 304"/>
                    <a:gd name="T6" fmla="*/ 527 w 527"/>
                    <a:gd name="T7" fmla="*/ 239 h 304"/>
                    <a:gd name="T8" fmla="*/ 111 w 527"/>
                    <a:gd name="T9" fmla="*/ 0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27" h="304">
                      <a:moveTo>
                        <a:pt x="111" y="0"/>
                      </a:moveTo>
                      <a:lnTo>
                        <a:pt x="0" y="65"/>
                      </a:lnTo>
                      <a:lnTo>
                        <a:pt x="415" y="304"/>
                      </a:lnTo>
                      <a:lnTo>
                        <a:pt x="527" y="239"/>
                      </a:lnTo>
                      <a:lnTo>
                        <a:pt x="11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79" name="Freeform 80">
                  <a:extLst>
                    <a:ext uri="{FF2B5EF4-FFF2-40B4-BE49-F238E27FC236}">
                      <a16:creationId xmlns:a16="http://schemas.microsoft.com/office/drawing/2014/main" id="{7CAD546B-A0A0-481C-B1AA-26632E3280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52755" y="1729827"/>
                  <a:ext cx="138712" cy="79444"/>
                </a:xfrm>
                <a:custGeom>
                  <a:avLst/>
                  <a:gdLst>
                    <a:gd name="T0" fmla="*/ 0 w 110"/>
                    <a:gd name="T1" fmla="*/ 0 h 63"/>
                    <a:gd name="T2" fmla="*/ 110 w 110"/>
                    <a:gd name="T3" fmla="*/ 63 h 63"/>
                    <a:gd name="T4" fmla="*/ 110 w 110"/>
                    <a:gd name="T5" fmla="*/ 63 h 63"/>
                    <a:gd name="T6" fmla="*/ 0 w 110"/>
                    <a:gd name="T7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0" h="63">
                      <a:moveTo>
                        <a:pt x="0" y="0"/>
                      </a:moveTo>
                      <a:lnTo>
                        <a:pt x="110" y="63"/>
                      </a:lnTo>
                      <a:lnTo>
                        <a:pt x="110" y="6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7EC6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80" name="Freeform 81">
                  <a:extLst>
                    <a:ext uri="{FF2B5EF4-FFF2-40B4-BE49-F238E27FC236}">
                      <a16:creationId xmlns:a16="http://schemas.microsoft.com/office/drawing/2014/main" id="{3759A132-E874-49C6-AA88-5FD690748B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52755" y="1729827"/>
                  <a:ext cx="138712" cy="79444"/>
                </a:xfrm>
                <a:custGeom>
                  <a:avLst/>
                  <a:gdLst>
                    <a:gd name="T0" fmla="*/ 0 w 110"/>
                    <a:gd name="T1" fmla="*/ 0 h 63"/>
                    <a:gd name="T2" fmla="*/ 110 w 110"/>
                    <a:gd name="T3" fmla="*/ 63 h 63"/>
                    <a:gd name="T4" fmla="*/ 110 w 110"/>
                    <a:gd name="T5" fmla="*/ 63 h 63"/>
                    <a:gd name="T6" fmla="*/ 0 w 110"/>
                    <a:gd name="T7" fmla="*/ 0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0" h="63">
                      <a:moveTo>
                        <a:pt x="0" y="0"/>
                      </a:moveTo>
                      <a:lnTo>
                        <a:pt x="110" y="63"/>
                      </a:lnTo>
                      <a:lnTo>
                        <a:pt x="110" y="63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81" name="Freeform 82">
                  <a:extLst>
                    <a:ext uri="{FF2B5EF4-FFF2-40B4-BE49-F238E27FC236}">
                      <a16:creationId xmlns:a16="http://schemas.microsoft.com/office/drawing/2014/main" id="{8BB5E818-F136-4D17-A361-D890F4E8AF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91467" y="1809271"/>
                  <a:ext cx="121058" cy="70617"/>
                </a:xfrm>
                <a:custGeom>
                  <a:avLst/>
                  <a:gdLst>
                    <a:gd name="T0" fmla="*/ 0 w 96"/>
                    <a:gd name="T1" fmla="*/ 0 h 56"/>
                    <a:gd name="T2" fmla="*/ 0 w 96"/>
                    <a:gd name="T3" fmla="*/ 0 h 56"/>
                    <a:gd name="T4" fmla="*/ 51 w 96"/>
                    <a:gd name="T5" fmla="*/ 31 h 56"/>
                    <a:gd name="T6" fmla="*/ 96 w 96"/>
                    <a:gd name="T7" fmla="*/ 56 h 56"/>
                    <a:gd name="T8" fmla="*/ 96 w 96"/>
                    <a:gd name="T9" fmla="*/ 56 h 56"/>
                    <a:gd name="T10" fmla="*/ 0 w 96"/>
                    <a:gd name="T11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6" h="5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1" y="31"/>
                      </a:lnTo>
                      <a:lnTo>
                        <a:pt x="96" y="56"/>
                      </a:lnTo>
                      <a:lnTo>
                        <a:pt x="96" y="5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E06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82" name="Freeform 83">
                  <a:extLst>
                    <a:ext uri="{FF2B5EF4-FFF2-40B4-BE49-F238E27FC236}">
                      <a16:creationId xmlns:a16="http://schemas.microsoft.com/office/drawing/2014/main" id="{61AFEE50-19A7-4B58-9D75-EB671F8C7A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91467" y="1809271"/>
                  <a:ext cx="121058" cy="70617"/>
                </a:xfrm>
                <a:custGeom>
                  <a:avLst/>
                  <a:gdLst>
                    <a:gd name="T0" fmla="*/ 0 w 96"/>
                    <a:gd name="T1" fmla="*/ 0 h 56"/>
                    <a:gd name="T2" fmla="*/ 0 w 96"/>
                    <a:gd name="T3" fmla="*/ 0 h 56"/>
                    <a:gd name="T4" fmla="*/ 51 w 96"/>
                    <a:gd name="T5" fmla="*/ 31 h 56"/>
                    <a:gd name="T6" fmla="*/ 96 w 96"/>
                    <a:gd name="T7" fmla="*/ 56 h 56"/>
                    <a:gd name="T8" fmla="*/ 96 w 96"/>
                    <a:gd name="T9" fmla="*/ 56 h 56"/>
                    <a:gd name="T10" fmla="*/ 0 w 96"/>
                    <a:gd name="T11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6" h="5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1" y="31"/>
                      </a:lnTo>
                      <a:lnTo>
                        <a:pt x="96" y="56"/>
                      </a:lnTo>
                      <a:lnTo>
                        <a:pt x="96" y="56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83" name="Freeform 86">
                  <a:extLst>
                    <a:ext uri="{FF2B5EF4-FFF2-40B4-BE49-F238E27FC236}">
                      <a16:creationId xmlns:a16="http://schemas.microsoft.com/office/drawing/2014/main" id="{7427DD85-57FC-49D3-A05E-E7EE41DFA2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91467" y="1729827"/>
                  <a:ext cx="261031" cy="150061"/>
                </a:xfrm>
                <a:custGeom>
                  <a:avLst/>
                  <a:gdLst>
                    <a:gd name="T0" fmla="*/ 111 w 207"/>
                    <a:gd name="T1" fmla="*/ 0 h 119"/>
                    <a:gd name="T2" fmla="*/ 0 w 207"/>
                    <a:gd name="T3" fmla="*/ 63 h 119"/>
                    <a:gd name="T4" fmla="*/ 96 w 207"/>
                    <a:gd name="T5" fmla="*/ 119 h 119"/>
                    <a:gd name="T6" fmla="*/ 207 w 207"/>
                    <a:gd name="T7" fmla="*/ 54 h 119"/>
                    <a:gd name="T8" fmla="*/ 111 w 207"/>
                    <a:gd name="T9" fmla="*/ 0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7" h="119">
                      <a:moveTo>
                        <a:pt x="111" y="0"/>
                      </a:moveTo>
                      <a:lnTo>
                        <a:pt x="0" y="63"/>
                      </a:lnTo>
                      <a:lnTo>
                        <a:pt x="96" y="119"/>
                      </a:lnTo>
                      <a:lnTo>
                        <a:pt x="207" y="54"/>
                      </a:lnTo>
                      <a:lnTo>
                        <a:pt x="111" y="0"/>
                      </a:lnTo>
                      <a:close/>
                    </a:path>
                  </a:pathLst>
                </a:custGeom>
                <a:solidFill>
                  <a:srgbClr val="59E26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84" name="Freeform 87">
                  <a:extLst>
                    <a:ext uri="{FF2B5EF4-FFF2-40B4-BE49-F238E27FC236}">
                      <a16:creationId xmlns:a16="http://schemas.microsoft.com/office/drawing/2014/main" id="{9322B36F-CF07-481D-B247-6029B67CAB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91467" y="1729827"/>
                  <a:ext cx="261031" cy="150061"/>
                </a:xfrm>
                <a:custGeom>
                  <a:avLst/>
                  <a:gdLst>
                    <a:gd name="T0" fmla="*/ 111 w 207"/>
                    <a:gd name="T1" fmla="*/ 0 h 119"/>
                    <a:gd name="T2" fmla="*/ 0 w 207"/>
                    <a:gd name="T3" fmla="*/ 63 h 119"/>
                    <a:gd name="T4" fmla="*/ 96 w 207"/>
                    <a:gd name="T5" fmla="*/ 119 h 119"/>
                    <a:gd name="T6" fmla="*/ 207 w 207"/>
                    <a:gd name="T7" fmla="*/ 54 h 119"/>
                    <a:gd name="T8" fmla="*/ 111 w 207"/>
                    <a:gd name="T9" fmla="*/ 0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7" h="119">
                      <a:moveTo>
                        <a:pt x="111" y="0"/>
                      </a:moveTo>
                      <a:lnTo>
                        <a:pt x="0" y="63"/>
                      </a:lnTo>
                      <a:lnTo>
                        <a:pt x="96" y="119"/>
                      </a:lnTo>
                      <a:lnTo>
                        <a:pt x="207" y="54"/>
                      </a:lnTo>
                      <a:lnTo>
                        <a:pt x="11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85" name="Freeform 88">
                  <a:extLst>
                    <a:ext uri="{FF2B5EF4-FFF2-40B4-BE49-F238E27FC236}">
                      <a16:creationId xmlns:a16="http://schemas.microsoft.com/office/drawing/2014/main" id="{3542C54B-31B7-4F66-A30F-46742FAC58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62464" y="1697041"/>
                  <a:ext cx="208068" cy="118536"/>
                </a:xfrm>
                <a:custGeom>
                  <a:avLst/>
                  <a:gdLst>
                    <a:gd name="T0" fmla="*/ 92 w 96"/>
                    <a:gd name="T1" fmla="*/ 44 h 55"/>
                    <a:gd name="T2" fmla="*/ 92 w 96"/>
                    <a:gd name="T3" fmla="*/ 53 h 55"/>
                    <a:gd name="T4" fmla="*/ 77 w 96"/>
                    <a:gd name="T5" fmla="*/ 53 h 55"/>
                    <a:gd name="T6" fmla="*/ 4 w 96"/>
                    <a:gd name="T7" fmla="*/ 11 h 55"/>
                    <a:gd name="T8" fmla="*/ 4 w 96"/>
                    <a:gd name="T9" fmla="*/ 2 h 55"/>
                    <a:gd name="T10" fmla="*/ 20 w 96"/>
                    <a:gd name="T11" fmla="*/ 2 h 55"/>
                    <a:gd name="T12" fmla="*/ 92 w 96"/>
                    <a:gd name="T13" fmla="*/ 44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6" h="55">
                      <a:moveTo>
                        <a:pt x="92" y="44"/>
                      </a:moveTo>
                      <a:cubicBezTo>
                        <a:pt x="96" y="46"/>
                        <a:pt x="96" y="50"/>
                        <a:pt x="92" y="53"/>
                      </a:cubicBezTo>
                      <a:cubicBezTo>
                        <a:pt x="88" y="55"/>
                        <a:pt x="81" y="55"/>
                        <a:pt x="77" y="53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0" y="9"/>
                        <a:pt x="0" y="5"/>
                        <a:pt x="4" y="2"/>
                      </a:cubicBezTo>
                      <a:cubicBezTo>
                        <a:pt x="8" y="0"/>
                        <a:pt x="15" y="0"/>
                        <a:pt x="20" y="2"/>
                      </a:cubicBezTo>
                      <a:lnTo>
                        <a:pt x="92" y="4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86" name="Freeform 89">
                  <a:extLst>
                    <a:ext uri="{FF2B5EF4-FFF2-40B4-BE49-F238E27FC236}">
                      <a16:creationId xmlns:a16="http://schemas.microsoft.com/office/drawing/2014/main" id="{6725BCC6-597C-4E80-8C3D-80F61F775C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19210" y="1662993"/>
                  <a:ext cx="209329" cy="119797"/>
                </a:xfrm>
                <a:custGeom>
                  <a:avLst/>
                  <a:gdLst>
                    <a:gd name="T0" fmla="*/ 92 w 97"/>
                    <a:gd name="T1" fmla="*/ 45 h 56"/>
                    <a:gd name="T2" fmla="*/ 92 w 97"/>
                    <a:gd name="T3" fmla="*/ 54 h 56"/>
                    <a:gd name="T4" fmla="*/ 77 w 97"/>
                    <a:gd name="T5" fmla="*/ 54 h 56"/>
                    <a:gd name="T6" fmla="*/ 4 w 97"/>
                    <a:gd name="T7" fmla="*/ 12 h 56"/>
                    <a:gd name="T8" fmla="*/ 4 w 97"/>
                    <a:gd name="T9" fmla="*/ 3 h 56"/>
                    <a:gd name="T10" fmla="*/ 20 w 97"/>
                    <a:gd name="T11" fmla="*/ 3 h 56"/>
                    <a:gd name="T12" fmla="*/ 92 w 97"/>
                    <a:gd name="T13" fmla="*/ 45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7" h="56">
                      <a:moveTo>
                        <a:pt x="92" y="45"/>
                      </a:moveTo>
                      <a:cubicBezTo>
                        <a:pt x="97" y="47"/>
                        <a:pt x="97" y="51"/>
                        <a:pt x="92" y="54"/>
                      </a:cubicBezTo>
                      <a:cubicBezTo>
                        <a:pt x="88" y="56"/>
                        <a:pt x="81" y="56"/>
                        <a:pt x="77" y="54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0" y="9"/>
                        <a:pt x="0" y="5"/>
                        <a:pt x="4" y="3"/>
                      </a:cubicBezTo>
                      <a:cubicBezTo>
                        <a:pt x="9" y="0"/>
                        <a:pt x="15" y="0"/>
                        <a:pt x="20" y="3"/>
                      </a:cubicBezTo>
                      <a:lnTo>
                        <a:pt x="92" y="4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87" name="Freeform 91">
                  <a:extLst>
                    <a:ext uri="{FF2B5EF4-FFF2-40B4-BE49-F238E27FC236}">
                      <a16:creationId xmlns:a16="http://schemas.microsoft.com/office/drawing/2014/main" id="{0F859224-2DD7-4F59-A379-D5BDCC70301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753881" y="1929068"/>
                  <a:ext cx="194197" cy="187892"/>
                </a:xfrm>
                <a:custGeom>
                  <a:avLst/>
                  <a:gdLst>
                    <a:gd name="T0" fmla="*/ 90 w 90"/>
                    <a:gd name="T1" fmla="*/ 26 h 87"/>
                    <a:gd name="T2" fmla="*/ 77 w 90"/>
                    <a:gd name="T3" fmla="*/ 7 h 87"/>
                    <a:gd name="T4" fmla="*/ 45 w 90"/>
                    <a:gd name="T5" fmla="*/ 0 h 87"/>
                    <a:gd name="T6" fmla="*/ 0 w 90"/>
                    <a:gd name="T7" fmla="*/ 26 h 87"/>
                    <a:gd name="T8" fmla="*/ 13 w 90"/>
                    <a:gd name="T9" fmla="*/ 44 h 87"/>
                    <a:gd name="T10" fmla="*/ 35 w 90"/>
                    <a:gd name="T11" fmla="*/ 51 h 87"/>
                    <a:gd name="T12" fmla="*/ 34 w 90"/>
                    <a:gd name="T13" fmla="*/ 53 h 87"/>
                    <a:gd name="T14" fmla="*/ 34 w 90"/>
                    <a:gd name="T15" fmla="*/ 81 h 87"/>
                    <a:gd name="T16" fmla="*/ 38 w 90"/>
                    <a:gd name="T17" fmla="*/ 85 h 87"/>
                    <a:gd name="T18" fmla="*/ 45 w 90"/>
                    <a:gd name="T19" fmla="*/ 87 h 87"/>
                    <a:gd name="T20" fmla="*/ 53 w 90"/>
                    <a:gd name="T21" fmla="*/ 85 h 87"/>
                    <a:gd name="T22" fmla="*/ 56 w 90"/>
                    <a:gd name="T23" fmla="*/ 81 h 87"/>
                    <a:gd name="T24" fmla="*/ 56 w 90"/>
                    <a:gd name="T25" fmla="*/ 53 h 87"/>
                    <a:gd name="T26" fmla="*/ 55 w 90"/>
                    <a:gd name="T27" fmla="*/ 51 h 87"/>
                    <a:gd name="T28" fmla="*/ 90 w 90"/>
                    <a:gd name="T29" fmla="*/ 26 h 87"/>
                    <a:gd name="T30" fmla="*/ 37 w 90"/>
                    <a:gd name="T31" fmla="*/ 49 h 87"/>
                    <a:gd name="T32" fmla="*/ 35 w 90"/>
                    <a:gd name="T33" fmla="*/ 51 h 87"/>
                    <a:gd name="T34" fmla="*/ 37 w 90"/>
                    <a:gd name="T35" fmla="*/ 49 h 87"/>
                    <a:gd name="T36" fmla="*/ 41 w 90"/>
                    <a:gd name="T37" fmla="*/ 47 h 87"/>
                    <a:gd name="T38" fmla="*/ 37 w 90"/>
                    <a:gd name="T39" fmla="*/ 49 h 87"/>
                    <a:gd name="T40" fmla="*/ 53 w 90"/>
                    <a:gd name="T41" fmla="*/ 49 h 87"/>
                    <a:gd name="T42" fmla="*/ 51 w 90"/>
                    <a:gd name="T43" fmla="*/ 48 h 87"/>
                    <a:gd name="T44" fmla="*/ 47 w 90"/>
                    <a:gd name="T45" fmla="*/ 47 h 87"/>
                    <a:gd name="T46" fmla="*/ 51 w 90"/>
                    <a:gd name="T47" fmla="*/ 48 h 87"/>
                    <a:gd name="T48" fmla="*/ 53 w 90"/>
                    <a:gd name="T49" fmla="*/ 49 h 87"/>
                    <a:gd name="T50" fmla="*/ 54 w 90"/>
                    <a:gd name="T51" fmla="*/ 50 h 87"/>
                    <a:gd name="T52" fmla="*/ 53 w 90"/>
                    <a:gd name="T53" fmla="*/ 49 h 87"/>
                    <a:gd name="T54" fmla="*/ 45 w 90"/>
                    <a:gd name="T55" fmla="*/ 42 h 87"/>
                    <a:gd name="T56" fmla="*/ 25 w 90"/>
                    <a:gd name="T57" fmla="*/ 37 h 87"/>
                    <a:gd name="T58" fmla="*/ 17 w 90"/>
                    <a:gd name="T59" fmla="*/ 26 h 87"/>
                    <a:gd name="T60" fmla="*/ 45 w 90"/>
                    <a:gd name="T61" fmla="*/ 10 h 87"/>
                    <a:gd name="T62" fmla="*/ 64 w 90"/>
                    <a:gd name="T63" fmla="*/ 14 h 87"/>
                    <a:gd name="T64" fmla="*/ 73 w 90"/>
                    <a:gd name="T65" fmla="*/ 26 h 87"/>
                    <a:gd name="T66" fmla="*/ 45 w 90"/>
                    <a:gd name="T67" fmla="*/ 42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90" h="87">
                      <a:moveTo>
                        <a:pt x="90" y="26"/>
                      </a:moveTo>
                      <a:cubicBezTo>
                        <a:pt x="90" y="19"/>
                        <a:pt x="85" y="12"/>
                        <a:pt x="77" y="7"/>
                      </a:cubicBezTo>
                      <a:cubicBezTo>
                        <a:pt x="68" y="3"/>
                        <a:pt x="57" y="0"/>
                        <a:pt x="45" y="0"/>
                      </a:cubicBezTo>
                      <a:cubicBezTo>
                        <a:pt x="20" y="0"/>
                        <a:pt x="0" y="11"/>
                        <a:pt x="0" y="26"/>
                      </a:cubicBezTo>
                      <a:cubicBezTo>
                        <a:pt x="0" y="33"/>
                        <a:pt x="5" y="40"/>
                        <a:pt x="13" y="44"/>
                      </a:cubicBezTo>
                      <a:cubicBezTo>
                        <a:pt x="19" y="48"/>
                        <a:pt x="26" y="50"/>
                        <a:pt x="35" y="51"/>
                      </a:cubicBezTo>
                      <a:cubicBezTo>
                        <a:pt x="34" y="52"/>
                        <a:pt x="34" y="52"/>
                        <a:pt x="34" y="53"/>
                      </a:cubicBezTo>
                      <a:cubicBezTo>
                        <a:pt x="34" y="81"/>
                        <a:pt x="34" y="81"/>
                        <a:pt x="34" y="81"/>
                      </a:cubicBezTo>
                      <a:cubicBezTo>
                        <a:pt x="34" y="83"/>
                        <a:pt x="36" y="84"/>
                        <a:pt x="38" y="85"/>
                      </a:cubicBezTo>
                      <a:cubicBezTo>
                        <a:pt x="39" y="87"/>
                        <a:pt x="42" y="87"/>
                        <a:pt x="45" y="87"/>
                      </a:cubicBezTo>
                      <a:cubicBezTo>
                        <a:pt x="48" y="87"/>
                        <a:pt x="51" y="87"/>
                        <a:pt x="53" y="85"/>
                      </a:cubicBezTo>
                      <a:cubicBezTo>
                        <a:pt x="55" y="84"/>
                        <a:pt x="56" y="83"/>
                        <a:pt x="56" y="81"/>
                      </a:cubicBezTo>
                      <a:cubicBezTo>
                        <a:pt x="56" y="53"/>
                        <a:pt x="56" y="53"/>
                        <a:pt x="56" y="53"/>
                      </a:cubicBezTo>
                      <a:cubicBezTo>
                        <a:pt x="56" y="52"/>
                        <a:pt x="56" y="52"/>
                        <a:pt x="55" y="51"/>
                      </a:cubicBezTo>
                      <a:cubicBezTo>
                        <a:pt x="75" y="48"/>
                        <a:pt x="90" y="38"/>
                        <a:pt x="90" y="26"/>
                      </a:cubicBezTo>
                      <a:close/>
                      <a:moveTo>
                        <a:pt x="37" y="49"/>
                      </a:moveTo>
                      <a:cubicBezTo>
                        <a:pt x="36" y="49"/>
                        <a:pt x="35" y="50"/>
                        <a:pt x="35" y="51"/>
                      </a:cubicBezTo>
                      <a:cubicBezTo>
                        <a:pt x="35" y="50"/>
                        <a:pt x="36" y="49"/>
                        <a:pt x="37" y="49"/>
                      </a:cubicBezTo>
                      <a:cubicBezTo>
                        <a:pt x="38" y="48"/>
                        <a:pt x="39" y="47"/>
                        <a:pt x="41" y="47"/>
                      </a:cubicBezTo>
                      <a:cubicBezTo>
                        <a:pt x="39" y="47"/>
                        <a:pt x="38" y="48"/>
                        <a:pt x="37" y="49"/>
                      </a:cubicBezTo>
                      <a:close/>
                      <a:moveTo>
                        <a:pt x="53" y="49"/>
                      </a:moveTo>
                      <a:cubicBezTo>
                        <a:pt x="52" y="48"/>
                        <a:pt x="52" y="48"/>
                        <a:pt x="51" y="48"/>
                      </a:cubicBezTo>
                      <a:cubicBezTo>
                        <a:pt x="50" y="47"/>
                        <a:pt x="49" y="47"/>
                        <a:pt x="47" y="47"/>
                      </a:cubicBezTo>
                      <a:cubicBezTo>
                        <a:pt x="49" y="47"/>
                        <a:pt x="50" y="47"/>
                        <a:pt x="51" y="48"/>
                      </a:cubicBezTo>
                      <a:cubicBezTo>
                        <a:pt x="52" y="48"/>
                        <a:pt x="52" y="48"/>
                        <a:pt x="53" y="49"/>
                      </a:cubicBezTo>
                      <a:cubicBezTo>
                        <a:pt x="53" y="49"/>
                        <a:pt x="54" y="49"/>
                        <a:pt x="54" y="50"/>
                      </a:cubicBezTo>
                      <a:cubicBezTo>
                        <a:pt x="54" y="49"/>
                        <a:pt x="53" y="49"/>
                        <a:pt x="53" y="49"/>
                      </a:cubicBezTo>
                      <a:close/>
                      <a:moveTo>
                        <a:pt x="45" y="42"/>
                      </a:moveTo>
                      <a:cubicBezTo>
                        <a:pt x="37" y="42"/>
                        <a:pt x="30" y="40"/>
                        <a:pt x="25" y="37"/>
                      </a:cubicBezTo>
                      <a:cubicBezTo>
                        <a:pt x="20" y="34"/>
                        <a:pt x="17" y="30"/>
                        <a:pt x="17" y="26"/>
                      </a:cubicBezTo>
                      <a:cubicBezTo>
                        <a:pt x="17" y="17"/>
                        <a:pt x="29" y="10"/>
                        <a:pt x="45" y="10"/>
                      </a:cubicBezTo>
                      <a:cubicBezTo>
                        <a:pt x="52" y="10"/>
                        <a:pt x="59" y="11"/>
                        <a:pt x="64" y="14"/>
                      </a:cubicBezTo>
                      <a:cubicBezTo>
                        <a:pt x="69" y="17"/>
                        <a:pt x="73" y="21"/>
                        <a:pt x="73" y="26"/>
                      </a:cubicBezTo>
                      <a:cubicBezTo>
                        <a:pt x="73" y="35"/>
                        <a:pt x="60" y="42"/>
                        <a:pt x="45" y="4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88" name="Freeform 92">
                  <a:extLst>
                    <a:ext uri="{FF2B5EF4-FFF2-40B4-BE49-F238E27FC236}">
                      <a16:creationId xmlns:a16="http://schemas.microsoft.com/office/drawing/2014/main" id="{0FA28612-64D2-46F5-809F-92B8EC1D1C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52755" y="1732349"/>
                  <a:ext cx="138712" cy="102142"/>
                </a:xfrm>
                <a:custGeom>
                  <a:avLst/>
                  <a:gdLst>
                    <a:gd name="T0" fmla="*/ 0 w 110"/>
                    <a:gd name="T1" fmla="*/ 0 h 81"/>
                    <a:gd name="T2" fmla="*/ 0 w 110"/>
                    <a:gd name="T3" fmla="*/ 39 h 81"/>
                    <a:gd name="T4" fmla="*/ 74 w 110"/>
                    <a:gd name="T5" fmla="*/ 81 h 81"/>
                    <a:gd name="T6" fmla="*/ 74 w 110"/>
                    <a:gd name="T7" fmla="*/ 81 h 81"/>
                    <a:gd name="T8" fmla="*/ 0 w 110"/>
                    <a:gd name="T9" fmla="*/ 39 h 81"/>
                    <a:gd name="T10" fmla="*/ 0 w 110"/>
                    <a:gd name="T11" fmla="*/ 0 h 81"/>
                    <a:gd name="T12" fmla="*/ 110 w 110"/>
                    <a:gd name="T13" fmla="*/ 61 h 81"/>
                    <a:gd name="T14" fmla="*/ 110 w 110"/>
                    <a:gd name="T15" fmla="*/ 61 h 81"/>
                    <a:gd name="T16" fmla="*/ 0 w 110"/>
                    <a:gd name="T17" fmla="*/ 0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0" h="81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74" y="81"/>
                      </a:lnTo>
                      <a:lnTo>
                        <a:pt x="74" y="81"/>
                      </a:lnTo>
                      <a:lnTo>
                        <a:pt x="0" y="39"/>
                      </a:lnTo>
                      <a:lnTo>
                        <a:pt x="0" y="0"/>
                      </a:lnTo>
                      <a:lnTo>
                        <a:pt x="110" y="61"/>
                      </a:lnTo>
                      <a:lnTo>
                        <a:pt x="110" y="6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993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89" name="Freeform 93">
                  <a:extLst>
                    <a:ext uri="{FF2B5EF4-FFF2-40B4-BE49-F238E27FC236}">
                      <a16:creationId xmlns:a16="http://schemas.microsoft.com/office/drawing/2014/main" id="{C92AC41E-F606-41A6-98C6-0AE5D117B0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52755" y="1732349"/>
                  <a:ext cx="138712" cy="102142"/>
                </a:xfrm>
                <a:custGeom>
                  <a:avLst/>
                  <a:gdLst>
                    <a:gd name="T0" fmla="*/ 0 w 110"/>
                    <a:gd name="T1" fmla="*/ 0 h 81"/>
                    <a:gd name="T2" fmla="*/ 0 w 110"/>
                    <a:gd name="T3" fmla="*/ 39 h 81"/>
                    <a:gd name="T4" fmla="*/ 74 w 110"/>
                    <a:gd name="T5" fmla="*/ 81 h 81"/>
                    <a:gd name="T6" fmla="*/ 74 w 110"/>
                    <a:gd name="T7" fmla="*/ 81 h 81"/>
                    <a:gd name="T8" fmla="*/ 0 w 110"/>
                    <a:gd name="T9" fmla="*/ 39 h 81"/>
                    <a:gd name="T10" fmla="*/ 0 w 110"/>
                    <a:gd name="T11" fmla="*/ 0 h 81"/>
                    <a:gd name="T12" fmla="*/ 110 w 110"/>
                    <a:gd name="T13" fmla="*/ 61 h 81"/>
                    <a:gd name="T14" fmla="*/ 110 w 110"/>
                    <a:gd name="T15" fmla="*/ 61 h 81"/>
                    <a:gd name="T16" fmla="*/ 0 w 110"/>
                    <a:gd name="T17" fmla="*/ 0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0" h="81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74" y="81"/>
                      </a:lnTo>
                      <a:lnTo>
                        <a:pt x="74" y="81"/>
                      </a:lnTo>
                      <a:lnTo>
                        <a:pt x="0" y="39"/>
                      </a:lnTo>
                      <a:lnTo>
                        <a:pt x="0" y="0"/>
                      </a:lnTo>
                      <a:lnTo>
                        <a:pt x="110" y="61"/>
                      </a:lnTo>
                      <a:lnTo>
                        <a:pt x="110" y="6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90" name="Freeform 94">
                  <a:extLst>
                    <a:ext uri="{FF2B5EF4-FFF2-40B4-BE49-F238E27FC236}">
                      <a16:creationId xmlns:a16="http://schemas.microsoft.com/office/drawing/2014/main" id="{DC943182-34ED-48F6-B259-FA7DEBAAE20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146071" y="1809271"/>
                  <a:ext cx="689777" cy="423702"/>
                </a:xfrm>
                <a:custGeom>
                  <a:avLst/>
                  <a:gdLst>
                    <a:gd name="T0" fmla="*/ 547 w 547"/>
                    <a:gd name="T1" fmla="*/ 336 h 336"/>
                    <a:gd name="T2" fmla="*/ 547 w 547"/>
                    <a:gd name="T3" fmla="*/ 336 h 336"/>
                    <a:gd name="T4" fmla="*/ 547 w 547"/>
                    <a:gd name="T5" fmla="*/ 336 h 336"/>
                    <a:gd name="T6" fmla="*/ 547 w 547"/>
                    <a:gd name="T7" fmla="*/ 336 h 336"/>
                    <a:gd name="T8" fmla="*/ 0 w 547"/>
                    <a:gd name="T9" fmla="*/ 20 h 336"/>
                    <a:gd name="T10" fmla="*/ 0 w 547"/>
                    <a:gd name="T11" fmla="*/ 20 h 336"/>
                    <a:gd name="T12" fmla="*/ 547 w 547"/>
                    <a:gd name="T13" fmla="*/ 336 h 336"/>
                    <a:gd name="T14" fmla="*/ 547 w 547"/>
                    <a:gd name="T15" fmla="*/ 295 h 336"/>
                    <a:gd name="T16" fmla="*/ 547 w 547"/>
                    <a:gd name="T17" fmla="*/ 295 h 336"/>
                    <a:gd name="T18" fmla="*/ 132 w 547"/>
                    <a:gd name="T19" fmla="*/ 56 h 336"/>
                    <a:gd name="T20" fmla="*/ 132 w 547"/>
                    <a:gd name="T21" fmla="*/ 56 h 336"/>
                    <a:gd name="T22" fmla="*/ 132 w 547"/>
                    <a:gd name="T23" fmla="*/ 95 h 336"/>
                    <a:gd name="T24" fmla="*/ 0 w 547"/>
                    <a:gd name="T25" fmla="*/ 20 h 336"/>
                    <a:gd name="T26" fmla="*/ 36 w 547"/>
                    <a:gd name="T27" fmla="*/ 0 h 336"/>
                    <a:gd name="T28" fmla="*/ 36 w 547"/>
                    <a:gd name="T29" fmla="*/ 0 h 336"/>
                    <a:gd name="T30" fmla="*/ 132 w 547"/>
                    <a:gd name="T31" fmla="*/ 56 h 336"/>
                    <a:gd name="T32" fmla="*/ 87 w 547"/>
                    <a:gd name="T33" fmla="*/ 31 h 336"/>
                    <a:gd name="T34" fmla="*/ 36 w 547"/>
                    <a:gd name="T35" fmla="*/ 0 h 3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47" h="336">
                      <a:moveTo>
                        <a:pt x="547" y="336"/>
                      </a:moveTo>
                      <a:lnTo>
                        <a:pt x="547" y="336"/>
                      </a:lnTo>
                      <a:lnTo>
                        <a:pt x="547" y="336"/>
                      </a:lnTo>
                      <a:lnTo>
                        <a:pt x="547" y="336"/>
                      </a:lnTo>
                      <a:close/>
                      <a:moveTo>
                        <a:pt x="0" y="20"/>
                      </a:moveTo>
                      <a:lnTo>
                        <a:pt x="0" y="20"/>
                      </a:lnTo>
                      <a:lnTo>
                        <a:pt x="547" y="336"/>
                      </a:lnTo>
                      <a:lnTo>
                        <a:pt x="547" y="295"/>
                      </a:lnTo>
                      <a:lnTo>
                        <a:pt x="547" y="295"/>
                      </a:lnTo>
                      <a:lnTo>
                        <a:pt x="132" y="56"/>
                      </a:lnTo>
                      <a:lnTo>
                        <a:pt x="132" y="56"/>
                      </a:lnTo>
                      <a:lnTo>
                        <a:pt x="132" y="95"/>
                      </a:lnTo>
                      <a:lnTo>
                        <a:pt x="0" y="20"/>
                      </a:lnTo>
                      <a:close/>
                      <a:moveTo>
                        <a:pt x="36" y="0"/>
                      </a:moveTo>
                      <a:lnTo>
                        <a:pt x="36" y="0"/>
                      </a:lnTo>
                      <a:lnTo>
                        <a:pt x="132" y="56"/>
                      </a:lnTo>
                      <a:lnTo>
                        <a:pt x="87" y="31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5E8A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91" name="Freeform 95">
                  <a:extLst>
                    <a:ext uri="{FF2B5EF4-FFF2-40B4-BE49-F238E27FC236}">
                      <a16:creationId xmlns:a16="http://schemas.microsoft.com/office/drawing/2014/main" id="{3AF99D11-A029-45B4-87FD-78B2D87ED03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146071" y="1809271"/>
                  <a:ext cx="689777" cy="423702"/>
                </a:xfrm>
                <a:custGeom>
                  <a:avLst/>
                  <a:gdLst>
                    <a:gd name="T0" fmla="*/ 547 w 547"/>
                    <a:gd name="T1" fmla="*/ 336 h 336"/>
                    <a:gd name="T2" fmla="*/ 547 w 547"/>
                    <a:gd name="T3" fmla="*/ 336 h 336"/>
                    <a:gd name="T4" fmla="*/ 547 w 547"/>
                    <a:gd name="T5" fmla="*/ 336 h 336"/>
                    <a:gd name="T6" fmla="*/ 547 w 547"/>
                    <a:gd name="T7" fmla="*/ 336 h 336"/>
                    <a:gd name="T8" fmla="*/ 0 w 547"/>
                    <a:gd name="T9" fmla="*/ 20 h 336"/>
                    <a:gd name="T10" fmla="*/ 0 w 547"/>
                    <a:gd name="T11" fmla="*/ 20 h 336"/>
                    <a:gd name="T12" fmla="*/ 547 w 547"/>
                    <a:gd name="T13" fmla="*/ 336 h 336"/>
                    <a:gd name="T14" fmla="*/ 547 w 547"/>
                    <a:gd name="T15" fmla="*/ 295 h 336"/>
                    <a:gd name="T16" fmla="*/ 547 w 547"/>
                    <a:gd name="T17" fmla="*/ 295 h 336"/>
                    <a:gd name="T18" fmla="*/ 132 w 547"/>
                    <a:gd name="T19" fmla="*/ 56 h 336"/>
                    <a:gd name="T20" fmla="*/ 132 w 547"/>
                    <a:gd name="T21" fmla="*/ 56 h 336"/>
                    <a:gd name="T22" fmla="*/ 132 w 547"/>
                    <a:gd name="T23" fmla="*/ 95 h 336"/>
                    <a:gd name="T24" fmla="*/ 0 w 547"/>
                    <a:gd name="T25" fmla="*/ 20 h 336"/>
                    <a:gd name="T26" fmla="*/ 36 w 547"/>
                    <a:gd name="T27" fmla="*/ 0 h 336"/>
                    <a:gd name="T28" fmla="*/ 36 w 547"/>
                    <a:gd name="T29" fmla="*/ 0 h 336"/>
                    <a:gd name="T30" fmla="*/ 132 w 547"/>
                    <a:gd name="T31" fmla="*/ 56 h 336"/>
                    <a:gd name="T32" fmla="*/ 87 w 547"/>
                    <a:gd name="T33" fmla="*/ 31 h 336"/>
                    <a:gd name="T34" fmla="*/ 36 w 547"/>
                    <a:gd name="T35" fmla="*/ 0 h 3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47" h="336">
                      <a:moveTo>
                        <a:pt x="547" y="336"/>
                      </a:moveTo>
                      <a:lnTo>
                        <a:pt x="547" y="336"/>
                      </a:lnTo>
                      <a:lnTo>
                        <a:pt x="547" y="336"/>
                      </a:lnTo>
                      <a:lnTo>
                        <a:pt x="547" y="336"/>
                      </a:lnTo>
                      <a:moveTo>
                        <a:pt x="0" y="20"/>
                      </a:moveTo>
                      <a:lnTo>
                        <a:pt x="0" y="20"/>
                      </a:lnTo>
                      <a:lnTo>
                        <a:pt x="547" y="336"/>
                      </a:lnTo>
                      <a:lnTo>
                        <a:pt x="547" y="295"/>
                      </a:lnTo>
                      <a:lnTo>
                        <a:pt x="547" y="295"/>
                      </a:lnTo>
                      <a:lnTo>
                        <a:pt x="132" y="56"/>
                      </a:lnTo>
                      <a:lnTo>
                        <a:pt x="132" y="56"/>
                      </a:lnTo>
                      <a:lnTo>
                        <a:pt x="132" y="95"/>
                      </a:lnTo>
                      <a:lnTo>
                        <a:pt x="0" y="20"/>
                      </a:lnTo>
                      <a:moveTo>
                        <a:pt x="36" y="0"/>
                      </a:moveTo>
                      <a:lnTo>
                        <a:pt x="36" y="0"/>
                      </a:lnTo>
                      <a:lnTo>
                        <a:pt x="132" y="56"/>
                      </a:lnTo>
                      <a:lnTo>
                        <a:pt x="87" y="31"/>
                      </a:lnTo>
                      <a:lnTo>
                        <a:pt x="36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92" name="Freeform 96">
                  <a:extLst>
                    <a:ext uri="{FF2B5EF4-FFF2-40B4-BE49-F238E27FC236}">
                      <a16:creationId xmlns:a16="http://schemas.microsoft.com/office/drawing/2014/main" id="{E9ECEDF3-BE85-4F66-87A8-9E950EAEA8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55779" y="1848363"/>
                  <a:ext cx="56746" cy="31525"/>
                </a:xfrm>
                <a:custGeom>
                  <a:avLst/>
                  <a:gdLst>
                    <a:gd name="T0" fmla="*/ 0 w 45"/>
                    <a:gd name="T1" fmla="*/ 0 h 25"/>
                    <a:gd name="T2" fmla="*/ 45 w 45"/>
                    <a:gd name="T3" fmla="*/ 25 h 25"/>
                    <a:gd name="T4" fmla="*/ 45 w 45"/>
                    <a:gd name="T5" fmla="*/ 25 h 25"/>
                    <a:gd name="T6" fmla="*/ 0 w 45"/>
                    <a:gd name="T7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5" h="25">
                      <a:moveTo>
                        <a:pt x="0" y="0"/>
                      </a:moveTo>
                      <a:lnTo>
                        <a:pt x="45" y="25"/>
                      </a:lnTo>
                      <a:lnTo>
                        <a:pt x="45" y="2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88D8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93" name="Freeform 97">
                  <a:extLst>
                    <a:ext uri="{FF2B5EF4-FFF2-40B4-BE49-F238E27FC236}">
                      <a16:creationId xmlns:a16="http://schemas.microsoft.com/office/drawing/2014/main" id="{19C8686D-5D6F-4FEF-9628-11ED153EF3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255779" y="1848363"/>
                  <a:ext cx="56746" cy="31525"/>
                </a:xfrm>
                <a:custGeom>
                  <a:avLst/>
                  <a:gdLst>
                    <a:gd name="T0" fmla="*/ 0 w 45"/>
                    <a:gd name="T1" fmla="*/ 0 h 25"/>
                    <a:gd name="T2" fmla="*/ 45 w 45"/>
                    <a:gd name="T3" fmla="*/ 25 h 25"/>
                    <a:gd name="T4" fmla="*/ 45 w 45"/>
                    <a:gd name="T5" fmla="*/ 25 h 25"/>
                    <a:gd name="T6" fmla="*/ 0 w 45"/>
                    <a:gd name="T7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5" h="25">
                      <a:moveTo>
                        <a:pt x="0" y="0"/>
                      </a:moveTo>
                      <a:lnTo>
                        <a:pt x="45" y="25"/>
                      </a:lnTo>
                      <a:lnTo>
                        <a:pt x="45" y="2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94" name="Freeform 98">
                  <a:extLst>
                    <a:ext uri="{FF2B5EF4-FFF2-40B4-BE49-F238E27FC236}">
                      <a16:creationId xmlns:a16="http://schemas.microsoft.com/office/drawing/2014/main" id="{F6D74FF1-6B53-4745-97B7-FD4B8832BE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977081" y="2019861"/>
                  <a:ext cx="139973" cy="105925"/>
                </a:xfrm>
                <a:custGeom>
                  <a:avLst/>
                  <a:gdLst>
                    <a:gd name="T0" fmla="*/ 111 w 111"/>
                    <a:gd name="T1" fmla="*/ 0 h 84"/>
                    <a:gd name="T2" fmla="*/ 0 w 111"/>
                    <a:gd name="T3" fmla="*/ 65 h 84"/>
                    <a:gd name="T4" fmla="*/ 36 w 111"/>
                    <a:gd name="T5" fmla="*/ 84 h 84"/>
                    <a:gd name="T6" fmla="*/ 111 w 111"/>
                    <a:gd name="T7" fmla="*/ 39 h 84"/>
                    <a:gd name="T8" fmla="*/ 111 w 111"/>
                    <a:gd name="T9" fmla="*/ 0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1" h="84">
                      <a:moveTo>
                        <a:pt x="111" y="0"/>
                      </a:moveTo>
                      <a:lnTo>
                        <a:pt x="0" y="65"/>
                      </a:lnTo>
                      <a:lnTo>
                        <a:pt x="36" y="84"/>
                      </a:lnTo>
                      <a:lnTo>
                        <a:pt x="111" y="39"/>
                      </a:lnTo>
                      <a:lnTo>
                        <a:pt x="111" y="0"/>
                      </a:lnTo>
                      <a:close/>
                    </a:path>
                  </a:pathLst>
                </a:custGeom>
                <a:solidFill>
                  <a:srgbClr val="B2C8D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95" name="Freeform 99">
                  <a:extLst>
                    <a:ext uri="{FF2B5EF4-FFF2-40B4-BE49-F238E27FC236}">
                      <a16:creationId xmlns:a16="http://schemas.microsoft.com/office/drawing/2014/main" id="{BCC28839-41D7-43E2-9DE3-FE2E97FA23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977081" y="2019861"/>
                  <a:ext cx="139973" cy="105925"/>
                </a:xfrm>
                <a:custGeom>
                  <a:avLst/>
                  <a:gdLst>
                    <a:gd name="T0" fmla="*/ 111 w 111"/>
                    <a:gd name="T1" fmla="*/ 0 h 84"/>
                    <a:gd name="T2" fmla="*/ 0 w 111"/>
                    <a:gd name="T3" fmla="*/ 65 h 84"/>
                    <a:gd name="T4" fmla="*/ 36 w 111"/>
                    <a:gd name="T5" fmla="*/ 84 h 84"/>
                    <a:gd name="T6" fmla="*/ 111 w 111"/>
                    <a:gd name="T7" fmla="*/ 39 h 84"/>
                    <a:gd name="T8" fmla="*/ 111 w 111"/>
                    <a:gd name="T9" fmla="*/ 0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1" h="84">
                      <a:moveTo>
                        <a:pt x="111" y="0"/>
                      </a:moveTo>
                      <a:lnTo>
                        <a:pt x="0" y="65"/>
                      </a:lnTo>
                      <a:lnTo>
                        <a:pt x="36" y="84"/>
                      </a:lnTo>
                      <a:lnTo>
                        <a:pt x="111" y="39"/>
                      </a:lnTo>
                      <a:lnTo>
                        <a:pt x="11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96" name="Freeform 100">
                  <a:extLst>
                    <a:ext uri="{FF2B5EF4-FFF2-40B4-BE49-F238E27FC236}">
                      <a16:creationId xmlns:a16="http://schemas.microsoft.com/office/drawing/2014/main" id="{315EB8E4-A9AD-4AE1-B214-ADC6AB664E8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835847" y="2101827"/>
                  <a:ext cx="186631" cy="131146"/>
                </a:xfrm>
                <a:custGeom>
                  <a:avLst/>
                  <a:gdLst>
                    <a:gd name="T0" fmla="*/ 0 w 148"/>
                    <a:gd name="T1" fmla="*/ 63 h 104"/>
                    <a:gd name="T2" fmla="*/ 0 w 148"/>
                    <a:gd name="T3" fmla="*/ 63 h 104"/>
                    <a:gd name="T4" fmla="*/ 0 w 148"/>
                    <a:gd name="T5" fmla="*/ 63 h 104"/>
                    <a:gd name="T6" fmla="*/ 0 w 148"/>
                    <a:gd name="T7" fmla="*/ 63 h 104"/>
                    <a:gd name="T8" fmla="*/ 112 w 148"/>
                    <a:gd name="T9" fmla="*/ 0 h 104"/>
                    <a:gd name="T10" fmla="*/ 0 w 148"/>
                    <a:gd name="T11" fmla="*/ 63 h 104"/>
                    <a:gd name="T12" fmla="*/ 0 w 148"/>
                    <a:gd name="T13" fmla="*/ 104 h 104"/>
                    <a:gd name="T14" fmla="*/ 148 w 148"/>
                    <a:gd name="T15" fmla="*/ 19 h 104"/>
                    <a:gd name="T16" fmla="*/ 112 w 148"/>
                    <a:gd name="T17" fmla="*/ 0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48" h="104">
                      <a:moveTo>
                        <a:pt x="0" y="63"/>
                      </a:moveTo>
                      <a:lnTo>
                        <a:pt x="0" y="63"/>
                      </a:lnTo>
                      <a:lnTo>
                        <a:pt x="0" y="63"/>
                      </a:lnTo>
                      <a:lnTo>
                        <a:pt x="0" y="63"/>
                      </a:lnTo>
                      <a:close/>
                      <a:moveTo>
                        <a:pt x="112" y="0"/>
                      </a:moveTo>
                      <a:lnTo>
                        <a:pt x="0" y="63"/>
                      </a:lnTo>
                      <a:lnTo>
                        <a:pt x="0" y="104"/>
                      </a:lnTo>
                      <a:lnTo>
                        <a:pt x="148" y="19"/>
                      </a:lnTo>
                      <a:lnTo>
                        <a:pt x="112" y="0"/>
                      </a:lnTo>
                      <a:close/>
                    </a:path>
                  </a:pathLst>
                </a:custGeom>
                <a:solidFill>
                  <a:srgbClr val="96B4C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97" name="Freeform 101">
                  <a:extLst>
                    <a:ext uri="{FF2B5EF4-FFF2-40B4-BE49-F238E27FC236}">
                      <a16:creationId xmlns:a16="http://schemas.microsoft.com/office/drawing/2014/main" id="{5E22FA1E-766A-4CAA-875A-DDA662E3F04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835847" y="2101827"/>
                  <a:ext cx="186631" cy="131146"/>
                </a:xfrm>
                <a:custGeom>
                  <a:avLst/>
                  <a:gdLst>
                    <a:gd name="T0" fmla="*/ 0 w 148"/>
                    <a:gd name="T1" fmla="*/ 63 h 104"/>
                    <a:gd name="T2" fmla="*/ 0 w 148"/>
                    <a:gd name="T3" fmla="*/ 63 h 104"/>
                    <a:gd name="T4" fmla="*/ 0 w 148"/>
                    <a:gd name="T5" fmla="*/ 63 h 104"/>
                    <a:gd name="T6" fmla="*/ 0 w 148"/>
                    <a:gd name="T7" fmla="*/ 63 h 104"/>
                    <a:gd name="T8" fmla="*/ 112 w 148"/>
                    <a:gd name="T9" fmla="*/ 0 h 104"/>
                    <a:gd name="T10" fmla="*/ 0 w 148"/>
                    <a:gd name="T11" fmla="*/ 63 h 104"/>
                    <a:gd name="T12" fmla="*/ 0 w 148"/>
                    <a:gd name="T13" fmla="*/ 104 h 104"/>
                    <a:gd name="T14" fmla="*/ 148 w 148"/>
                    <a:gd name="T15" fmla="*/ 19 h 104"/>
                    <a:gd name="T16" fmla="*/ 112 w 148"/>
                    <a:gd name="T17" fmla="*/ 0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48" h="104">
                      <a:moveTo>
                        <a:pt x="0" y="63"/>
                      </a:moveTo>
                      <a:lnTo>
                        <a:pt x="0" y="63"/>
                      </a:lnTo>
                      <a:lnTo>
                        <a:pt x="0" y="63"/>
                      </a:lnTo>
                      <a:lnTo>
                        <a:pt x="0" y="63"/>
                      </a:lnTo>
                      <a:moveTo>
                        <a:pt x="112" y="0"/>
                      </a:moveTo>
                      <a:lnTo>
                        <a:pt x="0" y="63"/>
                      </a:lnTo>
                      <a:lnTo>
                        <a:pt x="0" y="104"/>
                      </a:lnTo>
                      <a:lnTo>
                        <a:pt x="148" y="19"/>
                      </a:lnTo>
                      <a:lnTo>
                        <a:pt x="11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98" name="Freeform 102">
                  <a:extLst>
                    <a:ext uri="{FF2B5EF4-FFF2-40B4-BE49-F238E27FC236}">
                      <a16:creationId xmlns:a16="http://schemas.microsoft.com/office/drawing/2014/main" id="{CF54D49A-8825-4ED0-B822-99E753E7D4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977081" y="2019861"/>
                  <a:ext cx="139973" cy="81966"/>
                </a:xfrm>
                <a:custGeom>
                  <a:avLst/>
                  <a:gdLst>
                    <a:gd name="T0" fmla="*/ 111 w 111"/>
                    <a:gd name="T1" fmla="*/ 0 h 65"/>
                    <a:gd name="T2" fmla="*/ 0 w 111"/>
                    <a:gd name="T3" fmla="*/ 63 h 65"/>
                    <a:gd name="T4" fmla="*/ 0 w 111"/>
                    <a:gd name="T5" fmla="*/ 65 h 65"/>
                    <a:gd name="T6" fmla="*/ 111 w 111"/>
                    <a:gd name="T7" fmla="*/ 0 h 65"/>
                    <a:gd name="T8" fmla="*/ 111 w 111"/>
                    <a:gd name="T9" fmla="*/ 0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1" h="65">
                      <a:moveTo>
                        <a:pt x="111" y="0"/>
                      </a:moveTo>
                      <a:lnTo>
                        <a:pt x="0" y="63"/>
                      </a:lnTo>
                      <a:lnTo>
                        <a:pt x="0" y="65"/>
                      </a:lnTo>
                      <a:lnTo>
                        <a:pt x="111" y="0"/>
                      </a:lnTo>
                      <a:lnTo>
                        <a:pt x="111" y="0"/>
                      </a:lnTo>
                      <a:close/>
                    </a:path>
                  </a:pathLst>
                </a:custGeom>
                <a:solidFill>
                  <a:srgbClr val="A3BEC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99" name="Freeform 103">
                  <a:extLst>
                    <a:ext uri="{FF2B5EF4-FFF2-40B4-BE49-F238E27FC236}">
                      <a16:creationId xmlns:a16="http://schemas.microsoft.com/office/drawing/2014/main" id="{B93D1D2C-0D1C-4F83-A962-D7D4AF2C8B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977081" y="2019861"/>
                  <a:ext cx="139973" cy="81966"/>
                </a:xfrm>
                <a:custGeom>
                  <a:avLst/>
                  <a:gdLst>
                    <a:gd name="T0" fmla="*/ 111 w 111"/>
                    <a:gd name="T1" fmla="*/ 0 h 65"/>
                    <a:gd name="T2" fmla="*/ 0 w 111"/>
                    <a:gd name="T3" fmla="*/ 63 h 65"/>
                    <a:gd name="T4" fmla="*/ 0 w 111"/>
                    <a:gd name="T5" fmla="*/ 65 h 65"/>
                    <a:gd name="T6" fmla="*/ 111 w 111"/>
                    <a:gd name="T7" fmla="*/ 0 h 65"/>
                    <a:gd name="T8" fmla="*/ 111 w 111"/>
                    <a:gd name="T9" fmla="*/ 0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1" h="65">
                      <a:moveTo>
                        <a:pt x="111" y="0"/>
                      </a:moveTo>
                      <a:lnTo>
                        <a:pt x="0" y="63"/>
                      </a:lnTo>
                      <a:lnTo>
                        <a:pt x="0" y="65"/>
                      </a:lnTo>
                      <a:lnTo>
                        <a:pt x="111" y="0"/>
                      </a:lnTo>
                      <a:lnTo>
                        <a:pt x="11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00" name="Freeform 104">
                  <a:extLst>
                    <a:ext uri="{FF2B5EF4-FFF2-40B4-BE49-F238E27FC236}">
                      <a16:creationId xmlns:a16="http://schemas.microsoft.com/office/drawing/2014/main" id="{FB0AA7BF-AEA7-4583-BAF4-F086BF3F02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35847" y="2099305"/>
                  <a:ext cx="141234" cy="81966"/>
                </a:xfrm>
                <a:custGeom>
                  <a:avLst/>
                  <a:gdLst>
                    <a:gd name="T0" fmla="*/ 112 w 112"/>
                    <a:gd name="T1" fmla="*/ 0 h 65"/>
                    <a:gd name="T2" fmla="*/ 0 w 112"/>
                    <a:gd name="T3" fmla="*/ 65 h 65"/>
                    <a:gd name="T4" fmla="*/ 0 w 112"/>
                    <a:gd name="T5" fmla="*/ 65 h 65"/>
                    <a:gd name="T6" fmla="*/ 112 w 112"/>
                    <a:gd name="T7" fmla="*/ 2 h 65"/>
                    <a:gd name="T8" fmla="*/ 112 w 112"/>
                    <a:gd name="T9" fmla="*/ 0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" h="65">
                      <a:moveTo>
                        <a:pt x="112" y="0"/>
                      </a:moveTo>
                      <a:lnTo>
                        <a:pt x="0" y="65"/>
                      </a:lnTo>
                      <a:lnTo>
                        <a:pt x="0" y="65"/>
                      </a:lnTo>
                      <a:lnTo>
                        <a:pt x="112" y="2"/>
                      </a:lnTo>
                      <a:lnTo>
                        <a:pt x="112" y="0"/>
                      </a:lnTo>
                      <a:close/>
                    </a:path>
                  </a:pathLst>
                </a:custGeom>
                <a:solidFill>
                  <a:srgbClr val="9BB8C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01" name="Freeform 105">
                  <a:extLst>
                    <a:ext uri="{FF2B5EF4-FFF2-40B4-BE49-F238E27FC236}">
                      <a16:creationId xmlns:a16="http://schemas.microsoft.com/office/drawing/2014/main" id="{F27D27BA-6E48-4603-A78B-12632A18F9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35847" y="2099305"/>
                  <a:ext cx="141234" cy="81966"/>
                </a:xfrm>
                <a:custGeom>
                  <a:avLst/>
                  <a:gdLst>
                    <a:gd name="T0" fmla="*/ 112 w 112"/>
                    <a:gd name="T1" fmla="*/ 0 h 65"/>
                    <a:gd name="T2" fmla="*/ 0 w 112"/>
                    <a:gd name="T3" fmla="*/ 65 h 65"/>
                    <a:gd name="T4" fmla="*/ 0 w 112"/>
                    <a:gd name="T5" fmla="*/ 65 h 65"/>
                    <a:gd name="T6" fmla="*/ 112 w 112"/>
                    <a:gd name="T7" fmla="*/ 2 h 65"/>
                    <a:gd name="T8" fmla="*/ 112 w 112"/>
                    <a:gd name="T9" fmla="*/ 0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" h="65">
                      <a:moveTo>
                        <a:pt x="112" y="0"/>
                      </a:moveTo>
                      <a:lnTo>
                        <a:pt x="0" y="65"/>
                      </a:lnTo>
                      <a:lnTo>
                        <a:pt x="0" y="65"/>
                      </a:lnTo>
                      <a:lnTo>
                        <a:pt x="112" y="2"/>
                      </a:lnTo>
                      <a:lnTo>
                        <a:pt x="11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02" name="Rectangle 106">
                  <a:extLst>
                    <a:ext uri="{FF2B5EF4-FFF2-40B4-BE49-F238E27FC236}">
                      <a16:creationId xmlns:a16="http://schemas.microsoft.com/office/drawing/2014/main" id="{7F9F42B3-975A-4B8F-96FE-3BD3D2390A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8835847" y="2232973"/>
                  <a:ext cx="1261" cy="1261"/>
                </a:xfrm>
                <a:prstGeom prst="rect">
                  <a:avLst/>
                </a:prstGeom>
                <a:solidFill>
                  <a:srgbClr val="96B4C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03" name="Freeform 107">
                  <a:extLst>
                    <a:ext uri="{FF2B5EF4-FFF2-40B4-BE49-F238E27FC236}">
                      <a16:creationId xmlns:a16="http://schemas.microsoft.com/office/drawing/2014/main" id="{9B731E9D-F7B4-4416-8BCB-33B6170559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35847" y="223297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04" name="Freeform 108">
                  <a:extLst>
                    <a:ext uri="{FF2B5EF4-FFF2-40B4-BE49-F238E27FC236}">
                      <a16:creationId xmlns:a16="http://schemas.microsoft.com/office/drawing/2014/main" id="{5B4F20B6-126F-4308-B672-F626AC0317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35847" y="2181272"/>
                  <a:ext cx="0" cy="51702"/>
                </a:xfrm>
                <a:custGeom>
                  <a:avLst/>
                  <a:gdLst>
                    <a:gd name="T0" fmla="*/ 0 h 41"/>
                    <a:gd name="T1" fmla="*/ 0 h 41"/>
                    <a:gd name="T2" fmla="*/ 41 h 41"/>
                    <a:gd name="T3" fmla="*/ 41 h 41"/>
                    <a:gd name="T4" fmla="*/ 41 h 41"/>
                    <a:gd name="T5" fmla="*/ 0 h 41"/>
                    <a:gd name="T6" fmla="*/ 0 h 4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4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41"/>
                      </a:lnTo>
                      <a:lnTo>
                        <a:pt x="0" y="41"/>
                      </a:lnTo>
                      <a:lnTo>
                        <a:pt x="0" y="41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618EA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05" name="Freeform 109">
                  <a:extLst>
                    <a:ext uri="{FF2B5EF4-FFF2-40B4-BE49-F238E27FC236}">
                      <a16:creationId xmlns:a16="http://schemas.microsoft.com/office/drawing/2014/main" id="{95825AE3-9DA4-4E8C-BAFA-D60240CD58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35847" y="2181272"/>
                  <a:ext cx="0" cy="51702"/>
                </a:xfrm>
                <a:custGeom>
                  <a:avLst/>
                  <a:gdLst>
                    <a:gd name="T0" fmla="*/ 0 h 41"/>
                    <a:gd name="T1" fmla="*/ 0 h 41"/>
                    <a:gd name="T2" fmla="*/ 41 h 41"/>
                    <a:gd name="T3" fmla="*/ 41 h 41"/>
                    <a:gd name="T4" fmla="*/ 41 h 41"/>
                    <a:gd name="T5" fmla="*/ 0 h 41"/>
                    <a:gd name="T6" fmla="*/ 0 h 4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4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41"/>
                      </a:lnTo>
                      <a:lnTo>
                        <a:pt x="0" y="41"/>
                      </a:lnTo>
                      <a:lnTo>
                        <a:pt x="0" y="41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06" name="Freeform 110">
                  <a:extLst>
                    <a:ext uri="{FF2B5EF4-FFF2-40B4-BE49-F238E27FC236}">
                      <a16:creationId xmlns:a16="http://schemas.microsoft.com/office/drawing/2014/main" id="{D88109A5-9EED-47D4-89CA-A3B6F11EB0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52755" y="1732349"/>
                  <a:ext cx="138712" cy="102142"/>
                </a:xfrm>
                <a:custGeom>
                  <a:avLst/>
                  <a:gdLst>
                    <a:gd name="T0" fmla="*/ 0 w 110"/>
                    <a:gd name="T1" fmla="*/ 0 h 81"/>
                    <a:gd name="T2" fmla="*/ 0 w 110"/>
                    <a:gd name="T3" fmla="*/ 39 h 81"/>
                    <a:gd name="T4" fmla="*/ 74 w 110"/>
                    <a:gd name="T5" fmla="*/ 81 h 81"/>
                    <a:gd name="T6" fmla="*/ 110 w 110"/>
                    <a:gd name="T7" fmla="*/ 61 h 81"/>
                    <a:gd name="T8" fmla="*/ 0 w 110"/>
                    <a:gd name="T9" fmla="*/ 0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0" h="81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74" y="81"/>
                      </a:lnTo>
                      <a:lnTo>
                        <a:pt x="110" y="6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7BB4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07" name="Freeform 111">
                  <a:extLst>
                    <a:ext uri="{FF2B5EF4-FFF2-40B4-BE49-F238E27FC236}">
                      <a16:creationId xmlns:a16="http://schemas.microsoft.com/office/drawing/2014/main" id="{4852AA79-9981-4D07-9F49-481A2B1957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052755" y="1732349"/>
                  <a:ext cx="138712" cy="102142"/>
                </a:xfrm>
                <a:custGeom>
                  <a:avLst/>
                  <a:gdLst>
                    <a:gd name="T0" fmla="*/ 0 w 110"/>
                    <a:gd name="T1" fmla="*/ 0 h 81"/>
                    <a:gd name="T2" fmla="*/ 0 w 110"/>
                    <a:gd name="T3" fmla="*/ 39 h 81"/>
                    <a:gd name="T4" fmla="*/ 74 w 110"/>
                    <a:gd name="T5" fmla="*/ 81 h 81"/>
                    <a:gd name="T6" fmla="*/ 110 w 110"/>
                    <a:gd name="T7" fmla="*/ 61 h 81"/>
                    <a:gd name="T8" fmla="*/ 0 w 110"/>
                    <a:gd name="T9" fmla="*/ 0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0" h="81">
                      <a:moveTo>
                        <a:pt x="0" y="0"/>
                      </a:moveTo>
                      <a:lnTo>
                        <a:pt x="0" y="39"/>
                      </a:lnTo>
                      <a:lnTo>
                        <a:pt x="74" y="81"/>
                      </a:lnTo>
                      <a:lnTo>
                        <a:pt x="110" y="6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08" name="Freeform 112">
                  <a:extLst>
                    <a:ext uri="{FF2B5EF4-FFF2-40B4-BE49-F238E27FC236}">
                      <a16:creationId xmlns:a16="http://schemas.microsoft.com/office/drawing/2014/main" id="{E8AF2621-DA6E-4125-92E2-67B54F2244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46071" y="1809271"/>
                  <a:ext cx="166454" cy="119797"/>
                </a:xfrm>
                <a:custGeom>
                  <a:avLst/>
                  <a:gdLst>
                    <a:gd name="T0" fmla="*/ 36 w 132"/>
                    <a:gd name="T1" fmla="*/ 0 h 95"/>
                    <a:gd name="T2" fmla="*/ 0 w 132"/>
                    <a:gd name="T3" fmla="*/ 20 h 95"/>
                    <a:gd name="T4" fmla="*/ 132 w 132"/>
                    <a:gd name="T5" fmla="*/ 95 h 95"/>
                    <a:gd name="T6" fmla="*/ 132 w 132"/>
                    <a:gd name="T7" fmla="*/ 56 h 95"/>
                    <a:gd name="T8" fmla="*/ 36 w 132"/>
                    <a:gd name="T9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2" h="95">
                      <a:moveTo>
                        <a:pt x="36" y="0"/>
                      </a:moveTo>
                      <a:lnTo>
                        <a:pt x="0" y="20"/>
                      </a:lnTo>
                      <a:lnTo>
                        <a:pt x="132" y="95"/>
                      </a:lnTo>
                      <a:lnTo>
                        <a:pt x="132" y="56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33B8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09" name="Freeform 113">
                  <a:extLst>
                    <a:ext uri="{FF2B5EF4-FFF2-40B4-BE49-F238E27FC236}">
                      <a16:creationId xmlns:a16="http://schemas.microsoft.com/office/drawing/2014/main" id="{A9B2789A-FF56-417F-910C-DD79BCC4FE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46071" y="1809271"/>
                  <a:ext cx="166454" cy="119797"/>
                </a:xfrm>
                <a:custGeom>
                  <a:avLst/>
                  <a:gdLst>
                    <a:gd name="T0" fmla="*/ 36 w 132"/>
                    <a:gd name="T1" fmla="*/ 0 h 95"/>
                    <a:gd name="T2" fmla="*/ 0 w 132"/>
                    <a:gd name="T3" fmla="*/ 20 h 95"/>
                    <a:gd name="T4" fmla="*/ 132 w 132"/>
                    <a:gd name="T5" fmla="*/ 95 h 95"/>
                    <a:gd name="T6" fmla="*/ 132 w 132"/>
                    <a:gd name="T7" fmla="*/ 56 h 95"/>
                    <a:gd name="T8" fmla="*/ 36 w 132"/>
                    <a:gd name="T9" fmla="*/ 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2" h="95">
                      <a:moveTo>
                        <a:pt x="36" y="0"/>
                      </a:moveTo>
                      <a:lnTo>
                        <a:pt x="0" y="20"/>
                      </a:lnTo>
                      <a:lnTo>
                        <a:pt x="132" y="95"/>
                      </a:lnTo>
                      <a:lnTo>
                        <a:pt x="132" y="56"/>
                      </a:lnTo>
                      <a:lnTo>
                        <a:pt x="36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10" name="Freeform 114">
                  <a:extLst>
                    <a:ext uri="{FF2B5EF4-FFF2-40B4-BE49-F238E27FC236}">
                      <a16:creationId xmlns:a16="http://schemas.microsoft.com/office/drawing/2014/main" id="{C82FBA93-B814-47DF-BBAB-AE3CA5F973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9391" y="2961842"/>
                  <a:ext cx="5044" cy="2522"/>
                </a:xfrm>
                <a:custGeom>
                  <a:avLst/>
                  <a:gdLst>
                    <a:gd name="T0" fmla="*/ 0 w 4"/>
                    <a:gd name="T1" fmla="*/ 0 h 2"/>
                    <a:gd name="T2" fmla="*/ 4 w 4"/>
                    <a:gd name="T3" fmla="*/ 2 h 2"/>
                    <a:gd name="T4" fmla="*/ 4 w 4"/>
                    <a:gd name="T5" fmla="*/ 2 h 2"/>
                    <a:gd name="T6" fmla="*/ 0 w 4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2">
                      <a:moveTo>
                        <a:pt x="0" y="0"/>
                      </a:moveTo>
                      <a:lnTo>
                        <a:pt x="4" y="2"/>
                      </a:lnTo>
                      <a:lnTo>
                        <a:pt x="4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0DEE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11" name="Freeform 115">
                  <a:extLst>
                    <a:ext uri="{FF2B5EF4-FFF2-40B4-BE49-F238E27FC236}">
                      <a16:creationId xmlns:a16="http://schemas.microsoft.com/office/drawing/2014/main" id="{8F3E9912-A9CB-49FE-978B-2A2E5EEDB0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09391" y="2961842"/>
                  <a:ext cx="5044" cy="2522"/>
                </a:xfrm>
                <a:custGeom>
                  <a:avLst/>
                  <a:gdLst>
                    <a:gd name="T0" fmla="*/ 0 w 4"/>
                    <a:gd name="T1" fmla="*/ 0 h 2"/>
                    <a:gd name="T2" fmla="*/ 4 w 4"/>
                    <a:gd name="T3" fmla="*/ 2 h 2"/>
                    <a:gd name="T4" fmla="*/ 4 w 4"/>
                    <a:gd name="T5" fmla="*/ 2 h 2"/>
                    <a:gd name="T6" fmla="*/ 0 w 4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" h="2">
                      <a:moveTo>
                        <a:pt x="0" y="0"/>
                      </a:moveTo>
                      <a:lnTo>
                        <a:pt x="4" y="2"/>
                      </a:lnTo>
                      <a:lnTo>
                        <a:pt x="4" y="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12" name="Freeform 116">
                  <a:extLst>
                    <a:ext uri="{FF2B5EF4-FFF2-40B4-BE49-F238E27FC236}">
                      <a16:creationId xmlns:a16="http://schemas.microsoft.com/office/drawing/2014/main" id="{058BCC1F-955A-43FC-B6C0-367ECD5B69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14435" y="2964364"/>
                  <a:ext cx="143756" cy="83227"/>
                </a:xfrm>
                <a:custGeom>
                  <a:avLst/>
                  <a:gdLst>
                    <a:gd name="T0" fmla="*/ 0 w 114"/>
                    <a:gd name="T1" fmla="*/ 0 h 66"/>
                    <a:gd name="T2" fmla="*/ 0 w 114"/>
                    <a:gd name="T3" fmla="*/ 0 h 66"/>
                    <a:gd name="T4" fmla="*/ 114 w 114"/>
                    <a:gd name="T5" fmla="*/ 66 h 66"/>
                    <a:gd name="T6" fmla="*/ 114 w 114"/>
                    <a:gd name="T7" fmla="*/ 66 h 66"/>
                    <a:gd name="T8" fmla="*/ 0 w 114"/>
                    <a:gd name="T9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6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14" y="66"/>
                      </a:lnTo>
                      <a:lnTo>
                        <a:pt x="114" y="6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FDEE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13" name="Freeform 117">
                  <a:extLst>
                    <a:ext uri="{FF2B5EF4-FFF2-40B4-BE49-F238E27FC236}">
                      <a16:creationId xmlns:a16="http://schemas.microsoft.com/office/drawing/2014/main" id="{B3F1571F-A74C-44B8-8179-0BA594165A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14435" y="2964364"/>
                  <a:ext cx="143756" cy="83227"/>
                </a:xfrm>
                <a:custGeom>
                  <a:avLst/>
                  <a:gdLst>
                    <a:gd name="T0" fmla="*/ 0 w 114"/>
                    <a:gd name="T1" fmla="*/ 0 h 66"/>
                    <a:gd name="T2" fmla="*/ 0 w 114"/>
                    <a:gd name="T3" fmla="*/ 0 h 66"/>
                    <a:gd name="T4" fmla="*/ 114 w 114"/>
                    <a:gd name="T5" fmla="*/ 66 h 66"/>
                    <a:gd name="T6" fmla="*/ 114 w 114"/>
                    <a:gd name="T7" fmla="*/ 66 h 66"/>
                    <a:gd name="T8" fmla="*/ 0 w 114"/>
                    <a:gd name="T9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6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14" y="66"/>
                      </a:lnTo>
                      <a:lnTo>
                        <a:pt x="114" y="66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14" name="Freeform 118">
                  <a:extLst>
                    <a:ext uri="{FF2B5EF4-FFF2-40B4-BE49-F238E27FC236}">
                      <a16:creationId xmlns:a16="http://schemas.microsoft.com/office/drawing/2014/main" id="{AD6C5EE0-3B20-4D05-B78A-8D62FC97EA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58192" y="3047591"/>
                  <a:ext cx="41614" cy="23959"/>
                </a:xfrm>
                <a:custGeom>
                  <a:avLst/>
                  <a:gdLst>
                    <a:gd name="T0" fmla="*/ 0 w 33"/>
                    <a:gd name="T1" fmla="*/ 0 h 19"/>
                    <a:gd name="T2" fmla="*/ 0 w 33"/>
                    <a:gd name="T3" fmla="*/ 0 h 19"/>
                    <a:gd name="T4" fmla="*/ 33 w 33"/>
                    <a:gd name="T5" fmla="*/ 19 h 19"/>
                    <a:gd name="T6" fmla="*/ 33 w 33"/>
                    <a:gd name="T7" fmla="*/ 19 h 19"/>
                    <a:gd name="T8" fmla="*/ 0 w 33"/>
                    <a:gd name="T9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1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3" y="19"/>
                      </a:lnTo>
                      <a:lnTo>
                        <a:pt x="33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2D5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15" name="Freeform 119">
                  <a:extLst>
                    <a:ext uri="{FF2B5EF4-FFF2-40B4-BE49-F238E27FC236}">
                      <a16:creationId xmlns:a16="http://schemas.microsoft.com/office/drawing/2014/main" id="{A4CE57D5-AD3B-484F-8331-7152B34F2F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58192" y="3047591"/>
                  <a:ext cx="41614" cy="23959"/>
                </a:xfrm>
                <a:custGeom>
                  <a:avLst/>
                  <a:gdLst>
                    <a:gd name="T0" fmla="*/ 0 w 33"/>
                    <a:gd name="T1" fmla="*/ 0 h 19"/>
                    <a:gd name="T2" fmla="*/ 0 w 33"/>
                    <a:gd name="T3" fmla="*/ 0 h 19"/>
                    <a:gd name="T4" fmla="*/ 33 w 33"/>
                    <a:gd name="T5" fmla="*/ 19 h 19"/>
                    <a:gd name="T6" fmla="*/ 33 w 33"/>
                    <a:gd name="T7" fmla="*/ 19 h 19"/>
                    <a:gd name="T8" fmla="*/ 0 w 33"/>
                    <a:gd name="T9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1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3" y="19"/>
                      </a:lnTo>
                      <a:lnTo>
                        <a:pt x="33" y="19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16" name="Freeform 120">
                  <a:extLst>
                    <a:ext uri="{FF2B5EF4-FFF2-40B4-BE49-F238E27FC236}">
                      <a16:creationId xmlns:a16="http://schemas.microsoft.com/office/drawing/2014/main" id="{2BC473ED-D381-4419-8FB5-2F7CA2EA0A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87954" y="3071550"/>
                  <a:ext cx="1064299" cy="650685"/>
                </a:xfrm>
                <a:custGeom>
                  <a:avLst/>
                  <a:gdLst>
                    <a:gd name="T0" fmla="*/ 168 w 844"/>
                    <a:gd name="T1" fmla="*/ 0 h 516"/>
                    <a:gd name="T2" fmla="*/ 168 w 844"/>
                    <a:gd name="T3" fmla="*/ 0 h 516"/>
                    <a:gd name="T4" fmla="*/ 223 w 844"/>
                    <a:gd name="T5" fmla="*/ 32 h 516"/>
                    <a:gd name="T6" fmla="*/ 0 w 844"/>
                    <a:gd name="T7" fmla="*/ 158 h 516"/>
                    <a:gd name="T8" fmla="*/ 620 w 844"/>
                    <a:gd name="T9" fmla="*/ 516 h 516"/>
                    <a:gd name="T10" fmla="*/ 844 w 844"/>
                    <a:gd name="T11" fmla="*/ 389 h 516"/>
                    <a:gd name="T12" fmla="*/ 844 w 844"/>
                    <a:gd name="T13" fmla="*/ 390 h 516"/>
                    <a:gd name="T14" fmla="*/ 844 w 844"/>
                    <a:gd name="T15" fmla="*/ 389 h 516"/>
                    <a:gd name="T16" fmla="*/ 168 w 844"/>
                    <a:gd name="T17" fmla="*/ 0 h 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44" h="516">
                      <a:moveTo>
                        <a:pt x="168" y="0"/>
                      </a:moveTo>
                      <a:lnTo>
                        <a:pt x="168" y="0"/>
                      </a:lnTo>
                      <a:lnTo>
                        <a:pt x="223" y="32"/>
                      </a:lnTo>
                      <a:lnTo>
                        <a:pt x="0" y="158"/>
                      </a:lnTo>
                      <a:lnTo>
                        <a:pt x="620" y="516"/>
                      </a:lnTo>
                      <a:lnTo>
                        <a:pt x="844" y="389"/>
                      </a:lnTo>
                      <a:lnTo>
                        <a:pt x="844" y="390"/>
                      </a:lnTo>
                      <a:lnTo>
                        <a:pt x="844" y="389"/>
                      </a:lnTo>
                      <a:lnTo>
                        <a:pt x="168" y="0"/>
                      </a:lnTo>
                      <a:close/>
                    </a:path>
                  </a:pathLst>
                </a:custGeom>
                <a:solidFill>
                  <a:srgbClr val="BBCE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17" name="Freeform 121">
                  <a:extLst>
                    <a:ext uri="{FF2B5EF4-FFF2-40B4-BE49-F238E27FC236}">
                      <a16:creationId xmlns:a16="http://schemas.microsoft.com/office/drawing/2014/main" id="{CEF84DE1-79FB-4A8B-AAFD-4348E28B92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87954" y="3071550"/>
                  <a:ext cx="1064299" cy="650685"/>
                </a:xfrm>
                <a:custGeom>
                  <a:avLst/>
                  <a:gdLst>
                    <a:gd name="T0" fmla="*/ 168 w 844"/>
                    <a:gd name="T1" fmla="*/ 0 h 516"/>
                    <a:gd name="T2" fmla="*/ 168 w 844"/>
                    <a:gd name="T3" fmla="*/ 0 h 516"/>
                    <a:gd name="T4" fmla="*/ 223 w 844"/>
                    <a:gd name="T5" fmla="*/ 32 h 516"/>
                    <a:gd name="T6" fmla="*/ 0 w 844"/>
                    <a:gd name="T7" fmla="*/ 158 h 516"/>
                    <a:gd name="T8" fmla="*/ 620 w 844"/>
                    <a:gd name="T9" fmla="*/ 516 h 516"/>
                    <a:gd name="T10" fmla="*/ 844 w 844"/>
                    <a:gd name="T11" fmla="*/ 389 h 516"/>
                    <a:gd name="T12" fmla="*/ 844 w 844"/>
                    <a:gd name="T13" fmla="*/ 390 h 516"/>
                    <a:gd name="T14" fmla="*/ 844 w 844"/>
                    <a:gd name="T15" fmla="*/ 389 h 516"/>
                    <a:gd name="T16" fmla="*/ 168 w 844"/>
                    <a:gd name="T17" fmla="*/ 0 h 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44" h="516">
                      <a:moveTo>
                        <a:pt x="168" y="0"/>
                      </a:moveTo>
                      <a:lnTo>
                        <a:pt x="168" y="0"/>
                      </a:lnTo>
                      <a:lnTo>
                        <a:pt x="223" y="32"/>
                      </a:lnTo>
                      <a:lnTo>
                        <a:pt x="0" y="158"/>
                      </a:lnTo>
                      <a:lnTo>
                        <a:pt x="620" y="516"/>
                      </a:lnTo>
                      <a:lnTo>
                        <a:pt x="844" y="389"/>
                      </a:lnTo>
                      <a:lnTo>
                        <a:pt x="844" y="390"/>
                      </a:lnTo>
                      <a:lnTo>
                        <a:pt x="844" y="389"/>
                      </a:lnTo>
                      <a:lnTo>
                        <a:pt x="168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18" name="Freeform 122">
                  <a:extLst>
                    <a:ext uri="{FF2B5EF4-FFF2-40B4-BE49-F238E27FC236}">
                      <a16:creationId xmlns:a16="http://schemas.microsoft.com/office/drawing/2014/main" id="{8EF5E847-5DB4-4CB2-9362-4675FD0C39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29445" y="3123252"/>
                  <a:ext cx="3783" cy="3783"/>
                </a:xfrm>
                <a:custGeom>
                  <a:avLst/>
                  <a:gdLst>
                    <a:gd name="T0" fmla="*/ 0 w 3"/>
                    <a:gd name="T1" fmla="*/ 0 h 3"/>
                    <a:gd name="T2" fmla="*/ 3 w 3"/>
                    <a:gd name="T3" fmla="*/ 3 h 3"/>
                    <a:gd name="T4" fmla="*/ 3 w 3"/>
                    <a:gd name="T5" fmla="*/ 3 h 3"/>
                    <a:gd name="T6" fmla="*/ 0 w 3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3">
                      <a:moveTo>
                        <a:pt x="0" y="0"/>
                      </a:moveTo>
                      <a:lnTo>
                        <a:pt x="3" y="3"/>
                      </a:lnTo>
                      <a:lnTo>
                        <a:pt x="3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B6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19" name="Freeform 123">
                  <a:extLst>
                    <a:ext uri="{FF2B5EF4-FFF2-40B4-BE49-F238E27FC236}">
                      <a16:creationId xmlns:a16="http://schemas.microsoft.com/office/drawing/2014/main" id="{2D9BC2F0-119B-450B-9A36-C2BF5ED469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29445" y="3123252"/>
                  <a:ext cx="3783" cy="3783"/>
                </a:xfrm>
                <a:custGeom>
                  <a:avLst/>
                  <a:gdLst>
                    <a:gd name="T0" fmla="*/ 0 w 3"/>
                    <a:gd name="T1" fmla="*/ 0 h 3"/>
                    <a:gd name="T2" fmla="*/ 3 w 3"/>
                    <a:gd name="T3" fmla="*/ 3 h 3"/>
                    <a:gd name="T4" fmla="*/ 3 w 3"/>
                    <a:gd name="T5" fmla="*/ 3 h 3"/>
                    <a:gd name="T6" fmla="*/ 0 w 3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3">
                      <a:moveTo>
                        <a:pt x="0" y="0"/>
                      </a:moveTo>
                      <a:lnTo>
                        <a:pt x="3" y="3"/>
                      </a:lnTo>
                      <a:lnTo>
                        <a:pt x="3" y="3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20" name="Freeform 124">
                  <a:extLst>
                    <a:ext uri="{FF2B5EF4-FFF2-40B4-BE49-F238E27FC236}">
                      <a16:creationId xmlns:a16="http://schemas.microsoft.com/office/drawing/2014/main" id="{0DA6183F-E419-4573-8025-B64B521D01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33228" y="3127035"/>
                  <a:ext cx="145017" cy="84488"/>
                </a:xfrm>
                <a:custGeom>
                  <a:avLst/>
                  <a:gdLst>
                    <a:gd name="T0" fmla="*/ 0 w 115"/>
                    <a:gd name="T1" fmla="*/ 0 h 67"/>
                    <a:gd name="T2" fmla="*/ 0 w 115"/>
                    <a:gd name="T3" fmla="*/ 0 h 67"/>
                    <a:gd name="T4" fmla="*/ 115 w 115"/>
                    <a:gd name="T5" fmla="*/ 67 h 67"/>
                    <a:gd name="T6" fmla="*/ 115 w 115"/>
                    <a:gd name="T7" fmla="*/ 65 h 67"/>
                    <a:gd name="T8" fmla="*/ 0 w 115"/>
                    <a:gd name="T9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5" h="6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15" y="67"/>
                      </a:lnTo>
                      <a:lnTo>
                        <a:pt x="115" y="6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B6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21" name="Freeform 125">
                  <a:extLst>
                    <a:ext uri="{FF2B5EF4-FFF2-40B4-BE49-F238E27FC236}">
                      <a16:creationId xmlns:a16="http://schemas.microsoft.com/office/drawing/2014/main" id="{DE59CBA3-3DCD-408B-BE91-08258A4420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33228" y="3127035"/>
                  <a:ext cx="145017" cy="84488"/>
                </a:xfrm>
                <a:custGeom>
                  <a:avLst/>
                  <a:gdLst>
                    <a:gd name="T0" fmla="*/ 0 w 115"/>
                    <a:gd name="T1" fmla="*/ 0 h 67"/>
                    <a:gd name="T2" fmla="*/ 0 w 115"/>
                    <a:gd name="T3" fmla="*/ 0 h 67"/>
                    <a:gd name="T4" fmla="*/ 115 w 115"/>
                    <a:gd name="T5" fmla="*/ 67 h 67"/>
                    <a:gd name="T6" fmla="*/ 115 w 115"/>
                    <a:gd name="T7" fmla="*/ 65 h 67"/>
                    <a:gd name="T8" fmla="*/ 0 w 115"/>
                    <a:gd name="T9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5" h="6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15" y="67"/>
                      </a:lnTo>
                      <a:lnTo>
                        <a:pt x="115" y="6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22" name="Freeform 126">
                  <a:extLst>
                    <a:ext uri="{FF2B5EF4-FFF2-40B4-BE49-F238E27FC236}">
                      <a16:creationId xmlns:a16="http://schemas.microsoft.com/office/drawing/2014/main" id="{C866C17E-747C-47C2-BD12-55D7F962F8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78246" y="3209001"/>
                  <a:ext cx="40353" cy="25220"/>
                </a:xfrm>
                <a:custGeom>
                  <a:avLst/>
                  <a:gdLst>
                    <a:gd name="T0" fmla="*/ 0 w 32"/>
                    <a:gd name="T1" fmla="*/ 0 h 20"/>
                    <a:gd name="T2" fmla="*/ 0 w 32"/>
                    <a:gd name="T3" fmla="*/ 2 h 20"/>
                    <a:gd name="T4" fmla="*/ 32 w 32"/>
                    <a:gd name="T5" fmla="*/ 20 h 20"/>
                    <a:gd name="T6" fmla="*/ 32 w 32"/>
                    <a:gd name="T7" fmla="*/ 19 h 20"/>
                    <a:gd name="T8" fmla="*/ 0 w 32"/>
                    <a:gd name="T9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20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32" y="20"/>
                      </a:lnTo>
                      <a:lnTo>
                        <a:pt x="32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8ACD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23" name="Freeform 127">
                  <a:extLst>
                    <a:ext uri="{FF2B5EF4-FFF2-40B4-BE49-F238E27FC236}">
                      <a16:creationId xmlns:a16="http://schemas.microsoft.com/office/drawing/2014/main" id="{A63DDE38-5034-4A0B-9BF4-A59F934A50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78246" y="3209001"/>
                  <a:ext cx="40353" cy="25220"/>
                </a:xfrm>
                <a:custGeom>
                  <a:avLst/>
                  <a:gdLst>
                    <a:gd name="T0" fmla="*/ 0 w 32"/>
                    <a:gd name="T1" fmla="*/ 0 h 20"/>
                    <a:gd name="T2" fmla="*/ 0 w 32"/>
                    <a:gd name="T3" fmla="*/ 2 h 20"/>
                    <a:gd name="T4" fmla="*/ 32 w 32"/>
                    <a:gd name="T5" fmla="*/ 20 h 20"/>
                    <a:gd name="T6" fmla="*/ 32 w 32"/>
                    <a:gd name="T7" fmla="*/ 19 h 20"/>
                    <a:gd name="T8" fmla="*/ 0 w 32"/>
                    <a:gd name="T9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20">
                      <a:moveTo>
                        <a:pt x="0" y="0"/>
                      </a:moveTo>
                      <a:lnTo>
                        <a:pt x="0" y="2"/>
                      </a:lnTo>
                      <a:lnTo>
                        <a:pt x="32" y="20"/>
                      </a:lnTo>
                      <a:lnTo>
                        <a:pt x="32" y="19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24" name="Freeform 128">
                  <a:extLst>
                    <a:ext uri="{FF2B5EF4-FFF2-40B4-BE49-F238E27FC236}">
                      <a16:creationId xmlns:a16="http://schemas.microsoft.com/office/drawing/2014/main" id="{D1AFC0CA-8EBD-4359-9CD2-125F1C3B60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18598" y="3232960"/>
                  <a:ext cx="69356" cy="40353"/>
                </a:xfrm>
                <a:custGeom>
                  <a:avLst/>
                  <a:gdLst>
                    <a:gd name="T0" fmla="*/ 0 w 55"/>
                    <a:gd name="T1" fmla="*/ 0 h 32"/>
                    <a:gd name="T2" fmla="*/ 0 w 55"/>
                    <a:gd name="T3" fmla="*/ 1 h 32"/>
                    <a:gd name="T4" fmla="*/ 4 w 55"/>
                    <a:gd name="T5" fmla="*/ 3 h 32"/>
                    <a:gd name="T6" fmla="*/ 53 w 55"/>
                    <a:gd name="T7" fmla="*/ 32 h 32"/>
                    <a:gd name="T8" fmla="*/ 55 w 55"/>
                    <a:gd name="T9" fmla="*/ 30 h 32"/>
                    <a:gd name="T10" fmla="*/ 0 w 55"/>
                    <a:gd name="T11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5" h="32">
                      <a:moveTo>
                        <a:pt x="0" y="0"/>
                      </a:moveTo>
                      <a:lnTo>
                        <a:pt x="0" y="1"/>
                      </a:lnTo>
                      <a:lnTo>
                        <a:pt x="4" y="3"/>
                      </a:lnTo>
                      <a:lnTo>
                        <a:pt x="53" y="32"/>
                      </a:lnTo>
                      <a:lnTo>
                        <a:pt x="55" y="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1A5D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25" name="Freeform 129">
                  <a:extLst>
                    <a:ext uri="{FF2B5EF4-FFF2-40B4-BE49-F238E27FC236}">
                      <a16:creationId xmlns:a16="http://schemas.microsoft.com/office/drawing/2014/main" id="{FFD479C0-A31B-4478-91B5-7D0637D1E6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18598" y="3232960"/>
                  <a:ext cx="69356" cy="40353"/>
                </a:xfrm>
                <a:custGeom>
                  <a:avLst/>
                  <a:gdLst>
                    <a:gd name="T0" fmla="*/ 0 w 55"/>
                    <a:gd name="T1" fmla="*/ 0 h 32"/>
                    <a:gd name="T2" fmla="*/ 0 w 55"/>
                    <a:gd name="T3" fmla="*/ 1 h 32"/>
                    <a:gd name="T4" fmla="*/ 4 w 55"/>
                    <a:gd name="T5" fmla="*/ 3 h 32"/>
                    <a:gd name="T6" fmla="*/ 53 w 55"/>
                    <a:gd name="T7" fmla="*/ 32 h 32"/>
                    <a:gd name="T8" fmla="*/ 55 w 55"/>
                    <a:gd name="T9" fmla="*/ 30 h 32"/>
                    <a:gd name="T10" fmla="*/ 0 w 55"/>
                    <a:gd name="T11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5" h="32">
                      <a:moveTo>
                        <a:pt x="0" y="0"/>
                      </a:moveTo>
                      <a:lnTo>
                        <a:pt x="0" y="1"/>
                      </a:lnTo>
                      <a:lnTo>
                        <a:pt x="4" y="3"/>
                      </a:lnTo>
                      <a:lnTo>
                        <a:pt x="53" y="32"/>
                      </a:lnTo>
                      <a:lnTo>
                        <a:pt x="55" y="3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26" name="Freeform 130">
                  <a:extLst>
                    <a:ext uri="{FF2B5EF4-FFF2-40B4-BE49-F238E27FC236}">
                      <a16:creationId xmlns:a16="http://schemas.microsoft.com/office/drawing/2014/main" id="{83F5C618-282E-442E-AFF4-816D53C589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29445" y="2961842"/>
                  <a:ext cx="284990" cy="165193"/>
                </a:xfrm>
                <a:custGeom>
                  <a:avLst/>
                  <a:gdLst>
                    <a:gd name="T0" fmla="*/ 222 w 226"/>
                    <a:gd name="T1" fmla="*/ 0 h 131"/>
                    <a:gd name="T2" fmla="*/ 0 w 226"/>
                    <a:gd name="T3" fmla="*/ 128 h 131"/>
                    <a:gd name="T4" fmla="*/ 3 w 226"/>
                    <a:gd name="T5" fmla="*/ 131 h 131"/>
                    <a:gd name="T6" fmla="*/ 226 w 226"/>
                    <a:gd name="T7" fmla="*/ 2 h 131"/>
                    <a:gd name="T8" fmla="*/ 222 w 226"/>
                    <a:gd name="T9" fmla="*/ 0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131">
                      <a:moveTo>
                        <a:pt x="222" y="0"/>
                      </a:moveTo>
                      <a:lnTo>
                        <a:pt x="0" y="128"/>
                      </a:lnTo>
                      <a:lnTo>
                        <a:pt x="3" y="131"/>
                      </a:lnTo>
                      <a:lnTo>
                        <a:pt x="226" y="2"/>
                      </a:lnTo>
                      <a:lnTo>
                        <a:pt x="222" y="0"/>
                      </a:lnTo>
                      <a:close/>
                    </a:path>
                  </a:pathLst>
                </a:custGeom>
                <a:solidFill>
                  <a:srgbClr val="59B8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27" name="Freeform 131">
                  <a:extLst>
                    <a:ext uri="{FF2B5EF4-FFF2-40B4-BE49-F238E27FC236}">
                      <a16:creationId xmlns:a16="http://schemas.microsoft.com/office/drawing/2014/main" id="{08512353-8EB6-4228-A6D3-AC0774FA8E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29445" y="2961842"/>
                  <a:ext cx="284990" cy="165193"/>
                </a:xfrm>
                <a:custGeom>
                  <a:avLst/>
                  <a:gdLst>
                    <a:gd name="T0" fmla="*/ 222 w 226"/>
                    <a:gd name="T1" fmla="*/ 0 h 131"/>
                    <a:gd name="T2" fmla="*/ 0 w 226"/>
                    <a:gd name="T3" fmla="*/ 128 h 131"/>
                    <a:gd name="T4" fmla="*/ 3 w 226"/>
                    <a:gd name="T5" fmla="*/ 131 h 131"/>
                    <a:gd name="T6" fmla="*/ 226 w 226"/>
                    <a:gd name="T7" fmla="*/ 2 h 131"/>
                    <a:gd name="T8" fmla="*/ 222 w 226"/>
                    <a:gd name="T9" fmla="*/ 0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131">
                      <a:moveTo>
                        <a:pt x="222" y="0"/>
                      </a:moveTo>
                      <a:lnTo>
                        <a:pt x="0" y="128"/>
                      </a:lnTo>
                      <a:lnTo>
                        <a:pt x="3" y="131"/>
                      </a:lnTo>
                      <a:lnTo>
                        <a:pt x="226" y="2"/>
                      </a:lnTo>
                      <a:lnTo>
                        <a:pt x="22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28" name="Freeform 132">
                  <a:extLst>
                    <a:ext uri="{FF2B5EF4-FFF2-40B4-BE49-F238E27FC236}">
                      <a16:creationId xmlns:a16="http://schemas.microsoft.com/office/drawing/2014/main" id="{A0FBD37C-B4FC-49CF-8528-24C477FE4D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33228" y="2964364"/>
                  <a:ext cx="424963" cy="244637"/>
                </a:xfrm>
                <a:custGeom>
                  <a:avLst/>
                  <a:gdLst>
                    <a:gd name="T0" fmla="*/ 223 w 337"/>
                    <a:gd name="T1" fmla="*/ 0 h 194"/>
                    <a:gd name="T2" fmla="*/ 0 w 337"/>
                    <a:gd name="T3" fmla="*/ 129 h 194"/>
                    <a:gd name="T4" fmla="*/ 115 w 337"/>
                    <a:gd name="T5" fmla="*/ 194 h 194"/>
                    <a:gd name="T6" fmla="*/ 337 w 337"/>
                    <a:gd name="T7" fmla="*/ 66 h 194"/>
                    <a:gd name="T8" fmla="*/ 223 w 337"/>
                    <a:gd name="T9" fmla="*/ 0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7" h="194">
                      <a:moveTo>
                        <a:pt x="223" y="0"/>
                      </a:moveTo>
                      <a:lnTo>
                        <a:pt x="0" y="129"/>
                      </a:lnTo>
                      <a:lnTo>
                        <a:pt x="115" y="194"/>
                      </a:lnTo>
                      <a:lnTo>
                        <a:pt x="337" y="66"/>
                      </a:lnTo>
                      <a:lnTo>
                        <a:pt x="223" y="0"/>
                      </a:lnTo>
                      <a:close/>
                    </a:path>
                  </a:pathLst>
                </a:custGeom>
                <a:solidFill>
                  <a:srgbClr val="58B8E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29" name="Freeform 133">
                  <a:extLst>
                    <a:ext uri="{FF2B5EF4-FFF2-40B4-BE49-F238E27FC236}">
                      <a16:creationId xmlns:a16="http://schemas.microsoft.com/office/drawing/2014/main" id="{308DCBFC-2A4D-4A48-87CB-B22663E67E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33228" y="2964364"/>
                  <a:ext cx="424963" cy="244637"/>
                </a:xfrm>
                <a:custGeom>
                  <a:avLst/>
                  <a:gdLst>
                    <a:gd name="T0" fmla="*/ 223 w 337"/>
                    <a:gd name="T1" fmla="*/ 0 h 194"/>
                    <a:gd name="T2" fmla="*/ 0 w 337"/>
                    <a:gd name="T3" fmla="*/ 129 h 194"/>
                    <a:gd name="T4" fmla="*/ 115 w 337"/>
                    <a:gd name="T5" fmla="*/ 194 h 194"/>
                    <a:gd name="T6" fmla="*/ 337 w 337"/>
                    <a:gd name="T7" fmla="*/ 66 h 194"/>
                    <a:gd name="T8" fmla="*/ 223 w 337"/>
                    <a:gd name="T9" fmla="*/ 0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7" h="194">
                      <a:moveTo>
                        <a:pt x="223" y="0"/>
                      </a:moveTo>
                      <a:lnTo>
                        <a:pt x="0" y="129"/>
                      </a:lnTo>
                      <a:lnTo>
                        <a:pt x="115" y="194"/>
                      </a:lnTo>
                      <a:lnTo>
                        <a:pt x="337" y="66"/>
                      </a:lnTo>
                      <a:lnTo>
                        <a:pt x="22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30" name="Freeform 134">
                  <a:extLst>
                    <a:ext uri="{FF2B5EF4-FFF2-40B4-BE49-F238E27FC236}">
                      <a16:creationId xmlns:a16="http://schemas.microsoft.com/office/drawing/2014/main" id="{101E72B7-1CB6-4FE8-83B0-D4F8481315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78246" y="3047591"/>
                  <a:ext cx="321560" cy="185370"/>
                </a:xfrm>
                <a:custGeom>
                  <a:avLst/>
                  <a:gdLst>
                    <a:gd name="T0" fmla="*/ 222 w 255"/>
                    <a:gd name="T1" fmla="*/ 0 h 147"/>
                    <a:gd name="T2" fmla="*/ 0 w 255"/>
                    <a:gd name="T3" fmla="*/ 128 h 147"/>
                    <a:gd name="T4" fmla="*/ 32 w 255"/>
                    <a:gd name="T5" fmla="*/ 147 h 147"/>
                    <a:gd name="T6" fmla="*/ 255 w 255"/>
                    <a:gd name="T7" fmla="*/ 19 h 147"/>
                    <a:gd name="T8" fmla="*/ 222 w 255"/>
                    <a:gd name="T9" fmla="*/ 0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5" h="147">
                      <a:moveTo>
                        <a:pt x="222" y="0"/>
                      </a:moveTo>
                      <a:lnTo>
                        <a:pt x="0" y="128"/>
                      </a:lnTo>
                      <a:lnTo>
                        <a:pt x="32" y="147"/>
                      </a:lnTo>
                      <a:lnTo>
                        <a:pt x="255" y="19"/>
                      </a:lnTo>
                      <a:lnTo>
                        <a:pt x="222" y="0"/>
                      </a:lnTo>
                      <a:close/>
                    </a:path>
                  </a:pathLst>
                </a:custGeom>
                <a:solidFill>
                  <a:srgbClr val="54B5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31" name="Freeform 135">
                  <a:extLst>
                    <a:ext uri="{FF2B5EF4-FFF2-40B4-BE49-F238E27FC236}">
                      <a16:creationId xmlns:a16="http://schemas.microsoft.com/office/drawing/2014/main" id="{944FCD3D-A140-4163-9AFC-3E51382473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78246" y="3047591"/>
                  <a:ext cx="321560" cy="185370"/>
                </a:xfrm>
                <a:custGeom>
                  <a:avLst/>
                  <a:gdLst>
                    <a:gd name="T0" fmla="*/ 222 w 255"/>
                    <a:gd name="T1" fmla="*/ 0 h 147"/>
                    <a:gd name="T2" fmla="*/ 0 w 255"/>
                    <a:gd name="T3" fmla="*/ 128 h 147"/>
                    <a:gd name="T4" fmla="*/ 32 w 255"/>
                    <a:gd name="T5" fmla="*/ 147 h 147"/>
                    <a:gd name="T6" fmla="*/ 255 w 255"/>
                    <a:gd name="T7" fmla="*/ 19 h 147"/>
                    <a:gd name="T8" fmla="*/ 222 w 255"/>
                    <a:gd name="T9" fmla="*/ 0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5" h="147">
                      <a:moveTo>
                        <a:pt x="222" y="0"/>
                      </a:moveTo>
                      <a:lnTo>
                        <a:pt x="0" y="128"/>
                      </a:lnTo>
                      <a:lnTo>
                        <a:pt x="32" y="147"/>
                      </a:lnTo>
                      <a:lnTo>
                        <a:pt x="255" y="19"/>
                      </a:lnTo>
                      <a:lnTo>
                        <a:pt x="22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32" name="Freeform 136">
                  <a:extLst>
                    <a:ext uri="{FF2B5EF4-FFF2-40B4-BE49-F238E27FC236}">
                      <a16:creationId xmlns:a16="http://schemas.microsoft.com/office/drawing/2014/main" id="{E0AC0892-8E0A-47B2-9EC6-377EF57485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18598" y="3071550"/>
                  <a:ext cx="350563" cy="199241"/>
                </a:xfrm>
                <a:custGeom>
                  <a:avLst/>
                  <a:gdLst>
                    <a:gd name="T0" fmla="*/ 223 w 278"/>
                    <a:gd name="T1" fmla="*/ 0 h 158"/>
                    <a:gd name="T2" fmla="*/ 0 w 278"/>
                    <a:gd name="T3" fmla="*/ 128 h 158"/>
                    <a:gd name="T4" fmla="*/ 55 w 278"/>
                    <a:gd name="T5" fmla="*/ 158 h 158"/>
                    <a:gd name="T6" fmla="*/ 278 w 278"/>
                    <a:gd name="T7" fmla="*/ 32 h 158"/>
                    <a:gd name="T8" fmla="*/ 223 w 278"/>
                    <a:gd name="T9" fmla="*/ 0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8" h="158">
                      <a:moveTo>
                        <a:pt x="223" y="0"/>
                      </a:moveTo>
                      <a:lnTo>
                        <a:pt x="0" y="128"/>
                      </a:lnTo>
                      <a:lnTo>
                        <a:pt x="55" y="158"/>
                      </a:lnTo>
                      <a:lnTo>
                        <a:pt x="278" y="32"/>
                      </a:lnTo>
                      <a:lnTo>
                        <a:pt x="223" y="0"/>
                      </a:lnTo>
                      <a:close/>
                    </a:path>
                  </a:pathLst>
                </a:custGeom>
                <a:solidFill>
                  <a:srgbClr val="52B3E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33" name="Freeform 137">
                  <a:extLst>
                    <a:ext uri="{FF2B5EF4-FFF2-40B4-BE49-F238E27FC236}">
                      <a16:creationId xmlns:a16="http://schemas.microsoft.com/office/drawing/2014/main" id="{C14BFC24-A657-42AF-966F-7F8CC2F72A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18598" y="3071550"/>
                  <a:ext cx="350563" cy="199241"/>
                </a:xfrm>
                <a:custGeom>
                  <a:avLst/>
                  <a:gdLst>
                    <a:gd name="T0" fmla="*/ 223 w 278"/>
                    <a:gd name="T1" fmla="*/ 0 h 158"/>
                    <a:gd name="T2" fmla="*/ 0 w 278"/>
                    <a:gd name="T3" fmla="*/ 128 h 158"/>
                    <a:gd name="T4" fmla="*/ 55 w 278"/>
                    <a:gd name="T5" fmla="*/ 158 h 158"/>
                    <a:gd name="T6" fmla="*/ 278 w 278"/>
                    <a:gd name="T7" fmla="*/ 32 h 158"/>
                    <a:gd name="T8" fmla="*/ 223 w 278"/>
                    <a:gd name="T9" fmla="*/ 0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8" h="158">
                      <a:moveTo>
                        <a:pt x="223" y="0"/>
                      </a:moveTo>
                      <a:lnTo>
                        <a:pt x="0" y="128"/>
                      </a:lnTo>
                      <a:lnTo>
                        <a:pt x="55" y="158"/>
                      </a:lnTo>
                      <a:lnTo>
                        <a:pt x="278" y="32"/>
                      </a:lnTo>
                      <a:lnTo>
                        <a:pt x="22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34" name="Freeform 138">
                  <a:extLst>
                    <a:ext uri="{FF2B5EF4-FFF2-40B4-BE49-F238E27FC236}">
                      <a16:creationId xmlns:a16="http://schemas.microsoft.com/office/drawing/2014/main" id="{31C22767-34A9-4AC0-8D11-3BFE30AF22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29445" y="3129557"/>
                  <a:ext cx="103403" cy="107187"/>
                </a:xfrm>
                <a:custGeom>
                  <a:avLst/>
                  <a:gdLst>
                    <a:gd name="T0" fmla="*/ 0 w 82"/>
                    <a:gd name="T1" fmla="*/ 0 h 85"/>
                    <a:gd name="T2" fmla="*/ 0 w 82"/>
                    <a:gd name="T3" fmla="*/ 0 h 85"/>
                    <a:gd name="T4" fmla="*/ 0 w 82"/>
                    <a:gd name="T5" fmla="*/ 36 h 85"/>
                    <a:gd name="T6" fmla="*/ 82 w 82"/>
                    <a:gd name="T7" fmla="*/ 85 h 85"/>
                    <a:gd name="T8" fmla="*/ 82 w 82"/>
                    <a:gd name="T9" fmla="*/ 85 h 85"/>
                    <a:gd name="T10" fmla="*/ 0 w 82"/>
                    <a:gd name="T11" fmla="*/ 36 h 85"/>
                    <a:gd name="T12" fmla="*/ 0 w 82"/>
                    <a:gd name="T13" fmla="*/ 0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2" h="8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36"/>
                      </a:lnTo>
                      <a:lnTo>
                        <a:pt x="82" y="85"/>
                      </a:lnTo>
                      <a:lnTo>
                        <a:pt x="82" y="85"/>
                      </a:lnTo>
                      <a:lnTo>
                        <a:pt x="0" y="3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E8B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35" name="Freeform 139">
                  <a:extLst>
                    <a:ext uri="{FF2B5EF4-FFF2-40B4-BE49-F238E27FC236}">
                      <a16:creationId xmlns:a16="http://schemas.microsoft.com/office/drawing/2014/main" id="{6A87946E-C826-4225-B85E-81717CB319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29445" y="3129557"/>
                  <a:ext cx="103403" cy="107187"/>
                </a:xfrm>
                <a:custGeom>
                  <a:avLst/>
                  <a:gdLst>
                    <a:gd name="T0" fmla="*/ 0 w 82"/>
                    <a:gd name="T1" fmla="*/ 0 h 85"/>
                    <a:gd name="T2" fmla="*/ 0 w 82"/>
                    <a:gd name="T3" fmla="*/ 0 h 85"/>
                    <a:gd name="T4" fmla="*/ 0 w 82"/>
                    <a:gd name="T5" fmla="*/ 36 h 85"/>
                    <a:gd name="T6" fmla="*/ 82 w 82"/>
                    <a:gd name="T7" fmla="*/ 85 h 85"/>
                    <a:gd name="T8" fmla="*/ 82 w 82"/>
                    <a:gd name="T9" fmla="*/ 85 h 85"/>
                    <a:gd name="T10" fmla="*/ 0 w 82"/>
                    <a:gd name="T11" fmla="*/ 36 h 85"/>
                    <a:gd name="T12" fmla="*/ 0 w 82"/>
                    <a:gd name="T13" fmla="*/ 0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2" h="8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36"/>
                      </a:lnTo>
                      <a:lnTo>
                        <a:pt x="82" y="85"/>
                      </a:lnTo>
                      <a:lnTo>
                        <a:pt x="82" y="85"/>
                      </a:lnTo>
                      <a:lnTo>
                        <a:pt x="0" y="36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36" name="Freeform 140">
                  <a:extLst>
                    <a:ext uri="{FF2B5EF4-FFF2-40B4-BE49-F238E27FC236}">
                      <a16:creationId xmlns:a16="http://schemas.microsoft.com/office/drawing/2014/main" id="{1CBD3346-897E-4AF3-92FD-EA10322A24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32849" y="3236743"/>
                  <a:ext cx="42875" cy="21437"/>
                </a:xfrm>
                <a:custGeom>
                  <a:avLst/>
                  <a:gdLst>
                    <a:gd name="T0" fmla="*/ 0 w 34"/>
                    <a:gd name="T1" fmla="*/ 0 h 17"/>
                    <a:gd name="T2" fmla="*/ 0 w 34"/>
                    <a:gd name="T3" fmla="*/ 0 h 17"/>
                    <a:gd name="T4" fmla="*/ 34 w 34"/>
                    <a:gd name="T5" fmla="*/ 17 h 17"/>
                    <a:gd name="T6" fmla="*/ 34 w 34"/>
                    <a:gd name="T7" fmla="*/ 17 h 17"/>
                    <a:gd name="T8" fmla="*/ 0 w 34"/>
                    <a:gd name="T9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1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4" y="17"/>
                      </a:lnTo>
                      <a:lnTo>
                        <a:pt x="34" y="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5849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37" name="Freeform 141">
                  <a:extLst>
                    <a:ext uri="{FF2B5EF4-FFF2-40B4-BE49-F238E27FC236}">
                      <a16:creationId xmlns:a16="http://schemas.microsoft.com/office/drawing/2014/main" id="{51A59EBC-8255-464B-98A4-56996163D8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32849" y="3236743"/>
                  <a:ext cx="42875" cy="21437"/>
                </a:xfrm>
                <a:custGeom>
                  <a:avLst/>
                  <a:gdLst>
                    <a:gd name="T0" fmla="*/ 0 w 34"/>
                    <a:gd name="T1" fmla="*/ 0 h 17"/>
                    <a:gd name="T2" fmla="*/ 0 w 34"/>
                    <a:gd name="T3" fmla="*/ 0 h 17"/>
                    <a:gd name="T4" fmla="*/ 34 w 34"/>
                    <a:gd name="T5" fmla="*/ 17 h 17"/>
                    <a:gd name="T6" fmla="*/ 34 w 34"/>
                    <a:gd name="T7" fmla="*/ 17 h 17"/>
                    <a:gd name="T8" fmla="*/ 0 w 34"/>
                    <a:gd name="T9" fmla="*/ 0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1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4" y="17"/>
                      </a:lnTo>
                      <a:lnTo>
                        <a:pt x="34" y="1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38" name="Freeform 142">
                  <a:extLst>
                    <a:ext uri="{FF2B5EF4-FFF2-40B4-BE49-F238E27FC236}">
                      <a16:creationId xmlns:a16="http://schemas.microsoft.com/office/drawing/2014/main" id="{094BC15B-2919-485E-BD70-39163D425F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75723" y="3258181"/>
                  <a:ext cx="894062" cy="515756"/>
                </a:xfrm>
                <a:custGeom>
                  <a:avLst/>
                  <a:gdLst>
                    <a:gd name="T0" fmla="*/ 0 w 709"/>
                    <a:gd name="T1" fmla="*/ 0 h 409"/>
                    <a:gd name="T2" fmla="*/ 0 w 709"/>
                    <a:gd name="T3" fmla="*/ 0 h 409"/>
                    <a:gd name="T4" fmla="*/ 709 w 709"/>
                    <a:gd name="T5" fmla="*/ 409 h 409"/>
                    <a:gd name="T6" fmla="*/ 709 w 709"/>
                    <a:gd name="T7" fmla="*/ 368 h 409"/>
                    <a:gd name="T8" fmla="*/ 709 w 709"/>
                    <a:gd name="T9" fmla="*/ 368 h 409"/>
                    <a:gd name="T10" fmla="*/ 87 w 709"/>
                    <a:gd name="T11" fmla="*/ 12 h 409"/>
                    <a:gd name="T12" fmla="*/ 87 w 709"/>
                    <a:gd name="T13" fmla="*/ 12 h 409"/>
                    <a:gd name="T14" fmla="*/ 87 w 709"/>
                    <a:gd name="T15" fmla="*/ 51 h 409"/>
                    <a:gd name="T16" fmla="*/ 0 w 709"/>
                    <a:gd name="T17" fmla="*/ 0 h 4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09" h="40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09" y="409"/>
                      </a:lnTo>
                      <a:lnTo>
                        <a:pt x="709" y="368"/>
                      </a:lnTo>
                      <a:lnTo>
                        <a:pt x="709" y="368"/>
                      </a:lnTo>
                      <a:lnTo>
                        <a:pt x="87" y="12"/>
                      </a:lnTo>
                      <a:lnTo>
                        <a:pt x="87" y="12"/>
                      </a:lnTo>
                      <a:lnTo>
                        <a:pt x="87" y="5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0809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39" name="Freeform 143">
                  <a:extLst>
                    <a:ext uri="{FF2B5EF4-FFF2-40B4-BE49-F238E27FC236}">
                      <a16:creationId xmlns:a16="http://schemas.microsoft.com/office/drawing/2014/main" id="{6DBDFAB8-1C61-4E29-A512-11D1788198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75723" y="3258181"/>
                  <a:ext cx="894062" cy="515756"/>
                </a:xfrm>
                <a:custGeom>
                  <a:avLst/>
                  <a:gdLst>
                    <a:gd name="T0" fmla="*/ 0 w 709"/>
                    <a:gd name="T1" fmla="*/ 0 h 409"/>
                    <a:gd name="T2" fmla="*/ 0 w 709"/>
                    <a:gd name="T3" fmla="*/ 0 h 409"/>
                    <a:gd name="T4" fmla="*/ 709 w 709"/>
                    <a:gd name="T5" fmla="*/ 409 h 409"/>
                    <a:gd name="T6" fmla="*/ 709 w 709"/>
                    <a:gd name="T7" fmla="*/ 368 h 409"/>
                    <a:gd name="T8" fmla="*/ 709 w 709"/>
                    <a:gd name="T9" fmla="*/ 368 h 409"/>
                    <a:gd name="T10" fmla="*/ 87 w 709"/>
                    <a:gd name="T11" fmla="*/ 12 h 409"/>
                    <a:gd name="T12" fmla="*/ 87 w 709"/>
                    <a:gd name="T13" fmla="*/ 12 h 409"/>
                    <a:gd name="T14" fmla="*/ 87 w 709"/>
                    <a:gd name="T15" fmla="*/ 51 h 409"/>
                    <a:gd name="T16" fmla="*/ 0 w 709"/>
                    <a:gd name="T17" fmla="*/ 0 h 4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09" h="40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09" y="409"/>
                      </a:lnTo>
                      <a:lnTo>
                        <a:pt x="709" y="368"/>
                      </a:lnTo>
                      <a:lnTo>
                        <a:pt x="709" y="368"/>
                      </a:lnTo>
                      <a:lnTo>
                        <a:pt x="87" y="12"/>
                      </a:lnTo>
                      <a:lnTo>
                        <a:pt x="87" y="12"/>
                      </a:lnTo>
                      <a:lnTo>
                        <a:pt x="87" y="5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40" name="Freeform 144">
                  <a:extLst>
                    <a:ext uri="{FF2B5EF4-FFF2-40B4-BE49-F238E27FC236}">
                      <a16:creationId xmlns:a16="http://schemas.microsoft.com/office/drawing/2014/main" id="{5F0439A1-F0E5-4E35-9526-B308009251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29445" y="3123252"/>
                  <a:ext cx="3783" cy="3783"/>
                </a:xfrm>
                <a:custGeom>
                  <a:avLst/>
                  <a:gdLst>
                    <a:gd name="T0" fmla="*/ 0 w 3"/>
                    <a:gd name="T1" fmla="*/ 0 h 3"/>
                    <a:gd name="T2" fmla="*/ 3 w 3"/>
                    <a:gd name="T3" fmla="*/ 3 h 3"/>
                    <a:gd name="T4" fmla="*/ 3 w 3"/>
                    <a:gd name="T5" fmla="*/ 3 h 3"/>
                    <a:gd name="T6" fmla="*/ 0 w 3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3">
                      <a:moveTo>
                        <a:pt x="0" y="0"/>
                      </a:moveTo>
                      <a:lnTo>
                        <a:pt x="3" y="3"/>
                      </a:lnTo>
                      <a:lnTo>
                        <a:pt x="3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E8A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41" name="Freeform 145">
                  <a:extLst>
                    <a:ext uri="{FF2B5EF4-FFF2-40B4-BE49-F238E27FC236}">
                      <a16:creationId xmlns:a16="http://schemas.microsoft.com/office/drawing/2014/main" id="{195695DC-ECEA-4D9F-9EAA-9F62B073FF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29445" y="3123252"/>
                  <a:ext cx="3783" cy="3783"/>
                </a:xfrm>
                <a:custGeom>
                  <a:avLst/>
                  <a:gdLst>
                    <a:gd name="T0" fmla="*/ 0 w 3"/>
                    <a:gd name="T1" fmla="*/ 0 h 3"/>
                    <a:gd name="T2" fmla="*/ 3 w 3"/>
                    <a:gd name="T3" fmla="*/ 3 h 3"/>
                    <a:gd name="T4" fmla="*/ 3 w 3"/>
                    <a:gd name="T5" fmla="*/ 3 h 3"/>
                    <a:gd name="T6" fmla="*/ 0 w 3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3">
                      <a:moveTo>
                        <a:pt x="0" y="0"/>
                      </a:moveTo>
                      <a:lnTo>
                        <a:pt x="3" y="3"/>
                      </a:lnTo>
                      <a:lnTo>
                        <a:pt x="3" y="3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42" name="Freeform 146">
                  <a:extLst>
                    <a:ext uri="{FF2B5EF4-FFF2-40B4-BE49-F238E27FC236}">
                      <a16:creationId xmlns:a16="http://schemas.microsoft.com/office/drawing/2014/main" id="{D02CA9EA-1785-4085-A609-24B681050D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33228" y="3127035"/>
                  <a:ext cx="145017" cy="84488"/>
                </a:xfrm>
                <a:custGeom>
                  <a:avLst/>
                  <a:gdLst>
                    <a:gd name="T0" fmla="*/ 0 w 115"/>
                    <a:gd name="T1" fmla="*/ 0 h 67"/>
                    <a:gd name="T2" fmla="*/ 0 w 115"/>
                    <a:gd name="T3" fmla="*/ 0 h 67"/>
                    <a:gd name="T4" fmla="*/ 115 w 115"/>
                    <a:gd name="T5" fmla="*/ 67 h 67"/>
                    <a:gd name="T6" fmla="*/ 115 w 115"/>
                    <a:gd name="T7" fmla="*/ 67 h 67"/>
                    <a:gd name="T8" fmla="*/ 0 w 115"/>
                    <a:gd name="T9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5" h="6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15" y="67"/>
                      </a:lnTo>
                      <a:lnTo>
                        <a:pt x="115" y="6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E8B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43" name="Freeform 147">
                  <a:extLst>
                    <a:ext uri="{FF2B5EF4-FFF2-40B4-BE49-F238E27FC236}">
                      <a16:creationId xmlns:a16="http://schemas.microsoft.com/office/drawing/2014/main" id="{D40F404A-8D0E-46B1-ACEB-72EE40F5D3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33228" y="3127035"/>
                  <a:ext cx="145017" cy="84488"/>
                </a:xfrm>
                <a:custGeom>
                  <a:avLst/>
                  <a:gdLst>
                    <a:gd name="T0" fmla="*/ 0 w 115"/>
                    <a:gd name="T1" fmla="*/ 0 h 67"/>
                    <a:gd name="T2" fmla="*/ 0 w 115"/>
                    <a:gd name="T3" fmla="*/ 0 h 67"/>
                    <a:gd name="T4" fmla="*/ 115 w 115"/>
                    <a:gd name="T5" fmla="*/ 67 h 67"/>
                    <a:gd name="T6" fmla="*/ 115 w 115"/>
                    <a:gd name="T7" fmla="*/ 67 h 67"/>
                    <a:gd name="T8" fmla="*/ 0 w 115"/>
                    <a:gd name="T9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5" h="6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15" y="67"/>
                      </a:lnTo>
                      <a:lnTo>
                        <a:pt x="115" y="6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44" name="Freeform 148">
                  <a:extLst>
                    <a:ext uri="{FF2B5EF4-FFF2-40B4-BE49-F238E27FC236}">
                      <a16:creationId xmlns:a16="http://schemas.microsoft.com/office/drawing/2014/main" id="{5D470AD1-5DF2-4E1B-AB33-E367EDB86B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78246" y="3211523"/>
                  <a:ext cx="40353" cy="22698"/>
                </a:xfrm>
                <a:custGeom>
                  <a:avLst/>
                  <a:gdLst>
                    <a:gd name="T0" fmla="*/ 0 w 32"/>
                    <a:gd name="T1" fmla="*/ 0 h 18"/>
                    <a:gd name="T2" fmla="*/ 0 w 32"/>
                    <a:gd name="T3" fmla="*/ 0 h 18"/>
                    <a:gd name="T4" fmla="*/ 32 w 32"/>
                    <a:gd name="T5" fmla="*/ 18 h 18"/>
                    <a:gd name="T6" fmla="*/ 32 w 32"/>
                    <a:gd name="T7" fmla="*/ 18 h 18"/>
                    <a:gd name="T8" fmla="*/ 0 w 32"/>
                    <a:gd name="T9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1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5849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45" name="Freeform 149">
                  <a:extLst>
                    <a:ext uri="{FF2B5EF4-FFF2-40B4-BE49-F238E27FC236}">
                      <a16:creationId xmlns:a16="http://schemas.microsoft.com/office/drawing/2014/main" id="{2A63622F-5EE9-4A52-B756-2F68CC1A16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78246" y="3211523"/>
                  <a:ext cx="40353" cy="22698"/>
                </a:xfrm>
                <a:custGeom>
                  <a:avLst/>
                  <a:gdLst>
                    <a:gd name="T0" fmla="*/ 0 w 32"/>
                    <a:gd name="T1" fmla="*/ 0 h 18"/>
                    <a:gd name="T2" fmla="*/ 0 w 32"/>
                    <a:gd name="T3" fmla="*/ 0 h 18"/>
                    <a:gd name="T4" fmla="*/ 32 w 32"/>
                    <a:gd name="T5" fmla="*/ 18 h 18"/>
                    <a:gd name="T6" fmla="*/ 32 w 32"/>
                    <a:gd name="T7" fmla="*/ 18 h 18"/>
                    <a:gd name="T8" fmla="*/ 0 w 32"/>
                    <a:gd name="T9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1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46" name="Freeform 150">
                  <a:extLst>
                    <a:ext uri="{FF2B5EF4-FFF2-40B4-BE49-F238E27FC236}">
                      <a16:creationId xmlns:a16="http://schemas.microsoft.com/office/drawing/2014/main" id="{8DB17289-C00B-45A6-992B-C5F5951FF2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18598" y="3234221"/>
                  <a:ext cx="66834" cy="39092"/>
                </a:xfrm>
                <a:custGeom>
                  <a:avLst/>
                  <a:gdLst>
                    <a:gd name="T0" fmla="*/ 0 w 53"/>
                    <a:gd name="T1" fmla="*/ 0 h 31"/>
                    <a:gd name="T2" fmla="*/ 0 w 53"/>
                    <a:gd name="T3" fmla="*/ 0 h 31"/>
                    <a:gd name="T4" fmla="*/ 53 w 53"/>
                    <a:gd name="T5" fmla="*/ 31 h 31"/>
                    <a:gd name="T6" fmla="*/ 4 w 53"/>
                    <a:gd name="T7" fmla="*/ 2 h 31"/>
                    <a:gd name="T8" fmla="*/ 0 w 53"/>
                    <a:gd name="T9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3" h="3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3" y="31"/>
                      </a:lnTo>
                      <a:lnTo>
                        <a:pt x="4" y="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0809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47" name="Freeform 151">
                  <a:extLst>
                    <a:ext uri="{FF2B5EF4-FFF2-40B4-BE49-F238E27FC236}">
                      <a16:creationId xmlns:a16="http://schemas.microsoft.com/office/drawing/2014/main" id="{CEFEFA53-E66E-4E15-A33B-E9887A7FA9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18598" y="3234221"/>
                  <a:ext cx="66834" cy="39092"/>
                </a:xfrm>
                <a:custGeom>
                  <a:avLst/>
                  <a:gdLst>
                    <a:gd name="T0" fmla="*/ 0 w 53"/>
                    <a:gd name="T1" fmla="*/ 0 h 31"/>
                    <a:gd name="T2" fmla="*/ 0 w 53"/>
                    <a:gd name="T3" fmla="*/ 0 h 31"/>
                    <a:gd name="T4" fmla="*/ 53 w 53"/>
                    <a:gd name="T5" fmla="*/ 31 h 31"/>
                    <a:gd name="T6" fmla="*/ 4 w 53"/>
                    <a:gd name="T7" fmla="*/ 2 h 31"/>
                    <a:gd name="T8" fmla="*/ 0 w 53"/>
                    <a:gd name="T9" fmla="*/ 0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3" h="3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3" y="31"/>
                      </a:lnTo>
                      <a:lnTo>
                        <a:pt x="4" y="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48" name="Freeform 152">
                  <a:extLst>
                    <a:ext uri="{FF2B5EF4-FFF2-40B4-BE49-F238E27FC236}">
                      <a16:creationId xmlns:a16="http://schemas.microsoft.com/office/drawing/2014/main" id="{E2FA12A1-8C9C-4BEF-AE27-89A0B0026A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23642" y="3236743"/>
                  <a:ext cx="61790" cy="36570"/>
                </a:xfrm>
                <a:custGeom>
                  <a:avLst/>
                  <a:gdLst>
                    <a:gd name="T0" fmla="*/ 0 w 49"/>
                    <a:gd name="T1" fmla="*/ 0 h 29"/>
                    <a:gd name="T2" fmla="*/ 49 w 49"/>
                    <a:gd name="T3" fmla="*/ 29 h 29"/>
                    <a:gd name="T4" fmla="*/ 49 w 49"/>
                    <a:gd name="T5" fmla="*/ 29 h 29"/>
                    <a:gd name="T6" fmla="*/ 0 w 49"/>
                    <a:gd name="T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9" h="29">
                      <a:moveTo>
                        <a:pt x="0" y="0"/>
                      </a:moveTo>
                      <a:lnTo>
                        <a:pt x="49" y="29"/>
                      </a:lnTo>
                      <a:lnTo>
                        <a:pt x="49" y="2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3819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49" name="Freeform 153">
                  <a:extLst>
                    <a:ext uri="{FF2B5EF4-FFF2-40B4-BE49-F238E27FC236}">
                      <a16:creationId xmlns:a16="http://schemas.microsoft.com/office/drawing/2014/main" id="{D911D4A9-34FD-4D40-814A-21131AAE37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23642" y="3236743"/>
                  <a:ext cx="61790" cy="36570"/>
                </a:xfrm>
                <a:custGeom>
                  <a:avLst/>
                  <a:gdLst>
                    <a:gd name="T0" fmla="*/ 0 w 49"/>
                    <a:gd name="T1" fmla="*/ 0 h 29"/>
                    <a:gd name="T2" fmla="*/ 49 w 49"/>
                    <a:gd name="T3" fmla="*/ 29 h 29"/>
                    <a:gd name="T4" fmla="*/ 49 w 49"/>
                    <a:gd name="T5" fmla="*/ 29 h 29"/>
                    <a:gd name="T6" fmla="*/ 0 w 49"/>
                    <a:gd name="T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9" h="29">
                      <a:moveTo>
                        <a:pt x="0" y="0"/>
                      </a:moveTo>
                      <a:lnTo>
                        <a:pt x="49" y="29"/>
                      </a:lnTo>
                      <a:lnTo>
                        <a:pt x="49" y="29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50" name="Rectangle 154">
                  <a:extLst>
                    <a:ext uri="{FF2B5EF4-FFF2-40B4-BE49-F238E27FC236}">
                      <a16:creationId xmlns:a16="http://schemas.microsoft.com/office/drawing/2014/main" id="{C2C7A9B6-FB8D-44CB-8FB6-D8AD015163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569785" y="3773937"/>
                  <a:ext cx="1261" cy="1261"/>
                </a:xfrm>
                <a:prstGeom prst="rect">
                  <a:avLst/>
                </a:prstGeom>
                <a:solidFill>
                  <a:srgbClr val="50809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51" name="Freeform 155">
                  <a:extLst>
                    <a:ext uri="{FF2B5EF4-FFF2-40B4-BE49-F238E27FC236}">
                      <a16:creationId xmlns:a16="http://schemas.microsoft.com/office/drawing/2014/main" id="{CB68FA0C-066E-45F8-9736-2921801417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69785" y="3773937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52" name="Freeform 156">
                  <a:extLst>
                    <a:ext uri="{FF2B5EF4-FFF2-40B4-BE49-F238E27FC236}">
                      <a16:creationId xmlns:a16="http://schemas.microsoft.com/office/drawing/2014/main" id="{EF7EC9CC-1A02-48CB-8708-F39F4AB35EF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569785" y="3563347"/>
                  <a:ext cx="282468" cy="210590"/>
                </a:xfrm>
                <a:custGeom>
                  <a:avLst/>
                  <a:gdLst>
                    <a:gd name="T0" fmla="*/ 0 w 224"/>
                    <a:gd name="T1" fmla="*/ 126 h 167"/>
                    <a:gd name="T2" fmla="*/ 0 w 224"/>
                    <a:gd name="T3" fmla="*/ 126 h 167"/>
                    <a:gd name="T4" fmla="*/ 0 w 224"/>
                    <a:gd name="T5" fmla="*/ 126 h 167"/>
                    <a:gd name="T6" fmla="*/ 0 w 224"/>
                    <a:gd name="T7" fmla="*/ 126 h 167"/>
                    <a:gd name="T8" fmla="*/ 224 w 224"/>
                    <a:gd name="T9" fmla="*/ 0 h 167"/>
                    <a:gd name="T10" fmla="*/ 0 w 224"/>
                    <a:gd name="T11" fmla="*/ 126 h 167"/>
                    <a:gd name="T12" fmla="*/ 0 w 224"/>
                    <a:gd name="T13" fmla="*/ 167 h 167"/>
                    <a:gd name="T14" fmla="*/ 224 w 224"/>
                    <a:gd name="T15" fmla="*/ 38 h 167"/>
                    <a:gd name="T16" fmla="*/ 224 w 224"/>
                    <a:gd name="T17" fmla="*/ 0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24" h="167">
                      <a:moveTo>
                        <a:pt x="0" y="126"/>
                      </a:moveTo>
                      <a:lnTo>
                        <a:pt x="0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  <a:moveTo>
                        <a:pt x="224" y="0"/>
                      </a:moveTo>
                      <a:lnTo>
                        <a:pt x="0" y="126"/>
                      </a:lnTo>
                      <a:lnTo>
                        <a:pt x="0" y="167"/>
                      </a:lnTo>
                      <a:lnTo>
                        <a:pt x="224" y="38"/>
                      </a:lnTo>
                      <a:lnTo>
                        <a:pt x="224" y="0"/>
                      </a:lnTo>
                      <a:close/>
                    </a:path>
                  </a:pathLst>
                </a:custGeom>
                <a:solidFill>
                  <a:srgbClr val="7498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53" name="Freeform 157">
                  <a:extLst>
                    <a:ext uri="{FF2B5EF4-FFF2-40B4-BE49-F238E27FC236}">
                      <a16:creationId xmlns:a16="http://schemas.microsoft.com/office/drawing/2014/main" id="{C63A646A-B824-4509-B365-7E7197797ED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569785" y="3563347"/>
                  <a:ext cx="282468" cy="210590"/>
                </a:xfrm>
                <a:custGeom>
                  <a:avLst/>
                  <a:gdLst>
                    <a:gd name="T0" fmla="*/ 0 w 224"/>
                    <a:gd name="T1" fmla="*/ 126 h 167"/>
                    <a:gd name="T2" fmla="*/ 0 w 224"/>
                    <a:gd name="T3" fmla="*/ 126 h 167"/>
                    <a:gd name="T4" fmla="*/ 0 w 224"/>
                    <a:gd name="T5" fmla="*/ 126 h 167"/>
                    <a:gd name="T6" fmla="*/ 0 w 224"/>
                    <a:gd name="T7" fmla="*/ 126 h 167"/>
                    <a:gd name="T8" fmla="*/ 224 w 224"/>
                    <a:gd name="T9" fmla="*/ 0 h 167"/>
                    <a:gd name="T10" fmla="*/ 0 w 224"/>
                    <a:gd name="T11" fmla="*/ 126 h 167"/>
                    <a:gd name="T12" fmla="*/ 0 w 224"/>
                    <a:gd name="T13" fmla="*/ 167 h 167"/>
                    <a:gd name="T14" fmla="*/ 224 w 224"/>
                    <a:gd name="T15" fmla="*/ 38 h 167"/>
                    <a:gd name="T16" fmla="*/ 224 w 224"/>
                    <a:gd name="T17" fmla="*/ 0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24" h="167">
                      <a:moveTo>
                        <a:pt x="0" y="126"/>
                      </a:moveTo>
                      <a:lnTo>
                        <a:pt x="0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moveTo>
                        <a:pt x="224" y="0"/>
                      </a:moveTo>
                      <a:lnTo>
                        <a:pt x="0" y="126"/>
                      </a:lnTo>
                      <a:lnTo>
                        <a:pt x="0" y="167"/>
                      </a:lnTo>
                      <a:lnTo>
                        <a:pt x="224" y="38"/>
                      </a:lnTo>
                      <a:lnTo>
                        <a:pt x="22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54" name="Freeform 158">
                  <a:extLst>
                    <a:ext uri="{FF2B5EF4-FFF2-40B4-BE49-F238E27FC236}">
                      <a16:creationId xmlns:a16="http://schemas.microsoft.com/office/drawing/2014/main" id="{B6E4A364-0854-465C-8DC3-FC9E2B0F22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69785" y="3562086"/>
                  <a:ext cx="282468" cy="160149"/>
                </a:xfrm>
                <a:custGeom>
                  <a:avLst/>
                  <a:gdLst>
                    <a:gd name="T0" fmla="*/ 224 w 224"/>
                    <a:gd name="T1" fmla="*/ 0 h 127"/>
                    <a:gd name="T2" fmla="*/ 0 w 224"/>
                    <a:gd name="T3" fmla="*/ 127 h 127"/>
                    <a:gd name="T4" fmla="*/ 0 w 224"/>
                    <a:gd name="T5" fmla="*/ 127 h 127"/>
                    <a:gd name="T6" fmla="*/ 224 w 224"/>
                    <a:gd name="T7" fmla="*/ 1 h 127"/>
                    <a:gd name="T8" fmla="*/ 224 w 224"/>
                    <a:gd name="T9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4" h="127">
                      <a:moveTo>
                        <a:pt x="224" y="0"/>
                      </a:moveTo>
                      <a:lnTo>
                        <a:pt x="0" y="127"/>
                      </a:lnTo>
                      <a:lnTo>
                        <a:pt x="0" y="127"/>
                      </a:lnTo>
                      <a:lnTo>
                        <a:pt x="224" y="1"/>
                      </a:lnTo>
                      <a:lnTo>
                        <a:pt x="224" y="0"/>
                      </a:lnTo>
                      <a:close/>
                    </a:path>
                  </a:pathLst>
                </a:custGeom>
                <a:solidFill>
                  <a:srgbClr val="90B0C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55" name="Freeform 159">
                  <a:extLst>
                    <a:ext uri="{FF2B5EF4-FFF2-40B4-BE49-F238E27FC236}">
                      <a16:creationId xmlns:a16="http://schemas.microsoft.com/office/drawing/2014/main" id="{80AA88F8-3D0A-4333-B70D-9452D84F04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69785" y="3562086"/>
                  <a:ext cx="282468" cy="160149"/>
                </a:xfrm>
                <a:custGeom>
                  <a:avLst/>
                  <a:gdLst>
                    <a:gd name="T0" fmla="*/ 224 w 224"/>
                    <a:gd name="T1" fmla="*/ 0 h 127"/>
                    <a:gd name="T2" fmla="*/ 0 w 224"/>
                    <a:gd name="T3" fmla="*/ 127 h 127"/>
                    <a:gd name="T4" fmla="*/ 0 w 224"/>
                    <a:gd name="T5" fmla="*/ 127 h 127"/>
                    <a:gd name="T6" fmla="*/ 224 w 224"/>
                    <a:gd name="T7" fmla="*/ 1 h 127"/>
                    <a:gd name="T8" fmla="*/ 224 w 224"/>
                    <a:gd name="T9" fmla="*/ 0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4" h="127">
                      <a:moveTo>
                        <a:pt x="224" y="0"/>
                      </a:moveTo>
                      <a:lnTo>
                        <a:pt x="0" y="127"/>
                      </a:lnTo>
                      <a:lnTo>
                        <a:pt x="0" y="127"/>
                      </a:lnTo>
                      <a:lnTo>
                        <a:pt x="224" y="1"/>
                      </a:lnTo>
                      <a:lnTo>
                        <a:pt x="22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56" name="Rectangle 160">
                  <a:extLst>
                    <a:ext uri="{FF2B5EF4-FFF2-40B4-BE49-F238E27FC236}">
                      <a16:creationId xmlns:a16="http://schemas.microsoft.com/office/drawing/2014/main" id="{E5796397-5B3F-43B1-9FAF-C0BBA1833A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569785" y="3773937"/>
                  <a:ext cx="1261" cy="1261"/>
                </a:xfrm>
                <a:prstGeom prst="rect">
                  <a:avLst/>
                </a:prstGeom>
                <a:solidFill>
                  <a:srgbClr val="7498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57" name="Freeform 161">
                  <a:extLst>
                    <a:ext uri="{FF2B5EF4-FFF2-40B4-BE49-F238E27FC236}">
                      <a16:creationId xmlns:a16="http://schemas.microsoft.com/office/drawing/2014/main" id="{BCE511E0-410F-445C-90E8-5FC9E22E06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69785" y="3773937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58" name="Freeform 162">
                  <a:extLst>
                    <a:ext uri="{FF2B5EF4-FFF2-40B4-BE49-F238E27FC236}">
                      <a16:creationId xmlns:a16="http://schemas.microsoft.com/office/drawing/2014/main" id="{5A724508-64F2-4DA8-909E-818FC1DA4D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69785" y="3722235"/>
                  <a:ext cx="0" cy="51702"/>
                </a:xfrm>
                <a:custGeom>
                  <a:avLst/>
                  <a:gdLst>
                    <a:gd name="T0" fmla="*/ 0 h 41"/>
                    <a:gd name="T1" fmla="*/ 0 h 41"/>
                    <a:gd name="T2" fmla="*/ 41 h 41"/>
                    <a:gd name="T3" fmla="*/ 41 h 41"/>
                    <a:gd name="T4" fmla="*/ 41 h 41"/>
                    <a:gd name="T5" fmla="*/ 0 h 41"/>
                    <a:gd name="T6" fmla="*/ 0 h 4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4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41"/>
                      </a:lnTo>
                      <a:lnTo>
                        <a:pt x="0" y="41"/>
                      </a:lnTo>
                      <a:lnTo>
                        <a:pt x="0" y="41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B89A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59" name="Freeform 163">
                  <a:extLst>
                    <a:ext uri="{FF2B5EF4-FFF2-40B4-BE49-F238E27FC236}">
                      <a16:creationId xmlns:a16="http://schemas.microsoft.com/office/drawing/2014/main" id="{CC395B5D-76A7-451E-804A-8E5B255DD7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69785" y="3722235"/>
                  <a:ext cx="0" cy="51702"/>
                </a:xfrm>
                <a:custGeom>
                  <a:avLst/>
                  <a:gdLst>
                    <a:gd name="T0" fmla="*/ 0 h 41"/>
                    <a:gd name="T1" fmla="*/ 0 h 41"/>
                    <a:gd name="T2" fmla="*/ 41 h 41"/>
                    <a:gd name="T3" fmla="*/ 41 h 41"/>
                    <a:gd name="T4" fmla="*/ 41 h 41"/>
                    <a:gd name="T5" fmla="*/ 0 h 41"/>
                    <a:gd name="T6" fmla="*/ 0 h 4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4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41"/>
                      </a:lnTo>
                      <a:lnTo>
                        <a:pt x="0" y="41"/>
                      </a:lnTo>
                      <a:lnTo>
                        <a:pt x="0" y="41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60" name="Freeform 164">
                  <a:extLst>
                    <a:ext uri="{FF2B5EF4-FFF2-40B4-BE49-F238E27FC236}">
                      <a16:creationId xmlns:a16="http://schemas.microsoft.com/office/drawing/2014/main" id="{FED99A27-857A-40D0-9B28-BFE830A4F5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88334" y="3084160"/>
                  <a:ext cx="166454" cy="97098"/>
                </a:xfrm>
                <a:custGeom>
                  <a:avLst/>
                  <a:gdLst>
                    <a:gd name="T0" fmla="*/ 70 w 77"/>
                    <a:gd name="T1" fmla="*/ 18 h 45"/>
                    <a:gd name="T2" fmla="*/ 61 w 77"/>
                    <a:gd name="T3" fmla="*/ 45 h 45"/>
                    <a:gd name="T4" fmla="*/ 0 w 77"/>
                    <a:gd name="T5" fmla="*/ 9 h 45"/>
                    <a:gd name="T6" fmla="*/ 46 w 77"/>
                    <a:gd name="T7" fmla="*/ 4 h 45"/>
                    <a:gd name="T8" fmla="*/ 53 w 77"/>
                    <a:gd name="T9" fmla="*/ 14 h 45"/>
                    <a:gd name="T10" fmla="*/ 70 w 77"/>
                    <a:gd name="T11" fmla="*/ 18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7" h="45">
                      <a:moveTo>
                        <a:pt x="70" y="18"/>
                      </a:moveTo>
                      <a:cubicBezTo>
                        <a:pt x="77" y="27"/>
                        <a:pt x="73" y="37"/>
                        <a:pt x="61" y="45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12" y="2"/>
                        <a:pt x="31" y="0"/>
                        <a:pt x="46" y="4"/>
                      </a:cubicBezTo>
                      <a:cubicBezTo>
                        <a:pt x="46" y="7"/>
                        <a:pt x="49" y="11"/>
                        <a:pt x="53" y="14"/>
                      </a:cubicBezTo>
                      <a:cubicBezTo>
                        <a:pt x="58" y="16"/>
                        <a:pt x="64" y="18"/>
                        <a:pt x="70" y="1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61" name="Freeform 165">
                  <a:extLst>
                    <a:ext uri="{FF2B5EF4-FFF2-40B4-BE49-F238E27FC236}">
                      <a16:creationId xmlns:a16="http://schemas.microsoft.com/office/drawing/2014/main" id="{306989EC-8D62-4AB7-AF8D-9E3ABB2BF3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94259" y="3050113"/>
                  <a:ext cx="118536" cy="68095"/>
                </a:xfrm>
                <a:custGeom>
                  <a:avLst/>
                  <a:gdLst>
                    <a:gd name="T0" fmla="*/ 45 w 55"/>
                    <a:gd name="T1" fmla="*/ 6 h 32"/>
                    <a:gd name="T2" fmla="*/ 45 w 55"/>
                    <a:gd name="T3" fmla="*/ 26 h 32"/>
                    <a:gd name="T4" fmla="*/ 10 w 55"/>
                    <a:gd name="T5" fmla="*/ 26 h 32"/>
                    <a:gd name="T6" fmla="*/ 10 w 55"/>
                    <a:gd name="T7" fmla="*/ 6 h 32"/>
                    <a:gd name="T8" fmla="*/ 45 w 55"/>
                    <a:gd name="T9" fmla="*/ 6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5" h="32">
                      <a:moveTo>
                        <a:pt x="45" y="6"/>
                      </a:moveTo>
                      <a:cubicBezTo>
                        <a:pt x="55" y="12"/>
                        <a:pt x="55" y="21"/>
                        <a:pt x="45" y="26"/>
                      </a:cubicBezTo>
                      <a:cubicBezTo>
                        <a:pt x="36" y="32"/>
                        <a:pt x="20" y="32"/>
                        <a:pt x="10" y="26"/>
                      </a:cubicBezTo>
                      <a:cubicBezTo>
                        <a:pt x="0" y="21"/>
                        <a:pt x="0" y="12"/>
                        <a:pt x="10" y="6"/>
                      </a:cubicBezTo>
                      <a:cubicBezTo>
                        <a:pt x="20" y="0"/>
                        <a:pt x="35" y="0"/>
                        <a:pt x="45" y="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62" name="Freeform 166">
                  <a:extLst>
                    <a:ext uri="{FF2B5EF4-FFF2-40B4-BE49-F238E27FC236}">
                      <a16:creationId xmlns:a16="http://schemas.microsoft.com/office/drawing/2014/main" id="{9E290C62-4638-4995-85B2-9E4A0246D5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29445" y="3123252"/>
                  <a:ext cx="3783" cy="6305"/>
                </a:xfrm>
                <a:custGeom>
                  <a:avLst/>
                  <a:gdLst>
                    <a:gd name="T0" fmla="*/ 0 w 3"/>
                    <a:gd name="T1" fmla="*/ 0 h 5"/>
                    <a:gd name="T2" fmla="*/ 0 w 3"/>
                    <a:gd name="T3" fmla="*/ 5 h 5"/>
                    <a:gd name="T4" fmla="*/ 3 w 3"/>
                    <a:gd name="T5" fmla="*/ 3 h 5"/>
                    <a:gd name="T6" fmla="*/ 0 w 3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5">
                      <a:moveTo>
                        <a:pt x="0" y="0"/>
                      </a:moveTo>
                      <a:lnTo>
                        <a:pt x="0" y="5"/>
                      </a:lnTo>
                      <a:lnTo>
                        <a:pt x="3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69FC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63" name="Freeform 167">
                  <a:extLst>
                    <a:ext uri="{FF2B5EF4-FFF2-40B4-BE49-F238E27FC236}">
                      <a16:creationId xmlns:a16="http://schemas.microsoft.com/office/drawing/2014/main" id="{E39EF650-2246-4EB8-9785-5CA573D7D6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29445" y="3123252"/>
                  <a:ext cx="3783" cy="6305"/>
                </a:xfrm>
                <a:custGeom>
                  <a:avLst/>
                  <a:gdLst>
                    <a:gd name="T0" fmla="*/ 0 w 3"/>
                    <a:gd name="T1" fmla="*/ 0 h 5"/>
                    <a:gd name="T2" fmla="*/ 0 w 3"/>
                    <a:gd name="T3" fmla="*/ 5 h 5"/>
                    <a:gd name="T4" fmla="*/ 3 w 3"/>
                    <a:gd name="T5" fmla="*/ 3 h 5"/>
                    <a:gd name="T6" fmla="*/ 0 w 3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" h="5">
                      <a:moveTo>
                        <a:pt x="0" y="0"/>
                      </a:moveTo>
                      <a:lnTo>
                        <a:pt x="0" y="5"/>
                      </a:lnTo>
                      <a:lnTo>
                        <a:pt x="3" y="3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64" name="Freeform 168">
                  <a:extLst>
                    <a:ext uri="{FF2B5EF4-FFF2-40B4-BE49-F238E27FC236}">
                      <a16:creationId xmlns:a16="http://schemas.microsoft.com/office/drawing/2014/main" id="{F36ED903-5045-4218-8615-CDFF3C7BA5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29445" y="3127035"/>
                  <a:ext cx="148800" cy="109709"/>
                </a:xfrm>
                <a:custGeom>
                  <a:avLst/>
                  <a:gdLst>
                    <a:gd name="T0" fmla="*/ 3 w 118"/>
                    <a:gd name="T1" fmla="*/ 0 h 87"/>
                    <a:gd name="T2" fmla="*/ 0 w 118"/>
                    <a:gd name="T3" fmla="*/ 2 h 87"/>
                    <a:gd name="T4" fmla="*/ 0 w 118"/>
                    <a:gd name="T5" fmla="*/ 38 h 87"/>
                    <a:gd name="T6" fmla="*/ 82 w 118"/>
                    <a:gd name="T7" fmla="*/ 87 h 87"/>
                    <a:gd name="T8" fmla="*/ 118 w 118"/>
                    <a:gd name="T9" fmla="*/ 67 h 87"/>
                    <a:gd name="T10" fmla="*/ 3 w 118"/>
                    <a:gd name="T11" fmla="*/ 0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8" h="87">
                      <a:moveTo>
                        <a:pt x="3" y="0"/>
                      </a:moveTo>
                      <a:lnTo>
                        <a:pt x="0" y="2"/>
                      </a:lnTo>
                      <a:lnTo>
                        <a:pt x="0" y="38"/>
                      </a:lnTo>
                      <a:lnTo>
                        <a:pt x="82" y="87"/>
                      </a:lnTo>
                      <a:lnTo>
                        <a:pt x="118" y="67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379FC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65" name="Freeform 169">
                  <a:extLst>
                    <a:ext uri="{FF2B5EF4-FFF2-40B4-BE49-F238E27FC236}">
                      <a16:creationId xmlns:a16="http://schemas.microsoft.com/office/drawing/2014/main" id="{49297952-DE97-4063-8301-46997599E6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29445" y="3127035"/>
                  <a:ext cx="148800" cy="109709"/>
                </a:xfrm>
                <a:custGeom>
                  <a:avLst/>
                  <a:gdLst>
                    <a:gd name="T0" fmla="*/ 3 w 118"/>
                    <a:gd name="T1" fmla="*/ 0 h 87"/>
                    <a:gd name="T2" fmla="*/ 0 w 118"/>
                    <a:gd name="T3" fmla="*/ 2 h 87"/>
                    <a:gd name="T4" fmla="*/ 0 w 118"/>
                    <a:gd name="T5" fmla="*/ 38 h 87"/>
                    <a:gd name="T6" fmla="*/ 82 w 118"/>
                    <a:gd name="T7" fmla="*/ 87 h 87"/>
                    <a:gd name="T8" fmla="*/ 118 w 118"/>
                    <a:gd name="T9" fmla="*/ 67 h 87"/>
                    <a:gd name="T10" fmla="*/ 3 w 118"/>
                    <a:gd name="T11" fmla="*/ 0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8" h="87">
                      <a:moveTo>
                        <a:pt x="3" y="0"/>
                      </a:moveTo>
                      <a:lnTo>
                        <a:pt x="0" y="2"/>
                      </a:lnTo>
                      <a:lnTo>
                        <a:pt x="0" y="38"/>
                      </a:lnTo>
                      <a:lnTo>
                        <a:pt x="82" y="87"/>
                      </a:lnTo>
                      <a:lnTo>
                        <a:pt x="118" y="67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66" name="Freeform 170">
                  <a:extLst>
                    <a:ext uri="{FF2B5EF4-FFF2-40B4-BE49-F238E27FC236}">
                      <a16:creationId xmlns:a16="http://schemas.microsoft.com/office/drawing/2014/main" id="{ED7D35D2-8230-4A28-9F80-11BC8760F3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32849" y="3211523"/>
                  <a:ext cx="85749" cy="46658"/>
                </a:xfrm>
                <a:custGeom>
                  <a:avLst/>
                  <a:gdLst>
                    <a:gd name="T0" fmla="*/ 36 w 68"/>
                    <a:gd name="T1" fmla="*/ 0 h 37"/>
                    <a:gd name="T2" fmla="*/ 0 w 68"/>
                    <a:gd name="T3" fmla="*/ 20 h 37"/>
                    <a:gd name="T4" fmla="*/ 34 w 68"/>
                    <a:gd name="T5" fmla="*/ 37 h 37"/>
                    <a:gd name="T6" fmla="*/ 68 w 68"/>
                    <a:gd name="T7" fmla="*/ 18 h 37"/>
                    <a:gd name="T8" fmla="*/ 36 w 68"/>
                    <a:gd name="T9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37">
                      <a:moveTo>
                        <a:pt x="36" y="0"/>
                      </a:moveTo>
                      <a:lnTo>
                        <a:pt x="0" y="20"/>
                      </a:lnTo>
                      <a:lnTo>
                        <a:pt x="34" y="37"/>
                      </a:lnTo>
                      <a:lnTo>
                        <a:pt x="68" y="18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349DC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67" name="Freeform 171">
                  <a:extLst>
                    <a:ext uri="{FF2B5EF4-FFF2-40B4-BE49-F238E27FC236}">
                      <a16:creationId xmlns:a16="http://schemas.microsoft.com/office/drawing/2014/main" id="{5C0FCAB0-ED41-4527-A899-CEF3C5E119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32849" y="3211523"/>
                  <a:ext cx="85749" cy="46658"/>
                </a:xfrm>
                <a:custGeom>
                  <a:avLst/>
                  <a:gdLst>
                    <a:gd name="T0" fmla="*/ 36 w 68"/>
                    <a:gd name="T1" fmla="*/ 0 h 37"/>
                    <a:gd name="T2" fmla="*/ 0 w 68"/>
                    <a:gd name="T3" fmla="*/ 20 h 37"/>
                    <a:gd name="T4" fmla="*/ 34 w 68"/>
                    <a:gd name="T5" fmla="*/ 37 h 37"/>
                    <a:gd name="T6" fmla="*/ 68 w 68"/>
                    <a:gd name="T7" fmla="*/ 18 h 37"/>
                    <a:gd name="T8" fmla="*/ 36 w 68"/>
                    <a:gd name="T9" fmla="*/ 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8" h="37">
                      <a:moveTo>
                        <a:pt x="36" y="0"/>
                      </a:moveTo>
                      <a:lnTo>
                        <a:pt x="0" y="20"/>
                      </a:lnTo>
                      <a:lnTo>
                        <a:pt x="34" y="37"/>
                      </a:lnTo>
                      <a:lnTo>
                        <a:pt x="68" y="18"/>
                      </a:lnTo>
                      <a:lnTo>
                        <a:pt x="36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68" name="Freeform 172">
                  <a:extLst>
                    <a:ext uri="{FF2B5EF4-FFF2-40B4-BE49-F238E27FC236}">
                      <a16:creationId xmlns:a16="http://schemas.microsoft.com/office/drawing/2014/main" id="{16D5C331-EA4F-45B7-8E35-2F4213E114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75723" y="3234221"/>
                  <a:ext cx="109709" cy="88271"/>
                </a:xfrm>
                <a:custGeom>
                  <a:avLst/>
                  <a:gdLst>
                    <a:gd name="T0" fmla="*/ 34 w 87"/>
                    <a:gd name="T1" fmla="*/ 0 h 70"/>
                    <a:gd name="T2" fmla="*/ 0 w 87"/>
                    <a:gd name="T3" fmla="*/ 19 h 70"/>
                    <a:gd name="T4" fmla="*/ 87 w 87"/>
                    <a:gd name="T5" fmla="*/ 70 h 70"/>
                    <a:gd name="T6" fmla="*/ 87 w 87"/>
                    <a:gd name="T7" fmla="*/ 31 h 70"/>
                    <a:gd name="T8" fmla="*/ 34 w 87"/>
                    <a:gd name="T9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7" h="70">
                      <a:moveTo>
                        <a:pt x="34" y="0"/>
                      </a:moveTo>
                      <a:lnTo>
                        <a:pt x="0" y="19"/>
                      </a:lnTo>
                      <a:lnTo>
                        <a:pt x="87" y="70"/>
                      </a:lnTo>
                      <a:lnTo>
                        <a:pt x="87" y="31"/>
                      </a:lnTo>
                      <a:lnTo>
                        <a:pt x="34" y="0"/>
                      </a:lnTo>
                      <a:close/>
                    </a:path>
                  </a:pathLst>
                </a:custGeom>
                <a:solidFill>
                  <a:srgbClr val="339C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69" name="Freeform 173">
                  <a:extLst>
                    <a:ext uri="{FF2B5EF4-FFF2-40B4-BE49-F238E27FC236}">
                      <a16:creationId xmlns:a16="http://schemas.microsoft.com/office/drawing/2014/main" id="{68E93E51-1222-459A-8D0D-BCFF45A9C7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75723" y="3234221"/>
                  <a:ext cx="109709" cy="88271"/>
                </a:xfrm>
                <a:custGeom>
                  <a:avLst/>
                  <a:gdLst>
                    <a:gd name="T0" fmla="*/ 34 w 87"/>
                    <a:gd name="T1" fmla="*/ 0 h 70"/>
                    <a:gd name="T2" fmla="*/ 0 w 87"/>
                    <a:gd name="T3" fmla="*/ 19 h 70"/>
                    <a:gd name="T4" fmla="*/ 87 w 87"/>
                    <a:gd name="T5" fmla="*/ 70 h 70"/>
                    <a:gd name="T6" fmla="*/ 87 w 87"/>
                    <a:gd name="T7" fmla="*/ 31 h 70"/>
                    <a:gd name="T8" fmla="*/ 34 w 87"/>
                    <a:gd name="T9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7" h="70">
                      <a:moveTo>
                        <a:pt x="34" y="0"/>
                      </a:moveTo>
                      <a:lnTo>
                        <a:pt x="0" y="19"/>
                      </a:lnTo>
                      <a:lnTo>
                        <a:pt x="87" y="70"/>
                      </a:lnTo>
                      <a:lnTo>
                        <a:pt x="87" y="31"/>
                      </a:lnTo>
                      <a:lnTo>
                        <a:pt x="3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70" name="Freeform 174">
                  <a:extLst>
                    <a:ext uri="{FF2B5EF4-FFF2-40B4-BE49-F238E27FC236}">
                      <a16:creationId xmlns:a16="http://schemas.microsoft.com/office/drawing/2014/main" id="{FD322372-300C-4B3E-8F88-2D39060E91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12415" y="3221611"/>
                  <a:ext cx="153844" cy="88271"/>
                </a:xfrm>
                <a:custGeom>
                  <a:avLst/>
                  <a:gdLst>
                    <a:gd name="T0" fmla="*/ 71 w 71"/>
                    <a:gd name="T1" fmla="*/ 14 h 41"/>
                    <a:gd name="T2" fmla="*/ 30 w 71"/>
                    <a:gd name="T3" fmla="*/ 38 h 41"/>
                    <a:gd name="T4" fmla="*/ 18 w 71"/>
                    <a:gd name="T5" fmla="*/ 41 h 41"/>
                    <a:gd name="T6" fmla="*/ 5 w 71"/>
                    <a:gd name="T7" fmla="*/ 38 h 41"/>
                    <a:gd name="T8" fmla="*/ 0 w 71"/>
                    <a:gd name="T9" fmla="*/ 31 h 41"/>
                    <a:gd name="T10" fmla="*/ 5 w 71"/>
                    <a:gd name="T11" fmla="*/ 23 h 41"/>
                    <a:gd name="T12" fmla="*/ 46 w 71"/>
                    <a:gd name="T13" fmla="*/ 0 h 41"/>
                    <a:gd name="T14" fmla="*/ 54 w 71"/>
                    <a:gd name="T15" fmla="*/ 4 h 41"/>
                    <a:gd name="T16" fmla="*/ 13 w 71"/>
                    <a:gd name="T17" fmla="*/ 28 h 41"/>
                    <a:gd name="T18" fmla="*/ 11 w 71"/>
                    <a:gd name="T19" fmla="*/ 31 h 41"/>
                    <a:gd name="T20" fmla="*/ 13 w 71"/>
                    <a:gd name="T21" fmla="*/ 33 h 41"/>
                    <a:gd name="T22" fmla="*/ 18 w 71"/>
                    <a:gd name="T23" fmla="*/ 34 h 41"/>
                    <a:gd name="T24" fmla="*/ 22 w 71"/>
                    <a:gd name="T25" fmla="*/ 33 h 41"/>
                    <a:gd name="T26" fmla="*/ 63 w 71"/>
                    <a:gd name="T27" fmla="*/ 10 h 41"/>
                    <a:gd name="T28" fmla="*/ 71 w 71"/>
                    <a:gd name="T29" fmla="*/ 14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71" h="41">
                      <a:moveTo>
                        <a:pt x="71" y="14"/>
                      </a:moveTo>
                      <a:cubicBezTo>
                        <a:pt x="30" y="38"/>
                        <a:pt x="30" y="38"/>
                        <a:pt x="30" y="38"/>
                      </a:cubicBezTo>
                      <a:cubicBezTo>
                        <a:pt x="27" y="40"/>
                        <a:pt x="23" y="41"/>
                        <a:pt x="18" y="41"/>
                      </a:cubicBezTo>
                      <a:cubicBezTo>
                        <a:pt x="13" y="41"/>
                        <a:pt x="9" y="40"/>
                        <a:pt x="5" y="38"/>
                      </a:cubicBezTo>
                      <a:cubicBezTo>
                        <a:pt x="2" y="36"/>
                        <a:pt x="0" y="34"/>
                        <a:pt x="0" y="31"/>
                      </a:cubicBezTo>
                      <a:cubicBezTo>
                        <a:pt x="0" y="28"/>
                        <a:pt x="2" y="25"/>
                        <a:pt x="5" y="23"/>
                      </a:cubicBezTo>
                      <a:cubicBezTo>
                        <a:pt x="46" y="0"/>
                        <a:pt x="46" y="0"/>
                        <a:pt x="46" y="0"/>
                      </a:cubicBezTo>
                      <a:cubicBezTo>
                        <a:pt x="54" y="4"/>
                        <a:pt x="54" y="4"/>
                        <a:pt x="54" y="4"/>
                      </a:cubicBezTo>
                      <a:cubicBezTo>
                        <a:pt x="13" y="28"/>
                        <a:pt x="13" y="28"/>
                        <a:pt x="13" y="28"/>
                      </a:cubicBezTo>
                      <a:cubicBezTo>
                        <a:pt x="12" y="29"/>
                        <a:pt x="11" y="30"/>
                        <a:pt x="11" y="31"/>
                      </a:cubicBezTo>
                      <a:cubicBezTo>
                        <a:pt x="11" y="32"/>
                        <a:pt x="12" y="32"/>
                        <a:pt x="13" y="33"/>
                      </a:cubicBezTo>
                      <a:cubicBezTo>
                        <a:pt x="14" y="34"/>
                        <a:pt x="16" y="34"/>
                        <a:pt x="18" y="34"/>
                      </a:cubicBezTo>
                      <a:cubicBezTo>
                        <a:pt x="19" y="34"/>
                        <a:pt x="21" y="34"/>
                        <a:pt x="22" y="33"/>
                      </a:cubicBezTo>
                      <a:cubicBezTo>
                        <a:pt x="63" y="10"/>
                        <a:pt x="63" y="10"/>
                        <a:pt x="63" y="10"/>
                      </a:cubicBezTo>
                      <a:lnTo>
                        <a:pt x="71" y="1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71" name="Freeform 175">
                  <a:extLst>
                    <a:ext uri="{FF2B5EF4-FFF2-40B4-BE49-F238E27FC236}">
                      <a16:creationId xmlns:a16="http://schemas.microsoft.com/office/drawing/2014/main" id="{0C97BAB1-55BA-4FC8-9078-32F74572B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22246" y="3464988"/>
                  <a:ext cx="194197" cy="110970"/>
                </a:xfrm>
                <a:custGeom>
                  <a:avLst/>
                  <a:gdLst>
                    <a:gd name="T0" fmla="*/ 154 w 154"/>
                    <a:gd name="T1" fmla="*/ 37 h 88"/>
                    <a:gd name="T2" fmla="*/ 64 w 154"/>
                    <a:gd name="T3" fmla="*/ 88 h 88"/>
                    <a:gd name="T4" fmla="*/ 50 w 154"/>
                    <a:gd name="T5" fmla="*/ 82 h 88"/>
                    <a:gd name="T6" fmla="*/ 107 w 154"/>
                    <a:gd name="T7" fmla="*/ 49 h 88"/>
                    <a:gd name="T8" fmla="*/ 38 w 154"/>
                    <a:gd name="T9" fmla="*/ 75 h 88"/>
                    <a:gd name="T10" fmla="*/ 28 w 154"/>
                    <a:gd name="T11" fmla="*/ 68 h 88"/>
                    <a:gd name="T12" fmla="*/ 71 w 154"/>
                    <a:gd name="T13" fmla="*/ 27 h 88"/>
                    <a:gd name="T14" fmla="*/ 14 w 154"/>
                    <a:gd name="T15" fmla="*/ 61 h 88"/>
                    <a:gd name="T16" fmla="*/ 0 w 154"/>
                    <a:gd name="T17" fmla="*/ 53 h 88"/>
                    <a:gd name="T18" fmla="*/ 91 w 154"/>
                    <a:gd name="T19" fmla="*/ 0 h 88"/>
                    <a:gd name="T20" fmla="*/ 110 w 154"/>
                    <a:gd name="T21" fmla="*/ 12 h 88"/>
                    <a:gd name="T22" fmla="*/ 59 w 154"/>
                    <a:gd name="T23" fmla="*/ 56 h 88"/>
                    <a:gd name="T24" fmla="*/ 136 w 154"/>
                    <a:gd name="T25" fmla="*/ 25 h 88"/>
                    <a:gd name="T26" fmla="*/ 154 w 154"/>
                    <a:gd name="T27" fmla="*/ 37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54" h="88">
                      <a:moveTo>
                        <a:pt x="154" y="37"/>
                      </a:moveTo>
                      <a:lnTo>
                        <a:pt x="64" y="88"/>
                      </a:lnTo>
                      <a:lnTo>
                        <a:pt x="50" y="82"/>
                      </a:lnTo>
                      <a:lnTo>
                        <a:pt x="107" y="49"/>
                      </a:lnTo>
                      <a:lnTo>
                        <a:pt x="38" y="75"/>
                      </a:lnTo>
                      <a:lnTo>
                        <a:pt x="28" y="68"/>
                      </a:lnTo>
                      <a:lnTo>
                        <a:pt x="71" y="27"/>
                      </a:lnTo>
                      <a:lnTo>
                        <a:pt x="14" y="61"/>
                      </a:lnTo>
                      <a:lnTo>
                        <a:pt x="0" y="53"/>
                      </a:lnTo>
                      <a:lnTo>
                        <a:pt x="91" y="0"/>
                      </a:lnTo>
                      <a:lnTo>
                        <a:pt x="110" y="12"/>
                      </a:lnTo>
                      <a:lnTo>
                        <a:pt x="59" y="56"/>
                      </a:lnTo>
                      <a:lnTo>
                        <a:pt x="136" y="25"/>
                      </a:lnTo>
                      <a:lnTo>
                        <a:pt x="154" y="3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72" name="Freeform 176">
                  <a:extLst>
                    <a:ext uri="{FF2B5EF4-FFF2-40B4-BE49-F238E27FC236}">
                      <a16:creationId xmlns:a16="http://schemas.microsoft.com/office/drawing/2014/main" id="{11794CFC-26C7-48A8-920B-4634530996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18084" y="3520472"/>
                  <a:ext cx="163932" cy="94576"/>
                </a:xfrm>
                <a:custGeom>
                  <a:avLst/>
                  <a:gdLst>
                    <a:gd name="T0" fmla="*/ 130 w 130"/>
                    <a:gd name="T1" fmla="*/ 22 h 75"/>
                    <a:gd name="T2" fmla="*/ 116 w 130"/>
                    <a:gd name="T3" fmla="*/ 31 h 75"/>
                    <a:gd name="T4" fmla="*/ 90 w 130"/>
                    <a:gd name="T5" fmla="*/ 15 h 75"/>
                    <a:gd name="T6" fmla="*/ 66 w 130"/>
                    <a:gd name="T7" fmla="*/ 31 h 75"/>
                    <a:gd name="T8" fmla="*/ 84 w 130"/>
                    <a:gd name="T9" fmla="*/ 41 h 75"/>
                    <a:gd name="T10" fmla="*/ 70 w 130"/>
                    <a:gd name="T11" fmla="*/ 48 h 75"/>
                    <a:gd name="T12" fmla="*/ 53 w 130"/>
                    <a:gd name="T13" fmla="*/ 38 h 75"/>
                    <a:gd name="T14" fmla="*/ 27 w 130"/>
                    <a:gd name="T15" fmla="*/ 53 h 75"/>
                    <a:gd name="T16" fmla="*/ 53 w 130"/>
                    <a:gd name="T17" fmla="*/ 67 h 75"/>
                    <a:gd name="T18" fmla="*/ 39 w 130"/>
                    <a:gd name="T19" fmla="*/ 75 h 75"/>
                    <a:gd name="T20" fmla="*/ 0 w 130"/>
                    <a:gd name="T21" fmla="*/ 53 h 75"/>
                    <a:gd name="T22" fmla="*/ 90 w 130"/>
                    <a:gd name="T23" fmla="*/ 0 h 75"/>
                    <a:gd name="T24" fmla="*/ 130 w 130"/>
                    <a:gd name="T25" fmla="*/ 22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30" h="75">
                      <a:moveTo>
                        <a:pt x="130" y="22"/>
                      </a:moveTo>
                      <a:lnTo>
                        <a:pt x="116" y="31"/>
                      </a:lnTo>
                      <a:lnTo>
                        <a:pt x="90" y="15"/>
                      </a:lnTo>
                      <a:lnTo>
                        <a:pt x="66" y="31"/>
                      </a:lnTo>
                      <a:lnTo>
                        <a:pt x="84" y="41"/>
                      </a:lnTo>
                      <a:lnTo>
                        <a:pt x="70" y="48"/>
                      </a:lnTo>
                      <a:lnTo>
                        <a:pt x="53" y="38"/>
                      </a:lnTo>
                      <a:lnTo>
                        <a:pt x="27" y="53"/>
                      </a:lnTo>
                      <a:lnTo>
                        <a:pt x="53" y="67"/>
                      </a:lnTo>
                      <a:lnTo>
                        <a:pt x="39" y="75"/>
                      </a:lnTo>
                      <a:lnTo>
                        <a:pt x="0" y="53"/>
                      </a:lnTo>
                      <a:lnTo>
                        <a:pt x="90" y="0"/>
                      </a:lnTo>
                      <a:lnTo>
                        <a:pt x="130" y="2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73" name="Freeform 177">
                  <a:extLst>
                    <a:ext uri="{FF2B5EF4-FFF2-40B4-BE49-F238E27FC236}">
                      <a16:creationId xmlns:a16="http://schemas.microsoft.com/office/drawing/2014/main" id="{64B8EC42-65E5-44D5-B99A-4991846D5B0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345324" y="3432201"/>
                  <a:ext cx="157627" cy="90793"/>
                </a:xfrm>
                <a:custGeom>
                  <a:avLst/>
                  <a:gdLst>
                    <a:gd name="T0" fmla="*/ 125 w 125"/>
                    <a:gd name="T1" fmla="*/ 10 h 72"/>
                    <a:gd name="T2" fmla="*/ 49 w 125"/>
                    <a:gd name="T3" fmla="*/ 72 h 72"/>
                    <a:gd name="T4" fmla="*/ 36 w 125"/>
                    <a:gd name="T5" fmla="*/ 63 h 72"/>
                    <a:gd name="T6" fmla="*/ 53 w 125"/>
                    <a:gd name="T7" fmla="*/ 50 h 72"/>
                    <a:gd name="T8" fmla="*/ 39 w 125"/>
                    <a:gd name="T9" fmla="*/ 41 h 72"/>
                    <a:gd name="T10" fmla="*/ 15 w 125"/>
                    <a:gd name="T11" fmla="*/ 51 h 72"/>
                    <a:gd name="T12" fmla="*/ 0 w 125"/>
                    <a:gd name="T13" fmla="*/ 43 h 72"/>
                    <a:gd name="T14" fmla="*/ 106 w 125"/>
                    <a:gd name="T15" fmla="*/ 0 h 72"/>
                    <a:gd name="T16" fmla="*/ 125 w 125"/>
                    <a:gd name="T17" fmla="*/ 10 h 72"/>
                    <a:gd name="T18" fmla="*/ 55 w 125"/>
                    <a:gd name="T19" fmla="*/ 36 h 72"/>
                    <a:gd name="T20" fmla="*/ 65 w 125"/>
                    <a:gd name="T21" fmla="*/ 41 h 72"/>
                    <a:gd name="T22" fmla="*/ 94 w 125"/>
                    <a:gd name="T23" fmla="*/ 17 h 72"/>
                    <a:gd name="T24" fmla="*/ 55 w 125"/>
                    <a:gd name="T25" fmla="*/ 36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5" h="72">
                      <a:moveTo>
                        <a:pt x="125" y="10"/>
                      </a:moveTo>
                      <a:lnTo>
                        <a:pt x="49" y="72"/>
                      </a:lnTo>
                      <a:lnTo>
                        <a:pt x="36" y="63"/>
                      </a:lnTo>
                      <a:lnTo>
                        <a:pt x="53" y="50"/>
                      </a:lnTo>
                      <a:lnTo>
                        <a:pt x="39" y="41"/>
                      </a:lnTo>
                      <a:lnTo>
                        <a:pt x="15" y="51"/>
                      </a:lnTo>
                      <a:lnTo>
                        <a:pt x="0" y="43"/>
                      </a:lnTo>
                      <a:lnTo>
                        <a:pt x="106" y="0"/>
                      </a:lnTo>
                      <a:lnTo>
                        <a:pt x="125" y="10"/>
                      </a:lnTo>
                      <a:close/>
                      <a:moveTo>
                        <a:pt x="55" y="36"/>
                      </a:moveTo>
                      <a:lnTo>
                        <a:pt x="65" y="41"/>
                      </a:lnTo>
                      <a:lnTo>
                        <a:pt x="94" y="17"/>
                      </a:lnTo>
                      <a:lnTo>
                        <a:pt x="55" y="3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74" name="Freeform 178">
                  <a:extLst>
                    <a:ext uri="{FF2B5EF4-FFF2-40B4-BE49-F238E27FC236}">
                      <a16:creationId xmlns:a16="http://schemas.microsoft.com/office/drawing/2014/main" id="{1F547CE4-5CC6-42F5-94D5-703B553AE47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345324" y="3432201"/>
                  <a:ext cx="157627" cy="90793"/>
                </a:xfrm>
                <a:custGeom>
                  <a:avLst/>
                  <a:gdLst>
                    <a:gd name="T0" fmla="*/ 125 w 125"/>
                    <a:gd name="T1" fmla="*/ 10 h 72"/>
                    <a:gd name="T2" fmla="*/ 49 w 125"/>
                    <a:gd name="T3" fmla="*/ 72 h 72"/>
                    <a:gd name="T4" fmla="*/ 36 w 125"/>
                    <a:gd name="T5" fmla="*/ 63 h 72"/>
                    <a:gd name="T6" fmla="*/ 53 w 125"/>
                    <a:gd name="T7" fmla="*/ 50 h 72"/>
                    <a:gd name="T8" fmla="*/ 39 w 125"/>
                    <a:gd name="T9" fmla="*/ 41 h 72"/>
                    <a:gd name="T10" fmla="*/ 15 w 125"/>
                    <a:gd name="T11" fmla="*/ 51 h 72"/>
                    <a:gd name="T12" fmla="*/ 0 w 125"/>
                    <a:gd name="T13" fmla="*/ 43 h 72"/>
                    <a:gd name="T14" fmla="*/ 106 w 125"/>
                    <a:gd name="T15" fmla="*/ 0 h 72"/>
                    <a:gd name="T16" fmla="*/ 125 w 125"/>
                    <a:gd name="T17" fmla="*/ 10 h 72"/>
                    <a:gd name="T18" fmla="*/ 55 w 125"/>
                    <a:gd name="T19" fmla="*/ 36 h 72"/>
                    <a:gd name="T20" fmla="*/ 65 w 125"/>
                    <a:gd name="T21" fmla="*/ 41 h 72"/>
                    <a:gd name="T22" fmla="*/ 94 w 125"/>
                    <a:gd name="T23" fmla="*/ 17 h 72"/>
                    <a:gd name="T24" fmla="*/ 55 w 125"/>
                    <a:gd name="T25" fmla="*/ 36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5" h="72">
                      <a:moveTo>
                        <a:pt x="125" y="10"/>
                      </a:moveTo>
                      <a:lnTo>
                        <a:pt x="49" y="72"/>
                      </a:lnTo>
                      <a:lnTo>
                        <a:pt x="36" y="63"/>
                      </a:lnTo>
                      <a:lnTo>
                        <a:pt x="53" y="50"/>
                      </a:lnTo>
                      <a:lnTo>
                        <a:pt x="39" y="41"/>
                      </a:lnTo>
                      <a:lnTo>
                        <a:pt x="15" y="51"/>
                      </a:lnTo>
                      <a:lnTo>
                        <a:pt x="0" y="43"/>
                      </a:lnTo>
                      <a:lnTo>
                        <a:pt x="106" y="0"/>
                      </a:lnTo>
                      <a:lnTo>
                        <a:pt x="125" y="10"/>
                      </a:lnTo>
                      <a:moveTo>
                        <a:pt x="55" y="36"/>
                      </a:moveTo>
                      <a:lnTo>
                        <a:pt x="65" y="41"/>
                      </a:lnTo>
                      <a:lnTo>
                        <a:pt x="94" y="17"/>
                      </a:lnTo>
                      <a:lnTo>
                        <a:pt x="55" y="36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75" name="Freeform 179">
                  <a:extLst>
                    <a:ext uri="{FF2B5EF4-FFF2-40B4-BE49-F238E27FC236}">
                      <a16:creationId xmlns:a16="http://schemas.microsoft.com/office/drawing/2014/main" id="{A085AB0C-2FF1-40E4-A1F0-58AB3C1AE0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72185" y="3379238"/>
                  <a:ext cx="172759" cy="100881"/>
                </a:xfrm>
                <a:custGeom>
                  <a:avLst/>
                  <a:gdLst>
                    <a:gd name="T0" fmla="*/ 137 w 137"/>
                    <a:gd name="T1" fmla="*/ 27 h 80"/>
                    <a:gd name="T2" fmla="*/ 48 w 137"/>
                    <a:gd name="T3" fmla="*/ 80 h 80"/>
                    <a:gd name="T4" fmla="*/ 32 w 137"/>
                    <a:gd name="T5" fmla="*/ 71 h 80"/>
                    <a:gd name="T6" fmla="*/ 71 w 137"/>
                    <a:gd name="T7" fmla="*/ 27 h 80"/>
                    <a:gd name="T8" fmla="*/ 13 w 137"/>
                    <a:gd name="T9" fmla="*/ 59 h 80"/>
                    <a:gd name="T10" fmla="*/ 0 w 137"/>
                    <a:gd name="T11" fmla="*/ 52 h 80"/>
                    <a:gd name="T12" fmla="*/ 90 w 137"/>
                    <a:gd name="T13" fmla="*/ 0 h 80"/>
                    <a:gd name="T14" fmla="*/ 106 w 137"/>
                    <a:gd name="T15" fmla="*/ 8 h 80"/>
                    <a:gd name="T16" fmla="*/ 63 w 137"/>
                    <a:gd name="T17" fmla="*/ 54 h 80"/>
                    <a:gd name="T18" fmla="*/ 123 w 137"/>
                    <a:gd name="T19" fmla="*/ 18 h 80"/>
                    <a:gd name="T20" fmla="*/ 137 w 137"/>
                    <a:gd name="T21" fmla="*/ 27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37" h="80">
                      <a:moveTo>
                        <a:pt x="137" y="27"/>
                      </a:moveTo>
                      <a:lnTo>
                        <a:pt x="48" y="80"/>
                      </a:lnTo>
                      <a:lnTo>
                        <a:pt x="32" y="71"/>
                      </a:lnTo>
                      <a:lnTo>
                        <a:pt x="71" y="27"/>
                      </a:lnTo>
                      <a:lnTo>
                        <a:pt x="13" y="59"/>
                      </a:lnTo>
                      <a:lnTo>
                        <a:pt x="0" y="52"/>
                      </a:lnTo>
                      <a:lnTo>
                        <a:pt x="90" y="0"/>
                      </a:lnTo>
                      <a:lnTo>
                        <a:pt x="106" y="8"/>
                      </a:lnTo>
                      <a:lnTo>
                        <a:pt x="63" y="54"/>
                      </a:lnTo>
                      <a:lnTo>
                        <a:pt x="123" y="18"/>
                      </a:lnTo>
                      <a:lnTo>
                        <a:pt x="137" y="2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76" name="Freeform 180">
                  <a:extLst>
                    <a:ext uri="{FF2B5EF4-FFF2-40B4-BE49-F238E27FC236}">
                      <a16:creationId xmlns:a16="http://schemas.microsoft.com/office/drawing/2014/main" id="{42DA9D60-9AFD-4199-A405-13BBA7C7629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197785" y="3337625"/>
                  <a:ext cx="156366" cy="99620"/>
                </a:xfrm>
                <a:custGeom>
                  <a:avLst/>
                  <a:gdLst>
                    <a:gd name="T0" fmla="*/ 44 w 72"/>
                    <a:gd name="T1" fmla="*/ 29 h 46"/>
                    <a:gd name="T2" fmla="*/ 27 w 72"/>
                    <a:gd name="T3" fmla="*/ 46 h 46"/>
                    <a:gd name="T4" fmla="*/ 19 w 72"/>
                    <a:gd name="T5" fmla="*/ 41 h 46"/>
                    <a:gd name="T6" fmla="*/ 34 w 72"/>
                    <a:gd name="T7" fmla="*/ 26 h 46"/>
                    <a:gd name="T8" fmla="*/ 33 w 72"/>
                    <a:gd name="T9" fmla="*/ 26 h 46"/>
                    <a:gd name="T10" fmla="*/ 28 w 72"/>
                    <a:gd name="T11" fmla="*/ 23 h 46"/>
                    <a:gd name="T12" fmla="*/ 8 w 72"/>
                    <a:gd name="T13" fmla="*/ 35 h 46"/>
                    <a:gd name="T14" fmla="*/ 0 w 72"/>
                    <a:gd name="T15" fmla="*/ 30 h 46"/>
                    <a:gd name="T16" fmla="*/ 53 w 72"/>
                    <a:gd name="T17" fmla="*/ 0 h 46"/>
                    <a:gd name="T18" fmla="*/ 66 w 72"/>
                    <a:gd name="T19" fmla="*/ 7 h 46"/>
                    <a:gd name="T20" fmla="*/ 72 w 72"/>
                    <a:gd name="T21" fmla="*/ 15 h 46"/>
                    <a:gd name="T22" fmla="*/ 66 w 72"/>
                    <a:gd name="T23" fmla="*/ 21 h 46"/>
                    <a:gd name="T24" fmla="*/ 58 w 72"/>
                    <a:gd name="T25" fmla="*/ 26 h 46"/>
                    <a:gd name="T26" fmla="*/ 44 w 72"/>
                    <a:gd name="T27" fmla="*/ 29 h 46"/>
                    <a:gd name="T28" fmla="*/ 50 w 72"/>
                    <a:gd name="T29" fmla="*/ 22 h 46"/>
                    <a:gd name="T30" fmla="*/ 58 w 72"/>
                    <a:gd name="T31" fmla="*/ 17 h 46"/>
                    <a:gd name="T32" fmla="*/ 58 w 72"/>
                    <a:gd name="T33" fmla="*/ 12 h 46"/>
                    <a:gd name="T34" fmla="*/ 53 w 72"/>
                    <a:gd name="T35" fmla="*/ 9 h 46"/>
                    <a:gd name="T36" fmla="*/ 36 w 72"/>
                    <a:gd name="T37" fmla="*/ 19 h 46"/>
                    <a:gd name="T38" fmla="*/ 41 w 72"/>
                    <a:gd name="T39" fmla="*/ 22 h 46"/>
                    <a:gd name="T40" fmla="*/ 46 w 72"/>
                    <a:gd name="T41" fmla="*/ 23 h 46"/>
                    <a:gd name="T42" fmla="*/ 50 w 72"/>
                    <a:gd name="T43" fmla="*/ 22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72" h="46">
                      <a:moveTo>
                        <a:pt x="44" y="29"/>
                      </a:moveTo>
                      <a:cubicBezTo>
                        <a:pt x="27" y="46"/>
                        <a:pt x="27" y="46"/>
                        <a:pt x="27" y="46"/>
                      </a:cubicBezTo>
                      <a:cubicBezTo>
                        <a:pt x="19" y="41"/>
                        <a:pt x="19" y="41"/>
                        <a:pt x="19" y="41"/>
                      </a:cubicBezTo>
                      <a:cubicBezTo>
                        <a:pt x="34" y="26"/>
                        <a:pt x="34" y="26"/>
                        <a:pt x="34" y="26"/>
                      </a:cubicBezTo>
                      <a:cubicBezTo>
                        <a:pt x="33" y="26"/>
                        <a:pt x="33" y="26"/>
                        <a:pt x="33" y="26"/>
                      </a:cubicBezTo>
                      <a:cubicBezTo>
                        <a:pt x="28" y="23"/>
                        <a:pt x="28" y="23"/>
                        <a:pt x="28" y="23"/>
                      </a:cubicBezTo>
                      <a:cubicBezTo>
                        <a:pt x="8" y="35"/>
                        <a:pt x="8" y="35"/>
                        <a:pt x="8" y="35"/>
                      </a:cubicBezTo>
                      <a:cubicBezTo>
                        <a:pt x="0" y="30"/>
                        <a:pt x="0" y="30"/>
                        <a:pt x="0" y="30"/>
                      </a:cubicBezTo>
                      <a:cubicBezTo>
                        <a:pt x="53" y="0"/>
                        <a:pt x="53" y="0"/>
                        <a:pt x="53" y="0"/>
                      </a:cubicBezTo>
                      <a:cubicBezTo>
                        <a:pt x="66" y="7"/>
                        <a:pt x="66" y="7"/>
                        <a:pt x="66" y="7"/>
                      </a:cubicBezTo>
                      <a:cubicBezTo>
                        <a:pt x="70" y="9"/>
                        <a:pt x="72" y="12"/>
                        <a:pt x="72" y="15"/>
                      </a:cubicBezTo>
                      <a:cubicBezTo>
                        <a:pt x="72" y="17"/>
                        <a:pt x="69" y="19"/>
                        <a:pt x="66" y="21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4" y="28"/>
                        <a:pt x="50" y="29"/>
                        <a:pt x="44" y="29"/>
                      </a:cubicBezTo>
                      <a:close/>
                      <a:moveTo>
                        <a:pt x="50" y="22"/>
                      </a:moveTo>
                      <a:cubicBezTo>
                        <a:pt x="58" y="17"/>
                        <a:pt x="58" y="17"/>
                        <a:pt x="58" y="17"/>
                      </a:cubicBezTo>
                      <a:cubicBezTo>
                        <a:pt x="61" y="15"/>
                        <a:pt x="61" y="13"/>
                        <a:pt x="58" y="12"/>
                      </a:cubicBezTo>
                      <a:cubicBezTo>
                        <a:pt x="53" y="9"/>
                        <a:pt x="53" y="9"/>
                        <a:pt x="53" y="9"/>
                      </a:cubicBezTo>
                      <a:cubicBezTo>
                        <a:pt x="36" y="19"/>
                        <a:pt x="36" y="19"/>
                        <a:pt x="36" y="19"/>
                      </a:cubicBezTo>
                      <a:cubicBezTo>
                        <a:pt x="41" y="22"/>
                        <a:pt x="41" y="22"/>
                        <a:pt x="41" y="22"/>
                      </a:cubicBezTo>
                      <a:cubicBezTo>
                        <a:pt x="42" y="22"/>
                        <a:pt x="44" y="23"/>
                        <a:pt x="46" y="23"/>
                      </a:cubicBezTo>
                      <a:cubicBezTo>
                        <a:pt x="47" y="23"/>
                        <a:pt x="49" y="22"/>
                        <a:pt x="50" y="22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77" name="Freeform 181">
                  <a:extLst>
                    <a:ext uri="{FF2B5EF4-FFF2-40B4-BE49-F238E27FC236}">
                      <a16:creationId xmlns:a16="http://schemas.microsoft.com/office/drawing/2014/main" id="{8D6F9524-43B0-444A-BA54-F75E10F0DB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37256" y="3301055"/>
                  <a:ext cx="165193" cy="94576"/>
                </a:xfrm>
                <a:custGeom>
                  <a:avLst/>
                  <a:gdLst>
                    <a:gd name="T0" fmla="*/ 131 w 131"/>
                    <a:gd name="T1" fmla="*/ 22 h 75"/>
                    <a:gd name="T2" fmla="*/ 117 w 131"/>
                    <a:gd name="T3" fmla="*/ 31 h 75"/>
                    <a:gd name="T4" fmla="*/ 91 w 131"/>
                    <a:gd name="T5" fmla="*/ 17 h 75"/>
                    <a:gd name="T6" fmla="*/ 66 w 131"/>
                    <a:gd name="T7" fmla="*/ 31 h 75"/>
                    <a:gd name="T8" fmla="*/ 84 w 131"/>
                    <a:gd name="T9" fmla="*/ 41 h 75"/>
                    <a:gd name="T10" fmla="*/ 71 w 131"/>
                    <a:gd name="T11" fmla="*/ 50 h 75"/>
                    <a:gd name="T12" fmla="*/ 52 w 131"/>
                    <a:gd name="T13" fmla="*/ 39 h 75"/>
                    <a:gd name="T14" fmla="*/ 28 w 131"/>
                    <a:gd name="T15" fmla="*/ 53 h 75"/>
                    <a:gd name="T16" fmla="*/ 54 w 131"/>
                    <a:gd name="T17" fmla="*/ 67 h 75"/>
                    <a:gd name="T18" fmla="*/ 40 w 131"/>
                    <a:gd name="T19" fmla="*/ 75 h 75"/>
                    <a:gd name="T20" fmla="*/ 0 w 131"/>
                    <a:gd name="T21" fmla="*/ 53 h 75"/>
                    <a:gd name="T22" fmla="*/ 91 w 131"/>
                    <a:gd name="T23" fmla="*/ 0 h 75"/>
                    <a:gd name="T24" fmla="*/ 131 w 131"/>
                    <a:gd name="T25" fmla="*/ 22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31" h="75">
                      <a:moveTo>
                        <a:pt x="131" y="22"/>
                      </a:moveTo>
                      <a:lnTo>
                        <a:pt x="117" y="31"/>
                      </a:lnTo>
                      <a:lnTo>
                        <a:pt x="91" y="17"/>
                      </a:lnTo>
                      <a:lnTo>
                        <a:pt x="66" y="31"/>
                      </a:lnTo>
                      <a:lnTo>
                        <a:pt x="84" y="41"/>
                      </a:lnTo>
                      <a:lnTo>
                        <a:pt x="71" y="50"/>
                      </a:lnTo>
                      <a:lnTo>
                        <a:pt x="52" y="39"/>
                      </a:lnTo>
                      <a:lnTo>
                        <a:pt x="28" y="53"/>
                      </a:lnTo>
                      <a:lnTo>
                        <a:pt x="54" y="67"/>
                      </a:lnTo>
                      <a:lnTo>
                        <a:pt x="40" y="75"/>
                      </a:lnTo>
                      <a:lnTo>
                        <a:pt x="0" y="53"/>
                      </a:lnTo>
                      <a:lnTo>
                        <a:pt x="91" y="0"/>
                      </a:lnTo>
                      <a:lnTo>
                        <a:pt x="131" y="2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78" name="Freeform 182">
                  <a:extLst>
                    <a:ext uri="{FF2B5EF4-FFF2-40B4-BE49-F238E27FC236}">
                      <a16:creationId xmlns:a16="http://schemas.microsoft.com/office/drawing/2014/main" id="{7CA4D759-2D4D-41DD-9368-A7982DED07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81771" y="3269530"/>
                  <a:ext cx="142495" cy="83227"/>
                </a:xfrm>
                <a:custGeom>
                  <a:avLst/>
                  <a:gdLst>
                    <a:gd name="T0" fmla="*/ 60 w 66"/>
                    <a:gd name="T1" fmla="*/ 3 h 39"/>
                    <a:gd name="T2" fmla="*/ 65 w 66"/>
                    <a:gd name="T3" fmla="*/ 9 h 39"/>
                    <a:gd name="T4" fmla="*/ 65 w 66"/>
                    <a:gd name="T5" fmla="*/ 13 h 39"/>
                    <a:gd name="T6" fmla="*/ 60 w 66"/>
                    <a:gd name="T7" fmla="*/ 18 h 39"/>
                    <a:gd name="T8" fmla="*/ 51 w 66"/>
                    <a:gd name="T9" fmla="*/ 14 h 39"/>
                    <a:gd name="T10" fmla="*/ 54 w 66"/>
                    <a:gd name="T11" fmla="*/ 10 h 39"/>
                    <a:gd name="T12" fmla="*/ 53 w 66"/>
                    <a:gd name="T13" fmla="*/ 8 h 39"/>
                    <a:gd name="T14" fmla="*/ 47 w 66"/>
                    <a:gd name="T15" fmla="*/ 7 h 39"/>
                    <a:gd name="T16" fmla="*/ 43 w 66"/>
                    <a:gd name="T17" fmla="*/ 9 h 39"/>
                    <a:gd name="T18" fmla="*/ 38 w 66"/>
                    <a:gd name="T19" fmla="*/ 15 h 39"/>
                    <a:gd name="T20" fmla="*/ 38 w 66"/>
                    <a:gd name="T21" fmla="*/ 19 h 39"/>
                    <a:gd name="T22" fmla="*/ 39 w 66"/>
                    <a:gd name="T23" fmla="*/ 23 h 39"/>
                    <a:gd name="T24" fmla="*/ 38 w 66"/>
                    <a:gd name="T25" fmla="*/ 29 h 39"/>
                    <a:gd name="T26" fmla="*/ 36 w 66"/>
                    <a:gd name="T27" fmla="*/ 31 h 39"/>
                    <a:gd name="T28" fmla="*/ 33 w 66"/>
                    <a:gd name="T29" fmla="*/ 34 h 39"/>
                    <a:gd name="T30" fmla="*/ 20 w 66"/>
                    <a:gd name="T31" fmla="*/ 38 h 39"/>
                    <a:gd name="T32" fmla="*/ 11 w 66"/>
                    <a:gd name="T33" fmla="*/ 37 h 39"/>
                    <a:gd name="T34" fmla="*/ 6 w 66"/>
                    <a:gd name="T35" fmla="*/ 35 h 39"/>
                    <a:gd name="T36" fmla="*/ 1 w 66"/>
                    <a:gd name="T37" fmla="*/ 29 h 39"/>
                    <a:gd name="T38" fmla="*/ 2 w 66"/>
                    <a:gd name="T39" fmla="*/ 24 h 39"/>
                    <a:gd name="T40" fmla="*/ 7 w 66"/>
                    <a:gd name="T41" fmla="*/ 18 h 39"/>
                    <a:gd name="T42" fmla="*/ 15 w 66"/>
                    <a:gd name="T43" fmla="*/ 23 h 39"/>
                    <a:gd name="T44" fmla="*/ 11 w 66"/>
                    <a:gd name="T45" fmla="*/ 28 h 39"/>
                    <a:gd name="T46" fmla="*/ 13 w 66"/>
                    <a:gd name="T47" fmla="*/ 31 h 39"/>
                    <a:gd name="T48" fmla="*/ 13 w 66"/>
                    <a:gd name="T49" fmla="*/ 31 h 39"/>
                    <a:gd name="T50" fmla="*/ 20 w 66"/>
                    <a:gd name="T51" fmla="*/ 32 h 39"/>
                    <a:gd name="T52" fmla="*/ 24 w 66"/>
                    <a:gd name="T53" fmla="*/ 30 h 39"/>
                    <a:gd name="T54" fmla="*/ 28 w 66"/>
                    <a:gd name="T55" fmla="*/ 24 h 39"/>
                    <a:gd name="T56" fmla="*/ 27 w 66"/>
                    <a:gd name="T57" fmla="*/ 16 h 39"/>
                    <a:gd name="T58" fmla="*/ 28 w 66"/>
                    <a:gd name="T59" fmla="*/ 9 h 39"/>
                    <a:gd name="T60" fmla="*/ 34 w 66"/>
                    <a:gd name="T61" fmla="*/ 4 h 39"/>
                    <a:gd name="T62" fmla="*/ 50 w 66"/>
                    <a:gd name="T63" fmla="*/ 0 h 39"/>
                    <a:gd name="T64" fmla="*/ 60 w 66"/>
                    <a:gd name="T65" fmla="*/ 3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66" h="39">
                      <a:moveTo>
                        <a:pt x="60" y="3"/>
                      </a:moveTo>
                      <a:cubicBezTo>
                        <a:pt x="62" y="5"/>
                        <a:pt x="64" y="7"/>
                        <a:pt x="65" y="9"/>
                      </a:cubicBezTo>
                      <a:cubicBezTo>
                        <a:pt x="66" y="10"/>
                        <a:pt x="65" y="12"/>
                        <a:pt x="65" y="13"/>
                      </a:cubicBezTo>
                      <a:cubicBezTo>
                        <a:pt x="64" y="15"/>
                        <a:pt x="62" y="16"/>
                        <a:pt x="60" y="18"/>
                      </a:cubicBezTo>
                      <a:cubicBezTo>
                        <a:pt x="51" y="14"/>
                        <a:pt x="51" y="14"/>
                        <a:pt x="51" y="14"/>
                      </a:cubicBezTo>
                      <a:cubicBezTo>
                        <a:pt x="53" y="13"/>
                        <a:pt x="54" y="12"/>
                        <a:pt x="54" y="10"/>
                      </a:cubicBezTo>
                      <a:cubicBezTo>
                        <a:pt x="55" y="9"/>
                        <a:pt x="54" y="8"/>
                        <a:pt x="53" y="8"/>
                      </a:cubicBezTo>
                      <a:cubicBezTo>
                        <a:pt x="51" y="7"/>
                        <a:pt x="49" y="7"/>
                        <a:pt x="47" y="7"/>
                      </a:cubicBezTo>
                      <a:cubicBezTo>
                        <a:pt x="46" y="7"/>
                        <a:pt x="44" y="8"/>
                        <a:pt x="43" y="9"/>
                      </a:cubicBezTo>
                      <a:cubicBezTo>
                        <a:pt x="40" y="10"/>
                        <a:pt x="39" y="12"/>
                        <a:pt x="38" y="15"/>
                      </a:cubicBezTo>
                      <a:cubicBezTo>
                        <a:pt x="38" y="16"/>
                        <a:pt x="38" y="17"/>
                        <a:pt x="38" y="19"/>
                      </a:cubicBezTo>
                      <a:cubicBezTo>
                        <a:pt x="39" y="21"/>
                        <a:pt x="39" y="22"/>
                        <a:pt x="39" y="23"/>
                      </a:cubicBezTo>
                      <a:cubicBezTo>
                        <a:pt x="39" y="25"/>
                        <a:pt x="39" y="27"/>
                        <a:pt x="38" y="29"/>
                      </a:cubicBezTo>
                      <a:cubicBezTo>
                        <a:pt x="37" y="30"/>
                        <a:pt x="37" y="30"/>
                        <a:pt x="36" y="31"/>
                      </a:cubicBezTo>
                      <a:cubicBezTo>
                        <a:pt x="35" y="32"/>
                        <a:pt x="34" y="34"/>
                        <a:pt x="33" y="34"/>
                      </a:cubicBezTo>
                      <a:cubicBezTo>
                        <a:pt x="29" y="37"/>
                        <a:pt x="25" y="38"/>
                        <a:pt x="20" y="38"/>
                      </a:cubicBezTo>
                      <a:cubicBezTo>
                        <a:pt x="17" y="39"/>
                        <a:pt x="14" y="38"/>
                        <a:pt x="11" y="37"/>
                      </a:cubicBezTo>
                      <a:cubicBezTo>
                        <a:pt x="9" y="37"/>
                        <a:pt x="8" y="36"/>
                        <a:pt x="6" y="35"/>
                      </a:cubicBezTo>
                      <a:cubicBezTo>
                        <a:pt x="3" y="33"/>
                        <a:pt x="1" y="31"/>
                        <a:pt x="1" y="29"/>
                      </a:cubicBezTo>
                      <a:cubicBezTo>
                        <a:pt x="0" y="27"/>
                        <a:pt x="0" y="26"/>
                        <a:pt x="2" y="24"/>
                      </a:cubicBezTo>
                      <a:cubicBezTo>
                        <a:pt x="3" y="22"/>
                        <a:pt x="5" y="20"/>
                        <a:pt x="7" y="18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3" y="25"/>
                        <a:pt x="11" y="26"/>
                        <a:pt x="11" y="28"/>
                      </a:cubicBezTo>
                      <a:cubicBezTo>
                        <a:pt x="11" y="29"/>
                        <a:pt x="12" y="30"/>
                        <a:pt x="13" y="31"/>
                      </a:cubicBezTo>
                      <a:cubicBezTo>
                        <a:pt x="13" y="31"/>
                        <a:pt x="13" y="31"/>
                        <a:pt x="13" y="31"/>
                      </a:cubicBezTo>
                      <a:cubicBezTo>
                        <a:pt x="15" y="32"/>
                        <a:pt x="17" y="32"/>
                        <a:pt x="20" y="32"/>
                      </a:cubicBezTo>
                      <a:cubicBezTo>
                        <a:pt x="21" y="31"/>
                        <a:pt x="23" y="31"/>
                        <a:pt x="24" y="30"/>
                      </a:cubicBezTo>
                      <a:cubicBezTo>
                        <a:pt x="26" y="29"/>
                        <a:pt x="27" y="27"/>
                        <a:pt x="28" y="24"/>
                      </a:cubicBezTo>
                      <a:cubicBezTo>
                        <a:pt x="28" y="23"/>
                        <a:pt x="27" y="20"/>
                        <a:pt x="27" y="16"/>
                      </a:cubicBezTo>
                      <a:cubicBezTo>
                        <a:pt x="27" y="13"/>
                        <a:pt x="28" y="11"/>
                        <a:pt x="28" y="9"/>
                      </a:cubicBezTo>
                      <a:cubicBezTo>
                        <a:pt x="30" y="7"/>
                        <a:pt x="31" y="5"/>
                        <a:pt x="34" y="4"/>
                      </a:cubicBezTo>
                      <a:cubicBezTo>
                        <a:pt x="39" y="1"/>
                        <a:pt x="44" y="0"/>
                        <a:pt x="50" y="0"/>
                      </a:cubicBezTo>
                      <a:cubicBezTo>
                        <a:pt x="53" y="1"/>
                        <a:pt x="57" y="2"/>
                        <a:pt x="60" y="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79" name="Freeform 183">
                  <a:extLst>
                    <a:ext uri="{FF2B5EF4-FFF2-40B4-BE49-F238E27FC236}">
                      <a16:creationId xmlns:a16="http://schemas.microsoft.com/office/drawing/2014/main" id="{2B60A4F8-AF31-48E0-83AE-2987F4578D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2611" y="3264486"/>
                  <a:ext cx="60529" cy="34047"/>
                </a:xfrm>
                <a:custGeom>
                  <a:avLst/>
                  <a:gdLst>
                    <a:gd name="T0" fmla="*/ 0 w 48"/>
                    <a:gd name="T1" fmla="*/ 0 h 27"/>
                    <a:gd name="T2" fmla="*/ 48 w 48"/>
                    <a:gd name="T3" fmla="*/ 27 h 27"/>
                    <a:gd name="T4" fmla="*/ 48 w 48"/>
                    <a:gd name="T5" fmla="*/ 27 h 27"/>
                    <a:gd name="T6" fmla="*/ 0 w 48"/>
                    <a:gd name="T7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8" h="27">
                      <a:moveTo>
                        <a:pt x="0" y="0"/>
                      </a:moveTo>
                      <a:lnTo>
                        <a:pt x="48" y="27"/>
                      </a:lnTo>
                      <a:lnTo>
                        <a:pt x="48" y="2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FDEE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80" name="Freeform 184">
                  <a:extLst>
                    <a:ext uri="{FF2B5EF4-FFF2-40B4-BE49-F238E27FC236}">
                      <a16:creationId xmlns:a16="http://schemas.microsoft.com/office/drawing/2014/main" id="{DE56E584-5B24-4F9A-9825-38EEF73AA0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2611" y="3264486"/>
                  <a:ext cx="60529" cy="34047"/>
                </a:xfrm>
                <a:custGeom>
                  <a:avLst/>
                  <a:gdLst>
                    <a:gd name="T0" fmla="*/ 0 w 48"/>
                    <a:gd name="T1" fmla="*/ 0 h 27"/>
                    <a:gd name="T2" fmla="*/ 48 w 48"/>
                    <a:gd name="T3" fmla="*/ 27 h 27"/>
                    <a:gd name="T4" fmla="*/ 48 w 48"/>
                    <a:gd name="T5" fmla="*/ 27 h 27"/>
                    <a:gd name="T6" fmla="*/ 0 w 48"/>
                    <a:gd name="T7" fmla="*/ 0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8" h="27">
                      <a:moveTo>
                        <a:pt x="0" y="0"/>
                      </a:moveTo>
                      <a:lnTo>
                        <a:pt x="48" y="27"/>
                      </a:lnTo>
                      <a:lnTo>
                        <a:pt x="48" y="2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81" name="Freeform 185">
                  <a:extLst>
                    <a:ext uri="{FF2B5EF4-FFF2-40B4-BE49-F238E27FC236}">
                      <a16:creationId xmlns:a16="http://schemas.microsoft.com/office/drawing/2014/main" id="{EE8885A3-E241-405E-9D04-262FAFA8D1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23140" y="3298533"/>
                  <a:ext cx="40353" cy="23959"/>
                </a:xfrm>
                <a:custGeom>
                  <a:avLst/>
                  <a:gdLst>
                    <a:gd name="T0" fmla="*/ 0 w 32"/>
                    <a:gd name="T1" fmla="*/ 0 h 19"/>
                    <a:gd name="T2" fmla="*/ 0 w 32"/>
                    <a:gd name="T3" fmla="*/ 0 h 19"/>
                    <a:gd name="T4" fmla="*/ 32 w 32"/>
                    <a:gd name="T5" fmla="*/ 19 h 19"/>
                    <a:gd name="T6" fmla="*/ 32 w 32"/>
                    <a:gd name="T7" fmla="*/ 19 h 19"/>
                    <a:gd name="T8" fmla="*/ 0 w 32"/>
                    <a:gd name="T9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1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2" y="19"/>
                      </a:lnTo>
                      <a:lnTo>
                        <a:pt x="32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2D5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82" name="Freeform 186">
                  <a:extLst>
                    <a:ext uri="{FF2B5EF4-FFF2-40B4-BE49-F238E27FC236}">
                      <a16:creationId xmlns:a16="http://schemas.microsoft.com/office/drawing/2014/main" id="{A4A9F23A-6573-45CA-80AB-C179A3FF31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23140" y="3298533"/>
                  <a:ext cx="40353" cy="23959"/>
                </a:xfrm>
                <a:custGeom>
                  <a:avLst/>
                  <a:gdLst>
                    <a:gd name="T0" fmla="*/ 0 w 32"/>
                    <a:gd name="T1" fmla="*/ 0 h 19"/>
                    <a:gd name="T2" fmla="*/ 0 w 32"/>
                    <a:gd name="T3" fmla="*/ 0 h 19"/>
                    <a:gd name="T4" fmla="*/ 32 w 32"/>
                    <a:gd name="T5" fmla="*/ 19 h 19"/>
                    <a:gd name="T6" fmla="*/ 32 w 32"/>
                    <a:gd name="T7" fmla="*/ 19 h 19"/>
                    <a:gd name="T8" fmla="*/ 0 w 32"/>
                    <a:gd name="T9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1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2" y="19"/>
                      </a:lnTo>
                      <a:lnTo>
                        <a:pt x="32" y="19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83" name="Freeform 187">
                  <a:extLst>
                    <a:ext uri="{FF2B5EF4-FFF2-40B4-BE49-F238E27FC236}">
                      <a16:creationId xmlns:a16="http://schemas.microsoft.com/office/drawing/2014/main" id="{E631DA94-0B30-41A5-AD33-9ABA256A29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38652" y="3322493"/>
                  <a:ext cx="1064299" cy="703648"/>
                </a:xfrm>
                <a:custGeom>
                  <a:avLst/>
                  <a:gdLst>
                    <a:gd name="T0" fmla="*/ 99 w 844"/>
                    <a:gd name="T1" fmla="*/ 0 h 558"/>
                    <a:gd name="T2" fmla="*/ 99 w 844"/>
                    <a:gd name="T3" fmla="*/ 0 h 558"/>
                    <a:gd name="T4" fmla="*/ 222 w 844"/>
                    <a:gd name="T5" fmla="*/ 74 h 558"/>
                    <a:gd name="T6" fmla="*/ 0 w 844"/>
                    <a:gd name="T7" fmla="*/ 200 h 558"/>
                    <a:gd name="T8" fmla="*/ 621 w 844"/>
                    <a:gd name="T9" fmla="*/ 558 h 558"/>
                    <a:gd name="T10" fmla="*/ 844 w 844"/>
                    <a:gd name="T11" fmla="*/ 430 h 558"/>
                    <a:gd name="T12" fmla="*/ 844 w 844"/>
                    <a:gd name="T13" fmla="*/ 430 h 558"/>
                    <a:gd name="T14" fmla="*/ 844 w 844"/>
                    <a:gd name="T15" fmla="*/ 430 h 558"/>
                    <a:gd name="T16" fmla="*/ 99 w 844"/>
                    <a:gd name="T17" fmla="*/ 0 h 5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44" h="558">
                      <a:moveTo>
                        <a:pt x="99" y="0"/>
                      </a:moveTo>
                      <a:lnTo>
                        <a:pt x="99" y="0"/>
                      </a:lnTo>
                      <a:lnTo>
                        <a:pt x="222" y="74"/>
                      </a:lnTo>
                      <a:lnTo>
                        <a:pt x="0" y="200"/>
                      </a:lnTo>
                      <a:lnTo>
                        <a:pt x="621" y="558"/>
                      </a:lnTo>
                      <a:lnTo>
                        <a:pt x="844" y="430"/>
                      </a:lnTo>
                      <a:lnTo>
                        <a:pt x="844" y="430"/>
                      </a:lnTo>
                      <a:lnTo>
                        <a:pt x="844" y="430"/>
                      </a:lnTo>
                      <a:lnTo>
                        <a:pt x="99" y="0"/>
                      </a:lnTo>
                      <a:close/>
                    </a:path>
                  </a:pathLst>
                </a:custGeom>
                <a:solidFill>
                  <a:srgbClr val="BBCE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84" name="Freeform 188">
                  <a:extLst>
                    <a:ext uri="{FF2B5EF4-FFF2-40B4-BE49-F238E27FC236}">
                      <a16:creationId xmlns:a16="http://schemas.microsoft.com/office/drawing/2014/main" id="{9D17ED30-97D2-4AEB-B378-9BD1313D26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38652" y="3322493"/>
                  <a:ext cx="1064299" cy="703648"/>
                </a:xfrm>
                <a:custGeom>
                  <a:avLst/>
                  <a:gdLst>
                    <a:gd name="T0" fmla="*/ 99 w 844"/>
                    <a:gd name="T1" fmla="*/ 0 h 558"/>
                    <a:gd name="T2" fmla="*/ 99 w 844"/>
                    <a:gd name="T3" fmla="*/ 0 h 558"/>
                    <a:gd name="T4" fmla="*/ 222 w 844"/>
                    <a:gd name="T5" fmla="*/ 74 h 558"/>
                    <a:gd name="T6" fmla="*/ 0 w 844"/>
                    <a:gd name="T7" fmla="*/ 200 h 558"/>
                    <a:gd name="T8" fmla="*/ 621 w 844"/>
                    <a:gd name="T9" fmla="*/ 558 h 558"/>
                    <a:gd name="T10" fmla="*/ 844 w 844"/>
                    <a:gd name="T11" fmla="*/ 430 h 558"/>
                    <a:gd name="T12" fmla="*/ 844 w 844"/>
                    <a:gd name="T13" fmla="*/ 430 h 558"/>
                    <a:gd name="T14" fmla="*/ 844 w 844"/>
                    <a:gd name="T15" fmla="*/ 430 h 558"/>
                    <a:gd name="T16" fmla="*/ 99 w 844"/>
                    <a:gd name="T17" fmla="*/ 0 h 5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44" h="558">
                      <a:moveTo>
                        <a:pt x="99" y="0"/>
                      </a:moveTo>
                      <a:lnTo>
                        <a:pt x="99" y="0"/>
                      </a:lnTo>
                      <a:lnTo>
                        <a:pt x="222" y="74"/>
                      </a:lnTo>
                      <a:lnTo>
                        <a:pt x="0" y="200"/>
                      </a:lnTo>
                      <a:lnTo>
                        <a:pt x="621" y="558"/>
                      </a:lnTo>
                      <a:lnTo>
                        <a:pt x="844" y="430"/>
                      </a:lnTo>
                      <a:lnTo>
                        <a:pt x="844" y="430"/>
                      </a:lnTo>
                      <a:lnTo>
                        <a:pt x="844" y="430"/>
                      </a:lnTo>
                      <a:lnTo>
                        <a:pt x="99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85" name="Freeform 189">
                  <a:extLst>
                    <a:ext uri="{FF2B5EF4-FFF2-40B4-BE49-F238E27FC236}">
                      <a16:creationId xmlns:a16="http://schemas.microsoft.com/office/drawing/2014/main" id="{B805BFDE-DF9F-4DC2-8E2C-78A4DDAD68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80143" y="3425896"/>
                  <a:ext cx="61790" cy="36570"/>
                </a:xfrm>
                <a:custGeom>
                  <a:avLst/>
                  <a:gdLst>
                    <a:gd name="T0" fmla="*/ 0 w 49"/>
                    <a:gd name="T1" fmla="*/ 0 h 29"/>
                    <a:gd name="T2" fmla="*/ 49 w 49"/>
                    <a:gd name="T3" fmla="*/ 29 h 29"/>
                    <a:gd name="T4" fmla="*/ 49 w 49"/>
                    <a:gd name="T5" fmla="*/ 29 h 29"/>
                    <a:gd name="T6" fmla="*/ 0 w 49"/>
                    <a:gd name="T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9" h="29">
                      <a:moveTo>
                        <a:pt x="0" y="0"/>
                      </a:moveTo>
                      <a:lnTo>
                        <a:pt x="49" y="29"/>
                      </a:lnTo>
                      <a:lnTo>
                        <a:pt x="49" y="2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6E06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86" name="Freeform 190">
                  <a:extLst>
                    <a:ext uri="{FF2B5EF4-FFF2-40B4-BE49-F238E27FC236}">
                      <a16:creationId xmlns:a16="http://schemas.microsoft.com/office/drawing/2014/main" id="{8FDD97A5-CCB1-4345-BF0F-8A8C947662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80143" y="3425896"/>
                  <a:ext cx="61790" cy="36570"/>
                </a:xfrm>
                <a:custGeom>
                  <a:avLst/>
                  <a:gdLst>
                    <a:gd name="T0" fmla="*/ 0 w 49"/>
                    <a:gd name="T1" fmla="*/ 0 h 29"/>
                    <a:gd name="T2" fmla="*/ 49 w 49"/>
                    <a:gd name="T3" fmla="*/ 29 h 29"/>
                    <a:gd name="T4" fmla="*/ 49 w 49"/>
                    <a:gd name="T5" fmla="*/ 29 h 29"/>
                    <a:gd name="T6" fmla="*/ 0 w 49"/>
                    <a:gd name="T7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9" h="29">
                      <a:moveTo>
                        <a:pt x="0" y="0"/>
                      </a:moveTo>
                      <a:lnTo>
                        <a:pt x="49" y="29"/>
                      </a:lnTo>
                      <a:lnTo>
                        <a:pt x="49" y="29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87" name="Freeform 191">
                  <a:extLst>
                    <a:ext uri="{FF2B5EF4-FFF2-40B4-BE49-F238E27FC236}">
                      <a16:creationId xmlns:a16="http://schemas.microsoft.com/office/drawing/2014/main" id="{C2F60897-CAAA-490A-9400-505BA47150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41933" y="3462466"/>
                  <a:ext cx="41614" cy="23959"/>
                </a:xfrm>
                <a:custGeom>
                  <a:avLst/>
                  <a:gdLst>
                    <a:gd name="T0" fmla="*/ 0 w 33"/>
                    <a:gd name="T1" fmla="*/ 0 h 19"/>
                    <a:gd name="T2" fmla="*/ 0 w 33"/>
                    <a:gd name="T3" fmla="*/ 0 h 19"/>
                    <a:gd name="T4" fmla="*/ 33 w 33"/>
                    <a:gd name="T5" fmla="*/ 19 h 19"/>
                    <a:gd name="T6" fmla="*/ 33 w 33"/>
                    <a:gd name="T7" fmla="*/ 19 h 19"/>
                    <a:gd name="T8" fmla="*/ 0 w 33"/>
                    <a:gd name="T9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1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3" y="19"/>
                      </a:lnTo>
                      <a:lnTo>
                        <a:pt x="33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8D65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88" name="Freeform 192">
                  <a:extLst>
                    <a:ext uri="{FF2B5EF4-FFF2-40B4-BE49-F238E27FC236}">
                      <a16:creationId xmlns:a16="http://schemas.microsoft.com/office/drawing/2014/main" id="{E1EB4DA9-CA03-4596-B69C-2E6C80BCA3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41933" y="3462466"/>
                  <a:ext cx="41614" cy="23959"/>
                </a:xfrm>
                <a:custGeom>
                  <a:avLst/>
                  <a:gdLst>
                    <a:gd name="T0" fmla="*/ 0 w 33"/>
                    <a:gd name="T1" fmla="*/ 0 h 19"/>
                    <a:gd name="T2" fmla="*/ 0 w 33"/>
                    <a:gd name="T3" fmla="*/ 0 h 19"/>
                    <a:gd name="T4" fmla="*/ 33 w 33"/>
                    <a:gd name="T5" fmla="*/ 19 h 19"/>
                    <a:gd name="T6" fmla="*/ 33 w 33"/>
                    <a:gd name="T7" fmla="*/ 19 h 19"/>
                    <a:gd name="T8" fmla="*/ 0 w 33"/>
                    <a:gd name="T9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1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3" y="19"/>
                      </a:lnTo>
                      <a:lnTo>
                        <a:pt x="33" y="19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89" name="Freeform 193">
                  <a:extLst>
                    <a:ext uri="{FF2B5EF4-FFF2-40B4-BE49-F238E27FC236}">
                      <a16:creationId xmlns:a16="http://schemas.microsoft.com/office/drawing/2014/main" id="{98DC36E6-E915-4F63-B8DF-099C128237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83547" y="3486425"/>
                  <a:ext cx="155105" cy="88271"/>
                </a:xfrm>
                <a:custGeom>
                  <a:avLst/>
                  <a:gdLst>
                    <a:gd name="T0" fmla="*/ 0 w 123"/>
                    <a:gd name="T1" fmla="*/ 0 h 70"/>
                    <a:gd name="T2" fmla="*/ 0 w 123"/>
                    <a:gd name="T3" fmla="*/ 0 h 70"/>
                    <a:gd name="T4" fmla="*/ 72 w 123"/>
                    <a:gd name="T5" fmla="*/ 41 h 70"/>
                    <a:gd name="T6" fmla="*/ 123 w 123"/>
                    <a:gd name="T7" fmla="*/ 70 h 70"/>
                    <a:gd name="T8" fmla="*/ 123 w 123"/>
                    <a:gd name="T9" fmla="*/ 70 h 70"/>
                    <a:gd name="T10" fmla="*/ 0 w 123"/>
                    <a:gd name="T11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3" h="7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2" y="41"/>
                      </a:lnTo>
                      <a:lnTo>
                        <a:pt x="123" y="70"/>
                      </a:lnTo>
                      <a:lnTo>
                        <a:pt x="123" y="7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1CF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90" name="Freeform 194">
                  <a:extLst>
                    <a:ext uri="{FF2B5EF4-FFF2-40B4-BE49-F238E27FC236}">
                      <a16:creationId xmlns:a16="http://schemas.microsoft.com/office/drawing/2014/main" id="{5FBD8024-E1B1-42E0-A355-491F431695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83547" y="3486425"/>
                  <a:ext cx="155105" cy="88271"/>
                </a:xfrm>
                <a:custGeom>
                  <a:avLst/>
                  <a:gdLst>
                    <a:gd name="T0" fmla="*/ 0 w 123"/>
                    <a:gd name="T1" fmla="*/ 0 h 70"/>
                    <a:gd name="T2" fmla="*/ 0 w 123"/>
                    <a:gd name="T3" fmla="*/ 0 h 70"/>
                    <a:gd name="T4" fmla="*/ 72 w 123"/>
                    <a:gd name="T5" fmla="*/ 41 h 70"/>
                    <a:gd name="T6" fmla="*/ 123 w 123"/>
                    <a:gd name="T7" fmla="*/ 70 h 70"/>
                    <a:gd name="T8" fmla="*/ 123 w 123"/>
                    <a:gd name="T9" fmla="*/ 70 h 70"/>
                    <a:gd name="T10" fmla="*/ 0 w 123"/>
                    <a:gd name="T11" fmla="*/ 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3" h="7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2" y="41"/>
                      </a:lnTo>
                      <a:lnTo>
                        <a:pt x="123" y="70"/>
                      </a:lnTo>
                      <a:lnTo>
                        <a:pt x="123" y="7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91" name="Freeform 195">
                  <a:extLst>
                    <a:ext uri="{FF2B5EF4-FFF2-40B4-BE49-F238E27FC236}">
                      <a16:creationId xmlns:a16="http://schemas.microsoft.com/office/drawing/2014/main" id="{3AC9DB42-D481-4319-A857-4F2DD6EF6B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80143" y="3264486"/>
                  <a:ext cx="342997" cy="197980"/>
                </a:xfrm>
                <a:custGeom>
                  <a:avLst/>
                  <a:gdLst>
                    <a:gd name="T0" fmla="*/ 224 w 272"/>
                    <a:gd name="T1" fmla="*/ 0 h 157"/>
                    <a:gd name="T2" fmla="*/ 0 w 272"/>
                    <a:gd name="T3" fmla="*/ 128 h 157"/>
                    <a:gd name="T4" fmla="*/ 49 w 272"/>
                    <a:gd name="T5" fmla="*/ 157 h 157"/>
                    <a:gd name="T6" fmla="*/ 272 w 272"/>
                    <a:gd name="T7" fmla="*/ 27 h 157"/>
                    <a:gd name="T8" fmla="*/ 224 w 272"/>
                    <a:gd name="T9" fmla="*/ 0 h 1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2" h="157">
                      <a:moveTo>
                        <a:pt x="224" y="0"/>
                      </a:moveTo>
                      <a:lnTo>
                        <a:pt x="0" y="128"/>
                      </a:lnTo>
                      <a:lnTo>
                        <a:pt x="49" y="157"/>
                      </a:lnTo>
                      <a:lnTo>
                        <a:pt x="272" y="27"/>
                      </a:lnTo>
                      <a:lnTo>
                        <a:pt x="224" y="0"/>
                      </a:lnTo>
                      <a:close/>
                    </a:path>
                  </a:pathLst>
                </a:custGeom>
                <a:solidFill>
                  <a:srgbClr val="58E26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92" name="Freeform 196">
                  <a:extLst>
                    <a:ext uri="{FF2B5EF4-FFF2-40B4-BE49-F238E27FC236}">
                      <a16:creationId xmlns:a16="http://schemas.microsoft.com/office/drawing/2014/main" id="{0A45ACDE-186D-4927-8C86-BD185EB583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80143" y="3264486"/>
                  <a:ext cx="342997" cy="197980"/>
                </a:xfrm>
                <a:custGeom>
                  <a:avLst/>
                  <a:gdLst>
                    <a:gd name="T0" fmla="*/ 224 w 272"/>
                    <a:gd name="T1" fmla="*/ 0 h 157"/>
                    <a:gd name="T2" fmla="*/ 0 w 272"/>
                    <a:gd name="T3" fmla="*/ 128 h 157"/>
                    <a:gd name="T4" fmla="*/ 49 w 272"/>
                    <a:gd name="T5" fmla="*/ 157 h 157"/>
                    <a:gd name="T6" fmla="*/ 272 w 272"/>
                    <a:gd name="T7" fmla="*/ 27 h 157"/>
                    <a:gd name="T8" fmla="*/ 224 w 272"/>
                    <a:gd name="T9" fmla="*/ 0 h 1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2" h="157">
                      <a:moveTo>
                        <a:pt x="224" y="0"/>
                      </a:moveTo>
                      <a:lnTo>
                        <a:pt x="0" y="128"/>
                      </a:lnTo>
                      <a:lnTo>
                        <a:pt x="49" y="157"/>
                      </a:lnTo>
                      <a:lnTo>
                        <a:pt x="272" y="27"/>
                      </a:lnTo>
                      <a:lnTo>
                        <a:pt x="224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93" name="Freeform 197">
                  <a:extLst>
                    <a:ext uri="{FF2B5EF4-FFF2-40B4-BE49-F238E27FC236}">
                      <a16:creationId xmlns:a16="http://schemas.microsoft.com/office/drawing/2014/main" id="{83E9FF43-671A-4A77-AF2E-A97625DDD7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41933" y="3298533"/>
                  <a:ext cx="321560" cy="187892"/>
                </a:xfrm>
                <a:custGeom>
                  <a:avLst/>
                  <a:gdLst>
                    <a:gd name="T0" fmla="*/ 223 w 255"/>
                    <a:gd name="T1" fmla="*/ 0 h 149"/>
                    <a:gd name="T2" fmla="*/ 0 w 255"/>
                    <a:gd name="T3" fmla="*/ 130 h 149"/>
                    <a:gd name="T4" fmla="*/ 33 w 255"/>
                    <a:gd name="T5" fmla="*/ 149 h 149"/>
                    <a:gd name="T6" fmla="*/ 255 w 255"/>
                    <a:gd name="T7" fmla="*/ 19 h 149"/>
                    <a:gd name="T8" fmla="*/ 223 w 255"/>
                    <a:gd name="T9" fmla="*/ 0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5" h="149">
                      <a:moveTo>
                        <a:pt x="223" y="0"/>
                      </a:moveTo>
                      <a:lnTo>
                        <a:pt x="0" y="130"/>
                      </a:lnTo>
                      <a:lnTo>
                        <a:pt x="33" y="149"/>
                      </a:lnTo>
                      <a:lnTo>
                        <a:pt x="255" y="19"/>
                      </a:lnTo>
                      <a:lnTo>
                        <a:pt x="223" y="0"/>
                      </a:lnTo>
                      <a:close/>
                    </a:path>
                  </a:pathLst>
                </a:custGeom>
                <a:solidFill>
                  <a:srgbClr val="54E06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94" name="Freeform 198">
                  <a:extLst>
                    <a:ext uri="{FF2B5EF4-FFF2-40B4-BE49-F238E27FC236}">
                      <a16:creationId xmlns:a16="http://schemas.microsoft.com/office/drawing/2014/main" id="{6EC2B6A2-6527-40AA-8B57-477B9C1333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41933" y="3298533"/>
                  <a:ext cx="321560" cy="187892"/>
                </a:xfrm>
                <a:custGeom>
                  <a:avLst/>
                  <a:gdLst>
                    <a:gd name="T0" fmla="*/ 223 w 255"/>
                    <a:gd name="T1" fmla="*/ 0 h 149"/>
                    <a:gd name="T2" fmla="*/ 0 w 255"/>
                    <a:gd name="T3" fmla="*/ 130 h 149"/>
                    <a:gd name="T4" fmla="*/ 33 w 255"/>
                    <a:gd name="T5" fmla="*/ 149 h 149"/>
                    <a:gd name="T6" fmla="*/ 255 w 255"/>
                    <a:gd name="T7" fmla="*/ 19 h 149"/>
                    <a:gd name="T8" fmla="*/ 223 w 255"/>
                    <a:gd name="T9" fmla="*/ 0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5" h="149">
                      <a:moveTo>
                        <a:pt x="223" y="0"/>
                      </a:moveTo>
                      <a:lnTo>
                        <a:pt x="0" y="130"/>
                      </a:lnTo>
                      <a:lnTo>
                        <a:pt x="33" y="149"/>
                      </a:lnTo>
                      <a:lnTo>
                        <a:pt x="255" y="19"/>
                      </a:lnTo>
                      <a:lnTo>
                        <a:pt x="22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95" name="Freeform 199">
                  <a:extLst>
                    <a:ext uri="{FF2B5EF4-FFF2-40B4-BE49-F238E27FC236}">
                      <a16:creationId xmlns:a16="http://schemas.microsoft.com/office/drawing/2014/main" id="{9D44BA5F-0372-4B31-8BE3-D05B2186DC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83547" y="3322493"/>
                  <a:ext cx="435051" cy="252204"/>
                </a:xfrm>
                <a:custGeom>
                  <a:avLst/>
                  <a:gdLst>
                    <a:gd name="T0" fmla="*/ 222 w 345"/>
                    <a:gd name="T1" fmla="*/ 0 h 200"/>
                    <a:gd name="T2" fmla="*/ 0 w 345"/>
                    <a:gd name="T3" fmla="*/ 130 h 200"/>
                    <a:gd name="T4" fmla="*/ 123 w 345"/>
                    <a:gd name="T5" fmla="*/ 200 h 200"/>
                    <a:gd name="T6" fmla="*/ 345 w 345"/>
                    <a:gd name="T7" fmla="*/ 74 h 200"/>
                    <a:gd name="T8" fmla="*/ 222 w 345"/>
                    <a:gd name="T9" fmla="*/ 0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5" h="200">
                      <a:moveTo>
                        <a:pt x="222" y="0"/>
                      </a:moveTo>
                      <a:lnTo>
                        <a:pt x="0" y="130"/>
                      </a:lnTo>
                      <a:lnTo>
                        <a:pt x="123" y="200"/>
                      </a:lnTo>
                      <a:lnTo>
                        <a:pt x="345" y="74"/>
                      </a:lnTo>
                      <a:lnTo>
                        <a:pt x="222" y="0"/>
                      </a:lnTo>
                      <a:close/>
                    </a:path>
                  </a:pathLst>
                </a:custGeom>
                <a:solidFill>
                  <a:srgbClr val="52DD6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96" name="Freeform 200">
                  <a:extLst>
                    <a:ext uri="{FF2B5EF4-FFF2-40B4-BE49-F238E27FC236}">
                      <a16:creationId xmlns:a16="http://schemas.microsoft.com/office/drawing/2014/main" id="{B701A808-5653-4F26-A421-B3C70A1A5E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83547" y="3322493"/>
                  <a:ext cx="435051" cy="252204"/>
                </a:xfrm>
                <a:custGeom>
                  <a:avLst/>
                  <a:gdLst>
                    <a:gd name="T0" fmla="*/ 222 w 345"/>
                    <a:gd name="T1" fmla="*/ 0 h 200"/>
                    <a:gd name="T2" fmla="*/ 0 w 345"/>
                    <a:gd name="T3" fmla="*/ 130 h 200"/>
                    <a:gd name="T4" fmla="*/ 123 w 345"/>
                    <a:gd name="T5" fmla="*/ 200 h 200"/>
                    <a:gd name="T6" fmla="*/ 345 w 345"/>
                    <a:gd name="T7" fmla="*/ 74 h 200"/>
                    <a:gd name="T8" fmla="*/ 222 w 345"/>
                    <a:gd name="T9" fmla="*/ 0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5" h="200">
                      <a:moveTo>
                        <a:pt x="222" y="0"/>
                      </a:moveTo>
                      <a:lnTo>
                        <a:pt x="0" y="130"/>
                      </a:lnTo>
                      <a:lnTo>
                        <a:pt x="123" y="200"/>
                      </a:lnTo>
                      <a:lnTo>
                        <a:pt x="345" y="74"/>
                      </a:lnTo>
                      <a:lnTo>
                        <a:pt x="22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97" name="Freeform 201">
                  <a:extLst>
                    <a:ext uri="{FF2B5EF4-FFF2-40B4-BE49-F238E27FC236}">
                      <a16:creationId xmlns:a16="http://schemas.microsoft.com/office/drawing/2014/main" id="{17E8EB3F-8846-4646-87A7-94FFBA866D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80143" y="3425896"/>
                  <a:ext cx="16393" cy="63051"/>
                </a:xfrm>
                <a:custGeom>
                  <a:avLst/>
                  <a:gdLst>
                    <a:gd name="T0" fmla="*/ 0 w 13"/>
                    <a:gd name="T1" fmla="*/ 0 h 50"/>
                    <a:gd name="T2" fmla="*/ 0 w 13"/>
                    <a:gd name="T3" fmla="*/ 41 h 50"/>
                    <a:gd name="T4" fmla="*/ 13 w 13"/>
                    <a:gd name="T5" fmla="*/ 50 h 50"/>
                    <a:gd name="T6" fmla="*/ 13 w 13"/>
                    <a:gd name="T7" fmla="*/ 50 h 50"/>
                    <a:gd name="T8" fmla="*/ 0 w 13"/>
                    <a:gd name="T9" fmla="*/ 41 h 50"/>
                    <a:gd name="T10" fmla="*/ 0 w 13"/>
                    <a:gd name="T11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50">
                      <a:moveTo>
                        <a:pt x="0" y="0"/>
                      </a:moveTo>
                      <a:lnTo>
                        <a:pt x="0" y="41"/>
                      </a:lnTo>
                      <a:lnTo>
                        <a:pt x="13" y="50"/>
                      </a:lnTo>
                      <a:lnTo>
                        <a:pt x="13" y="50"/>
                      </a:lnTo>
                      <a:lnTo>
                        <a:pt x="0" y="4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E8B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98" name="Freeform 202">
                  <a:extLst>
                    <a:ext uri="{FF2B5EF4-FFF2-40B4-BE49-F238E27FC236}">
                      <a16:creationId xmlns:a16="http://schemas.microsoft.com/office/drawing/2014/main" id="{F6464BC2-F86F-4029-ACEB-19528AF372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80143" y="3425896"/>
                  <a:ext cx="16393" cy="63051"/>
                </a:xfrm>
                <a:custGeom>
                  <a:avLst/>
                  <a:gdLst>
                    <a:gd name="T0" fmla="*/ 0 w 13"/>
                    <a:gd name="T1" fmla="*/ 0 h 50"/>
                    <a:gd name="T2" fmla="*/ 0 w 13"/>
                    <a:gd name="T3" fmla="*/ 41 h 50"/>
                    <a:gd name="T4" fmla="*/ 13 w 13"/>
                    <a:gd name="T5" fmla="*/ 50 h 50"/>
                    <a:gd name="T6" fmla="*/ 13 w 13"/>
                    <a:gd name="T7" fmla="*/ 50 h 50"/>
                    <a:gd name="T8" fmla="*/ 0 w 13"/>
                    <a:gd name="T9" fmla="*/ 41 h 50"/>
                    <a:gd name="T10" fmla="*/ 0 w 13"/>
                    <a:gd name="T11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50">
                      <a:moveTo>
                        <a:pt x="0" y="0"/>
                      </a:moveTo>
                      <a:lnTo>
                        <a:pt x="0" y="41"/>
                      </a:lnTo>
                      <a:lnTo>
                        <a:pt x="13" y="50"/>
                      </a:lnTo>
                      <a:lnTo>
                        <a:pt x="13" y="50"/>
                      </a:lnTo>
                      <a:lnTo>
                        <a:pt x="0" y="4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99" name="Freeform 203">
                  <a:extLst>
                    <a:ext uri="{FF2B5EF4-FFF2-40B4-BE49-F238E27FC236}">
                      <a16:creationId xmlns:a16="http://schemas.microsoft.com/office/drawing/2014/main" id="{5C3317A1-123F-4069-8C62-075463313C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96537" y="3488947"/>
                  <a:ext cx="41614" cy="22698"/>
                </a:xfrm>
                <a:custGeom>
                  <a:avLst/>
                  <a:gdLst>
                    <a:gd name="T0" fmla="*/ 0 w 33"/>
                    <a:gd name="T1" fmla="*/ 0 h 18"/>
                    <a:gd name="T2" fmla="*/ 0 w 33"/>
                    <a:gd name="T3" fmla="*/ 0 h 18"/>
                    <a:gd name="T4" fmla="*/ 33 w 33"/>
                    <a:gd name="T5" fmla="*/ 18 h 18"/>
                    <a:gd name="T6" fmla="*/ 33 w 33"/>
                    <a:gd name="T7" fmla="*/ 18 h 18"/>
                    <a:gd name="T8" fmla="*/ 0 w 33"/>
                    <a:gd name="T9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1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3" y="18"/>
                      </a:lnTo>
                      <a:lnTo>
                        <a:pt x="33" y="1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5849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00" name="Freeform 204">
                  <a:extLst>
                    <a:ext uri="{FF2B5EF4-FFF2-40B4-BE49-F238E27FC236}">
                      <a16:creationId xmlns:a16="http://schemas.microsoft.com/office/drawing/2014/main" id="{A14B23C1-0E51-4A52-876E-C1F329B4B2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96537" y="3488947"/>
                  <a:ext cx="41614" cy="22698"/>
                </a:xfrm>
                <a:custGeom>
                  <a:avLst/>
                  <a:gdLst>
                    <a:gd name="T0" fmla="*/ 0 w 33"/>
                    <a:gd name="T1" fmla="*/ 0 h 18"/>
                    <a:gd name="T2" fmla="*/ 0 w 33"/>
                    <a:gd name="T3" fmla="*/ 0 h 18"/>
                    <a:gd name="T4" fmla="*/ 33 w 33"/>
                    <a:gd name="T5" fmla="*/ 18 h 18"/>
                    <a:gd name="T6" fmla="*/ 33 w 33"/>
                    <a:gd name="T7" fmla="*/ 18 h 18"/>
                    <a:gd name="T8" fmla="*/ 0 w 33"/>
                    <a:gd name="T9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1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3" y="18"/>
                      </a:lnTo>
                      <a:lnTo>
                        <a:pt x="33" y="1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01" name="Freeform 407">
                  <a:extLst>
                    <a:ext uri="{FF2B5EF4-FFF2-40B4-BE49-F238E27FC236}">
                      <a16:creationId xmlns:a16="http://schemas.microsoft.com/office/drawing/2014/main" id="{D8D9974F-7E82-4FD8-B676-78F85CAE6D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03858" y="3367889"/>
                  <a:ext cx="255987" cy="148800"/>
                </a:xfrm>
                <a:custGeom>
                  <a:avLst/>
                  <a:gdLst>
                    <a:gd name="T0" fmla="*/ 0 w 203"/>
                    <a:gd name="T1" fmla="*/ 0 h 118"/>
                    <a:gd name="T2" fmla="*/ 203 w 203"/>
                    <a:gd name="T3" fmla="*/ 118 h 118"/>
                    <a:gd name="T4" fmla="*/ 203 w 203"/>
                    <a:gd name="T5" fmla="*/ 118 h 118"/>
                    <a:gd name="T6" fmla="*/ 0 w 203"/>
                    <a:gd name="T7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3" h="118">
                      <a:moveTo>
                        <a:pt x="0" y="0"/>
                      </a:moveTo>
                      <a:lnTo>
                        <a:pt x="203" y="118"/>
                      </a:lnTo>
                      <a:lnTo>
                        <a:pt x="203" y="11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0DEE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02" name="Freeform 408">
                  <a:extLst>
                    <a:ext uri="{FF2B5EF4-FFF2-40B4-BE49-F238E27FC236}">
                      <a16:creationId xmlns:a16="http://schemas.microsoft.com/office/drawing/2014/main" id="{DBDC207A-7B08-4375-93BD-2358964E2C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03858" y="3367889"/>
                  <a:ext cx="255987" cy="148800"/>
                </a:xfrm>
                <a:custGeom>
                  <a:avLst/>
                  <a:gdLst>
                    <a:gd name="T0" fmla="*/ 0 w 203"/>
                    <a:gd name="T1" fmla="*/ 0 h 118"/>
                    <a:gd name="T2" fmla="*/ 203 w 203"/>
                    <a:gd name="T3" fmla="*/ 118 h 118"/>
                    <a:gd name="T4" fmla="*/ 203 w 203"/>
                    <a:gd name="T5" fmla="*/ 118 h 118"/>
                    <a:gd name="T6" fmla="*/ 0 w 203"/>
                    <a:gd name="T7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3" h="118">
                      <a:moveTo>
                        <a:pt x="0" y="0"/>
                      </a:moveTo>
                      <a:lnTo>
                        <a:pt x="203" y="118"/>
                      </a:lnTo>
                      <a:lnTo>
                        <a:pt x="203" y="11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03" name="Freeform 409">
                  <a:extLst>
                    <a:ext uri="{FF2B5EF4-FFF2-40B4-BE49-F238E27FC236}">
                      <a16:creationId xmlns:a16="http://schemas.microsoft.com/office/drawing/2014/main" id="{67759524-596E-4A0F-8CB3-C3E8126616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59845" y="3516689"/>
                  <a:ext cx="145017" cy="83227"/>
                </a:xfrm>
                <a:custGeom>
                  <a:avLst/>
                  <a:gdLst>
                    <a:gd name="T0" fmla="*/ 0 w 115"/>
                    <a:gd name="T1" fmla="*/ 0 h 66"/>
                    <a:gd name="T2" fmla="*/ 0 w 115"/>
                    <a:gd name="T3" fmla="*/ 0 h 66"/>
                    <a:gd name="T4" fmla="*/ 115 w 115"/>
                    <a:gd name="T5" fmla="*/ 66 h 66"/>
                    <a:gd name="T6" fmla="*/ 115 w 115"/>
                    <a:gd name="T7" fmla="*/ 66 h 66"/>
                    <a:gd name="T8" fmla="*/ 0 w 115"/>
                    <a:gd name="T9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5" h="6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15" y="66"/>
                      </a:lnTo>
                      <a:lnTo>
                        <a:pt x="115" y="6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FDEE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04" name="Freeform 410">
                  <a:extLst>
                    <a:ext uri="{FF2B5EF4-FFF2-40B4-BE49-F238E27FC236}">
                      <a16:creationId xmlns:a16="http://schemas.microsoft.com/office/drawing/2014/main" id="{30BF12CD-7162-4ABE-B970-7E083132EE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59845" y="3516689"/>
                  <a:ext cx="145017" cy="83227"/>
                </a:xfrm>
                <a:custGeom>
                  <a:avLst/>
                  <a:gdLst>
                    <a:gd name="T0" fmla="*/ 0 w 115"/>
                    <a:gd name="T1" fmla="*/ 0 h 66"/>
                    <a:gd name="T2" fmla="*/ 0 w 115"/>
                    <a:gd name="T3" fmla="*/ 0 h 66"/>
                    <a:gd name="T4" fmla="*/ 115 w 115"/>
                    <a:gd name="T5" fmla="*/ 66 h 66"/>
                    <a:gd name="T6" fmla="*/ 115 w 115"/>
                    <a:gd name="T7" fmla="*/ 66 h 66"/>
                    <a:gd name="T8" fmla="*/ 0 w 115"/>
                    <a:gd name="T9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5" h="6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15" y="66"/>
                      </a:lnTo>
                      <a:lnTo>
                        <a:pt x="115" y="66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05" name="Freeform 411">
                  <a:extLst>
                    <a:ext uri="{FF2B5EF4-FFF2-40B4-BE49-F238E27FC236}">
                      <a16:creationId xmlns:a16="http://schemas.microsoft.com/office/drawing/2014/main" id="{EACD57C0-3915-4DA6-B8B1-32494E833A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04862" y="3599917"/>
                  <a:ext cx="40353" cy="23959"/>
                </a:xfrm>
                <a:custGeom>
                  <a:avLst/>
                  <a:gdLst>
                    <a:gd name="T0" fmla="*/ 0 w 32"/>
                    <a:gd name="T1" fmla="*/ 0 h 19"/>
                    <a:gd name="T2" fmla="*/ 0 w 32"/>
                    <a:gd name="T3" fmla="*/ 0 h 19"/>
                    <a:gd name="T4" fmla="*/ 32 w 32"/>
                    <a:gd name="T5" fmla="*/ 19 h 19"/>
                    <a:gd name="T6" fmla="*/ 32 w 32"/>
                    <a:gd name="T7" fmla="*/ 19 h 19"/>
                    <a:gd name="T8" fmla="*/ 0 w 32"/>
                    <a:gd name="T9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1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2" y="19"/>
                      </a:lnTo>
                      <a:lnTo>
                        <a:pt x="32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2D5E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06" name="Freeform 412">
                  <a:extLst>
                    <a:ext uri="{FF2B5EF4-FFF2-40B4-BE49-F238E27FC236}">
                      <a16:creationId xmlns:a16="http://schemas.microsoft.com/office/drawing/2014/main" id="{E2B93772-737E-4676-A594-9CD2196AC7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04862" y="3599917"/>
                  <a:ext cx="40353" cy="23959"/>
                </a:xfrm>
                <a:custGeom>
                  <a:avLst/>
                  <a:gdLst>
                    <a:gd name="T0" fmla="*/ 0 w 32"/>
                    <a:gd name="T1" fmla="*/ 0 h 19"/>
                    <a:gd name="T2" fmla="*/ 0 w 32"/>
                    <a:gd name="T3" fmla="*/ 0 h 19"/>
                    <a:gd name="T4" fmla="*/ 32 w 32"/>
                    <a:gd name="T5" fmla="*/ 19 h 19"/>
                    <a:gd name="T6" fmla="*/ 32 w 32"/>
                    <a:gd name="T7" fmla="*/ 19 h 19"/>
                    <a:gd name="T8" fmla="*/ 0 w 32"/>
                    <a:gd name="T9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1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2" y="19"/>
                      </a:lnTo>
                      <a:lnTo>
                        <a:pt x="32" y="19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07" name="Freeform 413">
                  <a:extLst>
                    <a:ext uri="{FF2B5EF4-FFF2-40B4-BE49-F238E27FC236}">
                      <a16:creationId xmlns:a16="http://schemas.microsoft.com/office/drawing/2014/main" id="{995212D3-90C7-48DE-93AF-2ED952CDCB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40930" y="3623876"/>
                  <a:ext cx="543499" cy="359390"/>
                </a:xfrm>
                <a:custGeom>
                  <a:avLst/>
                  <a:gdLst>
                    <a:gd name="T0" fmla="*/ 162 w 431"/>
                    <a:gd name="T1" fmla="*/ 0 h 285"/>
                    <a:gd name="T2" fmla="*/ 162 w 431"/>
                    <a:gd name="T3" fmla="*/ 0 h 285"/>
                    <a:gd name="T4" fmla="*/ 222 w 431"/>
                    <a:gd name="T5" fmla="*/ 36 h 285"/>
                    <a:gd name="T6" fmla="*/ 0 w 431"/>
                    <a:gd name="T7" fmla="*/ 162 h 285"/>
                    <a:gd name="T8" fmla="*/ 212 w 431"/>
                    <a:gd name="T9" fmla="*/ 285 h 285"/>
                    <a:gd name="T10" fmla="*/ 209 w 431"/>
                    <a:gd name="T11" fmla="*/ 281 h 285"/>
                    <a:gd name="T12" fmla="*/ 431 w 431"/>
                    <a:gd name="T13" fmla="*/ 153 h 285"/>
                    <a:gd name="T14" fmla="*/ 162 w 431"/>
                    <a:gd name="T15" fmla="*/ 0 h 2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31" h="285">
                      <a:moveTo>
                        <a:pt x="162" y="0"/>
                      </a:moveTo>
                      <a:lnTo>
                        <a:pt x="162" y="0"/>
                      </a:lnTo>
                      <a:lnTo>
                        <a:pt x="222" y="36"/>
                      </a:lnTo>
                      <a:lnTo>
                        <a:pt x="0" y="162"/>
                      </a:lnTo>
                      <a:lnTo>
                        <a:pt x="212" y="285"/>
                      </a:lnTo>
                      <a:lnTo>
                        <a:pt x="209" y="281"/>
                      </a:lnTo>
                      <a:lnTo>
                        <a:pt x="431" y="153"/>
                      </a:lnTo>
                      <a:lnTo>
                        <a:pt x="162" y="0"/>
                      </a:lnTo>
                      <a:close/>
                    </a:path>
                  </a:pathLst>
                </a:custGeom>
                <a:solidFill>
                  <a:srgbClr val="BBCE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08" name="Freeform 414">
                  <a:extLst>
                    <a:ext uri="{FF2B5EF4-FFF2-40B4-BE49-F238E27FC236}">
                      <a16:creationId xmlns:a16="http://schemas.microsoft.com/office/drawing/2014/main" id="{9772E22A-257A-4339-BFBB-8F65D5E16C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40930" y="3623876"/>
                  <a:ext cx="543499" cy="359390"/>
                </a:xfrm>
                <a:custGeom>
                  <a:avLst/>
                  <a:gdLst>
                    <a:gd name="T0" fmla="*/ 162 w 431"/>
                    <a:gd name="T1" fmla="*/ 0 h 285"/>
                    <a:gd name="T2" fmla="*/ 162 w 431"/>
                    <a:gd name="T3" fmla="*/ 0 h 285"/>
                    <a:gd name="T4" fmla="*/ 222 w 431"/>
                    <a:gd name="T5" fmla="*/ 36 h 285"/>
                    <a:gd name="T6" fmla="*/ 0 w 431"/>
                    <a:gd name="T7" fmla="*/ 162 h 285"/>
                    <a:gd name="T8" fmla="*/ 212 w 431"/>
                    <a:gd name="T9" fmla="*/ 285 h 285"/>
                    <a:gd name="T10" fmla="*/ 209 w 431"/>
                    <a:gd name="T11" fmla="*/ 281 h 285"/>
                    <a:gd name="T12" fmla="*/ 431 w 431"/>
                    <a:gd name="T13" fmla="*/ 153 h 285"/>
                    <a:gd name="T14" fmla="*/ 162 w 431"/>
                    <a:gd name="T15" fmla="*/ 0 h 2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31" h="285">
                      <a:moveTo>
                        <a:pt x="162" y="0"/>
                      </a:moveTo>
                      <a:lnTo>
                        <a:pt x="162" y="0"/>
                      </a:lnTo>
                      <a:lnTo>
                        <a:pt x="222" y="36"/>
                      </a:lnTo>
                      <a:lnTo>
                        <a:pt x="0" y="162"/>
                      </a:lnTo>
                      <a:lnTo>
                        <a:pt x="212" y="285"/>
                      </a:lnTo>
                      <a:lnTo>
                        <a:pt x="209" y="281"/>
                      </a:lnTo>
                      <a:lnTo>
                        <a:pt x="431" y="153"/>
                      </a:lnTo>
                      <a:lnTo>
                        <a:pt x="16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09" name="Freeform 415">
                  <a:extLst>
                    <a:ext uri="{FF2B5EF4-FFF2-40B4-BE49-F238E27FC236}">
                      <a16:creationId xmlns:a16="http://schemas.microsoft.com/office/drawing/2014/main" id="{F4B4414B-2039-4BB9-BD7D-7F05DE5A7F5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110787" y="3821856"/>
                  <a:ext cx="834794" cy="481709"/>
                </a:xfrm>
                <a:custGeom>
                  <a:avLst/>
                  <a:gdLst>
                    <a:gd name="T0" fmla="*/ 435 w 662"/>
                    <a:gd name="T1" fmla="*/ 123 h 382"/>
                    <a:gd name="T2" fmla="*/ 436 w 662"/>
                    <a:gd name="T3" fmla="*/ 124 h 382"/>
                    <a:gd name="T4" fmla="*/ 212 w 662"/>
                    <a:gd name="T5" fmla="*/ 250 h 382"/>
                    <a:gd name="T6" fmla="*/ 440 w 662"/>
                    <a:gd name="T7" fmla="*/ 382 h 382"/>
                    <a:gd name="T8" fmla="*/ 662 w 662"/>
                    <a:gd name="T9" fmla="*/ 254 h 382"/>
                    <a:gd name="T10" fmla="*/ 435 w 662"/>
                    <a:gd name="T11" fmla="*/ 123 h 382"/>
                    <a:gd name="T12" fmla="*/ 221 w 662"/>
                    <a:gd name="T13" fmla="*/ 0 h 382"/>
                    <a:gd name="T14" fmla="*/ 222 w 662"/>
                    <a:gd name="T15" fmla="*/ 2 h 382"/>
                    <a:gd name="T16" fmla="*/ 0 w 662"/>
                    <a:gd name="T17" fmla="*/ 128 h 382"/>
                    <a:gd name="T18" fmla="*/ 212 w 662"/>
                    <a:gd name="T19" fmla="*/ 250 h 382"/>
                    <a:gd name="T20" fmla="*/ 209 w 662"/>
                    <a:gd name="T21" fmla="*/ 249 h 382"/>
                    <a:gd name="T22" fmla="*/ 431 w 662"/>
                    <a:gd name="T23" fmla="*/ 121 h 382"/>
                    <a:gd name="T24" fmla="*/ 221 w 662"/>
                    <a:gd name="T25" fmla="*/ 0 h 3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62" h="382">
                      <a:moveTo>
                        <a:pt x="435" y="123"/>
                      </a:moveTo>
                      <a:lnTo>
                        <a:pt x="436" y="124"/>
                      </a:lnTo>
                      <a:lnTo>
                        <a:pt x="212" y="250"/>
                      </a:lnTo>
                      <a:lnTo>
                        <a:pt x="440" y="382"/>
                      </a:lnTo>
                      <a:lnTo>
                        <a:pt x="662" y="254"/>
                      </a:lnTo>
                      <a:lnTo>
                        <a:pt x="435" y="123"/>
                      </a:lnTo>
                      <a:close/>
                      <a:moveTo>
                        <a:pt x="221" y="0"/>
                      </a:moveTo>
                      <a:lnTo>
                        <a:pt x="222" y="2"/>
                      </a:lnTo>
                      <a:lnTo>
                        <a:pt x="0" y="128"/>
                      </a:lnTo>
                      <a:lnTo>
                        <a:pt x="212" y="250"/>
                      </a:lnTo>
                      <a:lnTo>
                        <a:pt x="209" y="249"/>
                      </a:lnTo>
                      <a:lnTo>
                        <a:pt x="431" y="121"/>
                      </a:lnTo>
                      <a:lnTo>
                        <a:pt x="221" y="0"/>
                      </a:lnTo>
                      <a:close/>
                    </a:path>
                  </a:pathLst>
                </a:custGeom>
                <a:solidFill>
                  <a:srgbClr val="BBCE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10" name="Freeform 416">
                  <a:extLst>
                    <a:ext uri="{FF2B5EF4-FFF2-40B4-BE49-F238E27FC236}">
                      <a16:creationId xmlns:a16="http://schemas.microsoft.com/office/drawing/2014/main" id="{0F143F00-005B-4445-A594-E30BDA19C01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110787" y="3821856"/>
                  <a:ext cx="834794" cy="481709"/>
                </a:xfrm>
                <a:custGeom>
                  <a:avLst/>
                  <a:gdLst>
                    <a:gd name="T0" fmla="*/ 435 w 662"/>
                    <a:gd name="T1" fmla="*/ 123 h 382"/>
                    <a:gd name="T2" fmla="*/ 436 w 662"/>
                    <a:gd name="T3" fmla="*/ 124 h 382"/>
                    <a:gd name="T4" fmla="*/ 212 w 662"/>
                    <a:gd name="T5" fmla="*/ 250 h 382"/>
                    <a:gd name="T6" fmla="*/ 440 w 662"/>
                    <a:gd name="T7" fmla="*/ 382 h 382"/>
                    <a:gd name="T8" fmla="*/ 662 w 662"/>
                    <a:gd name="T9" fmla="*/ 254 h 382"/>
                    <a:gd name="T10" fmla="*/ 435 w 662"/>
                    <a:gd name="T11" fmla="*/ 123 h 382"/>
                    <a:gd name="T12" fmla="*/ 221 w 662"/>
                    <a:gd name="T13" fmla="*/ 0 h 382"/>
                    <a:gd name="T14" fmla="*/ 222 w 662"/>
                    <a:gd name="T15" fmla="*/ 2 h 382"/>
                    <a:gd name="T16" fmla="*/ 0 w 662"/>
                    <a:gd name="T17" fmla="*/ 128 h 382"/>
                    <a:gd name="T18" fmla="*/ 212 w 662"/>
                    <a:gd name="T19" fmla="*/ 250 h 382"/>
                    <a:gd name="T20" fmla="*/ 209 w 662"/>
                    <a:gd name="T21" fmla="*/ 249 h 382"/>
                    <a:gd name="T22" fmla="*/ 431 w 662"/>
                    <a:gd name="T23" fmla="*/ 121 h 382"/>
                    <a:gd name="T24" fmla="*/ 221 w 662"/>
                    <a:gd name="T25" fmla="*/ 0 h 3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62" h="382">
                      <a:moveTo>
                        <a:pt x="435" y="123"/>
                      </a:moveTo>
                      <a:lnTo>
                        <a:pt x="436" y="124"/>
                      </a:lnTo>
                      <a:lnTo>
                        <a:pt x="212" y="250"/>
                      </a:lnTo>
                      <a:lnTo>
                        <a:pt x="440" y="382"/>
                      </a:lnTo>
                      <a:lnTo>
                        <a:pt x="662" y="254"/>
                      </a:lnTo>
                      <a:lnTo>
                        <a:pt x="435" y="123"/>
                      </a:lnTo>
                      <a:moveTo>
                        <a:pt x="221" y="0"/>
                      </a:moveTo>
                      <a:lnTo>
                        <a:pt x="222" y="2"/>
                      </a:lnTo>
                      <a:lnTo>
                        <a:pt x="0" y="128"/>
                      </a:lnTo>
                      <a:lnTo>
                        <a:pt x="212" y="250"/>
                      </a:lnTo>
                      <a:lnTo>
                        <a:pt x="209" y="249"/>
                      </a:lnTo>
                      <a:lnTo>
                        <a:pt x="431" y="121"/>
                      </a:lnTo>
                      <a:lnTo>
                        <a:pt x="221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11" name="Freeform 417">
                  <a:extLst>
                    <a:ext uri="{FF2B5EF4-FFF2-40B4-BE49-F238E27FC236}">
                      <a16:creationId xmlns:a16="http://schemas.microsoft.com/office/drawing/2014/main" id="{9409C1CD-30A9-4794-9194-BC5256C6F9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20129" y="3529300"/>
                  <a:ext cx="214373" cy="174020"/>
                </a:xfrm>
                <a:custGeom>
                  <a:avLst/>
                  <a:gdLst>
                    <a:gd name="T0" fmla="*/ 0 w 170"/>
                    <a:gd name="T1" fmla="*/ 0 h 138"/>
                    <a:gd name="T2" fmla="*/ 0 w 170"/>
                    <a:gd name="T3" fmla="*/ 41 h 138"/>
                    <a:gd name="T4" fmla="*/ 170 w 170"/>
                    <a:gd name="T5" fmla="*/ 138 h 138"/>
                    <a:gd name="T6" fmla="*/ 170 w 170"/>
                    <a:gd name="T7" fmla="*/ 138 h 138"/>
                    <a:gd name="T8" fmla="*/ 0 w 170"/>
                    <a:gd name="T9" fmla="*/ 41 h 138"/>
                    <a:gd name="T10" fmla="*/ 0 w 170"/>
                    <a:gd name="T11" fmla="*/ 0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70" h="138">
                      <a:moveTo>
                        <a:pt x="0" y="0"/>
                      </a:moveTo>
                      <a:lnTo>
                        <a:pt x="0" y="41"/>
                      </a:lnTo>
                      <a:lnTo>
                        <a:pt x="170" y="138"/>
                      </a:lnTo>
                      <a:lnTo>
                        <a:pt x="170" y="138"/>
                      </a:lnTo>
                      <a:lnTo>
                        <a:pt x="0" y="4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E8A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12" name="Freeform 418">
                  <a:extLst>
                    <a:ext uri="{FF2B5EF4-FFF2-40B4-BE49-F238E27FC236}">
                      <a16:creationId xmlns:a16="http://schemas.microsoft.com/office/drawing/2014/main" id="{49EC8C4D-19FB-42E3-8E7E-AC3B948244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20129" y="3529300"/>
                  <a:ext cx="214373" cy="174020"/>
                </a:xfrm>
                <a:custGeom>
                  <a:avLst/>
                  <a:gdLst>
                    <a:gd name="T0" fmla="*/ 0 w 170"/>
                    <a:gd name="T1" fmla="*/ 0 h 138"/>
                    <a:gd name="T2" fmla="*/ 0 w 170"/>
                    <a:gd name="T3" fmla="*/ 41 h 138"/>
                    <a:gd name="T4" fmla="*/ 170 w 170"/>
                    <a:gd name="T5" fmla="*/ 138 h 138"/>
                    <a:gd name="T6" fmla="*/ 170 w 170"/>
                    <a:gd name="T7" fmla="*/ 138 h 138"/>
                    <a:gd name="T8" fmla="*/ 0 w 170"/>
                    <a:gd name="T9" fmla="*/ 41 h 138"/>
                    <a:gd name="T10" fmla="*/ 0 w 170"/>
                    <a:gd name="T11" fmla="*/ 0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70" h="138">
                      <a:moveTo>
                        <a:pt x="0" y="0"/>
                      </a:moveTo>
                      <a:lnTo>
                        <a:pt x="0" y="41"/>
                      </a:lnTo>
                      <a:lnTo>
                        <a:pt x="170" y="138"/>
                      </a:lnTo>
                      <a:lnTo>
                        <a:pt x="170" y="138"/>
                      </a:lnTo>
                      <a:lnTo>
                        <a:pt x="0" y="4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13" name="Freeform 419">
                  <a:extLst>
                    <a:ext uri="{FF2B5EF4-FFF2-40B4-BE49-F238E27FC236}">
                      <a16:creationId xmlns:a16="http://schemas.microsoft.com/office/drawing/2014/main" id="{8F9B9A72-32B4-4299-B30F-EC8BD11F60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34502" y="3703320"/>
                  <a:ext cx="143756" cy="84488"/>
                </a:xfrm>
                <a:custGeom>
                  <a:avLst/>
                  <a:gdLst>
                    <a:gd name="T0" fmla="*/ 0 w 114"/>
                    <a:gd name="T1" fmla="*/ 0 h 67"/>
                    <a:gd name="T2" fmla="*/ 0 w 114"/>
                    <a:gd name="T3" fmla="*/ 0 h 67"/>
                    <a:gd name="T4" fmla="*/ 114 w 114"/>
                    <a:gd name="T5" fmla="*/ 67 h 67"/>
                    <a:gd name="T6" fmla="*/ 114 w 114"/>
                    <a:gd name="T7" fmla="*/ 67 h 67"/>
                    <a:gd name="T8" fmla="*/ 0 w 114"/>
                    <a:gd name="T9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6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14" y="67"/>
                      </a:lnTo>
                      <a:lnTo>
                        <a:pt x="114" y="6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E8B9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14" name="Freeform 420">
                  <a:extLst>
                    <a:ext uri="{FF2B5EF4-FFF2-40B4-BE49-F238E27FC236}">
                      <a16:creationId xmlns:a16="http://schemas.microsoft.com/office/drawing/2014/main" id="{4AEC932F-8F69-49AF-B36B-530EB96856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34502" y="3703320"/>
                  <a:ext cx="143756" cy="84488"/>
                </a:xfrm>
                <a:custGeom>
                  <a:avLst/>
                  <a:gdLst>
                    <a:gd name="T0" fmla="*/ 0 w 114"/>
                    <a:gd name="T1" fmla="*/ 0 h 67"/>
                    <a:gd name="T2" fmla="*/ 0 w 114"/>
                    <a:gd name="T3" fmla="*/ 0 h 67"/>
                    <a:gd name="T4" fmla="*/ 114 w 114"/>
                    <a:gd name="T5" fmla="*/ 67 h 67"/>
                    <a:gd name="T6" fmla="*/ 114 w 114"/>
                    <a:gd name="T7" fmla="*/ 67 h 67"/>
                    <a:gd name="T8" fmla="*/ 0 w 114"/>
                    <a:gd name="T9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6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14" y="67"/>
                      </a:lnTo>
                      <a:lnTo>
                        <a:pt x="114" y="6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15" name="Freeform 421">
                  <a:extLst>
                    <a:ext uri="{FF2B5EF4-FFF2-40B4-BE49-F238E27FC236}">
                      <a16:creationId xmlns:a16="http://schemas.microsoft.com/office/drawing/2014/main" id="{74512061-D0E4-4D2B-9144-20030A4E1A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78258" y="3787808"/>
                  <a:ext cx="41614" cy="22698"/>
                </a:xfrm>
                <a:custGeom>
                  <a:avLst/>
                  <a:gdLst>
                    <a:gd name="T0" fmla="*/ 0 w 33"/>
                    <a:gd name="T1" fmla="*/ 0 h 18"/>
                    <a:gd name="T2" fmla="*/ 0 w 33"/>
                    <a:gd name="T3" fmla="*/ 0 h 18"/>
                    <a:gd name="T4" fmla="*/ 33 w 33"/>
                    <a:gd name="T5" fmla="*/ 18 h 18"/>
                    <a:gd name="T6" fmla="*/ 33 w 33"/>
                    <a:gd name="T7" fmla="*/ 18 h 18"/>
                    <a:gd name="T8" fmla="*/ 0 w 33"/>
                    <a:gd name="T9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1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3" y="18"/>
                      </a:lnTo>
                      <a:lnTo>
                        <a:pt x="33" y="1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5849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16" name="Freeform 422">
                  <a:extLst>
                    <a:ext uri="{FF2B5EF4-FFF2-40B4-BE49-F238E27FC236}">
                      <a16:creationId xmlns:a16="http://schemas.microsoft.com/office/drawing/2014/main" id="{F67587ED-14D9-4DEF-BD20-7126C4CC30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78258" y="3787808"/>
                  <a:ext cx="41614" cy="22698"/>
                </a:xfrm>
                <a:custGeom>
                  <a:avLst/>
                  <a:gdLst>
                    <a:gd name="T0" fmla="*/ 0 w 33"/>
                    <a:gd name="T1" fmla="*/ 0 h 18"/>
                    <a:gd name="T2" fmla="*/ 0 w 33"/>
                    <a:gd name="T3" fmla="*/ 0 h 18"/>
                    <a:gd name="T4" fmla="*/ 33 w 33"/>
                    <a:gd name="T5" fmla="*/ 18 h 18"/>
                    <a:gd name="T6" fmla="*/ 33 w 33"/>
                    <a:gd name="T7" fmla="*/ 18 h 18"/>
                    <a:gd name="T8" fmla="*/ 0 w 33"/>
                    <a:gd name="T9" fmla="*/ 0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" h="1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3" y="18"/>
                      </a:lnTo>
                      <a:lnTo>
                        <a:pt x="33" y="1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17" name="Freeform 423">
                  <a:extLst>
                    <a:ext uri="{FF2B5EF4-FFF2-40B4-BE49-F238E27FC236}">
                      <a16:creationId xmlns:a16="http://schemas.microsoft.com/office/drawing/2014/main" id="{A85325EE-17C6-4625-8DAA-BE5241D3BA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19872" y="3810507"/>
                  <a:ext cx="945764" cy="544760"/>
                </a:xfrm>
                <a:custGeom>
                  <a:avLst/>
                  <a:gdLst>
                    <a:gd name="T0" fmla="*/ 0 w 750"/>
                    <a:gd name="T1" fmla="*/ 0 h 432"/>
                    <a:gd name="T2" fmla="*/ 0 w 750"/>
                    <a:gd name="T3" fmla="*/ 0 h 432"/>
                    <a:gd name="T4" fmla="*/ 750 w 750"/>
                    <a:gd name="T5" fmla="*/ 432 h 432"/>
                    <a:gd name="T6" fmla="*/ 750 w 750"/>
                    <a:gd name="T7" fmla="*/ 391 h 432"/>
                    <a:gd name="T8" fmla="*/ 522 w 750"/>
                    <a:gd name="T9" fmla="*/ 259 h 432"/>
                    <a:gd name="T10" fmla="*/ 522 w 750"/>
                    <a:gd name="T11" fmla="*/ 259 h 432"/>
                    <a:gd name="T12" fmla="*/ 522 w 750"/>
                    <a:gd name="T13" fmla="*/ 259 h 432"/>
                    <a:gd name="T14" fmla="*/ 310 w 750"/>
                    <a:gd name="T15" fmla="*/ 137 h 432"/>
                    <a:gd name="T16" fmla="*/ 310 w 750"/>
                    <a:gd name="T17" fmla="*/ 137 h 432"/>
                    <a:gd name="T18" fmla="*/ 308 w 750"/>
                    <a:gd name="T19" fmla="*/ 137 h 432"/>
                    <a:gd name="T20" fmla="*/ 96 w 750"/>
                    <a:gd name="T21" fmla="*/ 14 h 432"/>
                    <a:gd name="T22" fmla="*/ 96 w 750"/>
                    <a:gd name="T23" fmla="*/ 14 h 432"/>
                    <a:gd name="T24" fmla="*/ 96 w 750"/>
                    <a:gd name="T25" fmla="*/ 55 h 432"/>
                    <a:gd name="T26" fmla="*/ 0 w 750"/>
                    <a:gd name="T27" fmla="*/ 0 h 4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750" h="43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50" y="432"/>
                      </a:lnTo>
                      <a:lnTo>
                        <a:pt x="750" y="391"/>
                      </a:lnTo>
                      <a:lnTo>
                        <a:pt x="522" y="259"/>
                      </a:lnTo>
                      <a:lnTo>
                        <a:pt x="522" y="259"/>
                      </a:lnTo>
                      <a:lnTo>
                        <a:pt x="522" y="259"/>
                      </a:lnTo>
                      <a:lnTo>
                        <a:pt x="310" y="137"/>
                      </a:lnTo>
                      <a:lnTo>
                        <a:pt x="310" y="137"/>
                      </a:lnTo>
                      <a:lnTo>
                        <a:pt x="308" y="137"/>
                      </a:lnTo>
                      <a:lnTo>
                        <a:pt x="96" y="14"/>
                      </a:lnTo>
                      <a:lnTo>
                        <a:pt x="96" y="14"/>
                      </a:lnTo>
                      <a:lnTo>
                        <a:pt x="96" y="5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50809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18" name="Freeform 424">
                  <a:extLst>
                    <a:ext uri="{FF2B5EF4-FFF2-40B4-BE49-F238E27FC236}">
                      <a16:creationId xmlns:a16="http://schemas.microsoft.com/office/drawing/2014/main" id="{497A14A4-B6FC-4744-B34B-292ED910E7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19872" y="3810507"/>
                  <a:ext cx="945764" cy="544760"/>
                </a:xfrm>
                <a:custGeom>
                  <a:avLst/>
                  <a:gdLst>
                    <a:gd name="T0" fmla="*/ 0 w 750"/>
                    <a:gd name="T1" fmla="*/ 0 h 432"/>
                    <a:gd name="T2" fmla="*/ 0 w 750"/>
                    <a:gd name="T3" fmla="*/ 0 h 432"/>
                    <a:gd name="T4" fmla="*/ 750 w 750"/>
                    <a:gd name="T5" fmla="*/ 432 h 432"/>
                    <a:gd name="T6" fmla="*/ 750 w 750"/>
                    <a:gd name="T7" fmla="*/ 391 h 432"/>
                    <a:gd name="T8" fmla="*/ 522 w 750"/>
                    <a:gd name="T9" fmla="*/ 259 h 432"/>
                    <a:gd name="T10" fmla="*/ 522 w 750"/>
                    <a:gd name="T11" fmla="*/ 259 h 432"/>
                    <a:gd name="T12" fmla="*/ 522 w 750"/>
                    <a:gd name="T13" fmla="*/ 259 h 432"/>
                    <a:gd name="T14" fmla="*/ 310 w 750"/>
                    <a:gd name="T15" fmla="*/ 137 h 432"/>
                    <a:gd name="T16" fmla="*/ 310 w 750"/>
                    <a:gd name="T17" fmla="*/ 137 h 432"/>
                    <a:gd name="T18" fmla="*/ 308 w 750"/>
                    <a:gd name="T19" fmla="*/ 137 h 432"/>
                    <a:gd name="T20" fmla="*/ 96 w 750"/>
                    <a:gd name="T21" fmla="*/ 14 h 432"/>
                    <a:gd name="T22" fmla="*/ 96 w 750"/>
                    <a:gd name="T23" fmla="*/ 14 h 432"/>
                    <a:gd name="T24" fmla="*/ 96 w 750"/>
                    <a:gd name="T25" fmla="*/ 55 h 432"/>
                    <a:gd name="T26" fmla="*/ 0 w 750"/>
                    <a:gd name="T27" fmla="*/ 0 h 4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750" h="43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50" y="432"/>
                      </a:lnTo>
                      <a:lnTo>
                        <a:pt x="750" y="391"/>
                      </a:lnTo>
                      <a:lnTo>
                        <a:pt x="522" y="259"/>
                      </a:lnTo>
                      <a:lnTo>
                        <a:pt x="522" y="259"/>
                      </a:lnTo>
                      <a:lnTo>
                        <a:pt x="522" y="259"/>
                      </a:lnTo>
                      <a:lnTo>
                        <a:pt x="310" y="137"/>
                      </a:lnTo>
                      <a:lnTo>
                        <a:pt x="310" y="137"/>
                      </a:lnTo>
                      <a:lnTo>
                        <a:pt x="308" y="137"/>
                      </a:lnTo>
                      <a:lnTo>
                        <a:pt x="96" y="14"/>
                      </a:lnTo>
                      <a:lnTo>
                        <a:pt x="96" y="14"/>
                      </a:lnTo>
                      <a:lnTo>
                        <a:pt x="96" y="55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19" name="Freeform 425">
                  <a:extLst>
                    <a:ext uri="{FF2B5EF4-FFF2-40B4-BE49-F238E27FC236}">
                      <a16:creationId xmlns:a16="http://schemas.microsoft.com/office/drawing/2014/main" id="{1054E114-F337-49ED-8D95-737FF639A8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65635" y="4142154"/>
                  <a:ext cx="279946" cy="213112"/>
                </a:xfrm>
                <a:custGeom>
                  <a:avLst/>
                  <a:gdLst>
                    <a:gd name="T0" fmla="*/ 222 w 222"/>
                    <a:gd name="T1" fmla="*/ 0 h 169"/>
                    <a:gd name="T2" fmla="*/ 0 w 222"/>
                    <a:gd name="T3" fmla="*/ 128 h 169"/>
                    <a:gd name="T4" fmla="*/ 0 w 222"/>
                    <a:gd name="T5" fmla="*/ 169 h 169"/>
                    <a:gd name="T6" fmla="*/ 220 w 222"/>
                    <a:gd name="T7" fmla="*/ 41 h 169"/>
                    <a:gd name="T8" fmla="*/ 222 w 222"/>
                    <a:gd name="T9" fmla="*/ 0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2" h="169">
                      <a:moveTo>
                        <a:pt x="222" y="0"/>
                      </a:moveTo>
                      <a:lnTo>
                        <a:pt x="0" y="128"/>
                      </a:lnTo>
                      <a:lnTo>
                        <a:pt x="0" y="169"/>
                      </a:lnTo>
                      <a:lnTo>
                        <a:pt x="220" y="41"/>
                      </a:lnTo>
                      <a:lnTo>
                        <a:pt x="222" y="0"/>
                      </a:lnTo>
                      <a:close/>
                    </a:path>
                  </a:pathLst>
                </a:custGeom>
                <a:solidFill>
                  <a:srgbClr val="7498A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20" name="Freeform 426">
                  <a:extLst>
                    <a:ext uri="{FF2B5EF4-FFF2-40B4-BE49-F238E27FC236}">
                      <a16:creationId xmlns:a16="http://schemas.microsoft.com/office/drawing/2014/main" id="{7E1B09FC-5EAA-47EE-9586-005110AD41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65635" y="4142154"/>
                  <a:ext cx="279946" cy="213112"/>
                </a:xfrm>
                <a:custGeom>
                  <a:avLst/>
                  <a:gdLst>
                    <a:gd name="T0" fmla="*/ 222 w 222"/>
                    <a:gd name="T1" fmla="*/ 0 h 169"/>
                    <a:gd name="T2" fmla="*/ 0 w 222"/>
                    <a:gd name="T3" fmla="*/ 128 h 169"/>
                    <a:gd name="T4" fmla="*/ 0 w 222"/>
                    <a:gd name="T5" fmla="*/ 169 h 169"/>
                    <a:gd name="T6" fmla="*/ 220 w 222"/>
                    <a:gd name="T7" fmla="*/ 41 h 169"/>
                    <a:gd name="T8" fmla="*/ 222 w 222"/>
                    <a:gd name="T9" fmla="*/ 0 h 1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2" h="169">
                      <a:moveTo>
                        <a:pt x="222" y="0"/>
                      </a:moveTo>
                      <a:lnTo>
                        <a:pt x="0" y="128"/>
                      </a:lnTo>
                      <a:lnTo>
                        <a:pt x="0" y="169"/>
                      </a:lnTo>
                      <a:lnTo>
                        <a:pt x="220" y="41"/>
                      </a:lnTo>
                      <a:lnTo>
                        <a:pt x="22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21" name="Freeform 427">
                  <a:extLst>
                    <a:ext uri="{FF2B5EF4-FFF2-40B4-BE49-F238E27FC236}">
                      <a16:creationId xmlns:a16="http://schemas.microsoft.com/office/drawing/2014/main" id="{977F1CC7-98C9-4678-BC04-8D762F20F3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20129" y="3529300"/>
                  <a:ext cx="259770" cy="148800"/>
                </a:xfrm>
                <a:custGeom>
                  <a:avLst/>
                  <a:gdLst>
                    <a:gd name="T0" fmla="*/ 0 w 206"/>
                    <a:gd name="T1" fmla="*/ 0 h 118"/>
                    <a:gd name="T2" fmla="*/ 206 w 206"/>
                    <a:gd name="T3" fmla="*/ 118 h 118"/>
                    <a:gd name="T4" fmla="*/ 206 w 206"/>
                    <a:gd name="T5" fmla="*/ 118 h 118"/>
                    <a:gd name="T6" fmla="*/ 0 w 206"/>
                    <a:gd name="T7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6" h="118">
                      <a:moveTo>
                        <a:pt x="0" y="0"/>
                      </a:moveTo>
                      <a:lnTo>
                        <a:pt x="206" y="118"/>
                      </a:lnTo>
                      <a:lnTo>
                        <a:pt x="206" y="11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FEE6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22" name="Freeform 428">
                  <a:extLst>
                    <a:ext uri="{FF2B5EF4-FFF2-40B4-BE49-F238E27FC236}">
                      <a16:creationId xmlns:a16="http://schemas.microsoft.com/office/drawing/2014/main" id="{0BF03761-3C08-40FA-A692-E5B5046F94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20129" y="3529300"/>
                  <a:ext cx="259770" cy="148800"/>
                </a:xfrm>
                <a:custGeom>
                  <a:avLst/>
                  <a:gdLst>
                    <a:gd name="T0" fmla="*/ 0 w 206"/>
                    <a:gd name="T1" fmla="*/ 0 h 118"/>
                    <a:gd name="T2" fmla="*/ 206 w 206"/>
                    <a:gd name="T3" fmla="*/ 118 h 118"/>
                    <a:gd name="T4" fmla="*/ 206 w 206"/>
                    <a:gd name="T5" fmla="*/ 118 h 118"/>
                    <a:gd name="T6" fmla="*/ 0 w 206"/>
                    <a:gd name="T7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6" h="118">
                      <a:moveTo>
                        <a:pt x="0" y="0"/>
                      </a:moveTo>
                      <a:lnTo>
                        <a:pt x="206" y="118"/>
                      </a:lnTo>
                      <a:lnTo>
                        <a:pt x="206" y="11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23" name="Freeform 429">
                  <a:extLst>
                    <a:ext uri="{FF2B5EF4-FFF2-40B4-BE49-F238E27FC236}">
                      <a16:creationId xmlns:a16="http://schemas.microsoft.com/office/drawing/2014/main" id="{5ED40A98-0C27-45E6-9760-41FA0A96EA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79899" y="3678100"/>
                  <a:ext cx="143756" cy="83227"/>
                </a:xfrm>
                <a:custGeom>
                  <a:avLst/>
                  <a:gdLst>
                    <a:gd name="T0" fmla="*/ 0 w 114"/>
                    <a:gd name="T1" fmla="*/ 0 h 66"/>
                    <a:gd name="T2" fmla="*/ 0 w 114"/>
                    <a:gd name="T3" fmla="*/ 0 h 66"/>
                    <a:gd name="T4" fmla="*/ 114 w 114"/>
                    <a:gd name="T5" fmla="*/ 66 h 66"/>
                    <a:gd name="T6" fmla="*/ 114 w 114"/>
                    <a:gd name="T7" fmla="*/ 66 h 66"/>
                    <a:gd name="T8" fmla="*/ 0 w 114"/>
                    <a:gd name="T9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6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14" y="66"/>
                      </a:lnTo>
                      <a:lnTo>
                        <a:pt x="114" y="6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EEE6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24" name="Freeform 430">
                  <a:extLst>
                    <a:ext uri="{FF2B5EF4-FFF2-40B4-BE49-F238E27FC236}">
                      <a16:creationId xmlns:a16="http://schemas.microsoft.com/office/drawing/2014/main" id="{DDC14883-E332-4BC5-B908-EF0C22DC34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79899" y="3678100"/>
                  <a:ext cx="143756" cy="83227"/>
                </a:xfrm>
                <a:custGeom>
                  <a:avLst/>
                  <a:gdLst>
                    <a:gd name="T0" fmla="*/ 0 w 114"/>
                    <a:gd name="T1" fmla="*/ 0 h 66"/>
                    <a:gd name="T2" fmla="*/ 0 w 114"/>
                    <a:gd name="T3" fmla="*/ 0 h 66"/>
                    <a:gd name="T4" fmla="*/ 114 w 114"/>
                    <a:gd name="T5" fmla="*/ 66 h 66"/>
                    <a:gd name="T6" fmla="*/ 114 w 114"/>
                    <a:gd name="T7" fmla="*/ 66 h 66"/>
                    <a:gd name="T8" fmla="*/ 0 w 114"/>
                    <a:gd name="T9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6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14" y="66"/>
                      </a:lnTo>
                      <a:lnTo>
                        <a:pt x="114" y="66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25" name="Freeform 431">
                  <a:extLst>
                    <a:ext uri="{FF2B5EF4-FFF2-40B4-BE49-F238E27FC236}">
                      <a16:creationId xmlns:a16="http://schemas.microsoft.com/office/drawing/2014/main" id="{56682847-5F01-4200-9F83-8E09BF53BA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23655" y="3761327"/>
                  <a:ext cx="41614" cy="23959"/>
                </a:xfrm>
                <a:custGeom>
                  <a:avLst/>
                  <a:gdLst>
                    <a:gd name="T0" fmla="*/ 0 w 33"/>
                    <a:gd name="T1" fmla="*/ 0 h 19"/>
                    <a:gd name="T2" fmla="*/ 0 w 33"/>
                    <a:gd name="T3" fmla="*/ 0 h 19"/>
                    <a:gd name="T4" fmla="*/ 7 w 33"/>
                    <a:gd name="T5" fmla="*/ 3 h 19"/>
                    <a:gd name="T6" fmla="*/ 33 w 33"/>
                    <a:gd name="T7" fmla="*/ 19 h 19"/>
                    <a:gd name="T8" fmla="*/ 33 w 33"/>
                    <a:gd name="T9" fmla="*/ 19 h 19"/>
                    <a:gd name="T10" fmla="*/ 0 w 33"/>
                    <a:gd name="T11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3" h="1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3"/>
                      </a:lnTo>
                      <a:lnTo>
                        <a:pt x="33" y="19"/>
                      </a:lnTo>
                      <a:lnTo>
                        <a:pt x="33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1E4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26" name="Freeform 432">
                  <a:extLst>
                    <a:ext uri="{FF2B5EF4-FFF2-40B4-BE49-F238E27FC236}">
                      <a16:creationId xmlns:a16="http://schemas.microsoft.com/office/drawing/2014/main" id="{688897A1-C6C9-41A6-B9E5-0ACAFA7E52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23655" y="3761327"/>
                  <a:ext cx="41614" cy="23959"/>
                </a:xfrm>
                <a:custGeom>
                  <a:avLst/>
                  <a:gdLst>
                    <a:gd name="T0" fmla="*/ 0 w 33"/>
                    <a:gd name="T1" fmla="*/ 0 h 19"/>
                    <a:gd name="T2" fmla="*/ 0 w 33"/>
                    <a:gd name="T3" fmla="*/ 0 h 19"/>
                    <a:gd name="T4" fmla="*/ 7 w 33"/>
                    <a:gd name="T5" fmla="*/ 3 h 19"/>
                    <a:gd name="T6" fmla="*/ 33 w 33"/>
                    <a:gd name="T7" fmla="*/ 19 h 19"/>
                    <a:gd name="T8" fmla="*/ 33 w 33"/>
                    <a:gd name="T9" fmla="*/ 19 h 19"/>
                    <a:gd name="T10" fmla="*/ 0 w 33"/>
                    <a:gd name="T11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3" h="1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3"/>
                      </a:lnTo>
                      <a:lnTo>
                        <a:pt x="33" y="19"/>
                      </a:lnTo>
                      <a:lnTo>
                        <a:pt x="33" y="19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27" name="Freeform 433">
                  <a:extLst>
                    <a:ext uri="{FF2B5EF4-FFF2-40B4-BE49-F238E27FC236}">
                      <a16:creationId xmlns:a16="http://schemas.microsoft.com/office/drawing/2014/main" id="{074AF52B-9B33-4EBE-8892-63F4D73117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65268" y="3785286"/>
                  <a:ext cx="75661" cy="42875"/>
                </a:xfrm>
                <a:custGeom>
                  <a:avLst/>
                  <a:gdLst>
                    <a:gd name="T0" fmla="*/ 0 w 60"/>
                    <a:gd name="T1" fmla="*/ 0 h 34"/>
                    <a:gd name="T2" fmla="*/ 0 w 60"/>
                    <a:gd name="T3" fmla="*/ 0 h 34"/>
                    <a:gd name="T4" fmla="*/ 60 w 60"/>
                    <a:gd name="T5" fmla="*/ 34 h 34"/>
                    <a:gd name="T6" fmla="*/ 60 w 60"/>
                    <a:gd name="T7" fmla="*/ 34 h 34"/>
                    <a:gd name="T8" fmla="*/ 0 w 60"/>
                    <a:gd name="T9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3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60" y="34"/>
                      </a:lnTo>
                      <a:lnTo>
                        <a:pt x="60" y="3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ADD5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28" name="Freeform 434">
                  <a:extLst>
                    <a:ext uri="{FF2B5EF4-FFF2-40B4-BE49-F238E27FC236}">
                      <a16:creationId xmlns:a16="http://schemas.microsoft.com/office/drawing/2014/main" id="{024933B1-B896-4041-9837-A30F5E9AB3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65268" y="3785286"/>
                  <a:ext cx="75661" cy="42875"/>
                </a:xfrm>
                <a:custGeom>
                  <a:avLst/>
                  <a:gdLst>
                    <a:gd name="T0" fmla="*/ 0 w 60"/>
                    <a:gd name="T1" fmla="*/ 0 h 34"/>
                    <a:gd name="T2" fmla="*/ 0 w 60"/>
                    <a:gd name="T3" fmla="*/ 0 h 34"/>
                    <a:gd name="T4" fmla="*/ 60 w 60"/>
                    <a:gd name="T5" fmla="*/ 34 h 34"/>
                    <a:gd name="T6" fmla="*/ 60 w 60"/>
                    <a:gd name="T7" fmla="*/ 34 h 34"/>
                    <a:gd name="T8" fmla="*/ 0 w 60"/>
                    <a:gd name="T9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3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60" y="34"/>
                      </a:lnTo>
                      <a:lnTo>
                        <a:pt x="60" y="34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29" name="Freeform 435">
                  <a:extLst>
                    <a:ext uri="{FF2B5EF4-FFF2-40B4-BE49-F238E27FC236}">
                      <a16:creationId xmlns:a16="http://schemas.microsoft.com/office/drawing/2014/main" id="{6F7A4AEE-66F1-418C-9E4D-7B185ADBE2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20129" y="3367889"/>
                  <a:ext cx="539716" cy="310210"/>
                </a:xfrm>
                <a:custGeom>
                  <a:avLst/>
                  <a:gdLst>
                    <a:gd name="T0" fmla="*/ 225 w 428"/>
                    <a:gd name="T1" fmla="*/ 0 h 246"/>
                    <a:gd name="T2" fmla="*/ 0 w 428"/>
                    <a:gd name="T3" fmla="*/ 128 h 246"/>
                    <a:gd name="T4" fmla="*/ 206 w 428"/>
                    <a:gd name="T5" fmla="*/ 246 h 246"/>
                    <a:gd name="T6" fmla="*/ 428 w 428"/>
                    <a:gd name="T7" fmla="*/ 118 h 246"/>
                    <a:gd name="T8" fmla="*/ 225 w 428"/>
                    <a:gd name="T9" fmla="*/ 0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8" h="246">
                      <a:moveTo>
                        <a:pt x="225" y="0"/>
                      </a:moveTo>
                      <a:lnTo>
                        <a:pt x="0" y="128"/>
                      </a:lnTo>
                      <a:lnTo>
                        <a:pt x="206" y="246"/>
                      </a:lnTo>
                      <a:lnTo>
                        <a:pt x="428" y="118"/>
                      </a:lnTo>
                      <a:lnTo>
                        <a:pt x="225" y="0"/>
                      </a:lnTo>
                      <a:close/>
                    </a:path>
                  </a:pathLst>
                </a:custGeom>
                <a:solidFill>
                  <a:srgbClr val="F1F06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30" name="Freeform 436">
                  <a:extLst>
                    <a:ext uri="{FF2B5EF4-FFF2-40B4-BE49-F238E27FC236}">
                      <a16:creationId xmlns:a16="http://schemas.microsoft.com/office/drawing/2014/main" id="{BC2B82E2-4A6D-446D-AA56-25CF205637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20129" y="3367889"/>
                  <a:ext cx="539716" cy="310210"/>
                </a:xfrm>
                <a:custGeom>
                  <a:avLst/>
                  <a:gdLst>
                    <a:gd name="T0" fmla="*/ 225 w 428"/>
                    <a:gd name="T1" fmla="*/ 0 h 246"/>
                    <a:gd name="T2" fmla="*/ 0 w 428"/>
                    <a:gd name="T3" fmla="*/ 128 h 246"/>
                    <a:gd name="T4" fmla="*/ 206 w 428"/>
                    <a:gd name="T5" fmla="*/ 246 h 246"/>
                    <a:gd name="T6" fmla="*/ 428 w 428"/>
                    <a:gd name="T7" fmla="*/ 118 h 246"/>
                    <a:gd name="T8" fmla="*/ 225 w 428"/>
                    <a:gd name="T9" fmla="*/ 0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8" h="246">
                      <a:moveTo>
                        <a:pt x="225" y="0"/>
                      </a:moveTo>
                      <a:lnTo>
                        <a:pt x="0" y="128"/>
                      </a:lnTo>
                      <a:lnTo>
                        <a:pt x="206" y="246"/>
                      </a:lnTo>
                      <a:lnTo>
                        <a:pt x="428" y="118"/>
                      </a:lnTo>
                      <a:lnTo>
                        <a:pt x="225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31" name="Freeform 437">
                  <a:extLst>
                    <a:ext uri="{FF2B5EF4-FFF2-40B4-BE49-F238E27FC236}">
                      <a16:creationId xmlns:a16="http://schemas.microsoft.com/office/drawing/2014/main" id="{1C4CBF66-ABBF-4DBA-B5F4-7E8AD2363F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79899" y="3516689"/>
                  <a:ext cx="424963" cy="244637"/>
                </a:xfrm>
                <a:custGeom>
                  <a:avLst/>
                  <a:gdLst>
                    <a:gd name="T0" fmla="*/ 222 w 337"/>
                    <a:gd name="T1" fmla="*/ 0 h 194"/>
                    <a:gd name="T2" fmla="*/ 0 w 337"/>
                    <a:gd name="T3" fmla="*/ 128 h 194"/>
                    <a:gd name="T4" fmla="*/ 114 w 337"/>
                    <a:gd name="T5" fmla="*/ 194 h 194"/>
                    <a:gd name="T6" fmla="*/ 337 w 337"/>
                    <a:gd name="T7" fmla="*/ 66 h 194"/>
                    <a:gd name="T8" fmla="*/ 222 w 337"/>
                    <a:gd name="T9" fmla="*/ 0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7" h="194">
                      <a:moveTo>
                        <a:pt x="222" y="0"/>
                      </a:moveTo>
                      <a:lnTo>
                        <a:pt x="0" y="128"/>
                      </a:lnTo>
                      <a:lnTo>
                        <a:pt x="114" y="194"/>
                      </a:lnTo>
                      <a:lnTo>
                        <a:pt x="337" y="66"/>
                      </a:lnTo>
                      <a:lnTo>
                        <a:pt x="222" y="0"/>
                      </a:lnTo>
                      <a:close/>
                    </a:path>
                  </a:pathLst>
                </a:custGeom>
                <a:solidFill>
                  <a:srgbClr val="F1F06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32" name="Freeform 438">
                  <a:extLst>
                    <a:ext uri="{FF2B5EF4-FFF2-40B4-BE49-F238E27FC236}">
                      <a16:creationId xmlns:a16="http://schemas.microsoft.com/office/drawing/2014/main" id="{08E7348B-6580-4BAE-AB6F-22DCE50E2F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79899" y="3516689"/>
                  <a:ext cx="424963" cy="244637"/>
                </a:xfrm>
                <a:custGeom>
                  <a:avLst/>
                  <a:gdLst>
                    <a:gd name="T0" fmla="*/ 222 w 337"/>
                    <a:gd name="T1" fmla="*/ 0 h 194"/>
                    <a:gd name="T2" fmla="*/ 0 w 337"/>
                    <a:gd name="T3" fmla="*/ 128 h 194"/>
                    <a:gd name="T4" fmla="*/ 114 w 337"/>
                    <a:gd name="T5" fmla="*/ 194 h 194"/>
                    <a:gd name="T6" fmla="*/ 337 w 337"/>
                    <a:gd name="T7" fmla="*/ 66 h 194"/>
                    <a:gd name="T8" fmla="*/ 222 w 337"/>
                    <a:gd name="T9" fmla="*/ 0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7" h="194">
                      <a:moveTo>
                        <a:pt x="222" y="0"/>
                      </a:moveTo>
                      <a:lnTo>
                        <a:pt x="0" y="128"/>
                      </a:lnTo>
                      <a:lnTo>
                        <a:pt x="114" y="194"/>
                      </a:lnTo>
                      <a:lnTo>
                        <a:pt x="337" y="66"/>
                      </a:lnTo>
                      <a:lnTo>
                        <a:pt x="22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33" name="Freeform 439">
                  <a:extLst>
                    <a:ext uri="{FF2B5EF4-FFF2-40B4-BE49-F238E27FC236}">
                      <a16:creationId xmlns:a16="http://schemas.microsoft.com/office/drawing/2014/main" id="{FFC92E28-28D2-4CB6-943B-13083C6694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23655" y="3599917"/>
                  <a:ext cx="321560" cy="185370"/>
                </a:xfrm>
                <a:custGeom>
                  <a:avLst/>
                  <a:gdLst>
                    <a:gd name="T0" fmla="*/ 223 w 255"/>
                    <a:gd name="T1" fmla="*/ 0 h 147"/>
                    <a:gd name="T2" fmla="*/ 0 w 255"/>
                    <a:gd name="T3" fmla="*/ 128 h 147"/>
                    <a:gd name="T4" fmla="*/ 33 w 255"/>
                    <a:gd name="T5" fmla="*/ 147 h 147"/>
                    <a:gd name="T6" fmla="*/ 255 w 255"/>
                    <a:gd name="T7" fmla="*/ 19 h 147"/>
                    <a:gd name="T8" fmla="*/ 223 w 255"/>
                    <a:gd name="T9" fmla="*/ 0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5" h="147">
                      <a:moveTo>
                        <a:pt x="223" y="0"/>
                      </a:moveTo>
                      <a:lnTo>
                        <a:pt x="0" y="128"/>
                      </a:lnTo>
                      <a:lnTo>
                        <a:pt x="33" y="147"/>
                      </a:lnTo>
                      <a:lnTo>
                        <a:pt x="255" y="19"/>
                      </a:lnTo>
                      <a:lnTo>
                        <a:pt x="223" y="0"/>
                      </a:lnTo>
                      <a:close/>
                    </a:path>
                  </a:pathLst>
                </a:custGeom>
                <a:solidFill>
                  <a:srgbClr val="EDEE6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34" name="Freeform 440">
                  <a:extLst>
                    <a:ext uri="{FF2B5EF4-FFF2-40B4-BE49-F238E27FC236}">
                      <a16:creationId xmlns:a16="http://schemas.microsoft.com/office/drawing/2014/main" id="{6F2A4626-833A-4CC3-A0EF-C0A8E20889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23655" y="3599917"/>
                  <a:ext cx="321560" cy="185370"/>
                </a:xfrm>
                <a:custGeom>
                  <a:avLst/>
                  <a:gdLst>
                    <a:gd name="T0" fmla="*/ 223 w 255"/>
                    <a:gd name="T1" fmla="*/ 0 h 147"/>
                    <a:gd name="T2" fmla="*/ 0 w 255"/>
                    <a:gd name="T3" fmla="*/ 128 h 147"/>
                    <a:gd name="T4" fmla="*/ 33 w 255"/>
                    <a:gd name="T5" fmla="*/ 147 h 147"/>
                    <a:gd name="T6" fmla="*/ 255 w 255"/>
                    <a:gd name="T7" fmla="*/ 19 h 147"/>
                    <a:gd name="T8" fmla="*/ 223 w 255"/>
                    <a:gd name="T9" fmla="*/ 0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5" h="147">
                      <a:moveTo>
                        <a:pt x="223" y="0"/>
                      </a:moveTo>
                      <a:lnTo>
                        <a:pt x="0" y="128"/>
                      </a:lnTo>
                      <a:lnTo>
                        <a:pt x="33" y="147"/>
                      </a:lnTo>
                      <a:lnTo>
                        <a:pt x="255" y="19"/>
                      </a:lnTo>
                      <a:lnTo>
                        <a:pt x="22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35" name="Freeform 441">
                  <a:extLst>
                    <a:ext uri="{FF2B5EF4-FFF2-40B4-BE49-F238E27FC236}">
                      <a16:creationId xmlns:a16="http://schemas.microsoft.com/office/drawing/2014/main" id="{A466A99D-5131-4494-B212-F8A4DE8CDB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65268" y="3623876"/>
                  <a:ext cx="355607" cy="204285"/>
                </a:xfrm>
                <a:custGeom>
                  <a:avLst/>
                  <a:gdLst>
                    <a:gd name="T0" fmla="*/ 222 w 282"/>
                    <a:gd name="T1" fmla="*/ 0 h 162"/>
                    <a:gd name="T2" fmla="*/ 0 w 282"/>
                    <a:gd name="T3" fmla="*/ 128 h 162"/>
                    <a:gd name="T4" fmla="*/ 60 w 282"/>
                    <a:gd name="T5" fmla="*/ 162 h 162"/>
                    <a:gd name="T6" fmla="*/ 282 w 282"/>
                    <a:gd name="T7" fmla="*/ 36 h 162"/>
                    <a:gd name="T8" fmla="*/ 222 w 282"/>
                    <a:gd name="T9" fmla="*/ 0 h 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2" h="162">
                      <a:moveTo>
                        <a:pt x="222" y="0"/>
                      </a:moveTo>
                      <a:lnTo>
                        <a:pt x="0" y="128"/>
                      </a:lnTo>
                      <a:lnTo>
                        <a:pt x="60" y="162"/>
                      </a:lnTo>
                      <a:lnTo>
                        <a:pt x="282" y="36"/>
                      </a:lnTo>
                      <a:lnTo>
                        <a:pt x="222" y="0"/>
                      </a:lnTo>
                      <a:close/>
                    </a:path>
                  </a:pathLst>
                </a:custGeom>
                <a:solidFill>
                  <a:srgbClr val="EBEB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36" name="Freeform 442">
                  <a:extLst>
                    <a:ext uri="{FF2B5EF4-FFF2-40B4-BE49-F238E27FC236}">
                      <a16:creationId xmlns:a16="http://schemas.microsoft.com/office/drawing/2014/main" id="{0F9C4A58-D4D5-4EAA-B063-0187B20B62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65268" y="3623876"/>
                  <a:ext cx="355607" cy="204285"/>
                </a:xfrm>
                <a:custGeom>
                  <a:avLst/>
                  <a:gdLst>
                    <a:gd name="T0" fmla="*/ 222 w 282"/>
                    <a:gd name="T1" fmla="*/ 0 h 162"/>
                    <a:gd name="T2" fmla="*/ 0 w 282"/>
                    <a:gd name="T3" fmla="*/ 128 h 162"/>
                    <a:gd name="T4" fmla="*/ 60 w 282"/>
                    <a:gd name="T5" fmla="*/ 162 h 162"/>
                    <a:gd name="T6" fmla="*/ 282 w 282"/>
                    <a:gd name="T7" fmla="*/ 36 h 162"/>
                    <a:gd name="T8" fmla="*/ 222 w 282"/>
                    <a:gd name="T9" fmla="*/ 0 h 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2" h="162">
                      <a:moveTo>
                        <a:pt x="222" y="0"/>
                      </a:moveTo>
                      <a:lnTo>
                        <a:pt x="0" y="128"/>
                      </a:lnTo>
                      <a:lnTo>
                        <a:pt x="60" y="162"/>
                      </a:lnTo>
                      <a:lnTo>
                        <a:pt x="282" y="36"/>
                      </a:lnTo>
                      <a:lnTo>
                        <a:pt x="22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37" name="Freeform 443">
                  <a:extLst>
                    <a:ext uri="{FF2B5EF4-FFF2-40B4-BE49-F238E27FC236}">
                      <a16:creationId xmlns:a16="http://schemas.microsoft.com/office/drawing/2014/main" id="{BC145FE6-055A-48D3-9353-D56C3517EB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32482" y="3765110"/>
                  <a:ext cx="32786" cy="20176"/>
                </a:xfrm>
                <a:custGeom>
                  <a:avLst/>
                  <a:gdLst>
                    <a:gd name="T0" fmla="*/ 0 w 26"/>
                    <a:gd name="T1" fmla="*/ 0 h 16"/>
                    <a:gd name="T2" fmla="*/ 26 w 26"/>
                    <a:gd name="T3" fmla="*/ 16 h 16"/>
                    <a:gd name="T4" fmla="*/ 26 w 26"/>
                    <a:gd name="T5" fmla="*/ 16 h 16"/>
                    <a:gd name="T6" fmla="*/ 0 w 26"/>
                    <a:gd name="T7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6" h="16">
                      <a:moveTo>
                        <a:pt x="0" y="0"/>
                      </a:moveTo>
                      <a:lnTo>
                        <a:pt x="26" y="16"/>
                      </a:lnTo>
                      <a:lnTo>
                        <a:pt x="26" y="1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CD54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38" name="Freeform 444">
                  <a:extLst>
                    <a:ext uri="{FF2B5EF4-FFF2-40B4-BE49-F238E27FC236}">
                      <a16:creationId xmlns:a16="http://schemas.microsoft.com/office/drawing/2014/main" id="{552F6D41-74FF-428F-9EB2-D0204D2CE3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32482" y="3765110"/>
                  <a:ext cx="32786" cy="20176"/>
                </a:xfrm>
                <a:custGeom>
                  <a:avLst/>
                  <a:gdLst>
                    <a:gd name="T0" fmla="*/ 0 w 26"/>
                    <a:gd name="T1" fmla="*/ 0 h 16"/>
                    <a:gd name="T2" fmla="*/ 26 w 26"/>
                    <a:gd name="T3" fmla="*/ 16 h 16"/>
                    <a:gd name="T4" fmla="*/ 26 w 26"/>
                    <a:gd name="T5" fmla="*/ 16 h 16"/>
                    <a:gd name="T6" fmla="*/ 0 w 26"/>
                    <a:gd name="T7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6" h="16">
                      <a:moveTo>
                        <a:pt x="0" y="0"/>
                      </a:moveTo>
                      <a:lnTo>
                        <a:pt x="26" y="16"/>
                      </a:lnTo>
                      <a:lnTo>
                        <a:pt x="26" y="16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39" name="Freeform 445">
                  <a:extLst>
                    <a:ext uri="{FF2B5EF4-FFF2-40B4-BE49-F238E27FC236}">
                      <a16:creationId xmlns:a16="http://schemas.microsoft.com/office/drawing/2014/main" id="{B5C3258D-E051-4AC7-907D-96BAFFA138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65268" y="3785286"/>
                  <a:ext cx="75661" cy="42875"/>
                </a:xfrm>
                <a:custGeom>
                  <a:avLst/>
                  <a:gdLst>
                    <a:gd name="T0" fmla="*/ 0 w 60"/>
                    <a:gd name="T1" fmla="*/ 0 h 34"/>
                    <a:gd name="T2" fmla="*/ 0 w 60"/>
                    <a:gd name="T3" fmla="*/ 0 h 34"/>
                    <a:gd name="T4" fmla="*/ 60 w 60"/>
                    <a:gd name="T5" fmla="*/ 34 h 34"/>
                    <a:gd name="T6" fmla="*/ 60 w 60"/>
                    <a:gd name="T7" fmla="*/ 34 h 34"/>
                    <a:gd name="T8" fmla="*/ 0 w 60"/>
                    <a:gd name="T9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3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60" y="34"/>
                      </a:lnTo>
                      <a:lnTo>
                        <a:pt x="60" y="3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BD44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40" name="Freeform 446">
                  <a:extLst>
                    <a:ext uri="{FF2B5EF4-FFF2-40B4-BE49-F238E27FC236}">
                      <a16:creationId xmlns:a16="http://schemas.microsoft.com/office/drawing/2014/main" id="{A746D449-8395-406A-BEEB-47ED46F86E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65268" y="3785286"/>
                  <a:ext cx="75661" cy="42875"/>
                </a:xfrm>
                <a:custGeom>
                  <a:avLst/>
                  <a:gdLst>
                    <a:gd name="T0" fmla="*/ 0 w 60"/>
                    <a:gd name="T1" fmla="*/ 0 h 34"/>
                    <a:gd name="T2" fmla="*/ 0 w 60"/>
                    <a:gd name="T3" fmla="*/ 0 h 34"/>
                    <a:gd name="T4" fmla="*/ 60 w 60"/>
                    <a:gd name="T5" fmla="*/ 34 h 34"/>
                    <a:gd name="T6" fmla="*/ 60 w 60"/>
                    <a:gd name="T7" fmla="*/ 34 h 34"/>
                    <a:gd name="T8" fmla="*/ 0 w 60"/>
                    <a:gd name="T9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3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60" y="34"/>
                      </a:lnTo>
                      <a:lnTo>
                        <a:pt x="60" y="34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41" name="Freeform 447">
                  <a:extLst>
                    <a:ext uri="{FF2B5EF4-FFF2-40B4-BE49-F238E27FC236}">
                      <a16:creationId xmlns:a16="http://schemas.microsoft.com/office/drawing/2014/main" id="{AA1B90BC-D97C-428E-A76D-BD77E83F454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108265" y="3816812"/>
                  <a:ext cx="281207" cy="166454"/>
                </a:xfrm>
                <a:custGeom>
                  <a:avLst/>
                  <a:gdLst>
                    <a:gd name="T0" fmla="*/ 0 w 223"/>
                    <a:gd name="T1" fmla="*/ 132 h 132"/>
                    <a:gd name="T2" fmla="*/ 0 w 223"/>
                    <a:gd name="T3" fmla="*/ 132 h 132"/>
                    <a:gd name="T4" fmla="*/ 2 w 223"/>
                    <a:gd name="T5" fmla="*/ 132 h 132"/>
                    <a:gd name="T6" fmla="*/ 2 w 223"/>
                    <a:gd name="T7" fmla="*/ 132 h 132"/>
                    <a:gd name="T8" fmla="*/ 0 w 223"/>
                    <a:gd name="T9" fmla="*/ 132 h 132"/>
                    <a:gd name="T10" fmla="*/ 219 w 223"/>
                    <a:gd name="T11" fmla="*/ 0 h 132"/>
                    <a:gd name="T12" fmla="*/ 219 w 223"/>
                    <a:gd name="T13" fmla="*/ 0 h 132"/>
                    <a:gd name="T14" fmla="*/ 223 w 223"/>
                    <a:gd name="T15" fmla="*/ 4 h 132"/>
                    <a:gd name="T16" fmla="*/ 219 w 223"/>
                    <a:gd name="T17" fmla="*/ 0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23" h="132">
                      <a:moveTo>
                        <a:pt x="0" y="132"/>
                      </a:moveTo>
                      <a:lnTo>
                        <a:pt x="0" y="132"/>
                      </a:lnTo>
                      <a:lnTo>
                        <a:pt x="2" y="132"/>
                      </a:lnTo>
                      <a:lnTo>
                        <a:pt x="2" y="132"/>
                      </a:lnTo>
                      <a:lnTo>
                        <a:pt x="0" y="132"/>
                      </a:lnTo>
                      <a:close/>
                      <a:moveTo>
                        <a:pt x="219" y="0"/>
                      </a:moveTo>
                      <a:lnTo>
                        <a:pt x="219" y="0"/>
                      </a:lnTo>
                      <a:lnTo>
                        <a:pt x="223" y="4"/>
                      </a:lnTo>
                      <a:lnTo>
                        <a:pt x="219" y="0"/>
                      </a:lnTo>
                      <a:close/>
                    </a:path>
                  </a:pathLst>
                </a:custGeom>
                <a:solidFill>
                  <a:srgbClr val="DAE2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42" name="Freeform 448">
                  <a:extLst>
                    <a:ext uri="{FF2B5EF4-FFF2-40B4-BE49-F238E27FC236}">
                      <a16:creationId xmlns:a16="http://schemas.microsoft.com/office/drawing/2014/main" id="{8F35A403-BC3A-44CE-9013-B1DED53D350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108265" y="3816812"/>
                  <a:ext cx="281207" cy="166454"/>
                </a:xfrm>
                <a:custGeom>
                  <a:avLst/>
                  <a:gdLst>
                    <a:gd name="T0" fmla="*/ 0 w 223"/>
                    <a:gd name="T1" fmla="*/ 132 h 132"/>
                    <a:gd name="T2" fmla="*/ 0 w 223"/>
                    <a:gd name="T3" fmla="*/ 132 h 132"/>
                    <a:gd name="T4" fmla="*/ 2 w 223"/>
                    <a:gd name="T5" fmla="*/ 132 h 132"/>
                    <a:gd name="T6" fmla="*/ 2 w 223"/>
                    <a:gd name="T7" fmla="*/ 132 h 132"/>
                    <a:gd name="T8" fmla="*/ 0 w 223"/>
                    <a:gd name="T9" fmla="*/ 132 h 132"/>
                    <a:gd name="T10" fmla="*/ 219 w 223"/>
                    <a:gd name="T11" fmla="*/ 0 h 132"/>
                    <a:gd name="T12" fmla="*/ 219 w 223"/>
                    <a:gd name="T13" fmla="*/ 0 h 132"/>
                    <a:gd name="T14" fmla="*/ 223 w 223"/>
                    <a:gd name="T15" fmla="*/ 4 h 132"/>
                    <a:gd name="T16" fmla="*/ 219 w 223"/>
                    <a:gd name="T17" fmla="*/ 0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23" h="132">
                      <a:moveTo>
                        <a:pt x="0" y="132"/>
                      </a:moveTo>
                      <a:lnTo>
                        <a:pt x="0" y="132"/>
                      </a:lnTo>
                      <a:lnTo>
                        <a:pt x="2" y="132"/>
                      </a:lnTo>
                      <a:lnTo>
                        <a:pt x="2" y="132"/>
                      </a:lnTo>
                      <a:lnTo>
                        <a:pt x="0" y="132"/>
                      </a:lnTo>
                      <a:moveTo>
                        <a:pt x="219" y="0"/>
                      </a:moveTo>
                      <a:lnTo>
                        <a:pt x="219" y="0"/>
                      </a:lnTo>
                      <a:lnTo>
                        <a:pt x="223" y="4"/>
                      </a:lnTo>
                      <a:lnTo>
                        <a:pt x="219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43" name="Freeform 449">
                  <a:extLst>
                    <a:ext uri="{FF2B5EF4-FFF2-40B4-BE49-F238E27FC236}">
                      <a16:creationId xmlns:a16="http://schemas.microsoft.com/office/drawing/2014/main" id="{7ABFC662-E8B4-4789-9CB6-741AAA1C5D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04482" y="3816812"/>
                  <a:ext cx="286251" cy="166454"/>
                </a:xfrm>
                <a:custGeom>
                  <a:avLst/>
                  <a:gdLst>
                    <a:gd name="T0" fmla="*/ 222 w 227"/>
                    <a:gd name="T1" fmla="*/ 0 h 132"/>
                    <a:gd name="T2" fmla="*/ 0 w 227"/>
                    <a:gd name="T3" fmla="*/ 128 h 132"/>
                    <a:gd name="T4" fmla="*/ 3 w 227"/>
                    <a:gd name="T5" fmla="*/ 132 h 132"/>
                    <a:gd name="T6" fmla="*/ 5 w 227"/>
                    <a:gd name="T7" fmla="*/ 132 h 132"/>
                    <a:gd name="T8" fmla="*/ 227 w 227"/>
                    <a:gd name="T9" fmla="*/ 6 h 132"/>
                    <a:gd name="T10" fmla="*/ 226 w 227"/>
                    <a:gd name="T11" fmla="*/ 4 h 132"/>
                    <a:gd name="T12" fmla="*/ 222 w 227"/>
                    <a:gd name="T13" fmla="*/ 0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132">
                      <a:moveTo>
                        <a:pt x="222" y="0"/>
                      </a:moveTo>
                      <a:lnTo>
                        <a:pt x="0" y="128"/>
                      </a:lnTo>
                      <a:lnTo>
                        <a:pt x="3" y="132"/>
                      </a:lnTo>
                      <a:lnTo>
                        <a:pt x="5" y="132"/>
                      </a:lnTo>
                      <a:lnTo>
                        <a:pt x="227" y="6"/>
                      </a:lnTo>
                      <a:lnTo>
                        <a:pt x="226" y="4"/>
                      </a:lnTo>
                      <a:lnTo>
                        <a:pt x="222" y="0"/>
                      </a:lnTo>
                      <a:close/>
                    </a:path>
                  </a:pathLst>
                </a:custGeom>
                <a:solidFill>
                  <a:srgbClr val="EBF0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44" name="Freeform 450">
                  <a:extLst>
                    <a:ext uri="{FF2B5EF4-FFF2-40B4-BE49-F238E27FC236}">
                      <a16:creationId xmlns:a16="http://schemas.microsoft.com/office/drawing/2014/main" id="{CDC67336-87A7-4229-8AEF-B8C727DBC7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04482" y="3816812"/>
                  <a:ext cx="286251" cy="166454"/>
                </a:xfrm>
                <a:custGeom>
                  <a:avLst/>
                  <a:gdLst>
                    <a:gd name="T0" fmla="*/ 222 w 227"/>
                    <a:gd name="T1" fmla="*/ 0 h 132"/>
                    <a:gd name="T2" fmla="*/ 0 w 227"/>
                    <a:gd name="T3" fmla="*/ 128 h 132"/>
                    <a:gd name="T4" fmla="*/ 3 w 227"/>
                    <a:gd name="T5" fmla="*/ 132 h 132"/>
                    <a:gd name="T6" fmla="*/ 5 w 227"/>
                    <a:gd name="T7" fmla="*/ 132 h 132"/>
                    <a:gd name="T8" fmla="*/ 227 w 227"/>
                    <a:gd name="T9" fmla="*/ 6 h 132"/>
                    <a:gd name="T10" fmla="*/ 226 w 227"/>
                    <a:gd name="T11" fmla="*/ 4 h 132"/>
                    <a:gd name="T12" fmla="*/ 222 w 227"/>
                    <a:gd name="T13" fmla="*/ 0 h 1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132">
                      <a:moveTo>
                        <a:pt x="222" y="0"/>
                      </a:moveTo>
                      <a:lnTo>
                        <a:pt x="0" y="128"/>
                      </a:lnTo>
                      <a:lnTo>
                        <a:pt x="3" y="132"/>
                      </a:lnTo>
                      <a:lnTo>
                        <a:pt x="5" y="132"/>
                      </a:lnTo>
                      <a:lnTo>
                        <a:pt x="227" y="6"/>
                      </a:lnTo>
                      <a:lnTo>
                        <a:pt x="226" y="4"/>
                      </a:lnTo>
                      <a:lnTo>
                        <a:pt x="22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45" name="Rectangle 451">
                  <a:extLst>
                    <a:ext uri="{FF2B5EF4-FFF2-40B4-BE49-F238E27FC236}">
                      <a16:creationId xmlns:a16="http://schemas.microsoft.com/office/drawing/2014/main" id="{CA10D156-6E6E-4E8B-8A69-168D1FE776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08265" y="3983266"/>
                  <a:ext cx="2522" cy="1261"/>
                </a:xfrm>
                <a:prstGeom prst="rect">
                  <a:avLst/>
                </a:prstGeom>
                <a:solidFill>
                  <a:srgbClr val="CBD9D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46" name="Freeform 452">
                  <a:extLst>
                    <a:ext uri="{FF2B5EF4-FFF2-40B4-BE49-F238E27FC236}">
                      <a16:creationId xmlns:a16="http://schemas.microsoft.com/office/drawing/2014/main" id="{BC476059-874D-4711-B1EA-180CA37510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08265" y="3983266"/>
                  <a:ext cx="2522" cy="0"/>
                </a:xfrm>
                <a:custGeom>
                  <a:avLst/>
                  <a:gdLst>
                    <a:gd name="T0" fmla="*/ 0 w 2"/>
                    <a:gd name="T1" fmla="*/ 2 w 2"/>
                    <a:gd name="T2" fmla="*/ 2 w 2"/>
                    <a:gd name="T3" fmla="*/ 0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2">
                      <a:moveTo>
                        <a:pt x="0" y="0"/>
                      </a:move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47" name="Freeform 453">
                  <a:extLst>
                    <a:ext uri="{FF2B5EF4-FFF2-40B4-BE49-F238E27FC236}">
                      <a16:creationId xmlns:a16="http://schemas.microsoft.com/office/drawing/2014/main" id="{C8F8D6B1-8D0F-4CF4-873D-6F83F1B9C63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378123" y="3971917"/>
                  <a:ext cx="281207" cy="165193"/>
                </a:xfrm>
                <a:custGeom>
                  <a:avLst/>
                  <a:gdLst>
                    <a:gd name="T0" fmla="*/ 0 w 223"/>
                    <a:gd name="T1" fmla="*/ 131 h 131"/>
                    <a:gd name="T2" fmla="*/ 0 w 223"/>
                    <a:gd name="T3" fmla="*/ 131 h 131"/>
                    <a:gd name="T4" fmla="*/ 0 w 223"/>
                    <a:gd name="T5" fmla="*/ 131 h 131"/>
                    <a:gd name="T6" fmla="*/ 0 w 223"/>
                    <a:gd name="T7" fmla="*/ 131 h 131"/>
                    <a:gd name="T8" fmla="*/ 0 w 223"/>
                    <a:gd name="T9" fmla="*/ 131 h 131"/>
                    <a:gd name="T10" fmla="*/ 219 w 223"/>
                    <a:gd name="T11" fmla="*/ 0 h 131"/>
                    <a:gd name="T12" fmla="*/ 219 w 223"/>
                    <a:gd name="T13" fmla="*/ 2 h 131"/>
                    <a:gd name="T14" fmla="*/ 223 w 223"/>
                    <a:gd name="T15" fmla="*/ 4 h 131"/>
                    <a:gd name="T16" fmla="*/ 219 w 223"/>
                    <a:gd name="T17" fmla="*/ 0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23" h="131">
                      <a:moveTo>
                        <a:pt x="0" y="131"/>
                      </a:moveTo>
                      <a:lnTo>
                        <a:pt x="0" y="131"/>
                      </a:lnTo>
                      <a:lnTo>
                        <a:pt x="0" y="131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  <a:moveTo>
                        <a:pt x="219" y="0"/>
                      </a:moveTo>
                      <a:lnTo>
                        <a:pt x="219" y="2"/>
                      </a:lnTo>
                      <a:lnTo>
                        <a:pt x="223" y="4"/>
                      </a:lnTo>
                      <a:lnTo>
                        <a:pt x="219" y="0"/>
                      </a:lnTo>
                      <a:close/>
                    </a:path>
                  </a:pathLst>
                </a:custGeom>
                <a:solidFill>
                  <a:srgbClr val="DAE2E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48" name="Freeform 454">
                  <a:extLst>
                    <a:ext uri="{FF2B5EF4-FFF2-40B4-BE49-F238E27FC236}">
                      <a16:creationId xmlns:a16="http://schemas.microsoft.com/office/drawing/2014/main" id="{1E9EF854-2EFC-489B-A7C0-AF87F361D45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378123" y="3971917"/>
                  <a:ext cx="281207" cy="165193"/>
                </a:xfrm>
                <a:custGeom>
                  <a:avLst/>
                  <a:gdLst>
                    <a:gd name="T0" fmla="*/ 0 w 223"/>
                    <a:gd name="T1" fmla="*/ 131 h 131"/>
                    <a:gd name="T2" fmla="*/ 0 w 223"/>
                    <a:gd name="T3" fmla="*/ 131 h 131"/>
                    <a:gd name="T4" fmla="*/ 0 w 223"/>
                    <a:gd name="T5" fmla="*/ 131 h 131"/>
                    <a:gd name="T6" fmla="*/ 0 w 223"/>
                    <a:gd name="T7" fmla="*/ 131 h 131"/>
                    <a:gd name="T8" fmla="*/ 0 w 223"/>
                    <a:gd name="T9" fmla="*/ 131 h 131"/>
                    <a:gd name="T10" fmla="*/ 219 w 223"/>
                    <a:gd name="T11" fmla="*/ 0 h 131"/>
                    <a:gd name="T12" fmla="*/ 219 w 223"/>
                    <a:gd name="T13" fmla="*/ 2 h 131"/>
                    <a:gd name="T14" fmla="*/ 223 w 223"/>
                    <a:gd name="T15" fmla="*/ 4 h 131"/>
                    <a:gd name="T16" fmla="*/ 219 w 223"/>
                    <a:gd name="T17" fmla="*/ 0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23" h="131">
                      <a:moveTo>
                        <a:pt x="0" y="131"/>
                      </a:moveTo>
                      <a:lnTo>
                        <a:pt x="0" y="131"/>
                      </a:lnTo>
                      <a:lnTo>
                        <a:pt x="0" y="131"/>
                      </a:lnTo>
                      <a:lnTo>
                        <a:pt x="0" y="131"/>
                      </a:lnTo>
                      <a:lnTo>
                        <a:pt x="0" y="131"/>
                      </a:lnTo>
                      <a:moveTo>
                        <a:pt x="219" y="0"/>
                      </a:moveTo>
                      <a:lnTo>
                        <a:pt x="219" y="2"/>
                      </a:lnTo>
                      <a:lnTo>
                        <a:pt x="223" y="4"/>
                      </a:lnTo>
                      <a:lnTo>
                        <a:pt x="219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49" name="Freeform 455">
                  <a:extLst>
                    <a:ext uri="{FF2B5EF4-FFF2-40B4-BE49-F238E27FC236}">
                      <a16:creationId xmlns:a16="http://schemas.microsoft.com/office/drawing/2014/main" id="{A592FD04-79DC-408F-BAD2-438CAE553A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4340" y="3974439"/>
                  <a:ext cx="286251" cy="162671"/>
                </a:xfrm>
                <a:custGeom>
                  <a:avLst/>
                  <a:gdLst>
                    <a:gd name="T0" fmla="*/ 222 w 227"/>
                    <a:gd name="T1" fmla="*/ 0 h 129"/>
                    <a:gd name="T2" fmla="*/ 0 w 227"/>
                    <a:gd name="T3" fmla="*/ 128 h 129"/>
                    <a:gd name="T4" fmla="*/ 3 w 227"/>
                    <a:gd name="T5" fmla="*/ 129 h 129"/>
                    <a:gd name="T6" fmla="*/ 3 w 227"/>
                    <a:gd name="T7" fmla="*/ 129 h 129"/>
                    <a:gd name="T8" fmla="*/ 227 w 227"/>
                    <a:gd name="T9" fmla="*/ 3 h 129"/>
                    <a:gd name="T10" fmla="*/ 226 w 227"/>
                    <a:gd name="T11" fmla="*/ 2 h 129"/>
                    <a:gd name="T12" fmla="*/ 222 w 227"/>
                    <a:gd name="T13" fmla="*/ 0 h 1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129">
                      <a:moveTo>
                        <a:pt x="222" y="0"/>
                      </a:moveTo>
                      <a:lnTo>
                        <a:pt x="0" y="128"/>
                      </a:lnTo>
                      <a:lnTo>
                        <a:pt x="3" y="129"/>
                      </a:lnTo>
                      <a:lnTo>
                        <a:pt x="3" y="129"/>
                      </a:lnTo>
                      <a:lnTo>
                        <a:pt x="227" y="3"/>
                      </a:lnTo>
                      <a:lnTo>
                        <a:pt x="226" y="2"/>
                      </a:lnTo>
                      <a:lnTo>
                        <a:pt x="222" y="0"/>
                      </a:lnTo>
                      <a:close/>
                    </a:path>
                  </a:pathLst>
                </a:custGeom>
                <a:solidFill>
                  <a:srgbClr val="EBF0F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50" name="Freeform 456">
                  <a:extLst>
                    <a:ext uri="{FF2B5EF4-FFF2-40B4-BE49-F238E27FC236}">
                      <a16:creationId xmlns:a16="http://schemas.microsoft.com/office/drawing/2014/main" id="{D11AA2CE-39B7-4295-8D94-E083232CFB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4340" y="3974439"/>
                  <a:ext cx="286251" cy="162671"/>
                </a:xfrm>
                <a:custGeom>
                  <a:avLst/>
                  <a:gdLst>
                    <a:gd name="T0" fmla="*/ 222 w 227"/>
                    <a:gd name="T1" fmla="*/ 0 h 129"/>
                    <a:gd name="T2" fmla="*/ 0 w 227"/>
                    <a:gd name="T3" fmla="*/ 128 h 129"/>
                    <a:gd name="T4" fmla="*/ 3 w 227"/>
                    <a:gd name="T5" fmla="*/ 129 h 129"/>
                    <a:gd name="T6" fmla="*/ 3 w 227"/>
                    <a:gd name="T7" fmla="*/ 129 h 129"/>
                    <a:gd name="T8" fmla="*/ 227 w 227"/>
                    <a:gd name="T9" fmla="*/ 3 h 129"/>
                    <a:gd name="T10" fmla="*/ 226 w 227"/>
                    <a:gd name="T11" fmla="*/ 2 h 129"/>
                    <a:gd name="T12" fmla="*/ 222 w 227"/>
                    <a:gd name="T13" fmla="*/ 0 h 1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27" h="129">
                      <a:moveTo>
                        <a:pt x="222" y="0"/>
                      </a:moveTo>
                      <a:lnTo>
                        <a:pt x="0" y="128"/>
                      </a:lnTo>
                      <a:lnTo>
                        <a:pt x="3" y="129"/>
                      </a:lnTo>
                      <a:lnTo>
                        <a:pt x="3" y="129"/>
                      </a:lnTo>
                      <a:lnTo>
                        <a:pt x="227" y="3"/>
                      </a:lnTo>
                      <a:lnTo>
                        <a:pt x="226" y="2"/>
                      </a:lnTo>
                      <a:lnTo>
                        <a:pt x="222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51" name="Rectangle 457">
                  <a:extLst>
                    <a:ext uri="{FF2B5EF4-FFF2-40B4-BE49-F238E27FC236}">
                      <a16:creationId xmlns:a16="http://schemas.microsoft.com/office/drawing/2014/main" id="{DE811F36-FF3B-45C4-9FD1-DCD266E059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78123" y="4137110"/>
                  <a:ext cx="1261" cy="1261"/>
                </a:xfrm>
                <a:prstGeom prst="rect">
                  <a:avLst/>
                </a:prstGeom>
                <a:solidFill>
                  <a:srgbClr val="CBD9D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52" name="Freeform 458">
                  <a:extLst>
                    <a:ext uri="{FF2B5EF4-FFF2-40B4-BE49-F238E27FC236}">
                      <a16:creationId xmlns:a16="http://schemas.microsoft.com/office/drawing/2014/main" id="{C65D8A64-6491-44A0-A0C0-3EF4DA7327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8123" y="413711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53" name="Freeform 459">
                  <a:extLst>
                    <a:ext uri="{FF2B5EF4-FFF2-40B4-BE49-F238E27FC236}">
                      <a16:creationId xmlns:a16="http://schemas.microsoft.com/office/drawing/2014/main" id="{588C93E1-02BF-4D95-8382-ED1D6113CA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20129" y="3529300"/>
                  <a:ext cx="259770" cy="148800"/>
                </a:xfrm>
                <a:custGeom>
                  <a:avLst/>
                  <a:gdLst>
                    <a:gd name="T0" fmla="*/ 0 w 206"/>
                    <a:gd name="T1" fmla="*/ 0 h 118"/>
                    <a:gd name="T2" fmla="*/ 0 w 206"/>
                    <a:gd name="T3" fmla="*/ 0 h 118"/>
                    <a:gd name="T4" fmla="*/ 206 w 206"/>
                    <a:gd name="T5" fmla="*/ 118 h 118"/>
                    <a:gd name="T6" fmla="*/ 206 w 206"/>
                    <a:gd name="T7" fmla="*/ 118 h 118"/>
                    <a:gd name="T8" fmla="*/ 0 w 206"/>
                    <a:gd name="T9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6" h="11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06" y="118"/>
                      </a:lnTo>
                      <a:lnTo>
                        <a:pt x="206" y="11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FBA6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54" name="Freeform 460">
                  <a:extLst>
                    <a:ext uri="{FF2B5EF4-FFF2-40B4-BE49-F238E27FC236}">
                      <a16:creationId xmlns:a16="http://schemas.microsoft.com/office/drawing/2014/main" id="{28364438-F6D9-4440-B0B1-F72906B832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20129" y="3529300"/>
                  <a:ext cx="259770" cy="148800"/>
                </a:xfrm>
                <a:custGeom>
                  <a:avLst/>
                  <a:gdLst>
                    <a:gd name="T0" fmla="*/ 0 w 206"/>
                    <a:gd name="T1" fmla="*/ 0 h 118"/>
                    <a:gd name="T2" fmla="*/ 0 w 206"/>
                    <a:gd name="T3" fmla="*/ 0 h 118"/>
                    <a:gd name="T4" fmla="*/ 206 w 206"/>
                    <a:gd name="T5" fmla="*/ 118 h 118"/>
                    <a:gd name="T6" fmla="*/ 206 w 206"/>
                    <a:gd name="T7" fmla="*/ 118 h 118"/>
                    <a:gd name="T8" fmla="*/ 0 w 206"/>
                    <a:gd name="T9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6" h="11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06" y="118"/>
                      </a:lnTo>
                      <a:lnTo>
                        <a:pt x="206" y="11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55" name="Freeform 461">
                  <a:extLst>
                    <a:ext uri="{FF2B5EF4-FFF2-40B4-BE49-F238E27FC236}">
                      <a16:creationId xmlns:a16="http://schemas.microsoft.com/office/drawing/2014/main" id="{BBAC1379-7950-48A8-B35F-409D16C4D6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79899" y="3678100"/>
                  <a:ext cx="143756" cy="83227"/>
                </a:xfrm>
                <a:custGeom>
                  <a:avLst/>
                  <a:gdLst>
                    <a:gd name="T0" fmla="*/ 0 w 114"/>
                    <a:gd name="T1" fmla="*/ 0 h 66"/>
                    <a:gd name="T2" fmla="*/ 0 w 114"/>
                    <a:gd name="T3" fmla="*/ 0 h 66"/>
                    <a:gd name="T4" fmla="*/ 114 w 114"/>
                    <a:gd name="T5" fmla="*/ 66 h 66"/>
                    <a:gd name="T6" fmla="*/ 114 w 114"/>
                    <a:gd name="T7" fmla="*/ 66 h 66"/>
                    <a:gd name="T8" fmla="*/ 0 w 114"/>
                    <a:gd name="T9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6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14" y="66"/>
                      </a:lnTo>
                      <a:lnTo>
                        <a:pt x="114" y="6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EBA6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56" name="Freeform 462">
                  <a:extLst>
                    <a:ext uri="{FF2B5EF4-FFF2-40B4-BE49-F238E27FC236}">
                      <a16:creationId xmlns:a16="http://schemas.microsoft.com/office/drawing/2014/main" id="{7A7F8E54-7158-45A9-8541-256D40BDF0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79899" y="3678100"/>
                  <a:ext cx="143756" cy="83227"/>
                </a:xfrm>
                <a:custGeom>
                  <a:avLst/>
                  <a:gdLst>
                    <a:gd name="T0" fmla="*/ 0 w 114"/>
                    <a:gd name="T1" fmla="*/ 0 h 66"/>
                    <a:gd name="T2" fmla="*/ 0 w 114"/>
                    <a:gd name="T3" fmla="*/ 0 h 66"/>
                    <a:gd name="T4" fmla="*/ 114 w 114"/>
                    <a:gd name="T5" fmla="*/ 66 h 66"/>
                    <a:gd name="T6" fmla="*/ 114 w 114"/>
                    <a:gd name="T7" fmla="*/ 66 h 66"/>
                    <a:gd name="T8" fmla="*/ 0 w 114"/>
                    <a:gd name="T9" fmla="*/ 0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6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14" y="66"/>
                      </a:lnTo>
                      <a:lnTo>
                        <a:pt x="114" y="66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57" name="Freeform 463">
                  <a:extLst>
                    <a:ext uri="{FF2B5EF4-FFF2-40B4-BE49-F238E27FC236}">
                      <a16:creationId xmlns:a16="http://schemas.microsoft.com/office/drawing/2014/main" id="{F3921AA9-7208-4333-97AB-028E6438C7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23655" y="3761327"/>
                  <a:ext cx="8827" cy="3783"/>
                </a:xfrm>
                <a:custGeom>
                  <a:avLst/>
                  <a:gdLst>
                    <a:gd name="T0" fmla="*/ 0 w 7"/>
                    <a:gd name="T1" fmla="*/ 0 h 3"/>
                    <a:gd name="T2" fmla="*/ 0 w 7"/>
                    <a:gd name="T3" fmla="*/ 0 h 3"/>
                    <a:gd name="T4" fmla="*/ 7 w 7"/>
                    <a:gd name="T5" fmla="*/ 3 h 3"/>
                    <a:gd name="T6" fmla="*/ 0 w 7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1B05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58" name="Freeform 464">
                  <a:extLst>
                    <a:ext uri="{FF2B5EF4-FFF2-40B4-BE49-F238E27FC236}">
                      <a16:creationId xmlns:a16="http://schemas.microsoft.com/office/drawing/2014/main" id="{0F9030DE-E0B4-4277-9E35-043AB54CAB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23655" y="3761327"/>
                  <a:ext cx="8827" cy="3783"/>
                </a:xfrm>
                <a:custGeom>
                  <a:avLst/>
                  <a:gdLst>
                    <a:gd name="T0" fmla="*/ 0 w 7"/>
                    <a:gd name="T1" fmla="*/ 0 h 3"/>
                    <a:gd name="T2" fmla="*/ 0 w 7"/>
                    <a:gd name="T3" fmla="*/ 0 h 3"/>
                    <a:gd name="T4" fmla="*/ 7 w 7"/>
                    <a:gd name="T5" fmla="*/ 3 h 3"/>
                    <a:gd name="T6" fmla="*/ 0 w 7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" h="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7" y="3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59" name="Freeform 465">
                  <a:extLst>
                    <a:ext uri="{FF2B5EF4-FFF2-40B4-BE49-F238E27FC236}">
                      <a16:creationId xmlns:a16="http://schemas.microsoft.com/office/drawing/2014/main" id="{3A2713F1-C0B1-4BB9-81C9-580F4C2122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20129" y="3529300"/>
                  <a:ext cx="259770" cy="174020"/>
                </a:xfrm>
                <a:custGeom>
                  <a:avLst/>
                  <a:gdLst>
                    <a:gd name="T0" fmla="*/ 0 w 206"/>
                    <a:gd name="T1" fmla="*/ 0 h 138"/>
                    <a:gd name="T2" fmla="*/ 0 w 206"/>
                    <a:gd name="T3" fmla="*/ 41 h 138"/>
                    <a:gd name="T4" fmla="*/ 170 w 206"/>
                    <a:gd name="T5" fmla="*/ 138 h 138"/>
                    <a:gd name="T6" fmla="*/ 206 w 206"/>
                    <a:gd name="T7" fmla="*/ 118 h 138"/>
                    <a:gd name="T8" fmla="*/ 0 w 206"/>
                    <a:gd name="T9" fmla="*/ 0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6" h="138">
                      <a:moveTo>
                        <a:pt x="0" y="0"/>
                      </a:moveTo>
                      <a:lnTo>
                        <a:pt x="0" y="41"/>
                      </a:lnTo>
                      <a:lnTo>
                        <a:pt x="170" y="138"/>
                      </a:lnTo>
                      <a:lnTo>
                        <a:pt x="206" y="11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FA3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60" name="Freeform 466">
                  <a:extLst>
                    <a:ext uri="{FF2B5EF4-FFF2-40B4-BE49-F238E27FC236}">
                      <a16:creationId xmlns:a16="http://schemas.microsoft.com/office/drawing/2014/main" id="{96DF287B-27B2-4521-A450-1BD11BE4D5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20129" y="3529300"/>
                  <a:ext cx="259770" cy="174020"/>
                </a:xfrm>
                <a:custGeom>
                  <a:avLst/>
                  <a:gdLst>
                    <a:gd name="T0" fmla="*/ 0 w 206"/>
                    <a:gd name="T1" fmla="*/ 0 h 138"/>
                    <a:gd name="T2" fmla="*/ 0 w 206"/>
                    <a:gd name="T3" fmla="*/ 41 h 138"/>
                    <a:gd name="T4" fmla="*/ 170 w 206"/>
                    <a:gd name="T5" fmla="*/ 138 h 138"/>
                    <a:gd name="T6" fmla="*/ 206 w 206"/>
                    <a:gd name="T7" fmla="*/ 118 h 138"/>
                    <a:gd name="T8" fmla="*/ 0 w 206"/>
                    <a:gd name="T9" fmla="*/ 0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6" h="138">
                      <a:moveTo>
                        <a:pt x="0" y="0"/>
                      </a:moveTo>
                      <a:lnTo>
                        <a:pt x="0" y="41"/>
                      </a:lnTo>
                      <a:lnTo>
                        <a:pt x="170" y="138"/>
                      </a:lnTo>
                      <a:lnTo>
                        <a:pt x="206" y="118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61" name="Freeform 467">
                  <a:extLst>
                    <a:ext uri="{FF2B5EF4-FFF2-40B4-BE49-F238E27FC236}">
                      <a16:creationId xmlns:a16="http://schemas.microsoft.com/office/drawing/2014/main" id="{CC89BBCB-7468-4735-B61D-C5E1DE76E8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34502" y="3678100"/>
                  <a:ext cx="189153" cy="109709"/>
                </a:xfrm>
                <a:custGeom>
                  <a:avLst/>
                  <a:gdLst>
                    <a:gd name="T0" fmla="*/ 36 w 150"/>
                    <a:gd name="T1" fmla="*/ 0 h 87"/>
                    <a:gd name="T2" fmla="*/ 0 w 150"/>
                    <a:gd name="T3" fmla="*/ 20 h 87"/>
                    <a:gd name="T4" fmla="*/ 114 w 150"/>
                    <a:gd name="T5" fmla="*/ 87 h 87"/>
                    <a:gd name="T6" fmla="*/ 150 w 150"/>
                    <a:gd name="T7" fmla="*/ 66 h 87"/>
                    <a:gd name="T8" fmla="*/ 36 w 150"/>
                    <a:gd name="T9" fmla="*/ 0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0" h="87">
                      <a:moveTo>
                        <a:pt x="36" y="0"/>
                      </a:moveTo>
                      <a:lnTo>
                        <a:pt x="0" y="20"/>
                      </a:lnTo>
                      <a:lnTo>
                        <a:pt x="114" y="87"/>
                      </a:lnTo>
                      <a:lnTo>
                        <a:pt x="150" y="66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CFA44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62" name="Freeform 468">
                  <a:extLst>
                    <a:ext uri="{FF2B5EF4-FFF2-40B4-BE49-F238E27FC236}">
                      <a16:creationId xmlns:a16="http://schemas.microsoft.com/office/drawing/2014/main" id="{0139A9BF-0712-4FCA-97E0-05C0E66C60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34502" y="3678100"/>
                  <a:ext cx="189153" cy="109709"/>
                </a:xfrm>
                <a:custGeom>
                  <a:avLst/>
                  <a:gdLst>
                    <a:gd name="T0" fmla="*/ 36 w 150"/>
                    <a:gd name="T1" fmla="*/ 0 h 87"/>
                    <a:gd name="T2" fmla="*/ 0 w 150"/>
                    <a:gd name="T3" fmla="*/ 20 h 87"/>
                    <a:gd name="T4" fmla="*/ 114 w 150"/>
                    <a:gd name="T5" fmla="*/ 87 h 87"/>
                    <a:gd name="T6" fmla="*/ 150 w 150"/>
                    <a:gd name="T7" fmla="*/ 66 h 87"/>
                    <a:gd name="T8" fmla="*/ 36 w 150"/>
                    <a:gd name="T9" fmla="*/ 0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0" h="87">
                      <a:moveTo>
                        <a:pt x="36" y="0"/>
                      </a:moveTo>
                      <a:lnTo>
                        <a:pt x="0" y="20"/>
                      </a:lnTo>
                      <a:lnTo>
                        <a:pt x="114" y="87"/>
                      </a:lnTo>
                      <a:lnTo>
                        <a:pt x="150" y="66"/>
                      </a:lnTo>
                      <a:lnTo>
                        <a:pt x="36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63" name="Freeform 469">
                  <a:extLst>
                    <a:ext uri="{FF2B5EF4-FFF2-40B4-BE49-F238E27FC236}">
                      <a16:creationId xmlns:a16="http://schemas.microsoft.com/office/drawing/2014/main" id="{D840D5DE-24F4-44A0-A516-BCA25EE158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78258" y="3761327"/>
                  <a:ext cx="87010" cy="49180"/>
                </a:xfrm>
                <a:custGeom>
                  <a:avLst/>
                  <a:gdLst>
                    <a:gd name="T0" fmla="*/ 36 w 69"/>
                    <a:gd name="T1" fmla="*/ 0 h 39"/>
                    <a:gd name="T2" fmla="*/ 0 w 69"/>
                    <a:gd name="T3" fmla="*/ 21 h 39"/>
                    <a:gd name="T4" fmla="*/ 33 w 69"/>
                    <a:gd name="T5" fmla="*/ 39 h 39"/>
                    <a:gd name="T6" fmla="*/ 69 w 69"/>
                    <a:gd name="T7" fmla="*/ 19 h 39"/>
                    <a:gd name="T8" fmla="*/ 43 w 69"/>
                    <a:gd name="T9" fmla="*/ 3 h 39"/>
                    <a:gd name="T10" fmla="*/ 36 w 69"/>
                    <a:gd name="T11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9" h="39">
                      <a:moveTo>
                        <a:pt x="36" y="0"/>
                      </a:moveTo>
                      <a:lnTo>
                        <a:pt x="0" y="21"/>
                      </a:lnTo>
                      <a:lnTo>
                        <a:pt x="33" y="39"/>
                      </a:lnTo>
                      <a:lnTo>
                        <a:pt x="69" y="19"/>
                      </a:lnTo>
                      <a:lnTo>
                        <a:pt x="43" y="3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CCA14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64" name="Freeform 470">
                  <a:extLst>
                    <a:ext uri="{FF2B5EF4-FFF2-40B4-BE49-F238E27FC236}">
                      <a16:creationId xmlns:a16="http://schemas.microsoft.com/office/drawing/2014/main" id="{5DC01998-F840-4682-A6A0-3D5F88E6C1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78258" y="3761327"/>
                  <a:ext cx="87010" cy="49180"/>
                </a:xfrm>
                <a:custGeom>
                  <a:avLst/>
                  <a:gdLst>
                    <a:gd name="T0" fmla="*/ 36 w 69"/>
                    <a:gd name="T1" fmla="*/ 0 h 39"/>
                    <a:gd name="T2" fmla="*/ 0 w 69"/>
                    <a:gd name="T3" fmla="*/ 21 h 39"/>
                    <a:gd name="T4" fmla="*/ 33 w 69"/>
                    <a:gd name="T5" fmla="*/ 39 h 39"/>
                    <a:gd name="T6" fmla="*/ 69 w 69"/>
                    <a:gd name="T7" fmla="*/ 19 h 39"/>
                    <a:gd name="T8" fmla="*/ 43 w 69"/>
                    <a:gd name="T9" fmla="*/ 3 h 39"/>
                    <a:gd name="T10" fmla="*/ 36 w 69"/>
                    <a:gd name="T11" fmla="*/ 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9" h="39">
                      <a:moveTo>
                        <a:pt x="36" y="0"/>
                      </a:moveTo>
                      <a:lnTo>
                        <a:pt x="0" y="21"/>
                      </a:lnTo>
                      <a:lnTo>
                        <a:pt x="33" y="39"/>
                      </a:lnTo>
                      <a:lnTo>
                        <a:pt x="69" y="19"/>
                      </a:lnTo>
                      <a:lnTo>
                        <a:pt x="43" y="3"/>
                      </a:lnTo>
                      <a:lnTo>
                        <a:pt x="36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65" name="Freeform 471">
                  <a:extLst>
                    <a:ext uri="{FF2B5EF4-FFF2-40B4-BE49-F238E27FC236}">
                      <a16:creationId xmlns:a16="http://schemas.microsoft.com/office/drawing/2014/main" id="{449BABF3-0EF5-4AB2-9F3F-9799F22D32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19872" y="3785286"/>
                  <a:ext cx="121058" cy="94576"/>
                </a:xfrm>
                <a:custGeom>
                  <a:avLst/>
                  <a:gdLst>
                    <a:gd name="T0" fmla="*/ 36 w 96"/>
                    <a:gd name="T1" fmla="*/ 0 h 75"/>
                    <a:gd name="T2" fmla="*/ 0 w 96"/>
                    <a:gd name="T3" fmla="*/ 20 h 75"/>
                    <a:gd name="T4" fmla="*/ 96 w 96"/>
                    <a:gd name="T5" fmla="*/ 75 h 75"/>
                    <a:gd name="T6" fmla="*/ 96 w 96"/>
                    <a:gd name="T7" fmla="*/ 34 h 75"/>
                    <a:gd name="T8" fmla="*/ 36 w 96"/>
                    <a:gd name="T9" fmla="*/ 0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6" h="75">
                      <a:moveTo>
                        <a:pt x="36" y="0"/>
                      </a:moveTo>
                      <a:lnTo>
                        <a:pt x="0" y="20"/>
                      </a:lnTo>
                      <a:lnTo>
                        <a:pt x="96" y="75"/>
                      </a:lnTo>
                      <a:lnTo>
                        <a:pt x="96" y="34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solidFill>
                  <a:srgbClr val="CBA04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66" name="Freeform 472">
                  <a:extLst>
                    <a:ext uri="{FF2B5EF4-FFF2-40B4-BE49-F238E27FC236}">
                      <a16:creationId xmlns:a16="http://schemas.microsoft.com/office/drawing/2014/main" id="{1B422C36-3AD3-4EF7-80C8-C26C5158A1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19872" y="3785286"/>
                  <a:ext cx="121058" cy="94576"/>
                </a:xfrm>
                <a:custGeom>
                  <a:avLst/>
                  <a:gdLst>
                    <a:gd name="T0" fmla="*/ 36 w 96"/>
                    <a:gd name="T1" fmla="*/ 0 h 75"/>
                    <a:gd name="T2" fmla="*/ 0 w 96"/>
                    <a:gd name="T3" fmla="*/ 20 h 75"/>
                    <a:gd name="T4" fmla="*/ 96 w 96"/>
                    <a:gd name="T5" fmla="*/ 75 h 75"/>
                    <a:gd name="T6" fmla="*/ 96 w 96"/>
                    <a:gd name="T7" fmla="*/ 34 h 75"/>
                    <a:gd name="T8" fmla="*/ 36 w 96"/>
                    <a:gd name="T9" fmla="*/ 0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6" h="75">
                      <a:moveTo>
                        <a:pt x="36" y="0"/>
                      </a:moveTo>
                      <a:lnTo>
                        <a:pt x="0" y="20"/>
                      </a:lnTo>
                      <a:lnTo>
                        <a:pt x="96" y="75"/>
                      </a:lnTo>
                      <a:lnTo>
                        <a:pt x="96" y="34"/>
                      </a:lnTo>
                      <a:lnTo>
                        <a:pt x="36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67" name="Freeform 473">
                  <a:extLst>
                    <a:ext uri="{FF2B5EF4-FFF2-40B4-BE49-F238E27FC236}">
                      <a16:creationId xmlns:a16="http://schemas.microsoft.com/office/drawing/2014/main" id="{72A6FC0E-AD4E-41FD-A893-7B7F51937B6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550883" y="4071537"/>
                  <a:ext cx="224461" cy="126102"/>
                </a:xfrm>
                <a:custGeom>
                  <a:avLst/>
                  <a:gdLst>
                    <a:gd name="T0" fmla="*/ 50 w 104"/>
                    <a:gd name="T1" fmla="*/ 59 h 59"/>
                    <a:gd name="T2" fmla="*/ 43 w 104"/>
                    <a:gd name="T3" fmla="*/ 59 h 59"/>
                    <a:gd name="T4" fmla="*/ 37 w 104"/>
                    <a:gd name="T5" fmla="*/ 58 h 59"/>
                    <a:gd name="T6" fmla="*/ 29 w 104"/>
                    <a:gd name="T7" fmla="*/ 56 h 59"/>
                    <a:gd name="T8" fmla="*/ 24 w 104"/>
                    <a:gd name="T9" fmla="*/ 54 h 59"/>
                    <a:gd name="T10" fmla="*/ 16 w 104"/>
                    <a:gd name="T11" fmla="*/ 51 h 59"/>
                    <a:gd name="T12" fmla="*/ 9 w 104"/>
                    <a:gd name="T13" fmla="*/ 46 h 59"/>
                    <a:gd name="T14" fmla="*/ 6 w 104"/>
                    <a:gd name="T15" fmla="*/ 43 h 59"/>
                    <a:gd name="T16" fmla="*/ 3 w 104"/>
                    <a:gd name="T17" fmla="*/ 38 h 59"/>
                    <a:gd name="T18" fmla="*/ 1 w 104"/>
                    <a:gd name="T19" fmla="*/ 35 h 59"/>
                    <a:gd name="T20" fmla="*/ 1 w 104"/>
                    <a:gd name="T21" fmla="*/ 31 h 59"/>
                    <a:gd name="T22" fmla="*/ 52 w 104"/>
                    <a:gd name="T23" fmla="*/ 0 h 59"/>
                    <a:gd name="T24" fmla="*/ 89 w 104"/>
                    <a:gd name="T25" fmla="*/ 8 h 59"/>
                    <a:gd name="T26" fmla="*/ 89 w 104"/>
                    <a:gd name="T27" fmla="*/ 51 h 59"/>
                    <a:gd name="T28" fmla="*/ 34 w 104"/>
                    <a:gd name="T29" fmla="*/ 17 h 59"/>
                    <a:gd name="T30" fmla="*/ 87 w 104"/>
                    <a:gd name="T31" fmla="*/ 47 h 59"/>
                    <a:gd name="T32" fmla="*/ 74 w 104"/>
                    <a:gd name="T33" fmla="*/ 40 h 59"/>
                    <a:gd name="T34" fmla="*/ 83 w 104"/>
                    <a:gd name="T35" fmla="*/ 50 h 59"/>
                    <a:gd name="T36" fmla="*/ 53 w 104"/>
                    <a:gd name="T37" fmla="*/ 56 h 59"/>
                    <a:gd name="T38" fmla="*/ 30 w 104"/>
                    <a:gd name="T39" fmla="*/ 19 h 59"/>
                    <a:gd name="T40" fmla="*/ 52 w 104"/>
                    <a:gd name="T41" fmla="*/ 27 h 59"/>
                    <a:gd name="T42" fmla="*/ 38 w 104"/>
                    <a:gd name="T43" fmla="*/ 19 h 59"/>
                    <a:gd name="T44" fmla="*/ 56 w 104"/>
                    <a:gd name="T45" fmla="*/ 30 h 59"/>
                    <a:gd name="T46" fmla="*/ 69 w 104"/>
                    <a:gd name="T47" fmla="*/ 22 h 59"/>
                    <a:gd name="T48" fmla="*/ 34 w 104"/>
                    <a:gd name="T49" fmla="*/ 21 h 59"/>
                    <a:gd name="T50" fmla="*/ 52 w 104"/>
                    <a:gd name="T51" fmla="*/ 32 h 59"/>
                    <a:gd name="T52" fmla="*/ 67 w 104"/>
                    <a:gd name="T53" fmla="*/ 40 h 59"/>
                    <a:gd name="T54" fmla="*/ 32 w 104"/>
                    <a:gd name="T55" fmla="*/ 39 h 59"/>
                    <a:gd name="T56" fmla="*/ 22 w 104"/>
                    <a:gd name="T57" fmla="*/ 50 h 59"/>
                    <a:gd name="T58" fmla="*/ 22 w 104"/>
                    <a:gd name="T59" fmla="*/ 50 h 59"/>
                    <a:gd name="T60" fmla="*/ 66 w 104"/>
                    <a:gd name="T61" fmla="*/ 9 h 59"/>
                    <a:gd name="T62" fmla="*/ 87 w 104"/>
                    <a:gd name="T63" fmla="*/ 12 h 59"/>
                    <a:gd name="T64" fmla="*/ 88 w 104"/>
                    <a:gd name="T65" fmla="*/ 21 h 59"/>
                    <a:gd name="T66" fmla="*/ 57 w 104"/>
                    <a:gd name="T67" fmla="*/ 3 h 59"/>
                    <a:gd name="T68" fmla="*/ 72 w 104"/>
                    <a:gd name="T69" fmla="*/ 5 h 59"/>
                    <a:gd name="T70" fmla="*/ 68 w 104"/>
                    <a:gd name="T71" fmla="*/ 4 h 59"/>
                    <a:gd name="T72" fmla="*/ 62 w 104"/>
                    <a:gd name="T73" fmla="*/ 3 h 59"/>
                    <a:gd name="T74" fmla="*/ 94 w 104"/>
                    <a:gd name="T75" fmla="*/ 18 h 59"/>
                    <a:gd name="T76" fmla="*/ 91 w 104"/>
                    <a:gd name="T77" fmla="*/ 26 h 59"/>
                    <a:gd name="T78" fmla="*/ 98 w 104"/>
                    <a:gd name="T79" fmla="*/ 25 h 59"/>
                    <a:gd name="T80" fmla="*/ 96 w 104"/>
                    <a:gd name="T81" fmla="*/ 22 h 59"/>
                    <a:gd name="T82" fmla="*/ 94 w 104"/>
                    <a:gd name="T83" fmla="*/ 18 h 59"/>
                    <a:gd name="T84" fmla="*/ 14 w 104"/>
                    <a:gd name="T85" fmla="*/ 33 h 59"/>
                    <a:gd name="T86" fmla="*/ 8 w 104"/>
                    <a:gd name="T87" fmla="*/ 37 h 59"/>
                    <a:gd name="T88" fmla="*/ 39 w 104"/>
                    <a:gd name="T89" fmla="*/ 55 h 59"/>
                    <a:gd name="T90" fmla="*/ 32 w 104"/>
                    <a:gd name="T91" fmla="*/ 54 h 59"/>
                    <a:gd name="T92" fmla="*/ 39 w 104"/>
                    <a:gd name="T93" fmla="*/ 55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104" h="59">
                      <a:moveTo>
                        <a:pt x="89" y="51"/>
                      </a:moveTo>
                      <a:cubicBezTo>
                        <a:pt x="79" y="56"/>
                        <a:pt x="66" y="59"/>
                        <a:pt x="53" y="59"/>
                      </a:cubicBezTo>
                      <a:cubicBezTo>
                        <a:pt x="50" y="59"/>
                        <a:pt x="50" y="59"/>
                        <a:pt x="50" y="59"/>
                      </a:cubicBezTo>
                      <a:cubicBezTo>
                        <a:pt x="50" y="59"/>
                        <a:pt x="49" y="59"/>
                        <a:pt x="48" y="59"/>
                      </a:cubicBezTo>
                      <a:cubicBezTo>
                        <a:pt x="48" y="59"/>
                        <a:pt x="47" y="59"/>
                        <a:pt x="47" y="59"/>
                      </a:cubicBezTo>
                      <a:cubicBezTo>
                        <a:pt x="46" y="59"/>
                        <a:pt x="44" y="59"/>
                        <a:pt x="43" y="59"/>
                      </a:cubicBezTo>
                      <a:cubicBezTo>
                        <a:pt x="43" y="59"/>
                        <a:pt x="42" y="59"/>
                        <a:pt x="42" y="59"/>
                      </a:cubicBezTo>
                      <a:cubicBezTo>
                        <a:pt x="41" y="59"/>
                        <a:pt x="40" y="59"/>
                        <a:pt x="39" y="58"/>
                      </a:cubicBezTo>
                      <a:cubicBezTo>
                        <a:pt x="38" y="58"/>
                        <a:pt x="38" y="58"/>
                        <a:pt x="37" y="58"/>
                      </a:cubicBezTo>
                      <a:cubicBezTo>
                        <a:pt x="36" y="58"/>
                        <a:pt x="35" y="58"/>
                        <a:pt x="34" y="58"/>
                      </a:cubicBezTo>
                      <a:cubicBezTo>
                        <a:pt x="33" y="57"/>
                        <a:pt x="33" y="57"/>
                        <a:pt x="32" y="57"/>
                      </a:cubicBezTo>
                      <a:cubicBezTo>
                        <a:pt x="31" y="57"/>
                        <a:pt x="30" y="57"/>
                        <a:pt x="29" y="56"/>
                      </a:cubicBezTo>
                      <a:cubicBezTo>
                        <a:pt x="29" y="56"/>
                        <a:pt x="28" y="56"/>
                        <a:pt x="28" y="56"/>
                      </a:cubicBezTo>
                      <a:cubicBezTo>
                        <a:pt x="27" y="56"/>
                        <a:pt x="26" y="55"/>
                        <a:pt x="25" y="55"/>
                      </a:cubicBezTo>
                      <a:cubicBezTo>
                        <a:pt x="25" y="55"/>
                        <a:pt x="24" y="55"/>
                        <a:pt x="24" y="54"/>
                      </a:cubicBezTo>
                      <a:cubicBezTo>
                        <a:pt x="23" y="54"/>
                        <a:pt x="22" y="54"/>
                        <a:pt x="21" y="53"/>
                      </a:cubicBezTo>
                      <a:cubicBezTo>
                        <a:pt x="20" y="53"/>
                        <a:pt x="20" y="53"/>
                        <a:pt x="20" y="53"/>
                      </a:cubicBezTo>
                      <a:cubicBezTo>
                        <a:pt x="18" y="52"/>
                        <a:pt x="17" y="51"/>
                        <a:pt x="16" y="51"/>
                      </a:cubicBezTo>
                      <a:cubicBezTo>
                        <a:pt x="15" y="50"/>
                        <a:pt x="13" y="49"/>
                        <a:pt x="12" y="49"/>
                      </a:cubicBezTo>
                      <a:cubicBezTo>
                        <a:pt x="12" y="48"/>
                        <a:pt x="12" y="48"/>
                        <a:pt x="11" y="48"/>
                      </a:cubicBezTo>
                      <a:cubicBezTo>
                        <a:pt x="11" y="47"/>
                        <a:pt x="10" y="47"/>
                        <a:pt x="9" y="46"/>
                      </a:cubicBezTo>
                      <a:cubicBezTo>
                        <a:pt x="8" y="45"/>
                        <a:pt x="8" y="45"/>
                        <a:pt x="8" y="45"/>
                      </a:cubicBezTo>
                      <a:cubicBezTo>
                        <a:pt x="8" y="45"/>
                        <a:pt x="7" y="44"/>
                        <a:pt x="7" y="44"/>
                      </a:cubicBezTo>
                      <a:cubicBezTo>
                        <a:pt x="6" y="43"/>
                        <a:pt x="6" y="43"/>
                        <a:pt x="6" y="43"/>
                      </a:cubicBezTo>
                      <a:cubicBezTo>
                        <a:pt x="6" y="42"/>
                        <a:pt x="5" y="42"/>
                        <a:pt x="5" y="41"/>
                      </a:cubicBezTo>
                      <a:cubicBezTo>
                        <a:pt x="4" y="40"/>
                        <a:pt x="4" y="40"/>
                        <a:pt x="4" y="40"/>
                      </a:cubicBezTo>
                      <a:cubicBezTo>
                        <a:pt x="4" y="40"/>
                        <a:pt x="3" y="39"/>
                        <a:pt x="3" y="38"/>
                      </a:cubicBezTo>
                      <a:cubicBezTo>
                        <a:pt x="3" y="38"/>
                        <a:pt x="3" y="38"/>
                        <a:pt x="3" y="38"/>
                      </a:cubicBezTo>
                      <a:cubicBezTo>
                        <a:pt x="2" y="37"/>
                        <a:pt x="2" y="36"/>
                        <a:pt x="2" y="36"/>
                      </a:cubicBezTo>
                      <a:cubicBezTo>
                        <a:pt x="1" y="35"/>
                        <a:pt x="1" y="35"/>
                        <a:pt x="1" y="35"/>
                      </a:cubicBezTo>
                      <a:cubicBezTo>
                        <a:pt x="1" y="34"/>
                        <a:pt x="1" y="34"/>
                        <a:pt x="1" y="33"/>
                      </a:cubicBezTo>
                      <a:cubicBezTo>
                        <a:pt x="1" y="32"/>
                        <a:pt x="1" y="32"/>
                        <a:pt x="1" y="32"/>
                      </a:cubicBezTo>
                      <a:cubicBezTo>
                        <a:pt x="1" y="31"/>
                        <a:pt x="1" y="31"/>
                        <a:pt x="1" y="31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1" y="22"/>
                        <a:pt x="6" y="14"/>
                        <a:pt x="16" y="8"/>
                      </a:cubicBezTo>
                      <a:cubicBezTo>
                        <a:pt x="25" y="3"/>
                        <a:pt x="38" y="0"/>
                        <a:pt x="52" y="0"/>
                      </a:cubicBezTo>
                      <a:cubicBezTo>
                        <a:pt x="54" y="0"/>
                        <a:pt x="54" y="0"/>
                        <a:pt x="54" y="0"/>
                      </a:cubicBezTo>
                      <a:cubicBezTo>
                        <a:pt x="66" y="0"/>
                        <a:pt x="76" y="2"/>
                        <a:pt x="85" y="6"/>
                      </a:cubicBezTo>
                      <a:cubicBezTo>
                        <a:pt x="86" y="7"/>
                        <a:pt x="88" y="8"/>
                        <a:pt x="89" y="8"/>
                      </a:cubicBezTo>
                      <a:cubicBezTo>
                        <a:pt x="98" y="14"/>
                        <a:pt x="103" y="21"/>
                        <a:pt x="104" y="28"/>
                      </a:cubicBezTo>
                      <a:cubicBezTo>
                        <a:pt x="104" y="30"/>
                        <a:pt x="104" y="30"/>
                        <a:pt x="104" y="30"/>
                      </a:cubicBezTo>
                      <a:cubicBezTo>
                        <a:pt x="104" y="38"/>
                        <a:pt x="98" y="45"/>
                        <a:pt x="89" y="51"/>
                      </a:cubicBezTo>
                      <a:close/>
                      <a:moveTo>
                        <a:pt x="52" y="3"/>
                      </a:moveTo>
                      <a:cubicBezTo>
                        <a:pt x="41" y="3"/>
                        <a:pt x="30" y="5"/>
                        <a:pt x="21" y="10"/>
                      </a:cubicBezTo>
                      <a:cubicBezTo>
                        <a:pt x="34" y="17"/>
                        <a:pt x="34" y="17"/>
                        <a:pt x="34" y="17"/>
                      </a:cubicBezTo>
                      <a:cubicBezTo>
                        <a:pt x="40" y="13"/>
                        <a:pt x="47" y="11"/>
                        <a:pt x="54" y="9"/>
                      </a:cubicBezTo>
                      <a:cubicBezTo>
                        <a:pt x="53" y="7"/>
                        <a:pt x="52" y="5"/>
                        <a:pt x="52" y="3"/>
                      </a:cubicBezTo>
                      <a:moveTo>
                        <a:pt x="87" y="47"/>
                      </a:moveTo>
                      <a:cubicBezTo>
                        <a:pt x="94" y="43"/>
                        <a:pt x="99" y="36"/>
                        <a:pt x="99" y="30"/>
                      </a:cubicBezTo>
                      <a:cubicBezTo>
                        <a:pt x="95" y="29"/>
                        <a:pt x="92" y="29"/>
                        <a:pt x="88" y="29"/>
                      </a:cubicBezTo>
                      <a:cubicBezTo>
                        <a:pt x="85" y="32"/>
                        <a:pt x="80" y="36"/>
                        <a:pt x="74" y="40"/>
                      </a:cubicBezTo>
                      <a:cubicBezTo>
                        <a:pt x="87" y="47"/>
                        <a:pt x="87" y="47"/>
                        <a:pt x="87" y="47"/>
                      </a:cubicBezTo>
                      <a:moveTo>
                        <a:pt x="53" y="56"/>
                      </a:moveTo>
                      <a:cubicBezTo>
                        <a:pt x="64" y="56"/>
                        <a:pt x="75" y="54"/>
                        <a:pt x="83" y="50"/>
                      </a:cubicBezTo>
                      <a:cubicBezTo>
                        <a:pt x="70" y="42"/>
                        <a:pt x="70" y="42"/>
                        <a:pt x="70" y="42"/>
                      </a:cubicBezTo>
                      <a:cubicBezTo>
                        <a:pt x="64" y="46"/>
                        <a:pt x="57" y="49"/>
                        <a:pt x="51" y="51"/>
                      </a:cubicBezTo>
                      <a:cubicBezTo>
                        <a:pt x="52" y="52"/>
                        <a:pt x="52" y="54"/>
                        <a:pt x="53" y="56"/>
                      </a:cubicBezTo>
                      <a:moveTo>
                        <a:pt x="6" y="29"/>
                      </a:moveTo>
                      <a:cubicBezTo>
                        <a:pt x="9" y="30"/>
                        <a:pt x="13" y="30"/>
                        <a:pt x="16" y="31"/>
                      </a:cubicBezTo>
                      <a:cubicBezTo>
                        <a:pt x="19" y="27"/>
                        <a:pt x="24" y="23"/>
                        <a:pt x="30" y="19"/>
                      </a:cubicBezTo>
                      <a:cubicBezTo>
                        <a:pt x="18" y="12"/>
                        <a:pt x="18" y="12"/>
                        <a:pt x="18" y="12"/>
                      </a:cubicBezTo>
                      <a:cubicBezTo>
                        <a:pt x="10" y="17"/>
                        <a:pt x="6" y="23"/>
                        <a:pt x="6" y="29"/>
                      </a:cubicBezTo>
                      <a:moveTo>
                        <a:pt x="52" y="27"/>
                      </a:moveTo>
                      <a:cubicBezTo>
                        <a:pt x="65" y="20"/>
                        <a:pt x="65" y="20"/>
                        <a:pt x="65" y="20"/>
                      </a:cubicBezTo>
                      <a:cubicBezTo>
                        <a:pt x="61" y="17"/>
                        <a:pt x="58" y="15"/>
                        <a:pt x="56" y="12"/>
                      </a:cubicBezTo>
                      <a:cubicBezTo>
                        <a:pt x="50" y="13"/>
                        <a:pt x="43" y="16"/>
                        <a:pt x="38" y="19"/>
                      </a:cubicBezTo>
                      <a:cubicBezTo>
                        <a:pt x="52" y="27"/>
                        <a:pt x="52" y="27"/>
                        <a:pt x="52" y="27"/>
                      </a:cubicBezTo>
                      <a:moveTo>
                        <a:pt x="69" y="22"/>
                      </a:moveTo>
                      <a:cubicBezTo>
                        <a:pt x="56" y="30"/>
                        <a:pt x="56" y="30"/>
                        <a:pt x="56" y="30"/>
                      </a:cubicBezTo>
                      <a:cubicBezTo>
                        <a:pt x="70" y="38"/>
                        <a:pt x="70" y="38"/>
                        <a:pt x="70" y="38"/>
                      </a:cubicBezTo>
                      <a:cubicBezTo>
                        <a:pt x="76" y="35"/>
                        <a:pt x="80" y="31"/>
                        <a:pt x="83" y="27"/>
                      </a:cubicBezTo>
                      <a:cubicBezTo>
                        <a:pt x="78" y="26"/>
                        <a:pt x="73" y="24"/>
                        <a:pt x="69" y="22"/>
                      </a:cubicBezTo>
                      <a:moveTo>
                        <a:pt x="36" y="37"/>
                      </a:moveTo>
                      <a:cubicBezTo>
                        <a:pt x="48" y="30"/>
                        <a:pt x="48" y="30"/>
                        <a:pt x="48" y="30"/>
                      </a:cubicBezTo>
                      <a:cubicBezTo>
                        <a:pt x="34" y="21"/>
                        <a:pt x="34" y="21"/>
                        <a:pt x="34" y="21"/>
                      </a:cubicBezTo>
                      <a:cubicBezTo>
                        <a:pt x="29" y="25"/>
                        <a:pt x="24" y="28"/>
                        <a:pt x="21" y="32"/>
                      </a:cubicBezTo>
                      <a:cubicBezTo>
                        <a:pt x="26" y="33"/>
                        <a:pt x="31" y="35"/>
                        <a:pt x="36" y="37"/>
                      </a:cubicBezTo>
                      <a:moveTo>
                        <a:pt x="52" y="32"/>
                      </a:moveTo>
                      <a:cubicBezTo>
                        <a:pt x="39" y="39"/>
                        <a:pt x="39" y="39"/>
                        <a:pt x="39" y="39"/>
                      </a:cubicBezTo>
                      <a:cubicBezTo>
                        <a:pt x="43" y="42"/>
                        <a:pt x="47" y="45"/>
                        <a:pt x="49" y="48"/>
                      </a:cubicBezTo>
                      <a:cubicBezTo>
                        <a:pt x="55" y="46"/>
                        <a:pt x="61" y="43"/>
                        <a:pt x="67" y="40"/>
                      </a:cubicBezTo>
                      <a:cubicBezTo>
                        <a:pt x="52" y="32"/>
                        <a:pt x="52" y="32"/>
                        <a:pt x="52" y="32"/>
                      </a:cubicBezTo>
                      <a:moveTo>
                        <a:pt x="18" y="47"/>
                      </a:moveTo>
                      <a:cubicBezTo>
                        <a:pt x="32" y="39"/>
                        <a:pt x="32" y="39"/>
                        <a:pt x="32" y="39"/>
                      </a:cubicBezTo>
                      <a:cubicBezTo>
                        <a:pt x="28" y="37"/>
                        <a:pt x="24" y="36"/>
                        <a:pt x="19" y="34"/>
                      </a:cubicBezTo>
                      <a:cubicBezTo>
                        <a:pt x="15" y="40"/>
                        <a:pt x="15" y="44"/>
                        <a:pt x="18" y="47"/>
                      </a:cubicBezTo>
                      <a:moveTo>
                        <a:pt x="22" y="50"/>
                      </a:moveTo>
                      <a:cubicBezTo>
                        <a:pt x="27" y="51"/>
                        <a:pt x="35" y="51"/>
                        <a:pt x="44" y="49"/>
                      </a:cubicBezTo>
                      <a:cubicBezTo>
                        <a:pt x="42" y="46"/>
                        <a:pt x="39" y="44"/>
                        <a:pt x="36" y="41"/>
                      </a:cubicBezTo>
                      <a:cubicBezTo>
                        <a:pt x="22" y="50"/>
                        <a:pt x="22" y="50"/>
                        <a:pt x="22" y="50"/>
                      </a:cubicBezTo>
                      <a:moveTo>
                        <a:pt x="69" y="18"/>
                      </a:moveTo>
                      <a:cubicBezTo>
                        <a:pt x="83" y="10"/>
                        <a:pt x="83" y="10"/>
                        <a:pt x="83" y="10"/>
                      </a:cubicBezTo>
                      <a:cubicBezTo>
                        <a:pt x="79" y="8"/>
                        <a:pt x="73" y="8"/>
                        <a:pt x="66" y="9"/>
                      </a:cubicBezTo>
                      <a:cubicBezTo>
                        <a:pt x="64" y="9"/>
                        <a:pt x="62" y="10"/>
                        <a:pt x="61" y="10"/>
                      </a:cubicBezTo>
                      <a:cubicBezTo>
                        <a:pt x="63" y="13"/>
                        <a:pt x="65" y="16"/>
                        <a:pt x="69" y="18"/>
                      </a:cubicBezTo>
                      <a:moveTo>
                        <a:pt x="87" y="12"/>
                      </a:moveTo>
                      <a:cubicBezTo>
                        <a:pt x="73" y="20"/>
                        <a:pt x="73" y="20"/>
                        <a:pt x="73" y="20"/>
                      </a:cubicBezTo>
                      <a:cubicBezTo>
                        <a:pt x="76" y="22"/>
                        <a:pt x="81" y="24"/>
                        <a:pt x="86" y="25"/>
                      </a:cubicBezTo>
                      <a:cubicBezTo>
                        <a:pt x="86" y="24"/>
                        <a:pt x="87" y="22"/>
                        <a:pt x="88" y="21"/>
                      </a:cubicBezTo>
                      <a:cubicBezTo>
                        <a:pt x="89" y="17"/>
                        <a:pt x="89" y="14"/>
                        <a:pt x="87" y="12"/>
                      </a:cubicBezTo>
                      <a:moveTo>
                        <a:pt x="58" y="3"/>
                      </a:moveTo>
                      <a:cubicBezTo>
                        <a:pt x="57" y="3"/>
                        <a:pt x="57" y="3"/>
                        <a:pt x="57" y="3"/>
                      </a:cubicBezTo>
                      <a:cubicBezTo>
                        <a:pt x="57" y="4"/>
                        <a:pt x="58" y="6"/>
                        <a:pt x="59" y="7"/>
                      </a:cubicBezTo>
                      <a:cubicBezTo>
                        <a:pt x="61" y="7"/>
                        <a:pt x="63" y="6"/>
                        <a:pt x="65" y="6"/>
                      </a:cubicBezTo>
                      <a:cubicBezTo>
                        <a:pt x="67" y="6"/>
                        <a:pt x="70" y="5"/>
                        <a:pt x="72" y="5"/>
                      </a:cubicBezTo>
                      <a:cubicBezTo>
                        <a:pt x="71" y="5"/>
                        <a:pt x="71" y="5"/>
                        <a:pt x="71" y="5"/>
                      </a:cubicBezTo>
                      <a:cubicBezTo>
                        <a:pt x="71" y="5"/>
                        <a:pt x="70" y="5"/>
                        <a:pt x="70" y="5"/>
                      </a:cubicBezTo>
                      <a:cubicBezTo>
                        <a:pt x="69" y="5"/>
                        <a:pt x="68" y="4"/>
                        <a:pt x="68" y="4"/>
                      </a:cubicBezTo>
                      <a:cubicBezTo>
                        <a:pt x="67" y="4"/>
                        <a:pt x="67" y="4"/>
                        <a:pt x="66" y="4"/>
                      </a:cubicBezTo>
                      <a:cubicBezTo>
                        <a:pt x="65" y="4"/>
                        <a:pt x="64" y="4"/>
                        <a:pt x="64" y="4"/>
                      </a:cubicBezTo>
                      <a:cubicBezTo>
                        <a:pt x="63" y="3"/>
                        <a:pt x="63" y="3"/>
                        <a:pt x="62" y="3"/>
                      </a:cubicBezTo>
                      <a:cubicBezTo>
                        <a:pt x="61" y="3"/>
                        <a:pt x="60" y="3"/>
                        <a:pt x="60" y="3"/>
                      </a:cubicBezTo>
                      <a:cubicBezTo>
                        <a:pt x="59" y="3"/>
                        <a:pt x="58" y="3"/>
                        <a:pt x="58" y="3"/>
                      </a:cubicBezTo>
                      <a:moveTo>
                        <a:pt x="94" y="18"/>
                      </a:moveTo>
                      <a:cubicBezTo>
                        <a:pt x="94" y="18"/>
                        <a:pt x="94" y="18"/>
                        <a:pt x="94" y="18"/>
                      </a:cubicBezTo>
                      <a:cubicBezTo>
                        <a:pt x="94" y="19"/>
                        <a:pt x="93" y="21"/>
                        <a:pt x="93" y="22"/>
                      </a:cubicBezTo>
                      <a:cubicBezTo>
                        <a:pt x="92" y="23"/>
                        <a:pt x="91" y="25"/>
                        <a:pt x="91" y="26"/>
                      </a:cubicBezTo>
                      <a:cubicBezTo>
                        <a:pt x="93" y="26"/>
                        <a:pt x="96" y="26"/>
                        <a:pt x="98" y="27"/>
                      </a:cubicBezTo>
                      <a:cubicBezTo>
                        <a:pt x="98" y="26"/>
                        <a:pt x="98" y="26"/>
                        <a:pt x="98" y="26"/>
                      </a:cubicBezTo>
                      <a:cubicBezTo>
                        <a:pt x="98" y="25"/>
                        <a:pt x="98" y="25"/>
                        <a:pt x="98" y="25"/>
                      </a:cubicBezTo>
                      <a:cubicBezTo>
                        <a:pt x="98" y="25"/>
                        <a:pt x="98" y="24"/>
                        <a:pt x="98" y="24"/>
                      </a:cubicBezTo>
                      <a:cubicBezTo>
                        <a:pt x="97" y="23"/>
                        <a:pt x="97" y="23"/>
                        <a:pt x="97" y="23"/>
                      </a:cubicBezTo>
                      <a:cubicBezTo>
                        <a:pt x="97" y="22"/>
                        <a:pt x="97" y="22"/>
                        <a:pt x="96" y="22"/>
                      </a:cubicBezTo>
                      <a:cubicBezTo>
                        <a:pt x="96" y="21"/>
                        <a:pt x="96" y="21"/>
                        <a:pt x="96" y="21"/>
                      </a:cubicBezTo>
                      <a:cubicBezTo>
                        <a:pt x="96" y="20"/>
                        <a:pt x="95" y="20"/>
                        <a:pt x="95" y="19"/>
                      </a:cubicBezTo>
                      <a:cubicBezTo>
                        <a:pt x="94" y="18"/>
                        <a:pt x="94" y="18"/>
                        <a:pt x="94" y="18"/>
                      </a:cubicBezTo>
                      <a:moveTo>
                        <a:pt x="10" y="40"/>
                      </a:moveTo>
                      <a:cubicBezTo>
                        <a:pt x="10" y="40"/>
                        <a:pt x="10" y="41"/>
                        <a:pt x="11" y="41"/>
                      </a:cubicBezTo>
                      <a:cubicBezTo>
                        <a:pt x="11" y="39"/>
                        <a:pt x="12" y="36"/>
                        <a:pt x="14" y="33"/>
                      </a:cubicBezTo>
                      <a:cubicBezTo>
                        <a:pt x="11" y="33"/>
                        <a:pt x="9" y="33"/>
                        <a:pt x="6" y="32"/>
                      </a:cubicBezTo>
                      <a:cubicBezTo>
                        <a:pt x="6" y="34"/>
                        <a:pt x="7" y="36"/>
                        <a:pt x="8" y="37"/>
                      </a:cubicBezTo>
                      <a:cubicBezTo>
                        <a:pt x="8" y="37"/>
                        <a:pt x="8" y="37"/>
                        <a:pt x="8" y="37"/>
                      </a:cubicBezTo>
                      <a:cubicBezTo>
                        <a:pt x="8" y="38"/>
                        <a:pt x="9" y="39"/>
                        <a:pt x="9" y="40"/>
                      </a:cubicBezTo>
                      <a:cubicBezTo>
                        <a:pt x="10" y="40"/>
                        <a:pt x="10" y="40"/>
                        <a:pt x="10" y="40"/>
                      </a:cubicBezTo>
                      <a:moveTo>
                        <a:pt x="39" y="55"/>
                      </a:moveTo>
                      <a:cubicBezTo>
                        <a:pt x="42" y="56"/>
                        <a:pt x="45" y="56"/>
                        <a:pt x="47" y="56"/>
                      </a:cubicBezTo>
                      <a:cubicBezTo>
                        <a:pt x="47" y="55"/>
                        <a:pt x="46" y="53"/>
                        <a:pt x="46" y="52"/>
                      </a:cubicBezTo>
                      <a:cubicBezTo>
                        <a:pt x="41" y="53"/>
                        <a:pt x="36" y="54"/>
                        <a:pt x="32" y="54"/>
                      </a:cubicBezTo>
                      <a:cubicBezTo>
                        <a:pt x="33" y="54"/>
                        <a:pt x="34" y="54"/>
                        <a:pt x="34" y="54"/>
                      </a:cubicBezTo>
                      <a:cubicBezTo>
                        <a:pt x="35" y="55"/>
                        <a:pt x="35" y="55"/>
                        <a:pt x="35" y="55"/>
                      </a:cubicBezTo>
                      <a:cubicBezTo>
                        <a:pt x="36" y="55"/>
                        <a:pt x="38" y="55"/>
                        <a:pt x="39" y="55"/>
                      </a:cubicBezTo>
                      <a:cubicBezTo>
                        <a:pt x="39" y="55"/>
                        <a:pt x="39" y="55"/>
                        <a:pt x="39" y="55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68" name="Freeform 474">
                  <a:extLst>
                    <a:ext uri="{FF2B5EF4-FFF2-40B4-BE49-F238E27FC236}">
                      <a16:creationId xmlns:a16="http://schemas.microsoft.com/office/drawing/2014/main" id="{6EDBBB1E-A384-452E-A155-65E763BA86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22516" y="3840771"/>
                  <a:ext cx="55485" cy="32786"/>
                </a:xfrm>
                <a:custGeom>
                  <a:avLst/>
                  <a:gdLst>
                    <a:gd name="T0" fmla="*/ 21 w 26"/>
                    <a:gd name="T1" fmla="*/ 2 h 15"/>
                    <a:gd name="T2" fmla="*/ 21 w 26"/>
                    <a:gd name="T3" fmla="*/ 12 h 15"/>
                    <a:gd name="T4" fmla="*/ 5 w 26"/>
                    <a:gd name="T5" fmla="*/ 12 h 15"/>
                    <a:gd name="T6" fmla="*/ 5 w 26"/>
                    <a:gd name="T7" fmla="*/ 2 h 15"/>
                    <a:gd name="T8" fmla="*/ 21 w 26"/>
                    <a:gd name="T9" fmla="*/ 2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6" h="15">
                      <a:moveTo>
                        <a:pt x="21" y="2"/>
                      </a:moveTo>
                      <a:cubicBezTo>
                        <a:pt x="26" y="5"/>
                        <a:pt x="26" y="9"/>
                        <a:pt x="21" y="12"/>
                      </a:cubicBezTo>
                      <a:cubicBezTo>
                        <a:pt x="17" y="15"/>
                        <a:pt x="9" y="15"/>
                        <a:pt x="5" y="12"/>
                      </a:cubicBezTo>
                      <a:cubicBezTo>
                        <a:pt x="0" y="9"/>
                        <a:pt x="0" y="5"/>
                        <a:pt x="5" y="2"/>
                      </a:cubicBezTo>
                      <a:cubicBezTo>
                        <a:pt x="9" y="0"/>
                        <a:pt x="17" y="0"/>
                        <a:pt x="21" y="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69" name="Freeform 475">
                  <a:extLst>
                    <a:ext uri="{FF2B5EF4-FFF2-40B4-BE49-F238E27FC236}">
                      <a16:creationId xmlns:a16="http://schemas.microsoft.com/office/drawing/2014/main" id="{FAFB9750-328F-4DA0-9EF8-E957DE509B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83045" y="3758805"/>
                  <a:ext cx="133668" cy="78183"/>
                </a:xfrm>
                <a:custGeom>
                  <a:avLst/>
                  <a:gdLst>
                    <a:gd name="T0" fmla="*/ 59 w 62"/>
                    <a:gd name="T1" fmla="*/ 2 h 36"/>
                    <a:gd name="T2" fmla="*/ 59 w 62"/>
                    <a:gd name="T3" fmla="*/ 11 h 36"/>
                    <a:gd name="T4" fmla="*/ 19 w 62"/>
                    <a:gd name="T5" fmla="*/ 34 h 36"/>
                    <a:gd name="T6" fmla="*/ 4 w 62"/>
                    <a:gd name="T7" fmla="*/ 34 h 36"/>
                    <a:gd name="T8" fmla="*/ 4 w 62"/>
                    <a:gd name="T9" fmla="*/ 26 h 36"/>
                    <a:gd name="T10" fmla="*/ 44 w 62"/>
                    <a:gd name="T11" fmla="*/ 2 h 36"/>
                    <a:gd name="T12" fmla="*/ 59 w 62"/>
                    <a:gd name="T13" fmla="*/ 2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2" h="36">
                      <a:moveTo>
                        <a:pt x="59" y="2"/>
                      </a:moveTo>
                      <a:cubicBezTo>
                        <a:pt x="62" y="5"/>
                        <a:pt x="62" y="8"/>
                        <a:pt x="59" y="11"/>
                      </a:cubicBezTo>
                      <a:cubicBezTo>
                        <a:pt x="19" y="34"/>
                        <a:pt x="19" y="34"/>
                        <a:pt x="19" y="34"/>
                      </a:cubicBezTo>
                      <a:cubicBezTo>
                        <a:pt x="15" y="36"/>
                        <a:pt x="8" y="36"/>
                        <a:pt x="4" y="34"/>
                      </a:cubicBezTo>
                      <a:cubicBezTo>
                        <a:pt x="0" y="32"/>
                        <a:pt x="0" y="28"/>
                        <a:pt x="4" y="26"/>
                      </a:cubicBezTo>
                      <a:cubicBezTo>
                        <a:pt x="44" y="2"/>
                        <a:pt x="44" y="2"/>
                        <a:pt x="44" y="2"/>
                      </a:cubicBezTo>
                      <a:cubicBezTo>
                        <a:pt x="48" y="0"/>
                        <a:pt x="55" y="0"/>
                        <a:pt x="59" y="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70" name="Freeform 476">
                  <a:extLst>
                    <a:ext uri="{FF2B5EF4-FFF2-40B4-BE49-F238E27FC236}">
                      <a16:creationId xmlns:a16="http://schemas.microsoft.com/office/drawing/2014/main" id="{D094A71F-4570-4726-8C07-D9832A405CC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559722" y="3496513"/>
                  <a:ext cx="311471" cy="179065"/>
                </a:xfrm>
                <a:custGeom>
                  <a:avLst/>
                  <a:gdLst>
                    <a:gd name="T0" fmla="*/ 138 w 144"/>
                    <a:gd name="T1" fmla="*/ 43 h 83"/>
                    <a:gd name="T2" fmla="*/ 138 w 144"/>
                    <a:gd name="T3" fmla="*/ 56 h 83"/>
                    <a:gd name="T4" fmla="*/ 97 w 144"/>
                    <a:gd name="T5" fmla="*/ 80 h 83"/>
                    <a:gd name="T6" fmla="*/ 75 w 144"/>
                    <a:gd name="T7" fmla="*/ 80 h 83"/>
                    <a:gd name="T8" fmla="*/ 64 w 144"/>
                    <a:gd name="T9" fmla="*/ 73 h 83"/>
                    <a:gd name="T10" fmla="*/ 51 w 144"/>
                    <a:gd name="T11" fmla="*/ 80 h 83"/>
                    <a:gd name="T12" fmla="*/ 47 w 144"/>
                    <a:gd name="T13" fmla="*/ 80 h 83"/>
                    <a:gd name="T14" fmla="*/ 46 w 144"/>
                    <a:gd name="T15" fmla="*/ 79 h 83"/>
                    <a:gd name="T16" fmla="*/ 45 w 144"/>
                    <a:gd name="T17" fmla="*/ 63 h 83"/>
                    <a:gd name="T18" fmla="*/ 6 w 144"/>
                    <a:gd name="T19" fmla="*/ 40 h 83"/>
                    <a:gd name="T20" fmla="*/ 6 w 144"/>
                    <a:gd name="T21" fmla="*/ 27 h 83"/>
                    <a:gd name="T22" fmla="*/ 47 w 144"/>
                    <a:gd name="T23" fmla="*/ 3 h 83"/>
                    <a:gd name="T24" fmla="*/ 69 w 144"/>
                    <a:gd name="T25" fmla="*/ 3 h 83"/>
                    <a:gd name="T26" fmla="*/ 138 w 144"/>
                    <a:gd name="T27" fmla="*/ 43 h 83"/>
                    <a:gd name="T28" fmla="*/ 67 w 144"/>
                    <a:gd name="T29" fmla="*/ 45 h 83"/>
                    <a:gd name="T30" fmla="*/ 77 w 144"/>
                    <a:gd name="T31" fmla="*/ 45 h 83"/>
                    <a:gd name="T32" fmla="*/ 77 w 144"/>
                    <a:gd name="T33" fmla="*/ 39 h 83"/>
                    <a:gd name="T34" fmla="*/ 67 w 144"/>
                    <a:gd name="T35" fmla="*/ 39 h 83"/>
                    <a:gd name="T36" fmla="*/ 67 w 144"/>
                    <a:gd name="T37" fmla="*/ 45 h 83"/>
                    <a:gd name="T38" fmla="*/ 46 w 144"/>
                    <a:gd name="T39" fmla="*/ 33 h 83"/>
                    <a:gd name="T40" fmla="*/ 56 w 144"/>
                    <a:gd name="T41" fmla="*/ 33 h 83"/>
                    <a:gd name="T42" fmla="*/ 56 w 144"/>
                    <a:gd name="T43" fmla="*/ 27 h 83"/>
                    <a:gd name="T44" fmla="*/ 46 w 144"/>
                    <a:gd name="T45" fmla="*/ 27 h 83"/>
                    <a:gd name="T46" fmla="*/ 46 w 144"/>
                    <a:gd name="T47" fmla="*/ 33 h 83"/>
                    <a:gd name="T48" fmla="*/ 87 w 144"/>
                    <a:gd name="T49" fmla="*/ 57 h 83"/>
                    <a:gd name="T50" fmla="*/ 98 w 144"/>
                    <a:gd name="T51" fmla="*/ 57 h 83"/>
                    <a:gd name="T52" fmla="*/ 98 w 144"/>
                    <a:gd name="T53" fmla="*/ 51 h 83"/>
                    <a:gd name="T54" fmla="*/ 87 w 144"/>
                    <a:gd name="T55" fmla="*/ 51 h 83"/>
                    <a:gd name="T56" fmla="*/ 87 w 144"/>
                    <a:gd name="T57" fmla="*/ 57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44" h="83">
                      <a:moveTo>
                        <a:pt x="138" y="43"/>
                      </a:moveTo>
                      <a:cubicBezTo>
                        <a:pt x="144" y="47"/>
                        <a:pt x="144" y="52"/>
                        <a:pt x="138" y="56"/>
                      </a:cubicBezTo>
                      <a:cubicBezTo>
                        <a:pt x="97" y="80"/>
                        <a:pt x="97" y="80"/>
                        <a:pt x="97" y="80"/>
                      </a:cubicBezTo>
                      <a:cubicBezTo>
                        <a:pt x="91" y="83"/>
                        <a:pt x="81" y="83"/>
                        <a:pt x="75" y="80"/>
                      </a:cubicBezTo>
                      <a:cubicBezTo>
                        <a:pt x="64" y="73"/>
                        <a:pt x="64" y="73"/>
                        <a:pt x="64" y="73"/>
                      </a:cubicBezTo>
                      <a:cubicBezTo>
                        <a:pt x="51" y="80"/>
                        <a:pt x="51" y="80"/>
                        <a:pt x="51" y="80"/>
                      </a:cubicBezTo>
                      <a:cubicBezTo>
                        <a:pt x="50" y="81"/>
                        <a:pt x="48" y="81"/>
                        <a:pt x="47" y="80"/>
                      </a:cubicBezTo>
                      <a:cubicBezTo>
                        <a:pt x="47" y="80"/>
                        <a:pt x="46" y="80"/>
                        <a:pt x="46" y="79"/>
                      </a:cubicBezTo>
                      <a:cubicBezTo>
                        <a:pt x="45" y="63"/>
                        <a:pt x="45" y="63"/>
                        <a:pt x="45" y="63"/>
                      </a:cubicBezTo>
                      <a:cubicBezTo>
                        <a:pt x="6" y="40"/>
                        <a:pt x="6" y="40"/>
                        <a:pt x="6" y="40"/>
                      </a:cubicBezTo>
                      <a:cubicBezTo>
                        <a:pt x="0" y="36"/>
                        <a:pt x="0" y="31"/>
                        <a:pt x="6" y="27"/>
                      </a:cubicBezTo>
                      <a:cubicBezTo>
                        <a:pt x="47" y="3"/>
                        <a:pt x="47" y="3"/>
                        <a:pt x="47" y="3"/>
                      </a:cubicBezTo>
                      <a:cubicBezTo>
                        <a:pt x="53" y="0"/>
                        <a:pt x="63" y="0"/>
                        <a:pt x="69" y="3"/>
                      </a:cubicBezTo>
                      <a:lnTo>
                        <a:pt x="138" y="43"/>
                      </a:lnTo>
                      <a:close/>
                      <a:moveTo>
                        <a:pt x="67" y="45"/>
                      </a:moveTo>
                      <a:cubicBezTo>
                        <a:pt x="69" y="46"/>
                        <a:pt x="74" y="46"/>
                        <a:pt x="77" y="45"/>
                      </a:cubicBezTo>
                      <a:cubicBezTo>
                        <a:pt x="80" y="43"/>
                        <a:pt x="80" y="40"/>
                        <a:pt x="77" y="39"/>
                      </a:cubicBezTo>
                      <a:cubicBezTo>
                        <a:pt x="74" y="37"/>
                        <a:pt x="69" y="37"/>
                        <a:pt x="67" y="39"/>
                      </a:cubicBezTo>
                      <a:cubicBezTo>
                        <a:pt x="64" y="40"/>
                        <a:pt x="64" y="43"/>
                        <a:pt x="67" y="45"/>
                      </a:cubicBezTo>
                      <a:moveTo>
                        <a:pt x="46" y="33"/>
                      </a:moveTo>
                      <a:cubicBezTo>
                        <a:pt x="49" y="34"/>
                        <a:pt x="53" y="34"/>
                        <a:pt x="56" y="33"/>
                      </a:cubicBezTo>
                      <a:cubicBezTo>
                        <a:pt x="59" y="31"/>
                        <a:pt x="59" y="28"/>
                        <a:pt x="56" y="27"/>
                      </a:cubicBezTo>
                      <a:cubicBezTo>
                        <a:pt x="53" y="25"/>
                        <a:pt x="49" y="25"/>
                        <a:pt x="46" y="27"/>
                      </a:cubicBezTo>
                      <a:cubicBezTo>
                        <a:pt x="43" y="28"/>
                        <a:pt x="43" y="31"/>
                        <a:pt x="46" y="33"/>
                      </a:cubicBezTo>
                      <a:moveTo>
                        <a:pt x="87" y="57"/>
                      </a:moveTo>
                      <a:cubicBezTo>
                        <a:pt x="90" y="58"/>
                        <a:pt x="95" y="58"/>
                        <a:pt x="98" y="57"/>
                      </a:cubicBezTo>
                      <a:cubicBezTo>
                        <a:pt x="101" y="55"/>
                        <a:pt x="101" y="52"/>
                        <a:pt x="98" y="51"/>
                      </a:cubicBezTo>
                      <a:cubicBezTo>
                        <a:pt x="95" y="49"/>
                        <a:pt x="90" y="49"/>
                        <a:pt x="87" y="51"/>
                      </a:cubicBezTo>
                      <a:cubicBezTo>
                        <a:pt x="84" y="52"/>
                        <a:pt x="84" y="55"/>
                        <a:pt x="87" y="57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71" name="Freeform 477">
                  <a:extLst>
                    <a:ext uri="{FF2B5EF4-FFF2-40B4-BE49-F238E27FC236}">
                      <a16:creationId xmlns:a16="http://schemas.microsoft.com/office/drawing/2014/main" id="{E057EAF3-5784-4EDE-87FB-DA494BAA80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5601" y="3993354"/>
                  <a:ext cx="81966" cy="47919"/>
                </a:xfrm>
                <a:custGeom>
                  <a:avLst/>
                  <a:gdLst>
                    <a:gd name="T0" fmla="*/ 34 w 38"/>
                    <a:gd name="T1" fmla="*/ 3 h 22"/>
                    <a:gd name="T2" fmla="*/ 34 w 38"/>
                    <a:gd name="T3" fmla="*/ 11 h 22"/>
                    <a:gd name="T4" fmla="*/ 18 w 38"/>
                    <a:gd name="T5" fmla="*/ 20 h 22"/>
                    <a:gd name="T6" fmla="*/ 4 w 38"/>
                    <a:gd name="T7" fmla="*/ 20 h 22"/>
                    <a:gd name="T8" fmla="*/ 4 w 38"/>
                    <a:gd name="T9" fmla="*/ 12 h 22"/>
                    <a:gd name="T10" fmla="*/ 20 w 38"/>
                    <a:gd name="T11" fmla="*/ 3 h 22"/>
                    <a:gd name="T12" fmla="*/ 34 w 38"/>
                    <a:gd name="T13" fmla="*/ 3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8" h="22">
                      <a:moveTo>
                        <a:pt x="34" y="3"/>
                      </a:moveTo>
                      <a:cubicBezTo>
                        <a:pt x="38" y="5"/>
                        <a:pt x="38" y="8"/>
                        <a:pt x="34" y="11"/>
                      </a:cubicBezTo>
                      <a:cubicBezTo>
                        <a:pt x="18" y="20"/>
                        <a:pt x="18" y="20"/>
                        <a:pt x="18" y="20"/>
                      </a:cubicBezTo>
                      <a:cubicBezTo>
                        <a:pt x="15" y="22"/>
                        <a:pt x="8" y="22"/>
                        <a:pt x="4" y="20"/>
                      </a:cubicBezTo>
                      <a:cubicBezTo>
                        <a:pt x="0" y="18"/>
                        <a:pt x="0" y="14"/>
                        <a:pt x="4" y="12"/>
                      </a:cubicBezTo>
                      <a:cubicBezTo>
                        <a:pt x="20" y="3"/>
                        <a:pt x="20" y="3"/>
                        <a:pt x="20" y="3"/>
                      </a:cubicBezTo>
                      <a:cubicBezTo>
                        <a:pt x="24" y="0"/>
                        <a:pt x="30" y="0"/>
                        <a:pt x="34" y="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72" name="Freeform 478">
                  <a:extLst>
                    <a:ext uri="{FF2B5EF4-FFF2-40B4-BE49-F238E27FC236}">
                      <a16:creationId xmlns:a16="http://schemas.microsoft.com/office/drawing/2014/main" id="{FE52035C-D8C1-4050-BB7C-54FE344DDC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26421" y="3946696"/>
                  <a:ext cx="116014" cy="66834"/>
                </a:xfrm>
                <a:custGeom>
                  <a:avLst/>
                  <a:gdLst>
                    <a:gd name="T0" fmla="*/ 50 w 54"/>
                    <a:gd name="T1" fmla="*/ 2 h 31"/>
                    <a:gd name="T2" fmla="*/ 50 w 54"/>
                    <a:gd name="T3" fmla="*/ 11 h 31"/>
                    <a:gd name="T4" fmla="*/ 19 w 54"/>
                    <a:gd name="T5" fmla="*/ 29 h 31"/>
                    <a:gd name="T6" fmla="*/ 4 w 54"/>
                    <a:gd name="T7" fmla="*/ 29 h 31"/>
                    <a:gd name="T8" fmla="*/ 4 w 54"/>
                    <a:gd name="T9" fmla="*/ 20 h 31"/>
                    <a:gd name="T10" fmla="*/ 35 w 54"/>
                    <a:gd name="T11" fmla="*/ 2 h 31"/>
                    <a:gd name="T12" fmla="*/ 50 w 54"/>
                    <a:gd name="T13" fmla="*/ 2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4" h="31">
                      <a:moveTo>
                        <a:pt x="50" y="2"/>
                      </a:moveTo>
                      <a:cubicBezTo>
                        <a:pt x="54" y="5"/>
                        <a:pt x="54" y="8"/>
                        <a:pt x="50" y="11"/>
                      </a:cubicBezTo>
                      <a:cubicBezTo>
                        <a:pt x="19" y="29"/>
                        <a:pt x="19" y="29"/>
                        <a:pt x="19" y="29"/>
                      </a:cubicBezTo>
                      <a:cubicBezTo>
                        <a:pt x="15" y="31"/>
                        <a:pt x="8" y="31"/>
                        <a:pt x="4" y="29"/>
                      </a:cubicBezTo>
                      <a:cubicBezTo>
                        <a:pt x="0" y="26"/>
                        <a:pt x="0" y="23"/>
                        <a:pt x="4" y="20"/>
                      </a:cubicBezTo>
                      <a:cubicBezTo>
                        <a:pt x="35" y="2"/>
                        <a:pt x="35" y="2"/>
                        <a:pt x="35" y="2"/>
                      </a:cubicBezTo>
                      <a:cubicBezTo>
                        <a:pt x="39" y="0"/>
                        <a:pt x="46" y="0"/>
                        <a:pt x="50" y="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273" name="Freeform 479">
                  <a:extLst>
                    <a:ext uri="{FF2B5EF4-FFF2-40B4-BE49-F238E27FC236}">
                      <a16:creationId xmlns:a16="http://schemas.microsoft.com/office/drawing/2014/main" id="{8AD87A04-F939-4D63-A6CD-F17AD3B872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78503" y="3894995"/>
                  <a:ext cx="153844" cy="89532"/>
                </a:xfrm>
                <a:custGeom>
                  <a:avLst/>
                  <a:gdLst>
                    <a:gd name="T0" fmla="*/ 67 w 71"/>
                    <a:gd name="T1" fmla="*/ 2 h 42"/>
                    <a:gd name="T2" fmla="*/ 67 w 71"/>
                    <a:gd name="T3" fmla="*/ 11 h 42"/>
                    <a:gd name="T4" fmla="*/ 18 w 71"/>
                    <a:gd name="T5" fmla="*/ 39 h 42"/>
                    <a:gd name="T6" fmla="*/ 3 w 71"/>
                    <a:gd name="T7" fmla="*/ 39 h 42"/>
                    <a:gd name="T8" fmla="*/ 3 w 71"/>
                    <a:gd name="T9" fmla="*/ 31 h 42"/>
                    <a:gd name="T10" fmla="*/ 53 w 71"/>
                    <a:gd name="T11" fmla="*/ 2 h 42"/>
                    <a:gd name="T12" fmla="*/ 67 w 71"/>
                    <a:gd name="T13" fmla="*/ 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1" h="42">
                      <a:moveTo>
                        <a:pt x="67" y="2"/>
                      </a:moveTo>
                      <a:cubicBezTo>
                        <a:pt x="71" y="5"/>
                        <a:pt x="71" y="8"/>
                        <a:pt x="67" y="11"/>
                      </a:cubicBezTo>
                      <a:cubicBezTo>
                        <a:pt x="18" y="39"/>
                        <a:pt x="18" y="39"/>
                        <a:pt x="18" y="39"/>
                      </a:cubicBezTo>
                      <a:cubicBezTo>
                        <a:pt x="14" y="42"/>
                        <a:pt x="7" y="42"/>
                        <a:pt x="3" y="39"/>
                      </a:cubicBezTo>
                      <a:cubicBezTo>
                        <a:pt x="0" y="37"/>
                        <a:pt x="0" y="33"/>
                        <a:pt x="3" y="31"/>
                      </a:cubicBezTo>
                      <a:cubicBezTo>
                        <a:pt x="53" y="2"/>
                        <a:pt x="53" y="2"/>
                        <a:pt x="53" y="2"/>
                      </a:cubicBezTo>
                      <a:cubicBezTo>
                        <a:pt x="57" y="0"/>
                        <a:pt x="63" y="0"/>
                        <a:pt x="67" y="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</p:grpSp>
      </p:grpSp>
      <p:sp>
        <p:nvSpPr>
          <p:cNvPr id="491" name="Rectangle 490">
            <a:extLst>
              <a:ext uri="{FF2B5EF4-FFF2-40B4-BE49-F238E27FC236}">
                <a16:creationId xmlns:a16="http://schemas.microsoft.com/office/drawing/2014/main" id="{B22D40BB-2B4A-467D-965B-6E961F46D790}"/>
              </a:ext>
            </a:extLst>
          </p:cNvPr>
          <p:cNvSpPr/>
          <p:nvPr/>
        </p:nvSpPr>
        <p:spPr>
          <a:xfrm>
            <a:off x="6566811" y="4097215"/>
            <a:ext cx="419214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bg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492" name="Group 491">
            <a:extLst>
              <a:ext uri="{FF2B5EF4-FFF2-40B4-BE49-F238E27FC236}">
                <a16:creationId xmlns:a16="http://schemas.microsoft.com/office/drawing/2014/main" id="{EA5DE04C-4608-4C5C-B0A4-DB7D43777F22}"/>
              </a:ext>
            </a:extLst>
          </p:cNvPr>
          <p:cNvGrpSpPr/>
          <p:nvPr/>
        </p:nvGrpSpPr>
        <p:grpSpPr>
          <a:xfrm>
            <a:off x="6686229" y="5205211"/>
            <a:ext cx="1299040" cy="276999"/>
            <a:chOff x="6953579" y="5467824"/>
            <a:chExt cx="1299040" cy="276999"/>
          </a:xfrm>
        </p:grpSpPr>
        <p:sp>
          <p:nvSpPr>
            <p:cNvPr id="493" name="Rectangle: Rounded Corners 492">
              <a:extLst>
                <a:ext uri="{FF2B5EF4-FFF2-40B4-BE49-F238E27FC236}">
                  <a16:creationId xmlns:a16="http://schemas.microsoft.com/office/drawing/2014/main" id="{DEAC7ED3-D997-4E87-BABE-B59C13D9A395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bg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494" name="TextBox 493">
              <a:extLst>
                <a:ext uri="{FF2B5EF4-FFF2-40B4-BE49-F238E27FC236}">
                  <a16:creationId xmlns:a16="http://schemas.microsoft.com/office/drawing/2014/main" id="{447185BD-68D6-4398-889D-50B152C022BC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3201713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lowchart: Process 25">
            <a:extLst>
              <a:ext uri="{FF2B5EF4-FFF2-40B4-BE49-F238E27FC236}">
                <a16:creationId xmlns:a16="http://schemas.microsoft.com/office/drawing/2014/main" id="{FBF7E3CE-FB59-414B-AECD-CAE357802370}"/>
              </a:ext>
            </a:extLst>
          </p:cNvPr>
          <p:cNvSpPr/>
          <p:nvPr/>
        </p:nvSpPr>
        <p:spPr>
          <a:xfrm>
            <a:off x="404086" y="0"/>
            <a:ext cx="3215414" cy="687423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08444A4-FC4E-4F1A-8578-AF9FFECEB61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1" name="Flowchart: Process 20">
            <a:extLst>
              <a:ext uri="{FF2B5EF4-FFF2-40B4-BE49-F238E27FC236}">
                <a16:creationId xmlns:a16="http://schemas.microsoft.com/office/drawing/2014/main" id="{1DBC2229-3C9C-48E0-8CF6-33C61C742209}"/>
              </a:ext>
            </a:extLst>
          </p:cNvPr>
          <p:cNvSpPr/>
          <p:nvPr/>
        </p:nvSpPr>
        <p:spPr>
          <a:xfrm>
            <a:off x="0" y="3428998"/>
            <a:ext cx="12192000" cy="3028954"/>
          </a:xfrm>
          <a:prstGeom prst="flowChartProcess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55DB99C-356E-47B6-B3F9-125FD49035C0}"/>
              </a:ext>
            </a:extLst>
          </p:cNvPr>
          <p:cNvSpPr/>
          <p:nvPr/>
        </p:nvSpPr>
        <p:spPr>
          <a:xfrm>
            <a:off x="6596389" y="3981387"/>
            <a:ext cx="5129821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bg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6EFD257-46C8-49B2-A79B-8C0A55C76D24}"/>
              </a:ext>
            </a:extLst>
          </p:cNvPr>
          <p:cNvGrpSpPr/>
          <p:nvPr/>
        </p:nvGrpSpPr>
        <p:grpSpPr>
          <a:xfrm>
            <a:off x="6757943" y="5132689"/>
            <a:ext cx="1299040" cy="276999"/>
            <a:chOff x="6953579" y="5467824"/>
            <a:chExt cx="1299040" cy="276999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5985F900-3FB6-4449-8E28-945ED5C5F8FB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bg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BDE6149-63F8-4CD6-95B8-AE794CCFF831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6B769551-074E-4BD6-A86C-146936A2B163}"/>
              </a:ext>
            </a:extLst>
          </p:cNvPr>
          <p:cNvSpPr/>
          <p:nvPr/>
        </p:nvSpPr>
        <p:spPr>
          <a:xfrm>
            <a:off x="6623495" y="1536207"/>
            <a:ext cx="516441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sz="3600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Today Is Hard, Tomorrow Will Be Worse, But The Day After Tomorrow.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9F991AD-50C1-42BC-981F-F01F742B7E7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9904904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42DB2F4-626B-4396-8066-8C2E44B3AAC6}"/>
              </a:ext>
            </a:extLst>
          </p:cNvPr>
          <p:cNvGrpSpPr/>
          <p:nvPr/>
        </p:nvGrpSpPr>
        <p:grpSpPr>
          <a:xfrm>
            <a:off x="924526" y="4000866"/>
            <a:ext cx="10430031" cy="713644"/>
            <a:chOff x="506379" y="2353525"/>
            <a:chExt cx="11179242" cy="713644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7C37153E-D450-4043-B1D7-738E6FDE0F79}"/>
                </a:ext>
              </a:extLst>
            </p:cNvPr>
            <p:cNvGrpSpPr/>
            <p:nvPr/>
          </p:nvGrpSpPr>
          <p:grpSpPr>
            <a:xfrm rot="5400000" flipV="1">
              <a:off x="11047969" y="2429514"/>
              <a:ext cx="713641" cy="561663"/>
              <a:chOff x="5694747" y="6067713"/>
              <a:chExt cx="802507" cy="561663"/>
            </a:xfrm>
          </p:grpSpPr>
          <p:sp>
            <p:nvSpPr>
              <p:cNvPr id="12" name="Freeform 43">
                <a:extLst>
                  <a:ext uri="{FF2B5EF4-FFF2-40B4-BE49-F238E27FC236}">
                    <a16:creationId xmlns:a16="http://schemas.microsoft.com/office/drawing/2014/main" id="{7B99D101-37D8-4E91-A81C-D094C55245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4747" y="6067713"/>
                <a:ext cx="349479" cy="375829"/>
              </a:xfrm>
              <a:custGeom>
                <a:avLst/>
                <a:gdLst>
                  <a:gd name="T0" fmla="*/ 244 w 319"/>
                  <a:gd name="T1" fmla="*/ 45 h 344"/>
                  <a:gd name="T2" fmla="*/ 212 w 319"/>
                  <a:gd name="T3" fmla="*/ 48 h 344"/>
                  <a:gd name="T4" fmla="*/ 59 w 319"/>
                  <a:gd name="T5" fmla="*/ 0 h 344"/>
                  <a:gd name="T6" fmla="*/ 0 w 319"/>
                  <a:gd name="T7" fmla="*/ 14 h 344"/>
                  <a:gd name="T8" fmla="*/ 0 w 319"/>
                  <a:gd name="T9" fmla="*/ 17 h 344"/>
                  <a:gd name="T10" fmla="*/ 236 w 319"/>
                  <a:gd name="T11" fmla="*/ 339 h 344"/>
                  <a:gd name="T12" fmla="*/ 270 w 319"/>
                  <a:gd name="T13" fmla="*/ 344 h 344"/>
                  <a:gd name="T14" fmla="*/ 319 w 319"/>
                  <a:gd name="T15" fmla="*/ 333 h 344"/>
                  <a:gd name="T16" fmla="*/ 244 w 319"/>
                  <a:gd name="T17" fmla="*/ 45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9" h="344">
                    <a:moveTo>
                      <a:pt x="244" y="45"/>
                    </a:moveTo>
                    <a:cubicBezTo>
                      <a:pt x="235" y="47"/>
                      <a:pt x="224" y="48"/>
                      <a:pt x="212" y="48"/>
                    </a:cubicBezTo>
                    <a:cubicBezTo>
                      <a:pt x="135" y="48"/>
                      <a:pt x="135" y="0"/>
                      <a:pt x="59" y="0"/>
                    </a:cubicBezTo>
                    <a:cubicBezTo>
                      <a:pt x="32" y="0"/>
                      <a:pt x="14" y="6"/>
                      <a:pt x="0" y="14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236" y="339"/>
                      <a:pt x="236" y="339"/>
                      <a:pt x="236" y="339"/>
                    </a:cubicBezTo>
                    <a:cubicBezTo>
                      <a:pt x="246" y="342"/>
                      <a:pt x="258" y="344"/>
                      <a:pt x="270" y="344"/>
                    </a:cubicBezTo>
                    <a:cubicBezTo>
                      <a:pt x="289" y="344"/>
                      <a:pt x="306" y="340"/>
                      <a:pt x="319" y="333"/>
                    </a:cubicBezTo>
                    <a:lnTo>
                      <a:pt x="244" y="45"/>
                    </a:lnTo>
                    <a:close/>
                  </a:path>
                </a:pathLst>
              </a:custGeom>
              <a:solidFill>
                <a:srgbClr val="E6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13" name="Freeform 44">
                <a:extLst>
                  <a:ext uri="{FF2B5EF4-FFF2-40B4-BE49-F238E27FC236}">
                    <a16:creationId xmlns:a16="http://schemas.microsoft.com/office/drawing/2014/main" id="{3E1AD01D-E173-4542-AF75-4D6E5DE356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7313" y="6067713"/>
                <a:ext cx="349941" cy="375829"/>
              </a:xfrm>
              <a:custGeom>
                <a:avLst/>
                <a:gdLst>
                  <a:gd name="T0" fmla="*/ 260 w 319"/>
                  <a:gd name="T1" fmla="*/ 0 h 344"/>
                  <a:gd name="T2" fmla="*/ 106 w 319"/>
                  <a:gd name="T3" fmla="*/ 48 h 344"/>
                  <a:gd name="T4" fmla="*/ 75 w 319"/>
                  <a:gd name="T5" fmla="*/ 45 h 344"/>
                  <a:gd name="T6" fmla="*/ 0 w 319"/>
                  <a:gd name="T7" fmla="*/ 332 h 344"/>
                  <a:gd name="T8" fmla="*/ 49 w 319"/>
                  <a:gd name="T9" fmla="*/ 344 h 344"/>
                  <a:gd name="T10" fmla="*/ 82 w 319"/>
                  <a:gd name="T11" fmla="*/ 339 h 344"/>
                  <a:gd name="T12" fmla="*/ 319 w 319"/>
                  <a:gd name="T13" fmla="*/ 17 h 344"/>
                  <a:gd name="T14" fmla="*/ 319 w 319"/>
                  <a:gd name="T15" fmla="*/ 12 h 344"/>
                  <a:gd name="T16" fmla="*/ 260 w 319"/>
                  <a:gd name="T17" fmla="*/ 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9" h="344">
                    <a:moveTo>
                      <a:pt x="260" y="0"/>
                    </a:moveTo>
                    <a:cubicBezTo>
                      <a:pt x="183" y="0"/>
                      <a:pt x="183" y="48"/>
                      <a:pt x="106" y="48"/>
                    </a:cubicBezTo>
                    <a:cubicBezTo>
                      <a:pt x="94" y="48"/>
                      <a:pt x="84" y="47"/>
                      <a:pt x="75" y="45"/>
                    </a:cubicBezTo>
                    <a:cubicBezTo>
                      <a:pt x="0" y="332"/>
                      <a:pt x="0" y="332"/>
                      <a:pt x="0" y="332"/>
                    </a:cubicBezTo>
                    <a:cubicBezTo>
                      <a:pt x="12" y="339"/>
                      <a:pt x="30" y="344"/>
                      <a:pt x="49" y="344"/>
                    </a:cubicBezTo>
                    <a:cubicBezTo>
                      <a:pt x="61" y="344"/>
                      <a:pt x="72" y="342"/>
                      <a:pt x="82" y="339"/>
                    </a:cubicBezTo>
                    <a:cubicBezTo>
                      <a:pt x="319" y="17"/>
                      <a:pt x="319" y="17"/>
                      <a:pt x="319" y="17"/>
                    </a:cubicBezTo>
                    <a:cubicBezTo>
                      <a:pt x="319" y="12"/>
                      <a:pt x="319" y="12"/>
                      <a:pt x="319" y="12"/>
                    </a:cubicBezTo>
                    <a:cubicBezTo>
                      <a:pt x="304" y="5"/>
                      <a:pt x="287" y="0"/>
                      <a:pt x="260" y="0"/>
                    </a:cubicBezTo>
                    <a:close/>
                  </a:path>
                </a:pathLst>
              </a:custGeom>
              <a:solidFill>
                <a:srgbClr val="A6A8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14" name="Freeform 45">
                <a:extLst>
                  <a:ext uri="{FF2B5EF4-FFF2-40B4-BE49-F238E27FC236}">
                    <a16:creationId xmlns:a16="http://schemas.microsoft.com/office/drawing/2014/main" id="{D306A88F-7639-4D16-8490-57B99D81DD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941" y="6067713"/>
                <a:ext cx="267656" cy="375829"/>
              </a:xfrm>
              <a:custGeom>
                <a:avLst/>
                <a:gdLst>
                  <a:gd name="T0" fmla="*/ 0 w 244"/>
                  <a:gd name="T1" fmla="*/ 45 h 344"/>
                  <a:gd name="T2" fmla="*/ 75 w 244"/>
                  <a:gd name="T3" fmla="*/ 333 h 344"/>
                  <a:gd name="T4" fmla="*/ 75 w 244"/>
                  <a:gd name="T5" fmla="*/ 333 h 344"/>
                  <a:gd name="T6" fmla="*/ 122 w 244"/>
                  <a:gd name="T7" fmla="*/ 344 h 344"/>
                  <a:gd name="T8" fmla="*/ 169 w 244"/>
                  <a:gd name="T9" fmla="*/ 332 h 344"/>
                  <a:gd name="T10" fmla="*/ 169 w 244"/>
                  <a:gd name="T11" fmla="*/ 332 h 344"/>
                  <a:gd name="T12" fmla="*/ 244 w 244"/>
                  <a:gd name="T13" fmla="*/ 45 h 344"/>
                  <a:gd name="T14" fmla="*/ 122 w 244"/>
                  <a:gd name="T15" fmla="*/ 0 h 344"/>
                  <a:gd name="T16" fmla="*/ 0 w 244"/>
                  <a:gd name="T17" fmla="*/ 45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4" h="344">
                    <a:moveTo>
                      <a:pt x="0" y="45"/>
                    </a:moveTo>
                    <a:cubicBezTo>
                      <a:pt x="75" y="333"/>
                      <a:pt x="75" y="333"/>
                      <a:pt x="75" y="333"/>
                    </a:cubicBezTo>
                    <a:cubicBezTo>
                      <a:pt x="75" y="333"/>
                      <a:pt x="75" y="333"/>
                      <a:pt x="75" y="333"/>
                    </a:cubicBezTo>
                    <a:cubicBezTo>
                      <a:pt x="87" y="340"/>
                      <a:pt x="103" y="344"/>
                      <a:pt x="122" y="344"/>
                    </a:cubicBezTo>
                    <a:cubicBezTo>
                      <a:pt x="140" y="344"/>
                      <a:pt x="157" y="339"/>
                      <a:pt x="169" y="332"/>
                    </a:cubicBezTo>
                    <a:cubicBezTo>
                      <a:pt x="169" y="332"/>
                      <a:pt x="169" y="332"/>
                      <a:pt x="169" y="332"/>
                    </a:cubicBezTo>
                    <a:cubicBezTo>
                      <a:pt x="244" y="45"/>
                      <a:pt x="244" y="45"/>
                      <a:pt x="244" y="45"/>
                    </a:cubicBezTo>
                    <a:cubicBezTo>
                      <a:pt x="197" y="34"/>
                      <a:pt x="186" y="0"/>
                      <a:pt x="122" y="0"/>
                    </a:cubicBezTo>
                    <a:cubicBezTo>
                      <a:pt x="57" y="0"/>
                      <a:pt x="47" y="34"/>
                      <a:pt x="0" y="45"/>
                    </a:cubicBezTo>
                    <a:close/>
                  </a:path>
                </a:pathLst>
              </a:custGeom>
              <a:solidFill>
                <a:srgbClr val="D0D2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15" name="Freeform 46">
                <a:extLst>
                  <a:ext uri="{FF2B5EF4-FFF2-40B4-BE49-F238E27FC236}">
                    <a16:creationId xmlns:a16="http://schemas.microsoft.com/office/drawing/2014/main" id="{D0227322-C166-40B1-B460-D1767C89FB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6001" y="6430598"/>
                <a:ext cx="141456" cy="198778"/>
              </a:xfrm>
              <a:custGeom>
                <a:avLst/>
                <a:gdLst>
                  <a:gd name="T0" fmla="*/ 47 w 129"/>
                  <a:gd name="T1" fmla="*/ 0 h 182"/>
                  <a:gd name="T2" fmla="*/ 0 w 129"/>
                  <a:gd name="T3" fmla="*/ 182 h 182"/>
                  <a:gd name="T4" fmla="*/ 129 w 129"/>
                  <a:gd name="T5" fmla="*/ 7 h 182"/>
                  <a:gd name="T6" fmla="*/ 96 w 129"/>
                  <a:gd name="T7" fmla="*/ 12 h 182"/>
                  <a:gd name="T8" fmla="*/ 47 w 129"/>
                  <a:gd name="T9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" h="182">
                    <a:moveTo>
                      <a:pt x="47" y="0"/>
                    </a:moveTo>
                    <a:cubicBezTo>
                      <a:pt x="0" y="182"/>
                      <a:pt x="0" y="182"/>
                      <a:pt x="0" y="182"/>
                    </a:cubicBezTo>
                    <a:cubicBezTo>
                      <a:pt x="129" y="7"/>
                      <a:pt x="129" y="7"/>
                      <a:pt x="129" y="7"/>
                    </a:cubicBezTo>
                    <a:cubicBezTo>
                      <a:pt x="119" y="10"/>
                      <a:pt x="108" y="12"/>
                      <a:pt x="96" y="12"/>
                    </a:cubicBezTo>
                    <a:cubicBezTo>
                      <a:pt x="77" y="12"/>
                      <a:pt x="59" y="7"/>
                      <a:pt x="47" y="0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16" name="Freeform 47">
                <a:extLst>
                  <a:ext uri="{FF2B5EF4-FFF2-40B4-BE49-F238E27FC236}">
                    <a16:creationId xmlns:a16="http://schemas.microsoft.com/office/drawing/2014/main" id="{F06755EC-629B-4358-835A-5F1E6D0FAD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3158" y="6431523"/>
                <a:ext cx="142843" cy="197853"/>
              </a:xfrm>
              <a:custGeom>
                <a:avLst/>
                <a:gdLst>
                  <a:gd name="T0" fmla="*/ 83 w 130"/>
                  <a:gd name="T1" fmla="*/ 0 h 181"/>
                  <a:gd name="T2" fmla="*/ 34 w 130"/>
                  <a:gd name="T3" fmla="*/ 11 h 181"/>
                  <a:gd name="T4" fmla="*/ 0 w 130"/>
                  <a:gd name="T5" fmla="*/ 6 h 181"/>
                  <a:gd name="T6" fmla="*/ 130 w 130"/>
                  <a:gd name="T7" fmla="*/ 181 h 181"/>
                  <a:gd name="T8" fmla="*/ 83 w 130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0" h="181">
                    <a:moveTo>
                      <a:pt x="83" y="0"/>
                    </a:moveTo>
                    <a:cubicBezTo>
                      <a:pt x="70" y="7"/>
                      <a:pt x="53" y="11"/>
                      <a:pt x="34" y="11"/>
                    </a:cubicBezTo>
                    <a:cubicBezTo>
                      <a:pt x="22" y="11"/>
                      <a:pt x="10" y="9"/>
                      <a:pt x="0" y="6"/>
                    </a:cubicBezTo>
                    <a:cubicBezTo>
                      <a:pt x="130" y="181"/>
                      <a:pt x="130" y="181"/>
                      <a:pt x="130" y="181"/>
                    </a:cubicBez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5859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17" name="Freeform 48">
                <a:extLst>
                  <a:ext uri="{FF2B5EF4-FFF2-40B4-BE49-F238E27FC236}">
                    <a16:creationId xmlns:a16="http://schemas.microsoft.com/office/drawing/2014/main" id="{11054179-D87A-470B-A244-0C4699D323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4226" y="6430598"/>
                <a:ext cx="103087" cy="198778"/>
              </a:xfrm>
              <a:custGeom>
                <a:avLst/>
                <a:gdLst>
                  <a:gd name="T0" fmla="*/ 47 w 94"/>
                  <a:gd name="T1" fmla="*/ 12 h 182"/>
                  <a:gd name="T2" fmla="*/ 0 w 94"/>
                  <a:gd name="T3" fmla="*/ 1 h 182"/>
                  <a:gd name="T4" fmla="*/ 0 w 94"/>
                  <a:gd name="T5" fmla="*/ 1 h 182"/>
                  <a:gd name="T6" fmla="*/ 47 w 94"/>
                  <a:gd name="T7" fmla="*/ 182 h 182"/>
                  <a:gd name="T8" fmla="*/ 94 w 94"/>
                  <a:gd name="T9" fmla="*/ 0 h 182"/>
                  <a:gd name="T10" fmla="*/ 94 w 94"/>
                  <a:gd name="T11" fmla="*/ 0 h 182"/>
                  <a:gd name="T12" fmla="*/ 47 w 94"/>
                  <a:gd name="T13" fmla="*/ 1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" h="182">
                    <a:moveTo>
                      <a:pt x="47" y="12"/>
                    </a:moveTo>
                    <a:cubicBezTo>
                      <a:pt x="28" y="12"/>
                      <a:pt x="12" y="8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7" y="182"/>
                      <a:pt x="47" y="182"/>
                      <a:pt x="47" y="182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82" y="7"/>
                      <a:pt x="65" y="12"/>
                      <a:pt x="47" y="12"/>
                    </a:cubicBezTo>
                    <a:close/>
                  </a:path>
                </a:pathLst>
              </a:custGeom>
              <a:solidFill>
                <a:srgbClr val="4040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sp>
          <p:nvSpPr>
            <p:cNvPr id="6" name="Freeform 37">
              <a:extLst>
                <a:ext uri="{FF2B5EF4-FFF2-40B4-BE49-F238E27FC236}">
                  <a16:creationId xmlns:a16="http://schemas.microsoft.com/office/drawing/2014/main" id="{2797D8AB-131B-4E47-864A-D898255C0A6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 flipV="1">
              <a:off x="10230206" y="2120717"/>
              <a:ext cx="713641" cy="1179260"/>
            </a:xfrm>
            <a:custGeom>
              <a:avLst/>
              <a:gdLst>
                <a:gd name="connsiteX0" fmla="*/ 0 w 802507"/>
                <a:gd name="connsiteY0" fmla="*/ 0 h 1179260"/>
                <a:gd name="connsiteX1" fmla="*/ 16628 w 802507"/>
                <a:gd name="connsiteY1" fmla="*/ 0 h 1179260"/>
                <a:gd name="connsiteX2" fmla="*/ 763468 w 802507"/>
                <a:gd name="connsiteY2" fmla="*/ 0 h 1179260"/>
                <a:gd name="connsiteX3" fmla="*/ 802507 w 802507"/>
                <a:gd name="connsiteY3" fmla="*/ 0 h 1179260"/>
                <a:gd name="connsiteX4" fmla="*/ 802507 w 802507"/>
                <a:gd name="connsiteY4" fmla="*/ 1139915 h 1179260"/>
                <a:gd name="connsiteX5" fmla="*/ 737787 w 802507"/>
                <a:gd name="connsiteY5" fmla="*/ 1126800 h 1179260"/>
                <a:gd name="connsiteX6" fmla="*/ 568857 w 802507"/>
                <a:gd name="connsiteY6" fmla="*/ 1179260 h 1179260"/>
                <a:gd name="connsiteX7" fmla="*/ 534851 w 802507"/>
                <a:gd name="connsiteY7" fmla="*/ 1175981 h 1179260"/>
                <a:gd name="connsiteX8" fmla="*/ 534850 w 802507"/>
                <a:gd name="connsiteY8" fmla="*/ 1176024 h 1179260"/>
                <a:gd name="connsiteX9" fmla="*/ 401022 w 802507"/>
                <a:gd name="connsiteY9" fmla="*/ 1126841 h 1179260"/>
                <a:gd name="connsiteX10" fmla="*/ 267194 w 802507"/>
                <a:gd name="connsiteY10" fmla="*/ 1176024 h 1179260"/>
                <a:gd name="connsiteX11" fmla="*/ 267194 w 802507"/>
                <a:gd name="connsiteY11" fmla="*/ 1175981 h 1179260"/>
                <a:gd name="connsiteX12" fmla="*/ 232152 w 802507"/>
                <a:gd name="connsiteY12" fmla="*/ 1179260 h 1179260"/>
                <a:gd name="connsiteX13" fmla="*/ 64609 w 802507"/>
                <a:gd name="connsiteY13" fmla="*/ 1126800 h 1179260"/>
                <a:gd name="connsiteX14" fmla="*/ 0 w 802507"/>
                <a:gd name="connsiteY14" fmla="*/ 1142101 h 1179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02507" h="1179260">
                  <a:moveTo>
                    <a:pt x="0" y="0"/>
                  </a:moveTo>
                  <a:lnTo>
                    <a:pt x="16628" y="0"/>
                  </a:lnTo>
                  <a:cubicBezTo>
                    <a:pt x="135059" y="0"/>
                    <a:pt x="355002" y="0"/>
                    <a:pt x="763468" y="0"/>
                  </a:cubicBezTo>
                  <a:lnTo>
                    <a:pt x="802507" y="0"/>
                  </a:lnTo>
                  <a:lnTo>
                    <a:pt x="802507" y="1139915"/>
                  </a:lnTo>
                  <a:cubicBezTo>
                    <a:pt x="786053" y="1132265"/>
                    <a:pt x="767405" y="1126800"/>
                    <a:pt x="737787" y="1126800"/>
                  </a:cubicBezTo>
                  <a:cubicBezTo>
                    <a:pt x="653322" y="1126800"/>
                    <a:pt x="653322" y="1179260"/>
                    <a:pt x="568857" y="1179260"/>
                  </a:cubicBezTo>
                  <a:cubicBezTo>
                    <a:pt x="555693" y="1179260"/>
                    <a:pt x="544724" y="1178167"/>
                    <a:pt x="534851" y="1175981"/>
                  </a:cubicBezTo>
                  <a:cubicBezTo>
                    <a:pt x="534851" y="1175995"/>
                    <a:pt x="534850" y="1176010"/>
                    <a:pt x="534850" y="1176024"/>
                  </a:cubicBezTo>
                  <a:cubicBezTo>
                    <a:pt x="483294" y="1164002"/>
                    <a:pt x="471227" y="1126841"/>
                    <a:pt x="401022" y="1126841"/>
                  </a:cubicBezTo>
                  <a:cubicBezTo>
                    <a:pt x="329720" y="1126841"/>
                    <a:pt x="318751" y="1164002"/>
                    <a:pt x="267194" y="1176024"/>
                  </a:cubicBezTo>
                  <a:lnTo>
                    <a:pt x="267194" y="1175981"/>
                  </a:lnTo>
                  <a:cubicBezTo>
                    <a:pt x="257339" y="1178167"/>
                    <a:pt x="245293" y="1179260"/>
                    <a:pt x="232152" y="1179260"/>
                  </a:cubicBezTo>
                  <a:cubicBezTo>
                    <a:pt x="147833" y="1179260"/>
                    <a:pt x="147833" y="1126800"/>
                    <a:pt x="64609" y="1126800"/>
                  </a:cubicBezTo>
                  <a:cubicBezTo>
                    <a:pt x="35042" y="1126800"/>
                    <a:pt x="15331" y="1133358"/>
                    <a:pt x="0" y="1142101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351"/>
            </a:p>
          </p:txBody>
        </p:sp>
        <p:sp>
          <p:nvSpPr>
            <p:cNvPr id="7" name="Freeform 38">
              <a:extLst>
                <a:ext uri="{FF2B5EF4-FFF2-40B4-BE49-F238E27FC236}">
                  <a16:creationId xmlns:a16="http://schemas.microsoft.com/office/drawing/2014/main" id="{8AF697E5-CFF8-4824-97FB-D2DBAFD5B279}"/>
                </a:ext>
              </a:extLst>
            </p:cNvPr>
            <p:cNvSpPr>
              <a:spLocks/>
            </p:cNvSpPr>
            <p:nvPr/>
          </p:nvSpPr>
          <p:spPr bwMode="auto">
            <a:xfrm rot="5400000" flipV="1">
              <a:off x="10468018" y="2358529"/>
              <a:ext cx="238017" cy="1179260"/>
            </a:xfrm>
            <a:custGeom>
              <a:avLst/>
              <a:gdLst>
                <a:gd name="T0" fmla="*/ 0 w 244"/>
                <a:gd name="T1" fmla="*/ 0 h 1079"/>
                <a:gd name="T2" fmla="*/ 0 w 244"/>
                <a:gd name="T3" fmla="*/ 1076 h 1079"/>
                <a:gd name="T4" fmla="*/ 31 w 244"/>
                <a:gd name="T5" fmla="*/ 1079 h 1079"/>
                <a:gd name="T6" fmla="*/ 185 w 244"/>
                <a:gd name="T7" fmla="*/ 1031 h 1079"/>
                <a:gd name="T8" fmla="*/ 244 w 244"/>
                <a:gd name="T9" fmla="*/ 1043 h 1079"/>
                <a:gd name="T10" fmla="*/ 244 w 244"/>
                <a:gd name="T11" fmla="*/ 0 h 1079"/>
                <a:gd name="T12" fmla="*/ 0 w 244"/>
                <a:gd name="T13" fmla="*/ 0 h 1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4" h="1079">
                  <a:moveTo>
                    <a:pt x="0" y="0"/>
                  </a:moveTo>
                  <a:cubicBezTo>
                    <a:pt x="0" y="1076"/>
                    <a:pt x="0" y="1076"/>
                    <a:pt x="0" y="1076"/>
                  </a:cubicBezTo>
                  <a:cubicBezTo>
                    <a:pt x="9" y="1078"/>
                    <a:pt x="19" y="1079"/>
                    <a:pt x="31" y="1079"/>
                  </a:cubicBezTo>
                  <a:cubicBezTo>
                    <a:pt x="108" y="1079"/>
                    <a:pt x="108" y="1031"/>
                    <a:pt x="185" y="1031"/>
                  </a:cubicBezTo>
                  <a:cubicBezTo>
                    <a:pt x="212" y="1031"/>
                    <a:pt x="229" y="1036"/>
                    <a:pt x="244" y="1043"/>
                  </a:cubicBezTo>
                  <a:cubicBezTo>
                    <a:pt x="244" y="0"/>
                    <a:pt x="244" y="0"/>
                    <a:pt x="24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 dirty="0"/>
            </a:p>
          </p:txBody>
        </p:sp>
        <p:sp>
          <p:nvSpPr>
            <p:cNvPr id="8" name="Freeform 39">
              <a:extLst>
                <a:ext uri="{FF2B5EF4-FFF2-40B4-BE49-F238E27FC236}">
                  <a16:creationId xmlns:a16="http://schemas.microsoft.com/office/drawing/2014/main" id="{D3E685E6-31F6-4A5C-8533-64AC03D888A2}"/>
                </a:ext>
              </a:extLst>
            </p:cNvPr>
            <p:cNvSpPr>
              <a:spLocks/>
            </p:cNvSpPr>
            <p:nvPr/>
          </p:nvSpPr>
          <p:spPr bwMode="auto">
            <a:xfrm rot="5400000" flipV="1">
              <a:off x="10466400" y="2122129"/>
              <a:ext cx="238017" cy="1176024"/>
            </a:xfrm>
            <a:custGeom>
              <a:avLst/>
              <a:gdLst>
                <a:gd name="T0" fmla="*/ 244 w 244"/>
                <a:gd name="T1" fmla="*/ 0 h 1076"/>
                <a:gd name="T2" fmla="*/ 0 w 244"/>
                <a:gd name="T3" fmla="*/ 0 h 1076"/>
                <a:gd name="T4" fmla="*/ 0 w 244"/>
                <a:gd name="T5" fmla="*/ 1076 h 1076"/>
                <a:gd name="T6" fmla="*/ 122 w 244"/>
                <a:gd name="T7" fmla="*/ 1031 h 1076"/>
                <a:gd name="T8" fmla="*/ 244 w 244"/>
                <a:gd name="T9" fmla="*/ 1076 h 1076"/>
                <a:gd name="T10" fmla="*/ 244 w 244"/>
                <a:gd name="T11" fmla="*/ 0 h 1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4" h="1076">
                  <a:moveTo>
                    <a:pt x="24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76"/>
                    <a:pt x="0" y="1076"/>
                    <a:pt x="0" y="1076"/>
                  </a:cubicBezTo>
                  <a:cubicBezTo>
                    <a:pt x="47" y="1065"/>
                    <a:pt x="57" y="1031"/>
                    <a:pt x="122" y="1031"/>
                  </a:cubicBezTo>
                  <a:cubicBezTo>
                    <a:pt x="186" y="1031"/>
                    <a:pt x="197" y="1065"/>
                    <a:pt x="244" y="1076"/>
                  </a:cubicBezTo>
                  <a:lnTo>
                    <a:pt x="24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  <p:sp>
          <p:nvSpPr>
            <p:cNvPr id="9" name="Freeform 40">
              <a:extLst>
                <a:ext uri="{FF2B5EF4-FFF2-40B4-BE49-F238E27FC236}">
                  <a16:creationId xmlns:a16="http://schemas.microsoft.com/office/drawing/2014/main" id="{94BC9F7E-F670-4CA0-8808-57B3D15C88A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 flipV="1">
              <a:off x="4895070" y="-2035160"/>
              <a:ext cx="713641" cy="9491017"/>
            </a:xfrm>
            <a:custGeom>
              <a:avLst/>
              <a:gdLst>
                <a:gd name="connsiteX0" fmla="*/ 0 w 802507"/>
                <a:gd name="connsiteY0" fmla="*/ 0 h 1137193"/>
                <a:gd name="connsiteX1" fmla="*/ 802507 w 802507"/>
                <a:gd name="connsiteY1" fmla="*/ 0 h 1137193"/>
                <a:gd name="connsiteX2" fmla="*/ 802507 w 802507"/>
                <a:gd name="connsiteY2" fmla="*/ 1137193 h 1137193"/>
                <a:gd name="connsiteX3" fmla="*/ 0 w 802507"/>
                <a:gd name="connsiteY3" fmla="*/ 1137193 h 1137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2507" h="1137193">
                  <a:moveTo>
                    <a:pt x="0" y="0"/>
                  </a:moveTo>
                  <a:lnTo>
                    <a:pt x="802507" y="0"/>
                  </a:lnTo>
                  <a:lnTo>
                    <a:pt x="802507" y="1137193"/>
                  </a:lnTo>
                  <a:lnTo>
                    <a:pt x="0" y="1137193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sz="1351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90BBAC1-40D5-4EBA-B1D2-A9CCCE7F99C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 flipV="1">
              <a:off x="5132883" y="-1797354"/>
              <a:ext cx="238017" cy="9491025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A91911E-7576-4F0E-967A-E13C7BB9D92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 flipV="1">
              <a:off x="5132883" y="-2035369"/>
              <a:ext cx="238017" cy="949102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AF2E84D-702F-4B93-8884-5C63C69D3014}"/>
              </a:ext>
            </a:extLst>
          </p:cNvPr>
          <p:cNvGrpSpPr/>
          <p:nvPr/>
        </p:nvGrpSpPr>
        <p:grpSpPr>
          <a:xfrm>
            <a:off x="1213926" y="3799662"/>
            <a:ext cx="1628263" cy="1115267"/>
            <a:chOff x="875417" y="3103958"/>
            <a:chExt cx="1221197" cy="83645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FD41436B-2914-4766-B9FE-43E5BA9F8206}"/>
                </a:ext>
              </a:extLst>
            </p:cNvPr>
            <p:cNvGrpSpPr/>
            <p:nvPr/>
          </p:nvGrpSpPr>
          <p:grpSpPr>
            <a:xfrm>
              <a:off x="875417" y="3103958"/>
              <a:ext cx="1221197" cy="836450"/>
              <a:chOff x="1238672" y="2215209"/>
              <a:chExt cx="1628262" cy="1115266"/>
            </a:xfrm>
          </p:grpSpPr>
          <p:sp>
            <p:nvSpPr>
              <p:cNvPr id="21" name="Freeform 5">
                <a:extLst>
                  <a:ext uri="{FF2B5EF4-FFF2-40B4-BE49-F238E27FC236}">
                    <a16:creationId xmlns:a16="http://schemas.microsoft.com/office/drawing/2014/main" id="{4C372631-B9B6-4C09-8545-3C90E650B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8672" y="2215209"/>
                <a:ext cx="203626" cy="200798"/>
              </a:xfrm>
              <a:custGeom>
                <a:avLst/>
                <a:gdLst>
                  <a:gd name="T0" fmla="*/ 0 w 720"/>
                  <a:gd name="T1" fmla="*/ 710 h 710"/>
                  <a:gd name="T2" fmla="*/ 720 w 720"/>
                  <a:gd name="T3" fmla="*/ 710 h 710"/>
                  <a:gd name="T4" fmla="*/ 361 w 720"/>
                  <a:gd name="T5" fmla="*/ 0 h 710"/>
                  <a:gd name="T6" fmla="*/ 0 w 720"/>
                  <a:gd name="T7" fmla="*/ 710 h 7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0" h="710">
                    <a:moveTo>
                      <a:pt x="0" y="710"/>
                    </a:moveTo>
                    <a:lnTo>
                      <a:pt x="720" y="710"/>
                    </a:lnTo>
                    <a:lnTo>
                      <a:pt x="361" y="0"/>
                    </a:lnTo>
                    <a:lnTo>
                      <a:pt x="0" y="71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22" name="Freeform 6">
                <a:extLst>
                  <a:ext uri="{FF2B5EF4-FFF2-40B4-BE49-F238E27FC236}">
                    <a16:creationId xmlns:a16="http://schemas.microsoft.com/office/drawing/2014/main" id="{FAFD91BB-8DB5-41FF-96A9-6882A570E1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2708" y="3129646"/>
                <a:ext cx="204226" cy="200827"/>
              </a:xfrm>
              <a:custGeom>
                <a:avLst/>
                <a:gdLst>
                  <a:gd name="T0" fmla="*/ 721 w 721"/>
                  <a:gd name="T1" fmla="*/ 0 h 709"/>
                  <a:gd name="T2" fmla="*/ 0 w 721"/>
                  <a:gd name="T3" fmla="*/ 0 h 709"/>
                  <a:gd name="T4" fmla="*/ 362 w 721"/>
                  <a:gd name="T5" fmla="*/ 709 h 709"/>
                  <a:gd name="T6" fmla="*/ 721 w 721"/>
                  <a:gd name="T7" fmla="*/ 0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1" h="709">
                    <a:moveTo>
                      <a:pt x="721" y="0"/>
                    </a:moveTo>
                    <a:lnTo>
                      <a:pt x="0" y="0"/>
                    </a:lnTo>
                    <a:lnTo>
                      <a:pt x="362" y="709"/>
                    </a:lnTo>
                    <a:lnTo>
                      <a:pt x="721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23" name="Freeform 16">
                <a:extLst>
                  <a:ext uri="{FF2B5EF4-FFF2-40B4-BE49-F238E27FC236}">
                    <a16:creationId xmlns:a16="http://schemas.microsoft.com/office/drawing/2014/main" id="{934D58AA-85A2-4778-9F02-B854674E4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2870" y="2215209"/>
                <a:ext cx="1439866" cy="1115266"/>
              </a:xfrm>
              <a:custGeom>
                <a:avLst/>
                <a:gdLst>
                  <a:gd name="T0" fmla="*/ 721 w 1832"/>
                  <a:gd name="T1" fmla="*/ 1419 h 1419"/>
                  <a:gd name="T2" fmla="*/ 1832 w 1832"/>
                  <a:gd name="T3" fmla="*/ 1419 h 1419"/>
                  <a:gd name="T4" fmla="*/ 1111 w 1832"/>
                  <a:gd name="T5" fmla="*/ 0 h 1419"/>
                  <a:gd name="T6" fmla="*/ 0 w 1832"/>
                  <a:gd name="T7" fmla="*/ 0 h 1419"/>
                  <a:gd name="T8" fmla="*/ 721 w 1832"/>
                  <a:gd name="T9" fmla="*/ 1419 h 1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32" h="1419">
                    <a:moveTo>
                      <a:pt x="721" y="1419"/>
                    </a:moveTo>
                    <a:lnTo>
                      <a:pt x="1832" y="1419"/>
                    </a:lnTo>
                    <a:lnTo>
                      <a:pt x="1111" y="0"/>
                    </a:lnTo>
                    <a:lnTo>
                      <a:pt x="0" y="0"/>
                    </a:lnTo>
                    <a:lnTo>
                      <a:pt x="721" y="1419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sp>
          <p:nvSpPr>
            <p:cNvPr id="20" name="Freeform 18">
              <a:extLst>
                <a:ext uri="{FF2B5EF4-FFF2-40B4-BE49-F238E27FC236}">
                  <a16:creationId xmlns:a16="http://schemas.microsoft.com/office/drawing/2014/main" id="{0EA66F3F-8E02-4AFE-8ABB-A50221B8970E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1379742" y="3356061"/>
              <a:ext cx="192001" cy="297000"/>
            </a:xfrm>
            <a:custGeom>
              <a:avLst/>
              <a:gdLst>
                <a:gd name="T0" fmla="*/ 78 w 108"/>
                <a:gd name="T1" fmla="*/ 144 h 167"/>
                <a:gd name="T2" fmla="*/ 34 w 108"/>
                <a:gd name="T3" fmla="*/ 148 h 167"/>
                <a:gd name="T4" fmla="*/ 30 w 108"/>
                <a:gd name="T5" fmla="*/ 143 h 167"/>
                <a:gd name="T6" fmla="*/ 74 w 108"/>
                <a:gd name="T7" fmla="*/ 139 h 167"/>
                <a:gd name="T8" fmla="*/ 74 w 108"/>
                <a:gd name="T9" fmla="*/ 151 h 167"/>
                <a:gd name="T10" fmla="*/ 30 w 108"/>
                <a:gd name="T11" fmla="*/ 155 h 167"/>
                <a:gd name="T12" fmla="*/ 34 w 108"/>
                <a:gd name="T13" fmla="*/ 161 h 167"/>
                <a:gd name="T14" fmla="*/ 38 w 108"/>
                <a:gd name="T15" fmla="*/ 163 h 167"/>
                <a:gd name="T16" fmla="*/ 66 w 108"/>
                <a:gd name="T17" fmla="*/ 167 h 167"/>
                <a:gd name="T18" fmla="*/ 70 w 108"/>
                <a:gd name="T19" fmla="*/ 161 h 167"/>
                <a:gd name="T20" fmla="*/ 78 w 108"/>
                <a:gd name="T21" fmla="*/ 157 h 167"/>
                <a:gd name="T22" fmla="*/ 74 w 108"/>
                <a:gd name="T23" fmla="*/ 151 h 167"/>
                <a:gd name="T24" fmla="*/ 34 w 108"/>
                <a:gd name="T25" fmla="*/ 128 h 167"/>
                <a:gd name="T26" fmla="*/ 30 w 108"/>
                <a:gd name="T27" fmla="*/ 132 h 167"/>
                <a:gd name="T28" fmla="*/ 74 w 108"/>
                <a:gd name="T29" fmla="*/ 136 h 167"/>
                <a:gd name="T30" fmla="*/ 78 w 108"/>
                <a:gd name="T31" fmla="*/ 132 h 167"/>
                <a:gd name="T32" fmla="*/ 108 w 108"/>
                <a:gd name="T33" fmla="*/ 54 h 167"/>
                <a:gd name="T34" fmla="*/ 76 w 108"/>
                <a:gd name="T35" fmla="*/ 124 h 167"/>
                <a:gd name="T36" fmla="*/ 15 w 108"/>
                <a:gd name="T37" fmla="*/ 91 h 167"/>
                <a:gd name="T38" fmla="*/ 54 w 108"/>
                <a:gd name="T39" fmla="*/ 0 h 167"/>
                <a:gd name="T40" fmla="*/ 54 w 108"/>
                <a:gd name="T41" fmla="*/ 0 h 167"/>
                <a:gd name="T42" fmla="*/ 61 w 108"/>
                <a:gd name="T43" fmla="*/ 116 h 167"/>
                <a:gd name="T44" fmla="*/ 68 w 108"/>
                <a:gd name="T45" fmla="*/ 73 h 167"/>
                <a:gd name="T46" fmla="*/ 63 w 108"/>
                <a:gd name="T47" fmla="*/ 77 h 167"/>
                <a:gd name="T48" fmla="*/ 54 w 108"/>
                <a:gd name="T49" fmla="*/ 69 h 167"/>
                <a:gd name="T50" fmla="*/ 45 w 108"/>
                <a:gd name="T51" fmla="*/ 77 h 167"/>
                <a:gd name="T52" fmla="*/ 40 w 108"/>
                <a:gd name="T53" fmla="*/ 73 h 167"/>
                <a:gd name="T54" fmla="*/ 61 w 108"/>
                <a:gd name="T55" fmla="*/ 116 h 167"/>
                <a:gd name="T56" fmla="*/ 54 w 108"/>
                <a:gd name="T57" fmla="*/ 8 h 167"/>
                <a:gd name="T58" fmla="*/ 54 w 108"/>
                <a:gd name="T59" fmla="*/ 8 h 167"/>
                <a:gd name="T60" fmla="*/ 21 w 108"/>
                <a:gd name="T61" fmla="*/ 85 h 167"/>
                <a:gd name="T62" fmla="*/ 21 w 108"/>
                <a:gd name="T63" fmla="*/ 85 h 167"/>
                <a:gd name="T64" fmla="*/ 35 w 108"/>
                <a:gd name="T65" fmla="*/ 116 h 167"/>
                <a:gd name="T66" fmla="*/ 36 w 108"/>
                <a:gd name="T67" fmla="*/ 73 h 167"/>
                <a:gd name="T68" fmla="*/ 31 w 108"/>
                <a:gd name="T69" fmla="*/ 72 h 167"/>
                <a:gd name="T70" fmla="*/ 35 w 108"/>
                <a:gd name="T71" fmla="*/ 71 h 167"/>
                <a:gd name="T72" fmla="*/ 37 w 108"/>
                <a:gd name="T73" fmla="*/ 68 h 167"/>
                <a:gd name="T74" fmla="*/ 39 w 108"/>
                <a:gd name="T75" fmla="*/ 71 h 167"/>
                <a:gd name="T76" fmla="*/ 42 w 108"/>
                <a:gd name="T77" fmla="*/ 71 h 167"/>
                <a:gd name="T78" fmla="*/ 54 w 108"/>
                <a:gd name="T79" fmla="*/ 67 h 167"/>
                <a:gd name="T80" fmla="*/ 63 w 108"/>
                <a:gd name="T81" fmla="*/ 75 h 167"/>
                <a:gd name="T82" fmla="*/ 67 w 108"/>
                <a:gd name="T83" fmla="*/ 71 h 167"/>
                <a:gd name="T84" fmla="*/ 69 w 108"/>
                <a:gd name="T85" fmla="*/ 69 h 167"/>
                <a:gd name="T86" fmla="*/ 73 w 108"/>
                <a:gd name="T87" fmla="*/ 70 h 167"/>
                <a:gd name="T88" fmla="*/ 76 w 108"/>
                <a:gd name="T89" fmla="*/ 71 h 167"/>
                <a:gd name="T90" fmla="*/ 76 w 108"/>
                <a:gd name="T91" fmla="*/ 73 h 167"/>
                <a:gd name="T92" fmla="*/ 65 w 108"/>
                <a:gd name="T93" fmla="*/ 116 h 167"/>
                <a:gd name="T94" fmla="*/ 74 w 108"/>
                <a:gd name="T95" fmla="*/ 116 h 167"/>
                <a:gd name="T96" fmla="*/ 87 w 108"/>
                <a:gd name="T97" fmla="*/ 85 h 167"/>
                <a:gd name="T98" fmla="*/ 100 w 108"/>
                <a:gd name="T99" fmla="*/ 5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8" h="167">
                  <a:moveTo>
                    <a:pt x="78" y="143"/>
                  </a:moveTo>
                  <a:cubicBezTo>
                    <a:pt x="78" y="144"/>
                    <a:pt x="78" y="144"/>
                    <a:pt x="78" y="144"/>
                  </a:cubicBezTo>
                  <a:cubicBezTo>
                    <a:pt x="78" y="146"/>
                    <a:pt x="77" y="148"/>
                    <a:pt x="74" y="148"/>
                  </a:cubicBezTo>
                  <a:cubicBezTo>
                    <a:pt x="34" y="148"/>
                    <a:pt x="34" y="148"/>
                    <a:pt x="34" y="148"/>
                  </a:cubicBezTo>
                  <a:cubicBezTo>
                    <a:pt x="32" y="148"/>
                    <a:pt x="30" y="146"/>
                    <a:pt x="30" y="144"/>
                  </a:cubicBezTo>
                  <a:cubicBezTo>
                    <a:pt x="30" y="143"/>
                    <a:pt x="30" y="143"/>
                    <a:pt x="30" y="143"/>
                  </a:cubicBezTo>
                  <a:cubicBezTo>
                    <a:pt x="30" y="141"/>
                    <a:pt x="32" y="139"/>
                    <a:pt x="34" y="139"/>
                  </a:cubicBezTo>
                  <a:cubicBezTo>
                    <a:pt x="74" y="139"/>
                    <a:pt x="74" y="139"/>
                    <a:pt x="74" y="139"/>
                  </a:cubicBezTo>
                  <a:cubicBezTo>
                    <a:pt x="77" y="139"/>
                    <a:pt x="78" y="141"/>
                    <a:pt x="78" y="143"/>
                  </a:cubicBezTo>
                  <a:moveTo>
                    <a:pt x="74" y="151"/>
                  </a:moveTo>
                  <a:cubicBezTo>
                    <a:pt x="34" y="151"/>
                    <a:pt x="34" y="151"/>
                    <a:pt x="34" y="151"/>
                  </a:cubicBezTo>
                  <a:cubicBezTo>
                    <a:pt x="32" y="151"/>
                    <a:pt x="30" y="153"/>
                    <a:pt x="30" y="155"/>
                  </a:cubicBezTo>
                  <a:cubicBezTo>
                    <a:pt x="30" y="157"/>
                    <a:pt x="30" y="157"/>
                    <a:pt x="30" y="157"/>
                  </a:cubicBezTo>
                  <a:cubicBezTo>
                    <a:pt x="30" y="159"/>
                    <a:pt x="32" y="161"/>
                    <a:pt x="34" y="161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8" y="163"/>
                    <a:pt x="38" y="163"/>
                    <a:pt x="38" y="163"/>
                  </a:cubicBezTo>
                  <a:cubicBezTo>
                    <a:pt x="38" y="165"/>
                    <a:pt x="40" y="167"/>
                    <a:pt x="42" y="167"/>
                  </a:cubicBezTo>
                  <a:cubicBezTo>
                    <a:pt x="66" y="167"/>
                    <a:pt x="66" y="167"/>
                    <a:pt x="66" y="167"/>
                  </a:cubicBezTo>
                  <a:cubicBezTo>
                    <a:pt x="68" y="167"/>
                    <a:pt x="70" y="165"/>
                    <a:pt x="70" y="163"/>
                  </a:cubicBezTo>
                  <a:cubicBezTo>
                    <a:pt x="70" y="161"/>
                    <a:pt x="70" y="161"/>
                    <a:pt x="70" y="161"/>
                  </a:cubicBezTo>
                  <a:cubicBezTo>
                    <a:pt x="74" y="161"/>
                    <a:pt x="74" y="161"/>
                    <a:pt x="74" y="161"/>
                  </a:cubicBezTo>
                  <a:cubicBezTo>
                    <a:pt x="77" y="161"/>
                    <a:pt x="78" y="159"/>
                    <a:pt x="78" y="157"/>
                  </a:cubicBezTo>
                  <a:cubicBezTo>
                    <a:pt x="78" y="155"/>
                    <a:pt x="78" y="155"/>
                    <a:pt x="78" y="155"/>
                  </a:cubicBezTo>
                  <a:cubicBezTo>
                    <a:pt x="78" y="153"/>
                    <a:pt x="77" y="151"/>
                    <a:pt x="74" y="151"/>
                  </a:cubicBezTo>
                  <a:moveTo>
                    <a:pt x="74" y="128"/>
                  </a:moveTo>
                  <a:cubicBezTo>
                    <a:pt x="34" y="128"/>
                    <a:pt x="34" y="128"/>
                    <a:pt x="34" y="128"/>
                  </a:cubicBezTo>
                  <a:cubicBezTo>
                    <a:pt x="32" y="128"/>
                    <a:pt x="30" y="129"/>
                    <a:pt x="30" y="132"/>
                  </a:cubicBezTo>
                  <a:cubicBezTo>
                    <a:pt x="30" y="132"/>
                    <a:pt x="30" y="132"/>
                    <a:pt x="30" y="132"/>
                  </a:cubicBezTo>
                  <a:cubicBezTo>
                    <a:pt x="30" y="134"/>
                    <a:pt x="32" y="136"/>
                    <a:pt x="34" y="136"/>
                  </a:cubicBezTo>
                  <a:cubicBezTo>
                    <a:pt x="74" y="136"/>
                    <a:pt x="74" y="136"/>
                    <a:pt x="74" y="136"/>
                  </a:cubicBezTo>
                  <a:cubicBezTo>
                    <a:pt x="77" y="136"/>
                    <a:pt x="78" y="134"/>
                    <a:pt x="78" y="132"/>
                  </a:cubicBezTo>
                  <a:cubicBezTo>
                    <a:pt x="78" y="132"/>
                    <a:pt x="78" y="132"/>
                    <a:pt x="78" y="132"/>
                  </a:cubicBezTo>
                  <a:cubicBezTo>
                    <a:pt x="78" y="129"/>
                    <a:pt x="77" y="128"/>
                    <a:pt x="74" y="128"/>
                  </a:cubicBezTo>
                  <a:moveTo>
                    <a:pt x="108" y="54"/>
                  </a:moveTo>
                  <a:cubicBezTo>
                    <a:pt x="108" y="68"/>
                    <a:pt x="102" y="81"/>
                    <a:pt x="93" y="91"/>
                  </a:cubicBezTo>
                  <a:cubicBezTo>
                    <a:pt x="76" y="111"/>
                    <a:pt x="86" y="124"/>
                    <a:pt x="76" y="124"/>
                  </a:cubicBezTo>
                  <a:cubicBezTo>
                    <a:pt x="32" y="124"/>
                    <a:pt x="32" y="124"/>
                    <a:pt x="32" y="124"/>
                  </a:cubicBezTo>
                  <a:cubicBezTo>
                    <a:pt x="22" y="124"/>
                    <a:pt x="33" y="111"/>
                    <a:pt x="15" y="91"/>
                  </a:cubicBezTo>
                  <a:cubicBezTo>
                    <a:pt x="6" y="81"/>
                    <a:pt x="0" y="68"/>
                    <a:pt x="0" y="54"/>
                  </a:cubicBezTo>
                  <a:cubicBezTo>
                    <a:pt x="0" y="24"/>
                    <a:pt x="24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84" y="0"/>
                    <a:pt x="108" y="24"/>
                    <a:pt x="108" y="54"/>
                  </a:cubicBezTo>
                  <a:moveTo>
                    <a:pt x="61" y="116"/>
                  </a:moveTo>
                  <a:cubicBezTo>
                    <a:pt x="69" y="73"/>
                    <a:pt x="69" y="73"/>
                    <a:pt x="69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3" y="77"/>
                    <a:pt x="63" y="77"/>
                    <a:pt x="63" y="77"/>
                  </a:cubicBezTo>
                  <a:cubicBezTo>
                    <a:pt x="63" y="77"/>
                    <a:pt x="63" y="77"/>
                    <a:pt x="63" y="77"/>
                  </a:cubicBezTo>
                  <a:cubicBezTo>
                    <a:pt x="63" y="77"/>
                    <a:pt x="62" y="77"/>
                    <a:pt x="62" y="77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6" y="77"/>
                    <a:pt x="46" y="77"/>
                    <a:pt x="45" y="77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40" y="73"/>
                    <a:pt x="40" y="73"/>
                    <a:pt x="40" y="73"/>
                  </a:cubicBezTo>
                  <a:cubicBezTo>
                    <a:pt x="47" y="116"/>
                    <a:pt x="47" y="116"/>
                    <a:pt x="47" y="116"/>
                  </a:cubicBezTo>
                  <a:lnTo>
                    <a:pt x="61" y="116"/>
                  </a:lnTo>
                  <a:close/>
                  <a:moveTo>
                    <a:pt x="100" y="54"/>
                  </a:moveTo>
                  <a:cubicBezTo>
                    <a:pt x="100" y="29"/>
                    <a:pt x="79" y="8"/>
                    <a:pt x="54" y="8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29" y="8"/>
                    <a:pt x="8" y="29"/>
                    <a:pt x="8" y="54"/>
                  </a:cubicBezTo>
                  <a:cubicBezTo>
                    <a:pt x="8" y="66"/>
                    <a:pt x="13" y="77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21" y="85"/>
                    <a:pt x="21" y="85"/>
                    <a:pt x="21" y="85"/>
                  </a:cubicBezTo>
                  <a:cubicBezTo>
                    <a:pt x="32" y="99"/>
                    <a:pt x="34" y="110"/>
                    <a:pt x="35" y="116"/>
                  </a:cubicBezTo>
                  <a:cubicBezTo>
                    <a:pt x="35" y="116"/>
                    <a:pt x="35" y="116"/>
                    <a:pt x="35" y="116"/>
                  </a:cubicBezTo>
                  <a:cubicBezTo>
                    <a:pt x="43" y="116"/>
                    <a:pt x="43" y="116"/>
                    <a:pt x="43" y="116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2" y="73"/>
                    <a:pt x="31" y="73"/>
                    <a:pt x="31" y="72"/>
                  </a:cubicBezTo>
                  <a:cubicBezTo>
                    <a:pt x="31" y="71"/>
                    <a:pt x="32" y="71"/>
                    <a:pt x="32" y="71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5" y="69"/>
                    <a:pt x="36" y="68"/>
                    <a:pt x="37" y="68"/>
                  </a:cubicBezTo>
                  <a:cubicBezTo>
                    <a:pt x="38" y="67"/>
                    <a:pt x="39" y="68"/>
                    <a:pt x="39" y="69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42" y="71"/>
                    <a:pt x="42" y="71"/>
                    <a:pt x="42" y="71"/>
                  </a:cubicBezTo>
                  <a:cubicBezTo>
                    <a:pt x="42" y="71"/>
                    <a:pt x="42" y="71"/>
                    <a:pt x="42" y="71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54" y="67"/>
                    <a:pt x="55" y="67"/>
                    <a:pt x="55" y="67"/>
                  </a:cubicBezTo>
                  <a:cubicBezTo>
                    <a:pt x="63" y="75"/>
                    <a:pt x="63" y="75"/>
                    <a:pt x="63" y="75"/>
                  </a:cubicBezTo>
                  <a:cubicBezTo>
                    <a:pt x="66" y="71"/>
                    <a:pt x="66" y="71"/>
                    <a:pt x="66" y="71"/>
                  </a:cubicBezTo>
                  <a:cubicBezTo>
                    <a:pt x="66" y="71"/>
                    <a:pt x="67" y="71"/>
                    <a:pt x="67" y="71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69" y="68"/>
                    <a:pt x="70" y="67"/>
                    <a:pt x="72" y="68"/>
                  </a:cubicBezTo>
                  <a:cubicBezTo>
                    <a:pt x="73" y="68"/>
                    <a:pt x="73" y="69"/>
                    <a:pt x="73" y="70"/>
                  </a:cubicBezTo>
                  <a:cubicBezTo>
                    <a:pt x="73" y="71"/>
                    <a:pt x="73" y="71"/>
                    <a:pt x="73" y="71"/>
                  </a:cubicBezTo>
                  <a:cubicBezTo>
                    <a:pt x="76" y="71"/>
                    <a:pt x="76" y="71"/>
                    <a:pt x="76" y="71"/>
                  </a:cubicBezTo>
                  <a:cubicBezTo>
                    <a:pt x="76" y="71"/>
                    <a:pt x="77" y="71"/>
                    <a:pt x="77" y="72"/>
                  </a:cubicBezTo>
                  <a:cubicBezTo>
                    <a:pt x="77" y="73"/>
                    <a:pt x="76" y="73"/>
                    <a:pt x="76" y="7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74" y="116"/>
                    <a:pt x="74" y="116"/>
                    <a:pt x="74" y="116"/>
                  </a:cubicBezTo>
                  <a:cubicBezTo>
                    <a:pt x="74" y="116"/>
                    <a:pt x="74" y="116"/>
                    <a:pt x="74" y="116"/>
                  </a:cubicBezTo>
                  <a:cubicBezTo>
                    <a:pt x="74" y="110"/>
                    <a:pt x="76" y="99"/>
                    <a:pt x="87" y="85"/>
                  </a:cubicBezTo>
                  <a:cubicBezTo>
                    <a:pt x="87" y="85"/>
                    <a:pt x="87" y="85"/>
                    <a:pt x="87" y="85"/>
                  </a:cubicBezTo>
                  <a:cubicBezTo>
                    <a:pt x="87" y="85"/>
                    <a:pt x="87" y="85"/>
                    <a:pt x="87" y="85"/>
                  </a:cubicBezTo>
                  <a:cubicBezTo>
                    <a:pt x="95" y="77"/>
                    <a:pt x="100" y="66"/>
                    <a:pt x="100" y="5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7457EF6-4685-4198-ABED-B05EF06C8CAA}"/>
              </a:ext>
            </a:extLst>
          </p:cNvPr>
          <p:cNvGrpSpPr/>
          <p:nvPr/>
        </p:nvGrpSpPr>
        <p:grpSpPr>
          <a:xfrm>
            <a:off x="3214942" y="3799662"/>
            <a:ext cx="1628263" cy="1115267"/>
            <a:chOff x="2376179" y="3103958"/>
            <a:chExt cx="1221197" cy="836450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C39E944-754C-4B19-B3E7-D95DC8EB5F5D}"/>
                </a:ext>
              </a:extLst>
            </p:cNvPr>
            <p:cNvGrpSpPr/>
            <p:nvPr/>
          </p:nvGrpSpPr>
          <p:grpSpPr>
            <a:xfrm>
              <a:off x="2376179" y="3103958"/>
              <a:ext cx="1221197" cy="836450"/>
              <a:chOff x="1238672" y="2215209"/>
              <a:chExt cx="1628262" cy="1115266"/>
            </a:xfrm>
          </p:grpSpPr>
          <p:sp>
            <p:nvSpPr>
              <p:cNvPr id="27" name="Freeform 5">
                <a:extLst>
                  <a:ext uri="{FF2B5EF4-FFF2-40B4-BE49-F238E27FC236}">
                    <a16:creationId xmlns:a16="http://schemas.microsoft.com/office/drawing/2014/main" id="{6E1D4AFF-52DC-4659-BD6F-15343C5D68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8672" y="2215209"/>
                <a:ext cx="203626" cy="200798"/>
              </a:xfrm>
              <a:custGeom>
                <a:avLst/>
                <a:gdLst>
                  <a:gd name="T0" fmla="*/ 0 w 720"/>
                  <a:gd name="T1" fmla="*/ 710 h 710"/>
                  <a:gd name="T2" fmla="*/ 720 w 720"/>
                  <a:gd name="T3" fmla="*/ 710 h 710"/>
                  <a:gd name="T4" fmla="*/ 361 w 720"/>
                  <a:gd name="T5" fmla="*/ 0 h 710"/>
                  <a:gd name="T6" fmla="*/ 0 w 720"/>
                  <a:gd name="T7" fmla="*/ 710 h 7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0" h="710">
                    <a:moveTo>
                      <a:pt x="0" y="710"/>
                    </a:moveTo>
                    <a:lnTo>
                      <a:pt x="720" y="710"/>
                    </a:lnTo>
                    <a:lnTo>
                      <a:pt x="361" y="0"/>
                    </a:lnTo>
                    <a:lnTo>
                      <a:pt x="0" y="71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28" name="Freeform 6">
                <a:extLst>
                  <a:ext uri="{FF2B5EF4-FFF2-40B4-BE49-F238E27FC236}">
                    <a16:creationId xmlns:a16="http://schemas.microsoft.com/office/drawing/2014/main" id="{698A90CB-6AFC-4C7E-BD6E-04CE8BC0F5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2708" y="3129646"/>
                <a:ext cx="204226" cy="200827"/>
              </a:xfrm>
              <a:custGeom>
                <a:avLst/>
                <a:gdLst>
                  <a:gd name="T0" fmla="*/ 721 w 721"/>
                  <a:gd name="T1" fmla="*/ 0 h 709"/>
                  <a:gd name="T2" fmla="*/ 0 w 721"/>
                  <a:gd name="T3" fmla="*/ 0 h 709"/>
                  <a:gd name="T4" fmla="*/ 362 w 721"/>
                  <a:gd name="T5" fmla="*/ 709 h 709"/>
                  <a:gd name="T6" fmla="*/ 721 w 721"/>
                  <a:gd name="T7" fmla="*/ 0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1" h="709">
                    <a:moveTo>
                      <a:pt x="721" y="0"/>
                    </a:moveTo>
                    <a:lnTo>
                      <a:pt x="0" y="0"/>
                    </a:lnTo>
                    <a:lnTo>
                      <a:pt x="362" y="709"/>
                    </a:lnTo>
                    <a:lnTo>
                      <a:pt x="721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29" name="Freeform 16">
                <a:extLst>
                  <a:ext uri="{FF2B5EF4-FFF2-40B4-BE49-F238E27FC236}">
                    <a16:creationId xmlns:a16="http://schemas.microsoft.com/office/drawing/2014/main" id="{AB14BF12-C3A4-4F7C-B659-F8EEFF44D1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2870" y="2215209"/>
                <a:ext cx="1439866" cy="1115266"/>
              </a:xfrm>
              <a:custGeom>
                <a:avLst/>
                <a:gdLst>
                  <a:gd name="T0" fmla="*/ 721 w 1832"/>
                  <a:gd name="T1" fmla="*/ 1419 h 1419"/>
                  <a:gd name="T2" fmla="*/ 1832 w 1832"/>
                  <a:gd name="T3" fmla="*/ 1419 h 1419"/>
                  <a:gd name="T4" fmla="*/ 1111 w 1832"/>
                  <a:gd name="T5" fmla="*/ 0 h 1419"/>
                  <a:gd name="T6" fmla="*/ 0 w 1832"/>
                  <a:gd name="T7" fmla="*/ 0 h 1419"/>
                  <a:gd name="T8" fmla="*/ 721 w 1832"/>
                  <a:gd name="T9" fmla="*/ 1419 h 1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32" h="1419">
                    <a:moveTo>
                      <a:pt x="721" y="1419"/>
                    </a:moveTo>
                    <a:lnTo>
                      <a:pt x="1832" y="1419"/>
                    </a:lnTo>
                    <a:lnTo>
                      <a:pt x="1111" y="0"/>
                    </a:lnTo>
                    <a:lnTo>
                      <a:pt x="0" y="0"/>
                    </a:lnTo>
                    <a:lnTo>
                      <a:pt x="721" y="141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sp>
          <p:nvSpPr>
            <p:cNvPr id="26" name="Freeform 41">
              <a:extLst>
                <a:ext uri="{FF2B5EF4-FFF2-40B4-BE49-F238E27FC236}">
                  <a16:creationId xmlns:a16="http://schemas.microsoft.com/office/drawing/2014/main" id="{69825169-88CE-4D87-AFD9-2C68B99A9C56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2865839" y="3401245"/>
              <a:ext cx="241879" cy="241877"/>
            </a:xfrm>
            <a:custGeom>
              <a:avLst/>
              <a:gdLst>
                <a:gd name="T0" fmla="*/ 193 w 198"/>
                <a:gd name="T1" fmla="*/ 19 h 198"/>
                <a:gd name="T2" fmla="*/ 185 w 198"/>
                <a:gd name="T3" fmla="*/ 17 h 198"/>
                <a:gd name="T4" fmla="*/ 190 w 198"/>
                <a:gd name="T5" fmla="*/ 21 h 198"/>
                <a:gd name="T6" fmla="*/ 177 w 198"/>
                <a:gd name="T7" fmla="*/ 25 h 198"/>
                <a:gd name="T8" fmla="*/ 182 w 198"/>
                <a:gd name="T9" fmla="*/ 29 h 198"/>
                <a:gd name="T10" fmla="*/ 169 w 198"/>
                <a:gd name="T11" fmla="*/ 32 h 198"/>
                <a:gd name="T12" fmla="*/ 98 w 198"/>
                <a:gd name="T13" fmla="*/ 104 h 198"/>
                <a:gd name="T14" fmla="*/ 94 w 198"/>
                <a:gd name="T15" fmla="*/ 100 h 198"/>
                <a:gd name="T16" fmla="*/ 165 w 198"/>
                <a:gd name="T17" fmla="*/ 29 h 198"/>
                <a:gd name="T18" fmla="*/ 168 w 198"/>
                <a:gd name="T19" fmla="*/ 15 h 198"/>
                <a:gd name="T20" fmla="*/ 173 w 198"/>
                <a:gd name="T21" fmla="*/ 21 h 198"/>
                <a:gd name="T22" fmla="*/ 176 w 198"/>
                <a:gd name="T23" fmla="*/ 7 h 198"/>
                <a:gd name="T24" fmla="*/ 181 w 198"/>
                <a:gd name="T25" fmla="*/ 14 h 198"/>
                <a:gd name="T26" fmla="*/ 179 w 198"/>
                <a:gd name="T27" fmla="*/ 5 h 198"/>
                <a:gd name="T28" fmla="*/ 187 w 198"/>
                <a:gd name="T29" fmla="*/ 8 h 198"/>
                <a:gd name="T30" fmla="*/ 193 w 198"/>
                <a:gd name="T31" fmla="*/ 9 h 198"/>
                <a:gd name="T32" fmla="*/ 198 w 198"/>
                <a:gd name="T33" fmla="*/ 13 h 198"/>
                <a:gd name="T34" fmla="*/ 105 w 198"/>
                <a:gd name="T35" fmla="*/ 81 h 198"/>
                <a:gd name="T36" fmla="*/ 72 w 198"/>
                <a:gd name="T37" fmla="*/ 103 h 198"/>
                <a:gd name="T38" fmla="*/ 119 w 198"/>
                <a:gd name="T39" fmla="*/ 103 h 198"/>
                <a:gd name="T40" fmla="*/ 102 w 198"/>
                <a:gd name="T41" fmla="*/ 108 h 198"/>
                <a:gd name="T42" fmla="*/ 96 w 198"/>
                <a:gd name="T43" fmla="*/ 110 h 198"/>
                <a:gd name="T44" fmla="*/ 88 w 198"/>
                <a:gd name="T45" fmla="*/ 103 h 198"/>
                <a:gd name="T46" fmla="*/ 90 w 198"/>
                <a:gd name="T47" fmla="*/ 96 h 198"/>
                <a:gd name="T48" fmla="*/ 95 w 198"/>
                <a:gd name="T49" fmla="*/ 44 h 198"/>
                <a:gd name="T50" fmla="*/ 95 w 198"/>
                <a:gd name="T51" fmla="*/ 162 h 198"/>
                <a:gd name="T52" fmla="*/ 143 w 198"/>
                <a:gd name="T53" fmla="*/ 68 h 198"/>
                <a:gd name="T54" fmla="*/ 139 w 198"/>
                <a:gd name="T55" fmla="*/ 103 h 198"/>
                <a:gd name="T56" fmla="*/ 52 w 198"/>
                <a:gd name="T57" fmla="*/ 103 h 198"/>
                <a:gd name="T58" fmla="*/ 119 w 198"/>
                <a:gd name="T59" fmla="*/ 67 h 198"/>
                <a:gd name="T60" fmla="*/ 157 w 198"/>
                <a:gd name="T61" fmla="*/ 54 h 198"/>
                <a:gd name="T62" fmla="*/ 95 w 198"/>
                <a:gd name="T63" fmla="*/ 182 h 198"/>
                <a:gd name="T64" fmla="*/ 95 w 198"/>
                <a:gd name="T65" fmla="*/ 24 h 198"/>
                <a:gd name="T66" fmla="*/ 156 w 198"/>
                <a:gd name="T67" fmla="*/ 30 h 198"/>
                <a:gd name="T68" fmla="*/ 0 w 198"/>
                <a:gd name="T69" fmla="*/ 103 h 198"/>
                <a:gd name="T70" fmla="*/ 190 w 198"/>
                <a:gd name="T71" fmla="*/ 103 h 198"/>
                <a:gd name="T72" fmla="*/ 157 w 198"/>
                <a:gd name="T73" fmla="*/ 5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8" h="198">
                  <a:moveTo>
                    <a:pt x="198" y="13"/>
                  </a:moveTo>
                  <a:cubicBezTo>
                    <a:pt x="193" y="19"/>
                    <a:pt x="193" y="19"/>
                    <a:pt x="193" y="19"/>
                  </a:cubicBezTo>
                  <a:cubicBezTo>
                    <a:pt x="185" y="17"/>
                    <a:pt x="185" y="17"/>
                    <a:pt x="185" y="17"/>
                  </a:cubicBezTo>
                  <a:cubicBezTo>
                    <a:pt x="185" y="17"/>
                    <a:pt x="185" y="17"/>
                    <a:pt x="185" y="17"/>
                  </a:cubicBezTo>
                  <a:cubicBezTo>
                    <a:pt x="183" y="19"/>
                    <a:pt x="183" y="19"/>
                    <a:pt x="183" y="19"/>
                  </a:cubicBezTo>
                  <a:cubicBezTo>
                    <a:pt x="190" y="21"/>
                    <a:pt x="190" y="21"/>
                    <a:pt x="190" y="21"/>
                  </a:cubicBezTo>
                  <a:cubicBezTo>
                    <a:pt x="185" y="27"/>
                    <a:pt x="185" y="27"/>
                    <a:pt x="185" y="27"/>
                  </a:cubicBezTo>
                  <a:cubicBezTo>
                    <a:pt x="177" y="25"/>
                    <a:pt x="177" y="25"/>
                    <a:pt x="177" y="25"/>
                  </a:cubicBezTo>
                  <a:cubicBezTo>
                    <a:pt x="175" y="27"/>
                    <a:pt x="175" y="27"/>
                    <a:pt x="175" y="27"/>
                  </a:cubicBezTo>
                  <a:cubicBezTo>
                    <a:pt x="182" y="29"/>
                    <a:pt x="182" y="29"/>
                    <a:pt x="182" y="29"/>
                  </a:cubicBezTo>
                  <a:cubicBezTo>
                    <a:pt x="177" y="35"/>
                    <a:pt x="177" y="35"/>
                    <a:pt x="177" y="35"/>
                  </a:cubicBezTo>
                  <a:cubicBezTo>
                    <a:pt x="169" y="32"/>
                    <a:pt x="169" y="32"/>
                    <a:pt x="169" y="32"/>
                  </a:cubicBezTo>
                  <a:cubicBezTo>
                    <a:pt x="107" y="95"/>
                    <a:pt x="107" y="95"/>
                    <a:pt x="107" y="95"/>
                  </a:cubicBezTo>
                  <a:cubicBezTo>
                    <a:pt x="98" y="104"/>
                    <a:pt x="98" y="104"/>
                    <a:pt x="98" y="104"/>
                  </a:cubicBezTo>
                  <a:cubicBezTo>
                    <a:pt x="97" y="105"/>
                    <a:pt x="95" y="105"/>
                    <a:pt x="94" y="104"/>
                  </a:cubicBezTo>
                  <a:cubicBezTo>
                    <a:pt x="93" y="103"/>
                    <a:pt x="93" y="101"/>
                    <a:pt x="94" y="100"/>
                  </a:cubicBezTo>
                  <a:cubicBezTo>
                    <a:pt x="103" y="91"/>
                    <a:pt x="103" y="91"/>
                    <a:pt x="103" y="91"/>
                  </a:cubicBezTo>
                  <a:cubicBezTo>
                    <a:pt x="165" y="29"/>
                    <a:pt x="165" y="29"/>
                    <a:pt x="165" y="29"/>
                  </a:cubicBezTo>
                  <a:cubicBezTo>
                    <a:pt x="163" y="21"/>
                    <a:pt x="163" y="21"/>
                    <a:pt x="163" y="21"/>
                  </a:cubicBezTo>
                  <a:cubicBezTo>
                    <a:pt x="168" y="15"/>
                    <a:pt x="168" y="15"/>
                    <a:pt x="168" y="15"/>
                  </a:cubicBezTo>
                  <a:cubicBezTo>
                    <a:pt x="171" y="24"/>
                    <a:pt x="171" y="24"/>
                    <a:pt x="171" y="24"/>
                  </a:cubicBezTo>
                  <a:cubicBezTo>
                    <a:pt x="173" y="21"/>
                    <a:pt x="173" y="21"/>
                    <a:pt x="173" y="21"/>
                  </a:cubicBezTo>
                  <a:cubicBezTo>
                    <a:pt x="171" y="13"/>
                    <a:pt x="171" y="13"/>
                    <a:pt x="171" y="13"/>
                  </a:cubicBezTo>
                  <a:cubicBezTo>
                    <a:pt x="176" y="7"/>
                    <a:pt x="176" y="7"/>
                    <a:pt x="176" y="7"/>
                  </a:cubicBezTo>
                  <a:cubicBezTo>
                    <a:pt x="179" y="16"/>
                    <a:pt x="179" y="16"/>
                    <a:pt x="179" y="16"/>
                  </a:cubicBezTo>
                  <a:cubicBezTo>
                    <a:pt x="181" y="14"/>
                    <a:pt x="181" y="14"/>
                    <a:pt x="181" y="14"/>
                  </a:cubicBezTo>
                  <a:cubicBezTo>
                    <a:pt x="181" y="13"/>
                    <a:pt x="181" y="13"/>
                    <a:pt x="181" y="13"/>
                  </a:cubicBezTo>
                  <a:cubicBezTo>
                    <a:pt x="179" y="5"/>
                    <a:pt x="179" y="5"/>
                    <a:pt x="179" y="5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87" y="8"/>
                    <a:pt x="187" y="8"/>
                    <a:pt x="187" y="8"/>
                  </a:cubicBezTo>
                  <a:cubicBezTo>
                    <a:pt x="189" y="5"/>
                    <a:pt x="189" y="5"/>
                    <a:pt x="189" y="5"/>
                  </a:cubicBezTo>
                  <a:cubicBezTo>
                    <a:pt x="193" y="9"/>
                    <a:pt x="193" y="9"/>
                    <a:pt x="193" y="9"/>
                  </a:cubicBezTo>
                  <a:cubicBezTo>
                    <a:pt x="191" y="11"/>
                    <a:pt x="191" y="11"/>
                    <a:pt x="191" y="11"/>
                  </a:cubicBezTo>
                  <a:lnTo>
                    <a:pt x="198" y="13"/>
                  </a:lnTo>
                  <a:close/>
                  <a:moveTo>
                    <a:pt x="90" y="96"/>
                  </a:moveTo>
                  <a:cubicBezTo>
                    <a:pt x="105" y="81"/>
                    <a:pt x="105" y="81"/>
                    <a:pt x="105" y="81"/>
                  </a:cubicBezTo>
                  <a:cubicBezTo>
                    <a:pt x="102" y="80"/>
                    <a:pt x="99" y="79"/>
                    <a:pt x="95" y="79"/>
                  </a:cubicBezTo>
                  <a:cubicBezTo>
                    <a:pt x="82" y="79"/>
                    <a:pt x="72" y="90"/>
                    <a:pt x="72" y="103"/>
                  </a:cubicBezTo>
                  <a:cubicBezTo>
                    <a:pt x="72" y="116"/>
                    <a:pt x="82" y="127"/>
                    <a:pt x="95" y="127"/>
                  </a:cubicBezTo>
                  <a:cubicBezTo>
                    <a:pt x="108" y="127"/>
                    <a:pt x="119" y="116"/>
                    <a:pt x="119" y="103"/>
                  </a:cubicBezTo>
                  <a:cubicBezTo>
                    <a:pt x="119" y="99"/>
                    <a:pt x="118" y="96"/>
                    <a:pt x="117" y="93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1" y="110"/>
                    <a:pt x="99" y="111"/>
                    <a:pt x="96" y="111"/>
                  </a:cubicBezTo>
                  <a:cubicBezTo>
                    <a:pt x="96" y="111"/>
                    <a:pt x="96" y="110"/>
                    <a:pt x="96" y="110"/>
                  </a:cubicBezTo>
                  <a:cubicBezTo>
                    <a:pt x="96" y="111"/>
                    <a:pt x="96" y="111"/>
                    <a:pt x="95" y="111"/>
                  </a:cubicBezTo>
                  <a:cubicBezTo>
                    <a:pt x="91" y="111"/>
                    <a:pt x="88" y="107"/>
                    <a:pt x="88" y="103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88" y="100"/>
                    <a:pt x="88" y="98"/>
                    <a:pt x="90" y="96"/>
                  </a:cubicBezTo>
                  <a:close/>
                  <a:moveTo>
                    <a:pt x="131" y="55"/>
                  </a:moveTo>
                  <a:cubicBezTo>
                    <a:pt x="121" y="48"/>
                    <a:pt x="109" y="44"/>
                    <a:pt x="95" y="44"/>
                  </a:cubicBezTo>
                  <a:cubicBezTo>
                    <a:pt x="63" y="44"/>
                    <a:pt x="36" y="70"/>
                    <a:pt x="36" y="103"/>
                  </a:cubicBezTo>
                  <a:cubicBezTo>
                    <a:pt x="36" y="136"/>
                    <a:pt x="63" y="162"/>
                    <a:pt x="95" y="162"/>
                  </a:cubicBezTo>
                  <a:cubicBezTo>
                    <a:pt x="128" y="162"/>
                    <a:pt x="155" y="136"/>
                    <a:pt x="155" y="103"/>
                  </a:cubicBezTo>
                  <a:cubicBezTo>
                    <a:pt x="155" y="90"/>
                    <a:pt x="150" y="77"/>
                    <a:pt x="143" y="68"/>
                  </a:cubicBezTo>
                  <a:cubicBezTo>
                    <a:pt x="131" y="79"/>
                    <a:pt x="131" y="79"/>
                    <a:pt x="131" y="79"/>
                  </a:cubicBezTo>
                  <a:cubicBezTo>
                    <a:pt x="136" y="86"/>
                    <a:pt x="139" y="94"/>
                    <a:pt x="139" y="103"/>
                  </a:cubicBezTo>
                  <a:cubicBezTo>
                    <a:pt x="139" y="127"/>
                    <a:pt x="119" y="146"/>
                    <a:pt x="95" y="146"/>
                  </a:cubicBezTo>
                  <a:cubicBezTo>
                    <a:pt x="71" y="146"/>
                    <a:pt x="52" y="127"/>
                    <a:pt x="52" y="103"/>
                  </a:cubicBezTo>
                  <a:cubicBezTo>
                    <a:pt x="52" y="79"/>
                    <a:pt x="71" y="60"/>
                    <a:pt x="95" y="60"/>
                  </a:cubicBezTo>
                  <a:cubicBezTo>
                    <a:pt x="104" y="60"/>
                    <a:pt x="112" y="62"/>
                    <a:pt x="119" y="67"/>
                  </a:cubicBezTo>
                  <a:lnTo>
                    <a:pt x="131" y="55"/>
                  </a:lnTo>
                  <a:close/>
                  <a:moveTo>
                    <a:pt x="157" y="54"/>
                  </a:moveTo>
                  <a:cubicBezTo>
                    <a:pt x="168" y="67"/>
                    <a:pt x="174" y="84"/>
                    <a:pt x="174" y="103"/>
                  </a:cubicBezTo>
                  <a:cubicBezTo>
                    <a:pt x="174" y="146"/>
                    <a:pt x="139" y="182"/>
                    <a:pt x="95" y="182"/>
                  </a:cubicBezTo>
                  <a:cubicBezTo>
                    <a:pt x="52" y="182"/>
                    <a:pt x="16" y="146"/>
                    <a:pt x="16" y="103"/>
                  </a:cubicBezTo>
                  <a:cubicBezTo>
                    <a:pt x="16" y="59"/>
                    <a:pt x="52" y="24"/>
                    <a:pt x="95" y="24"/>
                  </a:cubicBezTo>
                  <a:cubicBezTo>
                    <a:pt x="114" y="24"/>
                    <a:pt x="131" y="30"/>
                    <a:pt x="145" y="41"/>
                  </a:cubicBezTo>
                  <a:cubicBezTo>
                    <a:pt x="156" y="30"/>
                    <a:pt x="156" y="30"/>
                    <a:pt x="156" y="30"/>
                  </a:cubicBezTo>
                  <a:cubicBezTo>
                    <a:pt x="140" y="16"/>
                    <a:pt x="118" y="8"/>
                    <a:pt x="95" y="8"/>
                  </a:cubicBezTo>
                  <a:cubicBezTo>
                    <a:pt x="43" y="8"/>
                    <a:pt x="0" y="50"/>
                    <a:pt x="0" y="103"/>
                  </a:cubicBezTo>
                  <a:cubicBezTo>
                    <a:pt x="0" y="155"/>
                    <a:pt x="43" y="198"/>
                    <a:pt x="95" y="198"/>
                  </a:cubicBezTo>
                  <a:cubicBezTo>
                    <a:pt x="148" y="198"/>
                    <a:pt x="190" y="155"/>
                    <a:pt x="190" y="103"/>
                  </a:cubicBezTo>
                  <a:cubicBezTo>
                    <a:pt x="190" y="80"/>
                    <a:pt x="182" y="59"/>
                    <a:pt x="168" y="42"/>
                  </a:cubicBezTo>
                  <a:lnTo>
                    <a:pt x="157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5D55C40-1D57-4EE2-92AF-4A3D4002CA62}"/>
              </a:ext>
            </a:extLst>
          </p:cNvPr>
          <p:cNvGrpSpPr/>
          <p:nvPr/>
        </p:nvGrpSpPr>
        <p:grpSpPr>
          <a:xfrm>
            <a:off x="5215958" y="3799662"/>
            <a:ext cx="1628263" cy="1115267"/>
            <a:chOff x="3876941" y="3103958"/>
            <a:chExt cx="1221197" cy="836450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6817CCB3-3D4B-49A6-B4F1-B95713570973}"/>
                </a:ext>
              </a:extLst>
            </p:cNvPr>
            <p:cNvGrpSpPr/>
            <p:nvPr/>
          </p:nvGrpSpPr>
          <p:grpSpPr>
            <a:xfrm>
              <a:off x="3876941" y="3103958"/>
              <a:ext cx="1221197" cy="836450"/>
              <a:chOff x="1238672" y="2215209"/>
              <a:chExt cx="1628262" cy="1115266"/>
            </a:xfrm>
          </p:grpSpPr>
          <p:sp>
            <p:nvSpPr>
              <p:cNvPr id="33" name="Freeform 5">
                <a:extLst>
                  <a:ext uri="{FF2B5EF4-FFF2-40B4-BE49-F238E27FC236}">
                    <a16:creationId xmlns:a16="http://schemas.microsoft.com/office/drawing/2014/main" id="{328CACC8-30AB-4226-A14E-086253343C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8672" y="2215209"/>
                <a:ext cx="203626" cy="200798"/>
              </a:xfrm>
              <a:custGeom>
                <a:avLst/>
                <a:gdLst>
                  <a:gd name="T0" fmla="*/ 0 w 720"/>
                  <a:gd name="T1" fmla="*/ 710 h 710"/>
                  <a:gd name="T2" fmla="*/ 720 w 720"/>
                  <a:gd name="T3" fmla="*/ 710 h 710"/>
                  <a:gd name="T4" fmla="*/ 361 w 720"/>
                  <a:gd name="T5" fmla="*/ 0 h 710"/>
                  <a:gd name="T6" fmla="*/ 0 w 720"/>
                  <a:gd name="T7" fmla="*/ 710 h 7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0" h="710">
                    <a:moveTo>
                      <a:pt x="0" y="710"/>
                    </a:moveTo>
                    <a:lnTo>
                      <a:pt x="720" y="710"/>
                    </a:lnTo>
                    <a:lnTo>
                      <a:pt x="361" y="0"/>
                    </a:lnTo>
                    <a:lnTo>
                      <a:pt x="0" y="71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34" name="Freeform 6">
                <a:extLst>
                  <a:ext uri="{FF2B5EF4-FFF2-40B4-BE49-F238E27FC236}">
                    <a16:creationId xmlns:a16="http://schemas.microsoft.com/office/drawing/2014/main" id="{D32A1245-907E-4167-85CB-AE1F085369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2708" y="3129646"/>
                <a:ext cx="204226" cy="200827"/>
              </a:xfrm>
              <a:custGeom>
                <a:avLst/>
                <a:gdLst>
                  <a:gd name="T0" fmla="*/ 721 w 721"/>
                  <a:gd name="T1" fmla="*/ 0 h 709"/>
                  <a:gd name="T2" fmla="*/ 0 w 721"/>
                  <a:gd name="T3" fmla="*/ 0 h 709"/>
                  <a:gd name="T4" fmla="*/ 362 w 721"/>
                  <a:gd name="T5" fmla="*/ 709 h 709"/>
                  <a:gd name="T6" fmla="*/ 721 w 721"/>
                  <a:gd name="T7" fmla="*/ 0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1" h="709">
                    <a:moveTo>
                      <a:pt x="721" y="0"/>
                    </a:moveTo>
                    <a:lnTo>
                      <a:pt x="0" y="0"/>
                    </a:lnTo>
                    <a:lnTo>
                      <a:pt x="362" y="709"/>
                    </a:lnTo>
                    <a:lnTo>
                      <a:pt x="721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35" name="Freeform 16">
                <a:extLst>
                  <a:ext uri="{FF2B5EF4-FFF2-40B4-BE49-F238E27FC236}">
                    <a16:creationId xmlns:a16="http://schemas.microsoft.com/office/drawing/2014/main" id="{CEA65343-EAC7-4BF0-95A5-DA8BD8D00E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2870" y="2215209"/>
                <a:ext cx="1439866" cy="1115266"/>
              </a:xfrm>
              <a:custGeom>
                <a:avLst/>
                <a:gdLst>
                  <a:gd name="T0" fmla="*/ 721 w 1832"/>
                  <a:gd name="T1" fmla="*/ 1419 h 1419"/>
                  <a:gd name="T2" fmla="*/ 1832 w 1832"/>
                  <a:gd name="T3" fmla="*/ 1419 h 1419"/>
                  <a:gd name="T4" fmla="*/ 1111 w 1832"/>
                  <a:gd name="T5" fmla="*/ 0 h 1419"/>
                  <a:gd name="T6" fmla="*/ 0 w 1832"/>
                  <a:gd name="T7" fmla="*/ 0 h 1419"/>
                  <a:gd name="T8" fmla="*/ 721 w 1832"/>
                  <a:gd name="T9" fmla="*/ 1419 h 1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32" h="1419">
                    <a:moveTo>
                      <a:pt x="721" y="1419"/>
                    </a:moveTo>
                    <a:lnTo>
                      <a:pt x="1832" y="1419"/>
                    </a:lnTo>
                    <a:lnTo>
                      <a:pt x="1111" y="0"/>
                    </a:lnTo>
                    <a:lnTo>
                      <a:pt x="0" y="0"/>
                    </a:lnTo>
                    <a:lnTo>
                      <a:pt x="721" y="141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sp>
          <p:nvSpPr>
            <p:cNvPr id="32" name="Freeform 78">
              <a:extLst>
                <a:ext uri="{FF2B5EF4-FFF2-40B4-BE49-F238E27FC236}">
                  <a16:creationId xmlns:a16="http://schemas.microsoft.com/office/drawing/2014/main" id="{49D14ABE-B318-4CBB-96A9-CADE13BB5F17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4343366" y="3401245"/>
              <a:ext cx="288347" cy="241877"/>
            </a:xfrm>
            <a:custGeom>
              <a:avLst/>
              <a:gdLst>
                <a:gd name="T0" fmla="*/ 138 w 202"/>
                <a:gd name="T1" fmla="*/ 142 h 169"/>
                <a:gd name="T2" fmla="*/ 142 w 202"/>
                <a:gd name="T3" fmla="*/ 153 h 169"/>
                <a:gd name="T4" fmla="*/ 126 w 202"/>
                <a:gd name="T5" fmla="*/ 153 h 169"/>
                <a:gd name="T6" fmla="*/ 97 w 202"/>
                <a:gd name="T7" fmla="*/ 148 h 169"/>
                <a:gd name="T8" fmla="*/ 86 w 202"/>
                <a:gd name="T9" fmla="*/ 151 h 169"/>
                <a:gd name="T10" fmla="*/ 71 w 202"/>
                <a:gd name="T11" fmla="*/ 147 h 169"/>
                <a:gd name="T12" fmla="*/ 60 w 202"/>
                <a:gd name="T13" fmla="*/ 147 h 169"/>
                <a:gd name="T14" fmla="*/ 60 w 202"/>
                <a:gd name="T15" fmla="*/ 73 h 169"/>
                <a:gd name="T16" fmla="*/ 80 w 202"/>
                <a:gd name="T17" fmla="*/ 70 h 169"/>
                <a:gd name="T18" fmla="*/ 101 w 202"/>
                <a:gd name="T19" fmla="*/ 48 h 169"/>
                <a:gd name="T20" fmla="*/ 122 w 202"/>
                <a:gd name="T21" fmla="*/ 21 h 169"/>
                <a:gd name="T22" fmla="*/ 133 w 202"/>
                <a:gd name="T23" fmla="*/ 3 h 169"/>
                <a:gd name="T24" fmla="*/ 144 w 202"/>
                <a:gd name="T25" fmla="*/ 29 h 169"/>
                <a:gd name="T26" fmla="*/ 131 w 202"/>
                <a:gd name="T27" fmla="*/ 67 h 169"/>
                <a:gd name="T28" fmla="*/ 131 w 202"/>
                <a:gd name="T29" fmla="*/ 91 h 169"/>
                <a:gd name="T30" fmla="*/ 122 w 202"/>
                <a:gd name="T31" fmla="*/ 113 h 169"/>
                <a:gd name="T32" fmla="*/ 135 w 202"/>
                <a:gd name="T33" fmla="*/ 98 h 169"/>
                <a:gd name="T34" fmla="*/ 140 w 202"/>
                <a:gd name="T35" fmla="*/ 70 h 169"/>
                <a:gd name="T36" fmla="*/ 145 w 202"/>
                <a:gd name="T37" fmla="*/ 66 h 169"/>
                <a:gd name="T38" fmla="*/ 142 w 202"/>
                <a:gd name="T39" fmla="*/ 76 h 169"/>
                <a:gd name="T40" fmla="*/ 148 w 202"/>
                <a:gd name="T41" fmla="*/ 90 h 169"/>
                <a:gd name="T42" fmla="*/ 146 w 202"/>
                <a:gd name="T43" fmla="*/ 98 h 169"/>
                <a:gd name="T44" fmla="*/ 148 w 202"/>
                <a:gd name="T45" fmla="*/ 107 h 169"/>
                <a:gd name="T46" fmla="*/ 142 w 202"/>
                <a:gd name="T47" fmla="*/ 120 h 169"/>
                <a:gd name="T48" fmla="*/ 144 w 202"/>
                <a:gd name="T49" fmla="*/ 129 h 169"/>
                <a:gd name="T50" fmla="*/ 138 w 202"/>
                <a:gd name="T51" fmla="*/ 142 h 169"/>
                <a:gd name="T52" fmla="*/ 202 w 202"/>
                <a:gd name="T53" fmla="*/ 98 h 169"/>
                <a:gd name="T54" fmla="*/ 190 w 202"/>
                <a:gd name="T55" fmla="*/ 87 h 169"/>
                <a:gd name="T56" fmla="*/ 184 w 202"/>
                <a:gd name="T57" fmla="*/ 87 h 169"/>
                <a:gd name="T58" fmla="*/ 194 w 202"/>
                <a:gd name="T59" fmla="*/ 76 h 169"/>
                <a:gd name="T60" fmla="*/ 182 w 202"/>
                <a:gd name="T61" fmla="*/ 65 h 169"/>
                <a:gd name="T62" fmla="*/ 159 w 202"/>
                <a:gd name="T63" fmla="*/ 65 h 169"/>
                <a:gd name="T64" fmla="*/ 148 w 202"/>
                <a:gd name="T65" fmla="*/ 76 h 169"/>
                <a:gd name="T66" fmla="*/ 160 w 202"/>
                <a:gd name="T67" fmla="*/ 87 h 169"/>
                <a:gd name="T68" fmla="*/ 161 w 202"/>
                <a:gd name="T69" fmla="*/ 87 h 169"/>
                <a:gd name="T70" fmla="*/ 152 w 202"/>
                <a:gd name="T71" fmla="*/ 98 h 169"/>
                <a:gd name="T72" fmla="*/ 161 w 202"/>
                <a:gd name="T73" fmla="*/ 109 h 169"/>
                <a:gd name="T74" fmla="*/ 160 w 202"/>
                <a:gd name="T75" fmla="*/ 109 h 169"/>
                <a:gd name="T76" fmla="*/ 148 w 202"/>
                <a:gd name="T77" fmla="*/ 120 h 169"/>
                <a:gd name="T78" fmla="*/ 157 w 202"/>
                <a:gd name="T79" fmla="*/ 131 h 169"/>
                <a:gd name="T80" fmla="*/ 156 w 202"/>
                <a:gd name="T81" fmla="*/ 131 h 169"/>
                <a:gd name="T82" fmla="*/ 144 w 202"/>
                <a:gd name="T83" fmla="*/ 142 h 169"/>
                <a:gd name="T84" fmla="*/ 156 w 202"/>
                <a:gd name="T85" fmla="*/ 153 h 169"/>
                <a:gd name="T86" fmla="*/ 167 w 202"/>
                <a:gd name="T87" fmla="*/ 153 h 169"/>
                <a:gd name="T88" fmla="*/ 179 w 202"/>
                <a:gd name="T89" fmla="*/ 153 h 169"/>
                <a:gd name="T90" fmla="*/ 191 w 202"/>
                <a:gd name="T91" fmla="*/ 142 h 169"/>
                <a:gd name="T92" fmla="*/ 181 w 202"/>
                <a:gd name="T93" fmla="*/ 131 h 169"/>
                <a:gd name="T94" fmla="*/ 186 w 202"/>
                <a:gd name="T95" fmla="*/ 131 h 169"/>
                <a:gd name="T96" fmla="*/ 198 w 202"/>
                <a:gd name="T97" fmla="*/ 120 h 169"/>
                <a:gd name="T98" fmla="*/ 189 w 202"/>
                <a:gd name="T99" fmla="*/ 109 h 169"/>
                <a:gd name="T100" fmla="*/ 190 w 202"/>
                <a:gd name="T101" fmla="*/ 109 h 169"/>
                <a:gd name="T102" fmla="*/ 202 w 202"/>
                <a:gd name="T103" fmla="*/ 98 h 169"/>
                <a:gd name="T104" fmla="*/ 0 w 202"/>
                <a:gd name="T105" fmla="*/ 66 h 169"/>
                <a:gd name="T106" fmla="*/ 53 w 202"/>
                <a:gd name="T107" fmla="*/ 66 h 169"/>
                <a:gd name="T108" fmla="*/ 53 w 202"/>
                <a:gd name="T109" fmla="*/ 169 h 169"/>
                <a:gd name="T110" fmla="*/ 0 w 202"/>
                <a:gd name="T111" fmla="*/ 169 h 169"/>
                <a:gd name="T112" fmla="*/ 0 w 202"/>
                <a:gd name="T113" fmla="*/ 66 h 169"/>
                <a:gd name="T114" fmla="*/ 32 w 202"/>
                <a:gd name="T115" fmla="*/ 152 h 169"/>
                <a:gd name="T116" fmla="*/ 38 w 202"/>
                <a:gd name="T117" fmla="*/ 159 h 169"/>
                <a:gd name="T118" fmla="*/ 45 w 202"/>
                <a:gd name="T119" fmla="*/ 152 h 169"/>
                <a:gd name="T120" fmla="*/ 38 w 202"/>
                <a:gd name="T121" fmla="*/ 146 h 169"/>
                <a:gd name="T122" fmla="*/ 32 w 202"/>
                <a:gd name="T123" fmla="*/ 152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2" h="169">
                  <a:moveTo>
                    <a:pt x="138" y="142"/>
                  </a:moveTo>
                  <a:cubicBezTo>
                    <a:pt x="138" y="146"/>
                    <a:pt x="139" y="150"/>
                    <a:pt x="142" y="153"/>
                  </a:cubicBezTo>
                  <a:cubicBezTo>
                    <a:pt x="126" y="153"/>
                    <a:pt x="126" y="153"/>
                    <a:pt x="126" y="153"/>
                  </a:cubicBezTo>
                  <a:cubicBezTo>
                    <a:pt x="119" y="153"/>
                    <a:pt x="102" y="148"/>
                    <a:pt x="97" y="148"/>
                  </a:cubicBezTo>
                  <a:cubicBezTo>
                    <a:pt x="92" y="148"/>
                    <a:pt x="90" y="151"/>
                    <a:pt x="86" y="151"/>
                  </a:cubicBezTo>
                  <a:cubicBezTo>
                    <a:pt x="82" y="151"/>
                    <a:pt x="75" y="147"/>
                    <a:pt x="71" y="147"/>
                  </a:cubicBezTo>
                  <a:cubicBezTo>
                    <a:pt x="60" y="147"/>
                    <a:pt x="60" y="147"/>
                    <a:pt x="60" y="147"/>
                  </a:cubicBezTo>
                  <a:cubicBezTo>
                    <a:pt x="60" y="73"/>
                    <a:pt x="60" y="73"/>
                    <a:pt x="60" y="73"/>
                  </a:cubicBezTo>
                  <a:cubicBezTo>
                    <a:pt x="64" y="73"/>
                    <a:pt x="73" y="74"/>
                    <a:pt x="80" y="70"/>
                  </a:cubicBezTo>
                  <a:cubicBezTo>
                    <a:pt x="89" y="64"/>
                    <a:pt x="96" y="54"/>
                    <a:pt x="101" y="48"/>
                  </a:cubicBezTo>
                  <a:cubicBezTo>
                    <a:pt x="106" y="41"/>
                    <a:pt x="116" y="35"/>
                    <a:pt x="122" y="21"/>
                  </a:cubicBezTo>
                  <a:cubicBezTo>
                    <a:pt x="125" y="14"/>
                    <a:pt x="123" y="0"/>
                    <a:pt x="133" y="3"/>
                  </a:cubicBezTo>
                  <a:cubicBezTo>
                    <a:pt x="144" y="7"/>
                    <a:pt x="144" y="17"/>
                    <a:pt x="144" y="29"/>
                  </a:cubicBezTo>
                  <a:cubicBezTo>
                    <a:pt x="143" y="40"/>
                    <a:pt x="132" y="63"/>
                    <a:pt x="131" y="67"/>
                  </a:cubicBezTo>
                  <a:cubicBezTo>
                    <a:pt x="129" y="76"/>
                    <a:pt x="131" y="82"/>
                    <a:pt x="131" y="91"/>
                  </a:cubicBezTo>
                  <a:cubicBezTo>
                    <a:pt x="130" y="104"/>
                    <a:pt x="122" y="113"/>
                    <a:pt x="122" y="113"/>
                  </a:cubicBezTo>
                  <a:cubicBezTo>
                    <a:pt x="122" y="113"/>
                    <a:pt x="133" y="106"/>
                    <a:pt x="135" y="98"/>
                  </a:cubicBezTo>
                  <a:cubicBezTo>
                    <a:pt x="137" y="89"/>
                    <a:pt x="135" y="80"/>
                    <a:pt x="140" y="70"/>
                  </a:cubicBezTo>
                  <a:cubicBezTo>
                    <a:pt x="142" y="68"/>
                    <a:pt x="143" y="67"/>
                    <a:pt x="145" y="66"/>
                  </a:cubicBezTo>
                  <a:cubicBezTo>
                    <a:pt x="143" y="69"/>
                    <a:pt x="142" y="72"/>
                    <a:pt x="142" y="76"/>
                  </a:cubicBezTo>
                  <a:cubicBezTo>
                    <a:pt x="142" y="82"/>
                    <a:pt x="144" y="86"/>
                    <a:pt x="148" y="90"/>
                  </a:cubicBezTo>
                  <a:cubicBezTo>
                    <a:pt x="147" y="92"/>
                    <a:pt x="146" y="95"/>
                    <a:pt x="146" y="98"/>
                  </a:cubicBezTo>
                  <a:cubicBezTo>
                    <a:pt x="146" y="101"/>
                    <a:pt x="147" y="104"/>
                    <a:pt x="148" y="107"/>
                  </a:cubicBezTo>
                  <a:cubicBezTo>
                    <a:pt x="144" y="110"/>
                    <a:pt x="142" y="115"/>
                    <a:pt x="142" y="120"/>
                  </a:cubicBezTo>
                  <a:cubicBezTo>
                    <a:pt x="142" y="123"/>
                    <a:pt x="143" y="126"/>
                    <a:pt x="144" y="129"/>
                  </a:cubicBezTo>
                  <a:cubicBezTo>
                    <a:pt x="140" y="132"/>
                    <a:pt x="138" y="137"/>
                    <a:pt x="138" y="142"/>
                  </a:cubicBezTo>
                  <a:moveTo>
                    <a:pt x="202" y="98"/>
                  </a:moveTo>
                  <a:cubicBezTo>
                    <a:pt x="202" y="92"/>
                    <a:pt x="197" y="87"/>
                    <a:pt x="190" y="87"/>
                  </a:cubicBezTo>
                  <a:cubicBezTo>
                    <a:pt x="184" y="87"/>
                    <a:pt x="184" y="87"/>
                    <a:pt x="184" y="87"/>
                  </a:cubicBezTo>
                  <a:cubicBezTo>
                    <a:pt x="190" y="86"/>
                    <a:pt x="194" y="82"/>
                    <a:pt x="194" y="76"/>
                  </a:cubicBezTo>
                  <a:cubicBezTo>
                    <a:pt x="194" y="70"/>
                    <a:pt x="188" y="65"/>
                    <a:pt x="182" y="65"/>
                  </a:cubicBezTo>
                  <a:cubicBezTo>
                    <a:pt x="159" y="65"/>
                    <a:pt x="159" y="65"/>
                    <a:pt x="159" y="65"/>
                  </a:cubicBezTo>
                  <a:cubicBezTo>
                    <a:pt x="152" y="65"/>
                    <a:pt x="148" y="70"/>
                    <a:pt x="148" y="76"/>
                  </a:cubicBezTo>
                  <a:cubicBezTo>
                    <a:pt x="148" y="82"/>
                    <a:pt x="153" y="87"/>
                    <a:pt x="160" y="87"/>
                  </a:cubicBezTo>
                  <a:cubicBezTo>
                    <a:pt x="161" y="87"/>
                    <a:pt x="161" y="87"/>
                    <a:pt x="161" y="87"/>
                  </a:cubicBezTo>
                  <a:cubicBezTo>
                    <a:pt x="156" y="89"/>
                    <a:pt x="152" y="93"/>
                    <a:pt x="152" y="98"/>
                  </a:cubicBezTo>
                  <a:cubicBezTo>
                    <a:pt x="152" y="104"/>
                    <a:pt x="156" y="108"/>
                    <a:pt x="161" y="109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53" y="109"/>
                    <a:pt x="148" y="114"/>
                    <a:pt x="148" y="120"/>
                  </a:cubicBezTo>
                  <a:cubicBezTo>
                    <a:pt x="148" y="126"/>
                    <a:pt x="152" y="130"/>
                    <a:pt x="157" y="131"/>
                  </a:cubicBezTo>
                  <a:cubicBezTo>
                    <a:pt x="156" y="131"/>
                    <a:pt x="156" y="131"/>
                    <a:pt x="156" y="131"/>
                  </a:cubicBezTo>
                  <a:cubicBezTo>
                    <a:pt x="149" y="131"/>
                    <a:pt x="144" y="136"/>
                    <a:pt x="144" y="142"/>
                  </a:cubicBezTo>
                  <a:cubicBezTo>
                    <a:pt x="144" y="148"/>
                    <a:pt x="149" y="153"/>
                    <a:pt x="156" y="153"/>
                  </a:cubicBezTo>
                  <a:cubicBezTo>
                    <a:pt x="167" y="153"/>
                    <a:pt x="167" y="153"/>
                    <a:pt x="167" y="153"/>
                  </a:cubicBezTo>
                  <a:cubicBezTo>
                    <a:pt x="179" y="153"/>
                    <a:pt x="179" y="153"/>
                    <a:pt x="179" y="153"/>
                  </a:cubicBezTo>
                  <a:cubicBezTo>
                    <a:pt x="185" y="153"/>
                    <a:pt x="191" y="148"/>
                    <a:pt x="191" y="142"/>
                  </a:cubicBezTo>
                  <a:cubicBezTo>
                    <a:pt x="191" y="137"/>
                    <a:pt x="186" y="132"/>
                    <a:pt x="181" y="131"/>
                  </a:cubicBezTo>
                  <a:cubicBezTo>
                    <a:pt x="186" y="131"/>
                    <a:pt x="186" y="131"/>
                    <a:pt x="186" y="131"/>
                  </a:cubicBezTo>
                  <a:cubicBezTo>
                    <a:pt x="193" y="131"/>
                    <a:pt x="198" y="126"/>
                    <a:pt x="198" y="120"/>
                  </a:cubicBezTo>
                  <a:cubicBezTo>
                    <a:pt x="198" y="115"/>
                    <a:pt x="194" y="111"/>
                    <a:pt x="189" y="109"/>
                  </a:cubicBezTo>
                  <a:cubicBezTo>
                    <a:pt x="190" y="109"/>
                    <a:pt x="190" y="109"/>
                    <a:pt x="190" y="109"/>
                  </a:cubicBezTo>
                  <a:cubicBezTo>
                    <a:pt x="197" y="109"/>
                    <a:pt x="202" y="104"/>
                    <a:pt x="202" y="98"/>
                  </a:cubicBezTo>
                  <a:moveTo>
                    <a:pt x="0" y="66"/>
                  </a:moveTo>
                  <a:cubicBezTo>
                    <a:pt x="53" y="66"/>
                    <a:pt x="53" y="66"/>
                    <a:pt x="53" y="66"/>
                  </a:cubicBezTo>
                  <a:cubicBezTo>
                    <a:pt x="53" y="169"/>
                    <a:pt x="53" y="169"/>
                    <a:pt x="53" y="169"/>
                  </a:cubicBezTo>
                  <a:cubicBezTo>
                    <a:pt x="0" y="169"/>
                    <a:pt x="0" y="169"/>
                    <a:pt x="0" y="169"/>
                  </a:cubicBezTo>
                  <a:lnTo>
                    <a:pt x="0" y="66"/>
                  </a:lnTo>
                  <a:close/>
                  <a:moveTo>
                    <a:pt x="32" y="152"/>
                  </a:moveTo>
                  <a:cubicBezTo>
                    <a:pt x="32" y="156"/>
                    <a:pt x="35" y="159"/>
                    <a:pt x="38" y="159"/>
                  </a:cubicBezTo>
                  <a:cubicBezTo>
                    <a:pt x="42" y="159"/>
                    <a:pt x="45" y="156"/>
                    <a:pt x="45" y="152"/>
                  </a:cubicBezTo>
                  <a:cubicBezTo>
                    <a:pt x="45" y="149"/>
                    <a:pt x="42" y="146"/>
                    <a:pt x="38" y="146"/>
                  </a:cubicBezTo>
                  <a:cubicBezTo>
                    <a:pt x="35" y="146"/>
                    <a:pt x="32" y="149"/>
                    <a:pt x="32" y="15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B4698A8-C1A8-497A-A1DB-FFDFFAA4B0AB}"/>
              </a:ext>
            </a:extLst>
          </p:cNvPr>
          <p:cNvGrpSpPr/>
          <p:nvPr/>
        </p:nvGrpSpPr>
        <p:grpSpPr>
          <a:xfrm>
            <a:off x="7216974" y="3799662"/>
            <a:ext cx="1628263" cy="1115267"/>
            <a:chOff x="5377703" y="3103958"/>
            <a:chExt cx="1221197" cy="836450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B3D0767D-D6CB-4E85-9AA7-EC1CA075E465}"/>
                </a:ext>
              </a:extLst>
            </p:cNvPr>
            <p:cNvGrpSpPr/>
            <p:nvPr/>
          </p:nvGrpSpPr>
          <p:grpSpPr>
            <a:xfrm>
              <a:off x="5377703" y="3103958"/>
              <a:ext cx="1221197" cy="836450"/>
              <a:chOff x="1238672" y="2215209"/>
              <a:chExt cx="1628262" cy="1115266"/>
            </a:xfrm>
          </p:grpSpPr>
          <p:sp>
            <p:nvSpPr>
              <p:cNvPr id="39" name="Freeform 5">
                <a:extLst>
                  <a:ext uri="{FF2B5EF4-FFF2-40B4-BE49-F238E27FC236}">
                    <a16:creationId xmlns:a16="http://schemas.microsoft.com/office/drawing/2014/main" id="{A8660C4C-BCAC-415B-9A79-7CFF91FD82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8672" y="2215209"/>
                <a:ext cx="203626" cy="200798"/>
              </a:xfrm>
              <a:custGeom>
                <a:avLst/>
                <a:gdLst>
                  <a:gd name="T0" fmla="*/ 0 w 720"/>
                  <a:gd name="T1" fmla="*/ 710 h 710"/>
                  <a:gd name="T2" fmla="*/ 720 w 720"/>
                  <a:gd name="T3" fmla="*/ 710 h 710"/>
                  <a:gd name="T4" fmla="*/ 361 w 720"/>
                  <a:gd name="T5" fmla="*/ 0 h 710"/>
                  <a:gd name="T6" fmla="*/ 0 w 720"/>
                  <a:gd name="T7" fmla="*/ 710 h 7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0" h="710">
                    <a:moveTo>
                      <a:pt x="0" y="710"/>
                    </a:moveTo>
                    <a:lnTo>
                      <a:pt x="720" y="710"/>
                    </a:lnTo>
                    <a:lnTo>
                      <a:pt x="361" y="0"/>
                    </a:lnTo>
                    <a:lnTo>
                      <a:pt x="0" y="71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0" name="Freeform 6">
                <a:extLst>
                  <a:ext uri="{FF2B5EF4-FFF2-40B4-BE49-F238E27FC236}">
                    <a16:creationId xmlns:a16="http://schemas.microsoft.com/office/drawing/2014/main" id="{10FD3532-DDCD-49F3-AD2B-A9F6F1AB0E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2708" y="3129646"/>
                <a:ext cx="204226" cy="200827"/>
              </a:xfrm>
              <a:custGeom>
                <a:avLst/>
                <a:gdLst>
                  <a:gd name="T0" fmla="*/ 721 w 721"/>
                  <a:gd name="T1" fmla="*/ 0 h 709"/>
                  <a:gd name="T2" fmla="*/ 0 w 721"/>
                  <a:gd name="T3" fmla="*/ 0 h 709"/>
                  <a:gd name="T4" fmla="*/ 362 w 721"/>
                  <a:gd name="T5" fmla="*/ 709 h 709"/>
                  <a:gd name="T6" fmla="*/ 721 w 721"/>
                  <a:gd name="T7" fmla="*/ 0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1" h="709">
                    <a:moveTo>
                      <a:pt x="721" y="0"/>
                    </a:moveTo>
                    <a:lnTo>
                      <a:pt x="0" y="0"/>
                    </a:lnTo>
                    <a:lnTo>
                      <a:pt x="362" y="709"/>
                    </a:lnTo>
                    <a:lnTo>
                      <a:pt x="721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1" name="Freeform 16">
                <a:extLst>
                  <a:ext uri="{FF2B5EF4-FFF2-40B4-BE49-F238E27FC236}">
                    <a16:creationId xmlns:a16="http://schemas.microsoft.com/office/drawing/2014/main" id="{F26D87B0-0F18-4208-8C02-993F6C52B2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2870" y="2215209"/>
                <a:ext cx="1439866" cy="1115266"/>
              </a:xfrm>
              <a:custGeom>
                <a:avLst/>
                <a:gdLst>
                  <a:gd name="T0" fmla="*/ 721 w 1832"/>
                  <a:gd name="T1" fmla="*/ 1419 h 1419"/>
                  <a:gd name="T2" fmla="*/ 1832 w 1832"/>
                  <a:gd name="T3" fmla="*/ 1419 h 1419"/>
                  <a:gd name="T4" fmla="*/ 1111 w 1832"/>
                  <a:gd name="T5" fmla="*/ 0 h 1419"/>
                  <a:gd name="T6" fmla="*/ 0 w 1832"/>
                  <a:gd name="T7" fmla="*/ 0 h 1419"/>
                  <a:gd name="T8" fmla="*/ 721 w 1832"/>
                  <a:gd name="T9" fmla="*/ 1419 h 1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32" h="1419">
                    <a:moveTo>
                      <a:pt x="721" y="1419"/>
                    </a:moveTo>
                    <a:lnTo>
                      <a:pt x="1832" y="1419"/>
                    </a:lnTo>
                    <a:lnTo>
                      <a:pt x="1111" y="0"/>
                    </a:lnTo>
                    <a:lnTo>
                      <a:pt x="0" y="0"/>
                    </a:lnTo>
                    <a:lnTo>
                      <a:pt x="721" y="141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sp>
          <p:nvSpPr>
            <p:cNvPr id="38" name="Freeform 9">
              <a:extLst>
                <a:ext uri="{FF2B5EF4-FFF2-40B4-BE49-F238E27FC236}">
                  <a16:creationId xmlns:a16="http://schemas.microsoft.com/office/drawing/2014/main" id="{947CBAB4-3775-4F26-9AE8-487092F564B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5814268" y="3401244"/>
              <a:ext cx="348068" cy="241878"/>
            </a:xfrm>
            <a:custGeom>
              <a:avLst/>
              <a:gdLst>
                <a:gd name="T0" fmla="*/ 99 w 199"/>
                <a:gd name="T1" fmla="*/ 101 h 136"/>
                <a:gd name="T2" fmla="*/ 0 w 199"/>
                <a:gd name="T3" fmla="*/ 50 h 136"/>
                <a:gd name="T4" fmla="*/ 99 w 199"/>
                <a:gd name="T5" fmla="*/ 0 h 136"/>
                <a:gd name="T6" fmla="*/ 199 w 199"/>
                <a:gd name="T7" fmla="*/ 50 h 136"/>
                <a:gd name="T8" fmla="*/ 157 w 199"/>
                <a:gd name="T9" fmla="*/ 72 h 136"/>
                <a:gd name="T10" fmla="*/ 157 w 199"/>
                <a:gd name="T11" fmla="*/ 71 h 136"/>
                <a:gd name="T12" fmla="*/ 107 w 199"/>
                <a:gd name="T13" fmla="*/ 45 h 136"/>
                <a:gd name="T14" fmla="*/ 101 w 199"/>
                <a:gd name="T15" fmla="*/ 44 h 136"/>
                <a:gd name="T16" fmla="*/ 95 w 199"/>
                <a:gd name="T17" fmla="*/ 46 h 136"/>
                <a:gd name="T18" fmla="*/ 93 w 199"/>
                <a:gd name="T19" fmla="*/ 52 h 136"/>
                <a:gd name="T20" fmla="*/ 98 w 199"/>
                <a:gd name="T21" fmla="*/ 59 h 136"/>
                <a:gd name="T22" fmla="*/ 140 w 199"/>
                <a:gd name="T23" fmla="*/ 80 h 136"/>
                <a:gd name="T24" fmla="*/ 99 w 199"/>
                <a:gd name="T25" fmla="*/ 101 h 136"/>
                <a:gd name="T26" fmla="*/ 153 w 199"/>
                <a:gd name="T27" fmla="*/ 117 h 136"/>
                <a:gd name="T28" fmla="*/ 155 w 199"/>
                <a:gd name="T29" fmla="*/ 114 h 136"/>
                <a:gd name="T30" fmla="*/ 153 w 199"/>
                <a:gd name="T31" fmla="*/ 111 h 136"/>
                <a:gd name="T32" fmla="*/ 153 w 199"/>
                <a:gd name="T33" fmla="*/ 73 h 136"/>
                <a:gd name="T34" fmla="*/ 105 w 199"/>
                <a:gd name="T35" fmla="*/ 49 h 136"/>
                <a:gd name="T36" fmla="*/ 98 w 199"/>
                <a:gd name="T37" fmla="*/ 49 h 136"/>
                <a:gd name="T38" fmla="*/ 99 w 199"/>
                <a:gd name="T39" fmla="*/ 55 h 136"/>
                <a:gd name="T40" fmla="*/ 145 w 199"/>
                <a:gd name="T41" fmla="*/ 78 h 136"/>
                <a:gd name="T42" fmla="*/ 145 w 199"/>
                <a:gd name="T43" fmla="*/ 111 h 136"/>
                <a:gd name="T44" fmla="*/ 143 w 199"/>
                <a:gd name="T45" fmla="*/ 114 h 136"/>
                <a:gd name="T46" fmla="*/ 145 w 199"/>
                <a:gd name="T47" fmla="*/ 117 h 136"/>
                <a:gd name="T48" fmla="*/ 142 w 199"/>
                <a:gd name="T49" fmla="*/ 124 h 136"/>
                <a:gd name="T50" fmla="*/ 147 w 199"/>
                <a:gd name="T51" fmla="*/ 131 h 136"/>
                <a:gd name="T52" fmla="*/ 146 w 199"/>
                <a:gd name="T53" fmla="*/ 136 h 136"/>
                <a:gd name="T54" fmla="*/ 157 w 199"/>
                <a:gd name="T55" fmla="*/ 124 h 136"/>
                <a:gd name="T56" fmla="*/ 153 w 199"/>
                <a:gd name="T57" fmla="*/ 117 h 136"/>
                <a:gd name="T58" fmla="*/ 34 w 199"/>
                <a:gd name="T59" fmla="*/ 75 h 136"/>
                <a:gd name="T60" fmla="*/ 34 w 199"/>
                <a:gd name="T61" fmla="*/ 116 h 136"/>
                <a:gd name="T62" fmla="*/ 35 w 199"/>
                <a:gd name="T63" fmla="*/ 117 h 136"/>
                <a:gd name="T64" fmla="*/ 100 w 199"/>
                <a:gd name="T65" fmla="*/ 135 h 136"/>
                <a:gd name="T66" fmla="*/ 139 w 199"/>
                <a:gd name="T67" fmla="*/ 129 h 136"/>
                <a:gd name="T68" fmla="*/ 138 w 199"/>
                <a:gd name="T69" fmla="*/ 124 h 136"/>
                <a:gd name="T70" fmla="*/ 140 w 199"/>
                <a:gd name="T71" fmla="*/ 117 h 136"/>
                <a:gd name="T72" fmla="*/ 139 w 199"/>
                <a:gd name="T73" fmla="*/ 114 h 136"/>
                <a:gd name="T74" fmla="*/ 141 w 199"/>
                <a:gd name="T75" fmla="*/ 109 h 136"/>
                <a:gd name="T76" fmla="*/ 141 w 199"/>
                <a:gd name="T77" fmla="*/ 87 h 136"/>
                <a:gd name="T78" fmla="*/ 99 w 199"/>
                <a:gd name="T79" fmla="*/ 108 h 136"/>
                <a:gd name="T80" fmla="*/ 34 w 199"/>
                <a:gd name="T81" fmla="*/ 75 h 136"/>
                <a:gd name="T82" fmla="*/ 157 w 199"/>
                <a:gd name="T83" fmla="*/ 109 h 136"/>
                <a:gd name="T84" fmla="*/ 159 w 199"/>
                <a:gd name="T85" fmla="*/ 114 h 136"/>
                <a:gd name="T86" fmla="*/ 158 w 199"/>
                <a:gd name="T87" fmla="*/ 117 h 136"/>
                <a:gd name="T88" fmla="*/ 160 w 199"/>
                <a:gd name="T89" fmla="*/ 119 h 136"/>
                <a:gd name="T90" fmla="*/ 164 w 199"/>
                <a:gd name="T91" fmla="*/ 117 h 136"/>
                <a:gd name="T92" fmla="*/ 165 w 199"/>
                <a:gd name="T93" fmla="*/ 116 h 136"/>
                <a:gd name="T94" fmla="*/ 165 w 199"/>
                <a:gd name="T95" fmla="*/ 74 h 136"/>
                <a:gd name="T96" fmla="*/ 157 w 199"/>
                <a:gd name="T97" fmla="*/ 78 h 136"/>
                <a:gd name="T98" fmla="*/ 157 w 199"/>
                <a:gd name="T99" fmla="*/ 109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99" h="136">
                  <a:moveTo>
                    <a:pt x="99" y="101"/>
                  </a:moveTo>
                  <a:cubicBezTo>
                    <a:pt x="0" y="50"/>
                    <a:pt x="0" y="50"/>
                    <a:pt x="0" y="50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199" y="50"/>
                    <a:pt x="199" y="50"/>
                    <a:pt x="199" y="50"/>
                  </a:cubicBezTo>
                  <a:cubicBezTo>
                    <a:pt x="157" y="72"/>
                    <a:pt x="157" y="72"/>
                    <a:pt x="157" y="72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07" y="45"/>
                    <a:pt x="107" y="45"/>
                    <a:pt x="107" y="45"/>
                  </a:cubicBezTo>
                  <a:cubicBezTo>
                    <a:pt x="106" y="45"/>
                    <a:pt x="104" y="44"/>
                    <a:pt x="101" y="44"/>
                  </a:cubicBezTo>
                  <a:cubicBezTo>
                    <a:pt x="99" y="44"/>
                    <a:pt x="97" y="44"/>
                    <a:pt x="95" y="46"/>
                  </a:cubicBezTo>
                  <a:cubicBezTo>
                    <a:pt x="93" y="48"/>
                    <a:pt x="93" y="50"/>
                    <a:pt x="93" y="52"/>
                  </a:cubicBezTo>
                  <a:cubicBezTo>
                    <a:pt x="93" y="56"/>
                    <a:pt x="97" y="58"/>
                    <a:pt x="98" y="59"/>
                  </a:cubicBezTo>
                  <a:cubicBezTo>
                    <a:pt x="140" y="80"/>
                    <a:pt x="140" y="80"/>
                    <a:pt x="140" y="80"/>
                  </a:cubicBezTo>
                  <a:lnTo>
                    <a:pt x="99" y="101"/>
                  </a:lnTo>
                  <a:close/>
                  <a:moveTo>
                    <a:pt x="153" y="117"/>
                  </a:moveTo>
                  <a:cubicBezTo>
                    <a:pt x="154" y="116"/>
                    <a:pt x="155" y="115"/>
                    <a:pt x="155" y="114"/>
                  </a:cubicBezTo>
                  <a:cubicBezTo>
                    <a:pt x="155" y="113"/>
                    <a:pt x="154" y="111"/>
                    <a:pt x="153" y="111"/>
                  </a:cubicBezTo>
                  <a:cubicBezTo>
                    <a:pt x="153" y="73"/>
                    <a:pt x="153" y="73"/>
                    <a:pt x="153" y="73"/>
                  </a:cubicBezTo>
                  <a:cubicBezTo>
                    <a:pt x="105" y="49"/>
                    <a:pt x="105" y="49"/>
                    <a:pt x="105" y="49"/>
                  </a:cubicBezTo>
                  <a:cubicBezTo>
                    <a:pt x="105" y="49"/>
                    <a:pt x="101" y="46"/>
                    <a:pt x="98" y="49"/>
                  </a:cubicBezTo>
                  <a:cubicBezTo>
                    <a:pt x="94" y="52"/>
                    <a:pt x="99" y="55"/>
                    <a:pt x="99" y="55"/>
                  </a:cubicBezTo>
                  <a:cubicBezTo>
                    <a:pt x="145" y="78"/>
                    <a:pt x="145" y="78"/>
                    <a:pt x="145" y="78"/>
                  </a:cubicBezTo>
                  <a:cubicBezTo>
                    <a:pt x="145" y="111"/>
                    <a:pt x="145" y="111"/>
                    <a:pt x="145" y="111"/>
                  </a:cubicBezTo>
                  <a:cubicBezTo>
                    <a:pt x="144" y="111"/>
                    <a:pt x="143" y="113"/>
                    <a:pt x="143" y="114"/>
                  </a:cubicBezTo>
                  <a:cubicBezTo>
                    <a:pt x="143" y="115"/>
                    <a:pt x="144" y="116"/>
                    <a:pt x="145" y="117"/>
                  </a:cubicBezTo>
                  <a:cubicBezTo>
                    <a:pt x="144" y="118"/>
                    <a:pt x="142" y="121"/>
                    <a:pt x="142" y="124"/>
                  </a:cubicBezTo>
                  <a:cubicBezTo>
                    <a:pt x="142" y="129"/>
                    <a:pt x="147" y="129"/>
                    <a:pt x="147" y="131"/>
                  </a:cubicBezTo>
                  <a:cubicBezTo>
                    <a:pt x="147" y="134"/>
                    <a:pt x="146" y="136"/>
                    <a:pt x="146" y="136"/>
                  </a:cubicBezTo>
                  <a:cubicBezTo>
                    <a:pt x="146" y="136"/>
                    <a:pt x="157" y="131"/>
                    <a:pt x="157" y="124"/>
                  </a:cubicBezTo>
                  <a:cubicBezTo>
                    <a:pt x="157" y="120"/>
                    <a:pt x="154" y="117"/>
                    <a:pt x="153" y="117"/>
                  </a:cubicBezTo>
                  <a:close/>
                  <a:moveTo>
                    <a:pt x="34" y="75"/>
                  </a:moveTo>
                  <a:cubicBezTo>
                    <a:pt x="34" y="116"/>
                    <a:pt x="34" y="116"/>
                    <a:pt x="34" y="116"/>
                  </a:cubicBezTo>
                  <a:cubicBezTo>
                    <a:pt x="35" y="117"/>
                    <a:pt x="35" y="117"/>
                    <a:pt x="35" y="117"/>
                  </a:cubicBezTo>
                  <a:cubicBezTo>
                    <a:pt x="53" y="128"/>
                    <a:pt x="76" y="135"/>
                    <a:pt x="100" y="135"/>
                  </a:cubicBezTo>
                  <a:cubicBezTo>
                    <a:pt x="113" y="135"/>
                    <a:pt x="127" y="133"/>
                    <a:pt x="139" y="129"/>
                  </a:cubicBezTo>
                  <a:cubicBezTo>
                    <a:pt x="138" y="128"/>
                    <a:pt x="138" y="126"/>
                    <a:pt x="138" y="124"/>
                  </a:cubicBezTo>
                  <a:cubicBezTo>
                    <a:pt x="138" y="122"/>
                    <a:pt x="139" y="119"/>
                    <a:pt x="140" y="117"/>
                  </a:cubicBezTo>
                  <a:cubicBezTo>
                    <a:pt x="139" y="116"/>
                    <a:pt x="139" y="115"/>
                    <a:pt x="139" y="114"/>
                  </a:cubicBezTo>
                  <a:cubicBezTo>
                    <a:pt x="139" y="112"/>
                    <a:pt x="140" y="110"/>
                    <a:pt x="141" y="109"/>
                  </a:cubicBezTo>
                  <a:cubicBezTo>
                    <a:pt x="141" y="87"/>
                    <a:pt x="141" y="87"/>
                    <a:pt x="141" y="87"/>
                  </a:cubicBezTo>
                  <a:cubicBezTo>
                    <a:pt x="99" y="108"/>
                    <a:pt x="99" y="108"/>
                    <a:pt x="99" y="108"/>
                  </a:cubicBezTo>
                  <a:lnTo>
                    <a:pt x="34" y="75"/>
                  </a:lnTo>
                  <a:close/>
                  <a:moveTo>
                    <a:pt x="157" y="109"/>
                  </a:moveTo>
                  <a:cubicBezTo>
                    <a:pt x="158" y="110"/>
                    <a:pt x="159" y="112"/>
                    <a:pt x="159" y="114"/>
                  </a:cubicBezTo>
                  <a:cubicBezTo>
                    <a:pt x="159" y="115"/>
                    <a:pt x="159" y="116"/>
                    <a:pt x="158" y="117"/>
                  </a:cubicBezTo>
                  <a:cubicBezTo>
                    <a:pt x="159" y="117"/>
                    <a:pt x="160" y="118"/>
                    <a:pt x="160" y="119"/>
                  </a:cubicBezTo>
                  <a:cubicBezTo>
                    <a:pt x="161" y="119"/>
                    <a:pt x="163" y="118"/>
                    <a:pt x="164" y="117"/>
                  </a:cubicBezTo>
                  <a:cubicBezTo>
                    <a:pt x="165" y="116"/>
                    <a:pt x="165" y="116"/>
                    <a:pt x="165" y="116"/>
                  </a:cubicBezTo>
                  <a:cubicBezTo>
                    <a:pt x="165" y="74"/>
                    <a:pt x="165" y="74"/>
                    <a:pt x="165" y="74"/>
                  </a:cubicBezTo>
                  <a:cubicBezTo>
                    <a:pt x="157" y="78"/>
                    <a:pt x="157" y="78"/>
                    <a:pt x="157" y="78"/>
                  </a:cubicBezTo>
                  <a:lnTo>
                    <a:pt x="157" y="10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DD465CE5-384C-47EB-9176-30CDC87A366D}"/>
              </a:ext>
            </a:extLst>
          </p:cNvPr>
          <p:cNvGrpSpPr/>
          <p:nvPr/>
        </p:nvGrpSpPr>
        <p:grpSpPr>
          <a:xfrm>
            <a:off x="9217989" y="3799662"/>
            <a:ext cx="1628263" cy="1115267"/>
            <a:chOff x="6878464" y="3103958"/>
            <a:chExt cx="1221197" cy="836450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08F3C29A-96A7-4A33-B9E7-BF2765813317}"/>
                </a:ext>
              </a:extLst>
            </p:cNvPr>
            <p:cNvGrpSpPr/>
            <p:nvPr/>
          </p:nvGrpSpPr>
          <p:grpSpPr>
            <a:xfrm>
              <a:off x="6878464" y="3103958"/>
              <a:ext cx="1221197" cy="836450"/>
              <a:chOff x="1238672" y="2215209"/>
              <a:chExt cx="1628262" cy="1115266"/>
            </a:xfrm>
          </p:grpSpPr>
          <p:sp>
            <p:nvSpPr>
              <p:cNvPr id="45" name="Freeform 5">
                <a:extLst>
                  <a:ext uri="{FF2B5EF4-FFF2-40B4-BE49-F238E27FC236}">
                    <a16:creationId xmlns:a16="http://schemas.microsoft.com/office/drawing/2014/main" id="{F9A79480-00AB-45A4-9A9E-3CD399F9A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8672" y="2215209"/>
                <a:ext cx="203626" cy="200798"/>
              </a:xfrm>
              <a:custGeom>
                <a:avLst/>
                <a:gdLst>
                  <a:gd name="T0" fmla="*/ 0 w 720"/>
                  <a:gd name="T1" fmla="*/ 710 h 710"/>
                  <a:gd name="T2" fmla="*/ 720 w 720"/>
                  <a:gd name="T3" fmla="*/ 710 h 710"/>
                  <a:gd name="T4" fmla="*/ 361 w 720"/>
                  <a:gd name="T5" fmla="*/ 0 h 710"/>
                  <a:gd name="T6" fmla="*/ 0 w 720"/>
                  <a:gd name="T7" fmla="*/ 710 h 7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0" h="710">
                    <a:moveTo>
                      <a:pt x="0" y="710"/>
                    </a:moveTo>
                    <a:lnTo>
                      <a:pt x="720" y="710"/>
                    </a:lnTo>
                    <a:lnTo>
                      <a:pt x="361" y="0"/>
                    </a:lnTo>
                    <a:lnTo>
                      <a:pt x="0" y="71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6" name="Freeform 6">
                <a:extLst>
                  <a:ext uri="{FF2B5EF4-FFF2-40B4-BE49-F238E27FC236}">
                    <a16:creationId xmlns:a16="http://schemas.microsoft.com/office/drawing/2014/main" id="{E8D53D0B-4EF0-490B-8769-6F78280267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2708" y="3129646"/>
                <a:ext cx="204226" cy="200827"/>
              </a:xfrm>
              <a:custGeom>
                <a:avLst/>
                <a:gdLst>
                  <a:gd name="T0" fmla="*/ 721 w 721"/>
                  <a:gd name="T1" fmla="*/ 0 h 709"/>
                  <a:gd name="T2" fmla="*/ 0 w 721"/>
                  <a:gd name="T3" fmla="*/ 0 h 709"/>
                  <a:gd name="T4" fmla="*/ 362 w 721"/>
                  <a:gd name="T5" fmla="*/ 709 h 709"/>
                  <a:gd name="T6" fmla="*/ 721 w 721"/>
                  <a:gd name="T7" fmla="*/ 0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21" h="709">
                    <a:moveTo>
                      <a:pt x="721" y="0"/>
                    </a:moveTo>
                    <a:lnTo>
                      <a:pt x="0" y="0"/>
                    </a:lnTo>
                    <a:lnTo>
                      <a:pt x="362" y="709"/>
                    </a:lnTo>
                    <a:lnTo>
                      <a:pt x="721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  <p:sp>
            <p:nvSpPr>
              <p:cNvPr id="47" name="Freeform 16">
                <a:extLst>
                  <a:ext uri="{FF2B5EF4-FFF2-40B4-BE49-F238E27FC236}">
                    <a16:creationId xmlns:a16="http://schemas.microsoft.com/office/drawing/2014/main" id="{29CE4E46-40BE-4ADA-AE6B-5BBDF9FECB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2870" y="2215209"/>
                <a:ext cx="1439866" cy="1115266"/>
              </a:xfrm>
              <a:custGeom>
                <a:avLst/>
                <a:gdLst>
                  <a:gd name="T0" fmla="*/ 721 w 1832"/>
                  <a:gd name="T1" fmla="*/ 1419 h 1419"/>
                  <a:gd name="T2" fmla="*/ 1832 w 1832"/>
                  <a:gd name="T3" fmla="*/ 1419 h 1419"/>
                  <a:gd name="T4" fmla="*/ 1111 w 1832"/>
                  <a:gd name="T5" fmla="*/ 0 h 1419"/>
                  <a:gd name="T6" fmla="*/ 0 w 1832"/>
                  <a:gd name="T7" fmla="*/ 0 h 1419"/>
                  <a:gd name="T8" fmla="*/ 721 w 1832"/>
                  <a:gd name="T9" fmla="*/ 1419 h 1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32" h="1419">
                    <a:moveTo>
                      <a:pt x="721" y="1419"/>
                    </a:moveTo>
                    <a:lnTo>
                      <a:pt x="1832" y="1419"/>
                    </a:lnTo>
                    <a:lnTo>
                      <a:pt x="1111" y="0"/>
                    </a:lnTo>
                    <a:lnTo>
                      <a:pt x="0" y="0"/>
                    </a:lnTo>
                    <a:lnTo>
                      <a:pt x="721" y="1419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1"/>
              </a:p>
            </p:txBody>
          </p:sp>
        </p:grpSp>
        <p:sp>
          <p:nvSpPr>
            <p:cNvPr id="44" name="Freeform 14">
              <a:extLst>
                <a:ext uri="{FF2B5EF4-FFF2-40B4-BE49-F238E27FC236}">
                  <a16:creationId xmlns:a16="http://schemas.microsoft.com/office/drawing/2014/main" id="{9DA523B2-012E-4869-9C9B-BE747203475C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7357545" y="3411183"/>
              <a:ext cx="263036" cy="241878"/>
            </a:xfrm>
            <a:custGeom>
              <a:avLst/>
              <a:gdLst>
                <a:gd name="T0" fmla="*/ 152 w 192"/>
                <a:gd name="T1" fmla="*/ 6 h 176"/>
                <a:gd name="T2" fmla="*/ 151 w 192"/>
                <a:gd name="T3" fmla="*/ 3 h 176"/>
                <a:gd name="T4" fmla="*/ 147 w 192"/>
                <a:gd name="T5" fmla="*/ 0 h 176"/>
                <a:gd name="T6" fmla="*/ 43 w 192"/>
                <a:gd name="T7" fmla="*/ 0 h 176"/>
                <a:gd name="T8" fmla="*/ 40 w 192"/>
                <a:gd name="T9" fmla="*/ 6 h 176"/>
                <a:gd name="T10" fmla="*/ 39 w 192"/>
                <a:gd name="T11" fmla="*/ 12 h 176"/>
                <a:gd name="T12" fmla="*/ 0 w 192"/>
                <a:gd name="T13" fmla="*/ 53 h 176"/>
                <a:gd name="T14" fmla="*/ 66 w 192"/>
                <a:gd name="T15" fmla="*/ 100 h 176"/>
                <a:gd name="T16" fmla="*/ 88 w 192"/>
                <a:gd name="T17" fmla="*/ 118 h 176"/>
                <a:gd name="T18" fmla="*/ 86 w 192"/>
                <a:gd name="T19" fmla="*/ 129 h 176"/>
                <a:gd name="T20" fmla="*/ 89 w 192"/>
                <a:gd name="T21" fmla="*/ 131 h 176"/>
                <a:gd name="T22" fmla="*/ 70 w 192"/>
                <a:gd name="T23" fmla="*/ 166 h 176"/>
                <a:gd name="T24" fmla="*/ 58 w 192"/>
                <a:gd name="T25" fmla="*/ 167 h 176"/>
                <a:gd name="T26" fmla="*/ 54 w 192"/>
                <a:gd name="T27" fmla="*/ 168 h 176"/>
                <a:gd name="T28" fmla="*/ 53 w 192"/>
                <a:gd name="T29" fmla="*/ 174 h 176"/>
                <a:gd name="T30" fmla="*/ 137 w 192"/>
                <a:gd name="T31" fmla="*/ 176 h 176"/>
                <a:gd name="T32" fmla="*/ 138 w 192"/>
                <a:gd name="T33" fmla="*/ 170 h 176"/>
                <a:gd name="T34" fmla="*/ 134 w 192"/>
                <a:gd name="T35" fmla="*/ 168 h 176"/>
                <a:gd name="T36" fmla="*/ 131 w 192"/>
                <a:gd name="T37" fmla="*/ 166 h 176"/>
                <a:gd name="T38" fmla="*/ 102 w 192"/>
                <a:gd name="T39" fmla="*/ 145 h 176"/>
                <a:gd name="T40" fmla="*/ 103 w 192"/>
                <a:gd name="T41" fmla="*/ 131 h 176"/>
                <a:gd name="T42" fmla="*/ 106 w 192"/>
                <a:gd name="T43" fmla="*/ 121 h 176"/>
                <a:gd name="T44" fmla="*/ 103 w 192"/>
                <a:gd name="T45" fmla="*/ 118 h 176"/>
                <a:gd name="T46" fmla="*/ 146 w 192"/>
                <a:gd name="T47" fmla="*/ 96 h 176"/>
                <a:gd name="T48" fmla="*/ 192 w 192"/>
                <a:gd name="T49" fmla="*/ 12 h 176"/>
                <a:gd name="T50" fmla="*/ 48 w 192"/>
                <a:gd name="T51" fmla="*/ 85 h 176"/>
                <a:gd name="T52" fmla="*/ 10 w 192"/>
                <a:gd name="T53" fmla="*/ 53 h 176"/>
                <a:gd name="T54" fmla="*/ 40 w 192"/>
                <a:gd name="T55" fmla="*/ 22 h 176"/>
                <a:gd name="T56" fmla="*/ 52 w 192"/>
                <a:gd name="T57" fmla="*/ 86 h 176"/>
                <a:gd name="T58" fmla="*/ 109 w 192"/>
                <a:gd name="T59" fmla="*/ 77 h 176"/>
                <a:gd name="T60" fmla="*/ 85 w 192"/>
                <a:gd name="T61" fmla="*/ 80 h 176"/>
                <a:gd name="T62" fmla="*/ 82 w 192"/>
                <a:gd name="T63" fmla="*/ 71 h 176"/>
                <a:gd name="T64" fmla="*/ 90 w 192"/>
                <a:gd name="T65" fmla="*/ 68 h 176"/>
                <a:gd name="T66" fmla="*/ 87 w 192"/>
                <a:gd name="T67" fmla="*/ 36 h 176"/>
                <a:gd name="T68" fmla="*/ 83 w 192"/>
                <a:gd name="T69" fmla="*/ 32 h 176"/>
                <a:gd name="T70" fmla="*/ 92 w 192"/>
                <a:gd name="T71" fmla="*/ 24 h 176"/>
                <a:gd name="T72" fmla="*/ 99 w 192"/>
                <a:gd name="T73" fmla="*/ 24 h 176"/>
                <a:gd name="T74" fmla="*/ 102 w 192"/>
                <a:gd name="T75" fmla="*/ 68 h 176"/>
                <a:gd name="T76" fmla="*/ 109 w 192"/>
                <a:gd name="T77" fmla="*/ 71 h 176"/>
                <a:gd name="T78" fmla="*/ 181 w 192"/>
                <a:gd name="T79" fmla="*/ 53 h 176"/>
                <a:gd name="T80" fmla="*/ 143 w 192"/>
                <a:gd name="T81" fmla="*/ 85 h 176"/>
                <a:gd name="T82" fmla="*/ 151 w 192"/>
                <a:gd name="T83" fmla="*/ 58 h 176"/>
                <a:gd name="T84" fmla="*/ 181 w 192"/>
                <a:gd name="T85" fmla="*/ 22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2" h="176">
                  <a:moveTo>
                    <a:pt x="152" y="12"/>
                  </a:moveTo>
                  <a:cubicBezTo>
                    <a:pt x="152" y="6"/>
                    <a:pt x="152" y="6"/>
                    <a:pt x="152" y="6"/>
                  </a:cubicBezTo>
                  <a:cubicBezTo>
                    <a:pt x="151" y="6"/>
                    <a:pt x="151" y="6"/>
                    <a:pt x="151" y="6"/>
                  </a:cubicBezTo>
                  <a:cubicBezTo>
                    <a:pt x="151" y="3"/>
                    <a:pt x="151" y="3"/>
                    <a:pt x="151" y="3"/>
                  </a:cubicBezTo>
                  <a:cubicBezTo>
                    <a:pt x="151" y="1"/>
                    <a:pt x="149" y="0"/>
                    <a:pt x="148" y="0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2" y="0"/>
                    <a:pt x="40" y="1"/>
                    <a:pt x="40" y="3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43"/>
                    <a:pt x="0" y="53"/>
                  </a:cubicBezTo>
                  <a:cubicBezTo>
                    <a:pt x="0" y="73"/>
                    <a:pt x="26" y="91"/>
                    <a:pt x="45" y="96"/>
                  </a:cubicBezTo>
                  <a:cubicBezTo>
                    <a:pt x="52" y="98"/>
                    <a:pt x="60" y="99"/>
                    <a:pt x="66" y="100"/>
                  </a:cubicBezTo>
                  <a:cubicBezTo>
                    <a:pt x="76" y="108"/>
                    <a:pt x="87" y="114"/>
                    <a:pt x="89" y="118"/>
                  </a:cubicBezTo>
                  <a:cubicBezTo>
                    <a:pt x="88" y="118"/>
                    <a:pt x="88" y="118"/>
                    <a:pt x="88" y="118"/>
                  </a:cubicBezTo>
                  <a:cubicBezTo>
                    <a:pt x="87" y="118"/>
                    <a:pt x="86" y="119"/>
                    <a:pt x="86" y="121"/>
                  </a:cubicBezTo>
                  <a:cubicBezTo>
                    <a:pt x="86" y="129"/>
                    <a:pt x="86" y="129"/>
                    <a:pt x="86" y="129"/>
                  </a:cubicBezTo>
                  <a:cubicBezTo>
                    <a:pt x="86" y="130"/>
                    <a:pt x="87" y="131"/>
                    <a:pt x="88" y="131"/>
                  </a:cubicBezTo>
                  <a:cubicBezTo>
                    <a:pt x="89" y="131"/>
                    <a:pt x="89" y="131"/>
                    <a:pt x="89" y="131"/>
                  </a:cubicBezTo>
                  <a:cubicBezTo>
                    <a:pt x="89" y="137"/>
                    <a:pt x="89" y="142"/>
                    <a:pt x="89" y="145"/>
                  </a:cubicBezTo>
                  <a:cubicBezTo>
                    <a:pt x="89" y="157"/>
                    <a:pt x="78" y="166"/>
                    <a:pt x="70" y="166"/>
                  </a:cubicBezTo>
                  <a:cubicBezTo>
                    <a:pt x="66" y="166"/>
                    <a:pt x="62" y="166"/>
                    <a:pt x="60" y="166"/>
                  </a:cubicBezTo>
                  <a:cubicBezTo>
                    <a:pt x="58" y="166"/>
                    <a:pt x="58" y="166"/>
                    <a:pt x="58" y="167"/>
                  </a:cubicBezTo>
                  <a:cubicBezTo>
                    <a:pt x="58" y="168"/>
                    <a:pt x="58" y="168"/>
                    <a:pt x="58" y="168"/>
                  </a:cubicBezTo>
                  <a:cubicBezTo>
                    <a:pt x="54" y="168"/>
                    <a:pt x="54" y="168"/>
                    <a:pt x="54" y="168"/>
                  </a:cubicBezTo>
                  <a:cubicBezTo>
                    <a:pt x="54" y="168"/>
                    <a:pt x="53" y="169"/>
                    <a:pt x="53" y="170"/>
                  </a:cubicBezTo>
                  <a:cubicBezTo>
                    <a:pt x="53" y="170"/>
                    <a:pt x="53" y="174"/>
                    <a:pt x="53" y="174"/>
                  </a:cubicBezTo>
                  <a:cubicBezTo>
                    <a:pt x="53" y="175"/>
                    <a:pt x="54" y="176"/>
                    <a:pt x="54" y="176"/>
                  </a:cubicBezTo>
                  <a:cubicBezTo>
                    <a:pt x="137" y="176"/>
                    <a:pt x="137" y="176"/>
                    <a:pt x="137" y="176"/>
                  </a:cubicBezTo>
                  <a:cubicBezTo>
                    <a:pt x="137" y="176"/>
                    <a:pt x="138" y="175"/>
                    <a:pt x="138" y="174"/>
                  </a:cubicBezTo>
                  <a:cubicBezTo>
                    <a:pt x="138" y="174"/>
                    <a:pt x="138" y="170"/>
                    <a:pt x="138" y="170"/>
                  </a:cubicBezTo>
                  <a:cubicBezTo>
                    <a:pt x="138" y="169"/>
                    <a:pt x="137" y="168"/>
                    <a:pt x="137" y="168"/>
                  </a:cubicBezTo>
                  <a:cubicBezTo>
                    <a:pt x="134" y="168"/>
                    <a:pt x="134" y="168"/>
                    <a:pt x="134" y="168"/>
                  </a:cubicBezTo>
                  <a:cubicBezTo>
                    <a:pt x="134" y="168"/>
                    <a:pt x="134" y="168"/>
                    <a:pt x="134" y="167"/>
                  </a:cubicBezTo>
                  <a:cubicBezTo>
                    <a:pt x="134" y="166"/>
                    <a:pt x="133" y="166"/>
                    <a:pt x="131" y="166"/>
                  </a:cubicBezTo>
                  <a:cubicBezTo>
                    <a:pt x="130" y="166"/>
                    <a:pt x="125" y="166"/>
                    <a:pt x="121" y="166"/>
                  </a:cubicBezTo>
                  <a:cubicBezTo>
                    <a:pt x="113" y="166"/>
                    <a:pt x="102" y="157"/>
                    <a:pt x="102" y="145"/>
                  </a:cubicBezTo>
                  <a:cubicBezTo>
                    <a:pt x="102" y="142"/>
                    <a:pt x="102" y="137"/>
                    <a:pt x="102" y="131"/>
                  </a:cubicBezTo>
                  <a:cubicBezTo>
                    <a:pt x="103" y="131"/>
                    <a:pt x="103" y="131"/>
                    <a:pt x="103" y="131"/>
                  </a:cubicBezTo>
                  <a:cubicBezTo>
                    <a:pt x="104" y="131"/>
                    <a:pt x="106" y="130"/>
                    <a:pt x="106" y="129"/>
                  </a:cubicBezTo>
                  <a:cubicBezTo>
                    <a:pt x="106" y="121"/>
                    <a:pt x="106" y="121"/>
                    <a:pt x="106" y="121"/>
                  </a:cubicBezTo>
                  <a:cubicBezTo>
                    <a:pt x="106" y="119"/>
                    <a:pt x="104" y="118"/>
                    <a:pt x="103" y="118"/>
                  </a:cubicBezTo>
                  <a:cubicBezTo>
                    <a:pt x="103" y="118"/>
                    <a:pt x="103" y="118"/>
                    <a:pt x="103" y="118"/>
                  </a:cubicBezTo>
                  <a:cubicBezTo>
                    <a:pt x="105" y="114"/>
                    <a:pt x="115" y="108"/>
                    <a:pt x="125" y="100"/>
                  </a:cubicBezTo>
                  <a:cubicBezTo>
                    <a:pt x="132" y="99"/>
                    <a:pt x="139" y="98"/>
                    <a:pt x="146" y="96"/>
                  </a:cubicBezTo>
                  <a:cubicBezTo>
                    <a:pt x="165" y="91"/>
                    <a:pt x="192" y="73"/>
                    <a:pt x="192" y="53"/>
                  </a:cubicBezTo>
                  <a:cubicBezTo>
                    <a:pt x="192" y="43"/>
                    <a:pt x="192" y="12"/>
                    <a:pt x="192" y="12"/>
                  </a:cubicBezTo>
                  <a:lnTo>
                    <a:pt x="152" y="12"/>
                  </a:lnTo>
                  <a:close/>
                  <a:moveTo>
                    <a:pt x="48" y="85"/>
                  </a:moveTo>
                  <a:cubicBezTo>
                    <a:pt x="39" y="83"/>
                    <a:pt x="29" y="78"/>
                    <a:pt x="22" y="72"/>
                  </a:cubicBezTo>
                  <a:cubicBezTo>
                    <a:pt x="15" y="66"/>
                    <a:pt x="10" y="59"/>
                    <a:pt x="10" y="53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32"/>
                    <a:pt x="40" y="47"/>
                    <a:pt x="40" y="58"/>
                  </a:cubicBezTo>
                  <a:cubicBezTo>
                    <a:pt x="40" y="69"/>
                    <a:pt x="45" y="78"/>
                    <a:pt x="52" y="86"/>
                  </a:cubicBezTo>
                  <a:cubicBezTo>
                    <a:pt x="51" y="86"/>
                    <a:pt x="49" y="86"/>
                    <a:pt x="48" y="85"/>
                  </a:cubicBezTo>
                  <a:close/>
                  <a:moveTo>
                    <a:pt x="109" y="77"/>
                  </a:moveTo>
                  <a:cubicBezTo>
                    <a:pt x="109" y="78"/>
                    <a:pt x="108" y="80"/>
                    <a:pt x="106" y="80"/>
                  </a:cubicBezTo>
                  <a:cubicBezTo>
                    <a:pt x="85" y="80"/>
                    <a:pt x="85" y="80"/>
                    <a:pt x="85" y="80"/>
                  </a:cubicBezTo>
                  <a:cubicBezTo>
                    <a:pt x="83" y="80"/>
                    <a:pt x="82" y="78"/>
                    <a:pt x="82" y="77"/>
                  </a:cubicBezTo>
                  <a:cubicBezTo>
                    <a:pt x="82" y="71"/>
                    <a:pt x="82" y="71"/>
                    <a:pt x="82" y="71"/>
                  </a:cubicBezTo>
                  <a:cubicBezTo>
                    <a:pt x="82" y="69"/>
                    <a:pt x="83" y="68"/>
                    <a:pt x="85" y="68"/>
                  </a:cubicBezTo>
                  <a:cubicBezTo>
                    <a:pt x="90" y="68"/>
                    <a:pt x="90" y="68"/>
                    <a:pt x="90" y="68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5" y="37"/>
                    <a:pt x="84" y="36"/>
                    <a:pt x="83" y="34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2" y="30"/>
                    <a:pt x="83" y="29"/>
                    <a:pt x="84" y="29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3" y="24"/>
                    <a:pt x="93" y="24"/>
                    <a:pt x="94" y="24"/>
                  </a:cubicBezTo>
                  <a:cubicBezTo>
                    <a:pt x="99" y="24"/>
                    <a:pt x="99" y="24"/>
                    <a:pt x="99" y="24"/>
                  </a:cubicBezTo>
                  <a:cubicBezTo>
                    <a:pt x="100" y="24"/>
                    <a:pt x="102" y="25"/>
                    <a:pt x="102" y="27"/>
                  </a:cubicBezTo>
                  <a:cubicBezTo>
                    <a:pt x="102" y="68"/>
                    <a:pt x="102" y="68"/>
                    <a:pt x="102" y="68"/>
                  </a:cubicBezTo>
                  <a:cubicBezTo>
                    <a:pt x="106" y="68"/>
                    <a:pt x="106" y="68"/>
                    <a:pt x="106" y="68"/>
                  </a:cubicBezTo>
                  <a:cubicBezTo>
                    <a:pt x="108" y="68"/>
                    <a:pt x="109" y="69"/>
                    <a:pt x="109" y="71"/>
                  </a:cubicBezTo>
                  <a:lnTo>
                    <a:pt x="109" y="77"/>
                  </a:lnTo>
                  <a:close/>
                  <a:moveTo>
                    <a:pt x="181" y="53"/>
                  </a:moveTo>
                  <a:cubicBezTo>
                    <a:pt x="181" y="59"/>
                    <a:pt x="177" y="66"/>
                    <a:pt x="169" y="72"/>
                  </a:cubicBezTo>
                  <a:cubicBezTo>
                    <a:pt x="162" y="78"/>
                    <a:pt x="152" y="83"/>
                    <a:pt x="143" y="85"/>
                  </a:cubicBezTo>
                  <a:cubicBezTo>
                    <a:pt x="142" y="86"/>
                    <a:pt x="140" y="86"/>
                    <a:pt x="139" y="86"/>
                  </a:cubicBezTo>
                  <a:cubicBezTo>
                    <a:pt x="146" y="78"/>
                    <a:pt x="151" y="69"/>
                    <a:pt x="151" y="58"/>
                  </a:cubicBezTo>
                  <a:cubicBezTo>
                    <a:pt x="151" y="47"/>
                    <a:pt x="151" y="32"/>
                    <a:pt x="151" y="22"/>
                  </a:cubicBezTo>
                  <a:cubicBezTo>
                    <a:pt x="181" y="22"/>
                    <a:pt x="181" y="22"/>
                    <a:pt x="181" y="22"/>
                  </a:cubicBezTo>
                  <a:lnTo>
                    <a:pt x="18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/>
            </a:p>
          </p:txBody>
        </p:sp>
      </p:grp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FBDEE86-E7D6-4EA6-86B5-63459428C83B}"/>
              </a:ext>
            </a:extLst>
          </p:cNvPr>
          <p:cNvCxnSpPr/>
          <p:nvPr/>
        </p:nvCxnSpPr>
        <p:spPr>
          <a:xfrm flipV="1">
            <a:off x="1759679" y="3154679"/>
            <a:ext cx="0" cy="624435"/>
          </a:xfrm>
          <a:prstGeom prst="line">
            <a:avLst/>
          </a:prstGeom>
          <a:ln w="12700">
            <a:solidFill>
              <a:schemeClr val="accent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29AE29B-E023-4BBF-A32B-CA11D6B08FDF}"/>
              </a:ext>
            </a:extLst>
          </p:cNvPr>
          <p:cNvCxnSpPr/>
          <p:nvPr/>
        </p:nvCxnSpPr>
        <p:spPr>
          <a:xfrm flipH="1" flipV="1">
            <a:off x="3723437" y="3455859"/>
            <a:ext cx="2031" cy="332765"/>
          </a:xfrm>
          <a:prstGeom prst="line">
            <a:avLst/>
          </a:prstGeom>
          <a:ln w="12700">
            <a:solidFill>
              <a:schemeClr val="accent2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49E0803-0B8F-4ED3-A1E6-DAECE922DEFD}"/>
              </a:ext>
            </a:extLst>
          </p:cNvPr>
          <p:cNvCxnSpPr/>
          <p:nvPr/>
        </p:nvCxnSpPr>
        <p:spPr>
          <a:xfrm flipV="1">
            <a:off x="5752902" y="3154679"/>
            <a:ext cx="0" cy="624435"/>
          </a:xfrm>
          <a:prstGeom prst="line">
            <a:avLst/>
          </a:prstGeom>
          <a:ln w="12700">
            <a:solidFill>
              <a:schemeClr val="accent3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7594D695-9E5F-4C11-A320-6717DFDBA0B1}"/>
              </a:ext>
            </a:extLst>
          </p:cNvPr>
          <p:cNvCxnSpPr/>
          <p:nvPr/>
        </p:nvCxnSpPr>
        <p:spPr>
          <a:xfrm flipH="1" flipV="1">
            <a:off x="7716660" y="3455859"/>
            <a:ext cx="2031" cy="332765"/>
          </a:xfrm>
          <a:prstGeom prst="line">
            <a:avLst/>
          </a:prstGeom>
          <a:ln w="12700">
            <a:solidFill>
              <a:schemeClr val="accent4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FEE0ECC7-3CC0-48A1-8B0D-C9D982951117}"/>
              </a:ext>
            </a:extLst>
          </p:cNvPr>
          <p:cNvCxnSpPr/>
          <p:nvPr/>
        </p:nvCxnSpPr>
        <p:spPr>
          <a:xfrm flipV="1">
            <a:off x="9739274" y="3154679"/>
            <a:ext cx="0" cy="624435"/>
          </a:xfrm>
          <a:prstGeom prst="line">
            <a:avLst/>
          </a:prstGeom>
          <a:ln w="12700">
            <a:solidFill>
              <a:schemeClr val="accent5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026DEE1E-CB48-44CC-91C6-85650B5215D2}"/>
              </a:ext>
            </a:extLst>
          </p:cNvPr>
          <p:cNvSpPr txBox="1"/>
          <p:nvPr/>
        </p:nvSpPr>
        <p:spPr>
          <a:xfrm>
            <a:off x="9009568" y="2563548"/>
            <a:ext cx="1459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2018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B443D79-C308-4112-9008-54FDF98229B5}"/>
              </a:ext>
            </a:extLst>
          </p:cNvPr>
          <p:cNvSpPr txBox="1"/>
          <p:nvPr/>
        </p:nvSpPr>
        <p:spPr>
          <a:xfrm>
            <a:off x="6986954" y="2705091"/>
            <a:ext cx="1459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2017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858B4F1-D7ED-426D-84FE-070C0A3DF1D9}"/>
              </a:ext>
            </a:extLst>
          </p:cNvPr>
          <p:cNvSpPr txBox="1"/>
          <p:nvPr/>
        </p:nvSpPr>
        <p:spPr>
          <a:xfrm>
            <a:off x="5023196" y="2563548"/>
            <a:ext cx="1459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2016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0ED1658-94B1-42AE-B409-E79021EC2D94}"/>
              </a:ext>
            </a:extLst>
          </p:cNvPr>
          <p:cNvSpPr txBox="1"/>
          <p:nvPr/>
        </p:nvSpPr>
        <p:spPr>
          <a:xfrm>
            <a:off x="2993731" y="2705091"/>
            <a:ext cx="1459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2015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523C77B-312D-417D-A732-CF1648E03A95}"/>
              </a:ext>
            </a:extLst>
          </p:cNvPr>
          <p:cNvSpPr txBox="1"/>
          <p:nvPr/>
        </p:nvSpPr>
        <p:spPr>
          <a:xfrm>
            <a:off x="1036824" y="2563548"/>
            <a:ext cx="1459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2014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31CC1C4-48C8-4EAF-BF5E-46A12F064B1B}"/>
              </a:ext>
            </a:extLst>
          </p:cNvPr>
          <p:cNvSpPr/>
          <p:nvPr/>
        </p:nvSpPr>
        <p:spPr>
          <a:xfrm>
            <a:off x="1036824" y="5223908"/>
            <a:ext cx="156518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3FD02314-8314-44CF-88B7-71D594A10D6A}"/>
              </a:ext>
            </a:extLst>
          </p:cNvPr>
          <p:cNvSpPr/>
          <p:nvPr/>
        </p:nvSpPr>
        <p:spPr>
          <a:xfrm>
            <a:off x="2943035" y="5223908"/>
            <a:ext cx="156518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09FAEC71-469E-4B20-92CD-C8C85922B139}"/>
              </a:ext>
            </a:extLst>
          </p:cNvPr>
          <p:cNvSpPr/>
          <p:nvPr/>
        </p:nvSpPr>
        <p:spPr>
          <a:xfrm>
            <a:off x="5055265" y="5223908"/>
            <a:ext cx="156518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722172E3-6E93-4A19-B06D-F1236E4305C6}"/>
              </a:ext>
            </a:extLst>
          </p:cNvPr>
          <p:cNvSpPr/>
          <p:nvPr/>
        </p:nvSpPr>
        <p:spPr>
          <a:xfrm>
            <a:off x="7016468" y="5223908"/>
            <a:ext cx="156518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056A6EFD-6441-43B1-B7A4-BEE8A2FBA964}"/>
              </a:ext>
            </a:extLst>
          </p:cNvPr>
          <p:cNvSpPr/>
          <p:nvPr/>
        </p:nvSpPr>
        <p:spPr>
          <a:xfrm>
            <a:off x="8977671" y="5223908"/>
            <a:ext cx="156518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AF234B2-1658-462C-9C60-12D987FFBC58}"/>
              </a:ext>
            </a:extLst>
          </p:cNvPr>
          <p:cNvSpPr txBox="1"/>
          <p:nvPr/>
        </p:nvSpPr>
        <p:spPr>
          <a:xfrm>
            <a:off x="1213926" y="1409203"/>
            <a:ext cx="48883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One Timeline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1EA6EA08-4169-453F-A55F-020AA71FF7BA}"/>
              </a:ext>
            </a:extLst>
          </p:cNvPr>
          <p:cNvSpPr/>
          <p:nvPr/>
        </p:nvSpPr>
        <p:spPr>
          <a:xfrm>
            <a:off x="1213926" y="1197637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</p:spTree>
    <p:extLst>
      <p:ext uri="{BB962C8B-B14F-4D97-AF65-F5344CB8AC3E}">
        <p14:creationId xmlns:p14="http://schemas.microsoft.com/office/powerpoint/2010/main" val="59033724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47533E7-3D8D-4ECA-9449-61646B01E7D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B1026BD-5880-4E41-9968-86C48B42EAD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708"/>
          <a:stretch/>
        </p:blipFill>
        <p:spPr>
          <a:xfrm>
            <a:off x="4822371" y="-1009987"/>
            <a:ext cx="9013372" cy="786798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AD861A8-8B48-4310-91A8-A5F2F0C8A736}"/>
              </a:ext>
            </a:extLst>
          </p:cNvPr>
          <p:cNvSpPr txBox="1"/>
          <p:nvPr/>
        </p:nvSpPr>
        <p:spPr>
          <a:xfrm>
            <a:off x="740397" y="1449994"/>
            <a:ext cx="48883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White Phone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30F5F49-73D0-4776-B2D1-F84E1F269ED7}"/>
              </a:ext>
            </a:extLst>
          </p:cNvPr>
          <p:cNvSpPr/>
          <p:nvPr/>
        </p:nvSpPr>
        <p:spPr>
          <a:xfrm>
            <a:off x="740397" y="1238428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Phone </a:t>
            </a:r>
            <a:r>
              <a:rPr lang="en-ID" dirty="0" err="1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Mockup</a:t>
            </a:r>
            <a:endParaRPr lang="en-ID" dirty="0">
              <a:solidFill>
                <a:schemeClr val="tx2"/>
              </a:solidFill>
              <a:latin typeface="Garamond" panose="02020404030301010803" pitchFamily="18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450BFBD-233E-4C51-B4FE-5FCF472966A1}"/>
              </a:ext>
            </a:extLst>
          </p:cNvPr>
          <p:cNvSpPr/>
          <p:nvPr/>
        </p:nvSpPr>
        <p:spPr>
          <a:xfrm>
            <a:off x="740396" y="2796843"/>
            <a:ext cx="4888323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6904B1-4BDB-42A8-9358-43C53848AB94}"/>
              </a:ext>
            </a:extLst>
          </p:cNvPr>
          <p:cNvSpPr/>
          <p:nvPr/>
        </p:nvSpPr>
        <p:spPr>
          <a:xfrm>
            <a:off x="740396" y="3731683"/>
            <a:ext cx="60117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90D0417-16DB-489C-8FB7-BFFF01FCB1C3}"/>
              </a:ext>
            </a:extLst>
          </p:cNvPr>
          <p:cNvGrpSpPr/>
          <p:nvPr/>
        </p:nvGrpSpPr>
        <p:grpSpPr>
          <a:xfrm>
            <a:off x="6111538" y="1423094"/>
            <a:ext cx="867555" cy="1821486"/>
            <a:chOff x="6046041" y="-1910032"/>
            <a:chExt cx="1204375" cy="2528657"/>
          </a:xfrm>
        </p:grpSpPr>
        <p:sp>
          <p:nvSpPr>
            <p:cNvPr id="13" name="Shape">
              <a:extLst>
                <a:ext uri="{FF2B5EF4-FFF2-40B4-BE49-F238E27FC236}">
                  <a16:creationId xmlns:a16="http://schemas.microsoft.com/office/drawing/2014/main" id="{B0B6F242-7665-4BB7-994E-20A9B592E933}"/>
                </a:ext>
              </a:extLst>
            </p:cNvPr>
            <p:cNvSpPr/>
            <p:nvPr/>
          </p:nvSpPr>
          <p:spPr>
            <a:xfrm rot="5400000" flipH="1" flipV="1">
              <a:off x="6259246" y="-2123237"/>
              <a:ext cx="777966" cy="12043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5989"/>
                  </a:lnTo>
                  <a:lnTo>
                    <a:pt x="16104" y="15989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lnSpc>
                  <a:spcPct val="100000"/>
                </a:lnSpc>
                <a:defRPr sz="3200" spc="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838FB6B-45C5-4EA9-9AFB-9680B88B4CDA}"/>
                </a:ext>
              </a:extLst>
            </p:cNvPr>
            <p:cNvSpPr/>
            <p:nvPr/>
          </p:nvSpPr>
          <p:spPr>
            <a:xfrm>
              <a:off x="6046043" y="-159340"/>
              <a:ext cx="889247" cy="77796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914458C-A525-45FD-9E72-2783F32EDE76}"/>
                </a:ext>
              </a:extLst>
            </p:cNvPr>
            <p:cNvSpPr/>
            <p:nvPr/>
          </p:nvSpPr>
          <p:spPr>
            <a:xfrm>
              <a:off x="6046043" y="-1034270"/>
              <a:ext cx="889247" cy="77796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8" name="Freeform 200">
              <a:extLst>
                <a:ext uri="{FF2B5EF4-FFF2-40B4-BE49-F238E27FC236}">
                  <a16:creationId xmlns:a16="http://schemas.microsoft.com/office/drawing/2014/main" id="{DE0B081A-CF73-4668-950B-A85F279C48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8108" y="-1715267"/>
              <a:ext cx="410540" cy="390098"/>
            </a:xfrm>
            <a:custGeom>
              <a:avLst/>
              <a:gdLst>
                <a:gd name="T0" fmla="*/ 111421 w 634"/>
                <a:gd name="T1" fmla="*/ 15824 h 604"/>
                <a:gd name="T2" fmla="*/ 111421 w 634"/>
                <a:gd name="T3" fmla="*/ 15824 h 604"/>
                <a:gd name="T4" fmla="*/ 5048 w 634"/>
                <a:gd name="T5" fmla="*/ 79120 h 604"/>
                <a:gd name="T6" fmla="*/ 5048 w 634"/>
                <a:gd name="T7" fmla="*/ 79120 h 604"/>
                <a:gd name="T8" fmla="*/ 100603 w 634"/>
                <a:gd name="T9" fmla="*/ 121557 h 604"/>
                <a:gd name="T10" fmla="*/ 121878 w 634"/>
                <a:gd name="T11" fmla="*/ 121557 h 604"/>
                <a:gd name="T12" fmla="*/ 217433 w 634"/>
                <a:gd name="T13" fmla="*/ 79120 h 604"/>
                <a:gd name="T14" fmla="*/ 217433 w 634"/>
                <a:gd name="T15" fmla="*/ 57901 h 604"/>
                <a:gd name="T16" fmla="*/ 121878 w 634"/>
                <a:gd name="T17" fmla="*/ 5035 h 604"/>
                <a:gd name="T18" fmla="*/ 100603 w 634"/>
                <a:gd name="T19" fmla="*/ 5035 h 604"/>
                <a:gd name="T20" fmla="*/ 5048 w 634"/>
                <a:gd name="T21" fmla="*/ 57901 h 604"/>
                <a:gd name="T22" fmla="*/ 5048 w 634"/>
                <a:gd name="T23" fmla="*/ 79120 h 604"/>
                <a:gd name="T24" fmla="*/ 111421 w 634"/>
                <a:gd name="T25" fmla="*/ 15824 h 604"/>
                <a:gd name="T26" fmla="*/ 111421 w 634"/>
                <a:gd name="T27" fmla="*/ 15824 h 604"/>
                <a:gd name="T28" fmla="*/ 212024 w 634"/>
                <a:gd name="T29" fmla="*/ 68690 h 604"/>
                <a:gd name="T30" fmla="*/ 111421 w 634"/>
                <a:gd name="T31" fmla="*/ 111127 h 604"/>
                <a:gd name="T32" fmla="*/ 15866 w 634"/>
                <a:gd name="T33" fmla="*/ 68690 h 604"/>
                <a:gd name="T34" fmla="*/ 111421 w 634"/>
                <a:gd name="T35" fmla="*/ 15824 h 604"/>
                <a:gd name="T36" fmla="*/ 111421 w 634"/>
                <a:gd name="T37" fmla="*/ 201036 h 604"/>
                <a:gd name="T38" fmla="*/ 111421 w 634"/>
                <a:gd name="T39" fmla="*/ 201036 h 604"/>
                <a:gd name="T40" fmla="*/ 15866 w 634"/>
                <a:gd name="T41" fmla="*/ 158599 h 604"/>
                <a:gd name="T42" fmla="*/ 0 w 634"/>
                <a:gd name="T43" fmla="*/ 153564 h 604"/>
                <a:gd name="T44" fmla="*/ 5048 w 634"/>
                <a:gd name="T45" fmla="*/ 169388 h 604"/>
                <a:gd name="T46" fmla="*/ 100603 w 634"/>
                <a:gd name="T47" fmla="*/ 211825 h 604"/>
                <a:gd name="T48" fmla="*/ 121878 w 634"/>
                <a:gd name="T49" fmla="*/ 211825 h 604"/>
                <a:gd name="T50" fmla="*/ 217433 w 634"/>
                <a:gd name="T51" fmla="*/ 169388 h 604"/>
                <a:gd name="T52" fmla="*/ 228250 w 634"/>
                <a:gd name="T53" fmla="*/ 153564 h 604"/>
                <a:gd name="T54" fmla="*/ 212024 w 634"/>
                <a:gd name="T55" fmla="*/ 158599 h 604"/>
                <a:gd name="T56" fmla="*/ 111421 w 634"/>
                <a:gd name="T57" fmla="*/ 201036 h 604"/>
                <a:gd name="T58" fmla="*/ 5048 w 634"/>
                <a:gd name="T59" fmla="*/ 121557 h 604"/>
                <a:gd name="T60" fmla="*/ 5048 w 634"/>
                <a:gd name="T61" fmla="*/ 121557 h 604"/>
                <a:gd name="T62" fmla="*/ 100603 w 634"/>
                <a:gd name="T63" fmla="*/ 169388 h 604"/>
                <a:gd name="T64" fmla="*/ 121878 w 634"/>
                <a:gd name="T65" fmla="*/ 169388 h 604"/>
                <a:gd name="T66" fmla="*/ 217433 w 634"/>
                <a:gd name="T67" fmla="*/ 121557 h 604"/>
                <a:gd name="T68" fmla="*/ 228250 w 634"/>
                <a:gd name="T69" fmla="*/ 105733 h 604"/>
                <a:gd name="T70" fmla="*/ 212024 w 634"/>
                <a:gd name="T71" fmla="*/ 111127 h 604"/>
                <a:gd name="T72" fmla="*/ 111421 w 634"/>
                <a:gd name="T73" fmla="*/ 158599 h 604"/>
                <a:gd name="T74" fmla="*/ 15866 w 634"/>
                <a:gd name="T75" fmla="*/ 111127 h 604"/>
                <a:gd name="T76" fmla="*/ 0 w 634"/>
                <a:gd name="T77" fmla="*/ 105733 h 604"/>
                <a:gd name="T78" fmla="*/ 5048 w 634"/>
                <a:gd name="T79" fmla="*/ 121557 h 60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634" h="604">
                  <a:moveTo>
                    <a:pt x="309" y="44"/>
                  </a:moveTo>
                  <a:lnTo>
                    <a:pt x="309" y="44"/>
                  </a:lnTo>
                  <a:close/>
                  <a:moveTo>
                    <a:pt x="14" y="220"/>
                  </a:moveTo>
                  <a:lnTo>
                    <a:pt x="14" y="220"/>
                  </a:lnTo>
                  <a:cubicBezTo>
                    <a:pt x="279" y="338"/>
                    <a:pt x="279" y="338"/>
                    <a:pt x="279" y="338"/>
                  </a:cubicBezTo>
                  <a:cubicBezTo>
                    <a:pt x="309" y="353"/>
                    <a:pt x="324" y="353"/>
                    <a:pt x="338" y="338"/>
                  </a:cubicBezTo>
                  <a:cubicBezTo>
                    <a:pt x="603" y="220"/>
                    <a:pt x="603" y="220"/>
                    <a:pt x="603" y="220"/>
                  </a:cubicBezTo>
                  <a:cubicBezTo>
                    <a:pt x="633" y="206"/>
                    <a:pt x="633" y="176"/>
                    <a:pt x="603" y="161"/>
                  </a:cubicBezTo>
                  <a:cubicBezTo>
                    <a:pt x="338" y="14"/>
                    <a:pt x="338" y="14"/>
                    <a:pt x="338" y="14"/>
                  </a:cubicBezTo>
                  <a:cubicBezTo>
                    <a:pt x="324" y="0"/>
                    <a:pt x="309" y="14"/>
                    <a:pt x="279" y="14"/>
                  </a:cubicBezTo>
                  <a:cubicBezTo>
                    <a:pt x="14" y="161"/>
                    <a:pt x="14" y="161"/>
                    <a:pt x="14" y="161"/>
                  </a:cubicBezTo>
                  <a:cubicBezTo>
                    <a:pt x="0" y="176"/>
                    <a:pt x="0" y="206"/>
                    <a:pt x="14" y="220"/>
                  </a:cubicBezTo>
                  <a:close/>
                  <a:moveTo>
                    <a:pt x="309" y="44"/>
                  </a:moveTo>
                  <a:lnTo>
                    <a:pt x="309" y="44"/>
                  </a:lnTo>
                  <a:cubicBezTo>
                    <a:pt x="588" y="191"/>
                    <a:pt x="588" y="191"/>
                    <a:pt x="588" y="191"/>
                  </a:cubicBezTo>
                  <a:cubicBezTo>
                    <a:pt x="309" y="309"/>
                    <a:pt x="309" y="309"/>
                    <a:pt x="309" y="309"/>
                  </a:cubicBezTo>
                  <a:cubicBezTo>
                    <a:pt x="44" y="191"/>
                    <a:pt x="44" y="191"/>
                    <a:pt x="44" y="191"/>
                  </a:cubicBezTo>
                  <a:lnTo>
                    <a:pt x="309" y="44"/>
                  </a:lnTo>
                  <a:close/>
                  <a:moveTo>
                    <a:pt x="309" y="559"/>
                  </a:moveTo>
                  <a:lnTo>
                    <a:pt x="309" y="559"/>
                  </a:lnTo>
                  <a:cubicBezTo>
                    <a:pt x="44" y="441"/>
                    <a:pt x="44" y="441"/>
                    <a:pt x="44" y="441"/>
                  </a:cubicBezTo>
                  <a:cubicBezTo>
                    <a:pt x="44" y="441"/>
                    <a:pt x="14" y="427"/>
                    <a:pt x="0" y="427"/>
                  </a:cubicBezTo>
                  <a:cubicBezTo>
                    <a:pt x="0" y="441"/>
                    <a:pt x="0" y="456"/>
                    <a:pt x="14" y="471"/>
                  </a:cubicBezTo>
                  <a:cubicBezTo>
                    <a:pt x="279" y="589"/>
                    <a:pt x="279" y="589"/>
                    <a:pt x="279" y="589"/>
                  </a:cubicBezTo>
                  <a:cubicBezTo>
                    <a:pt x="309" y="603"/>
                    <a:pt x="324" y="603"/>
                    <a:pt x="338" y="589"/>
                  </a:cubicBezTo>
                  <a:cubicBezTo>
                    <a:pt x="603" y="471"/>
                    <a:pt x="603" y="471"/>
                    <a:pt x="603" y="471"/>
                  </a:cubicBezTo>
                  <a:cubicBezTo>
                    <a:pt x="618" y="471"/>
                    <a:pt x="633" y="441"/>
                    <a:pt x="633" y="427"/>
                  </a:cubicBezTo>
                  <a:cubicBezTo>
                    <a:pt x="618" y="427"/>
                    <a:pt x="588" y="441"/>
                    <a:pt x="588" y="441"/>
                  </a:cubicBezTo>
                  <a:lnTo>
                    <a:pt x="309" y="559"/>
                  </a:lnTo>
                  <a:close/>
                  <a:moveTo>
                    <a:pt x="14" y="338"/>
                  </a:moveTo>
                  <a:lnTo>
                    <a:pt x="14" y="338"/>
                  </a:lnTo>
                  <a:cubicBezTo>
                    <a:pt x="279" y="471"/>
                    <a:pt x="279" y="471"/>
                    <a:pt x="279" y="471"/>
                  </a:cubicBezTo>
                  <a:cubicBezTo>
                    <a:pt x="309" y="471"/>
                    <a:pt x="324" y="471"/>
                    <a:pt x="338" y="471"/>
                  </a:cubicBezTo>
                  <a:cubicBezTo>
                    <a:pt x="603" y="338"/>
                    <a:pt x="603" y="338"/>
                    <a:pt x="603" y="338"/>
                  </a:cubicBezTo>
                  <a:cubicBezTo>
                    <a:pt x="618" y="338"/>
                    <a:pt x="633" y="309"/>
                    <a:pt x="633" y="294"/>
                  </a:cubicBezTo>
                  <a:cubicBezTo>
                    <a:pt x="618" y="309"/>
                    <a:pt x="588" y="309"/>
                    <a:pt x="588" y="309"/>
                  </a:cubicBezTo>
                  <a:cubicBezTo>
                    <a:pt x="309" y="441"/>
                    <a:pt x="309" y="441"/>
                    <a:pt x="309" y="441"/>
                  </a:cubicBezTo>
                  <a:cubicBezTo>
                    <a:pt x="44" y="309"/>
                    <a:pt x="44" y="309"/>
                    <a:pt x="44" y="309"/>
                  </a:cubicBezTo>
                  <a:cubicBezTo>
                    <a:pt x="44" y="309"/>
                    <a:pt x="14" y="309"/>
                    <a:pt x="0" y="294"/>
                  </a:cubicBezTo>
                  <a:cubicBezTo>
                    <a:pt x="0" y="309"/>
                    <a:pt x="0" y="338"/>
                    <a:pt x="14" y="3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91408" tIns="45704" rIns="91408" bIns="45704" anchor="ctr"/>
            <a:lstStyle/>
            <a:p>
              <a:endParaRPr lang="en-US" sz="2700"/>
            </a:p>
          </p:txBody>
        </p:sp>
        <p:sp>
          <p:nvSpPr>
            <p:cNvPr id="19" name="Freeform 204">
              <a:extLst>
                <a:ext uri="{FF2B5EF4-FFF2-40B4-BE49-F238E27FC236}">
                  <a16:creationId xmlns:a16="http://schemas.microsoft.com/office/drawing/2014/main" id="{678FF930-6353-4C8E-9045-7D1A9FB8CA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80025" y="34591"/>
              <a:ext cx="410540" cy="410539"/>
            </a:xfrm>
            <a:custGeom>
              <a:avLst/>
              <a:gdLst>
                <a:gd name="T0" fmla="*/ 111421 w 634"/>
                <a:gd name="T1" fmla="*/ 143507 h 634"/>
                <a:gd name="T2" fmla="*/ 111421 w 634"/>
                <a:gd name="T3" fmla="*/ 143507 h 634"/>
                <a:gd name="T4" fmla="*/ 121878 w 634"/>
                <a:gd name="T5" fmla="*/ 132690 h 634"/>
                <a:gd name="T6" fmla="*/ 121878 w 634"/>
                <a:gd name="T7" fmla="*/ 47595 h 634"/>
                <a:gd name="T8" fmla="*/ 111421 w 634"/>
                <a:gd name="T9" fmla="*/ 42547 h 634"/>
                <a:gd name="T10" fmla="*/ 106012 w 634"/>
                <a:gd name="T11" fmla="*/ 47595 h 634"/>
                <a:gd name="T12" fmla="*/ 106012 w 634"/>
                <a:gd name="T13" fmla="*/ 132690 h 634"/>
                <a:gd name="T14" fmla="*/ 111421 w 634"/>
                <a:gd name="T15" fmla="*/ 143507 h 634"/>
                <a:gd name="T16" fmla="*/ 153609 w 634"/>
                <a:gd name="T17" fmla="*/ 143507 h 634"/>
                <a:gd name="T18" fmla="*/ 153609 w 634"/>
                <a:gd name="T19" fmla="*/ 143507 h 634"/>
                <a:gd name="T20" fmla="*/ 164427 w 634"/>
                <a:gd name="T21" fmla="*/ 132690 h 634"/>
                <a:gd name="T22" fmla="*/ 164427 w 634"/>
                <a:gd name="T23" fmla="*/ 68869 h 634"/>
                <a:gd name="T24" fmla="*/ 153609 w 634"/>
                <a:gd name="T25" fmla="*/ 63821 h 634"/>
                <a:gd name="T26" fmla="*/ 148561 w 634"/>
                <a:gd name="T27" fmla="*/ 68869 h 634"/>
                <a:gd name="T28" fmla="*/ 148561 w 634"/>
                <a:gd name="T29" fmla="*/ 132690 h 634"/>
                <a:gd name="T30" fmla="*/ 153609 w 634"/>
                <a:gd name="T31" fmla="*/ 143507 h 634"/>
                <a:gd name="T32" fmla="*/ 68872 w 634"/>
                <a:gd name="T33" fmla="*/ 143507 h 634"/>
                <a:gd name="T34" fmla="*/ 68872 w 634"/>
                <a:gd name="T35" fmla="*/ 143507 h 634"/>
                <a:gd name="T36" fmla="*/ 79689 w 634"/>
                <a:gd name="T37" fmla="*/ 132690 h 634"/>
                <a:gd name="T38" fmla="*/ 79689 w 634"/>
                <a:gd name="T39" fmla="*/ 106008 h 634"/>
                <a:gd name="T40" fmla="*/ 68872 w 634"/>
                <a:gd name="T41" fmla="*/ 100960 h 634"/>
                <a:gd name="T42" fmla="*/ 63463 w 634"/>
                <a:gd name="T43" fmla="*/ 106008 h 634"/>
                <a:gd name="T44" fmla="*/ 63463 w 634"/>
                <a:gd name="T45" fmla="*/ 132690 h 634"/>
                <a:gd name="T46" fmla="*/ 68872 w 634"/>
                <a:gd name="T47" fmla="*/ 143507 h 634"/>
                <a:gd name="T48" fmla="*/ 0 w 634"/>
                <a:gd name="T49" fmla="*/ 0 h 634"/>
                <a:gd name="T50" fmla="*/ 0 w 634"/>
                <a:gd name="T51" fmla="*/ 0 h 634"/>
                <a:gd name="T52" fmla="*/ 0 w 634"/>
                <a:gd name="T53" fmla="*/ 15865 h 634"/>
                <a:gd name="T54" fmla="*/ 15866 w 634"/>
                <a:gd name="T55" fmla="*/ 15865 h 634"/>
                <a:gd name="T56" fmla="*/ 15866 w 634"/>
                <a:gd name="T57" fmla="*/ 148555 h 634"/>
                <a:gd name="T58" fmla="*/ 42188 w 634"/>
                <a:gd name="T59" fmla="*/ 175237 h 634"/>
                <a:gd name="T60" fmla="*/ 84738 w 634"/>
                <a:gd name="T61" fmla="*/ 175237 h 634"/>
                <a:gd name="T62" fmla="*/ 58415 w 634"/>
                <a:gd name="T63" fmla="*/ 228241 h 634"/>
                <a:gd name="T64" fmla="*/ 79689 w 634"/>
                <a:gd name="T65" fmla="*/ 228241 h 634"/>
                <a:gd name="T66" fmla="*/ 106012 w 634"/>
                <a:gd name="T67" fmla="*/ 175237 h 634"/>
                <a:gd name="T68" fmla="*/ 121878 w 634"/>
                <a:gd name="T69" fmla="*/ 175237 h 634"/>
                <a:gd name="T70" fmla="*/ 148561 w 634"/>
                <a:gd name="T71" fmla="*/ 228241 h 634"/>
                <a:gd name="T72" fmla="*/ 169836 w 634"/>
                <a:gd name="T73" fmla="*/ 228241 h 634"/>
                <a:gd name="T74" fmla="*/ 143152 w 634"/>
                <a:gd name="T75" fmla="*/ 175237 h 634"/>
                <a:gd name="T76" fmla="*/ 185701 w 634"/>
                <a:gd name="T77" fmla="*/ 175237 h 634"/>
                <a:gd name="T78" fmla="*/ 212024 w 634"/>
                <a:gd name="T79" fmla="*/ 148555 h 634"/>
                <a:gd name="T80" fmla="*/ 212024 w 634"/>
                <a:gd name="T81" fmla="*/ 15865 h 634"/>
                <a:gd name="T82" fmla="*/ 228250 w 634"/>
                <a:gd name="T83" fmla="*/ 15865 h 634"/>
                <a:gd name="T84" fmla="*/ 228250 w 634"/>
                <a:gd name="T85" fmla="*/ 0 h 634"/>
                <a:gd name="T86" fmla="*/ 0 w 634"/>
                <a:gd name="T87" fmla="*/ 0 h 634"/>
                <a:gd name="T88" fmla="*/ 196158 w 634"/>
                <a:gd name="T89" fmla="*/ 148555 h 634"/>
                <a:gd name="T90" fmla="*/ 196158 w 634"/>
                <a:gd name="T91" fmla="*/ 148555 h 634"/>
                <a:gd name="T92" fmla="*/ 185701 w 634"/>
                <a:gd name="T93" fmla="*/ 164420 h 634"/>
                <a:gd name="T94" fmla="*/ 42188 w 634"/>
                <a:gd name="T95" fmla="*/ 164420 h 634"/>
                <a:gd name="T96" fmla="*/ 26323 w 634"/>
                <a:gd name="T97" fmla="*/ 148555 h 634"/>
                <a:gd name="T98" fmla="*/ 26323 w 634"/>
                <a:gd name="T99" fmla="*/ 15865 h 634"/>
                <a:gd name="T100" fmla="*/ 196158 w 634"/>
                <a:gd name="T101" fmla="*/ 15865 h 634"/>
                <a:gd name="T102" fmla="*/ 196158 w 634"/>
                <a:gd name="T103" fmla="*/ 148555 h 63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634" h="634">
                  <a:moveTo>
                    <a:pt x="309" y="398"/>
                  </a:moveTo>
                  <a:lnTo>
                    <a:pt x="309" y="398"/>
                  </a:lnTo>
                  <a:cubicBezTo>
                    <a:pt x="324" y="398"/>
                    <a:pt x="338" y="383"/>
                    <a:pt x="338" y="368"/>
                  </a:cubicBezTo>
                  <a:cubicBezTo>
                    <a:pt x="338" y="132"/>
                    <a:pt x="338" y="132"/>
                    <a:pt x="338" y="132"/>
                  </a:cubicBezTo>
                  <a:cubicBezTo>
                    <a:pt x="338" y="132"/>
                    <a:pt x="324" y="118"/>
                    <a:pt x="309" y="118"/>
                  </a:cubicBezTo>
                  <a:lnTo>
                    <a:pt x="294" y="132"/>
                  </a:lnTo>
                  <a:cubicBezTo>
                    <a:pt x="294" y="368"/>
                    <a:pt x="294" y="368"/>
                    <a:pt x="294" y="368"/>
                  </a:cubicBezTo>
                  <a:cubicBezTo>
                    <a:pt x="294" y="383"/>
                    <a:pt x="309" y="398"/>
                    <a:pt x="309" y="398"/>
                  </a:cubicBezTo>
                  <a:close/>
                  <a:moveTo>
                    <a:pt x="426" y="398"/>
                  </a:moveTo>
                  <a:lnTo>
                    <a:pt x="426" y="398"/>
                  </a:lnTo>
                  <a:cubicBezTo>
                    <a:pt x="442" y="398"/>
                    <a:pt x="456" y="383"/>
                    <a:pt x="456" y="368"/>
                  </a:cubicBezTo>
                  <a:cubicBezTo>
                    <a:pt x="456" y="191"/>
                    <a:pt x="456" y="191"/>
                    <a:pt x="456" y="191"/>
                  </a:cubicBezTo>
                  <a:cubicBezTo>
                    <a:pt x="456" y="191"/>
                    <a:pt x="442" y="177"/>
                    <a:pt x="426" y="177"/>
                  </a:cubicBezTo>
                  <a:lnTo>
                    <a:pt x="412" y="191"/>
                  </a:lnTo>
                  <a:cubicBezTo>
                    <a:pt x="412" y="368"/>
                    <a:pt x="412" y="368"/>
                    <a:pt x="412" y="368"/>
                  </a:cubicBezTo>
                  <a:cubicBezTo>
                    <a:pt x="412" y="383"/>
                    <a:pt x="426" y="398"/>
                    <a:pt x="426" y="398"/>
                  </a:cubicBezTo>
                  <a:close/>
                  <a:moveTo>
                    <a:pt x="191" y="398"/>
                  </a:moveTo>
                  <a:lnTo>
                    <a:pt x="191" y="398"/>
                  </a:lnTo>
                  <a:cubicBezTo>
                    <a:pt x="206" y="398"/>
                    <a:pt x="221" y="383"/>
                    <a:pt x="221" y="368"/>
                  </a:cubicBezTo>
                  <a:cubicBezTo>
                    <a:pt x="221" y="294"/>
                    <a:pt x="221" y="294"/>
                    <a:pt x="221" y="294"/>
                  </a:cubicBezTo>
                  <a:cubicBezTo>
                    <a:pt x="221" y="280"/>
                    <a:pt x="206" y="280"/>
                    <a:pt x="191" y="280"/>
                  </a:cubicBezTo>
                  <a:cubicBezTo>
                    <a:pt x="191" y="280"/>
                    <a:pt x="176" y="280"/>
                    <a:pt x="176" y="294"/>
                  </a:cubicBezTo>
                  <a:cubicBezTo>
                    <a:pt x="176" y="368"/>
                    <a:pt x="176" y="368"/>
                    <a:pt x="176" y="368"/>
                  </a:cubicBezTo>
                  <a:cubicBezTo>
                    <a:pt x="176" y="383"/>
                    <a:pt x="191" y="398"/>
                    <a:pt x="191" y="398"/>
                  </a:cubicBezTo>
                  <a:close/>
                  <a:moveTo>
                    <a:pt x="0" y="0"/>
                  </a:moveTo>
                  <a:lnTo>
                    <a:pt x="0" y="0"/>
                  </a:lnTo>
                  <a:cubicBezTo>
                    <a:pt x="0" y="44"/>
                    <a:pt x="0" y="44"/>
                    <a:pt x="0" y="44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4" y="73"/>
                    <a:pt x="44" y="412"/>
                    <a:pt x="44" y="412"/>
                  </a:cubicBezTo>
                  <a:cubicBezTo>
                    <a:pt x="44" y="456"/>
                    <a:pt x="73" y="486"/>
                    <a:pt x="117" y="486"/>
                  </a:cubicBezTo>
                  <a:cubicBezTo>
                    <a:pt x="235" y="486"/>
                    <a:pt x="235" y="486"/>
                    <a:pt x="235" y="486"/>
                  </a:cubicBezTo>
                  <a:cubicBezTo>
                    <a:pt x="162" y="633"/>
                    <a:pt x="162" y="633"/>
                    <a:pt x="162" y="633"/>
                  </a:cubicBezTo>
                  <a:cubicBezTo>
                    <a:pt x="221" y="633"/>
                    <a:pt x="221" y="633"/>
                    <a:pt x="221" y="633"/>
                  </a:cubicBezTo>
                  <a:cubicBezTo>
                    <a:pt x="294" y="486"/>
                    <a:pt x="294" y="486"/>
                    <a:pt x="294" y="486"/>
                  </a:cubicBezTo>
                  <a:cubicBezTo>
                    <a:pt x="338" y="486"/>
                    <a:pt x="338" y="486"/>
                    <a:pt x="338" y="486"/>
                  </a:cubicBezTo>
                  <a:cubicBezTo>
                    <a:pt x="412" y="633"/>
                    <a:pt x="412" y="633"/>
                    <a:pt x="412" y="633"/>
                  </a:cubicBezTo>
                  <a:cubicBezTo>
                    <a:pt x="471" y="633"/>
                    <a:pt x="471" y="633"/>
                    <a:pt x="471" y="633"/>
                  </a:cubicBezTo>
                  <a:cubicBezTo>
                    <a:pt x="397" y="486"/>
                    <a:pt x="397" y="486"/>
                    <a:pt x="397" y="486"/>
                  </a:cubicBezTo>
                  <a:cubicBezTo>
                    <a:pt x="515" y="486"/>
                    <a:pt x="515" y="486"/>
                    <a:pt x="515" y="486"/>
                  </a:cubicBezTo>
                  <a:cubicBezTo>
                    <a:pt x="559" y="486"/>
                    <a:pt x="588" y="456"/>
                    <a:pt x="588" y="412"/>
                  </a:cubicBezTo>
                  <a:cubicBezTo>
                    <a:pt x="588" y="412"/>
                    <a:pt x="588" y="73"/>
                    <a:pt x="588" y="44"/>
                  </a:cubicBezTo>
                  <a:cubicBezTo>
                    <a:pt x="633" y="44"/>
                    <a:pt x="633" y="44"/>
                    <a:pt x="633" y="44"/>
                  </a:cubicBezTo>
                  <a:cubicBezTo>
                    <a:pt x="633" y="0"/>
                    <a:pt x="633" y="0"/>
                    <a:pt x="633" y="0"/>
                  </a:cubicBezTo>
                  <a:lnTo>
                    <a:pt x="0" y="0"/>
                  </a:lnTo>
                  <a:close/>
                  <a:moveTo>
                    <a:pt x="544" y="412"/>
                  </a:moveTo>
                  <a:lnTo>
                    <a:pt x="544" y="412"/>
                  </a:lnTo>
                  <a:cubicBezTo>
                    <a:pt x="544" y="442"/>
                    <a:pt x="530" y="456"/>
                    <a:pt x="515" y="456"/>
                  </a:cubicBezTo>
                  <a:cubicBezTo>
                    <a:pt x="117" y="456"/>
                    <a:pt x="117" y="456"/>
                    <a:pt x="117" y="456"/>
                  </a:cubicBezTo>
                  <a:cubicBezTo>
                    <a:pt x="88" y="456"/>
                    <a:pt x="73" y="442"/>
                    <a:pt x="73" y="412"/>
                  </a:cubicBezTo>
                  <a:cubicBezTo>
                    <a:pt x="73" y="412"/>
                    <a:pt x="73" y="59"/>
                    <a:pt x="73" y="44"/>
                  </a:cubicBezTo>
                  <a:cubicBezTo>
                    <a:pt x="544" y="44"/>
                    <a:pt x="544" y="44"/>
                    <a:pt x="544" y="44"/>
                  </a:cubicBezTo>
                  <a:cubicBezTo>
                    <a:pt x="544" y="73"/>
                    <a:pt x="544" y="412"/>
                    <a:pt x="544" y="4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91408" tIns="45704" rIns="91408" bIns="45704" anchor="ctr"/>
            <a:lstStyle/>
            <a:p>
              <a:endParaRPr lang="en-US" sz="2700"/>
            </a:p>
          </p:txBody>
        </p:sp>
        <p:sp>
          <p:nvSpPr>
            <p:cNvPr id="20" name="Freeform 205">
              <a:extLst>
                <a:ext uri="{FF2B5EF4-FFF2-40B4-BE49-F238E27FC236}">
                  <a16:creationId xmlns:a16="http://schemas.microsoft.com/office/drawing/2014/main" id="{031978B6-BE66-4263-9E7C-40AD36499E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44994" y="-840339"/>
              <a:ext cx="284482" cy="381580"/>
            </a:xfrm>
            <a:custGeom>
              <a:avLst/>
              <a:gdLst>
                <a:gd name="T0" fmla="*/ 126231 w 443"/>
                <a:gd name="T1" fmla="*/ 0 h 590"/>
                <a:gd name="T2" fmla="*/ 126231 w 443"/>
                <a:gd name="T3" fmla="*/ 0 h 590"/>
                <a:gd name="T4" fmla="*/ 31826 w 443"/>
                <a:gd name="T5" fmla="*/ 0 h 590"/>
                <a:gd name="T6" fmla="*/ 0 w 443"/>
                <a:gd name="T7" fmla="*/ 26290 h 590"/>
                <a:gd name="T8" fmla="*/ 0 w 443"/>
                <a:gd name="T9" fmla="*/ 185467 h 590"/>
                <a:gd name="T10" fmla="*/ 31826 w 443"/>
                <a:gd name="T11" fmla="*/ 212117 h 590"/>
                <a:gd name="T12" fmla="*/ 79029 w 443"/>
                <a:gd name="T13" fmla="*/ 164220 h 590"/>
                <a:gd name="T14" fmla="*/ 126231 w 443"/>
                <a:gd name="T15" fmla="*/ 212117 h 590"/>
                <a:gd name="T16" fmla="*/ 158057 w 443"/>
                <a:gd name="T17" fmla="*/ 185467 h 590"/>
                <a:gd name="T18" fmla="*/ 158057 w 443"/>
                <a:gd name="T19" fmla="*/ 26290 h 590"/>
                <a:gd name="T20" fmla="*/ 126231 w 443"/>
                <a:gd name="T21" fmla="*/ 0 h 590"/>
                <a:gd name="T22" fmla="*/ 142323 w 443"/>
                <a:gd name="T23" fmla="*/ 185467 h 590"/>
                <a:gd name="T24" fmla="*/ 142323 w 443"/>
                <a:gd name="T25" fmla="*/ 185467 h 590"/>
                <a:gd name="T26" fmla="*/ 126231 w 443"/>
                <a:gd name="T27" fmla="*/ 196271 h 590"/>
                <a:gd name="T28" fmla="*/ 79029 w 443"/>
                <a:gd name="T29" fmla="*/ 148374 h 590"/>
                <a:gd name="T30" fmla="*/ 31826 w 443"/>
                <a:gd name="T31" fmla="*/ 196271 h 590"/>
                <a:gd name="T32" fmla="*/ 15734 w 443"/>
                <a:gd name="T33" fmla="*/ 185467 h 590"/>
                <a:gd name="T34" fmla="*/ 15734 w 443"/>
                <a:gd name="T35" fmla="*/ 26290 h 590"/>
                <a:gd name="T36" fmla="*/ 31826 w 443"/>
                <a:gd name="T37" fmla="*/ 15846 h 590"/>
                <a:gd name="T38" fmla="*/ 126231 w 443"/>
                <a:gd name="T39" fmla="*/ 15846 h 590"/>
                <a:gd name="T40" fmla="*/ 142323 w 443"/>
                <a:gd name="T41" fmla="*/ 26290 h 590"/>
                <a:gd name="T42" fmla="*/ 142323 w 443"/>
                <a:gd name="T43" fmla="*/ 185467 h 59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443" h="590">
                  <a:moveTo>
                    <a:pt x="353" y="0"/>
                  </a:moveTo>
                  <a:lnTo>
                    <a:pt x="353" y="0"/>
                  </a:lnTo>
                  <a:cubicBezTo>
                    <a:pt x="89" y="0"/>
                    <a:pt x="89" y="0"/>
                    <a:pt x="89" y="0"/>
                  </a:cubicBezTo>
                  <a:cubicBezTo>
                    <a:pt x="44" y="0"/>
                    <a:pt x="0" y="30"/>
                    <a:pt x="0" y="73"/>
                  </a:cubicBezTo>
                  <a:cubicBezTo>
                    <a:pt x="0" y="515"/>
                    <a:pt x="0" y="515"/>
                    <a:pt x="0" y="515"/>
                  </a:cubicBezTo>
                  <a:cubicBezTo>
                    <a:pt x="0" y="560"/>
                    <a:pt x="44" y="589"/>
                    <a:pt x="89" y="589"/>
                  </a:cubicBezTo>
                  <a:cubicBezTo>
                    <a:pt x="221" y="456"/>
                    <a:pt x="221" y="456"/>
                    <a:pt x="221" y="456"/>
                  </a:cubicBezTo>
                  <a:cubicBezTo>
                    <a:pt x="353" y="589"/>
                    <a:pt x="353" y="589"/>
                    <a:pt x="353" y="589"/>
                  </a:cubicBezTo>
                  <a:cubicBezTo>
                    <a:pt x="398" y="589"/>
                    <a:pt x="442" y="560"/>
                    <a:pt x="442" y="515"/>
                  </a:cubicBezTo>
                  <a:cubicBezTo>
                    <a:pt x="442" y="73"/>
                    <a:pt x="442" y="73"/>
                    <a:pt x="442" y="73"/>
                  </a:cubicBezTo>
                  <a:cubicBezTo>
                    <a:pt x="442" y="30"/>
                    <a:pt x="398" y="0"/>
                    <a:pt x="353" y="0"/>
                  </a:cubicBezTo>
                  <a:close/>
                  <a:moveTo>
                    <a:pt x="398" y="515"/>
                  </a:moveTo>
                  <a:lnTo>
                    <a:pt x="398" y="515"/>
                  </a:lnTo>
                  <a:cubicBezTo>
                    <a:pt x="398" y="530"/>
                    <a:pt x="383" y="545"/>
                    <a:pt x="353" y="545"/>
                  </a:cubicBezTo>
                  <a:cubicBezTo>
                    <a:pt x="221" y="412"/>
                    <a:pt x="221" y="412"/>
                    <a:pt x="221" y="412"/>
                  </a:cubicBezTo>
                  <a:cubicBezTo>
                    <a:pt x="89" y="545"/>
                    <a:pt x="89" y="545"/>
                    <a:pt x="89" y="545"/>
                  </a:cubicBezTo>
                  <a:cubicBezTo>
                    <a:pt x="59" y="545"/>
                    <a:pt x="44" y="530"/>
                    <a:pt x="44" y="515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59"/>
                    <a:pt x="59" y="44"/>
                    <a:pt x="89" y="44"/>
                  </a:cubicBezTo>
                  <a:cubicBezTo>
                    <a:pt x="353" y="44"/>
                    <a:pt x="353" y="44"/>
                    <a:pt x="353" y="44"/>
                  </a:cubicBezTo>
                  <a:cubicBezTo>
                    <a:pt x="383" y="44"/>
                    <a:pt x="398" y="59"/>
                    <a:pt x="398" y="73"/>
                  </a:cubicBezTo>
                  <a:lnTo>
                    <a:pt x="398" y="5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none" lIns="91408" tIns="45704" rIns="91408" bIns="45704" anchor="ctr"/>
            <a:lstStyle/>
            <a:p>
              <a:endParaRPr lang="en-US" sz="2700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D414572E-E3EE-49B5-9323-FD7DFD702BB9}"/>
              </a:ext>
            </a:extLst>
          </p:cNvPr>
          <p:cNvSpPr/>
          <p:nvPr/>
        </p:nvSpPr>
        <p:spPr>
          <a:xfrm>
            <a:off x="740398" y="5126942"/>
            <a:ext cx="193384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30553E7-CEF0-49C7-A2A2-EB57CD7C1230}"/>
              </a:ext>
            </a:extLst>
          </p:cNvPr>
          <p:cNvSpPr/>
          <p:nvPr/>
        </p:nvSpPr>
        <p:spPr>
          <a:xfrm>
            <a:off x="740400" y="4658851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b="1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01. Option One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6D6A3BF-FA2C-4CCC-9BA0-6B65AE326FC9}"/>
              </a:ext>
            </a:extLst>
          </p:cNvPr>
          <p:cNvSpPr/>
          <p:nvPr/>
        </p:nvSpPr>
        <p:spPr>
          <a:xfrm>
            <a:off x="3064394" y="5126942"/>
            <a:ext cx="193384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A5E2E05-01A7-48B1-859A-3602A6BCDC8B}"/>
              </a:ext>
            </a:extLst>
          </p:cNvPr>
          <p:cNvSpPr/>
          <p:nvPr/>
        </p:nvSpPr>
        <p:spPr>
          <a:xfrm>
            <a:off x="3064396" y="4658851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b="1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02. Option Two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42F2447-FE9A-4233-A4B2-F287B96C2F36}"/>
              </a:ext>
            </a:extLst>
          </p:cNvPr>
          <p:cNvSpPr/>
          <p:nvPr/>
        </p:nvSpPr>
        <p:spPr>
          <a:xfrm>
            <a:off x="5388388" y="5116730"/>
            <a:ext cx="193384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A436749-F33B-4146-A9F8-0F6E04488B5A}"/>
              </a:ext>
            </a:extLst>
          </p:cNvPr>
          <p:cNvSpPr/>
          <p:nvPr/>
        </p:nvSpPr>
        <p:spPr>
          <a:xfrm>
            <a:off x="5388390" y="4648639"/>
            <a:ext cx="20879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b="1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03. Option Three</a:t>
            </a:r>
          </a:p>
        </p:txBody>
      </p:sp>
    </p:spTree>
    <p:extLst>
      <p:ext uri="{BB962C8B-B14F-4D97-AF65-F5344CB8AC3E}">
        <p14:creationId xmlns:p14="http://schemas.microsoft.com/office/powerpoint/2010/main" val="188845656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E962969A-88CE-44F8-B3E5-6B9D1A9A57C6}"/>
              </a:ext>
            </a:extLst>
          </p:cNvPr>
          <p:cNvGrpSpPr/>
          <p:nvPr/>
        </p:nvGrpSpPr>
        <p:grpSpPr>
          <a:xfrm>
            <a:off x="1044069" y="827314"/>
            <a:ext cx="2671589" cy="5415189"/>
            <a:chOff x="8228640" y="827314"/>
            <a:chExt cx="2671589" cy="5415189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3CD56FC4-696B-4F56-810F-BF3D0430145B}"/>
                </a:ext>
              </a:extLst>
            </p:cNvPr>
            <p:cNvGrpSpPr/>
            <p:nvPr/>
          </p:nvGrpSpPr>
          <p:grpSpPr>
            <a:xfrm>
              <a:off x="8228640" y="827314"/>
              <a:ext cx="2671589" cy="5415189"/>
              <a:chOff x="8228640" y="573542"/>
              <a:chExt cx="2724150" cy="5668962"/>
            </a:xfrm>
          </p:grpSpPr>
          <p:sp>
            <p:nvSpPr>
              <p:cNvPr id="6" name="Freeform 5">
                <a:extLst>
                  <a:ext uri="{FF2B5EF4-FFF2-40B4-BE49-F238E27FC236}">
                    <a16:creationId xmlns:a16="http://schemas.microsoft.com/office/drawing/2014/main" id="{9678E837-CD2A-4172-BAA6-001C43F470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22627" y="1886405"/>
                <a:ext cx="30163" cy="417513"/>
              </a:xfrm>
              <a:custGeom>
                <a:avLst/>
                <a:gdLst>
                  <a:gd name="T0" fmla="*/ 9 w 9"/>
                  <a:gd name="T1" fmla="*/ 5 h 125"/>
                  <a:gd name="T2" fmla="*/ 9 w 9"/>
                  <a:gd name="T3" fmla="*/ 120 h 125"/>
                  <a:gd name="T4" fmla="*/ 4 w 9"/>
                  <a:gd name="T5" fmla="*/ 125 h 125"/>
                  <a:gd name="T6" fmla="*/ 0 w 9"/>
                  <a:gd name="T7" fmla="*/ 125 h 125"/>
                  <a:gd name="T8" fmla="*/ 0 w 9"/>
                  <a:gd name="T9" fmla="*/ 0 h 125"/>
                  <a:gd name="T10" fmla="*/ 4 w 9"/>
                  <a:gd name="T11" fmla="*/ 0 h 125"/>
                  <a:gd name="T12" fmla="*/ 9 w 9"/>
                  <a:gd name="T13" fmla="*/ 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25">
                    <a:moveTo>
                      <a:pt x="9" y="5"/>
                    </a:moveTo>
                    <a:cubicBezTo>
                      <a:pt x="9" y="120"/>
                      <a:pt x="9" y="120"/>
                      <a:pt x="9" y="120"/>
                    </a:cubicBezTo>
                    <a:cubicBezTo>
                      <a:pt x="9" y="122"/>
                      <a:pt x="7" y="125"/>
                      <a:pt x="4" y="125"/>
                    </a:cubicBezTo>
                    <a:cubicBezTo>
                      <a:pt x="0" y="125"/>
                      <a:pt x="0" y="125"/>
                      <a:pt x="0" y="12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7" y="0"/>
                      <a:pt x="9" y="2"/>
                      <a:pt x="9" y="5"/>
                    </a:cubicBezTo>
                    <a:close/>
                  </a:path>
                </a:pathLst>
              </a:custGeom>
              <a:solidFill>
                <a:srgbClr val="1516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550E1DE6-21F8-436D-9E83-9E3A4F75BF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8640" y="573542"/>
                <a:ext cx="2693988" cy="5668962"/>
              </a:xfrm>
              <a:custGeom>
                <a:avLst/>
                <a:gdLst>
                  <a:gd name="T0" fmla="*/ 803 w 803"/>
                  <a:gd name="T1" fmla="*/ 518 h 1676"/>
                  <a:gd name="T2" fmla="*/ 803 w 803"/>
                  <a:gd name="T3" fmla="*/ 1575 h 1676"/>
                  <a:gd name="T4" fmla="*/ 702 w 803"/>
                  <a:gd name="T5" fmla="*/ 1676 h 1676"/>
                  <a:gd name="T6" fmla="*/ 101 w 803"/>
                  <a:gd name="T7" fmla="*/ 1676 h 1676"/>
                  <a:gd name="T8" fmla="*/ 0 w 803"/>
                  <a:gd name="T9" fmla="*/ 1575 h 1676"/>
                  <a:gd name="T10" fmla="*/ 0 w 803"/>
                  <a:gd name="T11" fmla="*/ 630 h 1676"/>
                  <a:gd name="T12" fmla="*/ 0 w 803"/>
                  <a:gd name="T13" fmla="*/ 505 h 1676"/>
                  <a:gd name="T14" fmla="*/ 0 w 803"/>
                  <a:gd name="T15" fmla="*/ 474 h 1676"/>
                  <a:gd name="T16" fmla="*/ 0 w 803"/>
                  <a:gd name="T17" fmla="*/ 350 h 1676"/>
                  <a:gd name="T18" fmla="*/ 0 w 803"/>
                  <a:gd name="T19" fmla="*/ 277 h 1676"/>
                  <a:gd name="T20" fmla="*/ 0 w 803"/>
                  <a:gd name="T21" fmla="*/ 238 h 1676"/>
                  <a:gd name="T22" fmla="*/ 0 w 803"/>
                  <a:gd name="T23" fmla="*/ 101 h 1676"/>
                  <a:gd name="T24" fmla="*/ 101 w 803"/>
                  <a:gd name="T25" fmla="*/ 0 h 1676"/>
                  <a:gd name="T26" fmla="*/ 197 w 803"/>
                  <a:gd name="T27" fmla="*/ 0 h 1676"/>
                  <a:gd name="T28" fmla="*/ 197 w 803"/>
                  <a:gd name="T29" fmla="*/ 27 h 1676"/>
                  <a:gd name="T30" fmla="*/ 103 w 803"/>
                  <a:gd name="T31" fmla="*/ 27 h 1676"/>
                  <a:gd name="T32" fmla="*/ 23 w 803"/>
                  <a:gd name="T33" fmla="*/ 107 h 1676"/>
                  <a:gd name="T34" fmla="*/ 23 w 803"/>
                  <a:gd name="T35" fmla="*/ 1569 h 1676"/>
                  <a:gd name="T36" fmla="*/ 103 w 803"/>
                  <a:gd name="T37" fmla="*/ 1649 h 1676"/>
                  <a:gd name="T38" fmla="*/ 700 w 803"/>
                  <a:gd name="T39" fmla="*/ 1649 h 1676"/>
                  <a:gd name="T40" fmla="*/ 780 w 803"/>
                  <a:gd name="T41" fmla="*/ 1569 h 1676"/>
                  <a:gd name="T42" fmla="*/ 780 w 803"/>
                  <a:gd name="T43" fmla="*/ 107 h 1676"/>
                  <a:gd name="T44" fmla="*/ 700 w 803"/>
                  <a:gd name="T45" fmla="*/ 27 h 1676"/>
                  <a:gd name="T46" fmla="*/ 606 w 803"/>
                  <a:gd name="T47" fmla="*/ 27 h 1676"/>
                  <a:gd name="T48" fmla="*/ 606 w 803"/>
                  <a:gd name="T49" fmla="*/ 0 h 1676"/>
                  <a:gd name="T50" fmla="*/ 702 w 803"/>
                  <a:gd name="T51" fmla="*/ 0 h 1676"/>
                  <a:gd name="T52" fmla="*/ 803 w 803"/>
                  <a:gd name="T53" fmla="*/ 101 h 1676"/>
                  <a:gd name="T54" fmla="*/ 803 w 803"/>
                  <a:gd name="T55" fmla="*/ 393 h 1676"/>
                  <a:gd name="T56" fmla="*/ 803 w 803"/>
                  <a:gd name="T57" fmla="*/ 518 h 1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03" h="1676">
                    <a:moveTo>
                      <a:pt x="803" y="518"/>
                    </a:moveTo>
                    <a:cubicBezTo>
                      <a:pt x="803" y="1575"/>
                      <a:pt x="803" y="1575"/>
                      <a:pt x="803" y="1575"/>
                    </a:cubicBezTo>
                    <a:cubicBezTo>
                      <a:pt x="803" y="1631"/>
                      <a:pt x="758" y="1676"/>
                      <a:pt x="702" y="1676"/>
                    </a:cubicBezTo>
                    <a:cubicBezTo>
                      <a:pt x="101" y="1676"/>
                      <a:pt x="101" y="1676"/>
                      <a:pt x="101" y="1676"/>
                    </a:cubicBezTo>
                    <a:cubicBezTo>
                      <a:pt x="45" y="1676"/>
                      <a:pt x="0" y="1631"/>
                      <a:pt x="0" y="1575"/>
                    </a:cubicBezTo>
                    <a:cubicBezTo>
                      <a:pt x="0" y="630"/>
                      <a:pt x="0" y="630"/>
                      <a:pt x="0" y="630"/>
                    </a:cubicBezTo>
                    <a:cubicBezTo>
                      <a:pt x="0" y="505"/>
                      <a:pt x="0" y="505"/>
                      <a:pt x="0" y="505"/>
                    </a:cubicBezTo>
                    <a:cubicBezTo>
                      <a:pt x="0" y="474"/>
                      <a:pt x="0" y="474"/>
                      <a:pt x="0" y="474"/>
                    </a:cubicBezTo>
                    <a:cubicBezTo>
                      <a:pt x="0" y="350"/>
                      <a:pt x="0" y="350"/>
                      <a:pt x="0" y="350"/>
                    </a:cubicBezTo>
                    <a:cubicBezTo>
                      <a:pt x="0" y="277"/>
                      <a:pt x="0" y="277"/>
                      <a:pt x="0" y="277"/>
                    </a:cubicBezTo>
                    <a:cubicBezTo>
                      <a:pt x="0" y="238"/>
                      <a:pt x="0" y="238"/>
                      <a:pt x="0" y="238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0" y="45"/>
                      <a:pt x="45" y="0"/>
                      <a:pt x="101" y="0"/>
                    </a:cubicBezTo>
                    <a:cubicBezTo>
                      <a:pt x="197" y="0"/>
                      <a:pt x="197" y="0"/>
                      <a:pt x="197" y="0"/>
                    </a:cubicBezTo>
                    <a:cubicBezTo>
                      <a:pt x="197" y="27"/>
                      <a:pt x="197" y="27"/>
                      <a:pt x="197" y="27"/>
                    </a:cubicBezTo>
                    <a:cubicBezTo>
                      <a:pt x="103" y="27"/>
                      <a:pt x="103" y="27"/>
                      <a:pt x="103" y="27"/>
                    </a:cubicBezTo>
                    <a:cubicBezTo>
                      <a:pt x="59" y="27"/>
                      <a:pt x="23" y="63"/>
                      <a:pt x="23" y="107"/>
                    </a:cubicBezTo>
                    <a:cubicBezTo>
                      <a:pt x="23" y="1569"/>
                      <a:pt x="23" y="1569"/>
                      <a:pt x="23" y="1569"/>
                    </a:cubicBezTo>
                    <a:cubicBezTo>
                      <a:pt x="23" y="1613"/>
                      <a:pt x="59" y="1649"/>
                      <a:pt x="103" y="1649"/>
                    </a:cubicBezTo>
                    <a:cubicBezTo>
                      <a:pt x="700" y="1649"/>
                      <a:pt x="700" y="1649"/>
                      <a:pt x="700" y="1649"/>
                    </a:cubicBezTo>
                    <a:cubicBezTo>
                      <a:pt x="744" y="1649"/>
                      <a:pt x="780" y="1613"/>
                      <a:pt x="780" y="1569"/>
                    </a:cubicBezTo>
                    <a:cubicBezTo>
                      <a:pt x="780" y="107"/>
                      <a:pt x="780" y="107"/>
                      <a:pt x="780" y="107"/>
                    </a:cubicBezTo>
                    <a:cubicBezTo>
                      <a:pt x="780" y="63"/>
                      <a:pt x="744" y="27"/>
                      <a:pt x="700" y="27"/>
                    </a:cubicBezTo>
                    <a:cubicBezTo>
                      <a:pt x="606" y="27"/>
                      <a:pt x="606" y="27"/>
                      <a:pt x="606" y="27"/>
                    </a:cubicBezTo>
                    <a:cubicBezTo>
                      <a:pt x="606" y="0"/>
                      <a:pt x="606" y="0"/>
                      <a:pt x="606" y="0"/>
                    </a:cubicBezTo>
                    <a:cubicBezTo>
                      <a:pt x="702" y="0"/>
                      <a:pt x="702" y="0"/>
                      <a:pt x="702" y="0"/>
                    </a:cubicBezTo>
                    <a:cubicBezTo>
                      <a:pt x="758" y="0"/>
                      <a:pt x="803" y="45"/>
                      <a:pt x="803" y="101"/>
                    </a:cubicBezTo>
                    <a:cubicBezTo>
                      <a:pt x="803" y="393"/>
                      <a:pt x="803" y="393"/>
                      <a:pt x="803" y="393"/>
                    </a:cubicBezTo>
                    <a:lnTo>
                      <a:pt x="803" y="518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 dirty="0"/>
              </a:p>
            </p:txBody>
          </p:sp>
          <p:sp>
            <p:nvSpPr>
              <p:cNvPr id="8" name="Oval 9">
                <a:extLst>
                  <a:ext uri="{FF2B5EF4-FFF2-40B4-BE49-F238E27FC236}">
                    <a16:creationId xmlns:a16="http://schemas.microsoft.com/office/drawing/2014/main" id="{EC295A8F-64B0-42EB-AEF0-79DB6D34CE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59002" y="730705"/>
                <a:ext cx="60325" cy="57150"/>
              </a:xfrm>
              <a:prstGeom prst="ellipse">
                <a:avLst/>
              </a:prstGeom>
              <a:solidFill>
                <a:srgbClr val="3A4D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9" name="Freeform 10">
                <a:extLst>
                  <a:ext uri="{FF2B5EF4-FFF2-40B4-BE49-F238E27FC236}">
                    <a16:creationId xmlns:a16="http://schemas.microsoft.com/office/drawing/2014/main" id="{76315E37-94CB-4D27-BF2C-E5E4ABBC48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9577" y="733880"/>
                <a:ext cx="392113" cy="49213"/>
              </a:xfrm>
              <a:custGeom>
                <a:avLst/>
                <a:gdLst>
                  <a:gd name="T0" fmla="*/ 109 w 117"/>
                  <a:gd name="T1" fmla="*/ 0 h 15"/>
                  <a:gd name="T2" fmla="*/ 117 w 117"/>
                  <a:gd name="T3" fmla="*/ 8 h 15"/>
                  <a:gd name="T4" fmla="*/ 109 w 117"/>
                  <a:gd name="T5" fmla="*/ 15 h 15"/>
                  <a:gd name="T6" fmla="*/ 8 w 117"/>
                  <a:gd name="T7" fmla="*/ 15 h 15"/>
                  <a:gd name="T8" fmla="*/ 0 w 117"/>
                  <a:gd name="T9" fmla="*/ 8 h 15"/>
                  <a:gd name="T10" fmla="*/ 8 w 117"/>
                  <a:gd name="T11" fmla="*/ 0 h 15"/>
                  <a:gd name="T12" fmla="*/ 109 w 117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" h="15">
                    <a:moveTo>
                      <a:pt x="109" y="0"/>
                    </a:moveTo>
                    <a:cubicBezTo>
                      <a:pt x="113" y="0"/>
                      <a:pt x="117" y="3"/>
                      <a:pt x="117" y="8"/>
                    </a:cubicBezTo>
                    <a:cubicBezTo>
                      <a:pt x="117" y="12"/>
                      <a:pt x="113" y="15"/>
                      <a:pt x="109" y="15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4" y="15"/>
                      <a:pt x="0" y="12"/>
                      <a:pt x="0" y="8"/>
                    </a:cubicBezTo>
                    <a:cubicBezTo>
                      <a:pt x="0" y="3"/>
                      <a:pt x="4" y="0"/>
                      <a:pt x="8" y="0"/>
                    </a:cubicBezTo>
                    <a:lnTo>
                      <a:pt x="109" y="0"/>
                    </a:lnTo>
                    <a:close/>
                  </a:path>
                </a:pathLst>
              </a:custGeom>
              <a:solidFill>
                <a:srgbClr val="3A4D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0" name="Freeform 16">
                <a:extLst>
                  <a:ext uri="{FF2B5EF4-FFF2-40B4-BE49-F238E27FC236}">
                    <a16:creationId xmlns:a16="http://schemas.microsoft.com/office/drawing/2014/main" id="{6E93ED09-91EA-45C9-9023-C4C8F93494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74790" y="5977392"/>
                <a:ext cx="804863" cy="26988"/>
              </a:xfrm>
              <a:custGeom>
                <a:avLst/>
                <a:gdLst>
                  <a:gd name="T0" fmla="*/ 236 w 240"/>
                  <a:gd name="T1" fmla="*/ 8 h 8"/>
                  <a:gd name="T2" fmla="*/ 4 w 240"/>
                  <a:gd name="T3" fmla="*/ 8 h 8"/>
                  <a:gd name="T4" fmla="*/ 0 w 240"/>
                  <a:gd name="T5" fmla="*/ 4 h 8"/>
                  <a:gd name="T6" fmla="*/ 4 w 240"/>
                  <a:gd name="T7" fmla="*/ 0 h 8"/>
                  <a:gd name="T8" fmla="*/ 236 w 240"/>
                  <a:gd name="T9" fmla="*/ 0 h 8"/>
                  <a:gd name="T10" fmla="*/ 240 w 240"/>
                  <a:gd name="T11" fmla="*/ 4 h 8"/>
                  <a:gd name="T12" fmla="*/ 236 w 240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0" h="8">
                    <a:moveTo>
                      <a:pt x="236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1" y="8"/>
                      <a:pt x="0" y="6"/>
                      <a:pt x="0" y="4"/>
                    </a:cubicBezTo>
                    <a:cubicBezTo>
                      <a:pt x="0" y="2"/>
                      <a:pt x="1" y="0"/>
                      <a:pt x="4" y="0"/>
                    </a:cubicBezTo>
                    <a:cubicBezTo>
                      <a:pt x="236" y="0"/>
                      <a:pt x="236" y="0"/>
                      <a:pt x="236" y="0"/>
                    </a:cubicBezTo>
                    <a:cubicBezTo>
                      <a:pt x="238" y="0"/>
                      <a:pt x="240" y="2"/>
                      <a:pt x="240" y="4"/>
                    </a:cubicBezTo>
                    <a:cubicBezTo>
                      <a:pt x="240" y="6"/>
                      <a:pt x="238" y="8"/>
                      <a:pt x="236" y="8"/>
                    </a:cubicBezTo>
                    <a:close/>
                  </a:path>
                </a:pathLst>
              </a:custGeom>
              <a:solidFill>
                <a:srgbClr val="F9FA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1A4EE786-02C6-4D2D-9DD1-01F166BE4CB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66430" y="833205"/>
              <a:ext cx="1371600" cy="314325"/>
            </a:xfrm>
            <a:custGeom>
              <a:avLst/>
              <a:gdLst>
                <a:gd name="T0" fmla="*/ 409 w 409"/>
                <a:gd name="T1" fmla="*/ 27 h 94"/>
                <a:gd name="T2" fmla="*/ 409 w 409"/>
                <a:gd name="T3" fmla="*/ 54 h 94"/>
                <a:gd name="T4" fmla="*/ 368 w 409"/>
                <a:gd name="T5" fmla="*/ 94 h 94"/>
                <a:gd name="T6" fmla="*/ 41 w 409"/>
                <a:gd name="T7" fmla="*/ 94 h 94"/>
                <a:gd name="T8" fmla="*/ 0 w 409"/>
                <a:gd name="T9" fmla="*/ 54 h 94"/>
                <a:gd name="T10" fmla="*/ 0 w 409"/>
                <a:gd name="T11" fmla="*/ 27 h 94"/>
                <a:gd name="T12" fmla="*/ 0 w 409"/>
                <a:gd name="T13" fmla="*/ 0 h 94"/>
                <a:gd name="T14" fmla="*/ 409 w 409"/>
                <a:gd name="T15" fmla="*/ 0 h 94"/>
                <a:gd name="T16" fmla="*/ 409 w 409"/>
                <a:gd name="T17" fmla="*/ 27 h 94"/>
                <a:gd name="T18" fmla="*/ 307 w 409"/>
                <a:gd name="T19" fmla="*/ 56 h 94"/>
                <a:gd name="T20" fmla="*/ 298 w 409"/>
                <a:gd name="T21" fmla="*/ 47 h 94"/>
                <a:gd name="T22" fmla="*/ 289 w 409"/>
                <a:gd name="T23" fmla="*/ 56 h 94"/>
                <a:gd name="T24" fmla="*/ 298 w 409"/>
                <a:gd name="T25" fmla="*/ 64 h 94"/>
                <a:gd name="T26" fmla="*/ 307 w 409"/>
                <a:gd name="T27" fmla="*/ 56 h 94"/>
                <a:gd name="T28" fmla="*/ 263 w 409"/>
                <a:gd name="T29" fmla="*/ 56 h 94"/>
                <a:gd name="T30" fmla="*/ 255 w 409"/>
                <a:gd name="T31" fmla="*/ 48 h 94"/>
                <a:gd name="T32" fmla="*/ 154 w 409"/>
                <a:gd name="T33" fmla="*/ 48 h 94"/>
                <a:gd name="T34" fmla="*/ 146 w 409"/>
                <a:gd name="T35" fmla="*/ 56 h 94"/>
                <a:gd name="T36" fmla="*/ 154 w 409"/>
                <a:gd name="T37" fmla="*/ 63 h 94"/>
                <a:gd name="T38" fmla="*/ 255 w 409"/>
                <a:gd name="T39" fmla="*/ 63 h 94"/>
                <a:gd name="T40" fmla="*/ 263 w 409"/>
                <a:gd name="T41" fmla="*/ 56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9" h="94">
                  <a:moveTo>
                    <a:pt x="409" y="27"/>
                  </a:moveTo>
                  <a:cubicBezTo>
                    <a:pt x="409" y="54"/>
                    <a:pt x="409" y="54"/>
                    <a:pt x="409" y="54"/>
                  </a:cubicBezTo>
                  <a:cubicBezTo>
                    <a:pt x="409" y="76"/>
                    <a:pt x="391" y="94"/>
                    <a:pt x="368" y="94"/>
                  </a:cubicBezTo>
                  <a:cubicBezTo>
                    <a:pt x="41" y="94"/>
                    <a:pt x="41" y="94"/>
                    <a:pt x="41" y="94"/>
                  </a:cubicBezTo>
                  <a:cubicBezTo>
                    <a:pt x="18" y="94"/>
                    <a:pt x="0" y="76"/>
                    <a:pt x="0" y="5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09" y="0"/>
                    <a:pt x="409" y="0"/>
                    <a:pt x="409" y="0"/>
                  </a:cubicBezTo>
                  <a:lnTo>
                    <a:pt x="409" y="27"/>
                  </a:lnTo>
                  <a:close/>
                  <a:moveTo>
                    <a:pt x="307" y="56"/>
                  </a:moveTo>
                  <a:cubicBezTo>
                    <a:pt x="307" y="51"/>
                    <a:pt x="303" y="47"/>
                    <a:pt x="298" y="47"/>
                  </a:cubicBezTo>
                  <a:cubicBezTo>
                    <a:pt x="293" y="47"/>
                    <a:pt x="289" y="51"/>
                    <a:pt x="289" y="56"/>
                  </a:cubicBezTo>
                  <a:cubicBezTo>
                    <a:pt x="289" y="60"/>
                    <a:pt x="293" y="64"/>
                    <a:pt x="298" y="64"/>
                  </a:cubicBezTo>
                  <a:cubicBezTo>
                    <a:pt x="303" y="64"/>
                    <a:pt x="307" y="60"/>
                    <a:pt x="307" y="56"/>
                  </a:cubicBezTo>
                  <a:close/>
                  <a:moveTo>
                    <a:pt x="263" y="56"/>
                  </a:moveTo>
                  <a:cubicBezTo>
                    <a:pt x="263" y="51"/>
                    <a:pt x="259" y="48"/>
                    <a:pt x="255" y="48"/>
                  </a:cubicBezTo>
                  <a:cubicBezTo>
                    <a:pt x="154" y="48"/>
                    <a:pt x="154" y="48"/>
                    <a:pt x="154" y="48"/>
                  </a:cubicBezTo>
                  <a:cubicBezTo>
                    <a:pt x="150" y="48"/>
                    <a:pt x="146" y="51"/>
                    <a:pt x="146" y="56"/>
                  </a:cubicBezTo>
                  <a:cubicBezTo>
                    <a:pt x="146" y="60"/>
                    <a:pt x="150" y="63"/>
                    <a:pt x="154" y="63"/>
                  </a:cubicBezTo>
                  <a:cubicBezTo>
                    <a:pt x="255" y="63"/>
                    <a:pt x="255" y="63"/>
                    <a:pt x="255" y="63"/>
                  </a:cubicBezTo>
                  <a:cubicBezTo>
                    <a:pt x="259" y="63"/>
                    <a:pt x="263" y="60"/>
                    <a:pt x="263" y="5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19415C67-2D24-4E73-936E-9878320B6F09}"/>
              </a:ext>
            </a:extLst>
          </p:cNvPr>
          <p:cNvSpPr txBox="1"/>
          <p:nvPr/>
        </p:nvSpPr>
        <p:spPr>
          <a:xfrm>
            <a:off x="4346482" y="1359096"/>
            <a:ext cx="40334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Black Phone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5573657-E8F2-41BC-AD9E-20714A796D84}"/>
              </a:ext>
            </a:extLst>
          </p:cNvPr>
          <p:cNvSpPr/>
          <p:nvPr/>
        </p:nvSpPr>
        <p:spPr>
          <a:xfrm>
            <a:off x="4346481" y="1147530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Phone </a:t>
            </a:r>
            <a:r>
              <a:rPr lang="en-ID" dirty="0" err="1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Mockup</a:t>
            </a:r>
            <a:endParaRPr lang="en-ID" dirty="0">
              <a:solidFill>
                <a:schemeClr val="tx2"/>
              </a:solidFill>
              <a:latin typeface="Garamond" panose="02020404030301010803" pitchFamily="18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05FDF35-3386-423A-855F-9BBD6546A05A}"/>
              </a:ext>
            </a:extLst>
          </p:cNvPr>
          <p:cNvGrpSpPr/>
          <p:nvPr/>
        </p:nvGrpSpPr>
        <p:grpSpPr>
          <a:xfrm>
            <a:off x="4415127" y="5568188"/>
            <a:ext cx="1299040" cy="276999"/>
            <a:chOff x="6953579" y="5467824"/>
            <a:chExt cx="1299040" cy="276999"/>
          </a:xfrm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D6D91C43-8E83-465A-BBA6-B2E884388C19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C018E8B-56E9-491F-A5A8-27294106295F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graphicFrame>
        <p:nvGraphicFramePr>
          <p:cNvPr id="22" name="Chart 386">
            <a:extLst>
              <a:ext uri="{FF2B5EF4-FFF2-40B4-BE49-F238E27FC236}">
                <a16:creationId xmlns:a16="http://schemas.microsoft.com/office/drawing/2014/main" id="{BC2BF33A-7DB1-401C-A4A5-24CB3567D5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3284495"/>
              </p:ext>
            </p:extLst>
          </p:nvPr>
        </p:nvGraphicFramePr>
        <p:xfrm>
          <a:off x="4346482" y="3547407"/>
          <a:ext cx="4210958" cy="16467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Rectangle 22">
            <a:extLst>
              <a:ext uri="{FF2B5EF4-FFF2-40B4-BE49-F238E27FC236}">
                <a16:creationId xmlns:a16="http://schemas.microsoft.com/office/drawing/2014/main" id="{FE364CA1-DC51-4FC0-BB6C-83393E16156D}"/>
              </a:ext>
            </a:extLst>
          </p:cNvPr>
          <p:cNvSpPr/>
          <p:nvPr/>
        </p:nvSpPr>
        <p:spPr>
          <a:xfrm>
            <a:off x="4415127" y="2445557"/>
            <a:ext cx="68796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05336E4-0B4C-4E6B-9BEE-C19D298B81B7}"/>
              </a:ext>
            </a:extLst>
          </p:cNvPr>
          <p:cNvGrpSpPr/>
          <p:nvPr/>
        </p:nvGrpSpPr>
        <p:grpSpPr>
          <a:xfrm>
            <a:off x="8859795" y="5088334"/>
            <a:ext cx="235365" cy="343093"/>
            <a:chOff x="3582988" y="3510757"/>
            <a:chExt cx="319088" cy="465138"/>
          </a:xfrm>
          <a:solidFill>
            <a:schemeClr val="accent1"/>
          </a:solidFill>
        </p:grpSpPr>
        <p:sp>
          <p:nvSpPr>
            <p:cNvPr id="25" name="AutoShape 113">
              <a:extLst>
                <a:ext uri="{FF2B5EF4-FFF2-40B4-BE49-F238E27FC236}">
                  <a16:creationId xmlns:a16="http://schemas.microsoft.com/office/drawing/2014/main" id="{6FAD6C80-BF25-4DAC-ADC9-C3F163B93BF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6" name="AutoShape 114">
              <a:extLst>
                <a:ext uri="{FF2B5EF4-FFF2-40B4-BE49-F238E27FC236}">
                  <a16:creationId xmlns:a16="http://schemas.microsoft.com/office/drawing/2014/main" id="{1584412C-9EDD-40F8-94B9-99DBC3CCB0B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1DD7753-3F4B-4CEC-B402-7203662F6837}"/>
              </a:ext>
            </a:extLst>
          </p:cNvPr>
          <p:cNvGrpSpPr/>
          <p:nvPr/>
        </p:nvGrpSpPr>
        <p:grpSpPr>
          <a:xfrm>
            <a:off x="8806224" y="4276171"/>
            <a:ext cx="342508" cy="342508"/>
            <a:chOff x="3498967" y="3049909"/>
            <a:chExt cx="464344" cy="464344"/>
          </a:xfrm>
          <a:solidFill>
            <a:schemeClr val="accent1"/>
          </a:solidFill>
        </p:grpSpPr>
        <p:sp>
          <p:nvSpPr>
            <p:cNvPr id="28" name="AutoShape 126">
              <a:extLst>
                <a:ext uri="{FF2B5EF4-FFF2-40B4-BE49-F238E27FC236}">
                  <a16:creationId xmlns:a16="http://schemas.microsoft.com/office/drawing/2014/main" id="{B3B6F3C5-10C1-49D3-9239-D971B39F63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8967" y="304990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29" name="AutoShape 127">
              <a:extLst>
                <a:ext uri="{FF2B5EF4-FFF2-40B4-BE49-F238E27FC236}">
                  <a16:creationId xmlns:a16="http://schemas.microsoft.com/office/drawing/2014/main" id="{7DE84CB5-ACBA-40D2-BB56-2BDD7F0730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7085" y="312214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30" name="AutoShape 130">
            <a:extLst>
              <a:ext uri="{FF2B5EF4-FFF2-40B4-BE49-F238E27FC236}">
                <a16:creationId xmlns:a16="http://schemas.microsoft.com/office/drawing/2014/main" id="{2BE79991-9018-436B-886E-42E5E62AFD7B}"/>
              </a:ext>
            </a:extLst>
          </p:cNvPr>
          <p:cNvSpPr>
            <a:spLocks/>
          </p:cNvSpPr>
          <p:nvPr/>
        </p:nvSpPr>
        <p:spPr bwMode="auto">
          <a:xfrm>
            <a:off x="8806549" y="3455644"/>
            <a:ext cx="342508" cy="342508"/>
          </a:xfrm>
          <a:custGeom>
            <a:avLst/>
            <a:gdLst>
              <a:gd name="T0" fmla="+- 0 10799 113"/>
              <a:gd name="T1" fmla="*/ T0 w 21373"/>
              <a:gd name="T2" fmla="*/ 10800 h 21600"/>
              <a:gd name="T3" fmla="+- 0 10799 113"/>
              <a:gd name="T4" fmla="*/ T3 w 21373"/>
              <a:gd name="T5" fmla="*/ 10800 h 21600"/>
              <a:gd name="T6" fmla="+- 0 10799 113"/>
              <a:gd name="T7" fmla="*/ T6 w 21373"/>
              <a:gd name="T8" fmla="*/ 10800 h 21600"/>
              <a:gd name="T9" fmla="+- 0 10799 113"/>
              <a:gd name="T10" fmla="*/ T9 w 2137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73" h="21600">
                <a:moveTo>
                  <a:pt x="1336" y="20249"/>
                </a:moveTo>
                <a:cubicBezTo>
                  <a:pt x="1428" y="20188"/>
                  <a:pt x="3691" y="18688"/>
                  <a:pt x="7070" y="17950"/>
                </a:cubicBezTo>
                <a:lnTo>
                  <a:pt x="8729" y="17587"/>
                </a:lnTo>
                <a:cubicBezTo>
                  <a:pt x="9321" y="17980"/>
                  <a:pt x="9972" y="18225"/>
                  <a:pt x="10686" y="18225"/>
                </a:cubicBezTo>
                <a:cubicBezTo>
                  <a:pt x="11401" y="18225"/>
                  <a:pt x="12052" y="17980"/>
                  <a:pt x="12644" y="17587"/>
                </a:cubicBezTo>
                <a:lnTo>
                  <a:pt x="14303" y="17950"/>
                </a:lnTo>
                <a:cubicBezTo>
                  <a:pt x="17656" y="18682"/>
                  <a:pt x="19911" y="20165"/>
                  <a:pt x="20037" y="20249"/>
                </a:cubicBezTo>
                <a:cubicBezTo>
                  <a:pt x="20037" y="20249"/>
                  <a:pt x="1336" y="20249"/>
                  <a:pt x="1336" y="20249"/>
                </a:cubicBezTo>
                <a:close/>
                <a:moveTo>
                  <a:pt x="13537" y="15793"/>
                </a:moveTo>
                <a:lnTo>
                  <a:pt x="13317" y="16073"/>
                </a:lnTo>
                <a:cubicBezTo>
                  <a:pt x="11725" y="17923"/>
                  <a:pt x="9648" y="17923"/>
                  <a:pt x="8056" y="16073"/>
                </a:cubicBezTo>
                <a:lnTo>
                  <a:pt x="7836" y="15793"/>
                </a:lnTo>
                <a:cubicBezTo>
                  <a:pt x="5977" y="13411"/>
                  <a:pt x="5053" y="10261"/>
                  <a:pt x="5451" y="7255"/>
                </a:cubicBezTo>
                <a:cubicBezTo>
                  <a:pt x="5815" y="4367"/>
                  <a:pt x="7453" y="1350"/>
                  <a:pt x="10686" y="1350"/>
                </a:cubicBezTo>
                <a:cubicBezTo>
                  <a:pt x="13920" y="1350"/>
                  <a:pt x="15558" y="4367"/>
                  <a:pt x="15922" y="7255"/>
                </a:cubicBezTo>
                <a:cubicBezTo>
                  <a:pt x="16318" y="10262"/>
                  <a:pt x="15398" y="13411"/>
                  <a:pt x="13537" y="15793"/>
                </a:cubicBezTo>
                <a:moveTo>
                  <a:pt x="20778" y="19126"/>
                </a:moveTo>
                <a:cubicBezTo>
                  <a:pt x="20644" y="19037"/>
                  <a:pt x="18209" y="17422"/>
                  <a:pt x="14585" y="16630"/>
                </a:cubicBezTo>
                <a:cubicBezTo>
                  <a:pt x="15914" y="14927"/>
                  <a:pt x="16767" y="12639"/>
                  <a:pt x="17130" y="11115"/>
                </a:cubicBezTo>
                <a:cubicBezTo>
                  <a:pt x="17633" y="9004"/>
                  <a:pt x="17438" y="4873"/>
                  <a:pt x="15431" y="2299"/>
                </a:cubicBezTo>
                <a:cubicBezTo>
                  <a:pt x="14259" y="795"/>
                  <a:pt x="12618" y="0"/>
                  <a:pt x="10686" y="0"/>
                </a:cubicBezTo>
                <a:cubicBezTo>
                  <a:pt x="8755" y="0"/>
                  <a:pt x="7114" y="795"/>
                  <a:pt x="5942" y="2299"/>
                </a:cubicBezTo>
                <a:cubicBezTo>
                  <a:pt x="3935" y="4873"/>
                  <a:pt x="3740" y="9004"/>
                  <a:pt x="4243" y="11115"/>
                </a:cubicBezTo>
                <a:cubicBezTo>
                  <a:pt x="4606" y="12639"/>
                  <a:pt x="5459" y="14927"/>
                  <a:pt x="6788" y="16630"/>
                </a:cubicBezTo>
                <a:cubicBezTo>
                  <a:pt x="3164" y="17422"/>
                  <a:pt x="729" y="19037"/>
                  <a:pt x="595" y="19126"/>
                </a:cubicBezTo>
                <a:cubicBezTo>
                  <a:pt x="105" y="19457"/>
                  <a:pt x="-113" y="20071"/>
                  <a:pt x="57" y="20640"/>
                </a:cubicBezTo>
                <a:cubicBezTo>
                  <a:pt x="228" y="21210"/>
                  <a:pt x="747" y="21599"/>
                  <a:pt x="1336" y="21599"/>
                </a:cubicBezTo>
                <a:lnTo>
                  <a:pt x="20037" y="21599"/>
                </a:lnTo>
                <a:cubicBezTo>
                  <a:pt x="20626" y="21599"/>
                  <a:pt x="21145" y="21210"/>
                  <a:pt x="21316" y="20640"/>
                </a:cubicBezTo>
                <a:cubicBezTo>
                  <a:pt x="21487" y="20071"/>
                  <a:pt x="21268" y="19457"/>
                  <a:pt x="20778" y="19126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08E329F-76BA-4204-880E-3E1B78AF34A5}"/>
              </a:ext>
            </a:extLst>
          </p:cNvPr>
          <p:cNvSpPr/>
          <p:nvPr/>
        </p:nvSpPr>
        <p:spPr>
          <a:xfrm>
            <a:off x="9274124" y="3326816"/>
            <a:ext cx="202064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440B54D-56D3-4DDC-8435-78A2F236AD5D}"/>
              </a:ext>
            </a:extLst>
          </p:cNvPr>
          <p:cNvSpPr/>
          <p:nvPr/>
        </p:nvSpPr>
        <p:spPr>
          <a:xfrm>
            <a:off x="9274123" y="4147343"/>
            <a:ext cx="202064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00DE1FF-B301-422D-9B6E-E4B9CDCBA7B5}"/>
              </a:ext>
            </a:extLst>
          </p:cNvPr>
          <p:cNvSpPr/>
          <p:nvPr/>
        </p:nvSpPr>
        <p:spPr>
          <a:xfrm>
            <a:off x="9274123" y="4911788"/>
            <a:ext cx="202064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45D4F1D-07B9-4A1C-8C3B-1DF6DFB497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5596446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EB8985D-3248-4126-A1BC-F404B9A019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4061" y="1028699"/>
            <a:ext cx="9723497" cy="546946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BD5D0D5-7642-43E1-A498-E90B00E37D3D}"/>
              </a:ext>
            </a:extLst>
          </p:cNvPr>
          <p:cNvSpPr txBox="1"/>
          <p:nvPr/>
        </p:nvSpPr>
        <p:spPr>
          <a:xfrm>
            <a:off x="740398" y="1304854"/>
            <a:ext cx="42089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Rose Gold Tablet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0B7BCB2-355F-43D7-AA03-8241855BFCF0}"/>
              </a:ext>
            </a:extLst>
          </p:cNvPr>
          <p:cNvSpPr/>
          <p:nvPr/>
        </p:nvSpPr>
        <p:spPr>
          <a:xfrm>
            <a:off x="740397" y="1093288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Tablet </a:t>
            </a:r>
            <a:r>
              <a:rPr lang="en-ID" dirty="0" err="1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Mockup</a:t>
            </a:r>
            <a:endParaRPr lang="en-ID" dirty="0">
              <a:solidFill>
                <a:schemeClr val="tx2"/>
              </a:solidFill>
              <a:latin typeface="Garamond" panose="02020404030301010803" pitchFamily="18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9A1C90B-A3D6-4999-9A00-9A6AC98034EE}"/>
              </a:ext>
            </a:extLst>
          </p:cNvPr>
          <p:cNvSpPr/>
          <p:nvPr/>
        </p:nvSpPr>
        <p:spPr>
          <a:xfrm>
            <a:off x="740396" y="3149160"/>
            <a:ext cx="4687947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EC76603-DB00-409C-BF96-4AA4323974F9}"/>
              </a:ext>
            </a:extLst>
          </p:cNvPr>
          <p:cNvSpPr/>
          <p:nvPr/>
        </p:nvSpPr>
        <p:spPr>
          <a:xfrm>
            <a:off x="740396" y="4662702"/>
            <a:ext cx="193384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EA99144-1D1B-4C00-8479-60F644C8CFEA}"/>
              </a:ext>
            </a:extLst>
          </p:cNvPr>
          <p:cNvSpPr/>
          <p:nvPr/>
        </p:nvSpPr>
        <p:spPr>
          <a:xfrm>
            <a:off x="740398" y="4194611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b="1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01. Option One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35DED6B-3E0E-4F24-B942-7D2328348B86}"/>
              </a:ext>
            </a:extLst>
          </p:cNvPr>
          <p:cNvSpPr/>
          <p:nvPr/>
        </p:nvSpPr>
        <p:spPr>
          <a:xfrm>
            <a:off x="3064392" y="4662702"/>
            <a:ext cx="1933841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DBCC645-BA57-4083-84CE-8D34B97AC089}"/>
              </a:ext>
            </a:extLst>
          </p:cNvPr>
          <p:cNvSpPr/>
          <p:nvPr/>
        </p:nvSpPr>
        <p:spPr>
          <a:xfrm>
            <a:off x="3064394" y="4194611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b="1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02. Option Two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359EA2E-9705-4B03-A51D-4F65134D2BE1}"/>
              </a:ext>
            </a:extLst>
          </p:cNvPr>
          <p:cNvGrpSpPr/>
          <p:nvPr/>
        </p:nvGrpSpPr>
        <p:grpSpPr>
          <a:xfrm>
            <a:off x="812966" y="5549655"/>
            <a:ext cx="1299040" cy="276999"/>
            <a:chOff x="6953579" y="5467824"/>
            <a:chExt cx="1299040" cy="276999"/>
          </a:xfrm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CE4B2DF0-DC2A-4146-BD0C-01E2EA660B6E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970E656-56A1-401B-BEAD-F091BDCE9C8E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28E3B4F-FA6A-4A7F-A6D2-7F99E288D6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62670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26E7AB8C-0CA0-481A-9FD9-C000781EFF4E}"/>
              </a:ext>
            </a:extLst>
          </p:cNvPr>
          <p:cNvSpPr/>
          <p:nvPr/>
        </p:nvSpPr>
        <p:spPr>
          <a:xfrm>
            <a:off x="489397" y="-31490"/>
            <a:ext cx="1022529" cy="68894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969E288-E7C7-4001-A0FC-7201434BBD31}"/>
              </a:ext>
            </a:extLst>
          </p:cNvPr>
          <p:cNvSpPr/>
          <p:nvPr/>
        </p:nvSpPr>
        <p:spPr>
          <a:xfrm>
            <a:off x="6268117" y="2212925"/>
            <a:ext cx="327984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sz="3600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3942EA7-7A3B-4D3D-A7F5-890108089A75}"/>
              </a:ext>
            </a:extLst>
          </p:cNvPr>
          <p:cNvSpPr/>
          <p:nvPr/>
        </p:nvSpPr>
        <p:spPr>
          <a:xfrm>
            <a:off x="6260697" y="3490831"/>
            <a:ext cx="5046955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1C645AF0-6804-4E57-8254-C477B641185C}"/>
              </a:ext>
            </a:extLst>
          </p:cNvPr>
          <p:cNvGrpSpPr/>
          <p:nvPr/>
        </p:nvGrpSpPr>
        <p:grpSpPr>
          <a:xfrm>
            <a:off x="6353372" y="5733765"/>
            <a:ext cx="1299040" cy="276999"/>
            <a:chOff x="6953579" y="5467824"/>
            <a:chExt cx="1299040" cy="276999"/>
          </a:xfrm>
        </p:grpSpPr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8DF5BB22-32E2-4491-B49B-C298006DD367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C4389C6-2954-486D-9168-25299DBD00AD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sp>
        <p:nvSpPr>
          <p:cNvPr id="50" name="Rectangle 49">
            <a:extLst>
              <a:ext uri="{FF2B5EF4-FFF2-40B4-BE49-F238E27FC236}">
                <a16:creationId xmlns:a16="http://schemas.microsoft.com/office/drawing/2014/main" id="{D00380E9-9E96-45DC-804C-8A6A37931697}"/>
              </a:ext>
            </a:extLst>
          </p:cNvPr>
          <p:cNvSpPr/>
          <p:nvPr/>
        </p:nvSpPr>
        <p:spPr>
          <a:xfrm>
            <a:off x="6260696" y="4429550"/>
            <a:ext cx="5046955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6636AD7-F778-4E04-98EA-B1585FAA9D75}"/>
              </a:ext>
            </a:extLst>
          </p:cNvPr>
          <p:cNvSpPr txBox="1"/>
          <p:nvPr/>
        </p:nvSpPr>
        <p:spPr>
          <a:xfrm>
            <a:off x="1771137" y="5406653"/>
            <a:ext cx="32798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Welcome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6C206F9-5F71-4F73-BA52-34D90ABBC3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14776542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Process 7">
            <a:extLst>
              <a:ext uri="{FF2B5EF4-FFF2-40B4-BE49-F238E27FC236}">
                <a16:creationId xmlns:a16="http://schemas.microsoft.com/office/drawing/2014/main" id="{43D9641D-9AD0-433E-9FC8-97EFD7B4687E}"/>
              </a:ext>
            </a:extLst>
          </p:cNvPr>
          <p:cNvSpPr/>
          <p:nvPr/>
        </p:nvSpPr>
        <p:spPr>
          <a:xfrm>
            <a:off x="7345799" y="0"/>
            <a:ext cx="4077762" cy="687423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72A29B1-1CE8-4E57-BF95-2806D0B7AC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314698" y="1681003"/>
            <a:ext cx="9296401" cy="517699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DD87557-3C80-4E75-B6B3-AC8A1F5FBE03}"/>
              </a:ext>
            </a:extLst>
          </p:cNvPr>
          <p:cNvSpPr txBox="1"/>
          <p:nvPr/>
        </p:nvSpPr>
        <p:spPr>
          <a:xfrm>
            <a:off x="740397" y="1449994"/>
            <a:ext cx="48883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White Tablet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A11462-FC2E-4FB6-AC27-3BF7354FFB7B}"/>
              </a:ext>
            </a:extLst>
          </p:cNvPr>
          <p:cNvSpPr/>
          <p:nvPr/>
        </p:nvSpPr>
        <p:spPr>
          <a:xfrm>
            <a:off x="740397" y="1238428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Tablet </a:t>
            </a:r>
            <a:r>
              <a:rPr lang="en-ID" dirty="0" err="1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Mockup</a:t>
            </a:r>
            <a:endParaRPr lang="en-ID" dirty="0">
              <a:solidFill>
                <a:schemeClr val="tx2"/>
              </a:solidFill>
              <a:latin typeface="Garamond" panose="02020404030301010803" pitchFamily="18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0B97923-2397-49E9-AF53-7DBD7BBBB96D}"/>
              </a:ext>
            </a:extLst>
          </p:cNvPr>
          <p:cNvSpPr/>
          <p:nvPr/>
        </p:nvSpPr>
        <p:spPr>
          <a:xfrm>
            <a:off x="740396" y="2604333"/>
            <a:ext cx="5355604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C53C010-9DF2-4DCC-9823-90CE72DA50E5}"/>
              </a:ext>
            </a:extLst>
          </p:cNvPr>
          <p:cNvGrpSpPr/>
          <p:nvPr/>
        </p:nvGrpSpPr>
        <p:grpSpPr>
          <a:xfrm>
            <a:off x="768439" y="3768524"/>
            <a:ext cx="3481589" cy="571605"/>
            <a:chOff x="692140" y="5623493"/>
            <a:chExt cx="3238696" cy="391985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E48639A-BFF5-4E72-9822-57D8B7BA8A7E}"/>
                </a:ext>
              </a:extLst>
            </p:cNvPr>
            <p:cNvGrpSpPr/>
            <p:nvPr/>
          </p:nvGrpSpPr>
          <p:grpSpPr>
            <a:xfrm>
              <a:off x="692140" y="5623506"/>
              <a:ext cx="3238696" cy="391972"/>
              <a:chOff x="2002906" y="5377209"/>
              <a:chExt cx="3238696" cy="391972"/>
            </a:xfrm>
          </p:grpSpPr>
          <p:sp>
            <p:nvSpPr>
              <p:cNvPr id="16" name="Rounded Rectangle 21">
                <a:extLst>
                  <a:ext uri="{FF2B5EF4-FFF2-40B4-BE49-F238E27FC236}">
                    <a16:creationId xmlns:a16="http://schemas.microsoft.com/office/drawing/2014/main" id="{41216F8D-535C-4F08-A94A-2D1836B112A2}"/>
                  </a:ext>
                </a:extLst>
              </p:cNvPr>
              <p:cNvSpPr/>
              <p:nvPr/>
            </p:nvSpPr>
            <p:spPr>
              <a:xfrm>
                <a:off x="2077313" y="5576407"/>
                <a:ext cx="3164289" cy="112842"/>
              </a:xfrm>
              <a:prstGeom prst="roundRect">
                <a:avLst>
                  <a:gd name="adj" fmla="val 50000"/>
                </a:avLst>
              </a:prstGeom>
              <a:solidFill>
                <a:schemeClr val="bg2">
                  <a:lumMod val="90000"/>
                </a:schemeClr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sz="1200">
                  <a:solidFill>
                    <a:schemeClr val="tx2"/>
                  </a:solidFill>
                  <a:latin typeface="Garamond" panose="02020404030301010803" pitchFamily="18" charset="0"/>
                  <a:ea typeface="Lato Semibold" panose="020F0502020204030203" pitchFamily="34" charset="0"/>
                </a:endParaRPr>
              </a:p>
            </p:txBody>
          </p:sp>
          <p:sp>
            <p:nvSpPr>
              <p:cNvPr id="17" name="Rounded Rectangle 22">
                <a:extLst>
                  <a:ext uri="{FF2B5EF4-FFF2-40B4-BE49-F238E27FC236}">
                    <a16:creationId xmlns:a16="http://schemas.microsoft.com/office/drawing/2014/main" id="{6E037DA8-A17C-46A7-BFEB-7D1B559EA9F0}"/>
                  </a:ext>
                </a:extLst>
              </p:cNvPr>
              <p:cNvSpPr/>
              <p:nvPr/>
            </p:nvSpPr>
            <p:spPr>
              <a:xfrm>
                <a:off x="2077312" y="5576408"/>
                <a:ext cx="2911375" cy="107768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sz="1200" dirty="0">
                  <a:solidFill>
                    <a:schemeClr val="tx2"/>
                  </a:solidFill>
                  <a:latin typeface="Garamond" panose="02020404030301010803" pitchFamily="18" charset="0"/>
                  <a:ea typeface="Lato Semibold" panose="020F0502020204030203" pitchFamily="34" charset="0"/>
                </a:endParaRPr>
              </a:p>
            </p:txBody>
          </p:sp>
          <p:sp>
            <p:nvSpPr>
              <p:cNvPr id="18" name="Text Placeholder 24">
                <a:extLst>
                  <a:ext uri="{FF2B5EF4-FFF2-40B4-BE49-F238E27FC236}">
                    <a16:creationId xmlns:a16="http://schemas.microsoft.com/office/drawing/2014/main" id="{6CA2422F-CCD8-4219-9951-8605419D765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02906" y="5377209"/>
                <a:ext cx="1410434" cy="391972"/>
              </a:xfrm>
              <a:prstGeom prst="rect">
                <a:avLst/>
              </a:prstGeom>
              <a:ln>
                <a:noFill/>
              </a:ln>
            </p:spPr>
            <p:txBody>
              <a:bodyPr/>
              <a:lstStyle>
                <a:lvl1pPr marL="0" indent="0" algn="just" defTabSz="914400" rtl="0" eaLnBrk="1" latinLnBrk="0" hangingPunct="1">
                  <a:lnSpc>
                    <a:spcPts val="1300"/>
                  </a:lnSpc>
                  <a:spcBef>
                    <a:spcPts val="1000"/>
                  </a:spcBef>
                  <a:spcAft>
                    <a:spcPts val="1200"/>
                  </a:spcAft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1pPr>
                <a:lvl2pPr marL="4572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2pPr>
                <a:lvl3pPr marL="9144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3pPr>
                <a:lvl4pPr marL="13716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4pPr>
                <a:lvl5pPr marL="18288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>
                    <a:solidFill>
                      <a:schemeClr val="tx2"/>
                    </a:solidFill>
                    <a:latin typeface="Garamond" panose="02020404030301010803" pitchFamily="18" charset="0"/>
                    <a:ea typeface="Lato Semibold" panose="020F0502020204030203" pitchFamily="34" charset="0"/>
                    <a:cs typeface="Lato Semibold" panose="020F0502020204030203" pitchFamily="34" charset="0"/>
                  </a:rPr>
                  <a:t>Business Process</a:t>
                </a:r>
              </a:p>
            </p:txBody>
          </p:sp>
        </p:grpSp>
        <p:sp>
          <p:nvSpPr>
            <p:cNvPr id="15" name="Text Placeholder 24">
              <a:extLst>
                <a:ext uri="{FF2B5EF4-FFF2-40B4-BE49-F238E27FC236}">
                  <a16:creationId xmlns:a16="http://schemas.microsoft.com/office/drawing/2014/main" id="{1522529F-B2DE-4461-932D-57A610CF30D4}"/>
                </a:ext>
              </a:extLst>
            </p:cNvPr>
            <p:cNvSpPr txBox="1">
              <a:spLocks/>
            </p:cNvSpPr>
            <p:nvPr/>
          </p:nvSpPr>
          <p:spPr>
            <a:xfrm>
              <a:off x="2520402" y="5623493"/>
              <a:ext cx="1410434" cy="391972"/>
            </a:xfrm>
            <a:prstGeom prst="rect">
              <a:avLst/>
            </a:prstGeom>
            <a:ln>
              <a:noFill/>
            </a:ln>
          </p:spPr>
          <p:txBody>
            <a:bodyPr/>
            <a:lstStyle>
              <a:lvl1pPr marL="0" indent="0" algn="just" defTabSz="914400" rtl="0" eaLnBrk="1" latinLnBrk="0" hangingPunct="1">
                <a:lnSpc>
                  <a:spcPts val="1300"/>
                </a:lnSpc>
                <a:spcBef>
                  <a:spcPts val="1000"/>
                </a:spcBef>
                <a:spcAft>
                  <a:spcPts val="1200"/>
                </a:spcAft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dirty="0">
                  <a:solidFill>
                    <a:schemeClr val="tx2"/>
                  </a:solidFill>
                  <a:latin typeface="Garamond" panose="02020404030301010803" pitchFamily="18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90%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4E6C45D-3760-411F-8B86-3029E44B7CB6}"/>
              </a:ext>
            </a:extLst>
          </p:cNvPr>
          <p:cNvGrpSpPr/>
          <p:nvPr/>
        </p:nvGrpSpPr>
        <p:grpSpPr>
          <a:xfrm>
            <a:off x="768439" y="4497939"/>
            <a:ext cx="3479573" cy="571608"/>
            <a:chOff x="692140" y="5623491"/>
            <a:chExt cx="3238696" cy="391987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356152DD-28B5-434F-9DAB-B93BDCAE1841}"/>
                </a:ext>
              </a:extLst>
            </p:cNvPr>
            <p:cNvGrpSpPr/>
            <p:nvPr/>
          </p:nvGrpSpPr>
          <p:grpSpPr>
            <a:xfrm>
              <a:off x="692140" y="5623506"/>
              <a:ext cx="3238696" cy="391972"/>
              <a:chOff x="2002906" y="5377209"/>
              <a:chExt cx="3238696" cy="391972"/>
            </a:xfrm>
          </p:grpSpPr>
          <p:sp>
            <p:nvSpPr>
              <p:cNvPr id="22" name="Rounded Rectangle 21">
                <a:extLst>
                  <a:ext uri="{FF2B5EF4-FFF2-40B4-BE49-F238E27FC236}">
                    <a16:creationId xmlns:a16="http://schemas.microsoft.com/office/drawing/2014/main" id="{0AAAC725-C750-418B-BE3A-BD45CACA0C44}"/>
                  </a:ext>
                </a:extLst>
              </p:cNvPr>
              <p:cNvSpPr/>
              <p:nvPr/>
            </p:nvSpPr>
            <p:spPr>
              <a:xfrm>
                <a:off x="2077313" y="5576407"/>
                <a:ext cx="3164289" cy="112842"/>
              </a:xfrm>
              <a:prstGeom prst="roundRect">
                <a:avLst>
                  <a:gd name="adj" fmla="val 50000"/>
                </a:avLst>
              </a:prstGeom>
              <a:solidFill>
                <a:schemeClr val="bg2">
                  <a:lumMod val="90000"/>
                </a:schemeClr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sz="1200">
                  <a:solidFill>
                    <a:schemeClr val="tx2"/>
                  </a:solidFill>
                  <a:latin typeface="Garamond" panose="02020404030301010803" pitchFamily="18" charset="0"/>
                  <a:ea typeface="Lato Semibold" panose="020F0502020204030203" pitchFamily="34" charset="0"/>
                </a:endParaRPr>
              </a:p>
            </p:txBody>
          </p:sp>
          <p:sp>
            <p:nvSpPr>
              <p:cNvPr id="23" name="Rounded Rectangle 22">
                <a:extLst>
                  <a:ext uri="{FF2B5EF4-FFF2-40B4-BE49-F238E27FC236}">
                    <a16:creationId xmlns:a16="http://schemas.microsoft.com/office/drawing/2014/main" id="{E26AA7D2-C497-4102-92C1-22A56073350F}"/>
                  </a:ext>
                </a:extLst>
              </p:cNvPr>
              <p:cNvSpPr/>
              <p:nvPr/>
            </p:nvSpPr>
            <p:spPr>
              <a:xfrm>
                <a:off x="2077314" y="5576407"/>
                <a:ext cx="2572657" cy="112842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sz="1200" dirty="0">
                  <a:solidFill>
                    <a:schemeClr val="tx2"/>
                  </a:solidFill>
                  <a:latin typeface="Garamond" panose="02020404030301010803" pitchFamily="18" charset="0"/>
                  <a:ea typeface="Lato Semibold" panose="020F0502020204030203" pitchFamily="34" charset="0"/>
                </a:endParaRPr>
              </a:p>
            </p:txBody>
          </p:sp>
          <p:sp>
            <p:nvSpPr>
              <p:cNvPr id="24" name="Text Placeholder 24">
                <a:extLst>
                  <a:ext uri="{FF2B5EF4-FFF2-40B4-BE49-F238E27FC236}">
                    <a16:creationId xmlns:a16="http://schemas.microsoft.com/office/drawing/2014/main" id="{61BA6291-078F-4B0A-87B2-8DDDE02AA53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02906" y="5377209"/>
                <a:ext cx="1410434" cy="391972"/>
              </a:xfrm>
              <a:prstGeom prst="rect">
                <a:avLst/>
              </a:prstGeom>
              <a:ln>
                <a:noFill/>
              </a:ln>
            </p:spPr>
            <p:txBody>
              <a:bodyPr/>
              <a:lstStyle>
                <a:lvl1pPr marL="0" indent="0" algn="just" defTabSz="914400" rtl="0" eaLnBrk="1" latinLnBrk="0" hangingPunct="1">
                  <a:lnSpc>
                    <a:spcPts val="1300"/>
                  </a:lnSpc>
                  <a:spcBef>
                    <a:spcPts val="1000"/>
                  </a:spcBef>
                  <a:spcAft>
                    <a:spcPts val="1200"/>
                  </a:spcAft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1pPr>
                <a:lvl2pPr marL="4572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2pPr>
                <a:lvl3pPr marL="9144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3pPr>
                <a:lvl4pPr marL="13716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4pPr>
                <a:lvl5pPr marL="18288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>
                    <a:solidFill>
                      <a:schemeClr val="tx2"/>
                    </a:solidFill>
                    <a:latin typeface="Garamond" panose="02020404030301010803" pitchFamily="18" charset="0"/>
                    <a:ea typeface="Lato Semibold" panose="020F0502020204030203" pitchFamily="34" charset="0"/>
                    <a:cs typeface="Lato Semibold" panose="020F0502020204030203" pitchFamily="34" charset="0"/>
                  </a:rPr>
                  <a:t>Business Process</a:t>
                </a:r>
              </a:p>
            </p:txBody>
          </p:sp>
        </p:grpSp>
        <p:sp>
          <p:nvSpPr>
            <p:cNvPr id="21" name="Text Placeholder 24">
              <a:extLst>
                <a:ext uri="{FF2B5EF4-FFF2-40B4-BE49-F238E27FC236}">
                  <a16:creationId xmlns:a16="http://schemas.microsoft.com/office/drawing/2014/main" id="{8317FED3-1986-4ADE-95FE-08BB02744C95}"/>
                </a:ext>
              </a:extLst>
            </p:cNvPr>
            <p:cNvSpPr txBox="1">
              <a:spLocks/>
            </p:cNvSpPr>
            <p:nvPr/>
          </p:nvSpPr>
          <p:spPr>
            <a:xfrm>
              <a:off x="2520402" y="5623491"/>
              <a:ext cx="1410434" cy="391972"/>
            </a:xfrm>
            <a:prstGeom prst="rect">
              <a:avLst/>
            </a:prstGeom>
            <a:ln>
              <a:noFill/>
            </a:ln>
          </p:spPr>
          <p:txBody>
            <a:bodyPr/>
            <a:lstStyle>
              <a:lvl1pPr marL="0" indent="0" algn="just" defTabSz="914400" rtl="0" eaLnBrk="1" latinLnBrk="0" hangingPunct="1">
                <a:lnSpc>
                  <a:spcPts val="1300"/>
                </a:lnSpc>
                <a:spcBef>
                  <a:spcPts val="1000"/>
                </a:spcBef>
                <a:spcAft>
                  <a:spcPts val="1200"/>
                </a:spcAft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dirty="0">
                  <a:solidFill>
                    <a:schemeClr val="tx2"/>
                  </a:solidFill>
                  <a:latin typeface="Garamond" panose="02020404030301010803" pitchFamily="18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80%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0494967-8A53-4578-AB66-74AC6700785F}"/>
              </a:ext>
            </a:extLst>
          </p:cNvPr>
          <p:cNvGrpSpPr/>
          <p:nvPr/>
        </p:nvGrpSpPr>
        <p:grpSpPr>
          <a:xfrm>
            <a:off x="848380" y="5478099"/>
            <a:ext cx="1299040" cy="276999"/>
            <a:chOff x="6953579" y="5467824"/>
            <a:chExt cx="1299040" cy="276999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0745413E-9A95-46E1-ABB9-5E97DEA98B90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5A95E1B-18C1-48C4-A174-007C9A5B2C97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F05A69E6-836D-4FF5-902A-873E5E1CE12C}"/>
              </a:ext>
            </a:extLst>
          </p:cNvPr>
          <p:cNvSpPr txBox="1"/>
          <p:nvPr/>
        </p:nvSpPr>
        <p:spPr>
          <a:xfrm>
            <a:off x="9214310" y="4677439"/>
            <a:ext cx="16774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5400" dirty="0">
                <a:solidFill>
                  <a:schemeClr val="bg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100K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3E1FDB1-0AAD-4970-8712-FBB870FBCA03}"/>
              </a:ext>
            </a:extLst>
          </p:cNvPr>
          <p:cNvSpPr/>
          <p:nvPr/>
        </p:nvSpPr>
        <p:spPr>
          <a:xfrm>
            <a:off x="9214310" y="5443003"/>
            <a:ext cx="16774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dirty="0">
                <a:solidFill>
                  <a:schemeClr val="bg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Retweet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952B422-A582-4930-8E94-375D9346EE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3579999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599DC2C-C90B-4ECC-AD1D-E9825BDF73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23AA5F-94CE-4C99-8AF4-ACAE95BD4C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7721" y="797040"/>
            <a:ext cx="10322560" cy="580644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86BC3C1-391F-4FE1-A8F6-BA2A74801A40}"/>
              </a:ext>
            </a:extLst>
          </p:cNvPr>
          <p:cNvSpPr txBox="1"/>
          <p:nvPr/>
        </p:nvSpPr>
        <p:spPr>
          <a:xfrm>
            <a:off x="5886124" y="1406019"/>
            <a:ext cx="53899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Project For Your Business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E5E5B1E-CF68-46E7-AE30-4F783C5A1175}"/>
              </a:ext>
            </a:extLst>
          </p:cNvPr>
          <p:cNvSpPr/>
          <p:nvPr/>
        </p:nvSpPr>
        <p:spPr>
          <a:xfrm>
            <a:off x="5886123" y="1116810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Laptop </a:t>
            </a:r>
            <a:r>
              <a:rPr lang="en-ID" dirty="0" err="1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Mockup</a:t>
            </a:r>
            <a:endParaRPr lang="en-ID" dirty="0">
              <a:solidFill>
                <a:schemeClr val="tx2"/>
              </a:solidFill>
              <a:latin typeface="Garamond" panose="02020404030301010803" pitchFamily="18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0A1D951-E86E-4E33-A04A-8861FC2579FE}"/>
              </a:ext>
            </a:extLst>
          </p:cNvPr>
          <p:cNvSpPr/>
          <p:nvPr/>
        </p:nvSpPr>
        <p:spPr>
          <a:xfrm>
            <a:off x="8063234" y="3246699"/>
            <a:ext cx="3212836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2657A41-061B-481D-9522-42492A4158AF}"/>
              </a:ext>
            </a:extLst>
          </p:cNvPr>
          <p:cNvGrpSpPr/>
          <p:nvPr/>
        </p:nvGrpSpPr>
        <p:grpSpPr>
          <a:xfrm>
            <a:off x="8164729" y="5740222"/>
            <a:ext cx="1299040" cy="276999"/>
            <a:chOff x="6953579" y="5467824"/>
            <a:chExt cx="1299040" cy="276999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57A5B0E1-50E0-43DA-8194-0CDBD39706C6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EF80D02-BF62-4995-919D-10CB85255887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02EDE20-1AF4-478D-8C45-475EB3BB433C}"/>
              </a:ext>
            </a:extLst>
          </p:cNvPr>
          <p:cNvGrpSpPr/>
          <p:nvPr/>
        </p:nvGrpSpPr>
        <p:grpSpPr>
          <a:xfrm>
            <a:off x="8164729" y="4580632"/>
            <a:ext cx="3118533" cy="887860"/>
            <a:chOff x="611189" y="2757489"/>
            <a:chExt cx="4940301" cy="1406526"/>
          </a:xfrm>
        </p:grpSpPr>
        <p:sp>
          <p:nvSpPr>
            <p:cNvPr id="20" name="Freeform 49">
              <a:extLst>
                <a:ext uri="{FF2B5EF4-FFF2-40B4-BE49-F238E27FC236}">
                  <a16:creationId xmlns:a16="http://schemas.microsoft.com/office/drawing/2014/main" id="{EDCF1D39-094B-4C63-890D-EF4694E6FA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6227" y="3460752"/>
              <a:ext cx="1411288" cy="703263"/>
            </a:xfrm>
            <a:custGeom>
              <a:avLst/>
              <a:gdLst>
                <a:gd name="T0" fmla="*/ 1157 w 2313"/>
                <a:gd name="T1" fmla="*/ 743 h 1157"/>
                <a:gd name="T2" fmla="*/ 413 w 2313"/>
                <a:gd name="T3" fmla="*/ 0 h 1157"/>
                <a:gd name="T4" fmla="*/ 0 w 2313"/>
                <a:gd name="T5" fmla="*/ 0 h 1157"/>
                <a:gd name="T6" fmla="*/ 1157 w 2313"/>
                <a:gd name="T7" fmla="*/ 1157 h 1157"/>
                <a:gd name="T8" fmla="*/ 2313 w 2313"/>
                <a:gd name="T9" fmla="*/ 0 h 1157"/>
                <a:gd name="T10" fmla="*/ 1900 w 2313"/>
                <a:gd name="T11" fmla="*/ 0 h 1157"/>
                <a:gd name="T12" fmla="*/ 1157 w 2313"/>
                <a:gd name="T13" fmla="*/ 743 h 1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3" h="1157">
                  <a:moveTo>
                    <a:pt x="1157" y="743"/>
                  </a:moveTo>
                  <a:cubicBezTo>
                    <a:pt x="746" y="743"/>
                    <a:pt x="413" y="410"/>
                    <a:pt x="4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39"/>
                    <a:pt x="518" y="1157"/>
                    <a:pt x="1157" y="1157"/>
                  </a:cubicBezTo>
                  <a:cubicBezTo>
                    <a:pt x="1795" y="1157"/>
                    <a:pt x="2313" y="639"/>
                    <a:pt x="2313" y="0"/>
                  </a:cubicBezTo>
                  <a:cubicBezTo>
                    <a:pt x="1900" y="0"/>
                    <a:pt x="1900" y="0"/>
                    <a:pt x="1900" y="0"/>
                  </a:cubicBezTo>
                  <a:cubicBezTo>
                    <a:pt x="1900" y="410"/>
                    <a:pt x="1567" y="743"/>
                    <a:pt x="1157" y="74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25400" dist="38100" dir="13500000" algn="br" rotWithShape="0">
                <a:prstClr val="black">
                  <a:alpha val="67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1" name="Freeform 51">
              <a:extLst>
                <a:ext uri="{FF2B5EF4-FFF2-40B4-BE49-F238E27FC236}">
                  <a16:creationId xmlns:a16="http://schemas.microsoft.com/office/drawing/2014/main" id="{65695273-11DB-4D4C-A8E7-D840C91563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352" y="2757489"/>
              <a:ext cx="1411288" cy="703263"/>
            </a:xfrm>
            <a:custGeom>
              <a:avLst/>
              <a:gdLst>
                <a:gd name="T0" fmla="*/ 1157 w 2313"/>
                <a:gd name="T1" fmla="*/ 414 h 1157"/>
                <a:gd name="T2" fmla="*/ 414 w 2313"/>
                <a:gd name="T3" fmla="*/ 1157 h 1157"/>
                <a:gd name="T4" fmla="*/ 0 w 2313"/>
                <a:gd name="T5" fmla="*/ 1157 h 1157"/>
                <a:gd name="T6" fmla="*/ 1157 w 2313"/>
                <a:gd name="T7" fmla="*/ 0 h 1157"/>
                <a:gd name="T8" fmla="*/ 2313 w 2313"/>
                <a:gd name="T9" fmla="*/ 1157 h 1157"/>
                <a:gd name="T10" fmla="*/ 1900 w 2313"/>
                <a:gd name="T11" fmla="*/ 1157 h 1157"/>
                <a:gd name="T12" fmla="*/ 1157 w 2313"/>
                <a:gd name="T13" fmla="*/ 414 h 1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3" h="1157">
                  <a:moveTo>
                    <a:pt x="1157" y="414"/>
                  </a:moveTo>
                  <a:cubicBezTo>
                    <a:pt x="746" y="414"/>
                    <a:pt x="414" y="746"/>
                    <a:pt x="414" y="1157"/>
                  </a:cubicBezTo>
                  <a:cubicBezTo>
                    <a:pt x="0" y="1157"/>
                    <a:pt x="0" y="1157"/>
                    <a:pt x="0" y="1157"/>
                  </a:cubicBezTo>
                  <a:cubicBezTo>
                    <a:pt x="0" y="518"/>
                    <a:pt x="518" y="0"/>
                    <a:pt x="1157" y="0"/>
                  </a:cubicBezTo>
                  <a:cubicBezTo>
                    <a:pt x="1796" y="0"/>
                    <a:pt x="2313" y="518"/>
                    <a:pt x="2313" y="1157"/>
                  </a:cubicBezTo>
                  <a:cubicBezTo>
                    <a:pt x="1900" y="1157"/>
                    <a:pt x="1900" y="1157"/>
                    <a:pt x="1900" y="1157"/>
                  </a:cubicBezTo>
                  <a:cubicBezTo>
                    <a:pt x="1900" y="746"/>
                    <a:pt x="1567" y="414"/>
                    <a:pt x="1157" y="41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2" name="Freeform 53">
              <a:extLst>
                <a:ext uri="{FF2B5EF4-FFF2-40B4-BE49-F238E27FC236}">
                  <a16:creationId xmlns:a16="http://schemas.microsoft.com/office/drawing/2014/main" id="{65650300-1CE9-4F6D-8A6A-4DCEB9AE1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8477" y="3460752"/>
              <a:ext cx="1411288" cy="703263"/>
            </a:xfrm>
            <a:custGeom>
              <a:avLst/>
              <a:gdLst>
                <a:gd name="T0" fmla="*/ 1157 w 2314"/>
                <a:gd name="T1" fmla="*/ 743 h 1157"/>
                <a:gd name="T2" fmla="*/ 414 w 2314"/>
                <a:gd name="T3" fmla="*/ 0 h 1157"/>
                <a:gd name="T4" fmla="*/ 0 w 2314"/>
                <a:gd name="T5" fmla="*/ 0 h 1157"/>
                <a:gd name="T6" fmla="*/ 1157 w 2314"/>
                <a:gd name="T7" fmla="*/ 1157 h 1157"/>
                <a:gd name="T8" fmla="*/ 2314 w 2314"/>
                <a:gd name="T9" fmla="*/ 0 h 1157"/>
                <a:gd name="T10" fmla="*/ 1900 w 2314"/>
                <a:gd name="T11" fmla="*/ 0 h 1157"/>
                <a:gd name="T12" fmla="*/ 1157 w 2314"/>
                <a:gd name="T13" fmla="*/ 743 h 1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4" h="1157">
                  <a:moveTo>
                    <a:pt x="1157" y="743"/>
                  </a:moveTo>
                  <a:cubicBezTo>
                    <a:pt x="747" y="743"/>
                    <a:pt x="414" y="410"/>
                    <a:pt x="4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39"/>
                    <a:pt x="518" y="1157"/>
                    <a:pt x="1157" y="1157"/>
                  </a:cubicBezTo>
                  <a:cubicBezTo>
                    <a:pt x="1796" y="1157"/>
                    <a:pt x="2314" y="639"/>
                    <a:pt x="2314" y="0"/>
                  </a:cubicBezTo>
                  <a:cubicBezTo>
                    <a:pt x="1900" y="0"/>
                    <a:pt x="1900" y="0"/>
                    <a:pt x="1900" y="0"/>
                  </a:cubicBezTo>
                  <a:cubicBezTo>
                    <a:pt x="1900" y="410"/>
                    <a:pt x="1567" y="743"/>
                    <a:pt x="1157" y="74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25400" dist="38100" dir="13500000" algn="br" rotWithShape="0">
                <a:prstClr val="black">
                  <a:alpha val="67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3" name="Freeform 55">
              <a:extLst>
                <a:ext uri="{FF2B5EF4-FFF2-40B4-BE49-F238E27FC236}">
                  <a16:creationId xmlns:a16="http://schemas.microsoft.com/office/drawing/2014/main" id="{F1B1019D-8D05-44C7-AD8A-35FFE4AA8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89" y="2757489"/>
              <a:ext cx="1409700" cy="703263"/>
            </a:xfrm>
            <a:custGeom>
              <a:avLst/>
              <a:gdLst>
                <a:gd name="T0" fmla="*/ 1156 w 2313"/>
                <a:gd name="T1" fmla="*/ 414 h 1157"/>
                <a:gd name="T2" fmla="*/ 413 w 2313"/>
                <a:gd name="T3" fmla="*/ 1157 h 1157"/>
                <a:gd name="T4" fmla="*/ 0 w 2313"/>
                <a:gd name="T5" fmla="*/ 1157 h 1157"/>
                <a:gd name="T6" fmla="*/ 1156 w 2313"/>
                <a:gd name="T7" fmla="*/ 0 h 1157"/>
                <a:gd name="T8" fmla="*/ 2313 w 2313"/>
                <a:gd name="T9" fmla="*/ 1157 h 1157"/>
                <a:gd name="T10" fmla="*/ 1899 w 2313"/>
                <a:gd name="T11" fmla="*/ 1157 h 1157"/>
                <a:gd name="T12" fmla="*/ 1156 w 2313"/>
                <a:gd name="T13" fmla="*/ 414 h 1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13" h="1157">
                  <a:moveTo>
                    <a:pt x="1156" y="414"/>
                  </a:moveTo>
                  <a:cubicBezTo>
                    <a:pt x="746" y="414"/>
                    <a:pt x="413" y="746"/>
                    <a:pt x="413" y="1157"/>
                  </a:cubicBezTo>
                  <a:cubicBezTo>
                    <a:pt x="0" y="1157"/>
                    <a:pt x="0" y="1157"/>
                    <a:pt x="0" y="1157"/>
                  </a:cubicBezTo>
                  <a:cubicBezTo>
                    <a:pt x="0" y="518"/>
                    <a:pt x="518" y="0"/>
                    <a:pt x="1156" y="0"/>
                  </a:cubicBezTo>
                  <a:cubicBezTo>
                    <a:pt x="1795" y="0"/>
                    <a:pt x="2313" y="518"/>
                    <a:pt x="2313" y="1157"/>
                  </a:cubicBezTo>
                  <a:cubicBezTo>
                    <a:pt x="1899" y="1157"/>
                    <a:pt x="1899" y="1157"/>
                    <a:pt x="1899" y="1157"/>
                  </a:cubicBezTo>
                  <a:cubicBezTo>
                    <a:pt x="1899" y="746"/>
                    <a:pt x="1567" y="414"/>
                    <a:pt x="1156" y="414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4" name="Freeform 56">
              <a:extLst>
                <a:ext uri="{FF2B5EF4-FFF2-40B4-BE49-F238E27FC236}">
                  <a16:creationId xmlns:a16="http://schemas.microsoft.com/office/drawing/2014/main" id="{BED30E4D-AE8D-4BB1-B1BD-043E969A20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6227" y="2757489"/>
              <a:ext cx="1465263" cy="882651"/>
            </a:xfrm>
            <a:custGeom>
              <a:avLst/>
              <a:gdLst>
                <a:gd name="T0" fmla="*/ 2106 w 2403"/>
                <a:gd name="T1" fmla="*/ 1454 h 1454"/>
                <a:gd name="T2" fmla="*/ 1808 w 2403"/>
                <a:gd name="T3" fmla="*/ 1157 h 1454"/>
                <a:gd name="T4" fmla="*/ 1900 w 2403"/>
                <a:gd name="T5" fmla="*/ 1157 h 1454"/>
                <a:gd name="T6" fmla="*/ 1157 w 2403"/>
                <a:gd name="T7" fmla="*/ 414 h 1454"/>
                <a:gd name="T8" fmla="*/ 413 w 2403"/>
                <a:gd name="T9" fmla="*/ 1157 h 1454"/>
                <a:gd name="T10" fmla="*/ 0 w 2403"/>
                <a:gd name="T11" fmla="*/ 1157 h 1454"/>
                <a:gd name="T12" fmla="*/ 1157 w 2403"/>
                <a:gd name="T13" fmla="*/ 0 h 1454"/>
                <a:gd name="T14" fmla="*/ 2313 w 2403"/>
                <a:gd name="T15" fmla="*/ 1157 h 1454"/>
                <a:gd name="T16" fmla="*/ 2403 w 2403"/>
                <a:gd name="T17" fmla="*/ 1157 h 1454"/>
                <a:gd name="T18" fmla="*/ 2106 w 2403"/>
                <a:gd name="T19" fmla="*/ 1454 h 1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3" h="1454">
                  <a:moveTo>
                    <a:pt x="2106" y="1454"/>
                  </a:moveTo>
                  <a:cubicBezTo>
                    <a:pt x="1808" y="1157"/>
                    <a:pt x="1808" y="1157"/>
                    <a:pt x="1808" y="1157"/>
                  </a:cubicBezTo>
                  <a:cubicBezTo>
                    <a:pt x="1900" y="1157"/>
                    <a:pt x="1900" y="1157"/>
                    <a:pt x="1900" y="1157"/>
                  </a:cubicBezTo>
                  <a:cubicBezTo>
                    <a:pt x="1900" y="746"/>
                    <a:pt x="1567" y="414"/>
                    <a:pt x="1157" y="414"/>
                  </a:cubicBezTo>
                  <a:cubicBezTo>
                    <a:pt x="746" y="414"/>
                    <a:pt x="413" y="746"/>
                    <a:pt x="413" y="1157"/>
                  </a:cubicBezTo>
                  <a:cubicBezTo>
                    <a:pt x="0" y="1157"/>
                    <a:pt x="0" y="1157"/>
                    <a:pt x="0" y="1157"/>
                  </a:cubicBezTo>
                  <a:cubicBezTo>
                    <a:pt x="0" y="518"/>
                    <a:pt x="518" y="0"/>
                    <a:pt x="1157" y="0"/>
                  </a:cubicBezTo>
                  <a:cubicBezTo>
                    <a:pt x="1795" y="0"/>
                    <a:pt x="2313" y="518"/>
                    <a:pt x="2313" y="1157"/>
                  </a:cubicBezTo>
                  <a:cubicBezTo>
                    <a:pt x="2403" y="1157"/>
                    <a:pt x="2403" y="1157"/>
                    <a:pt x="2403" y="1157"/>
                  </a:cubicBezTo>
                  <a:lnTo>
                    <a:pt x="2106" y="145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25" name="Freeform 57">
              <a:extLst>
                <a:ext uri="{FF2B5EF4-FFF2-40B4-BE49-F238E27FC236}">
                  <a16:creationId xmlns:a16="http://schemas.microsoft.com/office/drawing/2014/main" id="{1A467546-A781-415C-966F-7A1BDE979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352" y="3279777"/>
              <a:ext cx="1466850" cy="884238"/>
            </a:xfrm>
            <a:custGeom>
              <a:avLst/>
              <a:gdLst>
                <a:gd name="T0" fmla="*/ 2106 w 2404"/>
                <a:gd name="T1" fmla="*/ 0 h 1455"/>
                <a:gd name="T2" fmla="*/ 1808 w 2404"/>
                <a:gd name="T3" fmla="*/ 298 h 1455"/>
                <a:gd name="T4" fmla="*/ 1900 w 2404"/>
                <a:gd name="T5" fmla="*/ 298 h 1455"/>
                <a:gd name="T6" fmla="*/ 1157 w 2404"/>
                <a:gd name="T7" fmla="*/ 1041 h 1455"/>
                <a:gd name="T8" fmla="*/ 414 w 2404"/>
                <a:gd name="T9" fmla="*/ 298 h 1455"/>
                <a:gd name="T10" fmla="*/ 0 w 2404"/>
                <a:gd name="T11" fmla="*/ 298 h 1455"/>
                <a:gd name="T12" fmla="*/ 1157 w 2404"/>
                <a:gd name="T13" fmla="*/ 1455 h 1455"/>
                <a:gd name="T14" fmla="*/ 2313 w 2404"/>
                <a:gd name="T15" fmla="*/ 298 h 1455"/>
                <a:gd name="T16" fmla="*/ 2404 w 2404"/>
                <a:gd name="T17" fmla="*/ 298 h 1455"/>
                <a:gd name="T18" fmla="*/ 2106 w 2404"/>
                <a:gd name="T19" fmla="*/ 0 h 1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4" h="1455">
                  <a:moveTo>
                    <a:pt x="2106" y="0"/>
                  </a:moveTo>
                  <a:cubicBezTo>
                    <a:pt x="1808" y="298"/>
                    <a:pt x="1808" y="298"/>
                    <a:pt x="1808" y="298"/>
                  </a:cubicBezTo>
                  <a:cubicBezTo>
                    <a:pt x="1900" y="298"/>
                    <a:pt x="1900" y="298"/>
                    <a:pt x="1900" y="298"/>
                  </a:cubicBezTo>
                  <a:cubicBezTo>
                    <a:pt x="1900" y="708"/>
                    <a:pt x="1567" y="1041"/>
                    <a:pt x="1157" y="1041"/>
                  </a:cubicBezTo>
                  <a:cubicBezTo>
                    <a:pt x="746" y="1041"/>
                    <a:pt x="414" y="708"/>
                    <a:pt x="414" y="298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0" y="937"/>
                    <a:pt x="518" y="1455"/>
                    <a:pt x="1157" y="1455"/>
                  </a:cubicBezTo>
                  <a:cubicBezTo>
                    <a:pt x="1796" y="1455"/>
                    <a:pt x="2313" y="937"/>
                    <a:pt x="2313" y="298"/>
                  </a:cubicBezTo>
                  <a:cubicBezTo>
                    <a:pt x="2404" y="298"/>
                    <a:pt x="2404" y="298"/>
                    <a:pt x="2404" y="298"/>
                  </a:cubicBezTo>
                  <a:lnTo>
                    <a:pt x="210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25400" dist="38100" dir="13500000" algn="br" rotWithShape="0">
                <a:prstClr val="black">
                  <a:alpha val="67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6" name="Freeform 58">
              <a:extLst>
                <a:ext uri="{FF2B5EF4-FFF2-40B4-BE49-F238E27FC236}">
                  <a16:creationId xmlns:a16="http://schemas.microsoft.com/office/drawing/2014/main" id="{BFDAA974-4EBD-4E97-B2E1-ECC6ED1A2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8477" y="2757489"/>
              <a:ext cx="1466850" cy="882651"/>
            </a:xfrm>
            <a:custGeom>
              <a:avLst/>
              <a:gdLst>
                <a:gd name="T0" fmla="*/ 2106 w 2404"/>
                <a:gd name="T1" fmla="*/ 1454 h 1454"/>
                <a:gd name="T2" fmla="*/ 1809 w 2404"/>
                <a:gd name="T3" fmla="*/ 1157 h 1454"/>
                <a:gd name="T4" fmla="*/ 1900 w 2404"/>
                <a:gd name="T5" fmla="*/ 1157 h 1454"/>
                <a:gd name="T6" fmla="*/ 1157 w 2404"/>
                <a:gd name="T7" fmla="*/ 414 h 1454"/>
                <a:gd name="T8" fmla="*/ 414 w 2404"/>
                <a:gd name="T9" fmla="*/ 1157 h 1454"/>
                <a:gd name="T10" fmla="*/ 0 w 2404"/>
                <a:gd name="T11" fmla="*/ 1157 h 1454"/>
                <a:gd name="T12" fmla="*/ 1157 w 2404"/>
                <a:gd name="T13" fmla="*/ 0 h 1454"/>
                <a:gd name="T14" fmla="*/ 2314 w 2404"/>
                <a:gd name="T15" fmla="*/ 1157 h 1454"/>
                <a:gd name="T16" fmla="*/ 2404 w 2404"/>
                <a:gd name="T17" fmla="*/ 1157 h 1454"/>
                <a:gd name="T18" fmla="*/ 2106 w 2404"/>
                <a:gd name="T19" fmla="*/ 1454 h 1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4" h="1454">
                  <a:moveTo>
                    <a:pt x="2106" y="1454"/>
                  </a:moveTo>
                  <a:cubicBezTo>
                    <a:pt x="1809" y="1157"/>
                    <a:pt x="1809" y="1157"/>
                    <a:pt x="1809" y="1157"/>
                  </a:cubicBezTo>
                  <a:cubicBezTo>
                    <a:pt x="1900" y="1157"/>
                    <a:pt x="1900" y="1157"/>
                    <a:pt x="1900" y="1157"/>
                  </a:cubicBezTo>
                  <a:cubicBezTo>
                    <a:pt x="1900" y="746"/>
                    <a:pt x="1567" y="414"/>
                    <a:pt x="1157" y="414"/>
                  </a:cubicBezTo>
                  <a:cubicBezTo>
                    <a:pt x="747" y="414"/>
                    <a:pt x="414" y="746"/>
                    <a:pt x="414" y="1157"/>
                  </a:cubicBezTo>
                  <a:cubicBezTo>
                    <a:pt x="0" y="1157"/>
                    <a:pt x="0" y="1157"/>
                    <a:pt x="0" y="1157"/>
                  </a:cubicBezTo>
                  <a:cubicBezTo>
                    <a:pt x="0" y="518"/>
                    <a:pt x="518" y="0"/>
                    <a:pt x="1157" y="0"/>
                  </a:cubicBezTo>
                  <a:cubicBezTo>
                    <a:pt x="1796" y="0"/>
                    <a:pt x="2314" y="518"/>
                    <a:pt x="2314" y="1157"/>
                  </a:cubicBezTo>
                  <a:cubicBezTo>
                    <a:pt x="2404" y="1157"/>
                    <a:pt x="2404" y="1157"/>
                    <a:pt x="2404" y="1157"/>
                  </a:cubicBezTo>
                  <a:lnTo>
                    <a:pt x="2106" y="145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7" name="Freeform 59">
              <a:extLst>
                <a:ext uri="{FF2B5EF4-FFF2-40B4-BE49-F238E27FC236}">
                  <a16:creationId xmlns:a16="http://schemas.microsoft.com/office/drawing/2014/main" id="{5EA68EFF-17DC-4644-8860-98B04F3F016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89" y="3279777"/>
              <a:ext cx="1465263" cy="884238"/>
            </a:xfrm>
            <a:custGeom>
              <a:avLst/>
              <a:gdLst>
                <a:gd name="T0" fmla="*/ 2106 w 2403"/>
                <a:gd name="T1" fmla="*/ 0 h 1455"/>
                <a:gd name="T2" fmla="*/ 1808 w 2403"/>
                <a:gd name="T3" fmla="*/ 298 h 1455"/>
                <a:gd name="T4" fmla="*/ 1899 w 2403"/>
                <a:gd name="T5" fmla="*/ 298 h 1455"/>
                <a:gd name="T6" fmla="*/ 1156 w 2403"/>
                <a:gd name="T7" fmla="*/ 1041 h 1455"/>
                <a:gd name="T8" fmla="*/ 413 w 2403"/>
                <a:gd name="T9" fmla="*/ 298 h 1455"/>
                <a:gd name="T10" fmla="*/ 0 w 2403"/>
                <a:gd name="T11" fmla="*/ 298 h 1455"/>
                <a:gd name="T12" fmla="*/ 1156 w 2403"/>
                <a:gd name="T13" fmla="*/ 1455 h 1455"/>
                <a:gd name="T14" fmla="*/ 2313 w 2403"/>
                <a:gd name="T15" fmla="*/ 298 h 1455"/>
                <a:gd name="T16" fmla="*/ 2403 w 2403"/>
                <a:gd name="T17" fmla="*/ 298 h 1455"/>
                <a:gd name="T18" fmla="*/ 2106 w 2403"/>
                <a:gd name="T19" fmla="*/ 0 h 1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3" h="1455">
                  <a:moveTo>
                    <a:pt x="2106" y="0"/>
                  </a:moveTo>
                  <a:cubicBezTo>
                    <a:pt x="1808" y="298"/>
                    <a:pt x="1808" y="298"/>
                    <a:pt x="1808" y="298"/>
                  </a:cubicBezTo>
                  <a:cubicBezTo>
                    <a:pt x="1899" y="298"/>
                    <a:pt x="1899" y="298"/>
                    <a:pt x="1899" y="298"/>
                  </a:cubicBezTo>
                  <a:cubicBezTo>
                    <a:pt x="1899" y="708"/>
                    <a:pt x="1567" y="1041"/>
                    <a:pt x="1156" y="1041"/>
                  </a:cubicBezTo>
                  <a:cubicBezTo>
                    <a:pt x="746" y="1041"/>
                    <a:pt x="413" y="708"/>
                    <a:pt x="413" y="298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0" y="937"/>
                    <a:pt x="518" y="1455"/>
                    <a:pt x="1156" y="1455"/>
                  </a:cubicBezTo>
                  <a:cubicBezTo>
                    <a:pt x="1795" y="1455"/>
                    <a:pt x="2313" y="937"/>
                    <a:pt x="2313" y="298"/>
                  </a:cubicBezTo>
                  <a:cubicBezTo>
                    <a:pt x="2403" y="298"/>
                    <a:pt x="2403" y="298"/>
                    <a:pt x="2403" y="298"/>
                  </a:cubicBezTo>
                  <a:lnTo>
                    <a:pt x="210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25400" dist="38100" dir="13500000" algn="br" rotWithShape="0">
                <a:prstClr val="black">
                  <a:alpha val="67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8" name="Rectangle 60">
              <a:extLst>
                <a:ext uri="{FF2B5EF4-FFF2-40B4-BE49-F238E27FC236}">
                  <a16:creationId xmlns:a16="http://schemas.microsoft.com/office/drawing/2014/main" id="{98C5FC0D-C4F8-4D25-A311-0BC18E654D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4252" y="3405189"/>
              <a:ext cx="53975" cy="11588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9" name="Rectangle 61">
              <a:extLst>
                <a:ext uri="{FF2B5EF4-FFF2-40B4-BE49-F238E27FC236}">
                  <a16:creationId xmlns:a16="http://schemas.microsoft.com/office/drawing/2014/main" id="{09CA13F5-4C84-4A09-AC65-85C5EE46C0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5214" y="3379789"/>
              <a:ext cx="55563" cy="14128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0" name="Rectangle 62">
              <a:extLst>
                <a:ext uri="{FF2B5EF4-FFF2-40B4-BE49-F238E27FC236}">
                  <a16:creationId xmlns:a16="http://schemas.microsoft.com/office/drawing/2014/main" id="{987D5DF0-5D8D-4884-A31E-97EE3A5DA1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764" y="3354389"/>
              <a:ext cx="53975" cy="16668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" name="Oval 63">
              <a:extLst>
                <a:ext uri="{FF2B5EF4-FFF2-40B4-BE49-F238E27FC236}">
                  <a16:creationId xmlns:a16="http://schemas.microsoft.com/office/drawing/2014/main" id="{D1EA4FF5-FAF3-42D2-860C-1F434462C2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0952" y="3303589"/>
              <a:ext cx="128588" cy="1285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2" name="Freeform 64">
              <a:extLst>
                <a:ext uri="{FF2B5EF4-FFF2-40B4-BE49-F238E27FC236}">
                  <a16:creationId xmlns:a16="http://schemas.microsoft.com/office/drawing/2014/main" id="{559FC2F2-1B2B-497D-9D72-7473F0ED4F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8877" y="3411540"/>
              <a:ext cx="312738" cy="146050"/>
            </a:xfrm>
            <a:custGeom>
              <a:avLst/>
              <a:gdLst>
                <a:gd name="T0" fmla="*/ 435 w 513"/>
                <a:gd name="T1" fmla="*/ 0 h 240"/>
                <a:gd name="T2" fmla="*/ 387 w 513"/>
                <a:gd name="T3" fmla="*/ 0 h 240"/>
                <a:gd name="T4" fmla="*/ 256 w 513"/>
                <a:gd name="T5" fmla="*/ 77 h 240"/>
                <a:gd name="T6" fmla="*/ 126 w 513"/>
                <a:gd name="T7" fmla="*/ 0 h 240"/>
                <a:gd name="T8" fmla="*/ 77 w 513"/>
                <a:gd name="T9" fmla="*/ 0 h 240"/>
                <a:gd name="T10" fmla="*/ 10 w 513"/>
                <a:gd name="T11" fmla="*/ 240 h 240"/>
                <a:gd name="T12" fmla="*/ 503 w 513"/>
                <a:gd name="T13" fmla="*/ 240 h 240"/>
                <a:gd name="T14" fmla="*/ 435 w 513"/>
                <a:gd name="T1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3" h="240">
                  <a:moveTo>
                    <a:pt x="435" y="0"/>
                  </a:moveTo>
                  <a:cubicBezTo>
                    <a:pt x="387" y="0"/>
                    <a:pt x="387" y="0"/>
                    <a:pt x="387" y="0"/>
                  </a:cubicBezTo>
                  <a:cubicBezTo>
                    <a:pt x="361" y="46"/>
                    <a:pt x="312" y="77"/>
                    <a:pt x="256" y="77"/>
                  </a:cubicBezTo>
                  <a:cubicBezTo>
                    <a:pt x="200" y="77"/>
                    <a:pt x="151" y="46"/>
                    <a:pt x="126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0" y="0"/>
                    <a:pt x="10" y="162"/>
                    <a:pt x="10" y="240"/>
                  </a:cubicBezTo>
                  <a:cubicBezTo>
                    <a:pt x="503" y="240"/>
                    <a:pt x="503" y="240"/>
                    <a:pt x="503" y="240"/>
                  </a:cubicBezTo>
                  <a:cubicBezTo>
                    <a:pt x="503" y="162"/>
                    <a:pt x="513" y="0"/>
                    <a:pt x="43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3" name="Freeform 65">
              <a:extLst>
                <a:ext uri="{FF2B5EF4-FFF2-40B4-BE49-F238E27FC236}">
                  <a16:creationId xmlns:a16="http://schemas.microsoft.com/office/drawing/2014/main" id="{0946DDF1-CF93-41D3-9FDD-8399A20655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87602" y="3316289"/>
              <a:ext cx="195263" cy="195263"/>
            </a:xfrm>
            <a:custGeom>
              <a:avLst/>
              <a:gdLst>
                <a:gd name="T0" fmla="*/ 263 w 320"/>
                <a:gd name="T1" fmla="*/ 57 h 320"/>
                <a:gd name="T2" fmla="*/ 57 w 320"/>
                <a:gd name="T3" fmla="*/ 57 h 320"/>
                <a:gd name="T4" fmla="*/ 57 w 320"/>
                <a:gd name="T5" fmla="*/ 263 h 320"/>
                <a:gd name="T6" fmla="*/ 263 w 320"/>
                <a:gd name="T7" fmla="*/ 263 h 320"/>
                <a:gd name="T8" fmla="*/ 263 w 320"/>
                <a:gd name="T9" fmla="*/ 57 h 320"/>
                <a:gd name="T10" fmla="*/ 87 w 320"/>
                <a:gd name="T11" fmla="*/ 233 h 320"/>
                <a:gd name="T12" fmla="*/ 87 w 320"/>
                <a:gd name="T13" fmla="*/ 87 h 320"/>
                <a:gd name="T14" fmla="*/ 233 w 320"/>
                <a:gd name="T15" fmla="*/ 87 h 320"/>
                <a:gd name="T16" fmla="*/ 233 w 320"/>
                <a:gd name="T17" fmla="*/ 233 h 320"/>
                <a:gd name="T18" fmla="*/ 87 w 320"/>
                <a:gd name="T19" fmla="*/ 233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0" h="320">
                  <a:moveTo>
                    <a:pt x="263" y="57"/>
                  </a:moveTo>
                  <a:cubicBezTo>
                    <a:pt x="206" y="0"/>
                    <a:pt x="114" y="0"/>
                    <a:pt x="57" y="57"/>
                  </a:cubicBezTo>
                  <a:cubicBezTo>
                    <a:pt x="0" y="114"/>
                    <a:pt x="0" y="206"/>
                    <a:pt x="57" y="263"/>
                  </a:cubicBezTo>
                  <a:cubicBezTo>
                    <a:pt x="114" y="320"/>
                    <a:pt x="206" y="320"/>
                    <a:pt x="263" y="263"/>
                  </a:cubicBezTo>
                  <a:cubicBezTo>
                    <a:pt x="320" y="206"/>
                    <a:pt x="320" y="114"/>
                    <a:pt x="263" y="57"/>
                  </a:cubicBezTo>
                  <a:close/>
                  <a:moveTo>
                    <a:pt x="87" y="233"/>
                  </a:moveTo>
                  <a:cubicBezTo>
                    <a:pt x="47" y="193"/>
                    <a:pt x="47" y="127"/>
                    <a:pt x="87" y="87"/>
                  </a:cubicBezTo>
                  <a:cubicBezTo>
                    <a:pt x="127" y="47"/>
                    <a:pt x="193" y="47"/>
                    <a:pt x="233" y="87"/>
                  </a:cubicBezTo>
                  <a:cubicBezTo>
                    <a:pt x="273" y="127"/>
                    <a:pt x="273" y="193"/>
                    <a:pt x="233" y="233"/>
                  </a:cubicBezTo>
                  <a:cubicBezTo>
                    <a:pt x="193" y="273"/>
                    <a:pt x="127" y="273"/>
                    <a:pt x="87" y="2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4" name="Freeform 66">
              <a:extLst>
                <a:ext uri="{FF2B5EF4-FFF2-40B4-BE49-F238E27FC236}">
                  <a16:creationId xmlns:a16="http://schemas.microsoft.com/office/drawing/2014/main" id="{426AE886-41CC-42CC-A24D-7352330636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6327" y="3451227"/>
              <a:ext cx="101600" cy="100013"/>
            </a:xfrm>
            <a:custGeom>
              <a:avLst/>
              <a:gdLst>
                <a:gd name="T0" fmla="*/ 14 w 167"/>
                <a:gd name="T1" fmla="*/ 156 h 167"/>
                <a:gd name="T2" fmla="*/ 11 w 167"/>
                <a:gd name="T3" fmla="*/ 153 h 167"/>
                <a:gd name="T4" fmla="*/ 11 w 167"/>
                <a:gd name="T5" fmla="*/ 112 h 167"/>
                <a:gd name="T6" fmla="*/ 112 w 167"/>
                <a:gd name="T7" fmla="*/ 11 h 167"/>
                <a:gd name="T8" fmla="*/ 152 w 167"/>
                <a:gd name="T9" fmla="*/ 11 h 167"/>
                <a:gd name="T10" fmla="*/ 156 w 167"/>
                <a:gd name="T11" fmla="*/ 15 h 167"/>
                <a:gd name="T12" fmla="*/ 156 w 167"/>
                <a:gd name="T13" fmla="*/ 55 h 167"/>
                <a:gd name="T14" fmla="*/ 55 w 167"/>
                <a:gd name="T15" fmla="*/ 156 h 167"/>
                <a:gd name="T16" fmla="*/ 14 w 167"/>
                <a:gd name="T17" fmla="*/ 15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167">
                  <a:moveTo>
                    <a:pt x="14" y="156"/>
                  </a:moveTo>
                  <a:cubicBezTo>
                    <a:pt x="11" y="153"/>
                    <a:pt x="11" y="153"/>
                    <a:pt x="11" y="153"/>
                  </a:cubicBezTo>
                  <a:cubicBezTo>
                    <a:pt x="0" y="141"/>
                    <a:pt x="0" y="123"/>
                    <a:pt x="11" y="112"/>
                  </a:cubicBezTo>
                  <a:cubicBezTo>
                    <a:pt x="112" y="11"/>
                    <a:pt x="112" y="11"/>
                    <a:pt x="112" y="11"/>
                  </a:cubicBezTo>
                  <a:cubicBezTo>
                    <a:pt x="123" y="0"/>
                    <a:pt x="141" y="0"/>
                    <a:pt x="152" y="11"/>
                  </a:cubicBezTo>
                  <a:cubicBezTo>
                    <a:pt x="156" y="15"/>
                    <a:pt x="156" y="15"/>
                    <a:pt x="156" y="15"/>
                  </a:cubicBezTo>
                  <a:cubicBezTo>
                    <a:pt x="167" y="26"/>
                    <a:pt x="167" y="44"/>
                    <a:pt x="156" y="55"/>
                  </a:cubicBezTo>
                  <a:cubicBezTo>
                    <a:pt x="55" y="156"/>
                    <a:pt x="55" y="156"/>
                    <a:pt x="55" y="156"/>
                  </a:cubicBezTo>
                  <a:cubicBezTo>
                    <a:pt x="44" y="167"/>
                    <a:pt x="26" y="167"/>
                    <a:pt x="14" y="15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5" name="Freeform 67">
              <a:extLst>
                <a:ext uri="{FF2B5EF4-FFF2-40B4-BE49-F238E27FC236}">
                  <a16:creationId xmlns:a16="http://schemas.microsoft.com/office/drawing/2014/main" id="{CC29FDAA-C195-4023-A4BE-57E3B3A7BD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7953" y="3375532"/>
              <a:ext cx="241463" cy="170442"/>
            </a:xfrm>
            <a:custGeom>
              <a:avLst/>
              <a:gdLst>
                <a:gd name="T0" fmla="*/ 0 w 85"/>
                <a:gd name="T1" fmla="*/ 0 h 60"/>
                <a:gd name="T2" fmla="*/ 0 w 85"/>
                <a:gd name="T3" fmla="*/ 60 h 60"/>
                <a:gd name="T4" fmla="*/ 29 w 85"/>
                <a:gd name="T5" fmla="*/ 60 h 60"/>
                <a:gd name="T6" fmla="*/ 29 w 85"/>
                <a:gd name="T7" fmla="*/ 16 h 60"/>
                <a:gd name="T8" fmla="*/ 56 w 85"/>
                <a:gd name="T9" fmla="*/ 16 h 60"/>
                <a:gd name="T10" fmla="*/ 56 w 85"/>
                <a:gd name="T11" fmla="*/ 60 h 60"/>
                <a:gd name="T12" fmla="*/ 85 w 85"/>
                <a:gd name="T13" fmla="*/ 60 h 60"/>
                <a:gd name="T14" fmla="*/ 85 w 85"/>
                <a:gd name="T15" fmla="*/ 0 h 60"/>
                <a:gd name="T16" fmla="*/ 0 w 85"/>
                <a:gd name="T1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60">
                  <a:moveTo>
                    <a:pt x="0" y="0"/>
                  </a:moveTo>
                  <a:lnTo>
                    <a:pt x="0" y="60"/>
                  </a:lnTo>
                  <a:lnTo>
                    <a:pt x="29" y="60"/>
                  </a:lnTo>
                  <a:lnTo>
                    <a:pt x="29" y="16"/>
                  </a:lnTo>
                  <a:lnTo>
                    <a:pt x="56" y="16"/>
                  </a:lnTo>
                  <a:lnTo>
                    <a:pt x="56" y="60"/>
                  </a:lnTo>
                  <a:lnTo>
                    <a:pt x="85" y="60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6" name="Freeform 68">
              <a:extLst>
                <a:ext uri="{FF2B5EF4-FFF2-40B4-BE49-F238E27FC236}">
                  <a16:creationId xmlns:a16="http://schemas.microsoft.com/office/drawing/2014/main" id="{F0512B7E-3BD8-4F35-B08C-4CD1757AD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1137" y="3251204"/>
              <a:ext cx="355092" cy="150560"/>
            </a:xfrm>
            <a:custGeom>
              <a:avLst/>
              <a:gdLst>
                <a:gd name="T0" fmla="*/ 63 w 125"/>
                <a:gd name="T1" fmla="*/ 0 h 53"/>
                <a:gd name="T2" fmla="*/ 0 w 125"/>
                <a:gd name="T3" fmla="*/ 53 h 53"/>
                <a:gd name="T4" fmla="*/ 125 w 125"/>
                <a:gd name="T5" fmla="*/ 53 h 53"/>
                <a:gd name="T6" fmla="*/ 63 w 125"/>
                <a:gd name="T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53">
                  <a:moveTo>
                    <a:pt x="63" y="0"/>
                  </a:moveTo>
                  <a:lnTo>
                    <a:pt x="0" y="53"/>
                  </a:lnTo>
                  <a:lnTo>
                    <a:pt x="125" y="53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71831595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lowchart: Process 10">
            <a:extLst>
              <a:ext uri="{FF2B5EF4-FFF2-40B4-BE49-F238E27FC236}">
                <a16:creationId xmlns:a16="http://schemas.microsoft.com/office/drawing/2014/main" id="{9F82C018-B8F0-4E6E-B1B5-FCF86685ABCC}"/>
              </a:ext>
            </a:extLst>
          </p:cNvPr>
          <p:cNvSpPr/>
          <p:nvPr/>
        </p:nvSpPr>
        <p:spPr>
          <a:xfrm>
            <a:off x="0" y="3709355"/>
            <a:ext cx="12192000" cy="256444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1A60D44-912E-45A3-99AC-2EC1A38F23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530598" y="914400"/>
            <a:ext cx="9401439" cy="5359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9BC411C-F208-40D4-8F71-DD9D871BAEB1}"/>
              </a:ext>
            </a:extLst>
          </p:cNvPr>
          <p:cNvSpPr txBox="1"/>
          <p:nvPr/>
        </p:nvSpPr>
        <p:spPr>
          <a:xfrm>
            <a:off x="835625" y="1753784"/>
            <a:ext cx="53899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Project For Your Business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5928F9D-2BA0-4AF1-97D4-D408E4E846B3}"/>
              </a:ext>
            </a:extLst>
          </p:cNvPr>
          <p:cNvSpPr/>
          <p:nvPr/>
        </p:nvSpPr>
        <p:spPr>
          <a:xfrm>
            <a:off x="835624" y="1464575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Laptop </a:t>
            </a:r>
            <a:r>
              <a:rPr lang="en-ID" dirty="0" err="1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Mockup</a:t>
            </a:r>
            <a:endParaRPr lang="en-ID" dirty="0">
              <a:solidFill>
                <a:schemeClr val="tx2"/>
              </a:solidFill>
              <a:latin typeface="Garamond" panose="02020404030301010803" pitchFamily="18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21DEF75-859D-4C2E-97B5-DE2FE2D183E7}"/>
              </a:ext>
            </a:extLst>
          </p:cNvPr>
          <p:cNvSpPr/>
          <p:nvPr/>
        </p:nvSpPr>
        <p:spPr>
          <a:xfrm>
            <a:off x="831648" y="4270403"/>
            <a:ext cx="409830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bg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AA881AB-F3CB-4669-BFC0-13E38B8B912B}"/>
              </a:ext>
            </a:extLst>
          </p:cNvPr>
          <p:cNvGrpSpPr/>
          <p:nvPr/>
        </p:nvGrpSpPr>
        <p:grpSpPr>
          <a:xfrm>
            <a:off x="945829" y="5428594"/>
            <a:ext cx="1299040" cy="276999"/>
            <a:chOff x="6953579" y="5467824"/>
            <a:chExt cx="1299040" cy="276999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BE1C8AF7-1902-42A6-9989-32FD720D2538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bg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E77C9B0-128F-404D-8FDF-878D1BEB6B3C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7A2005E-6CB5-41FC-B3F6-040499A55E9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78008681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3.png">
            <a:extLst>
              <a:ext uri="{FF2B5EF4-FFF2-40B4-BE49-F238E27FC236}">
                <a16:creationId xmlns:a16="http://schemas.microsoft.com/office/drawing/2014/main" id="{917AAEAA-CFE5-49E6-B0E6-E0EEA42563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697271" y="954547"/>
            <a:ext cx="6440129" cy="5903453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1F94C6E-DC8E-4DCF-9201-157003DA2E9A}"/>
              </a:ext>
            </a:extLst>
          </p:cNvPr>
          <p:cNvSpPr txBox="1"/>
          <p:nvPr/>
        </p:nvSpPr>
        <p:spPr>
          <a:xfrm>
            <a:off x="6146799" y="1149819"/>
            <a:ext cx="53899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More Project For Your Business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C9F7872-26C7-44AB-9033-113BAFAFDCE5}"/>
              </a:ext>
            </a:extLst>
          </p:cNvPr>
          <p:cNvSpPr/>
          <p:nvPr/>
        </p:nvSpPr>
        <p:spPr>
          <a:xfrm>
            <a:off x="6146799" y="860610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 err="1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Dekstop</a:t>
            </a:r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dirty="0" err="1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Mockup</a:t>
            </a:r>
            <a:endParaRPr lang="en-ID" dirty="0">
              <a:solidFill>
                <a:schemeClr val="tx2"/>
              </a:solidFill>
              <a:latin typeface="Garamond" panose="02020404030301010803" pitchFamily="18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630396F-9FD9-4258-B9BC-535E8D4A9A8C}"/>
              </a:ext>
            </a:extLst>
          </p:cNvPr>
          <p:cNvGrpSpPr/>
          <p:nvPr/>
        </p:nvGrpSpPr>
        <p:grpSpPr>
          <a:xfrm>
            <a:off x="6146799" y="5899915"/>
            <a:ext cx="1299040" cy="276999"/>
            <a:chOff x="6953579" y="5467824"/>
            <a:chExt cx="1299040" cy="276999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871619A5-7386-46B8-9E6D-C3FF0B0C5A1C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8E6D667-BDEF-429A-84FA-C8D094619C0A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EA8BA769-5B10-438F-8ECD-4A870ECF4381}"/>
              </a:ext>
            </a:extLst>
          </p:cNvPr>
          <p:cNvGrpSpPr/>
          <p:nvPr/>
        </p:nvGrpSpPr>
        <p:grpSpPr>
          <a:xfrm>
            <a:off x="6146799" y="4130542"/>
            <a:ext cx="1439997" cy="1439997"/>
            <a:chOff x="572687" y="4146692"/>
            <a:chExt cx="1439997" cy="143999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E73816F1-77DB-41FA-85DE-F1C050A0D5B3}"/>
                </a:ext>
              </a:extLst>
            </p:cNvPr>
            <p:cNvGrpSpPr/>
            <p:nvPr/>
          </p:nvGrpSpPr>
          <p:grpSpPr>
            <a:xfrm>
              <a:off x="572687" y="4146692"/>
              <a:ext cx="1439997" cy="1439997"/>
              <a:chOff x="4649812" y="3440065"/>
              <a:chExt cx="1013644" cy="1013644"/>
            </a:xfrm>
          </p:grpSpPr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A0741AF9-6370-49A3-8AFF-3377F805218A}"/>
                  </a:ext>
                </a:extLst>
              </p:cNvPr>
              <p:cNvSpPr/>
              <p:nvPr/>
            </p:nvSpPr>
            <p:spPr>
              <a:xfrm>
                <a:off x="4649812" y="3440065"/>
                <a:ext cx="1013644" cy="1013644"/>
              </a:xfrm>
              <a:prstGeom prst="ellipse">
                <a:avLst/>
              </a:prstGeom>
              <a:solidFill>
                <a:schemeClr val="tx2">
                  <a:alpha val="9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lang="en-US" dirty="0">
                  <a:solidFill>
                    <a:schemeClr val="tx2"/>
                  </a:solidFill>
                  <a:latin typeface="Montserrat" panose="00000500000000000000" pitchFamily="50" charset="0"/>
                </a:endParaRPr>
              </a:p>
            </p:txBody>
          </p:sp>
          <p:sp>
            <p:nvSpPr>
              <p:cNvPr id="13" name="Pie 14">
                <a:extLst>
                  <a:ext uri="{FF2B5EF4-FFF2-40B4-BE49-F238E27FC236}">
                    <a16:creationId xmlns:a16="http://schemas.microsoft.com/office/drawing/2014/main" id="{24E9E3A4-85CE-4E4E-9316-1304C4C8C89C}"/>
                  </a:ext>
                </a:extLst>
              </p:cNvPr>
              <p:cNvSpPr/>
              <p:nvPr/>
            </p:nvSpPr>
            <p:spPr>
              <a:xfrm flipH="1">
                <a:off x="4649812" y="3440065"/>
                <a:ext cx="1013644" cy="1013644"/>
              </a:xfrm>
              <a:prstGeom prst="pie">
                <a:avLst>
                  <a:gd name="adj1" fmla="val 8092163"/>
                  <a:gd name="adj2" fmla="val 16200000"/>
                </a:avLst>
              </a:prstGeom>
              <a:solidFill>
                <a:schemeClr val="tx2">
                  <a:lumMod val="10000"/>
                  <a:lumOff val="9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lang="en-US" dirty="0">
                  <a:solidFill>
                    <a:schemeClr val="tx2"/>
                  </a:solidFill>
                  <a:latin typeface="Montserrat" panose="00000500000000000000" pitchFamily="50" charset="0"/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B089B154-D444-4544-87C7-1CFB0FDE153F}"/>
                  </a:ext>
                </a:extLst>
              </p:cNvPr>
              <p:cNvSpPr/>
              <p:nvPr/>
            </p:nvSpPr>
            <p:spPr>
              <a:xfrm>
                <a:off x="4730680" y="3520933"/>
                <a:ext cx="851908" cy="85190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endParaRPr lang="en-US" dirty="0">
                  <a:solidFill>
                    <a:schemeClr val="tx2"/>
                  </a:solidFill>
                  <a:latin typeface="Montserrat" panose="00000500000000000000" pitchFamily="50" charset="0"/>
                </a:endParaRPr>
              </a:p>
            </p:txBody>
          </p:sp>
        </p:grp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6B91E929-4376-4A10-AC15-1DCBD208DAA6}"/>
                </a:ext>
              </a:extLst>
            </p:cNvPr>
            <p:cNvSpPr/>
            <p:nvPr/>
          </p:nvSpPr>
          <p:spPr>
            <a:xfrm>
              <a:off x="1646000" y="5238892"/>
              <a:ext cx="206162" cy="2061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165100" dist="50800" dir="5400000" algn="ctr" rotWithShape="0">
                <a:srgbClr val="000000">
                  <a:alpha val="96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" name="AutoShape 59">
            <a:extLst>
              <a:ext uri="{FF2B5EF4-FFF2-40B4-BE49-F238E27FC236}">
                <a16:creationId xmlns:a16="http://schemas.microsoft.com/office/drawing/2014/main" id="{B134454A-8051-46EF-8304-1E56378B51EC}"/>
              </a:ext>
            </a:extLst>
          </p:cNvPr>
          <p:cNvSpPr>
            <a:spLocks/>
          </p:cNvSpPr>
          <p:nvPr/>
        </p:nvSpPr>
        <p:spPr bwMode="auto">
          <a:xfrm>
            <a:off x="6504505" y="4509180"/>
            <a:ext cx="634428" cy="633346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54AA976-94DA-444C-8210-72C9618C119B}"/>
              </a:ext>
            </a:extLst>
          </p:cNvPr>
          <p:cNvSpPr/>
          <p:nvPr/>
        </p:nvSpPr>
        <p:spPr>
          <a:xfrm>
            <a:off x="7759440" y="4764601"/>
            <a:ext cx="362923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4CDFA8B-8AA8-4A0A-B322-DFF44C460FA8}"/>
              </a:ext>
            </a:extLst>
          </p:cNvPr>
          <p:cNvSpPr txBox="1"/>
          <p:nvPr/>
        </p:nvSpPr>
        <p:spPr>
          <a:xfrm>
            <a:off x="7759440" y="3927210"/>
            <a:ext cx="16758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98%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A956F00-6C57-4F1D-B2F4-FE9580A275F3}"/>
              </a:ext>
            </a:extLst>
          </p:cNvPr>
          <p:cNvSpPr/>
          <p:nvPr/>
        </p:nvSpPr>
        <p:spPr>
          <a:xfrm>
            <a:off x="6146799" y="3010198"/>
            <a:ext cx="5245101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A0A88C5F-BE1E-4B6D-9400-6683C63A9B7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49666904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693AFD6-B4E3-47F2-872C-C928AECC90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9" name="Flowchart: Process 38">
            <a:extLst>
              <a:ext uri="{FF2B5EF4-FFF2-40B4-BE49-F238E27FC236}">
                <a16:creationId xmlns:a16="http://schemas.microsoft.com/office/drawing/2014/main" id="{BA613F3A-3F52-4DFC-A84E-11BA36DDB68F}"/>
              </a:ext>
            </a:extLst>
          </p:cNvPr>
          <p:cNvSpPr/>
          <p:nvPr/>
        </p:nvSpPr>
        <p:spPr>
          <a:xfrm>
            <a:off x="4687529" y="5859463"/>
            <a:ext cx="2959816" cy="101441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Flowchart: Process 37">
            <a:extLst>
              <a:ext uri="{FF2B5EF4-FFF2-40B4-BE49-F238E27FC236}">
                <a16:creationId xmlns:a16="http://schemas.microsoft.com/office/drawing/2014/main" id="{14864F41-FC04-40E1-84B4-4CACFF6A7ECB}"/>
              </a:ext>
            </a:extLst>
          </p:cNvPr>
          <p:cNvSpPr/>
          <p:nvPr/>
        </p:nvSpPr>
        <p:spPr>
          <a:xfrm>
            <a:off x="4612917" y="1"/>
            <a:ext cx="2959816" cy="175432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Freeform 29">
            <a:extLst>
              <a:ext uri="{FF2B5EF4-FFF2-40B4-BE49-F238E27FC236}">
                <a16:creationId xmlns:a16="http://schemas.microsoft.com/office/drawing/2014/main" id="{C44FDDA6-E1FD-493D-A228-F850B8C2C2A6}"/>
              </a:ext>
            </a:extLst>
          </p:cNvPr>
          <p:cNvSpPr>
            <a:spLocks noEditPoints="1"/>
          </p:cNvSpPr>
          <p:nvPr/>
        </p:nvSpPr>
        <p:spPr bwMode="auto">
          <a:xfrm>
            <a:off x="3444875" y="1757363"/>
            <a:ext cx="5295900" cy="4137025"/>
          </a:xfrm>
          <a:custGeom>
            <a:avLst/>
            <a:gdLst>
              <a:gd name="T0" fmla="*/ 5492 w 5553"/>
              <a:gd name="T1" fmla="*/ 0 h 4355"/>
              <a:gd name="T2" fmla="*/ 60 w 5553"/>
              <a:gd name="T3" fmla="*/ 0 h 4355"/>
              <a:gd name="T4" fmla="*/ 0 w 5553"/>
              <a:gd name="T5" fmla="*/ 61 h 4355"/>
              <a:gd name="T6" fmla="*/ 0 w 5553"/>
              <a:gd name="T7" fmla="*/ 265 h 4355"/>
              <a:gd name="T8" fmla="*/ 0 w 5553"/>
              <a:gd name="T9" fmla="*/ 465 h 4355"/>
              <a:gd name="T10" fmla="*/ 0 w 5553"/>
              <a:gd name="T11" fmla="*/ 4294 h 4355"/>
              <a:gd name="T12" fmla="*/ 60 w 5553"/>
              <a:gd name="T13" fmla="*/ 4355 h 4355"/>
              <a:gd name="T14" fmla="*/ 5492 w 5553"/>
              <a:gd name="T15" fmla="*/ 4355 h 4355"/>
              <a:gd name="T16" fmla="*/ 5553 w 5553"/>
              <a:gd name="T17" fmla="*/ 4294 h 4355"/>
              <a:gd name="T18" fmla="*/ 5553 w 5553"/>
              <a:gd name="T19" fmla="*/ 465 h 4355"/>
              <a:gd name="T20" fmla="*/ 5553 w 5553"/>
              <a:gd name="T21" fmla="*/ 265 h 4355"/>
              <a:gd name="T22" fmla="*/ 5553 w 5553"/>
              <a:gd name="T23" fmla="*/ 61 h 4355"/>
              <a:gd name="T24" fmla="*/ 5492 w 5553"/>
              <a:gd name="T25" fmla="*/ 0 h 4355"/>
              <a:gd name="T26" fmla="*/ 5528 w 5553"/>
              <a:gd name="T27" fmla="*/ 4294 h 4355"/>
              <a:gd name="T28" fmla="*/ 5492 w 5553"/>
              <a:gd name="T29" fmla="*/ 4330 h 4355"/>
              <a:gd name="T30" fmla="*/ 60 w 5553"/>
              <a:gd name="T31" fmla="*/ 4330 h 4355"/>
              <a:gd name="T32" fmla="*/ 25 w 5553"/>
              <a:gd name="T33" fmla="*/ 4294 h 4355"/>
              <a:gd name="T34" fmla="*/ 25 w 5553"/>
              <a:gd name="T35" fmla="*/ 465 h 4355"/>
              <a:gd name="T36" fmla="*/ 5528 w 5553"/>
              <a:gd name="T37" fmla="*/ 465 h 4355"/>
              <a:gd name="T38" fmla="*/ 5528 w 5553"/>
              <a:gd name="T39" fmla="*/ 4294 h 4355"/>
              <a:gd name="T40" fmla="*/ 2649 w 5553"/>
              <a:gd name="T41" fmla="*/ 290 h 4355"/>
              <a:gd name="T42" fmla="*/ 5528 w 5553"/>
              <a:gd name="T43" fmla="*/ 290 h 4355"/>
              <a:gd name="T44" fmla="*/ 5528 w 5553"/>
              <a:gd name="T45" fmla="*/ 440 h 4355"/>
              <a:gd name="T46" fmla="*/ 25 w 5553"/>
              <a:gd name="T47" fmla="*/ 440 h 4355"/>
              <a:gd name="T48" fmla="*/ 25 w 5553"/>
              <a:gd name="T49" fmla="*/ 290 h 4355"/>
              <a:gd name="T50" fmla="*/ 447 w 5553"/>
              <a:gd name="T51" fmla="*/ 290 h 4355"/>
              <a:gd name="T52" fmla="*/ 459 w 5553"/>
              <a:gd name="T53" fmla="*/ 265 h 4355"/>
              <a:gd name="T54" fmla="*/ 25 w 5553"/>
              <a:gd name="T55" fmla="*/ 265 h 4355"/>
              <a:gd name="T56" fmla="*/ 25 w 5553"/>
              <a:gd name="T57" fmla="*/ 61 h 4355"/>
              <a:gd name="T58" fmla="*/ 60 w 5553"/>
              <a:gd name="T59" fmla="*/ 25 h 4355"/>
              <a:gd name="T60" fmla="*/ 5492 w 5553"/>
              <a:gd name="T61" fmla="*/ 25 h 4355"/>
              <a:gd name="T62" fmla="*/ 5528 w 5553"/>
              <a:gd name="T63" fmla="*/ 61 h 4355"/>
              <a:gd name="T64" fmla="*/ 5528 w 5553"/>
              <a:gd name="T65" fmla="*/ 265 h 4355"/>
              <a:gd name="T66" fmla="*/ 2637 w 5553"/>
              <a:gd name="T67" fmla="*/ 265 h 4355"/>
              <a:gd name="T68" fmla="*/ 2649 w 5553"/>
              <a:gd name="T69" fmla="*/ 290 h 4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553" h="4355">
                <a:moveTo>
                  <a:pt x="5492" y="0"/>
                </a:moveTo>
                <a:cubicBezTo>
                  <a:pt x="60" y="0"/>
                  <a:pt x="60" y="0"/>
                  <a:pt x="60" y="0"/>
                </a:cubicBezTo>
                <a:cubicBezTo>
                  <a:pt x="27" y="0"/>
                  <a:pt x="0" y="27"/>
                  <a:pt x="0" y="61"/>
                </a:cubicBezTo>
                <a:cubicBezTo>
                  <a:pt x="0" y="265"/>
                  <a:pt x="0" y="265"/>
                  <a:pt x="0" y="265"/>
                </a:cubicBezTo>
                <a:cubicBezTo>
                  <a:pt x="0" y="465"/>
                  <a:pt x="0" y="465"/>
                  <a:pt x="0" y="465"/>
                </a:cubicBezTo>
                <a:cubicBezTo>
                  <a:pt x="0" y="4294"/>
                  <a:pt x="0" y="4294"/>
                  <a:pt x="0" y="4294"/>
                </a:cubicBezTo>
                <a:cubicBezTo>
                  <a:pt x="0" y="4328"/>
                  <a:pt x="27" y="4355"/>
                  <a:pt x="60" y="4355"/>
                </a:cubicBezTo>
                <a:cubicBezTo>
                  <a:pt x="5492" y="4355"/>
                  <a:pt x="5492" y="4355"/>
                  <a:pt x="5492" y="4355"/>
                </a:cubicBezTo>
                <a:cubicBezTo>
                  <a:pt x="5526" y="4355"/>
                  <a:pt x="5553" y="4328"/>
                  <a:pt x="5553" y="4294"/>
                </a:cubicBezTo>
                <a:cubicBezTo>
                  <a:pt x="5553" y="465"/>
                  <a:pt x="5553" y="465"/>
                  <a:pt x="5553" y="465"/>
                </a:cubicBezTo>
                <a:cubicBezTo>
                  <a:pt x="5553" y="265"/>
                  <a:pt x="5553" y="265"/>
                  <a:pt x="5553" y="265"/>
                </a:cubicBezTo>
                <a:cubicBezTo>
                  <a:pt x="5553" y="61"/>
                  <a:pt x="5553" y="61"/>
                  <a:pt x="5553" y="61"/>
                </a:cubicBezTo>
                <a:cubicBezTo>
                  <a:pt x="5553" y="27"/>
                  <a:pt x="5526" y="0"/>
                  <a:pt x="5492" y="0"/>
                </a:cubicBezTo>
                <a:close/>
                <a:moveTo>
                  <a:pt x="5528" y="4294"/>
                </a:moveTo>
                <a:cubicBezTo>
                  <a:pt x="5528" y="4314"/>
                  <a:pt x="5512" y="4330"/>
                  <a:pt x="5492" y="4330"/>
                </a:cubicBezTo>
                <a:cubicBezTo>
                  <a:pt x="60" y="4330"/>
                  <a:pt x="60" y="4330"/>
                  <a:pt x="60" y="4330"/>
                </a:cubicBezTo>
                <a:cubicBezTo>
                  <a:pt x="41" y="4330"/>
                  <a:pt x="25" y="4314"/>
                  <a:pt x="25" y="4294"/>
                </a:cubicBezTo>
                <a:cubicBezTo>
                  <a:pt x="25" y="465"/>
                  <a:pt x="25" y="465"/>
                  <a:pt x="25" y="465"/>
                </a:cubicBezTo>
                <a:cubicBezTo>
                  <a:pt x="5528" y="465"/>
                  <a:pt x="5528" y="465"/>
                  <a:pt x="5528" y="465"/>
                </a:cubicBezTo>
                <a:lnTo>
                  <a:pt x="5528" y="4294"/>
                </a:lnTo>
                <a:close/>
                <a:moveTo>
                  <a:pt x="2649" y="290"/>
                </a:moveTo>
                <a:cubicBezTo>
                  <a:pt x="5528" y="290"/>
                  <a:pt x="5528" y="290"/>
                  <a:pt x="5528" y="290"/>
                </a:cubicBezTo>
                <a:cubicBezTo>
                  <a:pt x="5528" y="440"/>
                  <a:pt x="5528" y="440"/>
                  <a:pt x="5528" y="440"/>
                </a:cubicBezTo>
                <a:cubicBezTo>
                  <a:pt x="25" y="440"/>
                  <a:pt x="25" y="440"/>
                  <a:pt x="25" y="440"/>
                </a:cubicBezTo>
                <a:cubicBezTo>
                  <a:pt x="25" y="290"/>
                  <a:pt x="25" y="290"/>
                  <a:pt x="25" y="290"/>
                </a:cubicBezTo>
                <a:cubicBezTo>
                  <a:pt x="447" y="290"/>
                  <a:pt x="447" y="290"/>
                  <a:pt x="447" y="290"/>
                </a:cubicBezTo>
                <a:cubicBezTo>
                  <a:pt x="459" y="265"/>
                  <a:pt x="459" y="265"/>
                  <a:pt x="459" y="265"/>
                </a:cubicBezTo>
                <a:cubicBezTo>
                  <a:pt x="25" y="265"/>
                  <a:pt x="25" y="265"/>
                  <a:pt x="25" y="265"/>
                </a:cubicBezTo>
                <a:cubicBezTo>
                  <a:pt x="25" y="61"/>
                  <a:pt x="25" y="61"/>
                  <a:pt x="25" y="61"/>
                </a:cubicBezTo>
                <a:cubicBezTo>
                  <a:pt x="25" y="41"/>
                  <a:pt x="41" y="25"/>
                  <a:pt x="60" y="25"/>
                </a:cubicBezTo>
                <a:cubicBezTo>
                  <a:pt x="5492" y="25"/>
                  <a:pt x="5492" y="25"/>
                  <a:pt x="5492" y="25"/>
                </a:cubicBezTo>
                <a:cubicBezTo>
                  <a:pt x="5512" y="25"/>
                  <a:pt x="5528" y="41"/>
                  <a:pt x="5528" y="61"/>
                </a:cubicBezTo>
                <a:cubicBezTo>
                  <a:pt x="5528" y="265"/>
                  <a:pt x="5528" y="265"/>
                  <a:pt x="5528" y="265"/>
                </a:cubicBezTo>
                <a:cubicBezTo>
                  <a:pt x="2637" y="265"/>
                  <a:pt x="2637" y="265"/>
                  <a:pt x="2637" y="265"/>
                </a:cubicBezTo>
                <a:lnTo>
                  <a:pt x="2649" y="290"/>
                </a:lnTo>
                <a:close/>
              </a:path>
            </a:pathLst>
          </a:custGeom>
          <a:solidFill>
            <a:srgbClr val="CA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" name="Freeform 30">
            <a:extLst>
              <a:ext uri="{FF2B5EF4-FFF2-40B4-BE49-F238E27FC236}">
                <a16:creationId xmlns:a16="http://schemas.microsoft.com/office/drawing/2014/main" id="{05617FBF-2618-4D8C-B5FA-8D25DD45E574}"/>
              </a:ext>
            </a:extLst>
          </p:cNvPr>
          <p:cNvSpPr>
            <a:spLocks noEditPoints="1"/>
          </p:cNvSpPr>
          <p:nvPr/>
        </p:nvSpPr>
        <p:spPr bwMode="auto">
          <a:xfrm>
            <a:off x="7132638" y="2046288"/>
            <a:ext cx="3779838" cy="2220913"/>
          </a:xfrm>
          <a:custGeom>
            <a:avLst/>
            <a:gdLst>
              <a:gd name="T0" fmla="*/ 2972 w 3963"/>
              <a:gd name="T1" fmla="*/ 2313 h 2338"/>
              <a:gd name="T2" fmla="*/ 2972 w 3963"/>
              <a:gd name="T3" fmla="*/ 1136 h 2338"/>
              <a:gd name="T4" fmla="*/ 2960 w 3963"/>
              <a:gd name="T5" fmla="*/ 1136 h 2338"/>
              <a:gd name="T6" fmla="*/ 2960 w 3963"/>
              <a:gd name="T7" fmla="*/ 1123 h 2338"/>
              <a:gd name="T8" fmla="*/ 2271 w 3963"/>
              <a:gd name="T9" fmla="*/ 1123 h 2338"/>
              <a:gd name="T10" fmla="*/ 1136 w 3963"/>
              <a:gd name="T11" fmla="*/ 0 h 2338"/>
              <a:gd name="T12" fmla="*/ 0 w 3963"/>
              <a:gd name="T13" fmla="*/ 1136 h 2338"/>
              <a:gd name="T14" fmla="*/ 1136 w 3963"/>
              <a:gd name="T15" fmla="*/ 2271 h 2338"/>
              <a:gd name="T16" fmla="*/ 2271 w 3963"/>
              <a:gd name="T17" fmla="*/ 1148 h 2338"/>
              <a:gd name="T18" fmla="*/ 2947 w 3963"/>
              <a:gd name="T19" fmla="*/ 1148 h 2338"/>
              <a:gd name="T20" fmla="*/ 2947 w 3963"/>
              <a:gd name="T21" fmla="*/ 2313 h 2338"/>
              <a:gd name="T22" fmla="*/ 1956 w 3963"/>
              <a:gd name="T23" fmla="*/ 2313 h 2338"/>
              <a:gd name="T24" fmla="*/ 1956 w 3963"/>
              <a:gd name="T25" fmla="*/ 2338 h 2338"/>
              <a:gd name="T26" fmla="*/ 3963 w 3963"/>
              <a:gd name="T27" fmla="*/ 2338 h 2338"/>
              <a:gd name="T28" fmla="*/ 3963 w 3963"/>
              <a:gd name="T29" fmla="*/ 2313 h 2338"/>
              <a:gd name="T30" fmla="*/ 2972 w 3963"/>
              <a:gd name="T31" fmla="*/ 2313 h 2338"/>
              <a:gd name="T32" fmla="*/ 1136 w 3963"/>
              <a:gd name="T33" fmla="*/ 2246 h 2338"/>
              <a:gd name="T34" fmla="*/ 25 w 3963"/>
              <a:gd name="T35" fmla="*/ 1136 h 2338"/>
              <a:gd name="T36" fmla="*/ 1136 w 3963"/>
              <a:gd name="T37" fmla="*/ 25 h 2338"/>
              <a:gd name="T38" fmla="*/ 2247 w 3963"/>
              <a:gd name="T39" fmla="*/ 1136 h 2338"/>
              <a:gd name="T40" fmla="*/ 1136 w 3963"/>
              <a:gd name="T41" fmla="*/ 2246 h 2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963" h="2338">
                <a:moveTo>
                  <a:pt x="2972" y="2313"/>
                </a:moveTo>
                <a:cubicBezTo>
                  <a:pt x="2972" y="1136"/>
                  <a:pt x="2972" y="1136"/>
                  <a:pt x="2972" y="1136"/>
                </a:cubicBezTo>
                <a:cubicBezTo>
                  <a:pt x="2960" y="1136"/>
                  <a:pt x="2960" y="1136"/>
                  <a:pt x="2960" y="1136"/>
                </a:cubicBezTo>
                <a:cubicBezTo>
                  <a:pt x="2960" y="1123"/>
                  <a:pt x="2960" y="1123"/>
                  <a:pt x="2960" y="1123"/>
                </a:cubicBezTo>
                <a:cubicBezTo>
                  <a:pt x="2271" y="1123"/>
                  <a:pt x="2271" y="1123"/>
                  <a:pt x="2271" y="1123"/>
                </a:cubicBezTo>
                <a:cubicBezTo>
                  <a:pt x="2265" y="503"/>
                  <a:pt x="1758" y="0"/>
                  <a:pt x="1136" y="0"/>
                </a:cubicBezTo>
                <a:cubicBezTo>
                  <a:pt x="510" y="0"/>
                  <a:pt x="0" y="510"/>
                  <a:pt x="0" y="1136"/>
                </a:cubicBezTo>
                <a:cubicBezTo>
                  <a:pt x="0" y="1762"/>
                  <a:pt x="510" y="2271"/>
                  <a:pt x="1136" y="2271"/>
                </a:cubicBezTo>
                <a:cubicBezTo>
                  <a:pt x="1758" y="2271"/>
                  <a:pt x="2265" y="1769"/>
                  <a:pt x="2271" y="1148"/>
                </a:cubicBezTo>
                <a:cubicBezTo>
                  <a:pt x="2947" y="1148"/>
                  <a:pt x="2947" y="1148"/>
                  <a:pt x="2947" y="1148"/>
                </a:cubicBezTo>
                <a:cubicBezTo>
                  <a:pt x="2947" y="2313"/>
                  <a:pt x="2947" y="2313"/>
                  <a:pt x="2947" y="2313"/>
                </a:cubicBezTo>
                <a:cubicBezTo>
                  <a:pt x="1956" y="2313"/>
                  <a:pt x="1956" y="2313"/>
                  <a:pt x="1956" y="2313"/>
                </a:cubicBezTo>
                <a:cubicBezTo>
                  <a:pt x="1956" y="2338"/>
                  <a:pt x="1956" y="2338"/>
                  <a:pt x="1956" y="2338"/>
                </a:cubicBezTo>
                <a:cubicBezTo>
                  <a:pt x="3963" y="2338"/>
                  <a:pt x="3963" y="2338"/>
                  <a:pt x="3963" y="2338"/>
                </a:cubicBezTo>
                <a:cubicBezTo>
                  <a:pt x="3963" y="2313"/>
                  <a:pt x="3963" y="2313"/>
                  <a:pt x="3963" y="2313"/>
                </a:cubicBezTo>
                <a:lnTo>
                  <a:pt x="2972" y="2313"/>
                </a:lnTo>
                <a:close/>
                <a:moveTo>
                  <a:pt x="1136" y="2246"/>
                </a:moveTo>
                <a:cubicBezTo>
                  <a:pt x="524" y="2246"/>
                  <a:pt x="25" y="1748"/>
                  <a:pt x="25" y="1136"/>
                </a:cubicBezTo>
                <a:cubicBezTo>
                  <a:pt x="25" y="523"/>
                  <a:pt x="524" y="25"/>
                  <a:pt x="1136" y="25"/>
                </a:cubicBezTo>
                <a:cubicBezTo>
                  <a:pt x="1748" y="25"/>
                  <a:pt x="2247" y="523"/>
                  <a:pt x="2247" y="1136"/>
                </a:cubicBezTo>
                <a:cubicBezTo>
                  <a:pt x="2247" y="1748"/>
                  <a:pt x="1748" y="2246"/>
                  <a:pt x="1136" y="2246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" name="Freeform 31">
            <a:extLst>
              <a:ext uri="{FF2B5EF4-FFF2-40B4-BE49-F238E27FC236}">
                <a16:creationId xmlns:a16="http://schemas.microsoft.com/office/drawing/2014/main" id="{17AE29DA-5E4B-447C-A697-7F9233F8D529}"/>
              </a:ext>
            </a:extLst>
          </p:cNvPr>
          <p:cNvSpPr>
            <a:spLocks noEditPoints="1"/>
          </p:cNvSpPr>
          <p:nvPr/>
        </p:nvSpPr>
        <p:spPr bwMode="auto">
          <a:xfrm>
            <a:off x="1279525" y="3098800"/>
            <a:ext cx="3865563" cy="3063875"/>
          </a:xfrm>
          <a:custGeom>
            <a:avLst/>
            <a:gdLst>
              <a:gd name="T0" fmla="*/ 2917 w 4053"/>
              <a:gd name="T1" fmla="*/ 956 h 3227"/>
              <a:gd name="T2" fmla="*/ 1784 w 4053"/>
              <a:gd name="T3" fmla="*/ 2016 h 3227"/>
              <a:gd name="T4" fmla="*/ 1016 w 4053"/>
              <a:gd name="T5" fmla="*/ 2016 h 3227"/>
              <a:gd name="T6" fmla="*/ 1016 w 4053"/>
              <a:gd name="T7" fmla="*/ 25 h 3227"/>
              <a:gd name="T8" fmla="*/ 2007 w 4053"/>
              <a:gd name="T9" fmla="*/ 25 h 3227"/>
              <a:gd name="T10" fmla="*/ 2007 w 4053"/>
              <a:gd name="T11" fmla="*/ 0 h 3227"/>
              <a:gd name="T12" fmla="*/ 0 w 4053"/>
              <a:gd name="T13" fmla="*/ 0 h 3227"/>
              <a:gd name="T14" fmla="*/ 0 w 4053"/>
              <a:gd name="T15" fmla="*/ 25 h 3227"/>
              <a:gd name="T16" fmla="*/ 991 w 4053"/>
              <a:gd name="T17" fmla="*/ 25 h 3227"/>
              <a:gd name="T18" fmla="*/ 991 w 4053"/>
              <a:gd name="T19" fmla="*/ 2042 h 3227"/>
              <a:gd name="T20" fmla="*/ 1783 w 4053"/>
              <a:gd name="T21" fmla="*/ 2041 h 3227"/>
              <a:gd name="T22" fmla="*/ 1782 w 4053"/>
              <a:gd name="T23" fmla="*/ 2092 h 3227"/>
              <a:gd name="T24" fmla="*/ 2917 w 4053"/>
              <a:gd name="T25" fmla="*/ 3227 h 3227"/>
              <a:gd name="T26" fmla="*/ 4053 w 4053"/>
              <a:gd name="T27" fmla="*/ 2092 h 3227"/>
              <a:gd name="T28" fmla="*/ 2917 w 4053"/>
              <a:gd name="T29" fmla="*/ 956 h 3227"/>
              <a:gd name="T30" fmla="*/ 2917 w 4053"/>
              <a:gd name="T31" fmla="*/ 3202 h 3227"/>
              <a:gd name="T32" fmla="*/ 1807 w 4053"/>
              <a:gd name="T33" fmla="*/ 2092 h 3227"/>
              <a:gd name="T34" fmla="*/ 2917 w 4053"/>
              <a:gd name="T35" fmla="*/ 981 h 3227"/>
              <a:gd name="T36" fmla="*/ 4028 w 4053"/>
              <a:gd name="T37" fmla="*/ 2092 h 3227"/>
              <a:gd name="T38" fmla="*/ 2917 w 4053"/>
              <a:gd name="T39" fmla="*/ 3202 h 3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053" h="3227">
                <a:moveTo>
                  <a:pt x="2917" y="956"/>
                </a:moveTo>
                <a:cubicBezTo>
                  <a:pt x="2316" y="956"/>
                  <a:pt x="1823" y="1425"/>
                  <a:pt x="1784" y="2016"/>
                </a:cubicBezTo>
                <a:cubicBezTo>
                  <a:pt x="1016" y="2016"/>
                  <a:pt x="1016" y="2016"/>
                  <a:pt x="1016" y="2016"/>
                </a:cubicBezTo>
                <a:cubicBezTo>
                  <a:pt x="1016" y="25"/>
                  <a:pt x="1016" y="25"/>
                  <a:pt x="1016" y="25"/>
                </a:cubicBezTo>
                <a:cubicBezTo>
                  <a:pt x="2007" y="25"/>
                  <a:pt x="2007" y="25"/>
                  <a:pt x="2007" y="25"/>
                </a:cubicBezTo>
                <a:cubicBezTo>
                  <a:pt x="2007" y="0"/>
                  <a:pt x="2007" y="0"/>
                  <a:pt x="200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991" y="25"/>
                  <a:pt x="991" y="25"/>
                  <a:pt x="991" y="25"/>
                </a:cubicBezTo>
                <a:cubicBezTo>
                  <a:pt x="991" y="2042"/>
                  <a:pt x="991" y="2042"/>
                  <a:pt x="991" y="2042"/>
                </a:cubicBezTo>
                <a:cubicBezTo>
                  <a:pt x="1783" y="2041"/>
                  <a:pt x="1783" y="2041"/>
                  <a:pt x="1783" y="2041"/>
                </a:cubicBezTo>
                <a:cubicBezTo>
                  <a:pt x="1782" y="2058"/>
                  <a:pt x="1782" y="2075"/>
                  <a:pt x="1782" y="2092"/>
                </a:cubicBezTo>
                <a:cubicBezTo>
                  <a:pt x="1782" y="2718"/>
                  <a:pt x="2291" y="3227"/>
                  <a:pt x="2917" y="3227"/>
                </a:cubicBezTo>
                <a:cubicBezTo>
                  <a:pt x="3543" y="3227"/>
                  <a:pt x="4053" y="2718"/>
                  <a:pt x="4053" y="2092"/>
                </a:cubicBezTo>
                <a:cubicBezTo>
                  <a:pt x="4053" y="1466"/>
                  <a:pt x="3543" y="956"/>
                  <a:pt x="2917" y="956"/>
                </a:cubicBezTo>
                <a:close/>
                <a:moveTo>
                  <a:pt x="2917" y="3202"/>
                </a:moveTo>
                <a:cubicBezTo>
                  <a:pt x="2305" y="3202"/>
                  <a:pt x="1807" y="2704"/>
                  <a:pt x="1807" y="2092"/>
                </a:cubicBezTo>
                <a:cubicBezTo>
                  <a:pt x="1807" y="1480"/>
                  <a:pt x="2305" y="981"/>
                  <a:pt x="2917" y="981"/>
                </a:cubicBezTo>
                <a:cubicBezTo>
                  <a:pt x="3530" y="981"/>
                  <a:pt x="4028" y="1480"/>
                  <a:pt x="4028" y="2092"/>
                </a:cubicBezTo>
                <a:cubicBezTo>
                  <a:pt x="4028" y="2704"/>
                  <a:pt x="3530" y="3202"/>
                  <a:pt x="2917" y="3202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9B84EF3-D80E-4964-BD25-19ED6D1D8D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98863" y="2335213"/>
            <a:ext cx="1357313" cy="252413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7" name="Freeform 11">
            <a:extLst>
              <a:ext uri="{FF2B5EF4-FFF2-40B4-BE49-F238E27FC236}">
                <a16:creationId xmlns:a16="http://schemas.microsoft.com/office/drawing/2014/main" id="{B320FBA8-2D11-4DD3-92FD-01C696CFAE49}"/>
              </a:ext>
            </a:extLst>
          </p:cNvPr>
          <p:cNvSpPr>
            <a:spLocks/>
          </p:cNvSpPr>
          <p:nvPr/>
        </p:nvSpPr>
        <p:spPr bwMode="auto">
          <a:xfrm>
            <a:off x="3598863" y="3900488"/>
            <a:ext cx="2403475" cy="1019175"/>
          </a:xfrm>
          <a:custGeom>
            <a:avLst/>
            <a:gdLst>
              <a:gd name="T0" fmla="*/ 2521 w 2521"/>
              <a:gd name="T1" fmla="*/ 0 h 1073"/>
              <a:gd name="T2" fmla="*/ 0 w 2521"/>
              <a:gd name="T3" fmla="*/ 0 h 1073"/>
              <a:gd name="T4" fmla="*/ 0 w 2521"/>
              <a:gd name="T5" fmla="*/ 221 h 1073"/>
              <a:gd name="T6" fmla="*/ 485 w 2521"/>
              <a:gd name="T7" fmla="*/ 112 h 1073"/>
              <a:gd name="T8" fmla="*/ 1607 w 2521"/>
              <a:gd name="T9" fmla="*/ 1073 h 1073"/>
              <a:gd name="T10" fmla="*/ 2521 w 2521"/>
              <a:gd name="T11" fmla="*/ 1073 h 1073"/>
              <a:gd name="T12" fmla="*/ 2521 w 2521"/>
              <a:gd name="T13" fmla="*/ 0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21" h="1073">
                <a:moveTo>
                  <a:pt x="252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21"/>
                  <a:pt x="0" y="221"/>
                  <a:pt x="0" y="221"/>
                </a:cubicBezTo>
                <a:cubicBezTo>
                  <a:pt x="147" y="151"/>
                  <a:pt x="312" y="112"/>
                  <a:pt x="485" y="112"/>
                </a:cubicBezTo>
                <a:cubicBezTo>
                  <a:pt x="1052" y="112"/>
                  <a:pt x="1523" y="530"/>
                  <a:pt x="1607" y="1073"/>
                </a:cubicBezTo>
                <a:cubicBezTo>
                  <a:pt x="2521" y="1073"/>
                  <a:pt x="2521" y="1073"/>
                  <a:pt x="2521" y="1073"/>
                </a:cubicBezTo>
                <a:lnTo>
                  <a:pt x="2521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8" name="Freeform 14">
            <a:extLst>
              <a:ext uri="{FF2B5EF4-FFF2-40B4-BE49-F238E27FC236}">
                <a16:creationId xmlns:a16="http://schemas.microsoft.com/office/drawing/2014/main" id="{F32F1193-9DA3-4515-B105-89780BB40E5C}"/>
              </a:ext>
            </a:extLst>
          </p:cNvPr>
          <p:cNvSpPr>
            <a:spLocks/>
          </p:cNvSpPr>
          <p:nvPr/>
        </p:nvSpPr>
        <p:spPr bwMode="auto">
          <a:xfrm>
            <a:off x="4945063" y="5084763"/>
            <a:ext cx="1057275" cy="623888"/>
          </a:xfrm>
          <a:custGeom>
            <a:avLst/>
            <a:gdLst>
              <a:gd name="T0" fmla="*/ 1110 w 1110"/>
              <a:gd name="T1" fmla="*/ 0 h 657"/>
              <a:gd name="T2" fmla="*/ 210 w 1110"/>
              <a:gd name="T3" fmla="*/ 0 h 657"/>
              <a:gd name="T4" fmla="*/ 0 w 1110"/>
              <a:gd name="T5" fmla="*/ 657 h 657"/>
              <a:gd name="T6" fmla="*/ 1110 w 1110"/>
              <a:gd name="T7" fmla="*/ 657 h 657"/>
              <a:gd name="T8" fmla="*/ 1110 w 1110"/>
              <a:gd name="T9" fmla="*/ 0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0" h="657">
                <a:moveTo>
                  <a:pt x="1110" y="0"/>
                </a:moveTo>
                <a:cubicBezTo>
                  <a:pt x="210" y="0"/>
                  <a:pt x="210" y="0"/>
                  <a:pt x="210" y="0"/>
                </a:cubicBezTo>
                <a:cubicBezTo>
                  <a:pt x="210" y="245"/>
                  <a:pt x="132" y="471"/>
                  <a:pt x="0" y="657"/>
                </a:cubicBezTo>
                <a:cubicBezTo>
                  <a:pt x="1110" y="657"/>
                  <a:pt x="1110" y="657"/>
                  <a:pt x="1110" y="657"/>
                </a:cubicBezTo>
                <a:lnTo>
                  <a:pt x="1110" y="0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" name="Freeform 16">
            <a:extLst>
              <a:ext uri="{FF2B5EF4-FFF2-40B4-BE49-F238E27FC236}">
                <a16:creationId xmlns:a16="http://schemas.microsoft.com/office/drawing/2014/main" id="{EE992458-BCD7-42B2-A1A7-051D01138383}"/>
              </a:ext>
            </a:extLst>
          </p:cNvPr>
          <p:cNvSpPr>
            <a:spLocks/>
          </p:cNvSpPr>
          <p:nvPr/>
        </p:nvSpPr>
        <p:spPr bwMode="auto">
          <a:xfrm>
            <a:off x="5075238" y="2335213"/>
            <a:ext cx="2405063" cy="252413"/>
          </a:xfrm>
          <a:custGeom>
            <a:avLst/>
            <a:gdLst>
              <a:gd name="T0" fmla="*/ 2522 w 2522"/>
              <a:gd name="T1" fmla="*/ 0 h 266"/>
              <a:gd name="T2" fmla="*/ 0 w 2522"/>
              <a:gd name="T3" fmla="*/ 0 h 266"/>
              <a:gd name="T4" fmla="*/ 0 w 2522"/>
              <a:gd name="T5" fmla="*/ 266 h 266"/>
              <a:gd name="T6" fmla="*/ 2310 w 2522"/>
              <a:gd name="T7" fmla="*/ 266 h 266"/>
              <a:gd name="T8" fmla="*/ 2522 w 2522"/>
              <a:gd name="T9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22" h="266">
                <a:moveTo>
                  <a:pt x="252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66"/>
                  <a:pt x="0" y="266"/>
                  <a:pt x="0" y="266"/>
                </a:cubicBezTo>
                <a:cubicBezTo>
                  <a:pt x="2310" y="266"/>
                  <a:pt x="2310" y="266"/>
                  <a:pt x="2310" y="266"/>
                </a:cubicBezTo>
                <a:cubicBezTo>
                  <a:pt x="2367" y="167"/>
                  <a:pt x="2439" y="77"/>
                  <a:pt x="2522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0" name="Freeform 18">
            <a:extLst>
              <a:ext uri="{FF2B5EF4-FFF2-40B4-BE49-F238E27FC236}">
                <a16:creationId xmlns:a16="http://schemas.microsoft.com/office/drawing/2014/main" id="{1A22BB1D-3FF5-47DA-8DD8-84531C6254E7}"/>
              </a:ext>
            </a:extLst>
          </p:cNvPr>
          <p:cNvSpPr>
            <a:spLocks/>
          </p:cNvSpPr>
          <p:nvPr/>
        </p:nvSpPr>
        <p:spPr bwMode="auto">
          <a:xfrm>
            <a:off x="3598863" y="2730500"/>
            <a:ext cx="3733800" cy="1019175"/>
          </a:xfrm>
          <a:custGeom>
            <a:avLst/>
            <a:gdLst>
              <a:gd name="T0" fmla="*/ 3785 w 3916"/>
              <a:gd name="T1" fmla="*/ 0 h 1073"/>
              <a:gd name="T2" fmla="*/ 0 w 3916"/>
              <a:gd name="T3" fmla="*/ 0 h 1073"/>
              <a:gd name="T4" fmla="*/ 0 w 3916"/>
              <a:gd name="T5" fmla="*/ 1073 h 1073"/>
              <a:gd name="T6" fmla="*/ 3916 w 3916"/>
              <a:gd name="T7" fmla="*/ 1073 h 1073"/>
              <a:gd name="T8" fmla="*/ 3706 w 3916"/>
              <a:gd name="T9" fmla="*/ 416 h 1073"/>
              <a:gd name="T10" fmla="*/ 3785 w 3916"/>
              <a:gd name="T11" fmla="*/ 0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916" h="1073">
                <a:moveTo>
                  <a:pt x="378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073"/>
                  <a:pt x="0" y="1073"/>
                  <a:pt x="0" y="1073"/>
                </a:cubicBezTo>
                <a:cubicBezTo>
                  <a:pt x="3916" y="1073"/>
                  <a:pt x="3916" y="1073"/>
                  <a:pt x="3916" y="1073"/>
                </a:cubicBezTo>
                <a:cubicBezTo>
                  <a:pt x="3784" y="887"/>
                  <a:pt x="3706" y="661"/>
                  <a:pt x="3706" y="416"/>
                </a:cubicBezTo>
                <a:cubicBezTo>
                  <a:pt x="3706" y="269"/>
                  <a:pt x="3734" y="129"/>
                  <a:pt x="3785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1" name="Freeform 20">
            <a:extLst>
              <a:ext uri="{FF2B5EF4-FFF2-40B4-BE49-F238E27FC236}">
                <a16:creationId xmlns:a16="http://schemas.microsoft.com/office/drawing/2014/main" id="{C2C78E2C-8C6A-4100-A16C-1C72B0A0D8C0}"/>
              </a:ext>
            </a:extLst>
          </p:cNvPr>
          <p:cNvSpPr>
            <a:spLocks/>
          </p:cNvSpPr>
          <p:nvPr/>
        </p:nvSpPr>
        <p:spPr bwMode="auto">
          <a:xfrm>
            <a:off x="6167438" y="3900488"/>
            <a:ext cx="2403475" cy="1808163"/>
          </a:xfrm>
          <a:custGeom>
            <a:avLst/>
            <a:gdLst>
              <a:gd name="T0" fmla="*/ 1359 w 2521"/>
              <a:gd name="T1" fmla="*/ 0 h 1905"/>
              <a:gd name="T2" fmla="*/ 0 w 2521"/>
              <a:gd name="T3" fmla="*/ 0 h 1905"/>
              <a:gd name="T4" fmla="*/ 0 w 2521"/>
              <a:gd name="T5" fmla="*/ 1905 h 1905"/>
              <a:gd name="T6" fmla="*/ 2521 w 2521"/>
              <a:gd name="T7" fmla="*/ 1905 h 1905"/>
              <a:gd name="T8" fmla="*/ 2521 w 2521"/>
              <a:gd name="T9" fmla="*/ 258 h 1905"/>
              <a:gd name="T10" fmla="*/ 2149 w 2521"/>
              <a:gd name="T11" fmla="*/ 320 h 1905"/>
              <a:gd name="T12" fmla="*/ 1359 w 2521"/>
              <a:gd name="T13" fmla="*/ 0 h 1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21" h="1905">
                <a:moveTo>
                  <a:pt x="1359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905"/>
                  <a:pt x="0" y="1905"/>
                  <a:pt x="0" y="1905"/>
                </a:cubicBezTo>
                <a:cubicBezTo>
                  <a:pt x="2521" y="1905"/>
                  <a:pt x="2521" y="1905"/>
                  <a:pt x="2521" y="1905"/>
                </a:cubicBezTo>
                <a:cubicBezTo>
                  <a:pt x="2521" y="258"/>
                  <a:pt x="2521" y="258"/>
                  <a:pt x="2521" y="258"/>
                </a:cubicBezTo>
                <a:cubicBezTo>
                  <a:pt x="2404" y="298"/>
                  <a:pt x="2279" y="320"/>
                  <a:pt x="2149" y="320"/>
                </a:cubicBezTo>
                <a:cubicBezTo>
                  <a:pt x="1842" y="320"/>
                  <a:pt x="1564" y="198"/>
                  <a:pt x="1359" y="0"/>
                </a:cubicBez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219EDB3-1CD7-4DCE-B8CE-C24203DA3427}"/>
              </a:ext>
            </a:extLst>
          </p:cNvPr>
          <p:cNvSpPr txBox="1"/>
          <p:nvPr/>
        </p:nvSpPr>
        <p:spPr>
          <a:xfrm>
            <a:off x="534923" y="1011099"/>
            <a:ext cx="32798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More To View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AAB78E5-6CCA-4CDC-AE42-E576F4B967E8}"/>
              </a:ext>
            </a:extLst>
          </p:cNvPr>
          <p:cNvSpPr/>
          <p:nvPr/>
        </p:nvSpPr>
        <p:spPr>
          <a:xfrm>
            <a:off x="534923" y="826433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Web </a:t>
            </a:r>
            <a:r>
              <a:rPr lang="en-ID" dirty="0" err="1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Mockup</a:t>
            </a:r>
            <a:endParaRPr lang="en-ID" dirty="0">
              <a:solidFill>
                <a:schemeClr val="tx2"/>
              </a:solidFill>
              <a:latin typeface="Garamond" panose="02020404030301010803" pitchFamily="18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B7157D0-AC06-4FBB-B9A8-B0BA930D0F1E}"/>
              </a:ext>
            </a:extLst>
          </p:cNvPr>
          <p:cNvSpPr/>
          <p:nvPr/>
        </p:nvSpPr>
        <p:spPr>
          <a:xfrm>
            <a:off x="487648" y="3676719"/>
            <a:ext cx="1594718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ADDC0F9-34B5-4DF5-B3BF-507D18D98B7E}"/>
              </a:ext>
            </a:extLst>
          </p:cNvPr>
          <p:cNvSpPr/>
          <p:nvPr/>
        </p:nvSpPr>
        <p:spPr>
          <a:xfrm>
            <a:off x="442193" y="3244334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b="1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01. Option One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B834421-FD09-4F89-BC49-E68294CAF0DC}"/>
              </a:ext>
            </a:extLst>
          </p:cNvPr>
          <p:cNvSpPr/>
          <p:nvPr/>
        </p:nvSpPr>
        <p:spPr>
          <a:xfrm>
            <a:off x="9006538" y="4805561"/>
            <a:ext cx="1860481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B5E2E09-76D9-46B0-942C-9015D3F3138C}"/>
              </a:ext>
            </a:extLst>
          </p:cNvPr>
          <p:cNvSpPr/>
          <p:nvPr/>
        </p:nvSpPr>
        <p:spPr>
          <a:xfrm>
            <a:off x="9006539" y="4438432"/>
            <a:ext cx="18604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b="1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02. Option Two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B18FF43-0881-4B30-8CC6-0F0D0ADD9D3B}"/>
              </a:ext>
            </a:extLst>
          </p:cNvPr>
          <p:cNvSpPr/>
          <p:nvPr/>
        </p:nvSpPr>
        <p:spPr>
          <a:xfrm>
            <a:off x="9390063" y="1781215"/>
            <a:ext cx="207150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F149146-A29C-4E54-B1F3-2C3B163FB96B}"/>
              </a:ext>
            </a:extLst>
          </p:cNvPr>
          <p:cNvSpPr/>
          <p:nvPr/>
        </p:nvSpPr>
        <p:spPr>
          <a:xfrm>
            <a:off x="10103285" y="3024208"/>
            <a:ext cx="135828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1339018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Flowchart: Process 301">
            <a:extLst>
              <a:ext uri="{FF2B5EF4-FFF2-40B4-BE49-F238E27FC236}">
                <a16:creationId xmlns:a16="http://schemas.microsoft.com/office/drawing/2014/main" id="{197E8E5F-1BA0-43FA-A271-5AFEFA084F01}"/>
              </a:ext>
            </a:extLst>
          </p:cNvPr>
          <p:cNvSpPr/>
          <p:nvPr/>
        </p:nvSpPr>
        <p:spPr>
          <a:xfrm>
            <a:off x="6279531" y="4655778"/>
            <a:ext cx="4788984" cy="181112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03" name="TextBox 302">
            <a:extLst>
              <a:ext uri="{FF2B5EF4-FFF2-40B4-BE49-F238E27FC236}">
                <a16:creationId xmlns:a16="http://schemas.microsoft.com/office/drawing/2014/main" id="{63C626AF-6BEE-47DA-A8F0-5809E266496A}"/>
              </a:ext>
            </a:extLst>
          </p:cNvPr>
          <p:cNvSpPr txBox="1"/>
          <p:nvPr/>
        </p:nvSpPr>
        <p:spPr>
          <a:xfrm>
            <a:off x="6857905" y="4992402"/>
            <a:ext cx="16774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5400" dirty="0">
                <a:solidFill>
                  <a:schemeClr val="bg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100K</a:t>
            </a:r>
          </a:p>
        </p:txBody>
      </p:sp>
      <p:sp>
        <p:nvSpPr>
          <p:cNvPr id="304" name="Rectangle 303">
            <a:extLst>
              <a:ext uri="{FF2B5EF4-FFF2-40B4-BE49-F238E27FC236}">
                <a16:creationId xmlns:a16="http://schemas.microsoft.com/office/drawing/2014/main" id="{032B87C0-8B07-44CA-8B73-46C9A57C1C71}"/>
              </a:ext>
            </a:extLst>
          </p:cNvPr>
          <p:cNvSpPr/>
          <p:nvPr/>
        </p:nvSpPr>
        <p:spPr>
          <a:xfrm>
            <a:off x="6857905" y="5757966"/>
            <a:ext cx="16774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dirty="0">
                <a:solidFill>
                  <a:schemeClr val="bg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Retweet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9211F09-4672-4D25-B2D9-6E162952EF5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654629" y="1323805"/>
            <a:ext cx="5963394" cy="3292698"/>
            <a:chOff x="440" y="840"/>
            <a:chExt cx="4113" cy="2271"/>
          </a:xfrm>
        </p:grpSpPr>
        <p:sp>
          <p:nvSpPr>
            <p:cNvPr id="4" name="AutoShape 3">
              <a:extLst>
                <a:ext uri="{FF2B5EF4-FFF2-40B4-BE49-F238E27FC236}">
                  <a16:creationId xmlns:a16="http://schemas.microsoft.com/office/drawing/2014/main" id="{DE886747-A42F-41E1-9C80-444459B6A899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40" y="840"/>
              <a:ext cx="4113" cy="2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5" name="Group 205">
              <a:extLst>
                <a:ext uri="{FF2B5EF4-FFF2-40B4-BE49-F238E27FC236}">
                  <a16:creationId xmlns:a16="http://schemas.microsoft.com/office/drawing/2014/main" id="{3F1E6874-E465-4F11-B026-F4515A1CA7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9" y="840"/>
              <a:ext cx="4114" cy="2271"/>
              <a:chOff x="439" y="840"/>
              <a:chExt cx="4114" cy="2271"/>
            </a:xfrm>
          </p:grpSpPr>
          <p:sp>
            <p:nvSpPr>
              <p:cNvPr id="84" name="Freeform 5">
                <a:extLst>
                  <a:ext uri="{FF2B5EF4-FFF2-40B4-BE49-F238E27FC236}">
                    <a16:creationId xmlns:a16="http://schemas.microsoft.com/office/drawing/2014/main" id="{BC0A8DFB-17CD-4E79-8227-93888B542D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8" y="1382"/>
                <a:ext cx="2433" cy="1467"/>
              </a:xfrm>
              <a:custGeom>
                <a:avLst/>
                <a:gdLst>
                  <a:gd name="T0" fmla="*/ 1926 w 1982"/>
                  <a:gd name="T1" fmla="*/ 0 h 1200"/>
                  <a:gd name="T2" fmla="*/ 56 w 1982"/>
                  <a:gd name="T3" fmla="*/ 0 h 1200"/>
                  <a:gd name="T4" fmla="*/ 0 w 1982"/>
                  <a:gd name="T5" fmla="*/ 56 h 1200"/>
                  <a:gd name="T6" fmla="*/ 0 w 1982"/>
                  <a:gd name="T7" fmla="*/ 1143 h 1200"/>
                  <a:gd name="T8" fmla="*/ 56 w 1982"/>
                  <a:gd name="T9" fmla="*/ 1200 h 1200"/>
                  <a:gd name="T10" fmla="*/ 1926 w 1982"/>
                  <a:gd name="T11" fmla="*/ 1200 h 1200"/>
                  <a:gd name="T12" fmla="*/ 1982 w 1982"/>
                  <a:gd name="T13" fmla="*/ 1143 h 1200"/>
                  <a:gd name="T14" fmla="*/ 1982 w 1982"/>
                  <a:gd name="T15" fmla="*/ 56 h 1200"/>
                  <a:gd name="T16" fmla="*/ 1926 w 1982"/>
                  <a:gd name="T17" fmla="*/ 0 h 1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82" h="1200">
                    <a:moveTo>
                      <a:pt x="1926" y="0"/>
                    </a:moveTo>
                    <a:cubicBezTo>
                      <a:pt x="56" y="0"/>
                      <a:pt x="56" y="0"/>
                      <a:pt x="56" y="0"/>
                    </a:cubicBezTo>
                    <a:cubicBezTo>
                      <a:pt x="25" y="0"/>
                      <a:pt x="0" y="25"/>
                      <a:pt x="0" y="56"/>
                    </a:cubicBezTo>
                    <a:cubicBezTo>
                      <a:pt x="0" y="1143"/>
                      <a:pt x="0" y="1143"/>
                      <a:pt x="0" y="1143"/>
                    </a:cubicBezTo>
                    <a:cubicBezTo>
                      <a:pt x="0" y="1175"/>
                      <a:pt x="25" y="1200"/>
                      <a:pt x="56" y="1200"/>
                    </a:cubicBezTo>
                    <a:cubicBezTo>
                      <a:pt x="1926" y="1200"/>
                      <a:pt x="1926" y="1200"/>
                      <a:pt x="1926" y="1200"/>
                    </a:cubicBezTo>
                    <a:cubicBezTo>
                      <a:pt x="1957" y="1200"/>
                      <a:pt x="1982" y="1175"/>
                      <a:pt x="1982" y="1143"/>
                    </a:cubicBezTo>
                    <a:cubicBezTo>
                      <a:pt x="1982" y="56"/>
                      <a:pt x="1982" y="56"/>
                      <a:pt x="1982" y="56"/>
                    </a:cubicBezTo>
                    <a:cubicBezTo>
                      <a:pt x="1982" y="25"/>
                      <a:pt x="1957" y="0"/>
                      <a:pt x="19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85" name="Rectangle 6">
                <a:extLst>
                  <a:ext uri="{FF2B5EF4-FFF2-40B4-BE49-F238E27FC236}">
                    <a16:creationId xmlns:a16="http://schemas.microsoft.com/office/drawing/2014/main" id="{BD6BAC5D-BD72-43C9-929C-C5652194D5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1" y="1503"/>
                <a:ext cx="2187" cy="1225"/>
              </a:xfrm>
              <a:prstGeom prst="rect">
                <a:avLst/>
              </a:prstGeom>
              <a:solidFill>
                <a:srgbClr val="EE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86" name="Oval 7">
                <a:extLst>
                  <a:ext uri="{FF2B5EF4-FFF2-40B4-BE49-F238E27FC236}">
                    <a16:creationId xmlns:a16="http://schemas.microsoft.com/office/drawing/2014/main" id="{82FAC650-CBB7-4FA2-B4CE-559D1321B9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3" y="1420"/>
                <a:ext cx="44" cy="44"/>
              </a:xfrm>
              <a:prstGeom prst="ellipse">
                <a:avLst/>
              </a:prstGeom>
              <a:solidFill>
                <a:srgbClr val="2121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87" name="Oval 8">
                <a:extLst>
                  <a:ext uri="{FF2B5EF4-FFF2-40B4-BE49-F238E27FC236}">
                    <a16:creationId xmlns:a16="http://schemas.microsoft.com/office/drawing/2014/main" id="{20BB6896-BD66-4DE4-A5FE-6C641753BF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9" y="2754"/>
                <a:ext cx="71" cy="70"/>
              </a:xfrm>
              <a:prstGeom prst="ellipse">
                <a:avLst/>
              </a:prstGeom>
              <a:solidFill>
                <a:srgbClr val="FAFA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88" name="Freeform 9">
                <a:extLst>
                  <a:ext uri="{FF2B5EF4-FFF2-40B4-BE49-F238E27FC236}">
                    <a16:creationId xmlns:a16="http://schemas.microsoft.com/office/drawing/2014/main" id="{FFEBF7B3-AD78-4582-8493-F2043479A4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3" y="2849"/>
                <a:ext cx="403" cy="223"/>
              </a:xfrm>
              <a:custGeom>
                <a:avLst/>
                <a:gdLst>
                  <a:gd name="T0" fmla="*/ 403 w 403"/>
                  <a:gd name="T1" fmla="*/ 223 h 223"/>
                  <a:gd name="T2" fmla="*/ 0 w 403"/>
                  <a:gd name="T3" fmla="*/ 223 h 223"/>
                  <a:gd name="T4" fmla="*/ 51 w 403"/>
                  <a:gd name="T5" fmla="*/ 0 h 223"/>
                  <a:gd name="T6" fmla="*/ 353 w 403"/>
                  <a:gd name="T7" fmla="*/ 0 h 223"/>
                  <a:gd name="T8" fmla="*/ 403 w 403"/>
                  <a:gd name="T9" fmla="*/ 223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3" h="223">
                    <a:moveTo>
                      <a:pt x="403" y="223"/>
                    </a:moveTo>
                    <a:lnTo>
                      <a:pt x="0" y="223"/>
                    </a:lnTo>
                    <a:lnTo>
                      <a:pt x="51" y="0"/>
                    </a:lnTo>
                    <a:lnTo>
                      <a:pt x="353" y="0"/>
                    </a:lnTo>
                    <a:lnTo>
                      <a:pt x="403" y="22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89" name="Freeform 10">
                <a:extLst>
                  <a:ext uri="{FF2B5EF4-FFF2-40B4-BE49-F238E27FC236}">
                    <a16:creationId xmlns:a16="http://schemas.microsoft.com/office/drawing/2014/main" id="{CCEEC977-020B-450E-858E-BF68CBEE95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8" y="3072"/>
                <a:ext cx="874" cy="39"/>
              </a:xfrm>
              <a:custGeom>
                <a:avLst/>
                <a:gdLst>
                  <a:gd name="T0" fmla="*/ 696 w 712"/>
                  <a:gd name="T1" fmla="*/ 0 h 32"/>
                  <a:gd name="T2" fmla="*/ 16 w 712"/>
                  <a:gd name="T3" fmla="*/ 0 h 32"/>
                  <a:gd name="T4" fmla="*/ 0 w 712"/>
                  <a:gd name="T5" fmla="*/ 16 h 32"/>
                  <a:gd name="T6" fmla="*/ 16 w 712"/>
                  <a:gd name="T7" fmla="*/ 32 h 32"/>
                  <a:gd name="T8" fmla="*/ 696 w 712"/>
                  <a:gd name="T9" fmla="*/ 32 h 32"/>
                  <a:gd name="T10" fmla="*/ 712 w 712"/>
                  <a:gd name="T11" fmla="*/ 16 h 32"/>
                  <a:gd name="T12" fmla="*/ 696 w 712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12" h="32">
                    <a:moveTo>
                      <a:pt x="696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  <a:cubicBezTo>
                      <a:pt x="696" y="32"/>
                      <a:pt x="696" y="32"/>
                      <a:pt x="696" y="32"/>
                    </a:cubicBezTo>
                    <a:cubicBezTo>
                      <a:pt x="705" y="32"/>
                      <a:pt x="712" y="25"/>
                      <a:pt x="712" y="16"/>
                    </a:cubicBezTo>
                    <a:cubicBezTo>
                      <a:pt x="712" y="7"/>
                      <a:pt x="705" y="0"/>
                      <a:pt x="69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90" name="Freeform 11">
                <a:extLst>
                  <a:ext uri="{FF2B5EF4-FFF2-40B4-BE49-F238E27FC236}">
                    <a16:creationId xmlns:a16="http://schemas.microsoft.com/office/drawing/2014/main" id="{8B4EABA8-8464-4B3C-85A3-C369F8FCCB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4" y="2849"/>
                <a:ext cx="321" cy="46"/>
              </a:xfrm>
              <a:custGeom>
                <a:avLst/>
                <a:gdLst>
                  <a:gd name="T0" fmla="*/ 321 w 321"/>
                  <a:gd name="T1" fmla="*/ 46 h 46"/>
                  <a:gd name="T2" fmla="*/ 312 w 321"/>
                  <a:gd name="T3" fmla="*/ 0 h 46"/>
                  <a:gd name="T4" fmla="*/ 10 w 321"/>
                  <a:gd name="T5" fmla="*/ 0 h 46"/>
                  <a:gd name="T6" fmla="*/ 0 w 321"/>
                  <a:gd name="T7" fmla="*/ 46 h 46"/>
                  <a:gd name="T8" fmla="*/ 321 w 321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46">
                    <a:moveTo>
                      <a:pt x="321" y="46"/>
                    </a:moveTo>
                    <a:lnTo>
                      <a:pt x="312" y="0"/>
                    </a:lnTo>
                    <a:lnTo>
                      <a:pt x="10" y="0"/>
                    </a:lnTo>
                    <a:lnTo>
                      <a:pt x="0" y="46"/>
                    </a:lnTo>
                    <a:lnTo>
                      <a:pt x="321" y="46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91" name="Rectangle 12">
                <a:extLst>
                  <a:ext uri="{FF2B5EF4-FFF2-40B4-BE49-F238E27FC236}">
                    <a16:creationId xmlns:a16="http://schemas.microsoft.com/office/drawing/2014/main" id="{BF04B6E2-B5FE-478F-8F3D-92456A4875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1" y="1503"/>
                <a:ext cx="2187" cy="70"/>
              </a:xfrm>
              <a:prstGeom prst="rect">
                <a:avLst/>
              </a:pr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92" name="Rectangle 13">
                <a:extLst>
                  <a:ext uri="{FF2B5EF4-FFF2-40B4-BE49-F238E27FC236}">
                    <a16:creationId xmlns:a16="http://schemas.microsoft.com/office/drawing/2014/main" id="{EBAC6436-427F-40E2-9E24-0BC2D6062B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1" y="1503"/>
                <a:ext cx="184" cy="7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93" name="Rectangle 14">
                <a:extLst>
                  <a:ext uri="{FF2B5EF4-FFF2-40B4-BE49-F238E27FC236}">
                    <a16:creationId xmlns:a16="http://schemas.microsoft.com/office/drawing/2014/main" id="{82BE725B-D53B-4282-AD67-BA660EC125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1" y="1573"/>
                <a:ext cx="2187" cy="13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94" name="Oval 15">
                <a:extLst>
                  <a:ext uri="{FF2B5EF4-FFF2-40B4-BE49-F238E27FC236}">
                    <a16:creationId xmlns:a16="http://schemas.microsoft.com/office/drawing/2014/main" id="{0E0DF042-6B32-4F65-A895-7C928F86CD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13" y="1618"/>
                <a:ext cx="46" cy="45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95" name="Oval 16">
                <a:extLst>
                  <a:ext uri="{FF2B5EF4-FFF2-40B4-BE49-F238E27FC236}">
                    <a16:creationId xmlns:a16="http://schemas.microsoft.com/office/drawing/2014/main" id="{49489EA0-59D1-44F7-AFFE-9251DE0740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09" y="1618"/>
                <a:ext cx="45" cy="45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96" name="Oval 17">
                <a:extLst>
                  <a:ext uri="{FF2B5EF4-FFF2-40B4-BE49-F238E27FC236}">
                    <a16:creationId xmlns:a16="http://schemas.microsoft.com/office/drawing/2014/main" id="{4FBC34C2-06DC-43F9-80E0-F017AE1A6A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5" y="1618"/>
                <a:ext cx="45" cy="45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97" name="Oval 18">
                <a:extLst>
                  <a:ext uri="{FF2B5EF4-FFF2-40B4-BE49-F238E27FC236}">
                    <a16:creationId xmlns:a16="http://schemas.microsoft.com/office/drawing/2014/main" id="{FC23B280-8DD9-430D-A437-8E760405F0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0" y="1618"/>
                <a:ext cx="47" cy="45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98" name="Rectangle 19">
                <a:extLst>
                  <a:ext uri="{FF2B5EF4-FFF2-40B4-BE49-F238E27FC236}">
                    <a16:creationId xmlns:a16="http://schemas.microsoft.com/office/drawing/2014/main" id="{74797F07-AB00-4873-8C43-C0714063BF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1" y="1573"/>
                <a:ext cx="277" cy="135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99" name="Rectangle 20">
                <a:extLst>
                  <a:ext uri="{FF2B5EF4-FFF2-40B4-BE49-F238E27FC236}">
                    <a16:creationId xmlns:a16="http://schemas.microsoft.com/office/drawing/2014/main" id="{866F40D8-5F44-45B1-A6DD-C43CEAF77A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8" y="1573"/>
                <a:ext cx="278" cy="13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00" name="Rectangle 21">
                <a:extLst>
                  <a:ext uri="{FF2B5EF4-FFF2-40B4-BE49-F238E27FC236}">
                    <a16:creationId xmlns:a16="http://schemas.microsoft.com/office/drawing/2014/main" id="{A7A3B671-8421-45E1-BF30-7FFD33E120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6" y="1573"/>
                <a:ext cx="277" cy="135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01" name="Rectangle 22">
                <a:extLst>
                  <a:ext uri="{FF2B5EF4-FFF2-40B4-BE49-F238E27FC236}">
                    <a16:creationId xmlns:a16="http://schemas.microsoft.com/office/drawing/2014/main" id="{AD1651F4-321F-4A65-ADD5-B8952B2D59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4" y="1776"/>
                <a:ext cx="507" cy="95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02" name="Rectangle 23">
                <a:extLst>
                  <a:ext uri="{FF2B5EF4-FFF2-40B4-BE49-F238E27FC236}">
                    <a16:creationId xmlns:a16="http://schemas.microsoft.com/office/drawing/2014/main" id="{94B19F12-2537-4787-84FE-E79A50876D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1" y="1776"/>
                <a:ext cx="1524" cy="95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03" name="Oval 24">
                <a:extLst>
                  <a:ext uri="{FF2B5EF4-FFF2-40B4-BE49-F238E27FC236}">
                    <a16:creationId xmlns:a16="http://schemas.microsoft.com/office/drawing/2014/main" id="{30DEC35B-A7C5-4439-8392-B269F86179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7" y="1861"/>
                <a:ext cx="340" cy="339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04" name="Oval 25">
                <a:extLst>
                  <a:ext uri="{FF2B5EF4-FFF2-40B4-BE49-F238E27FC236}">
                    <a16:creationId xmlns:a16="http://schemas.microsoft.com/office/drawing/2014/main" id="{083A1311-C0C9-4F43-A72E-627CCE7C61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0" y="1942"/>
                <a:ext cx="94" cy="11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05" name="Freeform 26">
                <a:extLst>
                  <a:ext uri="{FF2B5EF4-FFF2-40B4-BE49-F238E27FC236}">
                    <a16:creationId xmlns:a16="http://schemas.microsoft.com/office/drawing/2014/main" id="{29090073-CEE8-4B18-A22C-433833E5E7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2" y="2026"/>
                <a:ext cx="171" cy="94"/>
              </a:xfrm>
              <a:custGeom>
                <a:avLst/>
                <a:gdLst>
                  <a:gd name="T0" fmla="*/ 112 w 139"/>
                  <a:gd name="T1" fmla="*/ 0 h 77"/>
                  <a:gd name="T2" fmla="*/ 69 w 139"/>
                  <a:gd name="T3" fmla="*/ 42 h 77"/>
                  <a:gd name="T4" fmla="*/ 27 w 139"/>
                  <a:gd name="T5" fmla="*/ 0 h 77"/>
                  <a:gd name="T6" fmla="*/ 0 w 139"/>
                  <a:gd name="T7" fmla="*/ 34 h 77"/>
                  <a:gd name="T8" fmla="*/ 69 w 139"/>
                  <a:gd name="T9" fmla="*/ 77 h 77"/>
                  <a:gd name="T10" fmla="*/ 139 w 139"/>
                  <a:gd name="T11" fmla="*/ 34 h 77"/>
                  <a:gd name="T12" fmla="*/ 112 w 139"/>
                  <a:gd name="T13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9" h="77">
                    <a:moveTo>
                      <a:pt x="112" y="0"/>
                    </a:moveTo>
                    <a:cubicBezTo>
                      <a:pt x="107" y="24"/>
                      <a:pt x="90" y="42"/>
                      <a:pt x="69" y="42"/>
                    </a:cubicBezTo>
                    <a:cubicBezTo>
                      <a:pt x="49" y="42"/>
                      <a:pt x="32" y="24"/>
                      <a:pt x="27" y="0"/>
                    </a:cubicBezTo>
                    <a:cubicBezTo>
                      <a:pt x="11" y="8"/>
                      <a:pt x="0" y="20"/>
                      <a:pt x="0" y="34"/>
                    </a:cubicBezTo>
                    <a:cubicBezTo>
                      <a:pt x="0" y="58"/>
                      <a:pt x="31" y="77"/>
                      <a:pt x="69" y="77"/>
                    </a:cubicBezTo>
                    <a:cubicBezTo>
                      <a:pt x="108" y="77"/>
                      <a:pt x="139" y="58"/>
                      <a:pt x="139" y="34"/>
                    </a:cubicBezTo>
                    <a:cubicBezTo>
                      <a:pt x="139" y="20"/>
                      <a:pt x="128" y="8"/>
                      <a:pt x="1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06" name="Rectangle 27">
                <a:extLst>
                  <a:ext uri="{FF2B5EF4-FFF2-40B4-BE49-F238E27FC236}">
                    <a16:creationId xmlns:a16="http://schemas.microsoft.com/office/drawing/2014/main" id="{A9B6FDC6-8251-4EFC-8DB4-91B33208FB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7" y="2253"/>
                <a:ext cx="340" cy="46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07" name="Rectangle 28">
                <a:extLst>
                  <a:ext uri="{FF2B5EF4-FFF2-40B4-BE49-F238E27FC236}">
                    <a16:creationId xmlns:a16="http://schemas.microsoft.com/office/drawing/2014/main" id="{B9F210C6-EFFC-472B-AF53-27351B3505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7" y="2343"/>
                <a:ext cx="51" cy="15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08" name="Rectangle 29">
                <a:extLst>
                  <a:ext uri="{FF2B5EF4-FFF2-40B4-BE49-F238E27FC236}">
                    <a16:creationId xmlns:a16="http://schemas.microsoft.com/office/drawing/2014/main" id="{46E3BF21-352D-4D63-9A13-B2ABCBA017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5" y="2343"/>
                <a:ext cx="151" cy="15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09" name="Rectangle 30">
                <a:extLst>
                  <a:ext uri="{FF2B5EF4-FFF2-40B4-BE49-F238E27FC236}">
                    <a16:creationId xmlns:a16="http://schemas.microsoft.com/office/drawing/2014/main" id="{223FD0F1-7419-4D0B-91A3-C7A41557A1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4" y="2343"/>
                <a:ext cx="103" cy="15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0" name="Rectangle 31">
                <a:extLst>
                  <a:ext uri="{FF2B5EF4-FFF2-40B4-BE49-F238E27FC236}">
                    <a16:creationId xmlns:a16="http://schemas.microsoft.com/office/drawing/2014/main" id="{62D95A55-C6E6-4D38-BE36-A316D7F4E7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7" y="2372"/>
                <a:ext cx="124" cy="15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1" name="Rectangle 32">
                <a:extLst>
                  <a:ext uri="{FF2B5EF4-FFF2-40B4-BE49-F238E27FC236}">
                    <a16:creationId xmlns:a16="http://schemas.microsoft.com/office/drawing/2014/main" id="{4E358A9D-F738-47AE-B786-44B5775912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0" y="2372"/>
                <a:ext cx="133" cy="15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2" name="Rectangle 33">
                <a:extLst>
                  <a:ext uri="{FF2B5EF4-FFF2-40B4-BE49-F238E27FC236}">
                    <a16:creationId xmlns:a16="http://schemas.microsoft.com/office/drawing/2014/main" id="{8673412B-8399-445B-BF98-5D5FC0A1E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2" y="2372"/>
                <a:ext cx="45" cy="15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3" name="Rectangle 34">
                <a:extLst>
                  <a:ext uri="{FF2B5EF4-FFF2-40B4-BE49-F238E27FC236}">
                    <a16:creationId xmlns:a16="http://schemas.microsoft.com/office/drawing/2014/main" id="{56B93425-95D8-4638-99BC-77B19C4996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7" y="2402"/>
                <a:ext cx="81" cy="14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4" name="Rectangle 35">
                <a:extLst>
                  <a:ext uri="{FF2B5EF4-FFF2-40B4-BE49-F238E27FC236}">
                    <a16:creationId xmlns:a16="http://schemas.microsoft.com/office/drawing/2014/main" id="{2734E45B-DE45-4D33-BE58-8C60374E8A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7" y="2402"/>
                <a:ext cx="66" cy="14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5" name="Rectangle 36">
                <a:extLst>
                  <a:ext uri="{FF2B5EF4-FFF2-40B4-BE49-F238E27FC236}">
                    <a16:creationId xmlns:a16="http://schemas.microsoft.com/office/drawing/2014/main" id="{9FE089DB-C4A9-435F-9027-38E61C695F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0" y="2402"/>
                <a:ext cx="157" cy="14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6" name="Rectangle 37">
                <a:extLst>
                  <a:ext uri="{FF2B5EF4-FFF2-40B4-BE49-F238E27FC236}">
                    <a16:creationId xmlns:a16="http://schemas.microsoft.com/office/drawing/2014/main" id="{AC82A4BC-77F0-458B-ABA9-99C8DFDBD8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7" y="2431"/>
                <a:ext cx="53" cy="14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7" name="Rectangle 38">
                <a:extLst>
                  <a:ext uri="{FF2B5EF4-FFF2-40B4-BE49-F238E27FC236}">
                    <a16:creationId xmlns:a16="http://schemas.microsoft.com/office/drawing/2014/main" id="{A8CD8A58-751E-49F8-B7AA-73781CF3B5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0" y="2431"/>
                <a:ext cx="154" cy="14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8" name="Rectangle 39">
                <a:extLst>
                  <a:ext uri="{FF2B5EF4-FFF2-40B4-BE49-F238E27FC236}">
                    <a16:creationId xmlns:a16="http://schemas.microsoft.com/office/drawing/2014/main" id="{FD41EA26-4EEF-40CF-AA53-9E930C7BAE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4" y="2431"/>
                <a:ext cx="93" cy="14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9" name="Rectangle 40">
                <a:extLst>
                  <a:ext uri="{FF2B5EF4-FFF2-40B4-BE49-F238E27FC236}">
                    <a16:creationId xmlns:a16="http://schemas.microsoft.com/office/drawing/2014/main" id="{E69A0E90-0D37-48BB-85BC-DDBA528F60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7" y="2460"/>
                <a:ext cx="133" cy="14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20" name="Rectangle 41">
                <a:extLst>
                  <a:ext uri="{FF2B5EF4-FFF2-40B4-BE49-F238E27FC236}">
                    <a16:creationId xmlns:a16="http://schemas.microsoft.com/office/drawing/2014/main" id="{60BC2D22-1A95-4720-8081-DAA16FDFB4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8" y="2460"/>
                <a:ext cx="96" cy="14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21" name="Rectangle 42">
                <a:extLst>
                  <a:ext uri="{FF2B5EF4-FFF2-40B4-BE49-F238E27FC236}">
                    <a16:creationId xmlns:a16="http://schemas.microsoft.com/office/drawing/2014/main" id="{D9AD219D-9A74-442D-9290-00BD96A118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3" y="1909"/>
                <a:ext cx="356" cy="13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22" name="Rectangle 43">
                <a:extLst>
                  <a:ext uri="{FF2B5EF4-FFF2-40B4-BE49-F238E27FC236}">
                    <a16:creationId xmlns:a16="http://schemas.microsoft.com/office/drawing/2014/main" id="{41672EB6-14ED-4384-8DB0-14F30FA836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1" y="1909"/>
                <a:ext cx="408" cy="13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23" name="Rectangle 44">
                <a:extLst>
                  <a:ext uri="{FF2B5EF4-FFF2-40B4-BE49-F238E27FC236}">
                    <a16:creationId xmlns:a16="http://schemas.microsoft.com/office/drawing/2014/main" id="{B13F7F64-B5E0-4557-9DBD-41EA8F547A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01" y="1909"/>
                <a:ext cx="352" cy="13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24" name="Rectangle 45">
                <a:extLst>
                  <a:ext uri="{FF2B5EF4-FFF2-40B4-BE49-F238E27FC236}">
                    <a16:creationId xmlns:a16="http://schemas.microsoft.com/office/drawing/2014/main" id="{422DE3E5-EA84-464A-AC9F-3363853CCB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3" y="1937"/>
                <a:ext cx="453" cy="15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25" name="Rectangle 46">
                <a:extLst>
                  <a:ext uri="{FF2B5EF4-FFF2-40B4-BE49-F238E27FC236}">
                    <a16:creationId xmlns:a16="http://schemas.microsoft.com/office/drawing/2014/main" id="{18FBB2D1-3543-411F-B3BA-438A9FF100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" y="1937"/>
                <a:ext cx="487" cy="15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26" name="Rectangle 47">
                <a:extLst>
                  <a:ext uri="{FF2B5EF4-FFF2-40B4-BE49-F238E27FC236}">
                    <a16:creationId xmlns:a16="http://schemas.microsoft.com/office/drawing/2014/main" id="{D0D6FBE5-5811-4C02-8C32-3317076F50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9" y="1937"/>
                <a:ext cx="154" cy="15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27" name="Rectangle 48">
                <a:extLst>
                  <a:ext uri="{FF2B5EF4-FFF2-40B4-BE49-F238E27FC236}">
                    <a16:creationId xmlns:a16="http://schemas.microsoft.com/office/drawing/2014/main" id="{1AB33ABB-1AB1-4BE8-B890-BCF323CF61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3" y="1966"/>
                <a:ext cx="202" cy="15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28" name="Rectangle 49">
                <a:extLst>
                  <a:ext uri="{FF2B5EF4-FFF2-40B4-BE49-F238E27FC236}">
                    <a16:creationId xmlns:a16="http://schemas.microsoft.com/office/drawing/2014/main" id="{B36670DD-7E8D-415E-B9AA-4D436E95C8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13" y="1966"/>
                <a:ext cx="344" cy="15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29" name="Rectangle 50">
                <a:extLst>
                  <a:ext uri="{FF2B5EF4-FFF2-40B4-BE49-F238E27FC236}">
                    <a16:creationId xmlns:a16="http://schemas.microsoft.com/office/drawing/2014/main" id="{E78FE201-8012-4D31-A928-C4829ED7CE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9" y="1966"/>
                <a:ext cx="564" cy="15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30" name="Rectangle 51">
                <a:extLst>
                  <a:ext uri="{FF2B5EF4-FFF2-40B4-BE49-F238E27FC236}">
                    <a16:creationId xmlns:a16="http://schemas.microsoft.com/office/drawing/2014/main" id="{29166ED0-3DCA-47AA-825D-6B939B0583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3" y="1996"/>
                <a:ext cx="346" cy="14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31" name="Rectangle 52">
                <a:extLst>
                  <a:ext uri="{FF2B5EF4-FFF2-40B4-BE49-F238E27FC236}">
                    <a16:creationId xmlns:a16="http://schemas.microsoft.com/office/drawing/2014/main" id="{6FA1F889-35E2-48E1-904A-9B8148A3DD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9" y="1996"/>
                <a:ext cx="452" cy="14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32" name="Rectangle 53">
                <a:extLst>
                  <a:ext uri="{FF2B5EF4-FFF2-40B4-BE49-F238E27FC236}">
                    <a16:creationId xmlns:a16="http://schemas.microsoft.com/office/drawing/2014/main" id="{3FA31332-F4ED-4091-8DD1-9E51DA957A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3" y="1996"/>
                <a:ext cx="320" cy="14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33" name="Rectangle 54">
                <a:extLst>
                  <a:ext uri="{FF2B5EF4-FFF2-40B4-BE49-F238E27FC236}">
                    <a16:creationId xmlns:a16="http://schemas.microsoft.com/office/drawing/2014/main" id="{4F2C3810-2D46-4CDC-8A2E-E7FBC46F03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3" y="2025"/>
                <a:ext cx="485" cy="15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34" name="Rectangle 55">
                <a:extLst>
                  <a:ext uri="{FF2B5EF4-FFF2-40B4-BE49-F238E27FC236}">
                    <a16:creationId xmlns:a16="http://schemas.microsoft.com/office/drawing/2014/main" id="{F9F392BA-C336-44E6-8C46-F4FE0BA640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9" y="2025"/>
                <a:ext cx="328" cy="15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35" name="Rectangle 56">
                <a:extLst>
                  <a:ext uri="{FF2B5EF4-FFF2-40B4-BE49-F238E27FC236}">
                    <a16:creationId xmlns:a16="http://schemas.microsoft.com/office/drawing/2014/main" id="{410B3E70-CF6A-4B44-819E-AD9C3DA323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4" y="1838"/>
                <a:ext cx="137" cy="13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36" name="Rectangle 57">
                <a:extLst>
                  <a:ext uri="{FF2B5EF4-FFF2-40B4-BE49-F238E27FC236}">
                    <a16:creationId xmlns:a16="http://schemas.microsoft.com/office/drawing/2014/main" id="{B71F678C-6010-4A36-A411-D349B34F85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3" y="1838"/>
                <a:ext cx="305" cy="49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37" name="Rectangle 58">
                <a:extLst>
                  <a:ext uri="{FF2B5EF4-FFF2-40B4-BE49-F238E27FC236}">
                    <a16:creationId xmlns:a16="http://schemas.microsoft.com/office/drawing/2014/main" id="{BF94BADB-5E93-4C84-9FF5-9356375D9A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5" y="1838"/>
                <a:ext cx="214" cy="23"/>
              </a:xfrm>
              <a:prstGeom prst="rect">
                <a:avLst/>
              </a:prstGeom>
              <a:solidFill>
                <a:srgbClr val="EE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38" name="Rectangle 59">
                <a:extLst>
                  <a:ext uri="{FF2B5EF4-FFF2-40B4-BE49-F238E27FC236}">
                    <a16:creationId xmlns:a16="http://schemas.microsoft.com/office/drawing/2014/main" id="{71A8D7B3-C5A0-4CD7-B73D-448496B0C6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3" y="2216"/>
                <a:ext cx="356" cy="14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39" name="Rectangle 60">
                <a:extLst>
                  <a:ext uri="{FF2B5EF4-FFF2-40B4-BE49-F238E27FC236}">
                    <a16:creationId xmlns:a16="http://schemas.microsoft.com/office/drawing/2014/main" id="{5F266A48-02BE-4FF2-9873-3EBF8419C6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1" y="2216"/>
                <a:ext cx="408" cy="14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40" name="Rectangle 61">
                <a:extLst>
                  <a:ext uri="{FF2B5EF4-FFF2-40B4-BE49-F238E27FC236}">
                    <a16:creationId xmlns:a16="http://schemas.microsoft.com/office/drawing/2014/main" id="{8D6447EC-65C5-42D6-B14D-CF4784807D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01" y="2216"/>
                <a:ext cx="352" cy="14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41" name="Rectangle 62">
                <a:extLst>
                  <a:ext uri="{FF2B5EF4-FFF2-40B4-BE49-F238E27FC236}">
                    <a16:creationId xmlns:a16="http://schemas.microsoft.com/office/drawing/2014/main" id="{7048D157-9AFB-4DDD-9210-645CC80D80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3" y="2245"/>
                <a:ext cx="453" cy="14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42" name="Rectangle 63">
                <a:extLst>
                  <a:ext uri="{FF2B5EF4-FFF2-40B4-BE49-F238E27FC236}">
                    <a16:creationId xmlns:a16="http://schemas.microsoft.com/office/drawing/2014/main" id="{2136E180-FF8B-463D-ACB6-03D8830790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" y="2245"/>
                <a:ext cx="487" cy="14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43" name="Rectangle 64">
                <a:extLst>
                  <a:ext uri="{FF2B5EF4-FFF2-40B4-BE49-F238E27FC236}">
                    <a16:creationId xmlns:a16="http://schemas.microsoft.com/office/drawing/2014/main" id="{E4CF3345-C49B-4DDB-B392-1B9B3704D8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9" y="2245"/>
                <a:ext cx="154" cy="14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44" name="Rectangle 65">
                <a:extLst>
                  <a:ext uri="{FF2B5EF4-FFF2-40B4-BE49-F238E27FC236}">
                    <a16:creationId xmlns:a16="http://schemas.microsoft.com/office/drawing/2014/main" id="{4C995CB6-FA20-471D-8D88-2B7C9CCE33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3" y="2275"/>
                <a:ext cx="202" cy="13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45" name="Rectangle 66">
                <a:extLst>
                  <a:ext uri="{FF2B5EF4-FFF2-40B4-BE49-F238E27FC236}">
                    <a16:creationId xmlns:a16="http://schemas.microsoft.com/office/drawing/2014/main" id="{57443868-AFAC-4CC3-BECB-1809A7A223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13" y="2275"/>
                <a:ext cx="344" cy="13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46" name="Rectangle 67">
                <a:extLst>
                  <a:ext uri="{FF2B5EF4-FFF2-40B4-BE49-F238E27FC236}">
                    <a16:creationId xmlns:a16="http://schemas.microsoft.com/office/drawing/2014/main" id="{082DA443-8602-44FD-B48D-34BB8A7522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9" y="2275"/>
                <a:ext cx="564" cy="13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47" name="Rectangle 68">
                <a:extLst>
                  <a:ext uri="{FF2B5EF4-FFF2-40B4-BE49-F238E27FC236}">
                    <a16:creationId xmlns:a16="http://schemas.microsoft.com/office/drawing/2014/main" id="{3BD1ADFF-2359-4D98-AD38-E057F6D07C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3" y="2303"/>
                <a:ext cx="346" cy="14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48" name="Rectangle 69">
                <a:extLst>
                  <a:ext uri="{FF2B5EF4-FFF2-40B4-BE49-F238E27FC236}">
                    <a16:creationId xmlns:a16="http://schemas.microsoft.com/office/drawing/2014/main" id="{B816C38B-B90F-4CB1-A6E1-3E0768B463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9" y="2303"/>
                <a:ext cx="452" cy="14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49" name="Rectangle 70">
                <a:extLst>
                  <a:ext uri="{FF2B5EF4-FFF2-40B4-BE49-F238E27FC236}">
                    <a16:creationId xmlns:a16="http://schemas.microsoft.com/office/drawing/2014/main" id="{ED108A45-8D2A-4798-A5C7-E5FDD6B000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3" y="2303"/>
                <a:ext cx="320" cy="14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50" name="Rectangle 71">
                <a:extLst>
                  <a:ext uri="{FF2B5EF4-FFF2-40B4-BE49-F238E27FC236}">
                    <a16:creationId xmlns:a16="http://schemas.microsoft.com/office/drawing/2014/main" id="{0254E4F0-D94B-482E-87F3-A14C3757A4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3" y="2332"/>
                <a:ext cx="485" cy="15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51" name="Rectangle 72">
                <a:extLst>
                  <a:ext uri="{FF2B5EF4-FFF2-40B4-BE49-F238E27FC236}">
                    <a16:creationId xmlns:a16="http://schemas.microsoft.com/office/drawing/2014/main" id="{04F133A3-1370-4ADD-91C2-0DCB0E2004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9" y="2332"/>
                <a:ext cx="328" cy="15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52" name="Rectangle 73">
                <a:extLst>
                  <a:ext uri="{FF2B5EF4-FFF2-40B4-BE49-F238E27FC236}">
                    <a16:creationId xmlns:a16="http://schemas.microsoft.com/office/drawing/2014/main" id="{A2EBDC01-BABF-4A98-86AE-6B4DD32616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4" y="2146"/>
                <a:ext cx="137" cy="135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53" name="Rectangle 74">
                <a:extLst>
                  <a:ext uri="{FF2B5EF4-FFF2-40B4-BE49-F238E27FC236}">
                    <a16:creationId xmlns:a16="http://schemas.microsoft.com/office/drawing/2014/main" id="{A4B15BAE-5BF0-4536-831B-B256DC448E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3" y="2146"/>
                <a:ext cx="305" cy="48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54" name="Rectangle 75">
                <a:extLst>
                  <a:ext uri="{FF2B5EF4-FFF2-40B4-BE49-F238E27FC236}">
                    <a16:creationId xmlns:a16="http://schemas.microsoft.com/office/drawing/2014/main" id="{DD3F5ABC-5980-4CC3-9A8D-D1874F0550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5" y="2146"/>
                <a:ext cx="214" cy="22"/>
              </a:xfrm>
              <a:prstGeom prst="rect">
                <a:avLst/>
              </a:prstGeom>
              <a:solidFill>
                <a:srgbClr val="EE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55" name="Rectangle 76">
                <a:extLst>
                  <a:ext uri="{FF2B5EF4-FFF2-40B4-BE49-F238E27FC236}">
                    <a16:creationId xmlns:a16="http://schemas.microsoft.com/office/drawing/2014/main" id="{4058C5B4-4126-47AC-B812-12DF2DA3D3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3" y="2523"/>
                <a:ext cx="356" cy="14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56" name="Rectangle 77">
                <a:extLst>
                  <a:ext uri="{FF2B5EF4-FFF2-40B4-BE49-F238E27FC236}">
                    <a16:creationId xmlns:a16="http://schemas.microsoft.com/office/drawing/2014/main" id="{69CB54AD-929A-41C5-9EBD-174B296ED9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1" y="2523"/>
                <a:ext cx="408" cy="14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57" name="Rectangle 78">
                <a:extLst>
                  <a:ext uri="{FF2B5EF4-FFF2-40B4-BE49-F238E27FC236}">
                    <a16:creationId xmlns:a16="http://schemas.microsoft.com/office/drawing/2014/main" id="{7837611D-C704-4FF2-A2FF-79D4EA5283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01" y="2523"/>
                <a:ext cx="352" cy="14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58" name="Rectangle 79">
                <a:extLst>
                  <a:ext uri="{FF2B5EF4-FFF2-40B4-BE49-F238E27FC236}">
                    <a16:creationId xmlns:a16="http://schemas.microsoft.com/office/drawing/2014/main" id="{0468357C-F943-4A61-B627-51AF5C2C6C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3" y="2552"/>
                <a:ext cx="453" cy="15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59" name="Rectangle 80">
                <a:extLst>
                  <a:ext uri="{FF2B5EF4-FFF2-40B4-BE49-F238E27FC236}">
                    <a16:creationId xmlns:a16="http://schemas.microsoft.com/office/drawing/2014/main" id="{5A2C65B4-630D-417D-B749-9CBAB91649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8" y="2552"/>
                <a:ext cx="487" cy="15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60" name="Rectangle 81">
                <a:extLst>
                  <a:ext uri="{FF2B5EF4-FFF2-40B4-BE49-F238E27FC236}">
                    <a16:creationId xmlns:a16="http://schemas.microsoft.com/office/drawing/2014/main" id="{C84736F2-558A-4B30-9B26-89A31314B1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9" y="2552"/>
                <a:ext cx="154" cy="15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61" name="Rectangle 82">
                <a:extLst>
                  <a:ext uri="{FF2B5EF4-FFF2-40B4-BE49-F238E27FC236}">
                    <a16:creationId xmlns:a16="http://schemas.microsoft.com/office/drawing/2014/main" id="{3BA6641F-866E-48D7-BB59-BB27CA1161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3" y="2581"/>
                <a:ext cx="202" cy="14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62" name="Rectangle 83">
                <a:extLst>
                  <a:ext uri="{FF2B5EF4-FFF2-40B4-BE49-F238E27FC236}">
                    <a16:creationId xmlns:a16="http://schemas.microsoft.com/office/drawing/2014/main" id="{A859618F-CB4E-4422-9DFA-4C4749F561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13" y="2581"/>
                <a:ext cx="344" cy="14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63" name="Rectangle 84">
                <a:extLst>
                  <a:ext uri="{FF2B5EF4-FFF2-40B4-BE49-F238E27FC236}">
                    <a16:creationId xmlns:a16="http://schemas.microsoft.com/office/drawing/2014/main" id="{2D363413-5758-45E1-AA60-2BEE5B8167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9" y="2581"/>
                <a:ext cx="564" cy="14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64" name="Rectangle 85">
                <a:extLst>
                  <a:ext uri="{FF2B5EF4-FFF2-40B4-BE49-F238E27FC236}">
                    <a16:creationId xmlns:a16="http://schemas.microsoft.com/office/drawing/2014/main" id="{FF3DDD83-4896-4730-955F-82BBE829D1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3" y="2611"/>
                <a:ext cx="346" cy="13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65" name="Rectangle 86">
                <a:extLst>
                  <a:ext uri="{FF2B5EF4-FFF2-40B4-BE49-F238E27FC236}">
                    <a16:creationId xmlns:a16="http://schemas.microsoft.com/office/drawing/2014/main" id="{0A452D76-7296-4EF7-A4C2-3288860470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9" y="2611"/>
                <a:ext cx="452" cy="13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66" name="Rectangle 87">
                <a:extLst>
                  <a:ext uri="{FF2B5EF4-FFF2-40B4-BE49-F238E27FC236}">
                    <a16:creationId xmlns:a16="http://schemas.microsoft.com/office/drawing/2014/main" id="{5AC340E5-CBC7-4BDF-B4AD-5D245B2908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3" y="2611"/>
                <a:ext cx="320" cy="13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67" name="Rectangle 88">
                <a:extLst>
                  <a:ext uri="{FF2B5EF4-FFF2-40B4-BE49-F238E27FC236}">
                    <a16:creationId xmlns:a16="http://schemas.microsoft.com/office/drawing/2014/main" id="{F9CB3D2D-FF99-44A9-BABA-2E59BC2010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3" y="2639"/>
                <a:ext cx="485" cy="15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68" name="Rectangle 89">
                <a:extLst>
                  <a:ext uri="{FF2B5EF4-FFF2-40B4-BE49-F238E27FC236}">
                    <a16:creationId xmlns:a16="http://schemas.microsoft.com/office/drawing/2014/main" id="{A992DAFC-B583-4644-8E3F-4F8378FD25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9" y="2639"/>
                <a:ext cx="328" cy="15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69" name="Rectangle 90">
                <a:extLst>
                  <a:ext uri="{FF2B5EF4-FFF2-40B4-BE49-F238E27FC236}">
                    <a16:creationId xmlns:a16="http://schemas.microsoft.com/office/drawing/2014/main" id="{A620773C-E76D-4A4F-AA72-B73A92C13A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4" y="2453"/>
                <a:ext cx="137" cy="13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70" name="Rectangle 91">
                <a:extLst>
                  <a:ext uri="{FF2B5EF4-FFF2-40B4-BE49-F238E27FC236}">
                    <a16:creationId xmlns:a16="http://schemas.microsoft.com/office/drawing/2014/main" id="{7961A155-C0A8-4403-BAB4-09F28EAB58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3" y="2453"/>
                <a:ext cx="305" cy="48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71" name="Rectangle 92">
                <a:extLst>
                  <a:ext uri="{FF2B5EF4-FFF2-40B4-BE49-F238E27FC236}">
                    <a16:creationId xmlns:a16="http://schemas.microsoft.com/office/drawing/2014/main" id="{9A68FA3C-5F34-4BCC-BDFF-A59A97A4C3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5" y="2453"/>
                <a:ext cx="214" cy="23"/>
              </a:xfrm>
              <a:prstGeom prst="rect">
                <a:avLst/>
              </a:prstGeom>
              <a:solidFill>
                <a:srgbClr val="EE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72" name="Rectangle 93">
                <a:extLst>
                  <a:ext uri="{FF2B5EF4-FFF2-40B4-BE49-F238E27FC236}">
                    <a16:creationId xmlns:a16="http://schemas.microsoft.com/office/drawing/2014/main" id="{F19EF16D-D92B-4C35-857B-8D3705EBE1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69" y="1789"/>
                <a:ext cx="748" cy="45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73" name="Rectangle 94">
                <a:extLst>
                  <a:ext uri="{FF2B5EF4-FFF2-40B4-BE49-F238E27FC236}">
                    <a16:creationId xmlns:a16="http://schemas.microsoft.com/office/drawing/2014/main" id="{5CAC64A4-392F-49D5-AAAB-C27227A2B0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8" y="2239"/>
                <a:ext cx="649" cy="36"/>
              </a:xfrm>
              <a:prstGeom prst="rect">
                <a:avLst/>
              </a:prstGeom>
              <a:solidFill>
                <a:srgbClr val="42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74" name="Freeform 95">
                <a:extLst>
                  <a:ext uri="{FF2B5EF4-FFF2-40B4-BE49-F238E27FC236}">
                    <a16:creationId xmlns:a16="http://schemas.microsoft.com/office/drawing/2014/main" id="{7CD5353A-48E2-4D6E-9C7F-9DFBE2B3A9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8" y="2249"/>
                <a:ext cx="607" cy="16"/>
              </a:xfrm>
              <a:custGeom>
                <a:avLst/>
                <a:gdLst>
                  <a:gd name="T0" fmla="*/ 489 w 495"/>
                  <a:gd name="T1" fmla="*/ 0 h 13"/>
                  <a:gd name="T2" fmla="*/ 6 w 495"/>
                  <a:gd name="T3" fmla="*/ 0 h 13"/>
                  <a:gd name="T4" fmla="*/ 0 w 495"/>
                  <a:gd name="T5" fmla="*/ 6 h 13"/>
                  <a:gd name="T6" fmla="*/ 6 w 495"/>
                  <a:gd name="T7" fmla="*/ 13 h 13"/>
                  <a:gd name="T8" fmla="*/ 489 w 495"/>
                  <a:gd name="T9" fmla="*/ 13 h 13"/>
                  <a:gd name="T10" fmla="*/ 495 w 495"/>
                  <a:gd name="T11" fmla="*/ 6 h 13"/>
                  <a:gd name="T12" fmla="*/ 489 w 495"/>
                  <a:gd name="T13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5" h="13">
                    <a:moveTo>
                      <a:pt x="489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0"/>
                      <a:pt x="3" y="13"/>
                      <a:pt x="6" y="13"/>
                    </a:cubicBezTo>
                    <a:cubicBezTo>
                      <a:pt x="489" y="13"/>
                      <a:pt x="489" y="13"/>
                      <a:pt x="489" y="13"/>
                    </a:cubicBezTo>
                    <a:cubicBezTo>
                      <a:pt x="492" y="13"/>
                      <a:pt x="495" y="10"/>
                      <a:pt x="495" y="6"/>
                    </a:cubicBezTo>
                    <a:cubicBezTo>
                      <a:pt x="495" y="3"/>
                      <a:pt x="492" y="0"/>
                      <a:pt x="489" y="0"/>
                    </a:cubicBezTo>
                    <a:close/>
                  </a:path>
                </a:pathLst>
              </a:custGeom>
              <a:solidFill>
                <a:srgbClr val="2121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75" name="Rectangle 96">
                <a:extLst>
                  <a:ext uri="{FF2B5EF4-FFF2-40B4-BE49-F238E27FC236}">
                    <a16:creationId xmlns:a16="http://schemas.microsoft.com/office/drawing/2014/main" id="{0C8A9549-584F-4CCB-8BDB-AFE84B705C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69" y="2239"/>
                <a:ext cx="49" cy="36"/>
              </a:xfrm>
              <a:prstGeom prst="rect">
                <a:avLst/>
              </a:prstGeom>
              <a:solidFill>
                <a:srgbClr val="EE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76" name="Freeform 97">
                <a:extLst>
                  <a:ext uri="{FF2B5EF4-FFF2-40B4-BE49-F238E27FC236}">
                    <a16:creationId xmlns:a16="http://schemas.microsoft.com/office/drawing/2014/main" id="{B954C4D7-9017-4D30-B672-7AD5E0DA50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5" y="1954"/>
                <a:ext cx="135" cy="120"/>
              </a:xfrm>
              <a:custGeom>
                <a:avLst/>
                <a:gdLst>
                  <a:gd name="T0" fmla="*/ 105 w 110"/>
                  <a:gd name="T1" fmla="*/ 44 h 98"/>
                  <a:gd name="T2" fmla="*/ 7 w 110"/>
                  <a:gd name="T3" fmla="*/ 1 h 98"/>
                  <a:gd name="T4" fmla="*/ 0 w 110"/>
                  <a:gd name="T5" fmla="*/ 6 h 98"/>
                  <a:gd name="T6" fmla="*/ 0 w 110"/>
                  <a:gd name="T7" fmla="*/ 92 h 98"/>
                  <a:gd name="T8" fmla="*/ 7 w 110"/>
                  <a:gd name="T9" fmla="*/ 97 h 98"/>
                  <a:gd name="T10" fmla="*/ 105 w 110"/>
                  <a:gd name="T11" fmla="*/ 54 h 98"/>
                  <a:gd name="T12" fmla="*/ 105 w 110"/>
                  <a:gd name="T13" fmla="*/ 44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0" h="98">
                    <a:moveTo>
                      <a:pt x="105" y="44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4" y="0"/>
                      <a:pt x="0" y="2"/>
                      <a:pt x="0" y="6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96"/>
                      <a:pt x="4" y="98"/>
                      <a:pt x="7" y="97"/>
                    </a:cubicBezTo>
                    <a:cubicBezTo>
                      <a:pt x="105" y="54"/>
                      <a:pt x="105" y="54"/>
                      <a:pt x="105" y="54"/>
                    </a:cubicBezTo>
                    <a:cubicBezTo>
                      <a:pt x="110" y="52"/>
                      <a:pt x="110" y="46"/>
                      <a:pt x="105" y="44"/>
                    </a:cubicBezTo>
                    <a:close/>
                  </a:path>
                </a:pathLst>
              </a:custGeom>
              <a:solidFill>
                <a:srgbClr val="EE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77" name="Rectangle 98">
                <a:extLst>
                  <a:ext uri="{FF2B5EF4-FFF2-40B4-BE49-F238E27FC236}">
                    <a16:creationId xmlns:a16="http://schemas.microsoft.com/office/drawing/2014/main" id="{812BD17A-B638-4191-B759-43D5624F2C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8" y="2239"/>
                <a:ext cx="50" cy="36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78" name="Freeform 99">
                <a:extLst>
                  <a:ext uri="{FF2B5EF4-FFF2-40B4-BE49-F238E27FC236}">
                    <a16:creationId xmlns:a16="http://schemas.microsoft.com/office/drawing/2014/main" id="{19A16ED4-4F3B-4AC6-BC2F-B4AE9DC5B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8" y="2249"/>
                <a:ext cx="268" cy="16"/>
              </a:xfrm>
              <a:custGeom>
                <a:avLst/>
                <a:gdLst>
                  <a:gd name="T0" fmla="*/ 219 w 219"/>
                  <a:gd name="T1" fmla="*/ 0 h 13"/>
                  <a:gd name="T2" fmla="*/ 6 w 219"/>
                  <a:gd name="T3" fmla="*/ 0 h 13"/>
                  <a:gd name="T4" fmla="*/ 0 w 219"/>
                  <a:gd name="T5" fmla="*/ 6 h 13"/>
                  <a:gd name="T6" fmla="*/ 6 w 219"/>
                  <a:gd name="T7" fmla="*/ 13 h 13"/>
                  <a:gd name="T8" fmla="*/ 219 w 219"/>
                  <a:gd name="T9" fmla="*/ 13 h 13"/>
                  <a:gd name="T10" fmla="*/ 219 w 219"/>
                  <a:gd name="T1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9" h="13">
                    <a:moveTo>
                      <a:pt x="219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0"/>
                      <a:pt x="3" y="13"/>
                      <a:pt x="6" y="13"/>
                    </a:cubicBezTo>
                    <a:cubicBezTo>
                      <a:pt x="219" y="13"/>
                      <a:pt x="219" y="13"/>
                      <a:pt x="219" y="13"/>
                    </a:cubicBezTo>
                    <a:lnTo>
                      <a:pt x="219" y="0"/>
                    </a:lnTo>
                    <a:close/>
                  </a:path>
                </a:pathLst>
              </a:custGeom>
              <a:solidFill>
                <a:srgbClr val="EF53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79" name="Oval 100">
                <a:extLst>
                  <a:ext uri="{FF2B5EF4-FFF2-40B4-BE49-F238E27FC236}">
                    <a16:creationId xmlns:a16="http://schemas.microsoft.com/office/drawing/2014/main" id="{5E8B8476-DD02-4D35-93EE-F405148606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0" y="2245"/>
                <a:ext cx="24" cy="23"/>
              </a:xfrm>
              <a:prstGeom prst="ellipse">
                <a:avLst/>
              </a:prstGeom>
              <a:solidFill>
                <a:srgbClr val="EE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80" name="Rectangle 101">
                <a:extLst>
                  <a:ext uri="{FF2B5EF4-FFF2-40B4-BE49-F238E27FC236}">
                    <a16:creationId xmlns:a16="http://schemas.microsoft.com/office/drawing/2014/main" id="{F3E64C01-34DC-4333-B84C-4D806D7E20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" y="1979"/>
                <a:ext cx="788" cy="502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81" name="Freeform 102">
                <a:extLst>
                  <a:ext uri="{FF2B5EF4-FFF2-40B4-BE49-F238E27FC236}">
                    <a16:creationId xmlns:a16="http://schemas.microsoft.com/office/drawing/2014/main" id="{044AEA3A-9202-4211-ADD9-E2D363331A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7" y="2388"/>
                <a:ext cx="94" cy="93"/>
              </a:xfrm>
              <a:custGeom>
                <a:avLst/>
                <a:gdLst>
                  <a:gd name="T0" fmla="*/ 0 w 94"/>
                  <a:gd name="T1" fmla="*/ 0 h 93"/>
                  <a:gd name="T2" fmla="*/ 0 w 94"/>
                  <a:gd name="T3" fmla="*/ 93 h 93"/>
                  <a:gd name="T4" fmla="*/ 94 w 94"/>
                  <a:gd name="T5" fmla="*/ 93 h 93"/>
                  <a:gd name="T6" fmla="*/ 0 w 94"/>
                  <a:gd name="T7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4" h="93">
                    <a:moveTo>
                      <a:pt x="0" y="0"/>
                    </a:moveTo>
                    <a:lnTo>
                      <a:pt x="0" y="93"/>
                    </a:lnTo>
                    <a:lnTo>
                      <a:pt x="94" y="9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82" name="Rectangle 103">
                <a:extLst>
                  <a:ext uri="{FF2B5EF4-FFF2-40B4-BE49-F238E27FC236}">
                    <a16:creationId xmlns:a16="http://schemas.microsoft.com/office/drawing/2014/main" id="{E96BE442-6DF7-4B9B-AFB5-B13B4C3345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1" y="2108"/>
                <a:ext cx="270" cy="52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83" name="Rectangle 104">
                <a:extLst>
                  <a:ext uri="{FF2B5EF4-FFF2-40B4-BE49-F238E27FC236}">
                    <a16:creationId xmlns:a16="http://schemas.microsoft.com/office/drawing/2014/main" id="{63824841-79B0-41C6-966C-127A016E1D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1" y="2208"/>
                <a:ext cx="90" cy="16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84" name="Rectangle 105">
                <a:extLst>
                  <a:ext uri="{FF2B5EF4-FFF2-40B4-BE49-F238E27FC236}">
                    <a16:creationId xmlns:a16="http://schemas.microsoft.com/office/drawing/2014/main" id="{17BC8358-B54E-4BA7-BA0F-B43658A2AB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0" y="2208"/>
                <a:ext cx="168" cy="16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85" name="Rectangle 106">
                <a:extLst>
                  <a:ext uri="{FF2B5EF4-FFF2-40B4-BE49-F238E27FC236}">
                    <a16:creationId xmlns:a16="http://schemas.microsoft.com/office/drawing/2014/main" id="{2E54DFBF-48D7-4D66-824F-B0525B7C27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8" y="2208"/>
                <a:ext cx="76" cy="16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86" name="Rectangle 107">
                <a:extLst>
                  <a:ext uri="{FF2B5EF4-FFF2-40B4-BE49-F238E27FC236}">
                    <a16:creationId xmlns:a16="http://schemas.microsoft.com/office/drawing/2014/main" id="{8E0943CF-42BA-48CF-A289-98F23AC906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1" y="2240"/>
                <a:ext cx="49" cy="16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87" name="Rectangle 108">
                <a:extLst>
                  <a:ext uri="{FF2B5EF4-FFF2-40B4-BE49-F238E27FC236}">
                    <a16:creationId xmlns:a16="http://schemas.microsoft.com/office/drawing/2014/main" id="{7065C03C-220E-4173-92BE-A1DCC0E341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0" y="2240"/>
                <a:ext cx="165" cy="16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88" name="Rectangle 109">
                <a:extLst>
                  <a:ext uri="{FF2B5EF4-FFF2-40B4-BE49-F238E27FC236}">
                    <a16:creationId xmlns:a16="http://schemas.microsoft.com/office/drawing/2014/main" id="{7D2FD265-D92F-4740-AC7E-8CA606E496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5" y="2240"/>
                <a:ext cx="119" cy="16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89" name="Rectangle 110">
                <a:extLst>
                  <a:ext uri="{FF2B5EF4-FFF2-40B4-BE49-F238E27FC236}">
                    <a16:creationId xmlns:a16="http://schemas.microsoft.com/office/drawing/2014/main" id="{9C5C2F8B-B65C-428B-AC44-E9DC92BF37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1" y="2272"/>
                <a:ext cx="125" cy="16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90" name="Rectangle 111">
                <a:extLst>
                  <a:ext uri="{FF2B5EF4-FFF2-40B4-BE49-F238E27FC236}">
                    <a16:creationId xmlns:a16="http://schemas.microsoft.com/office/drawing/2014/main" id="{0C3FF56B-22B0-4126-BBFA-0AF42D630B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6" y="2272"/>
                <a:ext cx="142" cy="16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91" name="Rectangle 112">
                <a:extLst>
                  <a:ext uri="{FF2B5EF4-FFF2-40B4-BE49-F238E27FC236}">
                    <a16:creationId xmlns:a16="http://schemas.microsoft.com/office/drawing/2014/main" id="{FC6808DE-43EB-479E-B672-B90C11A9AC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9" y="2272"/>
                <a:ext cx="65" cy="16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92" name="Rectangle 113">
                <a:extLst>
                  <a:ext uri="{FF2B5EF4-FFF2-40B4-BE49-F238E27FC236}">
                    <a16:creationId xmlns:a16="http://schemas.microsoft.com/office/drawing/2014/main" id="{C8249172-39A8-42B5-8183-D39CA7BB75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1" y="2304"/>
                <a:ext cx="59" cy="16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93" name="Rectangle 114">
                <a:extLst>
                  <a:ext uri="{FF2B5EF4-FFF2-40B4-BE49-F238E27FC236}">
                    <a16:creationId xmlns:a16="http://schemas.microsoft.com/office/drawing/2014/main" id="{DBC65948-71CB-4A7F-BD72-709BDCFA49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1" y="2304"/>
                <a:ext cx="114" cy="16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94" name="Rectangle 115">
                <a:extLst>
                  <a:ext uri="{FF2B5EF4-FFF2-40B4-BE49-F238E27FC236}">
                    <a16:creationId xmlns:a16="http://schemas.microsoft.com/office/drawing/2014/main" id="{2C0E5C06-2FD3-4636-B4EB-28592643A0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5" y="2304"/>
                <a:ext cx="159" cy="16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95" name="Rectangle 116">
                <a:extLst>
                  <a:ext uri="{FF2B5EF4-FFF2-40B4-BE49-F238E27FC236}">
                    <a16:creationId xmlns:a16="http://schemas.microsoft.com/office/drawing/2014/main" id="{F24DD15B-46BB-4861-B142-04E520174A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1" y="2336"/>
                <a:ext cx="90" cy="16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96" name="Rectangle 117">
                <a:extLst>
                  <a:ext uri="{FF2B5EF4-FFF2-40B4-BE49-F238E27FC236}">
                    <a16:creationId xmlns:a16="http://schemas.microsoft.com/office/drawing/2014/main" id="{D6409578-FAC0-4C7D-95D7-4F791B7AC5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0" y="2336"/>
                <a:ext cx="162" cy="16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97" name="Oval 118">
                <a:extLst>
                  <a:ext uri="{FF2B5EF4-FFF2-40B4-BE49-F238E27FC236}">
                    <a16:creationId xmlns:a16="http://schemas.microsoft.com/office/drawing/2014/main" id="{BDE1D26B-3322-4618-8952-5718EE25A3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1" y="2108"/>
                <a:ext cx="245" cy="244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98" name="Oval 119">
                <a:extLst>
                  <a:ext uri="{FF2B5EF4-FFF2-40B4-BE49-F238E27FC236}">
                    <a16:creationId xmlns:a16="http://schemas.microsoft.com/office/drawing/2014/main" id="{6975B81F-104A-46C4-ABFB-2A3F38E214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9" y="2342"/>
                <a:ext cx="8" cy="8"/>
              </a:xfrm>
              <a:prstGeom prst="ellipse">
                <a:avLst/>
              </a:prstGeom>
              <a:solidFill>
                <a:srgbClr val="42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99" name="Freeform 120">
                <a:extLst>
                  <a:ext uri="{FF2B5EF4-FFF2-40B4-BE49-F238E27FC236}">
                    <a16:creationId xmlns:a16="http://schemas.microsoft.com/office/drawing/2014/main" id="{0CC4E3BD-F7BF-465C-963F-1160A301F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" y="2315"/>
                <a:ext cx="52" cy="34"/>
              </a:xfrm>
              <a:custGeom>
                <a:avLst/>
                <a:gdLst>
                  <a:gd name="T0" fmla="*/ 43 w 43"/>
                  <a:gd name="T1" fmla="*/ 25 h 28"/>
                  <a:gd name="T2" fmla="*/ 43 w 43"/>
                  <a:gd name="T3" fmla="*/ 28 h 28"/>
                  <a:gd name="T4" fmla="*/ 18 w 43"/>
                  <a:gd name="T5" fmla="*/ 20 h 28"/>
                  <a:gd name="T6" fmla="*/ 0 w 43"/>
                  <a:gd name="T7" fmla="*/ 8 h 28"/>
                  <a:gd name="T8" fmla="*/ 18 w 43"/>
                  <a:gd name="T9" fmla="*/ 0 h 28"/>
                  <a:gd name="T10" fmla="*/ 39 w 43"/>
                  <a:gd name="T11" fmla="*/ 10 h 28"/>
                  <a:gd name="T12" fmla="*/ 43 w 43"/>
                  <a:gd name="T13" fmla="*/ 24 h 28"/>
                  <a:gd name="T14" fmla="*/ 43 w 43"/>
                  <a:gd name="T15" fmla="*/ 2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28">
                    <a:moveTo>
                      <a:pt x="43" y="25"/>
                    </a:moveTo>
                    <a:cubicBezTo>
                      <a:pt x="43" y="26"/>
                      <a:pt x="43" y="27"/>
                      <a:pt x="43" y="28"/>
                    </a:cubicBezTo>
                    <a:cubicBezTo>
                      <a:pt x="34" y="26"/>
                      <a:pt x="26" y="24"/>
                      <a:pt x="18" y="20"/>
                    </a:cubicBezTo>
                    <a:cubicBezTo>
                      <a:pt x="12" y="16"/>
                      <a:pt x="6" y="13"/>
                      <a:pt x="0" y="8"/>
                    </a:cubicBezTo>
                    <a:cubicBezTo>
                      <a:pt x="5" y="3"/>
                      <a:pt x="11" y="0"/>
                      <a:pt x="18" y="0"/>
                    </a:cubicBezTo>
                    <a:cubicBezTo>
                      <a:pt x="27" y="0"/>
                      <a:pt x="34" y="4"/>
                      <a:pt x="39" y="10"/>
                    </a:cubicBezTo>
                    <a:cubicBezTo>
                      <a:pt x="41" y="14"/>
                      <a:pt x="43" y="19"/>
                      <a:pt x="43" y="24"/>
                    </a:cubicBezTo>
                    <a:cubicBezTo>
                      <a:pt x="43" y="24"/>
                      <a:pt x="43" y="24"/>
                      <a:pt x="43" y="25"/>
                    </a:cubicBezTo>
                    <a:close/>
                  </a:path>
                </a:pathLst>
              </a:custGeom>
              <a:solidFill>
                <a:srgbClr val="EE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00" name="Freeform 121">
                <a:extLst>
                  <a:ext uri="{FF2B5EF4-FFF2-40B4-BE49-F238E27FC236}">
                    <a16:creationId xmlns:a16="http://schemas.microsoft.com/office/drawing/2014/main" id="{FF69AC04-A5CE-4ADF-8875-1033B2B028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" y="2315"/>
                <a:ext cx="107" cy="37"/>
              </a:xfrm>
              <a:custGeom>
                <a:avLst/>
                <a:gdLst>
                  <a:gd name="T0" fmla="*/ 87 w 87"/>
                  <a:gd name="T1" fmla="*/ 0 h 30"/>
                  <a:gd name="T2" fmla="*/ 87 w 87"/>
                  <a:gd name="T3" fmla="*/ 20 h 30"/>
                  <a:gd name="T4" fmla="*/ 63 w 87"/>
                  <a:gd name="T5" fmla="*/ 28 h 30"/>
                  <a:gd name="T6" fmla="*/ 49 w 87"/>
                  <a:gd name="T7" fmla="*/ 30 h 30"/>
                  <a:gd name="T8" fmla="*/ 45 w 87"/>
                  <a:gd name="T9" fmla="*/ 30 h 30"/>
                  <a:gd name="T10" fmla="*/ 45 w 87"/>
                  <a:gd name="T11" fmla="*/ 30 h 30"/>
                  <a:gd name="T12" fmla="*/ 43 w 87"/>
                  <a:gd name="T13" fmla="*/ 30 h 30"/>
                  <a:gd name="T14" fmla="*/ 38 w 87"/>
                  <a:gd name="T15" fmla="*/ 30 h 30"/>
                  <a:gd name="T16" fmla="*/ 25 w 87"/>
                  <a:gd name="T17" fmla="*/ 28 h 30"/>
                  <a:gd name="T18" fmla="*/ 0 w 87"/>
                  <a:gd name="T19" fmla="*/ 20 h 30"/>
                  <a:gd name="T20" fmla="*/ 0 w 87"/>
                  <a:gd name="T21" fmla="*/ 0 h 30"/>
                  <a:gd name="T22" fmla="*/ 87 w 87"/>
                  <a:gd name="T2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7" h="30">
                    <a:moveTo>
                      <a:pt x="87" y="0"/>
                    </a:moveTo>
                    <a:cubicBezTo>
                      <a:pt x="87" y="20"/>
                      <a:pt x="87" y="20"/>
                      <a:pt x="87" y="20"/>
                    </a:cubicBezTo>
                    <a:cubicBezTo>
                      <a:pt x="80" y="24"/>
                      <a:pt x="71" y="27"/>
                      <a:pt x="63" y="28"/>
                    </a:cubicBezTo>
                    <a:cubicBezTo>
                      <a:pt x="58" y="29"/>
                      <a:pt x="54" y="30"/>
                      <a:pt x="49" y="30"/>
                    </a:cubicBezTo>
                    <a:cubicBezTo>
                      <a:pt x="48" y="30"/>
                      <a:pt x="46" y="30"/>
                      <a:pt x="45" y="30"/>
                    </a:cubicBezTo>
                    <a:cubicBezTo>
                      <a:pt x="45" y="30"/>
                      <a:pt x="45" y="30"/>
                      <a:pt x="45" y="30"/>
                    </a:cubicBezTo>
                    <a:cubicBezTo>
                      <a:pt x="44" y="30"/>
                      <a:pt x="43" y="30"/>
                      <a:pt x="43" y="30"/>
                    </a:cubicBezTo>
                    <a:cubicBezTo>
                      <a:pt x="41" y="30"/>
                      <a:pt x="40" y="30"/>
                      <a:pt x="38" y="30"/>
                    </a:cubicBezTo>
                    <a:cubicBezTo>
                      <a:pt x="34" y="30"/>
                      <a:pt x="29" y="29"/>
                      <a:pt x="25" y="28"/>
                    </a:cubicBezTo>
                    <a:cubicBezTo>
                      <a:pt x="16" y="26"/>
                      <a:pt x="8" y="24"/>
                      <a:pt x="0" y="2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7" y="0"/>
                    </a:lnTo>
                    <a:close/>
                  </a:path>
                </a:pathLst>
              </a:custGeom>
              <a:solidFill>
                <a:srgbClr val="EE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01" name="Freeform 122">
                <a:extLst>
                  <a:ext uri="{FF2B5EF4-FFF2-40B4-BE49-F238E27FC236}">
                    <a16:creationId xmlns:a16="http://schemas.microsoft.com/office/drawing/2014/main" id="{26DE99D1-6D16-44E3-9336-D0E1F0863B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" y="2315"/>
                <a:ext cx="54" cy="34"/>
              </a:xfrm>
              <a:custGeom>
                <a:avLst/>
                <a:gdLst>
                  <a:gd name="T0" fmla="*/ 44 w 44"/>
                  <a:gd name="T1" fmla="*/ 9 h 28"/>
                  <a:gd name="T2" fmla="*/ 25 w 44"/>
                  <a:gd name="T3" fmla="*/ 20 h 28"/>
                  <a:gd name="T4" fmla="*/ 1 w 44"/>
                  <a:gd name="T5" fmla="*/ 28 h 28"/>
                  <a:gd name="T6" fmla="*/ 0 w 44"/>
                  <a:gd name="T7" fmla="*/ 25 h 28"/>
                  <a:gd name="T8" fmla="*/ 0 w 44"/>
                  <a:gd name="T9" fmla="*/ 24 h 28"/>
                  <a:gd name="T10" fmla="*/ 5 w 44"/>
                  <a:gd name="T11" fmla="*/ 10 h 28"/>
                  <a:gd name="T12" fmla="*/ 25 w 44"/>
                  <a:gd name="T13" fmla="*/ 0 h 28"/>
                  <a:gd name="T14" fmla="*/ 44 w 44"/>
                  <a:gd name="T15" fmla="*/ 9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28">
                    <a:moveTo>
                      <a:pt x="44" y="9"/>
                    </a:moveTo>
                    <a:cubicBezTo>
                      <a:pt x="38" y="13"/>
                      <a:pt x="32" y="17"/>
                      <a:pt x="25" y="20"/>
                    </a:cubicBezTo>
                    <a:cubicBezTo>
                      <a:pt x="18" y="24"/>
                      <a:pt x="9" y="27"/>
                      <a:pt x="1" y="28"/>
                    </a:cubicBezTo>
                    <a:cubicBezTo>
                      <a:pt x="1" y="27"/>
                      <a:pt x="0" y="26"/>
                      <a:pt x="0" y="25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1" y="19"/>
                      <a:pt x="2" y="14"/>
                      <a:pt x="5" y="10"/>
                    </a:cubicBezTo>
                    <a:cubicBezTo>
                      <a:pt x="9" y="4"/>
                      <a:pt x="17" y="0"/>
                      <a:pt x="25" y="0"/>
                    </a:cubicBezTo>
                    <a:cubicBezTo>
                      <a:pt x="33" y="0"/>
                      <a:pt x="40" y="3"/>
                      <a:pt x="44" y="9"/>
                    </a:cubicBezTo>
                    <a:close/>
                  </a:path>
                </a:pathLst>
              </a:custGeom>
              <a:solidFill>
                <a:srgbClr val="EE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02" name="Rectangle 123">
                <a:extLst>
                  <a:ext uri="{FF2B5EF4-FFF2-40B4-BE49-F238E27FC236}">
                    <a16:creationId xmlns:a16="http://schemas.microsoft.com/office/drawing/2014/main" id="{FD3F4987-6884-4AEF-9FA8-2BDA2CED5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" y="2287"/>
                <a:ext cx="27" cy="45"/>
              </a:xfrm>
              <a:prstGeom prst="rect">
                <a:avLst/>
              </a:prstGeom>
              <a:solidFill>
                <a:srgbClr val="FBCB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03" name="Freeform 124">
                <a:extLst>
                  <a:ext uri="{FF2B5EF4-FFF2-40B4-BE49-F238E27FC236}">
                    <a16:creationId xmlns:a16="http://schemas.microsoft.com/office/drawing/2014/main" id="{BBA20DEF-81D0-4644-B80C-693C6A75F4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" y="2287"/>
                <a:ext cx="27" cy="22"/>
              </a:xfrm>
              <a:custGeom>
                <a:avLst/>
                <a:gdLst>
                  <a:gd name="T0" fmla="*/ 0 w 22"/>
                  <a:gd name="T1" fmla="*/ 17 h 18"/>
                  <a:gd name="T2" fmla="*/ 11 w 22"/>
                  <a:gd name="T3" fmla="*/ 18 h 18"/>
                  <a:gd name="T4" fmla="*/ 11 w 22"/>
                  <a:gd name="T5" fmla="*/ 18 h 18"/>
                  <a:gd name="T6" fmla="*/ 22 w 22"/>
                  <a:gd name="T7" fmla="*/ 17 h 18"/>
                  <a:gd name="T8" fmla="*/ 22 w 22"/>
                  <a:gd name="T9" fmla="*/ 0 h 18"/>
                  <a:gd name="T10" fmla="*/ 0 w 22"/>
                  <a:gd name="T11" fmla="*/ 0 h 18"/>
                  <a:gd name="T12" fmla="*/ 0 w 22"/>
                  <a:gd name="T13" fmla="*/ 1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18">
                    <a:moveTo>
                      <a:pt x="0" y="17"/>
                    </a:moveTo>
                    <a:cubicBezTo>
                      <a:pt x="3" y="17"/>
                      <a:pt x="7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5" y="18"/>
                      <a:pt x="18" y="17"/>
                      <a:pt x="22" y="17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F8AA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04" name="Oval 125">
                <a:extLst>
                  <a:ext uri="{FF2B5EF4-FFF2-40B4-BE49-F238E27FC236}">
                    <a16:creationId xmlns:a16="http://schemas.microsoft.com/office/drawing/2014/main" id="{AA67ED57-E00D-4B10-BFDD-9955BFAD11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3" y="2227"/>
                <a:ext cx="25" cy="24"/>
              </a:xfrm>
              <a:prstGeom prst="ellipse">
                <a:avLst/>
              </a:prstGeom>
              <a:solidFill>
                <a:srgbClr val="FBCB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05" name="Oval 126">
                <a:extLst>
                  <a:ext uri="{FF2B5EF4-FFF2-40B4-BE49-F238E27FC236}">
                    <a16:creationId xmlns:a16="http://schemas.microsoft.com/office/drawing/2014/main" id="{3AAC9ECB-8304-4D51-9D43-78469D9DB5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9" y="2232"/>
                <a:ext cx="14" cy="14"/>
              </a:xfrm>
              <a:prstGeom prst="ellipse">
                <a:avLst/>
              </a:prstGeom>
              <a:solidFill>
                <a:srgbClr val="F8AA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06" name="Oval 127">
                <a:extLst>
                  <a:ext uri="{FF2B5EF4-FFF2-40B4-BE49-F238E27FC236}">
                    <a16:creationId xmlns:a16="http://schemas.microsoft.com/office/drawing/2014/main" id="{E8603497-2AF1-4580-8F33-5FDDDC5D62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" y="2227"/>
                <a:ext cx="24" cy="24"/>
              </a:xfrm>
              <a:prstGeom prst="ellipse">
                <a:avLst/>
              </a:prstGeom>
              <a:solidFill>
                <a:srgbClr val="FBCB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07" name="Oval 128">
                <a:extLst>
                  <a:ext uri="{FF2B5EF4-FFF2-40B4-BE49-F238E27FC236}">
                    <a16:creationId xmlns:a16="http://schemas.microsoft.com/office/drawing/2014/main" id="{FBD5D1B5-5774-4611-A17E-209C556D0A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3" y="2232"/>
                <a:ext cx="13" cy="14"/>
              </a:xfrm>
              <a:prstGeom prst="ellipse">
                <a:avLst/>
              </a:prstGeom>
              <a:solidFill>
                <a:srgbClr val="F8AA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08" name="Freeform 129">
                <a:extLst>
                  <a:ext uri="{FF2B5EF4-FFF2-40B4-BE49-F238E27FC236}">
                    <a16:creationId xmlns:a16="http://schemas.microsoft.com/office/drawing/2014/main" id="{57270201-A66A-4C6F-AD36-D7511400CD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" y="2175"/>
                <a:ext cx="107" cy="128"/>
              </a:xfrm>
              <a:custGeom>
                <a:avLst/>
                <a:gdLst>
                  <a:gd name="T0" fmla="*/ 44 w 87"/>
                  <a:gd name="T1" fmla="*/ 0 h 104"/>
                  <a:gd name="T2" fmla="*/ 44 w 87"/>
                  <a:gd name="T3" fmla="*/ 0 h 104"/>
                  <a:gd name="T4" fmla="*/ 0 w 87"/>
                  <a:gd name="T5" fmla="*/ 44 h 104"/>
                  <a:gd name="T6" fmla="*/ 0 w 87"/>
                  <a:gd name="T7" fmla="*/ 60 h 104"/>
                  <a:gd name="T8" fmla="*/ 44 w 87"/>
                  <a:gd name="T9" fmla="*/ 104 h 104"/>
                  <a:gd name="T10" fmla="*/ 44 w 87"/>
                  <a:gd name="T11" fmla="*/ 104 h 104"/>
                  <a:gd name="T12" fmla="*/ 87 w 87"/>
                  <a:gd name="T13" fmla="*/ 60 h 104"/>
                  <a:gd name="T14" fmla="*/ 87 w 87"/>
                  <a:gd name="T15" fmla="*/ 44 h 104"/>
                  <a:gd name="T16" fmla="*/ 44 w 87"/>
                  <a:gd name="T17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7" h="104">
                    <a:moveTo>
                      <a:pt x="44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20" y="0"/>
                      <a:pt x="0" y="20"/>
                      <a:pt x="0" y="4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85"/>
                      <a:pt x="20" y="104"/>
                      <a:pt x="44" y="104"/>
                    </a:cubicBezTo>
                    <a:cubicBezTo>
                      <a:pt x="44" y="104"/>
                      <a:pt x="44" y="104"/>
                      <a:pt x="44" y="104"/>
                    </a:cubicBezTo>
                    <a:cubicBezTo>
                      <a:pt x="68" y="104"/>
                      <a:pt x="87" y="85"/>
                      <a:pt x="87" y="60"/>
                    </a:cubicBezTo>
                    <a:cubicBezTo>
                      <a:pt x="87" y="44"/>
                      <a:pt x="87" y="44"/>
                      <a:pt x="87" y="44"/>
                    </a:cubicBezTo>
                    <a:cubicBezTo>
                      <a:pt x="87" y="20"/>
                      <a:pt x="68" y="0"/>
                      <a:pt x="44" y="0"/>
                    </a:cubicBezTo>
                    <a:close/>
                  </a:path>
                </a:pathLst>
              </a:custGeom>
              <a:solidFill>
                <a:srgbClr val="FBCB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09" name="Oval 130">
                <a:extLst>
                  <a:ext uri="{FF2B5EF4-FFF2-40B4-BE49-F238E27FC236}">
                    <a16:creationId xmlns:a16="http://schemas.microsoft.com/office/drawing/2014/main" id="{A5ABD885-9C96-4591-BFB7-3A156C4CC0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1" y="2229"/>
                <a:ext cx="13" cy="14"/>
              </a:xfrm>
              <a:prstGeom prst="ellipse">
                <a:avLst/>
              </a:prstGeom>
              <a:solidFill>
                <a:srgbClr val="2121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10" name="Oval 131">
                <a:extLst>
                  <a:ext uri="{FF2B5EF4-FFF2-40B4-BE49-F238E27FC236}">
                    <a16:creationId xmlns:a16="http://schemas.microsoft.com/office/drawing/2014/main" id="{42771CA8-C804-45EC-8A68-3430441CFA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1" y="2229"/>
                <a:ext cx="14" cy="14"/>
              </a:xfrm>
              <a:prstGeom prst="ellipse">
                <a:avLst/>
              </a:prstGeom>
              <a:solidFill>
                <a:srgbClr val="2121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11" name="Freeform 132">
                <a:extLst>
                  <a:ext uri="{FF2B5EF4-FFF2-40B4-BE49-F238E27FC236}">
                    <a16:creationId xmlns:a16="http://schemas.microsoft.com/office/drawing/2014/main" id="{A3E18726-A73A-4CAA-B991-D3996F472F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" y="2218"/>
                <a:ext cx="19" cy="8"/>
              </a:xfrm>
              <a:custGeom>
                <a:avLst/>
                <a:gdLst>
                  <a:gd name="T0" fmla="*/ 12 w 15"/>
                  <a:gd name="T1" fmla="*/ 0 h 6"/>
                  <a:gd name="T2" fmla="*/ 3 w 15"/>
                  <a:gd name="T3" fmla="*/ 0 h 6"/>
                  <a:gd name="T4" fmla="*/ 0 w 15"/>
                  <a:gd name="T5" fmla="*/ 3 h 6"/>
                  <a:gd name="T6" fmla="*/ 3 w 15"/>
                  <a:gd name="T7" fmla="*/ 6 h 6"/>
                  <a:gd name="T8" fmla="*/ 12 w 15"/>
                  <a:gd name="T9" fmla="*/ 6 h 6"/>
                  <a:gd name="T10" fmla="*/ 15 w 15"/>
                  <a:gd name="T11" fmla="*/ 3 h 6"/>
                  <a:gd name="T12" fmla="*/ 12 w 15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6">
                    <a:moveTo>
                      <a:pt x="12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5"/>
                      <a:pt x="1" y="6"/>
                      <a:pt x="3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3" y="6"/>
                      <a:pt x="15" y="5"/>
                      <a:pt x="15" y="3"/>
                    </a:cubicBezTo>
                    <a:cubicBezTo>
                      <a:pt x="15" y="2"/>
                      <a:pt x="13" y="0"/>
                      <a:pt x="12" y="0"/>
                    </a:cubicBezTo>
                    <a:close/>
                  </a:path>
                </a:pathLst>
              </a:custGeom>
              <a:solidFill>
                <a:srgbClr val="4E35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12" name="Freeform 133">
                <a:extLst>
                  <a:ext uri="{FF2B5EF4-FFF2-40B4-BE49-F238E27FC236}">
                    <a16:creationId xmlns:a16="http://schemas.microsoft.com/office/drawing/2014/main" id="{DDF7BB46-D5A4-4801-ADAA-0444A5B9AA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" y="2218"/>
                <a:ext cx="18" cy="8"/>
              </a:xfrm>
              <a:custGeom>
                <a:avLst/>
                <a:gdLst>
                  <a:gd name="T0" fmla="*/ 12 w 15"/>
                  <a:gd name="T1" fmla="*/ 0 h 6"/>
                  <a:gd name="T2" fmla="*/ 3 w 15"/>
                  <a:gd name="T3" fmla="*/ 0 h 6"/>
                  <a:gd name="T4" fmla="*/ 0 w 15"/>
                  <a:gd name="T5" fmla="*/ 3 h 6"/>
                  <a:gd name="T6" fmla="*/ 3 w 15"/>
                  <a:gd name="T7" fmla="*/ 6 h 6"/>
                  <a:gd name="T8" fmla="*/ 12 w 15"/>
                  <a:gd name="T9" fmla="*/ 6 h 6"/>
                  <a:gd name="T10" fmla="*/ 15 w 15"/>
                  <a:gd name="T11" fmla="*/ 3 h 6"/>
                  <a:gd name="T12" fmla="*/ 12 w 15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6">
                    <a:moveTo>
                      <a:pt x="12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5"/>
                      <a:pt x="1" y="6"/>
                      <a:pt x="3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3" y="6"/>
                      <a:pt x="15" y="5"/>
                      <a:pt x="15" y="3"/>
                    </a:cubicBezTo>
                    <a:cubicBezTo>
                      <a:pt x="15" y="2"/>
                      <a:pt x="13" y="0"/>
                      <a:pt x="12" y="0"/>
                    </a:cubicBezTo>
                    <a:close/>
                  </a:path>
                </a:pathLst>
              </a:custGeom>
              <a:solidFill>
                <a:srgbClr val="4E35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13" name="Freeform 134">
                <a:extLst>
                  <a:ext uri="{FF2B5EF4-FFF2-40B4-BE49-F238E27FC236}">
                    <a16:creationId xmlns:a16="http://schemas.microsoft.com/office/drawing/2014/main" id="{3FAC0EC5-BC76-404A-8833-D7BA313893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6" y="2151"/>
                <a:ext cx="112" cy="114"/>
              </a:xfrm>
              <a:custGeom>
                <a:avLst/>
                <a:gdLst>
                  <a:gd name="T0" fmla="*/ 53 w 91"/>
                  <a:gd name="T1" fmla="*/ 0 h 93"/>
                  <a:gd name="T2" fmla="*/ 17 w 91"/>
                  <a:gd name="T3" fmla="*/ 27 h 93"/>
                  <a:gd name="T4" fmla="*/ 17 w 91"/>
                  <a:gd name="T5" fmla="*/ 28 h 93"/>
                  <a:gd name="T6" fmla="*/ 13 w 91"/>
                  <a:gd name="T7" fmla="*/ 27 h 93"/>
                  <a:gd name="T8" fmla="*/ 0 w 91"/>
                  <a:gd name="T9" fmla="*/ 39 h 93"/>
                  <a:gd name="T10" fmla="*/ 0 w 91"/>
                  <a:gd name="T11" fmla="*/ 39 h 93"/>
                  <a:gd name="T12" fmla="*/ 0 w 91"/>
                  <a:gd name="T13" fmla="*/ 88 h 93"/>
                  <a:gd name="T14" fmla="*/ 5 w 91"/>
                  <a:gd name="T15" fmla="*/ 93 h 93"/>
                  <a:gd name="T16" fmla="*/ 7 w 91"/>
                  <a:gd name="T17" fmla="*/ 93 h 93"/>
                  <a:gd name="T18" fmla="*/ 12 w 91"/>
                  <a:gd name="T19" fmla="*/ 88 h 93"/>
                  <a:gd name="T20" fmla="*/ 7 w 91"/>
                  <a:gd name="T21" fmla="*/ 83 h 93"/>
                  <a:gd name="T22" fmla="*/ 7 w 91"/>
                  <a:gd name="T23" fmla="*/ 51 h 93"/>
                  <a:gd name="T24" fmla="*/ 19 w 91"/>
                  <a:gd name="T25" fmla="*/ 40 h 93"/>
                  <a:gd name="T26" fmla="*/ 85 w 91"/>
                  <a:gd name="T27" fmla="*/ 54 h 93"/>
                  <a:gd name="T28" fmla="*/ 85 w 91"/>
                  <a:gd name="T29" fmla="*/ 83 h 93"/>
                  <a:gd name="T30" fmla="*/ 80 w 91"/>
                  <a:gd name="T31" fmla="*/ 88 h 93"/>
                  <a:gd name="T32" fmla="*/ 85 w 91"/>
                  <a:gd name="T33" fmla="*/ 93 h 93"/>
                  <a:gd name="T34" fmla="*/ 86 w 91"/>
                  <a:gd name="T35" fmla="*/ 93 h 93"/>
                  <a:gd name="T36" fmla="*/ 91 w 91"/>
                  <a:gd name="T37" fmla="*/ 88 h 93"/>
                  <a:gd name="T38" fmla="*/ 91 w 91"/>
                  <a:gd name="T39" fmla="*/ 38 h 93"/>
                  <a:gd name="T40" fmla="*/ 53 w 91"/>
                  <a:gd name="T41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" h="93">
                    <a:moveTo>
                      <a:pt x="53" y="0"/>
                    </a:moveTo>
                    <a:cubicBezTo>
                      <a:pt x="36" y="0"/>
                      <a:pt x="21" y="12"/>
                      <a:pt x="17" y="27"/>
                    </a:cubicBezTo>
                    <a:cubicBezTo>
                      <a:pt x="17" y="27"/>
                      <a:pt x="17" y="28"/>
                      <a:pt x="17" y="28"/>
                    </a:cubicBezTo>
                    <a:cubicBezTo>
                      <a:pt x="15" y="27"/>
                      <a:pt x="14" y="27"/>
                      <a:pt x="13" y="27"/>
                    </a:cubicBezTo>
                    <a:cubicBezTo>
                      <a:pt x="6" y="27"/>
                      <a:pt x="1" y="32"/>
                      <a:pt x="0" y="39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91"/>
                      <a:pt x="3" y="93"/>
                      <a:pt x="5" y="93"/>
                    </a:cubicBezTo>
                    <a:cubicBezTo>
                      <a:pt x="7" y="93"/>
                      <a:pt x="7" y="93"/>
                      <a:pt x="7" y="93"/>
                    </a:cubicBezTo>
                    <a:cubicBezTo>
                      <a:pt x="10" y="93"/>
                      <a:pt x="12" y="91"/>
                      <a:pt x="12" y="88"/>
                    </a:cubicBezTo>
                    <a:cubicBezTo>
                      <a:pt x="12" y="86"/>
                      <a:pt x="10" y="83"/>
                      <a:pt x="7" y="83"/>
                    </a:cubicBezTo>
                    <a:cubicBezTo>
                      <a:pt x="7" y="51"/>
                      <a:pt x="7" y="51"/>
                      <a:pt x="7" y="51"/>
                    </a:cubicBezTo>
                    <a:cubicBezTo>
                      <a:pt x="12" y="50"/>
                      <a:pt x="17" y="45"/>
                      <a:pt x="19" y="40"/>
                    </a:cubicBezTo>
                    <a:cubicBezTo>
                      <a:pt x="19" y="40"/>
                      <a:pt x="41" y="53"/>
                      <a:pt x="85" y="54"/>
                    </a:cubicBezTo>
                    <a:cubicBezTo>
                      <a:pt x="85" y="83"/>
                      <a:pt x="85" y="83"/>
                      <a:pt x="85" y="83"/>
                    </a:cubicBezTo>
                    <a:cubicBezTo>
                      <a:pt x="82" y="83"/>
                      <a:pt x="80" y="86"/>
                      <a:pt x="80" y="88"/>
                    </a:cubicBezTo>
                    <a:cubicBezTo>
                      <a:pt x="80" y="91"/>
                      <a:pt x="82" y="93"/>
                      <a:pt x="85" y="93"/>
                    </a:cubicBezTo>
                    <a:cubicBezTo>
                      <a:pt x="86" y="93"/>
                      <a:pt x="86" y="93"/>
                      <a:pt x="86" y="93"/>
                    </a:cubicBezTo>
                    <a:cubicBezTo>
                      <a:pt x="89" y="93"/>
                      <a:pt x="91" y="91"/>
                      <a:pt x="91" y="88"/>
                    </a:cubicBezTo>
                    <a:cubicBezTo>
                      <a:pt x="91" y="38"/>
                      <a:pt x="91" y="38"/>
                      <a:pt x="91" y="38"/>
                    </a:cubicBezTo>
                    <a:cubicBezTo>
                      <a:pt x="91" y="17"/>
                      <a:pt x="74" y="0"/>
                      <a:pt x="53" y="0"/>
                    </a:cubicBezTo>
                    <a:close/>
                  </a:path>
                </a:pathLst>
              </a:custGeom>
              <a:solidFill>
                <a:srgbClr val="4E35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14" name="Freeform 135">
                <a:extLst>
                  <a:ext uri="{FF2B5EF4-FFF2-40B4-BE49-F238E27FC236}">
                    <a16:creationId xmlns:a16="http://schemas.microsoft.com/office/drawing/2014/main" id="{39D3A065-3E55-4000-9CEC-9B1DDE832C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" y="2332"/>
                <a:ext cx="14" cy="20"/>
              </a:xfrm>
              <a:custGeom>
                <a:avLst/>
                <a:gdLst>
                  <a:gd name="T0" fmla="*/ 11 w 11"/>
                  <a:gd name="T1" fmla="*/ 0 h 16"/>
                  <a:gd name="T2" fmla="*/ 11 w 11"/>
                  <a:gd name="T3" fmla="*/ 16 h 16"/>
                  <a:gd name="T4" fmla="*/ 7 w 11"/>
                  <a:gd name="T5" fmla="*/ 16 h 16"/>
                  <a:gd name="T6" fmla="*/ 7 w 11"/>
                  <a:gd name="T7" fmla="*/ 16 h 16"/>
                  <a:gd name="T8" fmla="*/ 5 w 11"/>
                  <a:gd name="T9" fmla="*/ 16 h 16"/>
                  <a:gd name="T10" fmla="*/ 0 w 11"/>
                  <a:gd name="T11" fmla="*/ 16 h 16"/>
                  <a:gd name="T12" fmla="*/ 0 w 11"/>
                  <a:gd name="T13" fmla="*/ 0 h 16"/>
                  <a:gd name="T14" fmla="*/ 11 w 11"/>
                  <a:gd name="T1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16">
                    <a:moveTo>
                      <a:pt x="11" y="0"/>
                    </a:moveTo>
                    <a:cubicBezTo>
                      <a:pt x="11" y="16"/>
                      <a:pt x="11" y="16"/>
                      <a:pt x="11" y="16"/>
                    </a:cubicBezTo>
                    <a:cubicBezTo>
                      <a:pt x="10" y="16"/>
                      <a:pt x="8" y="16"/>
                      <a:pt x="7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6" y="16"/>
                      <a:pt x="5" y="16"/>
                      <a:pt x="5" y="16"/>
                    </a:cubicBezTo>
                    <a:cubicBezTo>
                      <a:pt x="3" y="16"/>
                      <a:pt x="2" y="16"/>
                      <a:pt x="0" y="16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15" name="Freeform 136">
                <a:extLst>
                  <a:ext uri="{FF2B5EF4-FFF2-40B4-BE49-F238E27FC236}">
                    <a16:creationId xmlns:a16="http://schemas.microsoft.com/office/drawing/2014/main" id="{0E9B5491-2347-4496-9246-0D08AFD894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" y="2310"/>
                <a:ext cx="28" cy="37"/>
              </a:xfrm>
              <a:custGeom>
                <a:avLst/>
                <a:gdLst>
                  <a:gd name="T0" fmla="*/ 0 w 23"/>
                  <a:gd name="T1" fmla="*/ 3 h 30"/>
                  <a:gd name="T2" fmla="*/ 0 w 23"/>
                  <a:gd name="T3" fmla="*/ 30 h 30"/>
                  <a:gd name="T4" fmla="*/ 23 w 23"/>
                  <a:gd name="T5" fmla="*/ 18 h 30"/>
                  <a:gd name="T6" fmla="*/ 12 w 23"/>
                  <a:gd name="T7" fmla="*/ 0 h 30"/>
                  <a:gd name="T8" fmla="*/ 12 w 23"/>
                  <a:gd name="T9" fmla="*/ 0 h 30"/>
                  <a:gd name="T10" fmla="*/ 0 w 23"/>
                  <a:gd name="T11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30">
                    <a:moveTo>
                      <a:pt x="0" y="3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7" y="0"/>
                      <a:pt x="3" y="1"/>
                      <a:pt x="0" y="3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16" name="Freeform 137">
                <a:extLst>
                  <a:ext uri="{FF2B5EF4-FFF2-40B4-BE49-F238E27FC236}">
                    <a16:creationId xmlns:a16="http://schemas.microsoft.com/office/drawing/2014/main" id="{C6087E3B-12FE-442F-B1FE-082BC39A79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" y="2310"/>
                <a:ext cx="28" cy="37"/>
              </a:xfrm>
              <a:custGeom>
                <a:avLst/>
                <a:gdLst>
                  <a:gd name="T0" fmla="*/ 23 w 23"/>
                  <a:gd name="T1" fmla="*/ 3 h 30"/>
                  <a:gd name="T2" fmla="*/ 23 w 23"/>
                  <a:gd name="T3" fmla="*/ 30 h 30"/>
                  <a:gd name="T4" fmla="*/ 0 w 23"/>
                  <a:gd name="T5" fmla="*/ 18 h 30"/>
                  <a:gd name="T6" fmla="*/ 11 w 23"/>
                  <a:gd name="T7" fmla="*/ 0 h 30"/>
                  <a:gd name="T8" fmla="*/ 11 w 23"/>
                  <a:gd name="T9" fmla="*/ 0 h 30"/>
                  <a:gd name="T10" fmla="*/ 23 w 23"/>
                  <a:gd name="T11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30">
                    <a:moveTo>
                      <a:pt x="23" y="3"/>
                    </a:moveTo>
                    <a:cubicBezTo>
                      <a:pt x="23" y="30"/>
                      <a:pt x="23" y="30"/>
                      <a:pt x="23" y="3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5" y="0"/>
                      <a:pt x="19" y="1"/>
                      <a:pt x="23" y="3"/>
                    </a:cubicBezTo>
                    <a:close/>
                  </a:path>
                </a:pathLst>
              </a:cu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17" name="Oval 138">
                <a:extLst>
                  <a:ext uri="{FF2B5EF4-FFF2-40B4-BE49-F238E27FC236}">
                    <a16:creationId xmlns:a16="http://schemas.microsoft.com/office/drawing/2014/main" id="{67FBEA5A-11ED-470E-A847-DE146B8582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0" y="2337"/>
                <a:ext cx="5" cy="5"/>
              </a:xfrm>
              <a:prstGeom prst="ellipse">
                <a:avLst/>
              </a:prstGeom>
              <a:solidFill>
                <a:srgbClr val="6161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18" name="Freeform 139">
                <a:extLst>
                  <a:ext uri="{FF2B5EF4-FFF2-40B4-BE49-F238E27FC236}">
                    <a16:creationId xmlns:a16="http://schemas.microsoft.com/office/drawing/2014/main" id="{39627816-1DF3-40DE-98BD-AC7E945910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2" y="2352"/>
                <a:ext cx="2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1 w 2"/>
                  <a:gd name="T4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0"/>
                    </a:cubicBezTo>
                    <a:close/>
                  </a:path>
                </a:pathLst>
              </a:custGeom>
              <a:solidFill>
                <a:srgbClr val="6161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19" name="Oval 140">
                <a:extLst>
                  <a:ext uri="{FF2B5EF4-FFF2-40B4-BE49-F238E27FC236}">
                    <a16:creationId xmlns:a16="http://schemas.microsoft.com/office/drawing/2014/main" id="{40D0D8EC-1664-4565-97E1-8163CE372D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" y="2233"/>
                <a:ext cx="10" cy="27"/>
              </a:xfrm>
              <a:prstGeom prst="ellipse">
                <a:avLst/>
              </a:prstGeom>
              <a:solidFill>
                <a:srgbClr val="F589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20" name="Freeform 141">
                <a:extLst>
                  <a:ext uri="{FF2B5EF4-FFF2-40B4-BE49-F238E27FC236}">
                    <a16:creationId xmlns:a16="http://schemas.microsoft.com/office/drawing/2014/main" id="{6EB9FA6C-5619-49CB-A4EA-0E19D15F76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0" y="1131"/>
                <a:ext cx="883" cy="501"/>
              </a:xfrm>
              <a:custGeom>
                <a:avLst/>
                <a:gdLst>
                  <a:gd name="T0" fmla="*/ 95 w 883"/>
                  <a:gd name="T1" fmla="*/ 0 h 501"/>
                  <a:gd name="T2" fmla="*/ 95 w 883"/>
                  <a:gd name="T3" fmla="*/ 409 h 501"/>
                  <a:gd name="T4" fmla="*/ 0 w 883"/>
                  <a:gd name="T5" fmla="*/ 501 h 501"/>
                  <a:gd name="T6" fmla="*/ 95 w 883"/>
                  <a:gd name="T7" fmla="*/ 501 h 501"/>
                  <a:gd name="T8" fmla="*/ 883 w 883"/>
                  <a:gd name="T9" fmla="*/ 501 h 501"/>
                  <a:gd name="T10" fmla="*/ 883 w 883"/>
                  <a:gd name="T11" fmla="*/ 0 h 501"/>
                  <a:gd name="T12" fmla="*/ 95 w 883"/>
                  <a:gd name="T13" fmla="*/ 0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3" h="501">
                    <a:moveTo>
                      <a:pt x="95" y="0"/>
                    </a:moveTo>
                    <a:lnTo>
                      <a:pt x="95" y="409"/>
                    </a:lnTo>
                    <a:lnTo>
                      <a:pt x="0" y="501"/>
                    </a:lnTo>
                    <a:lnTo>
                      <a:pt x="95" y="501"/>
                    </a:lnTo>
                    <a:lnTo>
                      <a:pt x="883" y="501"/>
                    </a:lnTo>
                    <a:lnTo>
                      <a:pt x="883" y="0"/>
                    </a:lnTo>
                    <a:lnTo>
                      <a:pt x="95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21" name="Rectangle 142">
                <a:extLst>
                  <a:ext uri="{FF2B5EF4-FFF2-40B4-BE49-F238E27FC236}">
                    <a16:creationId xmlns:a16="http://schemas.microsoft.com/office/drawing/2014/main" id="{B1A521F0-6324-4F9B-ABBF-76C052389B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" y="1261"/>
                <a:ext cx="270" cy="50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22" name="Rectangle 143">
                <a:extLst>
                  <a:ext uri="{FF2B5EF4-FFF2-40B4-BE49-F238E27FC236}">
                    <a16:creationId xmlns:a16="http://schemas.microsoft.com/office/drawing/2014/main" id="{81BD11FB-A210-4699-A3BD-7D2EAD1BD9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" y="1360"/>
                <a:ext cx="90" cy="16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23" name="Rectangle 144">
                <a:extLst>
                  <a:ext uri="{FF2B5EF4-FFF2-40B4-BE49-F238E27FC236}">
                    <a16:creationId xmlns:a16="http://schemas.microsoft.com/office/drawing/2014/main" id="{0918C001-7217-47C1-A7AB-D9DBBD7495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6" y="1360"/>
                <a:ext cx="169" cy="16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24" name="Rectangle 145">
                <a:extLst>
                  <a:ext uri="{FF2B5EF4-FFF2-40B4-BE49-F238E27FC236}">
                    <a16:creationId xmlns:a16="http://schemas.microsoft.com/office/drawing/2014/main" id="{FAFA96F2-B483-487B-8C92-ABB2FA0E9A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4" y="1360"/>
                <a:ext cx="76" cy="16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25" name="Rectangle 146">
                <a:extLst>
                  <a:ext uri="{FF2B5EF4-FFF2-40B4-BE49-F238E27FC236}">
                    <a16:creationId xmlns:a16="http://schemas.microsoft.com/office/drawing/2014/main" id="{A4EE2C4F-275D-4C9B-A94C-C5E07CD50F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" y="1392"/>
                <a:ext cx="49" cy="15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26" name="Rectangle 147">
                <a:extLst>
                  <a:ext uri="{FF2B5EF4-FFF2-40B4-BE49-F238E27FC236}">
                    <a16:creationId xmlns:a16="http://schemas.microsoft.com/office/drawing/2014/main" id="{E07C9EA1-D990-44FD-96E1-C0EEE01828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6" y="1392"/>
                <a:ext cx="164" cy="15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27" name="Rectangle 148">
                <a:extLst>
                  <a:ext uri="{FF2B5EF4-FFF2-40B4-BE49-F238E27FC236}">
                    <a16:creationId xmlns:a16="http://schemas.microsoft.com/office/drawing/2014/main" id="{20B2A127-C662-41A0-9CF7-1C97AA5A61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71" y="1392"/>
                <a:ext cx="119" cy="15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28" name="Rectangle 149">
                <a:extLst>
                  <a:ext uri="{FF2B5EF4-FFF2-40B4-BE49-F238E27FC236}">
                    <a16:creationId xmlns:a16="http://schemas.microsoft.com/office/drawing/2014/main" id="{EC2B57B1-1CAB-4D7A-A816-856CA32D48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" y="1423"/>
                <a:ext cx="125" cy="16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29" name="Rectangle 150">
                <a:extLst>
                  <a:ext uri="{FF2B5EF4-FFF2-40B4-BE49-F238E27FC236}">
                    <a16:creationId xmlns:a16="http://schemas.microsoft.com/office/drawing/2014/main" id="{59379D56-56EE-4675-9D66-CE337AF29E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62" y="1423"/>
                <a:ext cx="142" cy="16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30" name="Rectangle 151">
                <a:extLst>
                  <a:ext uri="{FF2B5EF4-FFF2-40B4-BE49-F238E27FC236}">
                    <a16:creationId xmlns:a16="http://schemas.microsoft.com/office/drawing/2014/main" id="{C1F3E10F-AD99-460A-B332-13E2E542F2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24" y="1423"/>
                <a:ext cx="66" cy="16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31" name="Rectangle 152">
                <a:extLst>
                  <a:ext uri="{FF2B5EF4-FFF2-40B4-BE49-F238E27FC236}">
                    <a16:creationId xmlns:a16="http://schemas.microsoft.com/office/drawing/2014/main" id="{B20D8D9B-83D6-4000-88DA-8FE11EECE7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" y="1456"/>
                <a:ext cx="59" cy="15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32" name="Rectangle 153">
                <a:extLst>
                  <a:ext uri="{FF2B5EF4-FFF2-40B4-BE49-F238E27FC236}">
                    <a16:creationId xmlns:a16="http://schemas.microsoft.com/office/drawing/2014/main" id="{89857467-56AE-4266-898A-4477555BA2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6" y="1456"/>
                <a:ext cx="114" cy="15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33" name="Rectangle 154">
                <a:extLst>
                  <a:ext uri="{FF2B5EF4-FFF2-40B4-BE49-F238E27FC236}">
                    <a16:creationId xmlns:a16="http://schemas.microsoft.com/office/drawing/2014/main" id="{6CCE7619-893D-409D-82D6-2A89E200EE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1" y="1456"/>
                <a:ext cx="159" cy="15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34" name="Rectangle 155">
                <a:extLst>
                  <a:ext uri="{FF2B5EF4-FFF2-40B4-BE49-F238E27FC236}">
                    <a16:creationId xmlns:a16="http://schemas.microsoft.com/office/drawing/2014/main" id="{DAD507EC-AE2F-414E-8ACC-5E3A60FF2C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" y="1488"/>
                <a:ext cx="90" cy="15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35" name="Rectangle 156">
                <a:extLst>
                  <a:ext uri="{FF2B5EF4-FFF2-40B4-BE49-F238E27FC236}">
                    <a16:creationId xmlns:a16="http://schemas.microsoft.com/office/drawing/2014/main" id="{B28EE23D-567D-4ADB-B1C3-695F841D59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6" y="1488"/>
                <a:ext cx="162" cy="15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36" name="Oval 157">
                <a:extLst>
                  <a:ext uri="{FF2B5EF4-FFF2-40B4-BE49-F238E27FC236}">
                    <a16:creationId xmlns:a16="http://schemas.microsoft.com/office/drawing/2014/main" id="{BFF03B83-8AC1-4257-BBAA-6B0DF6C6EF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8" y="1261"/>
                <a:ext cx="244" cy="242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37" name="Freeform 158">
                <a:extLst>
                  <a:ext uri="{FF2B5EF4-FFF2-40B4-BE49-F238E27FC236}">
                    <a16:creationId xmlns:a16="http://schemas.microsoft.com/office/drawing/2014/main" id="{FE8D717E-EE4F-4C17-A72E-D60FBDEE15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9" y="1304"/>
                <a:ext cx="120" cy="105"/>
              </a:xfrm>
              <a:custGeom>
                <a:avLst/>
                <a:gdLst>
                  <a:gd name="T0" fmla="*/ 92 w 98"/>
                  <a:gd name="T1" fmla="*/ 25 h 86"/>
                  <a:gd name="T2" fmla="*/ 82 w 98"/>
                  <a:gd name="T3" fmla="*/ 13 h 86"/>
                  <a:gd name="T4" fmla="*/ 66 w 98"/>
                  <a:gd name="T5" fmla="*/ 3 h 86"/>
                  <a:gd name="T6" fmla="*/ 49 w 98"/>
                  <a:gd name="T7" fmla="*/ 0 h 86"/>
                  <a:gd name="T8" fmla="*/ 33 w 98"/>
                  <a:gd name="T9" fmla="*/ 3 h 86"/>
                  <a:gd name="T10" fmla="*/ 16 w 98"/>
                  <a:gd name="T11" fmla="*/ 13 h 86"/>
                  <a:gd name="T12" fmla="*/ 6 w 98"/>
                  <a:gd name="T13" fmla="*/ 25 h 86"/>
                  <a:gd name="T14" fmla="*/ 0 w 98"/>
                  <a:gd name="T15" fmla="*/ 49 h 86"/>
                  <a:gd name="T16" fmla="*/ 0 w 98"/>
                  <a:gd name="T17" fmla="*/ 54 h 86"/>
                  <a:gd name="T18" fmla="*/ 0 w 98"/>
                  <a:gd name="T19" fmla="*/ 60 h 86"/>
                  <a:gd name="T20" fmla="*/ 0 w 98"/>
                  <a:gd name="T21" fmla="*/ 69 h 86"/>
                  <a:gd name="T22" fmla="*/ 1 w 98"/>
                  <a:gd name="T23" fmla="*/ 74 h 86"/>
                  <a:gd name="T24" fmla="*/ 18 w 98"/>
                  <a:gd name="T25" fmla="*/ 86 h 86"/>
                  <a:gd name="T26" fmla="*/ 81 w 98"/>
                  <a:gd name="T27" fmla="*/ 86 h 86"/>
                  <a:gd name="T28" fmla="*/ 98 w 98"/>
                  <a:gd name="T29" fmla="*/ 74 h 86"/>
                  <a:gd name="T30" fmla="*/ 98 w 98"/>
                  <a:gd name="T31" fmla="*/ 69 h 86"/>
                  <a:gd name="T32" fmla="*/ 98 w 98"/>
                  <a:gd name="T33" fmla="*/ 60 h 86"/>
                  <a:gd name="T34" fmla="*/ 98 w 98"/>
                  <a:gd name="T35" fmla="*/ 54 h 86"/>
                  <a:gd name="T36" fmla="*/ 98 w 98"/>
                  <a:gd name="T37" fmla="*/ 49 h 86"/>
                  <a:gd name="T38" fmla="*/ 92 w 98"/>
                  <a:gd name="T39" fmla="*/ 25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8" h="86">
                    <a:moveTo>
                      <a:pt x="92" y="25"/>
                    </a:moveTo>
                    <a:cubicBezTo>
                      <a:pt x="90" y="21"/>
                      <a:pt x="86" y="16"/>
                      <a:pt x="82" y="13"/>
                    </a:cubicBezTo>
                    <a:cubicBezTo>
                      <a:pt x="78" y="8"/>
                      <a:pt x="72" y="5"/>
                      <a:pt x="66" y="3"/>
                    </a:cubicBezTo>
                    <a:cubicBezTo>
                      <a:pt x="61" y="1"/>
                      <a:pt x="55" y="0"/>
                      <a:pt x="49" y="0"/>
                    </a:cubicBezTo>
                    <a:cubicBezTo>
                      <a:pt x="43" y="0"/>
                      <a:pt x="38" y="1"/>
                      <a:pt x="33" y="3"/>
                    </a:cubicBezTo>
                    <a:cubicBezTo>
                      <a:pt x="26" y="5"/>
                      <a:pt x="21" y="8"/>
                      <a:pt x="16" y="13"/>
                    </a:cubicBezTo>
                    <a:cubicBezTo>
                      <a:pt x="12" y="16"/>
                      <a:pt x="9" y="21"/>
                      <a:pt x="6" y="25"/>
                    </a:cubicBezTo>
                    <a:cubicBezTo>
                      <a:pt x="2" y="32"/>
                      <a:pt x="0" y="40"/>
                      <a:pt x="0" y="49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0"/>
                      <a:pt x="1" y="72"/>
                      <a:pt x="1" y="74"/>
                    </a:cubicBezTo>
                    <a:cubicBezTo>
                      <a:pt x="3" y="81"/>
                      <a:pt x="10" y="86"/>
                      <a:pt x="18" y="86"/>
                    </a:cubicBezTo>
                    <a:cubicBezTo>
                      <a:pt x="81" y="86"/>
                      <a:pt x="81" y="86"/>
                      <a:pt x="81" y="86"/>
                    </a:cubicBezTo>
                    <a:cubicBezTo>
                      <a:pt x="89" y="86"/>
                      <a:pt x="95" y="81"/>
                      <a:pt x="98" y="74"/>
                    </a:cubicBezTo>
                    <a:cubicBezTo>
                      <a:pt x="98" y="72"/>
                      <a:pt x="98" y="70"/>
                      <a:pt x="98" y="69"/>
                    </a:cubicBezTo>
                    <a:cubicBezTo>
                      <a:pt x="98" y="60"/>
                      <a:pt x="98" y="60"/>
                      <a:pt x="98" y="60"/>
                    </a:cubicBezTo>
                    <a:cubicBezTo>
                      <a:pt x="98" y="54"/>
                      <a:pt x="98" y="54"/>
                      <a:pt x="98" y="54"/>
                    </a:cubicBezTo>
                    <a:cubicBezTo>
                      <a:pt x="98" y="49"/>
                      <a:pt x="98" y="49"/>
                      <a:pt x="98" y="49"/>
                    </a:cubicBezTo>
                    <a:cubicBezTo>
                      <a:pt x="98" y="40"/>
                      <a:pt x="96" y="32"/>
                      <a:pt x="92" y="25"/>
                    </a:cubicBezTo>
                    <a:close/>
                  </a:path>
                </a:pathLst>
              </a:custGeom>
              <a:solidFill>
                <a:srgbClr val="4E35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38" name="Rectangle 159">
                <a:extLst>
                  <a:ext uri="{FF2B5EF4-FFF2-40B4-BE49-F238E27FC236}">
                    <a16:creationId xmlns:a16="http://schemas.microsoft.com/office/drawing/2014/main" id="{2418C05B-59D8-48AD-BD40-7590BD03A8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5" y="1453"/>
                <a:ext cx="68" cy="36"/>
              </a:xfrm>
              <a:prstGeom prst="rect">
                <a:avLst/>
              </a:prstGeom>
              <a:solidFill>
                <a:srgbClr val="FBCB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39" name="Freeform 160">
                <a:extLst>
                  <a:ext uri="{FF2B5EF4-FFF2-40B4-BE49-F238E27FC236}">
                    <a16:creationId xmlns:a16="http://schemas.microsoft.com/office/drawing/2014/main" id="{4AFD7B49-90E6-4F6E-8724-3AE195725E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0" y="1451"/>
                <a:ext cx="99" cy="52"/>
              </a:xfrm>
              <a:custGeom>
                <a:avLst/>
                <a:gdLst>
                  <a:gd name="T0" fmla="*/ 81 w 81"/>
                  <a:gd name="T1" fmla="*/ 0 h 42"/>
                  <a:gd name="T2" fmla="*/ 81 w 81"/>
                  <a:gd name="T3" fmla="*/ 34 h 42"/>
                  <a:gd name="T4" fmla="*/ 68 w 81"/>
                  <a:gd name="T5" fmla="*/ 38 h 42"/>
                  <a:gd name="T6" fmla="*/ 40 w 81"/>
                  <a:gd name="T7" fmla="*/ 42 h 42"/>
                  <a:gd name="T8" fmla="*/ 12 w 81"/>
                  <a:gd name="T9" fmla="*/ 38 h 42"/>
                  <a:gd name="T10" fmla="*/ 0 w 81"/>
                  <a:gd name="T11" fmla="*/ 34 h 42"/>
                  <a:gd name="T12" fmla="*/ 0 w 81"/>
                  <a:gd name="T13" fmla="*/ 0 h 42"/>
                  <a:gd name="T14" fmla="*/ 21 w 81"/>
                  <a:gd name="T15" fmla="*/ 0 h 42"/>
                  <a:gd name="T16" fmla="*/ 23 w 81"/>
                  <a:gd name="T17" fmla="*/ 0 h 42"/>
                  <a:gd name="T18" fmla="*/ 23 w 81"/>
                  <a:gd name="T19" fmla="*/ 1 h 42"/>
                  <a:gd name="T20" fmla="*/ 40 w 81"/>
                  <a:gd name="T21" fmla="*/ 18 h 42"/>
                  <a:gd name="T22" fmla="*/ 58 w 81"/>
                  <a:gd name="T23" fmla="*/ 1 h 42"/>
                  <a:gd name="T24" fmla="*/ 58 w 81"/>
                  <a:gd name="T25" fmla="*/ 0 h 42"/>
                  <a:gd name="T26" fmla="*/ 59 w 81"/>
                  <a:gd name="T27" fmla="*/ 0 h 42"/>
                  <a:gd name="T28" fmla="*/ 81 w 81"/>
                  <a:gd name="T29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1" h="42">
                    <a:moveTo>
                      <a:pt x="81" y="0"/>
                    </a:moveTo>
                    <a:cubicBezTo>
                      <a:pt x="81" y="34"/>
                      <a:pt x="81" y="34"/>
                      <a:pt x="81" y="34"/>
                    </a:cubicBezTo>
                    <a:cubicBezTo>
                      <a:pt x="77" y="36"/>
                      <a:pt x="73" y="37"/>
                      <a:pt x="68" y="38"/>
                    </a:cubicBezTo>
                    <a:cubicBezTo>
                      <a:pt x="59" y="41"/>
                      <a:pt x="50" y="42"/>
                      <a:pt x="40" y="42"/>
                    </a:cubicBezTo>
                    <a:cubicBezTo>
                      <a:pt x="31" y="42"/>
                      <a:pt x="21" y="41"/>
                      <a:pt x="12" y="38"/>
                    </a:cubicBezTo>
                    <a:cubicBezTo>
                      <a:pt x="8" y="37"/>
                      <a:pt x="4" y="36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0"/>
                      <a:pt x="22" y="0"/>
                      <a:pt x="23" y="0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58" y="1"/>
                      <a:pt x="58" y="1"/>
                      <a:pt x="58" y="1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8" y="0"/>
                      <a:pt x="59" y="0"/>
                      <a:pt x="59" y="0"/>
                    </a:cubicBez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EF53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40" name="Rectangle 161">
                <a:extLst>
                  <a:ext uri="{FF2B5EF4-FFF2-40B4-BE49-F238E27FC236}">
                    <a16:creationId xmlns:a16="http://schemas.microsoft.com/office/drawing/2014/main" id="{92CB2178-5D5D-4FC0-A60B-281A0F1C85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1420"/>
                <a:ext cx="27" cy="38"/>
              </a:xfrm>
              <a:prstGeom prst="rect">
                <a:avLst/>
              </a:prstGeom>
              <a:solidFill>
                <a:srgbClr val="FBCB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41" name="Freeform 162">
                <a:extLst>
                  <a:ext uri="{FF2B5EF4-FFF2-40B4-BE49-F238E27FC236}">
                    <a16:creationId xmlns:a16="http://schemas.microsoft.com/office/drawing/2014/main" id="{7AE37878-1D64-47A4-A295-32774B69EC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6" y="1420"/>
                <a:ext cx="27" cy="22"/>
              </a:xfrm>
              <a:custGeom>
                <a:avLst/>
                <a:gdLst>
                  <a:gd name="T0" fmla="*/ 0 w 22"/>
                  <a:gd name="T1" fmla="*/ 17 h 18"/>
                  <a:gd name="T2" fmla="*/ 11 w 22"/>
                  <a:gd name="T3" fmla="*/ 18 h 18"/>
                  <a:gd name="T4" fmla="*/ 11 w 22"/>
                  <a:gd name="T5" fmla="*/ 18 h 18"/>
                  <a:gd name="T6" fmla="*/ 22 w 22"/>
                  <a:gd name="T7" fmla="*/ 17 h 18"/>
                  <a:gd name="T8" fmla="*/ 22 w 22"/>
                  <a:gd name="T9" fmla="*/ 0 h 18"/>
                  <a:gd name="T10" fmla="*/ 0 w 22"/>
                  <a:gd name="T11" fmla="*/ 0 h 18"/>
                  <a:gd name="T12" fmla="*/ 0 w 22"/>
                  <a:gd name="T13" fmla="*/ 17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18">
                    <a:moveTo>
                      <a:pt x="0" y="17"/>
                    </a:moveTo>
                    <a:cubicBezTo>
                      <a:pt x="4" y="17"/>
                      <a:pt x="8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5" y="18"/>
                      <a:pt x="19" y="17"/>
                      <a:pt x="22" y="17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F8AA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42" name="Oval 163">
                <a:extLst>
                  <a:ext uri="{FF2B5EF4-FFF2-40B4-BE49-F238E27FC236}">
                    <a16:creationId xmlns:a16="http://schemas.microsoft.com/office/drawing/2014/main" id="{AD80DAFA-7E1B-4CC4-9E14-F4ECE80672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1" y="1360"/>
                <a:ext cx="24" cy="24"/>
              </a:xfrm>
              <a:prstGeom prst="ellipse">
                <a:avLst/>
              </a:prstGeom>
              <a:solidFill>
                <a:srgbClr val="FBCB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43" name="Oval 164">
                <a:extLst>
                  <a:ext uri="{FF2B5EF4-FFF2-40B4-BE49-F238E27FC236}">
                    <a16:creationId xmlns:a16="http://schemas.microsoft.com/office/drawing/2014/main" id="{A340B38C-177B-476E-9DB0-42E39F1FBA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6" y="1366"/>
                <a:ext cx="13" cy="13"/>
              </a:xfrm>
              <a:prstGeom prst="ellipse">
                <a:avLst/>
              </a:prstGeom>
              <a:solidFill>
                <a:srgbClr val="F8AA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44" name="Oval 165">
                <a:extLst>
                  <a:ext uri="{FF2B5EF4-FFF2-40B4-BE49-F238E27FC236}">
                    <a16:creationId xmlns:a16="http://schemas.microsoft.com/office/drawing/2014/main" id="{D449025A-0A44-4EA5-9C9D-B19F1CA04F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4" y="1360"/>
                <a:ext cx="25" cy="24"/>
              </a:xfrm>
              <a:prstGeom prst="ellipse">
                <a:avLst/>
              </a:prstGeom>
              <a:solidFill>
                <a:srgbClr val="FBCB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45" name="Oval 166">
                <a:extLst>
                  <a:ext uri="{FF2B5EF4-FFF2-40B4-BE49-F238E27FC236}">
                    <a16:creationId xmlns:a16="http://schemas.microsoft.com/office/drawing/2014/main" id="{0CF29CB1-25B8-4051-8CFB-E8C59C8A20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9" y="1366"/>
                <a:ext cx="13" cy="13"/>
              </a:xfrm>
              <a:prstGeom prst="ellipse">
                <a:avLst/>
              </a:prstGeom>
              <a:solidFill>
                <a:srgbClr val="F8AA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46" name="Freeform 167">
                <a:extLst>
                  <a:ext uri="{FF2B5EF4-FFF2-40B4-BE49-F238E27FC236}">
                    <a16:creationId xmlns:a16="http://schemas.microsoft.com/office/drawing/2014/main" id="{909E16F5-9C8A-489E-BAA6-C8D0D049CE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6" y="1317"/>
                <a:ext cx="107" cy="119"/>
              </a:xfrm>
              <a:custGeom>
                <a:avLst/>
                <a:gdLst>
                  <a:gd name="T0" fmla="*/ 43 w 87"/>
                  <a:gd name="T1" fmla="*/ 0 h 97"/>
                  <a:gd name="T2" fmla="*/ 43 w 87"/>
                  <a:gd name="T3" fmla="*/ 0 h 97"/>
                  <a:gd name="T4" fmla="*/ 0 w 87"/>
                  <a:gd name="T5" fmla="*/ 43 h 97"/>
                  <a:gd name="T6" fmla="*/ 0 w 87"/>
                  <a:gd name="T7" fmla="*/ 54 h 97"/>
                  <a:gd name="T8" fmla="*/ 43 w 87"/>
                  <a:gd name="T9" fmla="*/ 97 h 97"/>
                  <a:gd name="T10" fmla="*/ 43 w 87"/>
                  <a:gd name="T11" fmla="*/ 97 h 97"/>
                  <a:gd name="T12" fmla="*/ 87 w 87"/>
                  <a:gd name="T13" fmla="*/ 54 h 97"/>
                  <a:gd name="T14" fmla="*/ 87 w 87"/>
                  <a:gd name="T15" fmla="*/ 43 h 97"/>
                  <a:gd name="T16" fmla="*/ 43 w 87"/>
                  <a:gd name="T17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7" h="97">
                    <a:moveTo>
                      <a:pt x="43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9"/>
                      <a:pt x="0" y="43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78"/>
                      <a:pt x="19" y="97"/>
                      <a:pt x="43" y="97"/>
                    </a:cubicBezTo>
                    <a:cubicBezTo>
                      <a:pt x="43" y="97"/>
                      <a:pt x="43" y="97"/>
                      <a:pt x="43" y="97"/>
                    </a:cubicBezTo>
                    <a:cubicBezTo>
                      <a:pt x="67" y="97"/>
                      <a:pt x="87" y="78"/>
                      <a:pt x="87" y="54"/>
                    </a:cubicBezTo>
                    <a:cubicBezTo>
                      <a:pt x="87" y="43"/>
                      <a:pt x="87" y="43"/>
                      <a:pt x="87" y="43"/>
                    </a:cubicBezTo>
                    <a:cubicBezTo>
                      <a:pt x="87" y="19"/>
                      <a:pt x="67" y="0"/>
                      <a:pt x="43" y="0"/>
                    </a:cubicBezTo>
                    <a:close/>
                  </a:path>
                </a:pathLst>
              </a:custGeom>
              <a:solidFill>
                <a:srgbClr val="FBCB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47" name="Oval 168">
                <a:extLst>
                  <a:ext uri="{FF2B5EF4-FFF2-40B4-BE49-F238E27FC236}">
                    <a16:creationId xmlns:a16="http://schemas.microsoft.com/office/drawing/2014/main" id="{F371D900-D640-438C-9BAA-9BC216D0D0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44" y="1366"/>
                <a:ext cx="11" cy="28"/>
              </a:xfrm>
              <a:prstGeom prst="ellipse">
                <a:avLst/>
              </a:prstGeom>
              <a:solidFill>
                <a:srgbClr val="F589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48" name="Oval 169">
                <a:extLst>
                  <a:ext uri="{FF2B5EF4-FFF2-40B4-BE49-F238E27FC236}">
                    <a16:creationId xmlns:a16="http://schemas.microsoft.com/office/drawing/2014/main" id="{A724C2A1-7E35-4672-A821-FD85F653DF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3" y="1360"/>
                <a:ext cx="18" cy="17"/>
              </a:xfrm>
              <a:prstGeom prst="ellipse">
                <a:avLst/>
              </a:prstGeom>
              <a:solidFill>
                <a:srgbClr val="2121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49" name="Oval 170">
                <a:extLst>
                  <a:ext uri="{FF2B5EF4-FFF2-40B4-BE49-F238E27FC236}">
                    <a16:creationId xmlns:a16="http://schemas.microsoft.com/office/drawing/2014/main" id="{C14731D3-9547-4713-B6D7-683ADBCC7A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69" y="1360"/>
                <a:ext cx="17" cy="17"/>
              </a:xfrm>
              <a:prstGeom prst="ellipse">
                <a:avLst/>
              </a:prstGeom>
              <a:solidFill>
                <a:srgbClr val="2121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50" name="Freeform 171">
                <a:extLst>
                  <a:ext uri="{FF2B5EF4-FFF2-40B4-BE49-F238E27FC236}">
                    <a16:creationId xmlns:a16="http://schemas.microsoft.com/office/drawing/2014/main" id="{D42FF6B0-0905-4174-BB15-01D38BB82A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6" y="1356"/>
                <a:ext cx="6" cy="25"/>
              </a:xfrm>
              <a:custGeom>
                <a:avLst/>
                <a:gdLst>
                  <a:gd name="T0" fmla="*/ 3 w 5"/>
                  <a:gd name="T1" fmla="*/ 20 h 20"/>
                  <a:gd name="T2" fmla="*/ 2 w 5"/>
                  <a:gd name="T3" fmla="*/ 20 h 20"/>
                  <a:gd name="T4" fmla="*/ 0 w 5"/>
                  <a:gd name="T5" fmla="*/ 18 h 20"/>
                  <a:gd name="T6" fmla="*/ 0 w 5"/>
                  <a:gd name="T7" fmla="*/ 0 h 20"/>
                  <a:gd name="T8" fmla="*/ 5 w 5"/>
                  <a:gd name="T9" fmla="*/ 0 h 20"/>
                  <a:gd name="T10" fmla="*/ 5 w 5"/>
                  <a:gd name="T11" fmla="*/ 18 h 20"/>
                  <a:gd name="T12" fmla="*/ 3 w 5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20">
                    <a:moveTo>
                      <a:pt x="3" y="20"/>
                    </a:moveTo>
                    <a:cubicBezTo>
                      <a:pt x="2" y="20"/>
                      <a:pt x="2" y="20"/>
                      <a:pt x="2" y="20"/>
                    </a:cubicBezTo>
                    <a:cubicBezTo>
                      <a:pt x="1" y="20"/>
                      <a:pt x="0" y="19"/>
                      <a:pt x="0" y="1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9"/>
                      <a:pt x="5" y="20"/>
                      <a:pt x="3" y="20"/>
                    </a:cubicBezTo>
                    <a:close/>
                  </a:path>
                </a:pathLst>
              </a:custGeom>
              <a:solidFill>
                <a:srgbClr val="4E35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51" name="Freeform 172">
                <a:extLst>
                  <a:ext uri="{FF2B5EF4-FFF2-40B4-BE49-F238E27FC236}">
                    <a16:creationId xmlns:a16="http://schemas.microsoft.com/office/drawing/2014/main" id="{C9E5A644-D9A2-4E72-9503-09234017D6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6" y="1356"/>
                <a:ext cx="7" cy="25"/>
              </a:xfrm>
              <a:custGeom>
                <a:avLst/>
                <a:gdLst>
                  <a:gd name="T0" fmla="*/ 2 w 6"/>
                  <a:gd name="T1" fmla="*/ 20 h 20"/>
                  <a:gd name="T2" fmla="*/ 4 w 6"/>
                  <a:gd name="T3" fmla="*/ 20 h 20"/>
                  <a:gd name="T4" fmla="*/ 6 w 6"/>
                  <a:gd name="T5" fmla="*/ 18 h 20"/>
                  <a:gd name="T6" fmla="*/ 6 w 6"/>
                  <a:gd name="T7" fmla="*/ 0 h 20"/>
                  <a:gd name="T8" fmla="*/ 0 w 6"/>
                  <a:gd name="T9" fmla="*/ 0 h 20"/>
                  <a:gd name="T10" fmla="*/ 0 w 6"/>
                  <a:gd name="T11" fmla="*/ 18 h 20"/>
                  <a:gd name="T12" fmla="*/ 2 w 6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20">
                    <a:moveTo>
                      <a:pt x="2" y="20"/>
                    </a:moveTo>
                    <a:cubicBezTo>
                      <a:pt x="4" y="20"/>
                      <a:pt x="4" y="20"/>
                      <a:pt x="4" y="20"/>
                    </a:cubicBezTo>
                    <a:cubicBezTo>
                      <a:pt x="5" y="20"/>
                      <a:pt x="6" y="19"/>
                      <a:pt x="6" y="18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9"/>
                      <a:pt x="1" y="20"/>
                      <a:pt x="2" y="20"/>
                    </a:cubicBezTo>
                    <a:close/>
                  </a:path>
                </a:pathLst>
              </a:custGeom>
              <a:solidFill>
                <a:srgbClr val="4E35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52" name="Freeform 173">
                <a:extLst>
                  <a:ext uri="{FF2B5EF4-FFF2-40B4-BE49-F238E27FC236}">
                    <a16:creationId xmlns:a16="http://schemas.microsoft.com/office/drawing/2014/main" id="{BF52638F-9B13-4911-B804-DFC3F077C4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4" y="1451"/>
                <a:ext cx="51" cy="47"/>
              </a:xfrm>
              <a:custGeom>
                <a:avLst/>
                <a:gdLst>
                  <a:gd name="T0" fmla="*/ 42 w 42"/>
                  <a:gd name="T1" fmla="*/ 21 h 38"/>
                  <a:gd name="T2" fmla="*/ 42 w 42"/>
                  <a:gd name="T3" fmla="*/ 21 h 38"/>
                  <a:gd name="T4" fmla="*/ 21 w 42"/>
                  <a:gd name="T5" fmla="*/ 34 h 38"/>
                  <a:gd name="T6" fmla="*/ 8 w 42"/>
                  <a:gd name="T7" fmla="*/ 38 h 38"/>
                  <a:gd name="T8" fmla="*/ 2 w 42"/>
                  <a:gd name="T9" fmla="*/ 31 h 38"/>
                  <a:gd name="T10" fmla="*/ 0 w 42"/>
                  <a:gd name="T11" fmla="*/ 21 h 38"/>
                  <a:gd name="T12" fmla="*/ 8 w 42"/>
                  <a:gd name="T13" fmla="*/ 4 h 38"/>
                  <a:gd name="T14" fmla="*/ 21 w 42"/>
                  <a:gd name="T15" fmla="*/ 0 h 38"/>
                  <a:gd name="T16" fmla="*/ 42 w 42"/>
                  <a:gd name="T17" fmla="*/ 21 h 38"/>
                  <a:gd name="T18" fmla="*/ 42 w 42"/>
                  <a:gd name="T19" fmla="*/ 2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" h="38">
                    <a:moveTo>
                      <a:pt x="42" y="21"/>
                    </a:moveTo>
                    <a:cubicBezTo>
                      <a:pt x="42" y="21"/>
                      <a:pt x="42" y="21"/>
                      <a:pt x="42" y="21"/>
                    </a:cubicBezTo>
                    <a:cubicBezTo>
                      <a:pt x="35" y="26"/>
                      <a:pt x="28" y="30"/>
                      <a:pt x="21" y="34"/>
                    </a:cubicBezTo>
                    <a:cubicBezTo>
                      <a:pt x="17" y="36"/>
                      <a:pt x="13" y="37"/>
                      <a:pt x="8" y="38"/>
                    </a:cubicBezTo>
                    <a:cubicBezTo>
                      <a:pt x="6" y="37"/>
                      <a:pt x="4" y="34"/>
                      <a:pt x="2" y="31"/>
                    </a:cubicBezTo>
                    <a:cubicBezTo>
                      <a:pt x="1" y="28"/>
                      <a:pt x="0" y="25"/>
                      <a:pt x="0" y="21"/>
                    </a:cubicBezTo>
                    <a:cubicBezTo>
                      <a:pt x="0" y="14"/>
                      <a:pt x="3" y="8"/>
                      <a:pt x="8" y="4"/>
                    </a:cubicBezTo>
                    <a:cubicBezTo>
                      <a:pt x="12" y="1"/>
                      <a:pt x="16" y="0"/>
                      <a:pt x="21" y="0"/>
                    </a:cubicBezTo>
                    <a:cubicBezTo>
                      <a:pt x="33" y="0"/>
                      <a:pt x="42" y="9"/>
                      <a:pt x="42" y="21"/>
                    </a:cubicBezTo>
                    <a:cubicBezTo>
                      <a:pt x="42" y="21"/>
                      <a:pt x="42" y="21"/>
                      <a:pt x="42" y="21"/>
                    </a:cubicBezTo>
                    <a:close/>
                  </a:path>
                </a:pathLst>
              </a:custGeom>
              <a:solidFill>
                <a:srgbClr val="EF53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53" name="Freeform 174">
                <a:extLst>
                  <a:ext uri="{FF2B5EF4-FFF2-40B4-BE49-F238E27FC236}">
                    <a16:creationId xmlns:a16="http://schemas.microsoft.com/office/drawing/2014/main" id="{D0AEF7BA-FAF4-403D-B2D2-7E7DF1662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99" y="1477"/>
                <a:ext cx="26" cy="16"/>
              </a:xfrm>
              <a:custGeom>
                <a:avLst/>
                <a:gdLst>
                  <a:gd name="T0" fmla="*/ 21 w 21"/>
                  <a:gd name="T1" fmla="*/ 0 h 13"/>
                  <a:gd name="T2" fmla="*/ 0 w 21"/>
                  <a:gd name="T3" fmla="*/ 13 h 13"/>
                  <a:gd name="T4" fmla="*/ 0 w 21"/>
                  <a:gd name="T5" fmla="*/ 0 h 13"/>
                  <a:gd name="T6" fmla="*/ 21 w 21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13">
                    <a:moveTo>
                      <a:pt x="21" y="0"/>
                    </a:moveTo>
                    <a:cubicBezTo>
                      <a:pt x="14" y="5"/>
                      <a:pt x="7" y="9"/>
                      <a:pt x="0" y="1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EF53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54" name="Freeform 175">
                <a:extLst>
                  <a:ext uri="{FF2B5EF4-FFF2-40B4-BE49-F238E27FC236}">
                    <a16:creationId xmlns:a16="http://schemas.microsoft.com/office/drawing/2014/main" id="{805BC056-BCE6-436C-AE33-EA8968A833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6" y="1311"/>
                <a:ext cx="107" cy="45"/>
              </a:xfrm>
              <a:custGeom>
                <a:avLst/>
                <a:gdLst>
                  <a:gd name="T0" fmla="*/ 5 w 87"/>
                  <a:gd name="T1" fmla="*/ 37 h 37"/>
                  <a:gd name="T2" fmla="*/ 27 w 87"/>
                  <a:gd name="T3" fmla="*/ 21 h 37"/>
                  <a:gd name="T4" fmla="*/ 81 w 87"/>
                  <a:gd name="T5" fmla="*/ 37 h 37"/>
                  <a:gd name="T6" fmla="*/ 87 w 87"/>
                  <a:gd name="T7" fmla="*/ 37 h 37"/>
                  <a:gd name="T8" fmla="*/ 77 w 87"/>
                  <a:gd name="T9" fmla="*/ 17 h 37"/>
                  <a:gd name="T10" fmla="*/ 57 w 87"/>
                  <a:gd name="T11" fmla="*/ 0 h 37"/>
                  <a:gd name="T12" fmla="*/ 30 w 87"/>
                  <a:gd name="T13" fmla="*/ 2 h 37"/>
                  <a:gd name="T14" fmla="*/ 12 w 87"/>
                  <a:gd name="T15" fmla="*/ 13 h 37"/>
                  <a:gd name="T16" fmla="*/ 0 w 87"/>
                  <a:gd name="T17" fmla="*/ 26 h 37"/>
                  <a:gd name="T18" fmla="*/ 0 w 87"/>
                  <a:gd name="T19" fmla="*/ 37 h 37"/>
                  <a:gd name="T20" fmla="*/ 5 w 87"/>
                  <a:gd name="T21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7" h="37">
                    <a:moveTo>
                      <a:pt x="5" y="37"/>
                    </a:moveTo>
                    <a:cubicBezTo>
                      <a:pt x="5" y="37"/>
                      <a:pt x="27" y="34"/>
                      <a:pt x="27" y="21"/>
                    </a:cubicBezTo>
                    <a:cubicBezTo>
                      <a:pt x="27" y="21"/>
                      <a:pt x="28" y="37"/>
                      <a:pt x="81" y="37"/>
                    </a:cubicBezTo>
                    <a:cubicBezTo>
                      <a:pt x="87" y="37"/>
                      <a:pt x="87" y="37"/>
                      <a:pt x="87" y="37"/>
                    </a:cubicBezTo>
                    <a:cubicBezTo>
                      <a:pt x="77" y="17"/>
                      <a:pt x="77" y="17"/>
                      <a:pt x="77" y="17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37"/>
                      <a:pt x="0" y="37"/>
                      <a:pt x="0" y="37"/>
                    </a:cubicBezTo>
                    <a:lnTo>
                      <a:pt x="5" y="37"/>
                    </a:lnTo>
                    <a:close/>
                  </a:path>
                </a:pathLst>
              </a:custGeom>
              <a:solidFill>
                <a:srgbClr val="4E35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55" name="Freeform 176">
                <a:extLst>
                  <a:ext uri="{FF2B5EF4-FFF2-40B4-BE49-F238E27FC236}">
                    <a16:creationId xmlns:a16="http://schemas.microsoft.com/office/drawing/2014/main" id="{75E0B6F9-1F7B-4088-8A3A-49E9A5AE35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3" y="1451"/>
                <a:ext cx="53" cy="47"/>
              </a:xfrm>
              <a:custGeom>
                <a:avLst/>
                <a:gdLst>
                  <a:gd name="T0" fmla="*/ 43 w 43"/>
                  <a:gd name="T1" fmla="*/ 21 h 38"/>
                  <a:gd name="T2" fmla="*/ 41 w 43"/>
                  <a:gd name="T3" fmla="*/ 31 h 38"/>
                  <a:gd name="T4" fmla="*/ 34 w 43"/>
                  <a:gd name="T5" fmla="*/ 38 h 38"/>
                  <a:gd name="T6" fmla="*/ 22 w 43"/>
                  <a:gd name="T7" fmla="*/ 34 h 38"/>
                  <a:gd name="T8" fmla="*/ 1 w 43"/>
                  <a:gd name="T9" fmla="*/ 21 h 38"/>
                  <a:gd name="T10" fmla="*/ 0 w 43"/>
                  <a:gd name="T11" fmla="*/ 21 h 38"/>
                  <a:gd name="T12" fmla="*/ 0 w 43"/>
                  <a:gd name="T13" fmla="*/ 21 h 38"/>
                  <a:gd name="T14" fmla="*/ 22 w 43"/>
                  <a:gd name="T15" fmla="*/ 0 h 38"/>
                  <a:gd name="T16" fmla="*/ 34 w 43"/>
                  <a:gd name="T17" fmla="*/ 4 h 38"/>
                  <a:gd name="T18" fmla="*/ 43 w 43"/>
                  <a:gd name="T19" fmla="*/ 2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3" h="38">
                    <a:moveTo>
                      <a:pt x="43" y="21"/>
                    </a:moveTo>
                    <a:cubicBezTo>
                      <a:pt x="43" y="25"/>
                      <a:pt x="42" y="28"/>
                      <a:pt x="41" y="31"/>
                    </a:cubicBezTo>
                    <a:cubicBezTo>
                      <a:pt x="39" y="34"/>
                      <a:pt x="37" y="37"/>
                      <a:pt x="34" y="38"/>
                    </a:cubicBezTo>
                    <a:cubicBezTo>
                      <a:pt x="30" y="37"/>
                      <a:pt x="26" y="36"/>
                      <a:pt x="22" y="34"/>
                    </a:cubicBezTo>
                    <a:cubicBezTo>
                      <a:pt x="14" y="30"/>
                      <a:pt x="7" y="26"/>
                      <a:pt x="1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1" y="9"/>
                      <a:pt x="10" y="0"/>
                      <a:pt x="22" y="0"/>
                    </a:cubicBezTo>
                    <a:cubicBezTo>
                      <a:pt x="26" y="0"/>
                      <a:pt x="31" y="1"/>
                      <a:pt x="34" y="4"/>
                    </a:cubicBezTo>
                    <a:cubicBezTo>
                      <a:pt x="40" y="8"/>
                      <a:pt x="43" y="14"/>
                      <a:pt x="43" y="21"/>
                    </a:cubicBezTo>
                    <a:close/>
                  </a:path>
                </a:pathLst>
              </a:custGeom>
              <a:solidFill>
                <a:srgbClr val="EF53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56" name="Freeform 177">
                <a:extLst>
                  <a:ext uri="{FF2B5EF4-FFF2-40B4-BE49-F238E27FC236}">
                    <a16:creationId xmlns:a16="http://schemas.microsoft.com/office/drawing/2014/main" id="{B68E7D44-8543-4EB6-97E9-83E77571D6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4" y="1477"/>
                <a:ext cx="26" cy="16"/>
              </a:xfrm>
              <a:custGeom>
                <a:avLst/>
                <a:gdLst>
                  <a:gd name="T0" fmla="*/ 21 w 21"/>
                  <a:gd name="T1" fmla="*/ 0 h 13"/>
                  <a:gd name="T2" fmla="*/ 21 w 21"/>
                  <a:gd name="T3" fmla="*/ 13 h 13"/>
                  <a:gd name="T4" fmla="*/ 0 w 21"/>
                  <a:gd name="T5" fmla="*/ 0 h 13"/>
                  <a:gd name="T6" fmla="*/ 21 w 21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13">
                    <a:moveTo>
                      <a:pt x="21" y="0"/>
                    </a:moveTo>
                    <a:cubicBezTo>
                      <a:pt x="21" y="13"/>
                      <a:pt x="21" y="13"/>
                      <a:pt x="21" y="13"/>
                    </a:cubicBezTo>
                    <a:cubicBezTo>
                      <a:pt x="13" y="9"/>
                      <a:pt x="6" y="5"/>
                      <a:pt x="0" y="0"/>
                    </a:cubicBez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EF53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57" name="Freeform 178">
                <a:extLst>
                  <a:ext uri="{FF2B5EF4-FFF2-40B4-BE49-F238E27FC236}">
                    <a16:creationId xmlns:a16="http://schemas.microsoft.com/office/drawing/2014/main" id="{2C481740-CA3E-430C-8DD4-032B59DCB0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6" y="840"/>
                <a:ext cx="790" cy="596"/>
              </a:xfrm>
              <a:custGeom>
                <a:avLst/>
                <a:gdLst>
                  <a:gd name="T0" fmla="*/ 0 w 790"/>
                  <a:gd name="T1" fmla="*/ 0 h 596"/>
                  <a:gd name="T2" fmla="*/ 0 w 790"/>
                  <a:gd name="T3" fmla="*/ 501 h 596"/>
                  <a:gd name="T4" fmla="*/ 0 w 790"/>
                  <a:gd name="T5" fmla="*/ 596 h 596"/>
                  <a:gd name="T6" fmla="*/ 94 w 790"/>
                  <a:gd name="T7" fmla="*/ 501 h 596"/>
                  <a:gd name="T8" fmla="*/ 790 w 790"/>
                  <a:gd name="T9" fmla="*/ 501 h 596"/>
                  <a:gd name="T10" fmla="*/ 790 w 790"/>
                  <a:gd name="T11" fmla="*/ 0 h 596"/>
                  <a:gd name="T12" fmla="*/ 0 w 790"/>
                  <a:gd name="T13" fmla="*/ 0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0" h="596">
                    <a:moveTo>
                      <a:pt x="0" y="0"/>
                    </a:moveTo>
                    <a:lnTo>
                      <a:pt x="0" y="501"/>
                    </a:lnTo>
                    <a:lnTo>
                      <a:pt x="0" y="596"/>
                    </a:lnTo>
                    <a:lnTo>
                      <a:pt x="94" y="501"/>
                    </a:lnTo>
                    <a:lnTo>
                      <a:pt x="790" y="501"/>
                    </a:lnTo>
                    <a:lnTo>
                      <a:pt x="79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58" name="Rectangle 179">
                <a:extLst>
                  <a:ext uri="{FF2B5EF4-FFF2-40B4-BE49-F238E27FC236}">
                    <a16:creationId xmlns:a16="http://schemas.microsoft.com/office/drawing/2014/main" id="{7BB49F80-2BDA-4911-8C91-C7D377FC55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9" y="970"/>
                <a:ext cx="270" cy="50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59" name="Rectangle 180">
                <a:extLst>
                  <a:ext uri="{FF2B5EF4-FFF2-40B4-BE49-F238E27FC236}">
                    <a16:creationId xmlns:a16="http://schemas.microsoft.com/office/drawing/2014/main" id="{EBABF6FD-F747-4E6B-988C-D61DBF022D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9" y="1069"/>
                <a:ext cx="89" cy="16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60" name="Rectangle 181">
                <a:extLst>
                  <a:ext uri="{FF2B5EF4-FFF2-40B4-BE49-F238E27FC236}">
                    <a16:creationId xmlns:a16="http://schemas.microsoft.com/office/drawing/2014/main" id="{447164CA-0284-4DFD-BCB4-4757A81CB5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9" y="1069"/>
                <a:ext cx="167" cy="16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61" name="Rectangle 182">
                <a:extLst>
                  <a:ext uri="{FF2B5EF4-FFF2-40B4-BE49-F238E27FC236}">
                    <a16:creationId xmlns:a16="http://schemas.microsoft.com/office/drawing/2014/main" id="{FE760BAA-F630-428D-ADA8-1BAEBA999C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7" y="1069"/>
                <a:ext cx="75" cy="16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62" name="Rectangle 183">
                <a:extLst>
                  <a:ext uri="{FF2B5EF4-FFF2-40B4-BE49-F238E27FC236}">
                    <a16:creationId xmlns:a16="http://schemas.microsoft.com/office/drawing/2014/main" id="{7292593A-274F-4EB0-AD8F-1927030932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9" y="1101"/>
                <a:ext cx="49" cy="15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63" name="Rectangle 184">
                <a:extLst>
                  <a:ext uri="{FF2B5EF4-FFF2-40B4-BE49-F238E27FC236}">
                    <a16:creationId xmlns:a16="http://schemas.microsoft.com/office/drawing/2014/main" id="{AE8818AE-57A8-4F2C-99B2-4843763926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29" y="1101"/>
                <a:ext cx="164" cy="15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64" name="Rectangle 185">
                <a:extLst>
                  <a:ext uri="{FF2B5EF4-FFF2-40B4-BE49-F238E27FC236}">
                    <a16:creationId xmlns:a16="http://schemas.microsoft.com/office/drawing/2014/main" id="{66642E22-6899-4C63-977A-FBF264CCA7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13" y="1101"/>
                <a:ext cx="119" cy="15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65" name="Rectangle 186">
                <a:extLst>
                  <a:ext uri="{FF2B5EF4-FFF2-40B4-BE49-F238E27FC236}">
                    <a16:creationId xmlns:a16="http://schemas.microsoft.com/office/drawing/2014/main" id="{8FB20F3A-C28F-46DA-9503-8CF1DA6FF3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9" y="1132"/>
                <a:ext cx="125" cy="16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66" name="Rectangle 187">
                <a:extLst>
                  <a:ext uri="{FF2B5EF4-FFF2-40B4-BE49-F238E27FC236}">
                    <a16:creationId xmlns:a16="http://schemas.microsoft.com/office/drawing/2014/main" id="{475E3C9E-65A7-44A1-87F8-54FAAF2938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5" y="1132"/>
                <a:ext cx="141" cy="16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67" name="Rectangle 188">
                <a:extLst>
                  <a:ext uri="{FF2B5EF4-FFF2-40B4-BE49-F238E27FC236}">
                    <a16:creationId xmlns:a16="http://schemas.microsoft.com/office/drawing/2014/main" id="{FA121343-6A2B-4891-B1BC-766E2497F9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7" y="1132"/>
                <a:ext cx="65" cy="16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68" name="Rectangle 189">
                <a:extLst>
                  <a:ext uri="{FF2B5EF4-FFF2-40B4-BE49-F238E27FC236}">
                    <a16:creationId xmlns:a16="http://schemas.microsoft.com/office/drawing/2014/main" id="{3448862E-6F64-4DC3-9F11-35C10559BF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9" y="1165"/>
                <a:ext cx="59" cy="15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69" name="Rectangle 190">
                <a:extLst>
                  <a:ext uri="{FF2B5EF4-FFF2-40B4-BE49-F238E27FC236}">
                    <a16:creationId xmlns:a16="http://schemas.microsoft.com/office/drawing/2014/main" id="{B68F4CF9-6CF0-4654-88B9-BF5E9B7774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38" y="1165"/>
                <a:ext cx="115" cy="15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70" name="Rectangle 191">
                <a:extLst>
                  <a:ext uri="{FF2B5EF4-FFF2-40B4-BE49-F238E27FC236}">
                    <a16:creationId xmlns:a16="http://schemas.microsoft.com/office/drawing/2014/main" id="{C2BB06DE-99DC-4140-B18C-B35442EAFB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2" y="1165"/>
                <a:ext cx="160" cy="15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71" name="Rectangle 192">
                <a:extLst>
                  <a:ext uri="{FF2B5EF4-FFF2-40B4-BE49-F238E27FC236}">
                    <a16:creationId xmlns:a16="http://schemas.microsoft.com/office/drawing/2014/main" id="{0EC195D3-F1EA-4230-A8AE-2CB6071AF8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9" y="1197"/>
                <a:ext cx="89" cy="15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72" name="Rectangle 193">
                <a:extLst>
                  <a:ext uri="{FF2B5EF4-FFF2-40B4-BE49-F238E27FC236}">
                    <a16:creationId xmlns:a16="http://schemas.microsoft.com/office/drawing/2014/main" id="{64A601DA-3E01-4C99-AB61-BE92BF9900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9" y="1197"/>
                <a:ext cx="161" cy="15"/>
              </a:xfrm>
              <a:prstGeom prst="rect">
                <a:avLst/>
              </a:pr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73" name="Oval 194">
                <a:extLst>
                  <a:ext uri="{FF2B5EF4-FFF2-40B4-BE49-F238E27FC236}">
                    <a16:creationId xmlns:a16="http://schemas.microsoft.com/office/drawing/2014/main" id="{A280121D-D983-4DAA-BBF8-28D2E8A7E2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9" y="970"/>
                <a:ext cx="244" cy="242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74" name="Freeform 195">
                <a:extLst>
                  <a:ext uri="{FF2B5EF4-FFF2-40B4-BE49-F238E27FC236}">
                    <a16:creationId xmlns:a16="http://schemas.microsoft.com/office/drawing/2014/main" id="{D498E4C2-873E-4F28-8413-CF8E666D7B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2" y="1012"/>
                <a:ext cx="120" cy="177"/>
              </a:xfrm>
              <a:custGeom>
                <a:avLst/>
                <a:gdLst>
                  <a:gd name="T0" fmla="*/ 49 w 98"/>
                  <a:gd name="T1" fmla="*/ 0 h 144"/>
                  <a:gd name="T2" fmla="*/ 49 w 98"/>
                  <a:gd name="T3" fmla="*/ 0 h 144"/>
                  <a:gd name="T4" fmla="*/ 0 w 98"/>
                  <a:gd name="T5" fmla="*/ 49 h 144"/>
                  <a:gd name="T6" fmla="*/ 0 w 98"/>
                  <a:gd name="T7" fmla="*/ 138 h 144"/>
                  <a:gd name="T8" fmla="*/ 0 w 98"/>
                  <a:gd name="T9" fmla="*/ 138 h 144"/>
                  <a:gd name="T10" fmla="*/ 0 w 98"/>
                  <a:gd name="T11" fmla="*/ 138 h 144"/>
                  <a:gd name="T12" fmla="*/ 6 w 98"/>
                  <a:gd name="T13" fmla="*/ 144 h 144"/>
                  <a:gd name="T14" fmla="*/ 92 w 98"/>
                  <a:gd name="T15" fmla="*/ 144 h 144"/>
                  <a:gd name="T16" fmla="*/ 98 w 98"/>
                  <a:gd name="T17" fmla="*/ 138 h 144"/>
                  <a:gd name="T18" fmla="*/ 98 w 98"/>
                  <a:gd name="T19" fmla="*/ 138 h 144"/>
                  <a:gd name="T20" fmla="*/ 98 w 98"/>
                  <a:gd name="T21" fmla="*/ 49 h 144"/>
                  <a:gd name="T22" fmla="*/ 49 w 98"/>
                  <a:gd name="T23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8" h="144">
                    <a:moveTo>
                      <a:pt x="49" y="0"/>
                    </a:moveTo>
                    <a:cubicBezTo>
                      <a:pt x="49" y="0"/>
                      <a:pt x="49" y="0"/>
                      <a:pt x="49" y="0"/>
                    </a:cubicBezTo>
                    <a:cubicBezTo>
                      <a:pt x="22" y="0"/>
                      <a:pt x="0" y="22"/>
                      <a:pt x="0" y="49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0" y="142"/>
                      <a:pt x="3" y="144"/>
                      <a:pt x="6" y="144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95" y="144"/>
                      <a:pt x="98" y="142"/>
                      <a:pt x="98" y="138"/>
                    </a:cubicBezTo>
                    <a:cubicBezTo>
                      <a:pt x="98" y="138"/>
                      <a:pt x="98" y="138"/>
                      <a:pt x="98" y="138"/>
                    </a:cubicBezTo>
                    <a:cubicBezTo>
                      <a:pt x="98" y="49"/>
                      <a:pt x="98" y="49"/>
                      <a:pt x="98" y="49"/>
                    </a:cubicBezTo>
                    <a:cubicBezTo>
                      <a:pt x="98" y="22"/>
                      <a:pt x="76" y="0"/>
                      <a:pt x="49" y="0"/>
                    </a:cubicBezTo>
                    <a:close/>
                  </a:path>
                </a:pathLst>
              </a:custGeom>
              <a:solidFill>
                <a:srgbClr val="4E35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75" name="Freeform 196">
                <a:extLst>
                  <a:ext uri="{FF2B5EF4-FFF2-40B4-BE49-F238E27FC236}">
                    <a16:creationId xmlns:a16="http://schemas.microsoft.com/office/drawing/2014/main" id="{A033078A-6280-42D6-8D51-DB87A7322E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4" y="1156"/>
                <a:ext cx="53" cy="50"/>
              </a:xfrm>
              <a:custGeom>
                <a:avLst/>
                <a:gdLst>
                  <a:gd name="T0" fmla="*/ 43 w 43"/>
                  <a:gd name="T1" fmla="*/ 21 h 41"/>
                  <a:gd name="T2" fmla="*/ 43 w 43"/>
                  <a:gd name="T3" fmla="*/ 24 h 41"/>
                  <a:gd name="T4" fmla="*/ 42 w 43"/>
                  <a:gd name="T5" fmla="*/ 27 h 41"/>
                  <a:gd name="T6" fmla="*/ 30 w 43"/>
                  <a:gd name="T7" fmla="*/ 41 h 41"/>
                  <a:gd name="T8" fmla="*/ 21 w 43"/>
                  <a:gd name="T9" fmla="*/ 37 h 41"/>
                  <a:gd name="T10" fmla="*/ 0 w 43"/>
                  <a:gd name="T11" fmla="*/ 24 h 41"/>
                  <a:gd name="T12" fmla="*/ 0 w 43"/>
                  <a:gd name="T13" fmla="*/ 21 h 41"/>
                  <a:gd name="T14" fmla="*/ 14 w 43"/>
                  <a:gd name="T15" fmla="*/ 1 h 41"/>
                  <a:gd name="T16" fmla="*/ 21 w 43"/>
                  <a:gd name="T17" fmla="*/ 0 h 41"/>
                  <a:gd name="T18" fmla="*/ 31 w 43"/>
                  <a:gd name="T19" fmla="*/ 2 h 41"/>
                  <a:gd name="T20" fmla="*/ 43 w 43"/>
                  <a:gd name="T2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3" h="41">
                    <a:moveTo>
                      <a:pt x="43" y="21"/>
                    </a:moveTo>
                    <a:cubicBezTo>
                      <a:pt x="43" y="22"/>
                      <a:pt x="43" y="23"/>
                      <a:pt x="43" y="24"/>
                    </a:cubicBezTo>
                    <a:cubicBezTo>
                      <a:pt x="43" y="25"/>
                      <a:pt x="42" y="26"/>
                      <a:pt x="42" y="27"/>
                    </a:cubicBezTo>
                    <a:cubicBezTo>
                      <a:pt x="40" y="33"/>
                      <a:pt x="36" y="38"/>
                      <a:pt x="30" y="41"/>
                    </a:cubicBezTo>
                    <a:cubicBezTo>
                      <a:pt x="27" y="40"/>
                      <a:pt x="24" y="39"/>
                      <a:pt x="21" y="37"/>
                    </a:cubicBezTo>
                    <a:cubicBezTo>
                      <a:pt x="14" y="34"/>
                      <a:pt x="7" y="30"/>
                      <a:pt x="0" y="24"/>
                    </a:cubicBezTo>
                    <a:cubicBezTo>
                      <a:pt x="0" y="23"/>
                      <a:pt x="0" y="22"/>
                      <a:pt x="0" y="21"/>
                    </a:cubicBezTo>
                    <a:cubicBezTo>
                      <a:pt x="0" y="12"/>
                      <a:pt x="6" y="4"/>
                      <a:pt x="14" y="1"/>
                    </a:cubicBezTo>
                    <a:cubicBezTo>
                      <a:pt x="16" y="0"/>
                      <a:pt x="19" y="0"/>
                      <a:pt x="21" y="0"/>
                    </a:cubicBezTo>
                    <a:cubicBezTo>
                      <a:pt x="25" y="0"/>
                      <a:pt x="28" y="1"/>
                      <a:pt x="31" y="2"/>
                    </a:cubicBezTo>
                    <a:cubicBezTo>
                      <a:pt x="38" y="6"/>
                      <a:pt x="43" y="13"/>
                      <a:pt x="43" y="21"/>
                    </a:cubicBezTo>
                    <a:close/>
                  </a:path>
                </a:pathLst>
              </a:custGeom>
              <a:solidFill>
                <a:srgbClr val="FBCB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76" name="Freeform 197">
                <a:extLst>
                  <a:ext uri="{FF2B5EF4-FFF2-40B4-BE49-F238E27FC236}">
                    <a16:creationId xmlns:a16="http://schemas.microsoft.com/office/drawing/2014/main" id="{ED164563-C76B-49F8-9DD6-861B557238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4" y="1181"/>
                <a:ext cx="26" cy="20"/>
              </a:xfrm>
              <a:custGeom>
                <a:avLst/>
                <a:gdLst>
                  <a:gd name="T0" fmla="*/ 21 w 21"/>
                  <a:gd name="T1" fmla="*/ 0 h 16"/>
                  <a:gd name="T2" fmla="*/ 21 w 21"/>
                  <a:gd name="T3" fmla="*/ 16 h 16"/>
                  <a:gd name="T4" fmla="*/ 0 w 21"/>
                  <a:gd name="T5" fmla="*/ 3 h 16"/>
                  <a:gd name="T6" fmla="*/ 0 w 21"/>
                  <a:gd name="T7" fmla="*/ 3 h 16"/>
                  <a:gd name="T8" fmla="*/ 0 w 21"/>
                  <a:gd name="T9" fmla="*/ 0 h 16"/>
                  <a:gd name="T10" fmla="*/ 21 w 21"/>
                  <a:gd name="T11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16">
                    <a:moveTo>
                      <a:pt x="21" y="0"/>
                    </a:moveTo>
                    <a:cubicBezTo>
                      <a:pt x="21" y="16"/>
                      <a:pt x="21" y="16"/>
                      <a:pt x="21" y="16"/>
                    </a:cubicBezTo>
                    <a:cubicBezTo>
                      <a:pt x="14" y="13"/>
                      <a:pt x="7" y="9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FBCB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77" name="Freeform 198">
                <a:extLst>
                  <a:ext uri="{FF2B5EF4-FFF2-40B4-BE49-F238E27FC236}">
                    <a16:creationId xmlns:a16="http://schemas.microsoft.com/office/drawing/2014/main" id="{AB7002C3-2360-4E56-BE04-4D7EDAB809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6" y="1156"/>
                <a:ext cx="53" cy="50"/>
              </a:xfrm>
              <a:custGeom>
                <a:avLst/>
                <a:gdLst>
                  <a:gd name="T0" fmla="*/ 43 w 43"/>
                  <a:gd name="T1" fmla="*/ 21 h 41"/>
                  <a:gd name="T2" fmla="*/ 43 w 43"/>
                  <a:gd name="T3" fmla="*/ 24 h 41"/>
                  <a:gd name="T4" fmla="*/ 21 w 43"/>
                  <a:gd name="T5" fmla="*/ 37 h 41"/>
                  <a:gd name="T6" fmla="*/ 13 w 43"/>
                  <a:gd name="T7" fmla="*/ 41 h 41"/>
                  <a:gd name="T8" fmla="*/ 1 w 43"/>
                  <a:gd name="T9" fmla="*/ 27 h 41"/>
                  <a:gd name="T10" fmla="*/ 0 w 43"/>
                  <a:gd name="T11" fmla="*/ 24 h 41"/>
                  <a:gd name="T12" fmla="*/ 0 w 43"/>
                  <a:gd name="T13" fmla="*/ 21 h 41"/>
                  <a:gd name="T14" fmla="*/ 11 w 43"/>
                  <a:gd name="T15" fmla="*/ 2 h 41"/>
                  <a:gd name="T16" fmla="*/ 21 w 43"/>
                  <a:gd name="T17" fmla="*/ 0 h 41"/>
                  <a:gd name="T18" fmla="*/ 29 w 43"/>
                  <a:gd name="T19" fmla="*/ 1 h 41"/>
                  <a:gd name="T20" fmla="*/ 43 w 43"/>
                  <a:gd name="T21" fmla="*/ 2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3" h="41">
                    <a:moveTo>
                      <a:pt x="43" y="21"/>
                    </a:moveTo>
                    <a:cubicBezTo>
                      <a:pt x="43" y="22"/>
                      <a:pt x="43" y="23"/>
                      <a:pt x="43" y="24"/>
                    </a:cubicBezTo>
                    <a:cubicBezTo>
                      <a:pt x="36" y="29"/>
                      <a:pt x="29" y="34"/>
                      <a:pt x="21" y="37"/>
                    </a:cubicBezTo>
                    <a:cubicBezTo>
                      <a:pt x="19" y="39"/>
                      <a:pt x="16" y="40"/>
                      <a:pt x="13" y="41"/>
                    </a:cubicBezTo>
                    <a:cubicBezTo>
                      <a:pt x="7" y="38"/>
                      <a:pt x="3" y="33"/>
                      <a:pt x="1" y="27"/>
                    </a:cubicBezTo>
                    <a:cubicBezTo>
                      <a:pt x="1" y="26"/>
                      <a:pt x="0" y="25"/>
                      <a:pt x="0" y="24"/>
                    </a:cubicBezTo>
                    <a:cubicBezTo>
                      <a:pt x="0" y="23"/>
                      <a:pt x="0" y="22"/>
                      <a:pt x="0" y="21"/>
                    </a:cubicBezTo>
                    <a:cubicBezTo>
                      <a:pt x="0" y="13"/>
                      <a:pt x="5" y="6"/>
                      <a:pt x="11" y="2"/>
                    </a:cubicBezTo>
                    <a:cubicBezTo>
                      <a:pt x="14" y="1"/>
                      <a:pt x="18" y="0"/>
                      <a:pt x="21" y="0"/>
                    </a:cubicBezTo>
                    <a:cubicBezTo>
                      <a:pt x="24" y="0"/>
                      <a:pt x="27" y="0"/>
                      <a:pt x="29" y="1"/>
                    </a:cubicBezTo>
                    <a:cubicBezTo>
                      <a:pt x="37" y="4"/>
                      <a:pt x="43" y="12"/>
                      <a:pt x="43" y="21"/>
                    </a:cubicBezTo>
                    <a:close/>
                  </a:path>
                </a:pathLst>
              </a:custGeom>
              <a:solidFill>
                <a:srgbClr val="FBCB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78" name="Freeform 199">
                <a:extLst>
                  <a:ext uri="{FF2B5EF4-FFF2-40B4-BE49-F238E27FC236}">
                    <a16:creationId xmlns:a16="http://schemas.microsoft.com/office/drawing/2014/main" id="{8D8BBC90-E6E2-4EDA-AA3E-4120FDE646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42" y="1181"/>
                <a:ext cx="27" cy="20"/>
              </a:xfrm>
              <a:custGeom>
                <a:avLst/>
                <a:gdLst>
                  <a:gd name="T0" fmla="*/ 22 w 22"/>
                  <a:gd name="T1" fmla="*/ 0 h 16"/>
                  <a:gd name="T2" fmla="*/ 22 w 22"/>
                  <a:gd name="T3" fmla="*/ 3 h 16"/>
                  <a:gd name="T4" fmla="*/ 22 w 22"/>
                  <a:gd name="T5" fmla="*/ 3 h 16"/>
                  <a:gd name="T6" fmla="*/ 0 w 22"/>
                  <a:gd name="T7" fmla="*/ 16 h 16"/>
                  <a:gd name="T8" fmla="*/ 0 w 22"/>
                  <a:gd name="T9" fmla="*/ 0 h 16"/>
                  <a:gd name="T10" fmla="*/ 22 w 22"/>
                  <a:gd name="T11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16">
                    <a:moveTo>
                      <a:pt x="22" y="0"/>
                    </a:moveTo>
                    <a:cubicBezTo>
                      <a:pt x="22" y="3"/>
                      <a:pt x="22" y="3"/>
                      <a:pt x="22" y="3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15" y="8"/>
                      <a:pt x="8" y="13"/>
                      <a:pt x="0" y="16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BCB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79" name="Oval 200">
                <a:extLst>
                  <a:ext uri="{FF2B5EF4-FFF2-40B4-BE49-F238E27FC236}">
                    <a16:creationId xmlns:a16="http://schemas.microsoft.com/office/drawing/2014/main" id="{07017F4C-793A-4A49-804C-DB2D69FBDA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8" y="1181"/>
                <a:ext cx="7" cy="8"/>
              </a:xfrm>
              <a:prstGeom prst="ellipse">
                <a:avLst/>
              </a:prstGeom>
              <a:solidFill>
                <a:srgbClr val="4242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80" name="Freeform 201">
                <a:extLst>
                  <a:ext uri="{FF2B5EF4-FFF2-40B4-BE49-F238E27FC236}">
                    <a16:creationId xmlns:a16="http://schemas.microsoft.com/office/drawing/2014/main" id="{BF71FADA-F04C-4CBE-B30B-A81932A8AD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0" y="1156"/>
                <a:ext cx="102" cy="56"/>
              </a:xfrm>
              <a:custGeom>
                <a:avLst/>
                <a:gdLst>
                  <a:gd name="T0" fmla="*/ 83 w 83"/>
                  <a:gd name="T1" fmla="*/ 0 h 46"/>
                  <a:gd name="T2" fmla="*/ 83 w 83"/>
                  <a:gd name="T3" fmla="*/ 37 h 46"/>
                  <a:gd name="T4" fmla="*/ 75 w 83"/>
                  <a:gd name="T5" fmla="*/ 41 h 46"/>
                  <a:gd name="T6" fmla="*/ 42 w 83"/>
                  <a:gd name="T7" fmla="*/ 46 h 46"/>
                  <a:gd name="T8" fmla="*/ 9 w 83"/>
                  <a:gd name="T9" fmla="*/ 41 h 46"/>
                  <a:gd name="T10" fmla="*/ 0 w 83"/>
                  <a:gd name="T11" fmla="*/ 37 h 46"/>
                  <a:gd name="T12" fmla="*/ 0 w 83"/>
                  <a:gd name="T13" fmla="*/ 0 h 46"/>
                  <a:gd name="T14" fmla="*/ 83 w 83"/>
                  <a:gd name="T1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46">
                    <a:moveTo>
                      <a:pt x="83" y="0"/>
                    </a:moveTo>
                    <a:cubicBezTo>
                      <a:pt x="83" y="37"/>
                      <a:pt x="83" y="37"/>
                      <a:pt x="83" y="37"/>
                    </a:cubicBezTo>
                    <a:cubicBezTo>
                      <a:pt x="81" y="39"/>
                      <a:pt x="78" y="40"/>
                      <a:pt x="75" y="41"/>
                    </a:cubicBezTo>
                    <a:cubicBezTo>
                      <a:pt x="65" y="44"/>
                      <a:pt x="54" y="46"/>
                      <a:pt x="42" y="46"/>
                    </a:cubicBezTo>
                    <a:cubicBezTo>
                      <a:pt x="30" y="46"/>
                      <a:pt x="19" y="44"/>
                      <a:pt x="9" y="41"/>
                    </a:cubicBezTo>
                    <a:cubicBezTo>
                      <a:pt x="6" y="40"/>
                      <a:pt x="3" y="39"/>
                      <a:pt x="0" y="37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9CCC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81" name="Rectangle 202">
                <a:extLst>
                  <a:ext uri="{FF2B5EF4-FFF2-40B4-BE49-F238E27FC236}">
                    <a16:creationId xmlns:a16="http://schemas.microsoft.com/office/drawing/2014/main" id="{942D2B65-C2AF-48BD-8104-0E7525BA1C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8" y="1130"/>
                <a:ext cx="27" cy="30"/>
              </a:xfrm>
              <a:prstGeom prst="rect">
                <a:avLst/>
              </a:prstGeom>
              <a:solidFill>
                <a:srgbClr val="FBCB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82" name="Freeform 203">
                <a:extLst>
                  <a:ext uri="{FF2B5EF4-FFF2-40B4-BE49-F238E27FC236}">
                    <a16:creationId xmlns:a16="http://schemas.microsoft.com/office/drawing/2014/main" id="{46A2ED01-FE0B-460B-AC3F-D32E23D2DA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8" y="1130"/>
                <a:ext cx="27" cy="22"/>
              </a:xfrm>
              <a:custGeom>
                <a:avLst/>
                <a:gdLst>
                  <a:gd name="T0" fmla="*/ 0 w 22"/>
                  <a:gd name="T1" fmla="*/ 16 h 18"/>
                  <a:gd name="T2" fmla="*/ 11 w 22"/>
                  <a:gd name="T3" fmla="*/ 18 h 18"/>
                  <a:gd name="T4" fmla="*/ 11 w 22"/>
                  <a:gd name="T5" fmla="*/ 18 h 18"/>
                  <a:gd name="T6" fmla="*/ 22 w 22"/>
                  <a:gd name="T7" fmla="*/ 16 h 18"/>
                  <a:gd name="T8" fmla="*/ 22 w 22"/>
                  <a:gd name="T9" fmla="*/ 0 h 18"/>
                  <a:gd name="T10" fmla="*/ 0 w 22"/>
                  <a:gd name="T11" fmla="*/ 0 h 18"/>
                  <a:gd name="T12" fmla="*/ 0 w 22"/>
                  <a:gd name="T13" fmla="*/ 1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18">
                    <a:moveTo>
                      <a:pt x="0" y="16"/>
                    </a:moveTo>
                    <a:cubicBezTo>
                      <a:pt x="4" y="17"/>
                      <a:pt x="7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5" y="18"/>
                      <a:pt x="18" y="17"/>
                      <a:pt x="22" y="16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F8AA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83" name="Oval 204">
                <a:extLst>
                  <a:ext uri="{FF2B5EF4-FFF2-40B4-BE49-F238E27FC236}">
                    <a16:creationId xmlns:a16="http://schemas.microsoft.com/office/drawing/2014/main" id="{7B6FA883-C1D3-421C-99EF-DB1D235E08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2" y="1071"/>
                <a:ext cx="24" cy="25"/>
              </a:xfrm>
              <a:prstGeom prst="ellipse">
                <a:avLst/>
              </a:prstGeom>
              <a:solidFill>
                <a:srgbClr val="FBCB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sp>
          <p:nvSpPr>
            <p:cNvPr id="6" name="Oval 206">
              <a:extLst>
                <a:ext uri="{FF2B5EF4-FFF2-40B4-BE49-F238E27FC236}">
                  <a16:creationId xmlns:a16="http://schemas.microsoft.com/office/drawing/2014/main" id="{47FC0917-1A8E-4E05-AD68-4E651ACC84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7" y="1077"/>
              <a:ext cx="14" cy="14"/>
            </a:xfrm>
            <a:prstGeom prst="ellipse">
              <a:avLst/>
            </a:prstGeom>
            <a:solidFill>
              <a:srgbClr val="F8AA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" name="Oval 207">
              <a:extLst>
                <a:ext uri="{FF2B5EF4-FFF2-40B4-BE49-F238E27FC236}">
                  <a16:creationId xmlns:a16="http://schemas.microsoft.com/office/drawing/2014/main" id="{BDD44DDD-E5C8-4C50-9639-453FDB50E5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8" y="1071"/>
              <a:ext cx="23" cy="25"/>
            </a:xfrm>
            <a:prstGeom prst="ellipse">
              <a:avLst/>
            </a:prstGeom>
            <a:solidFill>
              <a:srgbClr val="FBC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Oval 208">
              <a:extLst>
                <a:ext uri="{FF2B5EF4-FFF2-40B4-BE49-F238E27FC236}">
                  <a16:creationId xmlns:a16="http://schemas.microsoft.com/office/drawing/2014/main" id="{9A9A627C-AAAA-42F6-823E-A3ED808FFB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3" y="1077"/>
              <a:ext cx="13" cy="14"/>
            </a:xfrm>
            <a:prstGeom prst="ellipse">
              <a:avLst/>
            </a:prstGeom>
            <a:solidFill>
              <a:srgbClr val="F8AA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" name="Freeform 209">
              <a:extLst>
                <a:ext uri="{FF2B5EF4-FFF2-40B4-BE49-F238E27FC236}">
                  <a16:creationId xmlns:a16="http://schemas.microsoft.com/office/drawing/2014/main" id="{04924BFC-9E7A-44B4-A3EE-FAAAAA9B71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1021"/>
              <a:ext cx="104" cy="125"/>
            </a:xfrm>
            <a:custGeom>
              <a:avLst/>
              <a:gdLst>
                <a:gd name="T0" fmla="*/ 43 w 85"/>
                <a:gd name="T1" fmla="*/ 0 h 102"/>
                <a:gd name="T2" fmla="*/ 43 w 85"/>
                <a:gd name="T3" fmla="*/ 0 h 102"/>
                <a:gd name="T4" fmla="*/ 0 w 85"/>
                <a:gd name="T5" fmla="*/ 43 h 102"/>
                <a:gd name="T6" fmla="*/ 0 w 85"/>
                <a:gd name="T7" fmla="*/ 59 h 102"/>
                <a:gd name="T8" fmla="*/ 43 w 85"/>
                <a:gd name="T9" fmla="*/ 102 h 102"/>
                <a:gd name="T10" fmla="*/ 43 w 85"/>
                <a:gd name="T11" fmla="*/ 102 h 102"/>
                <a:gd name="T12" fmla="*/ 85 w 85"/>
                <a:gd name="T13" fmla="*/ 59 h 102"/>
                <a:gd name="T14" fmla="*/ 85 w 85"/>
                <a:gd name="T15" fmla="*/ 43 h 102"/>
                <a:gd name="T16" fmla="*/ 43 w 85"/>
                <a:gd name="T17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102">
                  <a:moveTo>
                    <a:pt x="43" y="0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19" y="0"/>
                    <a:pt x="0" y="19"/>
                    <a:pt x="0" y="43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83"/>
                    <a:pt x="19" y="102"/>
                    <a:pt x="43" y="102"/>
                  </a:cubicBezTo>
                  <a:cubicBezTo>
                    <a:pt x="43" y="102"/>
                    <a:pt x="43" y="102"/>
                    <a:pt x="43" y="102"/>
                  </a:cubicBezTo>
                  <a:cubicBezTo>
                    <a:pt x="66" y="102"/>
                    <a:pt x="85" y="83"/>
                    <a:pt x="85" y="59"/>
                  </a:cubicBezTo>
                  <a:cubicBezTo>
                    <a:pt x="85" y="43"/>
                    <a:pt x="85" y="43"/>
                    <a:pt x="85" y="43"/>
                  </a:cubicBezTo>
                  <a:cubicBezTo>
                    <a:pt x="85" y="19"/>
                    <a:pt x="66" y="0"/>
                    <a:pt x="43" y="0"/>
                  </a:cubicBezTo>
                  <a:close/>
                </a:path>
              </a:pathLst>
            </a:custGeom>
            <a:solidFill>
              <a:srgbClr val="FBC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" name="Oval 210">
              <a:extLst>
                <a:ext uri="{FF2B5EF4-FFF2-40B4-BE49-F238E27FC236}">
                  <a16:creationId xmlns:a16="http://schemas.microsoft.com/office/drawing/2014/main" id="{BCEBB52F-2791-4381-B7D2-0B4A22CB76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0" y="1074"/>
              <a:ext cx="13" cy="13"/>
            </a:xfrm>
            <a:prstGeom prst="ellipse">
              <a:avLst/>
            </a:prstGeom>
            <a:solidFill>
              <a:srgbClr val="2121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Oval 211">
              <a:extLst>
                <a:ext uri="{FF2B5EF4-FFF2-40B4-BE49-F238E27FC236}">
                  <a16:creationId xmlns:a16="http://schemas.microsoft.com/office/drawing/2014/main" id="{CF2F32D4-3A03-4BD0-8504-741B7759E6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9" y="1074"/>
              <a:ext cx="13" cy="13"/>
            </a:xfrm>
            <a:prstGeom prst="ellipse">
              <a:avLst/>
            </a:prstGeom>
            <a:solidFill>
              <a:srgbClr val="2121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Freeform 212">
              <a:extLst>
                <a:ext uri="{FF2B5EF4-FFF2-40B4-BE49-F238E27FC236}">
                  <a16:creationId xmlns:a16="http://schemas.microsoft.com/office/drawing/2014/main" id="{FF54CB1D-4F12-452B-9603-AF98B5B1939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3" y="1076"/>
              <a:ext cx="16" cy="28"/>
            </a:xfrm>
            <a:custGeom>
              <a:avLst/>
              <a:gdLst>
                <a:gd name="T0" fmla="*/ 13 w 13"/>
                <a:gd name="T1" fmla="*/ 17 h 23"/>
                <a:gd name="T2" fmla="*/ 7 w 13"/>
                <a:gd name="T3" fmla="*/ 23 h 23"/>
                <a:gd name="T4" fmla="*/ 0 w 13"/>
                <a:gd name="T5" fmla="*/ 17 h 23"/>
                <a:gd name="T6" fmla="*/ 5 w 13"/>
                <a:gd name="T7" fmla="*/ 2 h 23"/>
                <a:gd name="T8" fmla="*/ 9 w 13"/>
                <a:gd name="T9" fmla="*/ 2 h 23"/>
                <a:gd name="T10" fmla="*/ 13 w 13"/>
                <a:gd name="T1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23">
                  <a:moveTo>
                    <a:pt x="13" y="17"/>
                  </a:moveTo>
                  <a:cubicBezTo>
                    <a:pt x="13" y="21"/>
                    <a:pt x="10" y="23"/>
                    <a:pt x="7" y="23"/>
                  </a:cubicBezTo>
                  <a:cubicBezTo>
                    <a:pt x="3" y="23"/>
                    <a:pt x="0" y="21"/>
                    <a:pt x="0" y="17"/>
                  </a:cubicBezTo>
                  <a:cubicBezTo>
                    <a:pt x="0" y="15"/>
                    <a:pt x="3" y="7"/>
                    <a:pt x="5" y="2"/>
                  </a:cubicBezTo>
                  <a:cubicBezTo>
                    <a:pt x="6" y="0"/>
                    <a:pt x="8" y="0"/>
                    <a:pt x="9" y="2"/>
                  </a:cubicBezTo>
                  <a:cubicBezTo>
                    <a:pt x="10" y="7"/>
                    <a:pt x="13" y="15"/>
                    <a:pt x="13" y="17"/>
                  </a:cubicBezTo>
                  <a:close/>
                </a:path>
              </a:pathLst>
            </a:custGeom>
            <a:solidFill>
              <a:srgbClr val="F589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213">
              <a:extLst>
                <a:ext uri="{FF2B5EF4-FFF2-40B4-BE49-F238E27FC236}">
                  <a16:creationId xmlns:a16="http://schemas.microsoft.com/office/drawing/2014/main" id="{5D376AE0-1FD3-4978-B6B6-5F202D9401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9" y="1065"/>
              <a:ext cx="17" cy="5"/>
            </a:xfrm>
            <a:custGeom>
              <a:avLst/>
              <a:gdLst>
                <a:gd name="T0" fmla="*/ 11 w 14"/>
                <a:gd name="T1" fmla="*/ 0 h 4"/>
                <a:gd name="T2" fmla="*/ 2 w 14"/>
                <a:gd name="T3" fmla="*/ 0 h 4"/>
                <a:gd name="T4" fmla="*/ 0 w 14"/>
                <a:gd name="T5" fmla="*/ 2 h 4"/>
                <a:gd name="T6" fmla="*/ 2 w 14"/>
                <a:gd name="T7" fmla="*/ 4 h 4"/>
                <a:gd name="T8" fmla="*/ 11 w 14"/>
                <a:gd name="T9" fmla="*/ 4 h 4"/>
                <a:gd name="T10" fmla="*/ 14 w 14"/>
                <a:gd name="T11" fmla="*/ 2 h 4"/>
                <a:gd name="T12" fmla="*/ 11 w 14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4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3" y="4"/>
                    <a:pt x="14" y="3"/>
                    <a:pt x="14" y="2"/>
                  </a:cubicBezTo>
                  <a:cubicBezTo>
                    <a:pt x="14" y="1"/>
                    <a:pt x="13" y="0"/>
                    <a:pt x="11" y="0"/>
                  </a:cubicBezTo>
                  <a:close/>
                </a:path>
              </a:pathLst>
            </a:custGeom>
            <a:solidFill>
              <a:srgbClr val="4E35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4" name="Freeform 214">
              <a:extLst>
                <a:ext uri="{FF2B5EF4-FFF2-40B4-BE49-F238E27FC236}">
                  <a16:creationId xmlns:a16="http://schemas.microsoft.com/office/drawing/2014/main" id="{2C3B8BAE-BFB3-40BB-9544-EFCE9C436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8" y="1065"/>
              <a:ext cx="17" cy="5"/>
            </a:xfrm>
            <a:custGeom>
              <a:avLst/>
              <a:gdLst>
                <a:gd name="T0" fmla="*/ 11 w 14"/>
                <a:gd name="T1" fmla="*/ 0 h 4"/>
                <a:gd name="T2" fmla="*/ 2 w 14"/>
                <a:gd name="T3" fmla="*/ 0 h 4"/>
                <a:gd name="T4" fmla="*/ 0 w 14"/>
                <a:gd name="T5" fmla="*/ 2 h 4"/>
                <a:gd name="T6" fmla="*/ 2 w 14"/>
                <a:gd name="T7" fmla="*/ 4 h 4"/>
                <a:gd name="T8" fmla="*/ 11 w 14"/>
                <a:gd name="T9" fmla="*/ 4 h 4"/>
                <a:gd name="T10" fmla="*/ 14 w 14"/>
                <a:gd name="T11" fmla="*/ 2 h 4"/>
                <a:gd name="T12" fmla="*/ 11 w 14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4">
                  <a:moveTo>
                    <a:pt x="1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3" y="4"/>
                    <a:pt x="14" y="3"/>
                    <a:pt x="14" y="2"/>
                  </a:cubicBezTo>
                  <a:cubicBezTo>
                    <a:pt x="14" y="1"/>
                    <a:pt x="13" y="0"/>
                    <a:pt x="11" y="0"/>
                  </a:cubicBezTo>
                  <a:close/>
                </a:path>
              </a:pathLst>
            </a:custGeom>
            <a:solidFill>
              <a:srgbClr val="4E35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5" name="Freeform 215">
              <a:extLst>
                <a:ext uri="{FF2B5EF4-FFF2-40B4-BE49-F238E27FC236}">
                  <a16:creationId xmlns:a16="http://schemas.microsoft.com/office/drawing/2014/main" id="{592AA2BC-909D-4EF0-ABDA-9702266B5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4" y="1059"/>
              <a:ext cx="17" cy="17"/>
            </a:xfrm>
            <a:custGeom>
              <a:avLst/>
              <a:gdLst>
                <a:gd name="T0" fmla="*/ 14 w 14"/>
                <a:gd name="T1" fmla="*/ 0 h 14"/>
                <a:gd name="T2" fmla="*/ 14 w 14"/>
                <a:gd name="T3" fmla="*/ 5 h 14"/>
                <a:gd name="T4" fmla="*/ 4 w 14"/>
                <a:gd name="T5" fmla="*/ 14 h 14"/>
                <a:gd name="T6" fmla="*/ 4 w 14"/>
                <a:gd name="T7" fmla="*/ 14 h 14"/>
                <a:gd name="T8" fmla="*/ 1 w 14"/>
                <a:gd name="T9" fmla="*/ 11 h 14"/>
                <a:gd name="T10" fmla="*/ 0 w 14"/>
                <a:gd name="T11" fmla="*/ 0 h 14"/>
                <a:gd name="T12" fmla="*/ 14 w 14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14" y="0"/>
                  </a:moveTo>
                  <a:cubicBezTo>
                    <a:pt x="14" y="5"/>
                    <a:pt x="14" y="5"/>
                    <a:pt x="14" y="5"/>
                  </a:cubicBezTo>
                  <a:cubicBezTo>
                    <a:pt x="9" y="5"/>
                    <a:pt x="5" y="9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3" y="14"/>
                    <a:pt x="2" y="12"/>
                    <a:pt x="1" y="1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4E35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216">
              <a:extLst>
                <a:ext uri="{FF2B5EF4-FFF2-40B4-BE49-F238E27FC236}">
                  <a16:creationId xmlns:a16="http://schemas.microsoft.com/office/drawing/2014/main" id="{36916BB8-A90C-4CD6-9705-5EE1763726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5" y="1012"/>
              <a:ext cx="117" cy="53"/>
            </a:xfrm>
            <a:custGeom>
              <a:avLst/>
              <a:gdLst>
                <a:gd name="T0" fmla="*/ 46 w 95"/>
                <a:gd name="T1" fmla="*/ 0 h 43"/>
                <a:gd name="T2" fmla="*/ 46 w 95"/>
                <a:gd name="T3" fmla="*/ 0 h 43"/>
                <a:gd name="T4" fmla="*/ 0 w 95"/>
                <a:gd name="T5" fmla="*/ 32 h 43"/>
                <a:gd name="T6" fmla="*/ 3 w 95"/>
                <a:gd name="T7" fmla="*/ 43 h 43"/>
                <a:gd name="T8" fmla="*/ 42 w 95"/>
                <a:gd name="T9" fmla="*/ 43 h 43"/>
                <a:gd name="T10" fmla="*/ 46 w 95"/>
                <a:gd name="T11" fmla="*/ 27 h 43"/>
                <a:gd name="T12" fmla="*/ 50 w 95"/>
                <a:gd name="T13" fmla="*/ 43 h 43"/>
                <a:gd name="T14" fmla="*/ 95 w 95"/>
                <a:gd name="T15" fmla="*/ 43 h 43"/>
                <a:gd name="T16" fmla="*/ 46 w 95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5" h="43">
                  <a:moveTo>
                    <a:pt x="46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5" y="0"/>
                    <a:pt x="7" y="13"/>
                    <a:pt x="0" y="32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2" y="19"/>
                    <a:pt x="71" y="0"/>
                    <a:pt x="46" y="0"/>
                  </a:cubicBezTo>
                  <a:close/>
                </a:path>
              </a:pathLst>
            </a:custGeom>
            <a:solidFill>
              <a:srgbClr val="4E35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7" name="Freeform 217">
              <a:extLst>
                <a:ext uri="{FF2B5EF4-FFF2-40B4-BE49-F238E27FC236}">
                  <a16:creationId xmlns:a16="http://schemas.microsoft.com/office/drawing/2014/main" id="{0E6C8674-4380-40EF-BFD6-05D077E3D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2" y="1059"/>
              <a:ext cx="17" cy="17"/>
            </a:xfrm>
            <a:custGeom>
              <a:avLst/>
              <a:gdLst>
                <a:gd name="T0" fmla="*/ 0 w 14"/>
                <a:gd name="T1" fmla="*/ 0 h 14"/>
                <a:gd name="T2" fmla="*/ 0 w 14"/>
                <a:gd name="T3" fmla="*/ 5 h 14"/>
                <a:gd name="T4" fmla="*/ 9 w 14"/>
                <a:gd name="T5" fmla="*/ 14 h 14"/>
                <a:gd name="T6" fmla="*/ 9 w 14"/>
                <a:gd name="T7" fmla="*/ 14 h 14"/>
                <a:gd name="T8" fmla="*/ 12 w 14"/>
                <a:gd name="T9" fmla="*/ 11 h 14"/>
                <a:gd name="T10" fmla="*/ 14 w 14"/>
                <a:gd name="T11" fmla="*/ 0 h 14"/>
                <a:gd name="T12" fmla="*/ 0 w 14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0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5" y="5"/>
                    <a:pt x="9" y="9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1" y="14"/>
                    <a:pt x="12" y="12"/>
                    <a:pt x="12" y="11"/>
                  </a:cubicBezTo>
                  <a:cubicBezTo>
                    <a:pt x="14" y="0"/>
                    <a:pt x="14" y="0"/>
                    <a:pt x="1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E35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8" name="Oval 218">
              <a:extLst>
                <a:ext uri="{FF2B5EF4-FFF2-40B4-BE49-F238E27FC236}">
                  <a16:creationId xmlns:a16="http://schemas.microsoft.com/office/drawing/2014/main" id="{1AE188C9-3EDE-4DDF-AB40-5914BAF599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4" y="1091"/>
              <a:ext cx="8" cy="7"/>
            </a:xfrm>
            <a:prstGeom prst="ellipse">
              <a:avLst/>
            </a:prstGeom>
            <a:solidFill>
              <a:srgbClr val="E64A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9" name="Oval 219">
              <a:extLst>
                <a:ext uri="{FF2B5EF4-FFF2-40B4-BE49-F238E27FC236}">
                  <a16:creationId xmlns:a16="http://schemas.microsoft.com/office/drawing/2014/main" id="{BC130AAF-426B-49C6-9BF9-BC3D8F149D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2" y="1091"/>
              <a:ext cx="7" cy="7"/>
            </a:xfrm>
            <a:prstGeom prst="ellipse">
              <a:avLst/>
            </a:prstGeom>
            <a:solidFill>
              <a:srgbClr val="E64A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0" name="Oval 220">
              <a:extLst>
                <a:ext uri="{FF2B5EF4-FFF2-40B4-BE49-F238E27FC236}">
                  <a16:creationId xmlns:a16="http://schemas.microsoft.com/office/drawing/2014/main" id="{D5366249-E5D5-4B6A-B98C-EDFA4F9E1F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7" y="1091"/>
              <a:ext cx="9" cy="8"/>
            </a:xfrm>
            <a:prstGeom prst="ellipse">
              <a:avLst/>
            </a:prstGeom>
            <a:solidFill>
              <a:srgbClr val="EF9A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1" name="Oval 221">
              <a:extLst>
                <a:ext uri="{FF2B5EF4-FFF2-40B4-BE49-F238E27FC236}">
                  <a16:creationId xmlns:a16="http://schemas.microsoft.com/office/drawing/2014/main" id="{5D38C662-8A2E-4781-BFC9-C2B294A64E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6" y="1091"/>
              <a:ext cx="10" cy="8"/>
            </a:xfrm>
            <a:prstGeom prst="ellipse">
              <a:avLst/>
            </a:prstGeom>
            <a:solidFill>
              <a:srgbClr val="EF9A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2" name="Freeform 222">
              <a:extLst>
                <a:ext uri="{FF2B5EF4-FFF2-40B4-BE49-F238E27FC236}">
                  <a16:creationId xmlns:a16="http://schemas.microsoft.com/office/drawing/2014/main" id="{52421F29-9047-4170-90CF-22C1E943A9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2" y="1156"/>
              <a:ext cx="78" cy="37"/>
            </a:xfrm>
            <a:custGeom>
              <a:avLst/>
              <a:gdLst>
                <a:gd name="T0" fmla="*/ 32 w 63"/>
                <a:gd name="T1" fmla="*/ 31 h 31"/>
                <a:gd name="T2" fmla="*/ 63 w 63"/>
                <a:gd name="T3" fmla="*/ 0 h 31"/>
                <a:gd name="T4" fmla="*/ 0 w 63"/>
                <a:gd name="T5" fmla="*/ 0 h 31"/>
                <a:gd name="T6" fmla="*/ 32 w 63"/>
                <a:gd name="T7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31">
                  <a:moveTo>
                    <a:pt x="32" y="31"/>
                  </a:moveTo>
                  <a:cubicBezTo>
                    <a:pt x="49" y="31"/>
                    <a:pt x="63" y="17"/>
                    <a:pt x="6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"/>
                    <a:pt x="14" y="31"/>
                    <a:pt x="32" y="31"/>
                  </a:cubicBezTo>
                  <a:close/>
                </a:path>
              </a:pathLst>
            </a:custGeom>
            <a:solidFill>
              <a:srgbClr val="FBC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3" name="Rectangle 223">
              <a:extLst>
                <a:ext uri="{FF2B5EF4-FFF2-40B4-BE49-F238E27FC236}">
                  <a16:creationId xmlns:a16="http://schemas.microsoft.com/office/drawing/2014/main" id="{CF9C173E-5263-4698-83C2-77882A56C7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7" y="2253"/>
              <a:ext cx="340" cy="46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4" name="Rectangle 224">
              <a:extLst>
                <a:ext uri="{FF2B5EF4-FFF2-40B4-BE49-F238E27FC236}">
                  <a16:creationId xmlns:a16="http://schemas.microsoft.com/office/drawing/2014/main" id="{1C186045-07AB-48D9-B03A-9ED31177D7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7" y="2343"/>
              <a:ext cx="51" cy="15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5" name="Rectangle 225">
              <a:extLst>
                <a:ext uri="{FF2B5EF4-FFF2-40B4-BE49-F238E27FC236}">
                  <a16:creationId xmlns:a16="http://schemas.microsoft.com/office/drawing/2014/main" id="{F1C17D62-A752-4662-B5DE-A232CBDB94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5" y="2343"/>
              <a:ext cx="151" cy="15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6" name="Rectangle 226">
              <a:extLst>
                <a:ext uri="{FF2B5EF4-FFF2-40B4-BE49-F238E27FC236}">
                  <a16:creationId xmlns:a16="http://schemas.microsoft.com/office/drawing/2014/main" id="{321F1A76-F75B-43E7-AEE2-9365EB2672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4" y="2343"/>
              <a:ext cx="103" cy="15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7" name="Rectangle 227">
              <a:extLst>
                <a:ext uri="{FF2B5EF4-FFF2-40B4-BE49-F238E27FC236}">
                  <a16:creationId xmlns:a16="http://schemas.microsoft.com/office/drawing/2014/main" id="{B420B14E-7C47-4E57-B11E-D1242B5CC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7" y="2372"/>
              <a:ext cx="124" cy="15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8" name="Rectangle 228">
              <a:extLst>
                <a:ext uri="{FF2B5EF4-FFF2-40B4-BE49-F238E27FC236}">
                  <a16:creationId xmlns:a16="http://schemas.microsoft.com/office/drawing/2014/main" id="{CB192BB3-A5DA-4B5C-AC6B-722A7FE11A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0" y="2372"/>
              <a:ext cx="133" cy="15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9" name="Rectangle 229">
              <a:extLst>
                <a:ext uri="{FF2B5EF4-FFF2-40B4-BE49-F238E27FC236}">
                  <a16:creationId xmlns:a16="http://schemas.microsoft.com/office/drawing/2014/main" id="{D1151933-D6A1-41D6-8B56-2F9009337C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2" y="2372"/>
              <a:ext cx="45" cy="15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0" name="Rectangle 230">
              <a:extLst>
                <a:ext uri="{FF2B5EF4-FFF2-40B4-BE49-F238E27FC236}">
                  <a16:creationId xmlns:a16="http://schemas.microsoft.com/office/drawing/2014/main" id="{5EC8AE75-E116-4433-81D1-0D5537BBAF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7" y="2402"/>
              <a:ext cx="81" cy="14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" name="Rectangle 231">
              <a:extLst>
                <a:ext uri="{FF2B5EF4-FFF2-40B4-BE49-F238E27FC236}">
                  <a16:creationId xmlns:a16="http://schemas.microsoft.com/office/drawing/2014/main" id="{63241321-3BF7-4983-9E94-F3A3AB5078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7" y="2402"/>
              <a:ext cx="66" cy="14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2" name="Rectangle 232">
              <a:extLst>
                <a:ext uri="{FF2B5EF4-FFF2-40B4-BE49-F238E27FC236}">
                  <a16:creationId xmlns:a16="http://schemas.microsoft.com/office/drawing/2014/main" id="{ED3D685C-89EB-4A58-8AD9-49A62EC1D8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0" y="2402"/>
              <a:ext cx="157" cy="14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3" name="Rectangle 233">
              <a:extLst>
                <a:ext uri="{FF2B5EF4-FFF2-40B4-BE49-F238E27FC236}">
                  <a16:creationId xmlns:a16="http://schemas.microsoft.com/office/drawing/2014/main" id="{3CBEF9E7-2C61-48E6-9BD9-CE4129ABA8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7" y="2431"/>
              <a:ext cx="53" cy="14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4" name="Rectangle 234">
              <a:extLst>
                <a:ext uri="{FF2B5EF4-FFF2-40B4-BE49-F238E27FC236}">
                  <a16:creationId xmlns:a16="http://schemas.microsoft.com/office/drawing/2014/main" id="{A0E5F7D0-71CA-477F-87AE-A21EC53D61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0" y="2431"/>
              <a:ext cx="154" cy="14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5" name="Rectangle 235">
              <a:extLst>
                <a:ext uri="{FF2B5EF4-FFF2-40B4-BE49-F238E27FC236}">
                  <a16:creationId xmlns:a16="http://schemas.microsoft.com/office/drawing/2014/main" id="{5AC3098B-6A03-4860-83C5-E993D9343E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4" y="2431"/>
              <a:ext cx="93" cy="14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6" name="Rectangle 236">
              <a:extLst>
                <a:ext uri="{FF2B5EF4-FFF2-40B4-BE49-F238E27FC236}">
                  <a16:creationId xmlns:a16="http://schemas.microsoft.com/office/drawing/2014/main" id="{953960FE-DF70-4CC7-97EE-0133B34148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7" y="2460"/>
              <a:ext cx="133" cy="14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7" name="Rectangle 237">
              <a:extLst>
                <a:ext uri="{FF2B5EF4-FFF2-40B4-BE49-F238E27FC236}">
                  <a16:creationId xmlns:a16="http://schemas.microsoft.com/office/drawing/2014/main" id="{659C7CF9-76B0-4F13-91E5-D9FC278618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8" y="2460"/>
              <a:ext cx="96" cy="14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8" name="Rectangle 238">
              <a:extLst>
                <a:ext uri="{FF2B5EF4-FFF2-40B4-BE49-F238E27FC236}">
                  <a16:creationId xmlns:a16="http://schemas.microsoft.com/office/drawing/2014/main" id="{6951E421-0FFE-4132-A7BD-AEC01DA53A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8" y="1027"/>
              <a:ext cx="508" cy="83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" name="Rectangle 239">
              <a:extLst>
                <a:ext uri="{FF2B5EF4-FFF2-40B4-BE49-F238E27FC236}">
                  <a16:creationId xmlns:a16="http://schemas.microsoft.com/office/drawing/2014/main" id="{5C4D4C0B-68C4-4D2B-B45F-B0E8260DCB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1" y="1535"/>
              <a:ext cx="340" cy="46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" name="Rectangle 240">
              <a:extLst>
                <a:ext uri="{FF2B5EF4-FFF2-40B4-BE49-F238E27FC236}">
                  <a16:creationId xmlns:a16="http://schemas.microsoft.com/office/drawing/2014/main" id="{452A2B6E-52BF-4946-8966-EEB315E148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1" y="1625"/>
              <a:ext cx="50" cy="15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" name="Rectangle 241">
              <a:extLst>
                <a:ext uri="{FF2B5EF4-FFF2-40B4-BE49-F238E27FC236}">
                  <a16:creationId xmlns:a16="http://schemas.microsoft.com/office/drawing/2014/main" id="{02BF0CF6-6CEC-42F9-AA3D-C70171546F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0" y="1625"/>
              <a:ext cx="150" cy="15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" name="Rectangle 242">
              <a:extLst>
                <a:ext uri="{FF2B5EF4-FFF2-40B4-BE49-F238E27FC236}">
                  <a16:creationId xmlns:a16="http://schemas.microsoft.com/office/drawing/2014/main" id="{7C8717BE-E233-4655-9206-E09488F073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8" y="1625"/>
              <a:ext cx="103" cy="15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" name="Rectangle 243">
              <a:extLst>
                <a:ext uri="{FF2B5EF4-FFF2-40B4-BE49-F238E27FC236}">
                  <a16:creationId xmlns:a16="http://schemas.microsoft.com/office/drawing/2014/main" id="{2F4A4A6B-319E-43F6-96DC-3A0032CE8D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1" y="1654"/>
              <a:ext cx="124" cy="15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4" name="Rectangle 244">
              <a:extLst>
                <a:ext uri="{FF2B5EF4-FFF2-40B4-BE49-F238E27FC236}">
                  <a16:creationId xmlns:a16="http://schemas.microsoft.com/office/drawing/2014/main" id="{C5A4A2A0-6E2D-4765-9395-ED50F856F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3" y="1654"/>
              <a:ext cx="135" cy="15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5" name="Rectangle 245">
              <a:extLst>
                <a:ext uri="{FF2B5EF4-FFF2-40B4-BE49-F238E27FC236}">
                  <a16:creationId xmlns:a16="http://schemas.microsoft.com/office/drawing/2014/main" id="{6B68D708-786F-48F0-96F1-D7A6AE7BFA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7" y="1654"/>
              <a:ext cx="44" cy="15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6" name="Rectangle 246">
              <a:extLst>
                <a:ext uri="{FF2B5EF4-FFF2-40B4-BE49-F238E27FC236}">
                  <a16:creationId xmlns:a16="http://schemas.microsoft.com/office/drawing/2014/main" id="{DE3DBBF1-814A-4259-BB97-DA1BEABE03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1" y="1684"/>
              <a:ext cx="82" cy="15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" name="Rectangle 247">
              <a:extLst>
                <a:ext uri="{FF2B5EF4-FFF2-40B4-BE49-F238E27FC236}">
                  <a16:creationId xmlns:a16="http://schemas.microsoft.com/office/drawing/2014/main" id="{A64ADA63-4C0F-4654-81F7-CDD575CDF0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684"/>
              <a:ext cx="65" cy="15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" name="Rectangle 248">
              <a:extLst>
                <a:ext uri="{FF2B5EF4-FFF2-40B4-BE49-F238E27FC236}">
                  <a16:creationId xmlns:a16="http://schemas.microsoft.com/office/drawing/2014/main" id="{923C0777-EBA7-4015-9E03-9DC74711EC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5" y="1684"/>
              <a:ext cx="156" cy="15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" name="Rectangle 249">
              <a:extLst>
                <a:ext uri="{FF2B5EF4-FFF2-40B4-BE49-F238E27FC236}">
                  <a16:creationId xmlns:a16="http://schemas.microsoft.com/office/drawing/2014/main" id="{E554BD7A-A588-40B1-AD42-A8CC716984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1" y="1713"/>
              <a:ext cx="54" cy="14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Rectangle 250">
              <a:extLst>
                <a:ext uri="{FF2B5EF4-FFF2-40B4-BE49-F238E27FC236}">
                  <a16:creationId xmlns:a16="http://schemas.microsoft.com/office/drawing/2014/main" id="{4A2E6185-6882-489A-9E5A-40757CCC95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3" y="1713"/>
              <a:ext cx="156" cy="14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1" name="Rectangle 251">
              <a:extLst>
                <a:ext uri="{FF2B5EF4-FFF2-40B4-BE49-F238E27FC236}">
                  <a16:creationId xmlns:a16="http://schemas.microsoft.com/office/drawing/2014/main" id="{9BDE17A2-13EF-4E34-BC28-EA5311DE36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8" y="1713"/>
              <a:ext cx="93" cy="14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2" name="Rectangle 252">
              <a:extLst>
                <a:ext uri="{FF2B5EF4-FFF2-40B4-BE49-F238E27FC236}">
                  <a16:creationId xmlns:a16="http://schemas.microsoft.com/office/drawing/2014/main" id="{85A769A4-A699-4F7E-8F31-BA9A790237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1" y="1743"/>
              <a:ext cx="133" cy="13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3" name="Rectangle 253">
              <a:extLst>
                <a:ext uri="{FF2B5EF4-FFF2-40B4-BE49-F238E27FC236}">
                  <a16:creationId xmlns:a16="http://schemas.microsoft.com/office/drawing/2014/main" id="{D99988A4-9831-4073-BB3D-DA8C27DB5D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2" y="1743"/>
              <a:ext cx="97" cy="13"/>
            </a:xfrm>
            <a:prstGeom prst="rect">
              <a:avLst/>
            </a:prstGeom>
            <a:solidFill>
              <a:srgbClr val="BDBD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4" name="Oval 254">
              <a:extLst>
                <a:ext uri="{FF2B5EF4-FFF2-40B4-BE49-F238E27FC236}">
                  <a16:creationId xmlns:a16="http://schemas.microsoft.com/office/drawing/2014/main" id="{3D55D535-1DC3-4438-B54A-98445924F1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1" y="1129"/>
              <a:ext cx="340" cy="33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5" name="Freeform 255">
              <a:extLst>
                <a:ext uri="{FF2B5EF4-FFF2-40B4-BE49-F238E27FC236}">
                  <a16:creationId xmlns:a16="http://schemas.microsoft.com/office/drawing/2014/main" id="{79CAEAA2-EA56-4377-9D84-91511B46E6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" y="1189"/>
              <a:ext cx="162" cy="223"/>
            </a:xfrm>
            <a:custGeom>
              <a:avLst/>
              <a:gdLst>
                <a:gd name="T0" fmla="*/ 66 w 132"/>
                <a:gd name="T1" fmla="*/ 0 h 183"/>
                <a:gd name="T2" fmla="*/ 66 w 132"/>
                <a:gd name="T3" fmla="*/ 0 h 183"/>
                <a:gd name="T4" fmla="*/ 0 w 132"/>
                <a:gd name="T5" fmla="*/ 66 h 183"/>
                <a:gd name="T6" fmla="*/ 0 w 132"/>
                <a:gd name="T7" fmla="*/ 117 h 183"/>
                <a:gd name="T8" fmla="*/ 66 w 132"/>
                <a:gd name="T9" fmla="*/ 183 h 183"/>
                <a:gd name="T10" fmla="*/ 66 w 132"/>
                <a:gd name="T11" fmla="*/ 183 h 183"/>
                <a:gd name="T12" fmla="*/ 132 w 132"/>
                <a:gd name="T13" fmla="*/ 117 h 183"/>
                <a:gd name="T14" fmla="*/ 132 w 132"/>
                <a:gd name="T15" fmla="*/ 66 h 183"/>
                <a:gd name="T16" fmla="*/ 66 w 132"/>
                <a:gd name="T1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183">
                  <a:moveTo>
                    <a:pt x="66" y="0"/>
                  </a:moveTo>
                  <a:cubicBezTo>
                    <a:pt x="66" y="0"/>
                    <a:pt x="66" y="0"/>
                    <a:pt x="66" y="0"/>
                  </a:cubicBezTo>
                  <a:cubicBezTo>
                    <a:pt x="29" y="0"/>
                    <a:pt x="0" y="29"/>
                    <a:pt x="0" y="66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53"/>
                    <a:pt x="29" y="183"/>
                    <a:pt x="66" y="183"/>
                  </a:cubicBezTo>
                  <a:cubicBezTo>
                    <a:pt x="66" y="183"/>
                    <a:pt x="66" y="183"/>
                    <a:pt x="66" y="183"/>
                  </a:cubicBezTo>
                  <a:cubicBezTo>
                    <a:pt x="102" y="183"/>
                    <a:pt x="132" y="153"/>
                    <a:pt x="132" y="117"/>
                  </a:cubicBezTo>
                  <a:cubicBezTo>
                    <a:pt x="132" y="66"/>
                    <a:pt x="132" y="66"/>
                    <a:pt x="132" y="66"/>
                  </a:cubicBezTo>
                  <a:cubicBezTo>
                    <a:pt x="132" y="29"/>
                    <a:pt x="102" y="0"/>
                    <a:pt x="66" y="0"/>
                  </a:cubicBezTo>
                  <a:close/>
                </a:path>
              </a:pathLst>
            </a:custGeom>
            <a:solidFill>
              <a:srgbClr val="4E35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6" name="Rectangle 256">
              <a:extLst>
                <a:ext uri="{FF2B5EF4-FFF2-40B4-BE49-F238E27FC236}">
                  <a16:creationId xmlns:a16="http://schemas.microsoft.com/office/drawing/2014/main" id="{41A3BC7B-F6FF-4D96-A41D-1F615B33C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3" y="1335"/>
              <a:ext cx="36" cy="47"/>
            </a:xfrm>
            <a:prstGeom prst="rect">
              <a:avLst/>
            </a:prstGeom>
            <a:solidFill>
              <a:srgbClr val="FBC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7" name="Freeform 257">
              <a:extLst>
                <a:ext uri="{FF2B5EF4-FFF2-40B4-BE49-F238E27FC236}">
                  <a16:creationId xmlns:a16="http://schemas.microsoft.com/office/drawing/2014/main" id="{06659C7B-314E-4380-A005-190B28DC79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" y="1337"/>
              <a:ext cx="36" cy="28"/>
            </a:xfrm>
            <a:custGeom>
              <a:avLst/>
              <a:gdLst>
                <a:gd name="T0" fmla="*/ 0 w 29"/>
                <a:gd name="T1" fmla="*/ 21 h 23"/>
                <a:gd name="T2" fmla="*/ 15 w 29"/>
                <a:gd name="T3" fmla="*/ 23 h 23"/>
                <a:gd name="T4" fmla="*/ 15 w 29"/>
                <a:gd name="T5" fmla="*/ 23 h 23"/>
                <a:gd name="T6" fmla="*/ 29 w 29"/>
                <a:gd name="T7" fmla="*/ 21 h 23"/>
                <a:gd name="T8" fmla="*/ 29 w 29"/>
                <a:gd name="T9" fmla="*/ 0 h 23"/>
                <a:gd name="T10" fmla="*/ 0 w 29"/>
                <a:gd name="T11" fmla="*/ 0 h 23"/>
                <a:gd name="T12" fmla="*/ 0 w 29"/>
                <a:gd name="T13" fmla="*/ 2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3">
                  <a:moveTo>
                    <a:pt x="0" y="21"/>
                  </a:moveTo>
                  <a:cubicBezTo>
                    <a:pt x="5" y="22"/>
                    <a:pt x="10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20" y="23"/>
                    <a:pt x="25" y="22"/>
                    <a:pt x="29" y="2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"/>
                  </a:lnTo>
                  <a:close/>
                </a:path>
              </a:pathLst>
            </a:custGeom>
            <a:solidFill>
              <a:srgbClr val="F8AA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8" name="Oval 258">
              <a:extLst>
                <a:ext uri="{FF2B5EF4-FFF2-40B4-BE49-F238E27FC236}">
                  <a16:creationId xmlns:a16="http://schemas.microsoft.com/office/drawing/2014/main" id="{20D09CDA-AF09-4640-8E5F-081CC3A22D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6" y="1257"/>
              <a:ext cx="32" cy="32"/>
            </a:xfrm>
            <a:prstGeom prst="ellipse">
              <a:avLst/>
            </a:prstGeom>
            <a:solidFill>
              <a:srgbClr val="FBC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9" name="Oval 259">
              <a:extLst>
                <a:ext uri="{FF2B5EF4-FFF2-40B4-BE49-F238E27FC236}">
                  <a16:creationId xmlns:a16="http://schemas.microsoft.com/office/drawing/2014/main" id="{B69009B0-1B6B-4F70-B4CA-36774AE869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3" y="1264"/>
              <a:ext cx="17" cy="19"/>
            </a:xfrm>
            <a:prstGeom prst="ellipse">
              <a:avLst/>
            </a:prstGeom>
            <a:solidFill>
              <a:srgbClr val="F8AA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0" name="Oval 260">
              <a:extLst>
                <a:ext uri="{FF2B5EF4-FFF2-40B4-BE49-F238E27FC236}">
                  <a16:creationId xmlns:a16="http://schemas.microsoft.com/office/drawing/2014/main" id="{39D86C08-441B-478D-A43E-86D966FF51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5" y="1257"/>
              <a:ext cx="33" cy="32"/>
            </a:xfrm>
            <a:prstGeom prst="ellipse">
              <a:avLst/>
            </a:prstGeom>
            <a:solidFill>
              <a:srgbClr val="FBC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1" name="Oval 261">
              <a:extLst>
                <a:ext uri="{FF2B5EF4-FFF2-40B4-BE49-F238E27FC236}">
                  <a16:creationId xmlns:a16="http://schemas.microsoft.com/office/drawing/2014/main" id="{6FA24FA4-1C2A-4F34-BB6F-A3829BEE2A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2" y="1264"/>
              <a:ext cx="18" cy="19"/>
            </a:xfrm>
            <a:prstGeom prst="ellipse">
              <a:avLst/>
            </a:prstGeom>
            <a:solidFill>
              <a:srgbClr val="F8AA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2" name="Freeform 262">
              <a:extLst>
                <a:ext uri="{FF2B5EF4-FFF2-40B4-BE49-F238E27FC236}">
                  <a16:creationId xmlns:a16="http://schemas.microsoft.com/office/drawing/2014/main" id="{ACB5B92D-441D-49C2-A5B7-F8CBBD1A6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0" y="1201"/>
              <a:ext cx="142" cy="156"/>
            </a:xfrm>
            <a:custGeom>
              <a:avLst/>
              <a:gdLst>
                <a:gd name="T0" fmla="*/ 58 w 115"/>
                <a:gd name="T1" fmla="*/ 0 h 128"/>
                <a:gd name="T2" fmla="*/ 58 w 115"/>
                <a:gd name="T3" fmla="*/ 0 h 128"/>
                <a:gd name="T4" fmla="*/ 0 w 115"/>
                <a:gd name="T5" fmla="*/ 57 h 128"/>
                <a:gd name="T6" fmla="*/ 0 w 115"/>
                <a:gd name="T7" fmla="*/ 70 h 128"/>
                <a:gd name="T8" fmla="*/ 58 w 115"/>
                <a:gd name="T9" fmla="*/ 128 h 128"/>
                <a:gd name="T10" fmla="*/ 58 w 115"/>
                <a:gd name="T11" fmla="*/ 128 h 128"/>
                <a:gd name="T12" fmla="*/ 115 w 115"/>
                <a:gd name="T13" fmla="*/ 70 h 128"/>
                <a:gd name="T14" fmla="*/ 115 w 115"/>
                <a:gd name="T15" fmla="*/ 57 h 128"/>
                <a:gd name="T16" fmla="*/ 58 w 115"/>
                <a:gd name="T17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5" h="128"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6" y="0"/>
                    <a:pt x="0" y="25"/>
                    <a:pt x="0" y="57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102"/>
                    <a:pt x="26" y="128"/>
                    <a:pt x="58" y="128"/>
                  </a:cubicBezTo>
                  <a:cubicBezTo>
                    <a:pt x="58" y="128"/>
                    <a:pt x="58" y="128"/>
                    <a:pt x="58" y="128"/>
                  </a:cubicBezTo>
                  <a:cubicBezTo>
                    <a:pt x="89" y="128"/>
                    <a:pt x="115" y="102"/>
                    <a:pt x="115" y="70"/>
                  </a:cubicBezTo>
                  <a:cubicBezTo>
                    <a:pt x="115" y="57"/>
                    <a:pt x="115" y="57"/>
                    <a:pt x="115" y="57"/>
                  </a:cubicBezTo>
                  <a:cubicBezTo>
                    <a:pt x="115" y="25"/>
                    <a:pt x="89" y="0"/>
                    <a:pt x="58" y="0"/>
                  </a:cubicBezTo>
                  <a:close/>
                </a:path>
              </a:pathLst>
            </a:custGeom>
            <a:solidFill>
              <a:srgbClr val="FBC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3" name="Oval 263">
              <a:extLst>
                <a:ext uri="{FF2B5EF4-FFF2-40B4-BE49-F238E27FC236}">
                  <a16:creationId xmlns:a16="http://schemas.microsoft.com/office/drawing/2014/main" id="{B7697CE5-C6F8-4084-83C6-6FE4C8B167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7" y="1284"/>
              <a:ext cx="13" cy="11"/>
            </a:xfrm>
            <a:prstGeom prst="ellipse">
              <a:avLst/>
            </a:prstGeom>
            <a:solidFill>
              <a:srgbClr val="EF9A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4" name="Oval 264">
              <a:extLst>
                <a:ext uri="{FF2B5EF4-FFF2-40B4-BE49-F238E27FC236}">
                  <a16:creationId xmlns:a16="http://schemas.microsoft.com/office/drawing/2014/main" id="{B3020761-AA3E-4D66-8B23-B886618F3E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4" y="1264"/>
              <a:ext cx="15" cy="38"/>
            </a:xfrm>
            <a:prstGeom prst="ellipse">
              <a:avLst/>
            </a:prstGeom>
            <a:solidFill>
              <a:srgbClr val="F589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5" name="Oval 265">
              <a:extLst>
                <a:ext uri="{FF2B5EF4-FFF2-40B4-BE49-F238E27FC236}">
                  <a16:creationId xmlns:a16="http://schemas.microsoft.com/office/drawing/2014/main" id="{7CB3BE06-5D54-487A-B315-0C47F7E6FB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4" y="1257"/>
              <a:ext cx="23" cy="22"/>
            </a:xfrm>
            <a:prstGeom prst="ellipse">
              <a:avLst/>
            </a:prstGeom>
            <a:solidFill>
              <a:srgbClr val="2121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6" name="Oval 266">
              <a:extLst>
                <a:ext uri="{FF2B5EF4-FFF2-40B4-BE49-F238E27FC236}">
                  <a16:creationId xmlns:a16="http://schemas.microsoft.com/office/drawing/2014/main" id="{085DAF1A-913E-4F8F-8E73-8242BF625F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6" y="1257"/>
              <a:ext cx="24" cy="22"/>
            </a:xfrm>
            <a:prstGeom prst="ellipse">
              <a:avLst/>
            </a:prstGeom>
            <a:solidFill>
              <a:srgbClr val="2121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7" name="Oval 267">
              <a:extLst>
                <a:ext uri="{FF2B5EF4-FFF2-40B4-BE49-F238E27FC236}">
                  <a16:creationId xmlns:a16="http://schemas.microsoft.com/office/drawing/2014/main" id="{942E4124-BC85-4986-A9A6-6E56D5320B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4" y="1284"/>
              <a:ext cx="11" cy="11"/>
            </a:xfrm>
            <a:prstGeom prst="ellipse">
              <a:avLst/>
            </a:prstGeom>
            <a:solidFill>
              <a:srgbClr val="EF9A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8" name="Freeform 268">
              <a:extLst>
                <a:ext uri="{FF2B5EF4-FFF2-40B4-BE49-F238E27FC236}">
                  <a16:creationId xmlns:a16="http://schemas.microsoft.com/office/drawing/2014/main" id="{3CDE8072-DCBF-4BC4-AE0E-4DCBE0E19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2" y="1195"/>
              <a:ext cx="140" cy="67"/>
            </a:xfrm>
            <a:custGeom>
              <a:avLst/>
              <a:gdLst>
                <a:gd name="T0" fmla="*/ 114 w 114"/>
                <a:gd name="T1" fmla="*/ 30 h 55"/>
                <a:gd name="T2" fmla="*/ 114 w 114"/>
                <a:gd name="T3" fmla="*/ 55 h 55"/>
                <a:gd name="T4" fmla="*/ 57 w 114"/>
                <a:gd name="T5" fmla="*/ 18 h 55"/>
                <a:gd name="T6" fmla="*/ 0 w 114"/>
                <a:gd name="T7" fmla="*/ 55 h 55"/>
                <a:gd name="T8" fmla="*/ 0 w 114"/>
                <a:gd name="T9" fmla="*/ 30 h 55"/>
                <a:gd name="T10" fmla="*/ 13 w 114"/>
                <a:gd name="T11" fmla="*/ 13 h 55"/>
                <a:gd name="T12" fmla="*/ 35 w 114"/>
                <a:gd name="T13" fmla="*/ 0 h 55"/>
                <a:gd name="T14" fmla="*/ 79 w 114"/>
                <a:gd name="T15" fmla="*/ 0 h 55"/>
                <a:gd name="T16" fmla="*/ 100 w 114"/>
                <a:gd name="T17" fmla="*/ 13 h 55"/>
                <a:gd name="T18" fmla="*/ 114 w 114"/>
                <a:gd name="T19" fmla="*/ 3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55">
                  <a:moveTo>
                    <a:pt x="114" y="30"/>
                  </a:moveTo>
                  <a:cubicBezTo>
                    <a:pt x="114" y="55"/>
                    <a:pt x="114" y="55"/>
                    <a:pt x="114" y="55"/>
                  </a:cubicBezTo>
                  <a:cubicBezTo>
                    <a:pt x="76" y="55"/>
                    <a:pt x="57" y="18"/>
                    <a:pt x="57" y="18"/>
                  </a:cubicBezTo>
                  <a:cubicBezTo>
                    <a:pt x="57" y="18"/>
                    <a:pt x="38" y="55"/>
                    <a:pt x="0" y="5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3" y="24"/>
                    <a:pt x="8" y="18"/>
                    <a:pt x="13" y="13"/>
                  </a:cubicBezTo>
                  <a:cubicBezTo>
                    <a:pt x="19" y="8"/>
                    <a:pt x="27" y="3"/>
                    <a:pt x="35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87" y="3"/>
                    <a:pt x="94" y="8"/>
                    <a:pt x="100" y="13"/>
                  </a:cubicBezTo>
                  <a:cubicBezTo>
                    <a:pt x="106" y="18"/>
                    <a:pt x="110" y="24"/>
                    <a:pt x="114" y="30"/>
                  </a:cubicBezTo>
                  <a:close/>
                </a:path>
              </a:pathLst>
            </a:custGeom>
            <a:solidFill>
              <a:srgbClr val="4E35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9" name="Rectangle 269">
              <a:extLst>
                <a:ext uri="{FF2B5EF4-FFF2-40B4-BE49-F238E27FC236}">
                  <a16:creationId xmlns:a16="http://schemas.microsoft.com/office/drawing/2014/main" id="{9116DBCD-1845-4014-9245-46EC08E07B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9" y="1378"/>
              <a:ext cx="91" cy="49"/>
            </a:xfrm>
            <a:prstGeom prst="rect">
              <a:avLst/>
            </a:prstGeom>
            <a:solidFill>
              <a:srgbClr val="FBC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0" name="Freeform 270">
              <a:extLst>
                <a:ext uri="{FF2B5EF4-FFF2-40B4-BE49-F238E27FC236}">
                  <a16:creationId xmlns:a16="http://schemas.microsoft.com/office/drawing/2014/main" id="{3B26F033-914C-4824-95A0-F60B2FBE9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5" y="1378"/>
              <a:ext cx="132" cy="89"/>
            </a:xfrm>
            <a:custGeom>
              <a:avLst/>
              <a:gdLst>
                <a:gd name="T0" fmla="*/ 107 w 107"/>
                <a:gd name="T1" fmla="*/ 0 h 73"/>
                <a:gd name="T2" fmla="*/ 107 w 107"/>
                <a:gd name="T3" fmla="*/ 62 h 73"/>
                <a:gd name="T4" fmla="*/ 54 w 107"/>
                <a:gd name="T5" fmla="*/ 73 h 73"/>
                <a:gd name="T6" fmla="*/ 0 w 107"/>
                <a:gd name="T7" fmla="*/ 62 h 73"/>
                <a:gd name="T8" fmla="*/ 0 w 107"/>
                <a:gd name="T9" fmla="*/ 0 h 73"/>
                <a:gd name="T10" fmla="*/ 30 w 107"/>
                <a:gd name="T11" fmla="*/ 0 h 73"/>
                <a:gd name="T12" fmla="*/ 78 w 107"/>
                <a:gd name="T13" fmla="*/ 0 h 73"/>
                <a:gd name="T14" fmla="*/ 107 w 107"/>
                <a:gd name="T1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3">
                  <a:moveTo>
                    <a:pt x="107" y="0"/>
                  </a:moveTo>
                  <a:cubicBezTo>
                    <a:pt x="107" y="62"/>
                    <a:pt x="107" y="62"/>
                    <a:pt x="107" y="62"/>
                  </a:cubicBezTo>
                  <a:cubicBezTo>
                    <a:pt x="91" y="69"/>
                    <a:pt x="73" y="73"/>
                    <a:pt x="54" y="73"/>
                  </a:cubicBezTo>
                  <a:cubicBezTo>
                    <a:pt x="35" y="73"/>
                    <a:pt x="17" y="69"/>
                    <a:pt x="0" y="6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43" y="13"/>
                    <a:pt x="65" y="13"/>
                    <a:pt x="78" y="0"/>
                  </a:cubicBezTo>
                  <a:lnTo>
                    <a:pt x="107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1" name="Rectangle 271">
              <a:extLst>
                <a:ext uri="{FF2B5EF4-FFF2-40B4-BE49-F238E27FC236}">
                  <a16:creationId xmlns:a16="http://schemas.microsoft.com/office/drawing/2014/main" id="{EBDEF64E-1498-47A9-86AF-E50932F232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3" y="1247"/>
              <a:ext cx="9" cy="99"/>
            </a:xfrm>
            <a:prstGeom prst="rect">
              <a:avLst/>
            </a:prstGeom>
            <a:solidFill>
              <a:srgbClr val="4E35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2" name="Rectangle 272">
              <a:extLst>
                <a:ext uri="{FF2B5EF4-FFF2-40B4-BE49-F238E27FC236}">
                  <a16:creationId xmlns:a16="http://schemas.microsoft.com/office/drawing/2014/main" id="{1D315BB7-D8C1-4615-B45D-1BB01BC36F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0" y="1247"/>
              <a:ext cx="9" cy="99"/>
            </a:xfrm>
            <a:prstGeom prst="rect">
              <a:avLst/>
            </a:prstGeom>
            <a:solidFill>
              <a:srgbClr val="4E35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3" name="Oval 273">
              <a:extLst>
                <a:ext uri="{FF2B5EF4-FFF2-40B4-BE49-F238E27FC236}">
                  <a16:creationId xmlns:a16="http://schemas.microsoft.com/office/drawing/2014/main" id="{8F2E2078-0B12-4716-940B-C3C0B783E1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1" y="1378"/>
              <a:ext cx="69" cy="6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4" name="Freeform 274">
              <a:extLst>
                <a:ext uri="{FF2B5EF4-FFF2-40B4-BE49-F238E27FC236}">
                  <a16:creationId xmlns:a16="http://schemas.microsoft.com/office/drawing/2014/main" id="{5528121E-F4D7-4BB3-B9C3-57DBD81DCAD2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" y="1412"/>
              <a:ext cx="34" cy="42"/>
            </a:xfrm>
            <a:custGeom>
              <a:avLst/>
              <a:gdLst>
                <a:gd name="T0" fmla="*/ 28 w 28"/>
                <a:gd name="T1" fmla="*/ 0 h 34"/>
                <a:gd name="T2" fmla="*/ 28 w 28"/>
                <a:gd name="T3" fmla="*/ 34 h 34"/>
                <a:gd name="T4" fmla="*/ 0 w 28"/>
                <a:gd name="T5" fmla="*/ 18 h 34"/>
                <a:gd name="T6" fmla="*/ 0 w 28"/>
                <a:gd name="T7" fmla="*/ 0 h 34"/>
                <a:gd name="T8" fmla="*/ 28 w 28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4">
                  <a:moveTo>
                    <a:pt x="28" y="0"/>
                  </a:moveTo>
                  <a:cubicBezTo>
                    <a:pt x="28" y="34"/>
                    <a:pt x="28" y="34"/>
                    <a:pt x="28" y="34"/>
                  </a:cubicBezTo>
                  <a:cubicBezTo>
                    <a:pt x="18" y="30"/>
                    <a:pt x="9" y="25"/>
                    <a:pt x="0" y="18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5" name="Oval 275">
              <a:extLst>
                <a:ext uri="{FF2B5EF4-FFF2-40B4-BE49-F238E27FC236}">
                  <a16:creationId xmlns:a16="http://schemas.microsoft.com/office/drawing/2014/main" id="{E5395296-9D04-4D1A-BA50-7E6419BC62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2" y="1378"/>
              <a:ext cx="70" cy="6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6" name="Freeform 276">
              <a:extLst>
                <a:ext uri="{FF2B5EF4-FFF2-40B4-BE49-F238E27FC236}">
                  <a16:creationId xmlns:a16="http://schemas.microsoft.com/office/drawing/2014/main" id="{63968E82-A9F8-4E14-B7EB-47235793FC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7" y="1412"/>
              <a:ext cx="35" cy="42"/>
            </a:xfrm>
            <a:custGeom>
              <a:avLst/>
              <a:gdLst>
                <a:gd name="T0" fmla="*/ 29 w 29"/>
                <a:gd name="T1" fmla="*/ 0 h 34"/>
                <a:gd name="T2" fmla="*/ 29 w 29"/>
                <a:gd name="T3" fmla="*/ 18 h 34"/>
                <a:gd name="T4" fmla="*/ 0 w 29"/>
                <a:gd name="T5" fmla="*/ 34 h 34"/>
                <a:gd name="T6" fmla="*/ 0 w 29"/>
                <a:gd name="T7" fmla="*/ 0 h 34"/>
                <a:gd name="T8" fmla="*/ 29 w 29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4">
                  <a:moveTo>
                    <a:pt x="29" y="0"/>
                  </a:moveTo>
                  <a:cubicBezTo>
                    <a:pt x="29" y="18"/>
                    <a:pt x="29" y="18"/>
                    <a:pt x="29" y="18"/>
                  </a:cubicBezTo>
                  <a:cubicBezTo>
                    <a:pt x="20" y="25"/>
                    <a:pt x="11" y="30"/>
                    <a:pt x="0" y="34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7" name="Freeform 277">
              <a:extLst>
                <a:ext uri="{FF2B5EF4-FFF2-40B4-BE49-F238E27FC236}">
                  <a16:creationId xmlns:a16="http://schemas.microsoft.com/office/drawing/2014/main" id="{B9A21CD5-F4D6-4244-82B3-23E812E5A8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0" y="965"/>
              <a:ext cx="281" cy="373"/>
            </a:xfrm>
            <a:custGeom>
              <a:avLst/>
              <a:gdLst>
                <a:gd name="T0" fmla="*/ 0 w 281"/>
                <a:gd name="T1" fmla="*/ 0 h 373"/>
                <a:gd name="T2" fmla="*/ 0 w 281"/>
                <a:gd name="T3" fmla="*/ 280 h 373"/>
                <a:gd name="T4" fmla="*/ 0 w 281"/>
                <a:gd name="T5" fmla="*/ 373 h 373"/>
                <a:gd name="T6" fmla="*/ 94 w 281"/>
                <a:gd name="T7" fmla="*/ 280 h 373"/>
                <a:gd name="T8" fmla="*/ 281 w 281"/>
                <a:gd name="T9" fmla="*/ 280 h 373"/>
                <a:gd name="T10" fmla="*/ 281 w 281"/>
                <a:gd name="T11" fmla="*/ 0 h 373"/>
                <a:gd name="T12" fmla="*/ 0 w 281"/>
                <a:gd name="T13" fmla="*/ 0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1" h="373">
                  <a:moveTo>
                    <a:pt x="0" y="0"/>
                  </a:moveTo>
                  <a:lnTo>
                    <a:pt x="0" y="280"/>
                  </a:lnTo>
                  <a:lnTo>
                    <a:pt x="0" y="373"/>
                  </a:lnTo>
                  <a:lnTo>
                    <a:pt x="94" y="280"/>
                  </a:lnTo>
                  <a:lnTo>
                    <a:pt x="281" y="280"/>
                  </a:lnTo>
                  <a:lnTo>
                    <a:pt x="28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8" name="Freeform 278">
              <a:extLst>
                <a:ext uri="{FF2B5EF4-FFF2-40B4-BE49-F238E27FC236}">
                  <a16:creationId xmlns:a16="http://schemas.microsoft.com/office/drawing/2014/main" id="{6749F402-6308-4151-A8AA-206596017B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0" y="1037"/>
              <a:ext cx="161" cy="143"/>
            </a:xfrm>
            <a:custGeom>
              <a:avLst/>
              <a:gdLst>
                <a:gd name="T0" fmla="*/ 117 w 131"/>
                <a:gd name="T1" fmla="*/ 14 h 117"/>
                <a:gd name="T2" fmla="*/ 66 w 131"/>
                <a:gd name="T3" fmla="*/ 14 h 117"/>
                <a:gd name="T4" fmla="*/ 15 w 131"/>
                <a:gd name="T5" fmla="*/ 14 h 117"/>
                <a:gd name="T6" fmla="*/ 15 w 131"/>
                <a:gd name="T7" fmla="*/ 65 h 117"/>
                <a:gd name="T8" fmla="*/ 66 w 131"/>
                <a:gd name="T9" fmla="*/ 117 h 117"/>
                <a:gd name="T10" fmla="*/ 117 w 131"/>
                <a:gd name="T11" fmla="*/ 65 h 117"/>
                <a:gd name="T12" fmla="*/ 117 w 131"/>
                <a:gd name="T13" fmla="*/ 14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117">
                  <a:moveTo>
                    <a:pt x="117" y="14"/>
                  </a:moveTo>
                  <a:cubicBezTo>
                    <a:pt x="103" y="0"/>
                    <a:pt x="80" y="0"/>
                    <a:pt x="66" y="14"/>
                  </a:cubicBezTo>
                  <a:cubicBezTo>
                    <a:pt x="52" y="0"/>
                    <a:pt x="29" y="0"/>
                    <a:pt x="15" y="14"/>
                  </a:cubicBezTo>
                  <a:cubicBezTo>
                    <a:pt x="0" y="28"/>
                    <a:pt x="0" y="51"/>
                    <a:pt x="15" y="65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31" y="51"/>
                    <a:pt x="131" y="28"/>
                    <a:pt x="117" y="14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9" name="Freeform 279">
              <a:extLst>
                <a:ext uri="{FF2B5EF4-FFF2-40B4-BE49-F238E27FC236}">
                  <a16:creationId xmlns:a16="http://schemas.microsoft.com/office/drawing/2014/main" id="{869EA264-7438-4029-BFA4-8D32C6AF90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" y="2567"/>
              <a:ext cx="375" cy="280"/>
            </a:xfrm>
            <a:custGeom>
              <a:avLst/>
              <a:gdLst>
                <a:gd name="T0" fmla="*/ 281 w 375"/>
                <a:gd name="T1" fmla="*/ 0 h 280"/>
                <a:gd name="T2" fmla="*/ 0 w 375"/>
                <a:gd name="T3" fmla="*/ 0 h 280"/>
                <a:gd name="T4" fmla="*/ 0 w 375"/>
                <a:gd name="T5" fmla="*/ 280 h 280"/>
                <a:gd name="T6" fmla="*/ 281 w 375"/>
                <a:gd name="T7" fmla="*/ 280 h 280"/>
                <a:gd name="T8" fmla="*/ 281 w 375"/>
                <a:gd name="T9" fmla="*/ 93 h 280"/>
                <a:gd name="T10" fmla="*/ 375 w 375"/>
                <a:gd name="T11" fmla="*/ 0 h 280"/>
                <a:gd name="T12" fmla="*/ 281 w 375"/>
                <a:gd name="T13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5" h="280">
                  <a:moveTo>
                    <a:pt x="281" y="0"/>
                  </a:moveTo>
                  <a:lnTo>
                    <a:pt x="0" y="0"/>
                  </a:lnTo>
                  <a:lnTo>
                    <a:pt x="0" y="280"/>
                  </a:lnTo>
                  <a:lnTo>
                    <a:pt x="281" y="280"/>
                  </a:lnTo>
                  <a:lnTo>
                    <a:pt x="281" y="93"/>
                  </a:lnTo>
                  <a:lnTo>
                    <a:pt x="375" y="0"/>
                  </a:lnTo>
                  <a:lnTo>
                    <a:pt x="28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0" name="Freeform 280">
              <a:extLst>
                <a:ext uri="{FF2B5EF4-FFF2-40B4-BE49-F238E27FC236}">
                  <a16:creationId xmlns:a16="http://schemas.microsoft.com/office/drawing/2014/main" id="{AF785E16-7DCD-40F8-8471-1FCA9F1D7C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1" y="2619"/>
              <a:ext cx="174" cy="174"/>
            </a:xfrm>
            <a:custGeom>
              <a:avLst/>
              <a:gdLst>
                <a:gd name="T0" fmla="*/ 0 w 142"/>
                <a:gd name="T1" fmla="*/ 71 h 142"/>
                <a:gd name="T2" fmla="*/ 142 w 142"/>
                <a:gd name="T3" fmla="*/ 71 h 142"/>
                <a:gd name="T4" fmla="*/ 10 w 142"/>
                <a:gd name="T5" fmla="*/ 76 h 142"/>
                <a:gd name="T6" fmla="*/ 32 w 142"/>
                <a:gd name="T7" fmla="*/ 99 h 142"/>
                <a:gd name="T8" fmla="*/ 10 w 142"/>
                <a:gd name="T9" fmla="*/ 76 h 142"/>
                <a:gd name="T10" fmla="*/ 76 w 142"/>
                <a:gd name="T11" fmla="*/ 11 h 142"/>
                <a:gd name="T12" fmla="*/ 76 w 142"/>
                <a:gd name="T13" fmla="*/ 33 h 142"/>
                <a:gd name="T14" fmla="*/ 103 w 142"/>
                <a:gd name="T15" fmla="*/ 66 h 142"/>
                <a:gd name="T16" fmla="*/ 76 w 142"/>
                <a:gd name="T17" fmla="*/ 43 h 142"/>
                <a:gd name="T18" fmla="*/ 66 w 142"/>
                <a:gd name="T19" fmla="*/ 11 h 142"/>
                <a:gd name="T20" fmla="*/ 46 w 142"/>
                <a:gd name="T21" fmla="*/ 33 h 142"/>
                <a:gd name="T22" fmla="*/ 66 w 142"/>
                <a:gd name="T23" fmla="*/ 43 h 142"/>
                <a:gd name="T24" fmla="*/ 39 w 142"/>
                <a:gd name="T25" fmla="*/ 66 h 142"/>
                <a:gd name="T26" fmla="*/ 66 w 142"/>
                <a:gd name="T27" fmla="*/ 43 h 142"/>
                <a:gd name="T28" fmla="*/ 10 w 142"/>
                <a:gd name="T29" fmla="*/ 66 h 142"/>
                <a:gd name="T30" fmla="*/ 32 w 142"/>
                <a:gd name="T31" fmla="*/ 43 h 142"/>
                <a:gd name="T32" fmla="*/ 39 w 142"/>
                <a:gd name="T33" fmla="*/ 76 h 142"/>
                <a:gd name="T34" fmla="*/ 66 w 142"/>
                <a:gd name="T35" fmla="*/ 99 h 142"/>
                <a:gd name="T36" fmla="*/ 39 w 142"/>
                <a:gd name="T37" fmla="*/ 76 h 142"/>
                <a:gd name="T38" fmla="*/ 66 w 142"/>
                <a:gd name="T39" fmla="*/ 131 h 142"/>
                <a:gd name="T40" fmla="*/ 66 w 142"/>
                <a:gd name="T41" fmla="*/ 109 h 142"/>
                <a:gd name="T42" fmla="*/ 76 w 142"/>
                <a:gd name="T43" fmla="*/ 109 h 142"/>
                <a:gd name="T44" fmla="*/ 76 w 142"/>
                <a:gd name="T45" fmla="*/ 131 h 142"/>
                <a:gd name="T46" fmla="*/ 76 w 142"/>
                <a:gd name="T47" fmla="*/ 76 h 142"/>
                <a:gd name="T48" fmla="*/ 100 w 142"/>
                <a:gd name="T49" fmla="*/ 99 h 142"/>
                <a:gd name="T50" fmla="*/ 113 w 142"/>
                <a:gd name="T51" fmla="*/ 76 h 142"/>
                <a:gd name="T52" fmla="*/ 125 w 142"/>
                <a:gd name="T53" fmla="*/ 99 h 142"/>
                <a:gd name="T54" fmla="*/ 113 w 142"/>
                <a:gd name="T55" fmla="*/ 76 h 142"/>
                <a:gd name="T56" fmla="*/ 110 w 142"/>
                <a:gd name="T57" fmla="*/ 43 h 142"/>
                <a:gd name="T58" fmla="*/ 132 w 142"/>
                <a:gd name="T59" fmla="*/ 66 h 142"/>
                <a:gd name="T60" fmla="*/ 119 w 142"/>
                <a:gd name="T61" fmla="*/ 33 h 142"/>
                <a:gd name="T62" fmla="*/ 98 w 142"/>
                <a:gd name="T63" fmla="*/ 17 h 142"/>
                <a:gd name="T64" fmla="*/ 43 w 142"/>
                <a:gd name="T65" fmla="*/ 17 h 142"/>
                <a:gd name="T66" fmla="*/ 23 w 142"/>
                <a:gd name="T67" fmla="*/ 33 h 142"/>
                <a:gd name="T68" fmla="*/ 23 w 142"/>
                <a:gd name="T69" fmla="*/ 109 h 142"/>
                <a:gd name="T70" fmla="*/ 43 w 142"/>
                <a:gd name="T71" fmla="*/ 126 h 142"/>
                <a:gd name="T72" fmla="*/ 98 w 142"/>
                <a:gd name="T73" fmla="*/ 126 h 142"/>
                <a:gd name="T74" fmla="*/ 119 w 142"/>
                <a:gd name="T75" fmla="*/ 10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2" h="142">
                  <a:moveTo>
                    <a:pt x="71" y="0"/>
                  </a:moveTo>
                  <a:cubicBezTo>
                    <a:pt x="32" y="0"/>
                    <a:pt x="0" y="32"/>
                    <a:pt x="0" y="71"/>
                  </a:cubicBezTo>
                  <a:cubicBezTo>
                    <a:pt x="0" y="110"/>
                    <a:pt x="32" y="142"/>
                    <a:pt x="71" y="142"/>
                  </a:cubicBezTo>
                  <a:cubicBezTo>
                    <a:pt x="110" y="142"/>
                    <a:pt x="142" y="110"/>
                    <a:pt x="142" y="71"/>
                  </a:cubicBezTo>
                  <a:cubicBezTo>
                    <a:pt x="142" y="32"/>
                    <a:pt x="110" y="0"/>
                    <a:pt x="71" y="0"/>
                  </a:cubicBezTo>
                  <a:close/>
                  <a:moveTo>
                    <a:pt x="10" y="76"/>
                  </a:moveTo>
                  <a:cubicBezTo>
                    <a:pt x="29" y="76"/>
                    <a:pt x="29" y="76"/>
                    <a:pt x="29" y="76"/>
                  </a:cubicBezTo>
                  <a:cubicBezTo>
                    <a:pt x="29" y="84"/>
                    <a:pt x="30" y="92"/>
                    <a:pt x="32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3" y="92"/>
                    <a:pt x="11" y="84"/>
                    <a:pt x="10" y="76"/>
                  </a:cubicBezTo>
                  <a:close/>
                  <a:moveTo>
                    <a:pt x="76" y="33"/>
                  </a:moveTo>
                  <a:cubicBezTo>
                    <a:pt x="76" y="11"/>
                    <a:pt x="76" y="11"/>
                    <a:pt x="76" y="11"/>
                  </a:cubicBezTo>
                  <a:cubicBezTo>
                    <a:pt x="84" y="13"/>
                    <a:pt x="91" y="22"/>
                    <a:pt x="96" y="33"/>
                  </a:cubicBezTo>
                  <a:lnTo>
                    <a:pt x="76" y="33"/>
                  </a:lnTo>
                  <a:close/>
                  <a:moveTo>
                    <a:pt x="100" y="43"/>
                  </a:moveTo>
                  <a:cubicBezTo>
                    <a:pt x="102" y="50"/>
                    <a:pt x="103" y="58"/>
                    <a:pt x="103" y="66"/>
                  </a:cubicBezTo>
                  <a:cubicBezTo>
                    <a:pt x="76" y="66"/>
                    <a:pt x="76" y="66"/>
                    <a:pt x="76" y="66"/>
                  </a:cubicBezTo>
                  <a:cubicBezTo>
                    <a:pt x="76" y="43"/>
                    <a:pt x="76" y="43"/>
                    <a:pt x="76" y="43"/>
                  </a:cubicBezTo>
                  <a:lnTo>
                    <a:pt x="100" y="43"/>
                  </a:lnTo>
                  <a:close/>
                  <a:moveTo>
                    <a:pt x="66" y="11"/>
                  </a:moveTo>
                  <a:cubicBezTo>
                    <a:pt x="66" y="33"/>
                    <a:pt x="66" y="33"/>
                    <a:pt x="66" y="33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51" y="22"/>
                    <a:pt x="58" y="13"/>
                    <a:pt x="66" y="11"/>
                  </a:cubicBezTo>
                  <a:close/>
                  <a:moveTo>
                    <a:pt x="66" y="43"/>
                  </a:moveTo>
                  <a:cubicBezTo>
                    <a:pt x="66" y="66"/>
                    <a:pt x="66" y="66"/>
                    <a:pt x="66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9" y="58"/>
                    <a:pt x="40" y="50"/>
                    <a:pt x="42" y="43"/>
                  </a:cubicBezTo>
                  <a:lnTo>
                    <a:pt x="66" y="43"/>
                  </a:lnTo>
                  <a:close/>
                  <a:moveTo>
                    <a:pt x="29" y="66"/>
                  </a:moveTo>
                  <a:cubicBezTo>
                    <a:pt x="10" y="66"/>
                    <a:pt x="10" y="66"/>
                    <a:pt x="10" y="66"/>
                  </a:cubicBezTo>
                  <a:cubicBezTo>
                    <a:pt x="11" y="58"/>
                    <a:pt x="13" y="50"/>
                    <a:pt x="17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0" y="50"/>
                    <a:pt x="29" y="58"/>
                    <a:pt x="29" y="66"/>
                  </a:cubicBezTo>
                  <a:close/>
                  <a:moveTo>
                    <a:pt x="39" y="76"/>
                  </a:moveTo>
                  <a:cubicBezTo>
                    <a:pt x="66" y="76"/>
                    <a:pt x="66" y="76"/>
                    <a:pt x="66" y="76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40" y="92"/>
                    <a:pt x="39" y="84"/>
                    <a:pt x="39" y="76"/>
                  </a:cubicBezTo>
                  <a:close/>
                  <a:moveTo>
                    <a:pt x="66" y="109"/>
                  </a:moveTo>
                  <a:cubicBezTo>
                    <a:pt x="66" y="131"/>
                    <a:pt x="66" y="131"/>
                    <a:pt x="66" y="131"/>
                  </a:cubicBezTo>
                  <a:cubicBezTo>
                    <a:pt x="58" y="129"/>
                    <a:pt x="51" y="121"/>
                    <a:pt x="46" y="109"/>
                  </a:cubicBezTo>
                  <a:lnTo>
                    <a:pt x="66" y="109"/>
                  </a:lnTo>
                  <a:close/>
                  <a:moveTo>
                    <a:pt x="76" y="131"/>
                  </a:moveTo>
                  <a:cubicBezTo>
                    <a:pt x="76" y="109"/>
                    <a:pt x="76" y="109"/>
                    <a:pt x="76" y="109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1" y="121"/>
                    <a:pt x="84" y="129"/>
                    <a:pt x="76" y="131"/>
                  </a:cubicBezTo>
                  <a:close/>
                  <a:moveTo>
                    <a:pt x="76" y="99"/>
                  </a:moveTo>
                  <a:cubicBezTo>
                    <a:pt x="76" y="76"/>
                    <a:pt x="76" y="76"/>
                    <a:pt x="76" y="76"/>
                  </a:cubicBezTo>
                  <a:cubicBezTo>
                    <a:pt x="103" y="76"/>
                    <a:pt x="103" y="76"/>
                    <a:pt x="103" y="76"/>
                  </a:cubicBezTo>
                  <a:cubicBezTo>
                    <a:pt x="103" y="84"/>
                    <a:pt x="102" y="92"/>
                    <a:pt x="100" y="99"/>
                  </a:cubicBezTo>
                  <a:lnTo>
                    <a:pt x="76" y="99"/>
                  </a:lnTo>
                  <a:close/>
                  <a:moveTo>
                    <a:pt x="113" y="76"/>
                  </a:moveTo>
                  <a:cubicBezTo>
                    <a:pt x="132" y="76"/>
                    <a:pt x="132" y="76"/>
                    <a:pt x="132" y="76"/>
                  </a:cubicBezTo>
                  <a:cubicBezTo>
                    <a:pt x="131" y="84"/>
                    <a:pt x="129" y="92"/>
                    <a:pt x="125" y="99"/>
                  </a:cubicBezTo>
                  <a:cubicBezTo>
                    <a:pt x="110" y="99"/>
                    <a:pt x="110" y="99"/>
                    <a:pt x="110" y="99"/>
                  </a:cubicBezTo>
                  <a:cubicBezTo>
                    <a:pt x="112" y="92"/>
                    <a:pt x="113" y="84"/>
                    <a:pt x="113" y="76"/>
                  </a:cubicBezTo>
                  <a:close/>
                  <a:moveTo>
                    <a:pt x="113" y="66"/>
                  </a:moveTo>
                  <a:cubicBezTo>
                    <a:pt x="113" y="58"/>
                    <a:pt x="112" y="50"/>
                    <a:pt x="110" y="43"/>
                  </a:cubicBezTo>
                  <a:cubicBezTo>
                    <a:pt x="125" y="43"/>
                    <a:pt x="125" y="43"/>
                    <a:pt x="125" y="43"/>
                  </a:cubicBezTo>
                  <a:cubicBezTo>
                    <a:pt x="129" y="50"/>
                    <a:pt x="131" y="58"/>
                    <a:pt x="132" y="66"/>
                  </a:cubicBezTo>
                  <a:lnTo>
                    <a:pt x="113" y="66"/>
                  </a:lnTo>
                  <a:close/>
                  <a:moveTo>
                    <a:pt x="119" y="33"/>
                  </a:moveTo>
                  <a:cubicBezTo>
                    <a:pt x="107" y="33"/>
                    <a:pt x="107" y="33"/>
                    <a:pt x="107" y="33"/>
                  </a:cubicBezTo>
                  <a:cubicBezTo>
                    <a:pt x="105" y="27"/>
                    <a:pt x="102" y="21"/>
                    <a:pt x="98" y="17"/>
                  </a:cubicBezTo>
                  <a:cubicBezTo>
                    <a:pt x="106" y="21"/>
                    <a:pt x="113" y="26"/>
                    <a:pt x="119" y="33"/>
                  </a:cubicBezTo>
                  <a:close/>
                  <a:moveTo>
                    <a:pt x="43" y="17"/>
                  </a:moveTo>
                  <a:cubicBezTo>
                    <a:pt x="40" y="21"/>
                    <a:pt x="37" y="27"/>
                    <a:pt x="35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9" y="26"/>
                    <a:pt x="36" y="21"/>
                    <a:pt x="43" y="17"/>
                  </a:cubicBezTo>
                  <a:close/>
                  <a:moveTo>
                    <a:pt x="23" y="109"/>
                  </a:moveTo>
                  <a:cubicBezTo>
                    <a:pt x="35" y="109"/>
                    <a:pt x="35" y="109"/>
                    <a:pt x="35" y="109"/>
                  </a:cubicBezTo>
                  <a:cubicBezTo>
                    <a:pt x="37" y="115"/>
                    <a:pt x="40" y="121"/>
                    <a:pt x="43" y="126"/>
                  </a:cubicBezTo>
                  <a:cubicBezTo>
                    <a:pt x="36" y="122"/>
                    <a:pt x="29" y="116"/>
                    <a:pt x="23" y="109"/>
                  </a:cubicBezTo>
                  <a:close/>
                  <a:moveTo>
                    <a:pt x="98" y="126"/>
                  </a:moveTo>
                  <a:cubicBezTo>
                    <a:pt x="102" y="121"/>
                    <a:pt x="105" y="115"/>
                    <a:pt x="107" y="109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3" y="116"/>
                    <a:pt x="106" y="122"/>
                    <a:pt x="98" y="1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1" name="Freeform 281">
              <a:extLst>
                <a:ext uri="{FF2B5EF4-FFF2-40B4-BE49-F238E27FC236}">
                  <a16:creationId xmlns:a16="http://schemas.microsoft.com/office/drawing/2014/main" id="{2EA7C4B1-FA23-4BCC-8A40-C5CCF315BB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9" y="2411"/>
              <a:ext cx="375" cy="281"/>
            </a:xfrm>
            <a:custGeom>
              <a:avLst/>
              <a:gdLst>
                <a:gd name="T0" fmla="*/ 94 w 375"/>
                <a:gd name="T1" fmla="*/ 0 h 281"/>
                <a:gd name="T2" fmla="*/ 94 w 375"/>
                <a:gd name="T3" fmla="*/ 188 h 281"/>
                <a:gd name="T4" fmla="*/ 0 w 375"/>
                <a:gd name="T5" fmla="*/ 281 h 281"/>
                <a:gd name="T6" fmla="*/ 94 w 375"/>
                <a:gd name="T7" fmla="*/ 281 h 281"/>
                <a:gd name="T8" fmla="*/ 375 w 375"/>
                <a:gd name="T9" fmla="*/ 281 h 281"/>
                <a:gd name="T10" fmla="*/ 375 w 375"/>
                <a:gd name="T11" fmla="*/ 0 h 281"/>
                <a:gd name="T12" fmla="*/ 94 w 375"/>
                <a:gd name="T13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5" h="281">
                  <a:moveTo>
                    <a:pt x="94" y="0"/>
                  </a:moveTo>
                  <a:lnTo>
                    <a:pt x="94" y="188"/>
                  </a:lnTo>
                  <a:lnTo>
                    <a:pt x="0" y="281"/>
                  </a:lnTo>
                  <a:lnTo>
                    <a:pt x="94" y="281"/>
                  </a:lnTo>
                  <a:lnTo>
                    <a:pt x="375" y="281"/>
                  </a:lnTo>
                  <a:lnTo>
                    <a:pt x="375" y="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 dirty="0"/>
            </a:p>
          </p:txBody>
        </p:sp>
        <p:sp>
          <p:nvSpPr>
            <p:cNvPr id="82" name="Freeform 282">
              <a:extLst>
                <a:ext uri="{FF2B5EF4-FFF2-40B4-BE49-F238E27FC236}">
                  <a16:creationId xmlns:a16="http://schemas.microsoft.com/office/drawing/2014/main" id="{43326C63-5EAE-4F4B-83C4-2528E58A09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6" y="2504"/>
              <a:ext cx="79" cy="82"/>
            </a:xfrm>
            <a:custGeom>
              <a:avLst/>
              <a:gdLst>
                <a:gd name="T0" fmla="*/ 37 w 65"/>
                <a:gd name="T1" fmla="*/ 11 h 67"/>
                <a:gd name="T2" fmla="*/ 33 w 65"/>
                <a:gd name="T3" fmla="*/ 11 h 67"/>
                <a:gd name="T4" fmla="*/ 33 w 65"/>
                <a:gd name="T5" fmla="*/ 0 h 67"/>
                <a:gd name="T6" fmla="*/ 0 w 65"/>
                <a:gd name="T7" fmla="*/ 14 h 67"/>
                <a:gd name="T8" fmla="*/ 33 w 65"/>
                <a:gd name="T9" fmla="*/ 28 h 67"/>
                <a:gd name="T10" fmla="*/ 33 w 65"/>
                <a:gd name="T11" fmla="*/ 18 h 67"/>
                <a:gd name="T12" fmla="*/ 37 w 65"/>
                <a:gd name="T13" fmla="*/ 18 h 67"/>
                <a:gd name="T14" fmla="*/ 57 w 65"/>
                <a:gd name="T15" fmla="*/ 39 h 67"/>
                <a:gd name="T16" fmla="*/ 37 w 65"/>
                <a:gd name="T17" fmla="*/ 60 h 67"/>
                <a:gd name="T18" fmla="*/ 12 w 65"/>
                <a:gd name="T19" fmla="*/ 60 h 67"/>
                <a:gd name="T20" fmla="*/ 9 w 65"/>
                <a:gd name="T21" fmla="*/ 64 h 67"/>
                <a:gd name="T22" fmla="*/ 12 w 65"/>
                <a:gd name="T23" fmla="*/ 67 h 67"/>
                <a:gd name="T24" fmla="*/ 37 w 65"/>
                <a:gd name="T25" fmla="*/ 67 h 67"/>
                <a:gd name="T26" fmla="*/ 65 w 65"/>
                <a:gd name="T27" fmla="*/ 39 h 67"/>
                <a:gd name="T28" fmla="*/ 37 w 65"/>
                <a:gd name="T29" fmla="*/ 11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" h="67">
                  <a:moveTo>
                    <a:pt x="37" y="11"/>
                  </a:moveTo>
                  <a:cubicBezTo>
                    <a:pt x="33" y="11"/>
                    <a:pt x="33" y="11"/>
                    <a:pt x="33" y="11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48" y="18"/>
                    <a:pt x="57" y="27"/>
                    <a:pt x="57" y="39"/>
                  </a:cubicBezTo>
                  <a:cubicBezTo>
                    <a:pt x="57" y="50"/>
                    <a:pt x="48" y="60"/>
                    <a:pt x="37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0" y="60"/>
                    <a:pt x="9" y="61"/>
                    <a:pt x="9" y="64"/>
                  </a:cubicBezTo>
                  <a:cubicBezTo>
                    <a:pt x="9" y="66"/>
                    <a:pt x="10" y="67"/>
                    <a:pt x="12" y="67"/>
                  </a:cubicBezTo>
                  <a:cubicBezTo>
                    <a:pt x="37" y="67"/>
                    <a:pt x="37" y="67"/>
                    <a:pt x="37" y="67"/>
                  </a:cubicBezTo>
                  <a:cubicBezTo>
                    <a:pt x="52" y="67"/>
                    <a:pt x="65" y="55"/>
                    <a:pt x="65" y="39"/>
                  </a:cubicBezTo>
                  <a:cubicBezTo>
                    <a:pt x="65" y="23"/>
                    <a:pt x="52" y="11"/>
                    <a:pt x="37" y="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3" name="Freeform 283">
              <a:extLst>
                <a:ext uri="{FF2B5EF4-FFF2-40B4-BE49-F238E27FC236}">
                  <a16:creationId xmlns:a16="http://schemas.microsoft.com/office/drawing/2014/main" id="{BB4C817D-211E-41BE-9705-36270CC218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1" y="2518"/>
              <a:ext cx="80" cy="81"/>
            </a:xfrm>
            <a:custGeom>
              <a:avLst/>
              <a:gdLst>
                <a:gd name="T0" fmla="*/ 32 w 65"/>
                <a:gd name="T1" fmla="*/ 49 h 66"/>
                <a:gd name="T2" fmla="*/ 28 w 65"/>
                <a:gd name="T3" fmla="*/ 49 h 66"/>
                <a:gd name="T4" fmla="*/ 8 w 65"/>
                <a:gd name="T5" fmla="*/ 28 h 66"/>
                <a:gd name="T6" fmla="*/ 28 w 65"/>
                <a:gd name="T7" fmla="*/ 7 h 66"/>
                <a:gd name="T8" fmla="*/ 53 w 65"/>
                <a:gd name="T9" fmla="*/ 7 h 66"/>
                <a:gd name="T10" fmla="*/ 56 w 65"/>
                <a:gd name="T11" fmla="*/ 3 h 66"/>
                <a:gd name="T12" fmla="*/ 53 w 65"/>
                <a:gd name="T13" fmla="*/ 0 h 66"/>
                <a:gd name="T14" fmla="*/ 28 w 65"/>
                <a:gd name="T15" fmla="*/ 0 h 66"/>
                <a:gd name="T16" fmla="*/ 0 w 65"/>
                <a:gd name="T17" fmla="*/ 28 h 66"/>
                <a:gd name="T18" fmla="*/ 28 w 65"/>
                <a:gd name="T19" fmla="*/ 56 h 66"/>
                <a:gd name="T20" fmla="*/ 32 w 65"/>
                <a:gd name="T21" fmla="*/ 56 h 66"/>
                <a:gd name="T22" fmla="*/ 32 w 65"/>
                <a:gd name="T23" fmla="*/ 66 h 66"/>
                <a:gd name="T24" fmla="*/ 65 w 65"/>
                <a:gd name="T25" fmla="*/ 53 h 66"/>
                <a:gd name="T26" fmla="*/ 32 w 65"/>
                <a:gd name="T27" fmla="*/ 39 h 66"/>
                <a:gd name="T28" fmla="*/ 32 w 65"/>
                <a:gd name="T29" fmla="*/ 4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5" h="66">
                  <a:moveTo>
                    <a:pt x="32" y="4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8" y="39"/>
                    <a:pt x="8" y="28"/>
                  </a:cubicBezTo>
                  <a:cubicBezTo>
                    <a:pt x="8" y="16"/>
                    <a:pt x="17" y="7"/>
                    <a:pt x="28" y="7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5" y="7"/>
                    <a:pt x="56" y="5"/>
                    <a:pt x="56" y="3"/>
                  </a:cubicBezTo>
                  <a:cubicBezTo>
                    <a:pt x="56" y="1"/>
                    <a:pt x="55" y="0"/>
                    <a:pt x="53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3" y="0"/>
                    <a:pt x="0" y="12"/>
                    <a:pt x="0" y="28"/>
                  </a:cubicBezTo>
                  <a:cubicBezTo>
                    <a:pt x="0" y="44"/>
                    <a:pt x="13" y="56"/>
                    <a:pt x="28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66"/>
                    <a:pt x="32" y="66"/>
                    <a:pt x="32" y="66"/>
                  </a:cubicBezTo>
                  <a:cubicBezTo>
                    <a:pt x="65" y="53"/>
                    <a:pt x="65" y="53"/>
                    <a:pt x="65" y="53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32" y="49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84" name="TextBox 283">
            <a:extLst>
              <a:ext uri="{FF2B5EF4-FFF2-40B4-BE49-F238E27FC236}">
                <a16:creationId xmlns:a16="http://schemas.microsoft.com/office/drawing/2014/main" id="{27FD05F6-A18F-4804-933B-B8C3D0F815D9}"/>
              </a:ext>
            </a:extLst>
          </p:cNvPr>
          <p:cNvSpPr txBox="1"/>
          <p:nvPr/>
        </p:nvSpPr>
        <p:spPr>
          <a:xfrm>
            <a:off x="701934" y="1335803"/>
            <a:ext cx="44634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More To View</a:t>
            </a:r>
          </a:p>
        </p:txBody>
      </p:sp>
      <p:sp>
        <p:nvSpPr>
          <p:cNvPr id="285" name="Rectangle 284">
            <a:extLst>
              <a:ext uri="{FF2B5EF4-FFF2-40B4-BE49-F238E27FC236}">
                <a16:creationId xmlns:a16="http://schemas.microsoft.com/office/drawing/2014/main" id="{CD0A8950-69E5-49AA-A68C-2C2252701B94}"/>
              </a:ext>
            </a:extLst>
          </p:cNvPr>
          <p:cNvSpPr/>
          <p:nvPr/>
        </p:nvSpPr>
        <p:spPr>
          <a:xfrm>
            <a:off x="701934" y="1151137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Web </a:t>
            </a:r>
            <a:r>
              <a:rPr lang="en-ID" dirty="0" err="1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Mockup</a:t>
            </a:r>
            <a:endParaRPr lang="en-ID" dirty="0">
              <a:solidFill>
                <a:schemeClr val="tx2"/>
              </a:solidFill>
              <a:latin typeface="Garamond" panose="02020404030301010803" pitchFamily="18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286" name="Rectangle 285">
            <a:extLst>
              <a:ext uri="{FF2B5EF4-FFF2-40B4-BE49-F238E27FC236}">
                <a16:creationId xmlns:a16="http://schemas.microsoft.com/office/drawing/2014/main" id="{A598C9CF-4A46-462A-AF19-1A4C428F5C91}"/>
              </a:ext>
            </a:extLst>
          </p:cNvPr>
          <p:cNvSpPr/>
          <p:nvPr/>
        </p:nvSpPr>
        <p:spPr>
          <a:xfrm>
            <a:off x="701934" y="2616331"/>
            <a:ext cx="443814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A9A26287-32CA-4625-AA3E-BC8EFF6966C7}"/>
              </a:ext>
            </a:extLst>
          </p:cNvPr>
          <p:cNvGrpSpPr/>
          <p:nvPr/>
        </p:nvGrpSpPr>
        <p:grpSpPr>
          <a:xfrm>
            <a:off x="729977" y="3780522"/>
            <a:ext cx="4330356" cy="571605"/>
            <a:chOff x="692140" y="5623493"/>
            <a:chExt cx="3238696" cy="391985"/>
          </a:xfrm>
        </p:grpSpPr>
        <p:grpSp>
          <p:nvGrpSpPr>
            <p:cNvPr id="288" name="Group 287">
              <a:extLst>
                <a:ext uri="{FF2B5EF4-FFF2-40B4-BE49-F238E27FC236}">
                  <a16:creationId xmlns:a16="http://schemas.microsoft.com/office/drawing/2014/main" id="{65C584A2-28FF-4DFA-9E35-A928B59407C9}"/>
                </a:ext>
              </a:extLst>
            </p:cNvPr>
            <p:cNvGrpSpPr/>
            <p:nvPr/>
          </p:nvGrpSpPr>
          <p:grpSpPr>
            <a:xfrm>
              <a:off x="692140" y="5623506"/>
              <a:ext cx="3238696" cy="391972"/>
              <a:chOff x="2002906" y="5377209"/>
              <a:chExt cx="3238696" cy="391972"/>
            </a:xfrm>
          </p:grpSpPr>
          <p:sp>
            <p:nvSpPr>
              <p:cNvPr id="290" name="Rounded Rectangle 21">
                <a:extLst>
                  <a:ext uri="{FF2B5EF4-FFF2-40B4-BE49-F238E27FC236}">
                    <a16:creationId xmlns:a16="http://schemas.microsoft.com/office/drawing/2014/main" id="{6AFBF920-5F8C-4DC2-A10A-2C73164C9190}"/>
                  </a:ext>
                </a:extLst>
              </p:cNvPr>
              <p:cNvSpPr/>
              <p:nvPr/>
            </p:nvSpPr>
            <p:spPr>
              <a:xfrm>
                <a:off x="2077313" y="5576407"/>
                <a:ext cx="3164289" cy="112842"/>
              </a:xfrm>
              <a:prstGeom prst="roundRect">
                <a:avLst>
                  <a:gd name="adj" fmla="val 50000"/>
                </a:avLst>
              </a:prstGeom>
              <a:solidFill>
                <a:schemeClr val="bg2">
                  <a:lumMod val="90000"/>
                </a:schemeClr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sz="1200">
                  <a:solidFill>
                    <a:schemeClr val="tx2"/>
                  </a:solidFill>
                  <a:latin typeface="Garamond" panose="02020404030301010803" pitchFamily="18" charset="0"/>
                  <a:ea typeface="Lato Semibold" panose="020F0502020204030203" pitchFamily="34" charset="0"/>
                </a:endParaRPr>
              </a:p>
            </p:txBody>
          </p:sp>
          <p:sp>
            <p:nvSpPr>
              <p:cNvPr id="291" name="Rounded Rectangle 22">
                <a:extLst>
                  <a:ext uri="{FF2B5EF4-FFF2-40B4-BE49-F238E27FC236}">
                    <a16:creationId xmlns:a16="http://schemas.microsoft.com/office/drawing/2014/main" id="{84E67136-B669-49CA-B29E-4F59B08FC9BA}"/>
                  </a:ext>
                </a:extLst>
              </p:cNvPr>
              <p:cNvSpPr/>
              <p:nvPr/>
            </p:nvSpPr>
            <p:spPr>
              <a:xfrm>
                <a:off x="2077312" y="5576408"/>
                <a:ext cx="2911375" cy="107768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sz="1200" dirty="0">
                  <a:solidFill>
                    <a:schemeClr val="tx2"/>
                  </a:solidFill>
                  <a:latin typeface="Garamond" panose="02020404030301010803" pitchFamily="18" charset="0"/>
                  <a:ea typeface="Lato Semibold" panose="020F0502020204030203" pitchFamily="34" charset="0"/>
                </a:endParaRPr>
              </a:p>
            </p:txBody>
          </p:sp>
          <p:sp>
            <p:nvSpPr>
              <p:cNvPr id="292" name="Text Placeholder 24">
                <a:extLst>
                  <a:ext uri="{FF2B5EF4-FFF2-40B4-BE49-F238E27FC236}">
                    <a16:creationId xmlns:a16="http://schemas.microsoft.com/office/drawing/2014/main" id="{FF25FE12-C7E6-4F97-B91E-125155D044B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02906" y="5377209"/>
                <a:ext cx="1410434" cy="391972"/>
              </a:xfrm>
              <a:prstGeom prst="rect">
                <a:avLst/>
              </a:prstGeom>
              <a:ln>
                <a:noFill/>
              </a:ln>
            </p:spPr>
            <p:txBody>
              <a:bodyPr/>
              <a:lstStyle>
                <a:lvl1pPr marL="0" indent="0" algn="just" defTabSz="914400" rtl="0" eaLnBrk="1" latinLnBrk="0" hangingPunct="1">
                  <a:lnSpc>
                    <a:spcPts val="1300"/>
                  </a:lnSpc>
                  <a:spcBef>
                    <a:spcPts val="1000"/>
                  </a:spcBef>
                  <a:spcAft>
                    <a:spcPts val="1200"/>
                  </a:spcAft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1pPr>
                <a:lvl2pPr marL="4572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2pPr>
                <a:lvl3pPr marL="9144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3pPr>
                <a:lvl4pPr marL="13716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4pPr>
                <a:lvl5pPr marL="18288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>
                    <a:solidFill>
                      <a:schemeClr val="tx2"/>
                    </a:solidFill>
                    <a:latin typeface="Garamond" panose="02020404030301010803" pitchFamily="18" charset="0"/>
                    <a:ea typeface="Lato Semibold" panose="020F0502020204030203" pitchFamily="34" charset="0"/>
                    <a:cs typeface="Lato Semibold" panose="020F0502020204030203" pitchFamily="34" charset="0"/>
                  </a:rPr>
                  <a:t>Business Process</a:t>
                </a:r>
              </a:p>
            </p:txBody>
          </p:sp>
        </p:grpSp>
        <p:sp>
          <p:nvSpPr>
            <p:cNvPr id="289" name="Text Placeholder 24">
              <a:extLst>
                <a:ext uri="{FF2B5EF4-FFF2-40B4-BE49-F238E27FC236}">
                  <a16:creationId xmlns:a16="http://schemas.microsoft.com/office/drawing/2014/main" id="{A927EC2C-0539-41FF-8C42-26B4ACB827E2}"/>
                </a:ext>
              </a:extLst>
            </p:cNvPr>
            <p:cNvSpPr txBox="1">
              <a:spLocks/>
            </p:cNvSpPr>
            <p:nvPr/>
          </p:nvSpPr>
          <p:spPr>
            <a:xfrm>
              <a:off x="2520402" y="5623493"/>
              <a:ext cx="1410434" cy="391972"/>
            </a:xfrm>
            <a:prstGeom prst="rect">
              <a:avLst/>
            </a:prstGeom>
            <a:ln>
              <a:noFill/>
            </a:ln>
          </p:spPr>
          <p:txBody>
            <a:bodyPr/>
            <a:lstStyle>
              <a:lvl1pPr marL="0" indent="0" algn="just" defTabSz="914400" rtl="0" eaLnBrk="1" latinLnBrk="0" hangingPunct="1">
                <a:lnSpc>
                  <a:spcPts val="1300"/>
                </a:lnSpc>
                <a:spcBef>
                  <a:spcPts val="1000"/>
                </a:spcBef>
                <a:spcAft>
                  <a:spcPts val="1200"/>
                </a:spcAft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dirty="0">
                  <a:solidFill>
                    <a:schemeClr val="tx2"/>
                  </a:solidFill>
                  <a:latin typeface="Garamond" panose="02020404030301010803" pitchFamily="18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90%</a:t>
              </a:r>
            </a:p>
          </p:txBody>
        </p:sp>
      </p:grpSp>
      <p:grpSp>
        <p:nvGrpSpPr>
          <p:cNvPr id="293" name="Group 292">
            <a:extLst>
              <a:ext uri="{FF2B5EF4-FFF2-40B4-BE49-F238E27FC236}">
                <a16:creationId xmlns:a16="http://schemas.microsoft.com/office/drawing/2014/main" id="{B126EEFC-38B9-443F-BBCF-0C1FFE7501D5}"/>
              </a:ext>
            </a:extLst>
          </p:cNvPr>
          <p:cNvGrpSpPr/>
          <p:nvPr/>
        </p:nvGrpSpPr>
        <p:grpSpPr>
          <a:xfrm>
            <a:off x="729977" y="4509937"/>
            <a:ext cx="4327849" cy="571608"/>
            <a:chOff x="692140" y="5623491"/>
            <a:chExt cx="3238696" cy="391987"/>
          </a:xfrm>
        </p:grpSpPr>
        <p:grpSp>
          <p:nvGrpSpPr>
            <p:cNvPr id="294" name="Group 293">
              <a:extLst>
                <a:ext uri="{FF2B5EF4-FFF2-40B4-BE49-F238E27FC236}">
                  <a16:creationId xmlns:a16="http://schemas.microsoft.com/office/drawing/2014/main" id="{7A43A6CB-BD3E-4D1E-A782-DA211F797A49}"/>
                </a:ext>
              </a:extLst>
            </p:cNvPr>
            <p:cNvGrpSpPr/>
            <p:nvPr/>
          </p:nvGrpSpPr>
          <p:grpSpPr>
            <a:xfrm>
              <a:off x="692140" y="5623506"/>
              <a:ext cx="3238696" cy="391972"/>
              <a:chOff x="2002906" y="5377209"/>
              <a:chExt cx="3238696" cy="391972"/>
            </a:xfrm>
          </p:grpSpPr>
          <p:sp>
            <p:nvSpPr>
              <p:cNvPr id="296" name="Rounded Rectangle 21">
                <a:extLst>
                  <a:ext uri="{FF2B5EF4-FFF2-40B4-BE49-F238E27FC236}">
                    <a16:creationId xmlns:a16="http://schemas.microsoft.com/office/drawing/2014/main" id="{B28D2491-4432-45FA-906F-4D7A050EF297}"/>
                  </a:ext>
                </a:extLst>
              </p:cNvPr>
              <p:cNvSpPr/>
              <p:nvPr/>
            </p:nvSpPr>
            <p:spPr>
              <a:xfrm>
                <a:off x="2077313" y="5576407"/>
                <a:ext cx="3164289" cy="112842"/>
              </a:xfrm>
              <a:prstGeom prst="roundRect">
                <a:avLst>
                  <a:gd name="adj" fmla="val 50000"/>
                </a:avLst>
              </a:prstGeom>
              <a:solidFill>
                <a:schemeClr val="bg2">
                  <a:lumMod val="90000"/>
                </a:schemeClr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sz="1200">
                  <a:solidFill>
                    <a:schemeClr val="tx2"/>
                  </a:solidFill>
                  <a:latin typeface="Garamond" panose="02020404030301010803" pitchFamily="18" charset="0"/>
                  <a:ea typeface="Lato Semibold" panose="020F0502020204030203" pitchFamily="34" charset="0"/>
                </a:endParaRPr>
              </a:p>
            </p:txBody>
          </p:sp>
          <p:sp>
            <p:nvSpPr>
              <p:cNvPr id="297" name="Rounded Rectangle 22">
                <a:extLst>
                  <a:ext uri="{FF2B5EF4-FFF2-40B4-BE49-F238E27FC236}">
                    <a16:creationId xmlns:a16="http://schemas.microsoft.com/office/drawing/2014/main" id="{B277293E-ECB7-4EC7-AFAA-9B4D685DB8F8}"/>
                  </a:ext>
                </a:extLst>
              </p:cNvPr>
              <p:cNvSpPr/>
              <p:nvPr/>
            </p:nvSpPr>
            <p:spPr>
              <a:xfrm>
                <a:off x="2077314" y="5576407"/>
                <a:ext cx="2572657" cy="112842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sz="1200" dirty="0">
                  <a:solidFill>
                    <a:schemeClr val="tx2"/>
                  </a:solidFill>
                  <a:latin typeface="Garamond" panose="02020404030301010803" pitchFamily="18" charset="0"/>
                  <a:ea typeface="Lato Semibold" panose="020F0502020204030203" pitchFamily="34" charset="0"/>
                </a:endParaRPr>
              </a:p>
            </p:txBody>
          </p:sp>
          <p:sp>
            <p:nvSpPr>
              <p:cNvPr id="298" name="Text Placeholder 24">
                <a:extLst>
                  <a:ext uri="{FF2B5EF4-FFF2-40B4-BE49-F238E27FC236}">
                    <a16:creationId xmlns:a16="http://schemas.microsoft.com/office/drawing/2014/main" id="{40151647-E74C-4B70-B53C-98FF42F2D27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002906" y="5377209"/>
                <a:ext cx="1410434" cy="391972"/>
              </a:xfrm>
              <a:prstGeom prst="rect">
                <a:avLst/>
              </a:prstGeom>
              <a:ln>
                <a:noFill/>
              </a:ln>
            </p:spPr>
            <p:txBody>
              <a:bodyPr/>
              <a:lstStyle>
                <a:lvl1pPr marL="0" indent="0" algn="just" defTabSz="914400" rtl="0" eaLnBrk="1" latinLnBrk="0" hangingPunct="1">
                  <a:lnSpc>
                    <a:spcPts val="1300"/>
                  </a:lnSpc>
                  <a:spcBef>
                    <a:spcPts val="1000"/>
                  </a:spcBef>
                  <a:spcAft>
                    <a:spcPts val="1200"/>
                  </a:spcAft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1pPr>
                <a:lvl2pPr marL="4572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2pPr>
                <a:lvl3pPr marL="9144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3pPr>
                <a:lvl4pPr marL="13716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4pPr>
                <a:lvl5pPr marL="18288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Open Sans Light" panose="020B0306030504020204" pitchFamily="34" charset="0"/>
                    <a:ea typeface="Open Sans Light" panose="020B0306030504020204" pitchFamily="34" charset="0"/>
                    <a:cs typeface="Open Sans Light" panose="020B0306030504020204" pitchFamily="34" charset="0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>
                    <a:solidFill>
                      <a:schemeClr val="tx2"/>
                    </a:solidFill>
                    <a:latin typeface="Garamond" panose="02020404030301010803" pitchFamily="18" charset="0"/>
                    <a:ea typeface="Lato Semibold" panose="020F0502020204030203" pitchFamily="34" charset="0"/>
                    <a:cs typeface="Lato Semibold" panose="020F0502020204030203" pitchFamily="34" charset="0"/>
                  </a:rPr>
                  <a:t>Business Process</a:t>
                </a:r>
              </a:p>
            </p:txBody>
          </p:sp>
        </p:grpSp>
        <p:sp>
          <p:nvSpPr>
            <p:cNvPr id="295" name="Text Placeholder 24">
              <a:extLst>
                <a:ext uri="{FF2B5EF4-FFF2-40B4-BE49-F238E27FC236}">
                  <a16:creationId xmlns:a16="http://schemas.microsoft.com/office/drawing/2014/main" id="{AB0128B1-B418-4833-8CF6-741FEF1B06DD}"/>
                </a:ext>
              </a:extLst>
            </p:cNvPr>
            <p:cNvSpPr txBox="1">
              <a:spLocks/>
            </p:cNvSpPr>
            <p:nvPr/>
          </p:nvSpPr>
          <p:spPr>
            <a:xfrm>
              <a:off x="2520402" y="5623491"/>
              <a:ext cx="1410434" cy="391972"/>
            </a:xfrm>
            <a:prstGeom prst="rect">
              <a:avLst/>
            </a:prstGeom>
            <a:ln>
              <a:noFill/>
            </a:ln>
          </p:spPr>
          <p:txBody>
            <a:bodyPr/>
            <a:lstStyle>
              <a:lvl1pPr marL="0" indent="0" algn="just" defTabSz="914400" rtl="0" eaLnBrk="1" latinLnBrk="0" hangingPunct="1">
                <a:lnSpc>
                  <a:spcPts val="1300"/>
                </a:lnSpc>
                <a:spcBef>
                  <a:spcPts val="1000"/>
                </a:spcBef>
                <a:spcAft>
                  <a:spcPts val="1200"/>
                </a:spcAft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dirty="0">
                  <a:solidFill>
                    <a:schemeClr val="tx2"/>
                  </a:solidFill>
                  <a:latin typeface="Garamond" panose="02020404030301010803" pitchFamily="18" charset="0"/>
                  <a:ea typeface="Lato Semibold" panose="020F0502020204030203" pitchFamily="34" charset="0"/>
                  <a:cs typeface="Lato Semibold" panose="020F0502020204030203" pitchFamily="34" charset="0"/>
                </a:rPr>
                <a:t>80%</a:t>
              </a:r>
            </a:p>
          </p:txBody>
        </p:sp>
      </p:grpSp>
      <p:grpSp>
        <p:nvGrpSpPr>
          <p:cNvPr id="299" name="Group 298">
            <a:extLst>
              <a:ext uri="{FF2B5EF4-FFF2-40B4-BE49-F238E27FC236}">
                <a16:creationId xmlns:a16="http://schemas.microsoft.com/office/drawing/2014/main" id="{CAED06B1-EF0A-402C-96E7-7931F1E1EC10}"/>
              </a:ext>
            </a:extLst>
          </p:cNvPr>
          <p:cNvGrpSpPr/>
          <p:nvPr/>
        </p:nvGrpSpPr>
        <p:grpSpPr>
          <a:xfrm>
            <a:off x="829407" y="5454067"/>
            <a:ext cx="1299040" cy="276999"/>
            <a:chOff x="6953579" y="5467824"/>
            <a:chExt cx="1299040" cy="276999"/>
          </a:xfrm>
        </p:grpSpPr>
        <p:sp>
          <p:nvSpPr>
            <p:cNvPr id="300" name="Rectangle: Rounded Corners 299">
              <a:extLst>
                <a:ext uri="{FF2B5EF4-FFF2-40B4-BE49-F238E27FC236}">
                  <a16:creationId xmlns:a16="http://schemas.microsoft.com/office/drawing/2014/main" id="{0EFA4493-56B4-420D-9C3E-D20405CDAFAB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301" name="TextBox 300">
              <a:extLst>
                <a:ext uri="{FF2B5EF4-FFF2-40B4-BE49-F238E27FC236}">
                  <a16:creationId xmlns:a16="http://schemas.microsoft.com/office/drawing/2014/main" id="{86C73283-39B6-4FB1-81AB-954CA00DA474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sp>
        <p:nvSpPr>
          <p:cNvPr id="305" name="TextBox 304">
            <a:extLst>
              <a:ext uri="{FF2B5EF4-FFF2-40B4-BE49-F238E27FC236}">
                <a16:creationId xmlns:a16="http://schemas.microsoft.com/office/drawing/2014/main" id="{DDF0BF05-674A-4A27-8F8D-26F03B106303}"/>
              </a:ext>
            </a:extLst>
          </p:cNvPr>
          <p:cNvSpPr txBox="1"/>
          <p:nvPr/>
        </p:nvSpPr>
        <p:spPr>
          <a:xfrm>
            <a:off x="8837063" y="5004251"/>
            <a:ext cx="16774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5400" dirty="0">
                <a:solidFill>
                  <a:schemeClr val="bg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1M</a:t>
            </a:r>
          </a:p>
        </p:txBody>
      </p:sp>
      <p:sp>
        <p:nvSpPr>
          <p:cNvPr id="306" name="Rectangle 305">
            <a:extLst>
              <a:ext uri="{FF2B5EF4-FFF2-40B4-BE49-F238E27FC236}">
                <a16:creationId xmlns:a16="http://schemas.microsoft.com/office/drawing/2014/main" id="{A432B9D6-5F7C-4266-8EC4-DAB3212CD11A}"/>
              </a:ext>
            </a:extLst>
          </p:cNvPr>
          <p:cNvSpPr/>
          <p:nvPr/>
        </p:nvSpPr>
        <p:spPr>
          <a:xfrm>
            <a:off x="8837063" y="5769815"/>
            <a:ext cx="16774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dirty="0">
                <a:solidFill>
                  <a:schemeClr val="bg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View</a:t>
            </a:r>
          </a:p>
        </p:txBody>
      </p:sp>
    </p:spTree>
    <p:extLst>
      <p:ext uri="{BB962C8B-B14F-4D97-AF65-F5344CB8AC3E}">
        <p14:creationId xmlns:p14="http://schemas.microsoft.com/office/powerpoint/2010/main" val="198635370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F7FDEE85-7DE5-42B0-8355-4A80CC6D7E06}"/>
              </a:ext>
            </a:extLst>
          </p:cNvPr>
          <p:cNvGrpSpPr/>
          <p:nvPr/>
        </p:nvGrpSpPr>
        <p:grpSpPr>
          <a:xfrm>
            <a:off x="774105" y="2518341"/>
            <a:ext cx="6536201" cy="3838227"/>
            <a:chOff x="1722896" y="4179377"/>
            <a:chExt cx="14034039" cy="8241152"/>
          </a:xfrm>
        </p:grpSpPr>
        <p:sp>
          <p:nvSpPr>
            <p:cNvPr id="5" name="Freeform 60">
              <a:extLst>
                <a:ext uri="{FF2B5EF4-FFF2-40B4-BE49-F238E27FC236}">
                  <a16:creationId xmlns:a16="http://schemas.microsoft.com/office/drawing/2014/main" id="{1B61613B-33EA-42BA-9D1F-C5D1DE9043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87126" y="7012611"/>
              <a:ext cx="3177774" cy="0"/>
            </a:xfrm>
            <a:custGeom>
              <a:avLst/>
              <a:gdLst>
                <a:gd name="T0" fmla="*/ 187 w 188"/>
                <a:gd name="T1" fmla="*/ 188 w 188"/>
                <a:gd name="T2" fmla="*/ 0 w 188"/>
                <a:gd name="T3" fmla="*/ 0 w 188"/>
                <a:gd name="T4" fmla="*/ 187 w 18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88">
                  <a:moveTo>
                    <a:pt x="187" y="0"/>
                  </a:moveTo>
                  <a:cubicBezTo>
                    <a:pt x="188" y="0"/>
                    <a:pt x="188" y="0"/>
                    <a:pt x="18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87" y="0"/>
                  </a:lnTo>
                  <a:close/>
                </a:path>
              </a:pathLst>
            </a:custGeom>
            <a:solidFill>
              <a:srgbClr val="91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0876" tIns="90438" rIns="180876" bIns="90438" numCol="1" anchor="t" anchorCtr="0" compatLnSpc="1">
              <a:prstTxWarp prst="textNoShape">
                <a:avLst/>
              </a:prstTxWarp>
            </a:bodyPr>
            <a:lstStyle/>
            <a:p>
              <a:endParaRPr lang="id-ID" sz="3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6" name="Freeform 62">
              <a:extLst>
                <a:ext uri="{FF2B5EF4-FFF2-40B4-BE49-F238E27FC236}">
                  <a16:creationId xmlns:a16="http://schemas.microsoft.com/office/drawing/2014/main" id="{4A6811F8-246B-46BC-A3C2-23889FFCA5E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9508" y="9777132"/>
              <a:ext cx="3184902" cy="0"/>
            </a:xfrm>
            <a:custGeom>
              <a:avLst/>
              <a:gdLst>
                <a:gd name="T0" fmla="*/ 187 w 188"/>
                <a:gd name="T1" fmla="*/ 188 w 188"/>
                <a:gd name="T2" fmla="*/ 0 w 188"/>
                <a:gd name="T3" fmla="*/ 0 w 188"/>
                <a:gd name="T4" fmla="*/ 187 w 18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88">
                  <a:moveTo>
                    <a:pt x="187" y="0"/>
                  </a:moveTo>
                  <a:cubicBezTo>
                    <a:pt x="187" y="0"/>
                    <a:pt x="188" y="0"/>
                    <a:pt x="18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87" y="0"/>
                  </a:lnTo>
                  <a:close/>
                </a:path>
              </a:pathLst>
            </a:custGeom>
            <a:solidFill>
              <a:srgbClr val="915C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0876" tIns="90438" rIns="180876" bIns="90438" numCol="1" anchor="t" anchorCtr="0" compatLnSpc="1">
              <a:prstTxWarp prst="textNoShape">
                <a:avLst/>
              </a:prstTxWarp>
            </a:bodyPr>
            <a:lstStyle/>
            <a:p>
              <a:endParaRPr lang="id-ID" sz="3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7" name="Freeform 54">
              <a:extLst>
                <a:ext uri="{FF2B5EF4-FFF2-40B4-BE49-F238E27FC236}">
                  <a16:creationId xmlns:a16="http://schemas.microsoft.com/office/drawing/2014/main" id="{C90A5C96-7332-4D96-A465-42EF02BC6B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8617" y="4525966"/>
              <a:ext cx="2757398" cy="2778771"/>
            </a:xfrm>
            <a:custGeom>
              <a:avLst/>
              <a:gdLst>
                <a:gd name="T0" fmla="*/ 0 w 163"/>
                <a:gd name="T1" fmla="*/ 0 h 164"/>
                <a:gd name="T2" fmla="*/ 45 w 163"/>
                <a:gd name="T3" fmla="*/ 164 h 164"/>
                <a:gd name="T4" fmla="*/ 96 w 163"/>
                <a:gd name="T5" fmla="*/ 71 h 164"/>
                <a:gd name="T6" fmla="*/ 163 w 163"/>
                <a:gd name="T7" fmla="*/ 0 h 164"/>
                <a:gd name="T8" fmla="*/ 0 w 163"/>
                <a:gd name="T9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4">
                  <a:moveTo>
                    <a:pt x="0" y="0"/>
                  </a:moveTo>
                  <a:cubicBezTo>
                    <a:pt x="45" y="164"/>
                    <a:pt x="45" y="164"/>
                    <a:pt x="45" y="164"/>
                  </a:cubicBezTo>
                  <a:cubicBezTo>
                    <a:pt x="52" y="145"/>
                    <a:pt x="87" y="87"/>
                    <a:pt x="96" y="71"/>
                  </a:cubicBezTo>
                  <a:cubicBezTo>
                    <a:pt x="126" y="16"/>
                    <a:pt x="163" y="0"/>
                    <a:pt x="163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80876" tIns="90438" rIns="180876" bIns="90438" numCol="1" anchor="t" anchorCtr="0" compatLnSpc="1">
              <a:prstTxWarp prst="textNoShape">
                <a:avLst/>
              </a:prstTxWarp>
            </a:bodyPr>
            <a:lstStyle/>
            <a:p>
              <a:endParaRPr lang="id-ID" sz="3200">
                <a:solidFill>
                  <a:prstClr val="black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8" name="Freeform 39">
              <a:extLst>
                <a:ext uri="{FF2B5EF4-FFF2-40B4-BE49-F238E27FC236}">
                  <a16:creationId xmlns:a16="http://schemas.microsoft.com/office/drawing/2014/main" id="{D0A9EABC-D21B-4A99-A3CE-5D24F1A00DC4}"/>
                </a:ext>
              </a:extLst>
            </p:cNvPr>
            <p:cNvSpPr/>
            <p:nvPr/>
          </p:nvSpPr>
          <p:spPr>
            <a:xfrm>
              <a:off x="3943978" y="5559102"/>
              <a:ext cx="6660357" cy="2166015"/>
            </a:xfrm>
            <a:custGeom>
              <a:avLst/>
              <a:gdLst>
                <a:gd name="connsiteX0" fmla="*/ 627128 w 3918640"/>
                <a:gd name="connsiteY0" fmla="*/ 0 h 1274382"/>
                <a:gd name="connsiteX1" fmla="*/ 2311115 w 3918640"/>
                <a:gd name="connsiteY1" fmla="*/ 0 h 1274382"/>
                <a:gd name="connsiteX2" fmla="*/ 2343852 w 3918640"/>
                <a:gd name="connsiteY2" fmla="*/ 0 h 1274382"/>
                <a:gd name="connsiteX3" fmla="*/ 2510711 w 3918640"/>
                <a:gd name="connsiteY3" fmla="*/ 0 h 1274382"/>
                <a:gd name="connsiteX4" fmla="*/ 2689091 w 3918640"/>
                <a:gd name="connsiteY4" fmla="*/ 0 h 1274382"/>
                <a:gd name="connsiteX5" fmla="*/ 2839532 w 3918640"/>
                <a:gd name="connsiteY5" fmla="*/ 0 h 1274382"/>
                <a:gd name="connsiteX6" fmla="*/ 2955313 w 3918640"/>
                <a:gd name="connsiteY6" fmla="*/ 0 h 1274382"/>
                <a:gd name="connsiteX7" fmla="*/ 3029711 w 3918640"/>
                <a:gd name="connsiteY7" fmla="*/ 0 h 1274382"/>
                <a:gd name="connsiteX8" fmla="*/ 3056004 w 3918640"/>
                <a:gd name="connsiteY8" fmla="*/ 0 h 1274382"/>
                <a:gd name="connsiteX9" fmla="*/ 3918640 w 3918640"/>
                <a:gd name="connsiteY9" fmla="*/ 0 h 1274382"/>
                <a:gd name="connsiteX10" fmla="*/ 3918640 w 3918640"/>
                <a:gd name="connsiteY10" fmla="*/ 817544 h 1274382"/>
                <a:gd name="connsiteX11" fmla="*/ 2343852 w 3918640"/>
                <a:gd name="connsiteY11" fmla="*/ 817544 h 1274382"/>
                <a:gd name="connsiteX12" fmla="*/ 2343852 w 3918640"/>
                <a:gd name="connsiteY12" fmla="*/ 805669 h 1274382"/>
                <a:gd name="connsiteX13" fmla="*/ 2259651 w 3918640"/>
                <a:gd name="connsiteY13" fmla="*/ 975699 h 1274382"/>
                <a:gd name="connsiteX14" fmla="*/ 0 w 3918640"/>
                <a:gd name="connsiteY14" fmla="*/ 1274382 h 1274382"/>
                <a:gd name="connsiteX15" fmla="*/ 507675 w 3918640"/>
                <a:gd name="connsiteY15" fmla="*/ 59737 h 1274382"/>
                <a:gd name="connsiteX16" fmla="*/ 627128 w 3918640"/>
                <a:gd name="connsiteY16" fmla="*/ 0 h 1274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918640" h="1274382">
                  <a:moveTo>
                    <a:pt x="627128" y="0"/>
                  </a:moveTo>
                  <a:cubicBezTo>
                    <a:pt x="683121" y="0"/>
                    <a:pt x="1617903" y="0"/>
                    <a:pt x="2311115" y="0"/>
                  </a:cubicBezTo>
                  <a:lnTo>
                    <a:pt x="2343852" y="0"/>
                  </a:lnTo>
                  <a:lnTo>
                    <a:pt x="2510711" y="0"/>
                  </a:lnTo>
                  <a:lnTo>
                    <a:pt x="2689091" y="0"/>
                  </a:lnTo>
                  <a:lnTo>
                    <a:pt x="2839532" y="0"/>
                  </a:lnTo>
                  <a:lnTo>
                    <a:pt x="2955313" y="0"/>
                  </a:lnTo>
                  <a:lnTo>
                    <a:pt x="3029711" y="0"/>
                  </a:lnTo>
                  <a:lnTo>
                    <a:pt x="3056004" y="0"/>
                  </a:lnTo>
                  <a:lnTo>
                    <a:pt x="3918640" y="0"/>
                  </a:lnTo>
                  <a:lnTo>
                    <a:pt x="3918640" y="817544"/>
                  </a:lnTo>
                  <a:lnTo>
                    <a:pt x="2343852" y="817544"/>
                  </a:lnTo>
                  <a:lnTo>
                    <a:pt x="2343852" y="805669"/>
                  </a:lnTo>
                  <a:lnTo>
                    <a:pt x="2259651" y="975699"/>
                  </a:lnTo>
                  <a:cubicBezTo>
                    <a:pt x="2170061" y="1194733"/>
                    <a:pt x="89589" y="1025479"/>
                    <a:pt x="0" y="1274382"/>
                  </a:cubicBezTo>
                  <a:cubicBezTo>
                    <a:pt x="0" y="1274382"/>
                    <a:pt x="0" y="1274382"/>
                    <a:pt x="507675" y="59737"/>
                  </a:cubicBezTo>
                  <a:cubicBezTo>
                    <a:pt x="507675" y="59737"/>
                    <a:pt x="537538" y="0"/>
                    <a:pt x="62712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prstClr val="white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9" name="Freeform 56">
              <a:extLst>
                <a:ext uri="{FF2B5EF4-FFF2-40B4-BE49-F238E27FC236}">
                  <a16:creationId xmlns:a16="http://schemas.microsoft.com/office/drawing/2014/main" id="{BBF58F29-AE22-4823-BB82-C107EAB3EF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0351" y="6932353"/>
              <a:ext cx="6775929" cy="2151765"/>
            </a:xfrm>
            <a:custGeom>
              <a:avLst/>
              <a:gdLst>
                <a:gd name="T0" fmla="*/ 51 w 400"/>
                <a:gd name="T1" fmla="*/ 6 h 127"/>
                <a:gd name="T2" fmla="*/ 0 w 400"/>
                <a:gd name="T3" fmla="*/ 127 h 127"/>
                <a:gd name="T4" fmla="*/ 320 w 400"/>
                <a:gd name="T5" fmla="*/ 98 h 127"/>
                <a:gd name="T6" fmla="*/ 400 w 400"/>
                <a:gd name="T7" fmla="*/ 0 h 127"/>
                <a:gd name="T8" fmla="*/ 63 w 400"/>
                <a:gd name="T9" fmla="*/ 0 h 127"/>
                <a:gd name="T10" fmla="*/ 51 w 400"/>
                <a:gd name="T11" fmla="*/ 6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0" h="127">
                  <a:moveTo>
                    <a:pt x="51" y="6"/>
                  </a:moveTo>
                  <a:cubicBezTo>
                    <a:pt x="0" y="127"/>
                    <a:pt x="0" y="127"/>
                    <a:pt x="0" y="127"/>
                  </a:cubicBezTo>
                  <a:cubicBezTo>
                    <a:pt x="9" y="102"/>
                    <a:pt x="311" y="119"/>
                    <a:pt x="320" y="98"/>
                  </a:cubicBezTo>
                  <a:cubicBezTo>
                    <a:pt x="347" y="35"/>
                    <a:pt x="400" y="0"/>
                    <a:pt x="400" y="0"/>
                  </a:cubicBezTo>
                  <a:cubicBezTo>
                    <a:pt x="400" y="0"/>
                    <a:pt x="72" y="0"/>
                    <a:pt x="63" y="0"/>
                  </a:cubicBezTo>
                  <a:cubicBezTo>
                    <a:pt x="53" y="0"/>
                    <a:pt x="51" y="6"/>
                    <a:pt x="51" y="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80876" tIns="90438" rIns="180876" bIns="90438" numCol="1" anchor="t" anchorCtr="0" compatLnSpc="1">
              <a:prstTxWarp prst="textNoShape">
                <a:avLst/>
              </a:prstTxWarp>
            </a:bodyPr>
            <a:lstStyle/>
            <a:p>
              <a:endParaRPr lang="id-ID" sz="3200">
                <a:solidFill>
                  <a:prstClr val="black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0" name="Freeform 41">
              <a:extLst>
                <a:ext uri="{FF2B5EF4-FFF2-40B4-BE49-F238E27FC236}">
                  <a16:creationId xmlns:a16="http://schemas.microsoft.com/office/drawing/2014/main" id="{83B03409-C1D0-4100-8E5B-0A14C8B59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8093" y="8386866"/>
              <a:ext cx="9418660" cy="2188270"/>
            </a:xfrm>
            <a:custGeom>
              <a:avLst/>
              <a:gdLst>
                <a:gd name="connsiteX0" fmla="*/ 4015982 w 5541497"/>
                <a:gd name="connsiteY0" fmla="*/ 0 h 1287474"/>
                <a:gd name="connsiteX1" fmla="*/ 5541497 w 5541497"/>
                <a:gd name="connsiteY1" fmla="*/ 0 h 1287474"/>
                <a:gd name="connsiteX2" fmla="*/ 5541497 w 5541497"/>
                <a:gd name="connsiteY2" fmla="*/ 809583 h 1287474"/>
                <a:gd name="connsiteX3" fmla="*/ 4162274 w 5541497"/>
                <a:gd name="connsiteY3" fmla="*/ 809583 h 1287474"/>
                <a:gd name="connsiteX4" fmla="*/ 4074241 w 5541497"/>
                <a:gd name="connsiteY4" fmla="*/ 987809 h 1287474"/>
                <a:gd name="connsiteX5" fmla="*/ 0 w 5541497"/>
                <a:gd name="connsiteY5" fmla="*/ 1287474 h 1287474"/>
                <a:gd name="connsiteX6" fmla="*/ 508035 w 5541497"/>
                <a:gd name="connsiteY6" fmla="*/ 68834 h 1287474"/>
                <a:gd name="connsiteX7" fmla="*/ 627573 w 5541497"/>
                <a:gd name="connsiteY7" fmla="*/ 8901 h 1287474"/>
                <a:gd name="connsiteX8" fmla="*/ 3904986 w 5541497"/>
                <a:gd name="connsiteY8" fmla="*/ 8901 h 1287474"/>
                <a:gd name="connsiteX9" fmla="*/ 4015982 w 5541497"/>
                <a:gd name="connsiteY9" fmla="*/ 8901 h 1287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541497" h="1287474">
                  <a:moveTo>
                    <a:pt x="4015982" y="0"/>
                  </a:moveTo>
                  <a:lnTo>
                    <a:pt x="5541497" y="0"/>
                  </a:lnTo>
                  <a:lnTo>
                    <a:pt x="5541497" y="809583"/>
                  </a:lnTo>
                  <a:lnTo>
                    <a:pt x="4162274" y="809583"/>
                  </a:lnTo>
                  <a:lnTo>
                    <a:pt x="4074241" y="987809"/>
                  </a:lnTo>
                  <a:cubicBezTo>
                    <a:pt x="3984588" y="1207563"/>
                    <a:pt x="89653" y="1037753"/>
                    <a:pt x="0" y="1287474"/>
                  </a:cubicBezTo>
                  <a:cubicBezTo>
                    <a:pt x="0" y="1287474"/>
                    <a:pt x="0" y="1287474"/>
                    <a:pt x="508035" y="68834"/>
                  </a:cubicBezTo>
                  <a:cubicBezTo>
                    <a:pt x="508035" y="68834"/>
                    <a:pt x="527958" y="8901"/>
                    <a:pt x="627573" y="8901"/>
                  </a:cubicBezTo>
                  <a:cubicBezTo>
                    <a:pt x="689210" y="8901"/>
                    <a:pt x="2671853" y="8901"/>
                    <a:pt x="3904986" y="8901"/>
                  </a:cubicBezTo>
                  <a:lnTo>
                    <a:pt x="4015982" y="890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80876" tIns="90438" rIns="180876" bIns="9043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id-ID" sz="3200">
                <a:solidFill>
                  <a:prstClr val="black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1" name="Freeform 58">
              <a:extLst>
                <a:ext uri="{FF2B5EF4-FFF2-40B4-BE49-F238E27FC236}">
                  <a16:creationId xmlns:a16="http://schemas.microsoft.com/office/drawing/2014/main" id="{4FC9DF9F-8463-4AB0-A198-80607F366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6464" y="9727260"/>
              <a:ext cx="9205192" cy="1572593"/>
            </a:xfrm>
            <a:custGeom>
              <a:avLst/>
              <a:gdLst>
                <a:gd name="T0" fmla="*/ 46 w 555"/>
                <a:gd name="T1" fmla="*/ 0 h 92"/>
                <a:gd name="T2" fmla="*/ 34 w 555"/>
                <a:gd name="T3" fmla="*/ 6 h 92"/>
                <a:gd name="T4" fmla="*/ 0 w 555"/>
                <a:gd name="T5" fmla="*/ 84 h 92"/>
                <a:gd name="T6" fmla="*/ 238 w 555"/>
                <a:gd name="T7" fmla="*/ 92 h 92"/>
                <a:gd name="T8" fmla="*/ 478 w 555"/>
                <a:gd name="T9" fmla="*/ 92 h 92"/>
                <a:gd name="T10" fmla="*/ 555 w 555"/>
                <a:gd name="T11" fmla="*/ 0 h 92"/>
                <a:gd name="T12" fmla="*/ 46 w 555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5" h="92">
                  <a:moveTo>
                    <a:pt x="46" y="0"/>
                  </a:moveTo>
                  <a:cubicBezTo>
                    <a:pt x="36" y="0"/>
                    <a:pt x="34" y="6"/>
                    <a:pt x="34" y="6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4" y="72"/>
                    <a:pt x="151" y="84"/>
                    <a:pt x="238" y="92"/>
                  </a:cubicBezTo>
                  <a:cubicBezTo>
                    <a:pt x="478" y="92"/>
                    <a:pt x="478" y="92"/>
                    <a:pt x="478" y="92"/>
                  </a:cubicBezTo>
                  <a:cubicBezTo>
                    <a:pt x="505" y="33"/>
                    <a:pt x="555" y="0"/>
                    <a:pt x="555" y="0"/>
                  </a:cubicBezTo>
                  <a:cubicBezTo>
                    <a:pt x="555" y="0"/>
                    <a:pt x="55" y="0"/>
                    <a:pt x="46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0" scaled="0"/>
            </a:gradFill>
            <a:ln>
              <a:noFill/>
            </a:ln>
          </p:spPr>
          <p:txBody>
            <a:bodyPr vert="horz" wrap="square" lIns="180876" tIns="90438" rIns="180876" bIns="90438" numCol="1" anchor="t" anchorCtr="0" compatLnSpc="1">
              <a:prstTxWarp prst="textNoShape">
                <a:avLst/>
              </a:prstTxWarp>
            </a:bodyPr>
            <a:lstStyle/>
            <a:p>
              <a:endParaRPr lang="id-ID" sz="3200">
                <a:solidFill>
                  <a:prstClr val="black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118544A-5478-4E35-8362-045CEFE5DDA5}"/>
                </a:ext>
              </a:extLst>
            </p:cNvPr>
            <p:cNvSpPr/>
            <p:nvPr/>
          </p:nvSpPr>
          <p:spPr>
            <a:xfrm>
              <a:off x="7109195" y="4179377"/>
              <a:ext cx="1893576" cy="1893576"/>
            </a:xfrm>
            <a:prstGeom prst="ellipse">
              <a:avLst/>
            </a:prstGeom>
            <a:solidFill>
              <a:schemeClr val="accent5"/>
            </a:solidFill>
            <a:ln/>
            <a:effectLst>
              <a:outerShdw blurRad="101600" dist="19050" dir="5400000" sx="106000" sy="106000" algn="ctr" rotWithShape="0">
                <a:srgbClr val="000000">
                  <a:alpha val="83000"/>
                </a:srgbClr>
              </a:outerShdw>
            </a:effec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F7044C0F-7746-47A5-80B3-6DC19E62878D}"/>
                </a:ext>
              </a:extLst>
            </p:cNvPr>
            <p:cNvSpPr/>
            <p:nvPr/>
          </p:nvSpPr>
          <p:spPr>
            <a:xfrm>
              <a:off x="10027800" y="5350297"/>
              <a:ext cx="1893576" cy="1893576"/>
            </a:xfrm>
            <a:prstGeom prst="ellipse">
              <a:avLst/>
            </a:prstGeom>
            <a:solidFill>
              <a:schemeClr val="accent4"/>
            </a:solidFill>
            <a:ln/>
            <a:effectLst>
              <a:outerShdw blurRad="101600" dist="19050" dir="5400000" sx="106000" sy="106000" algn="ctr" rotWithShape="0">
                <a:srgbClr val="000000">
                  <a:alpha val="83000"/>
                </a:srgbClr>
              </a:outerShdw>
            </a:effec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1A707384-00C0-4A70-A9B8-6157F9541E00}"/>
                </a:ext>
              </a:extLst>
            </p:cNvPr>
            <p:cNvSpPr/>
            <p:nvPr/>
          </p:nvSpPr>
          <p:spPr>
            <a:xfrm>
              <a:off x="8257725" y="6728553"/>
              <a:ext cx="1893576" cy="1893576"/>
            </a:xfrm>
            <a:prstGeom prst="ellipse">
              <a:avLst/>
            </a:prstGeom>
            <a:solidFill>
              <a:schemeClr val="accent3"/>
            </a:solidFill>
            <a:ln/>
            <a:effectLst>
              <a:outerShdw blurRad="101600" dist="19050" dir="5400000" sx="106000" sy="106000" algn="ctr" rotWithShape="0">
                <a:srgbClr val="000000">
                  <a:alpha val="83000"/>
                </a:srgbClr>
              </a:outerShdw>
            </a:effec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671525A7-4FED-426A-ABDB-E353BB57DC30}"/>
                </a:ext>
              </a:extLst>
            </p:cNvPr>
            <p:cNvSpPr/>
            <p:nvPr/>
          </p:nvSpPr>
          <p:spPr>
            <a:xfrm>
              <a:off x="11165043" y="8124213"/>
              <a:ext cx="1893576" cy="1893576"/>
            </a:xfrm>
            <a:prstGeom prst="ellipse">
              <a:avLst/>
            </a:prstGeom>
            <a:solidFill>
              <a:schemeClr val="accent2"/>
            </a:solidFill>
            <a:ln/>
            <a:effectLst>
              <a:outerShdw blurRad="101600" dist="19050" dir="5400000" sx="106000" sy="106000" algn="ctr" rotWithShape="0">
                <a:srgbClr val="000000">
                  <a:alpha val="83000"/>
                </a:srgbClr>
              </a:outerShdw>
            </a:effectLst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CC4D80EE-BD17-4246-B689-476758D6D478}"/>
                </a:ext>
              </a:extLst>
            </p:cNvPr>
            <p:cNvSpPr/>
            <p:nvPr/>
          </p:nvSpPr>
          <p:spPr>
            <a:xfrm>
              <a:off x="9464223" y="9609755"/>
              <a:ext cx="1893576" cy="1893576"/>
            </a:xfrm>
            <a:prstGeom prst="ellipse">
              <a:avLst/>
            </a:prstGeom>
            <a:solidFill>
              <a:schemeClr val="accent1"/>
            </a:solidFill>
            <a:ln/>
            <a:effectLst>
              <a:outerShdw blurRad="101600" dist="19050" dir="5400000" sx="106000" sy="106000" algn="ctr" rotWithShape="0">
                <a:srgbClr val="000000">
                  <a:alpha val="83000"/>
                </a:srgbClr>
              </a:outerShdw>
            </a:effec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7" name="Freeform 64">
              <a:extLst>
                <a:ext uri="{FF2B5EF4-FFF2-40B4-BE49-F238E27FC236}">
                  <a16:creationId xmlns:a16="http://schemas.microsoft.com/office/drawing/2014/main" id="{904D7973-27F7-4875-90D2-5E54984F7D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5607" y="4504592"/>
              <a:ext cx="4431785" cy="7559684"/>
            </a:xfrm>
            <a:custGeom>
              <a:avLst/>
              <a:gdLst>
                <a:gd name="T0" fmla="*/ 262 w 262"/>
                <a:gd name="T1" fmla="*/ 405 h 446"/>
                <a:gd name="T2" fmla="*/ 64 w 262"/>
                <a:gd name="T3" fmla="*/ 0 h 446"/>
                <a:gd name="T4" fmla="*/ 26 w 262"/>
                <a:gd name="T5" fmla="*/ 78 h 446"/>
                <a:gd name="T6" fmla="*/ 207 w 262"/>
                <a:gd name="T7" fmla="*/ 446 h 446"/>
                <a:gd name="T8" fmla="*/ 262 w 262"/>
                <a:gd name="T9" fmla="*/ 406 h 446"/>
                <a:gd name="T10" fmla="*/ 262 w 262"/>
                <a:gd name="T11" fmla="*/ 406 h 446"/>
                <a:gd name="T12" fmla="*/ 262 w 262"/>
                <a:gd name="T13" fmla="*/ 406 h 446"/>
                <a:gd name="T14" fmla="*/ 262 w 262"/>
                <a:gd name="T15" fmla="*/ 40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2" h="446">
                  <a:moveTo>
                    <a:pt x="262" y="405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17" y="96"/>
                    <a:pt x="0" y="151"/>
                    <a:pt x="207" y="446"/>
                  </a:cubicBezTo>
                  <a:cubicBezTo>
                    <a:pt x="240" y="434"/>
                    <a:pt x="261" y="419"/>
                    <a:pt x="262" y="406"/>
                  </a:cubicBezTo>
                  <a:cubicBezTo>
                    <a:pt x="262" y="406"/>
                    <a:pt x="262" y="406"/>
                    <a:pt x="262" y="406"/>
                  </a:cubicBezTo>
                  <a:cubicBezTo>
                    <a:pt x="262" y="406"/>
                    <a:pt x="262" y="406"/>
                    <a:pt x="262" y="406"/>
                  </a:cubicBezTo>
                  <a:cubicBezTo>
                    <a:pt x="262" y="406"/>
                    <a:pt x="262" y="406"/>
                    <a:pt x="262" y="405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1016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80876" tIns="90438" rIns="180876" bIns="90438" numCol="1" anchor="t" anchorCtr="0" compatLnSpc="1">
              <a:prstTxWarp prst="textNoShape">
                <a:avLst/>
              </a:prstTxWarp>
            </a:bodyPr>
            <a:lstStyle/>
            <a:p>
              <a:endParaRPr lang="id-ID" sz="3200">
                <a:solidFill>
                  <a:prstClr val="black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8" name="Freeform 65">
              <a:extLst>
                <a:ext uri="{FF2B5EF4-FFF2-40B4-BE49-F238E27FC236}">
                  <a16:creationId xmlns:a16="http://schemas.microsoft.com/office/drawing/2014/main" id="{692AB0F0-F33F-435A-BF6F-D10EE9C571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7852" y="5658852"/>
              <a:ext cx="4396160" cy="6690425"/>
            </a:xfrm>
            <a:custGeom>
              <a:avLst/>
              <a:gdLst>
                <a:gd name="T0" fmla="*/ 30 w 260"/>
                <a:gd name="T1" fmla="*/ 92 h 395"/>
                <a:gd name="T2" fmla="*/ 184 w 260"/>
                <a:gd name="T3" fmla="*/ 395 h 395"/>
                <a:gd name="T4" fmla="*/ 260 w 260"/>
                <a:gd name="T5" fmla="*/ 377 h 395"/>
                <a:gd name="T6" fmla="*/ 75 w 260"/>
                <a:gd name="T7" fmla="*/ 0 h 395"/>
                <a:gd name="T8" fmla="*/ 30 w 260"/>
                <a:gd name="T9" fmla="*/ 92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395">
                  <a:moveTo>
                    <a:pt x="30" y="92"/>
                  </a:moveTo>
                  <a:cubicBezTo>
                    <a:pt x="0" y="151"/>
                    <a:pt x="111" y="294"/>
                    <a:pt x="184" y="395"/>
                  </a:cubicBezTo>
                  <a:cubicBezTo>
                    <a:pt x="213" y="391"/>
                    <a:pt x="239" y="384"/>
                    <a:pt x="260" y="377"/>
                  </a:cubicBezTo>
                  <a:cubicBezTo>
                    <a:pt x="108" y="98"/>
                    <a:pt x="65" y="20"/>
                    <a:pt x="75" y="0"/>
                  </a:cubicBezTo>
                  <a:lnTo>
                    <a:pt x="30" y="9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80876" tIns="90438" rIns="180876" bIns="90438" numCol="1" anchor="t" anchorCtr="0" compatLnSpc="1">
              <a:prstTxWarp prst="textNoShape">
                <a:avLst/>
              </a:prstTxWarp>
            </a:bodyPr>
            <a:lstStyle/>
            <a:p>
              <a:endParaRPr lang="id-ID" sz="3200">
                <a:solidFill>
                  <a:prstClr val="black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9" name="Freeform 66">
              <a:extLst>
                <a:ext uri="{FF2B5EF4-FFF2-40B4-BE49-F238E27FC236}">
                  <a16:creationId xmlns:a16="http://schemas.microsoft.com/office/drawing/2014/main" id="{C539D10E-5C88-4A7D-A9F5-ABEED2ECDF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0350" y="7098111"/>
              <a:ext cx="3541156" cy="5322415"/>
            </a:xfrm>
            <a:custGeom>
              <a:avLst/>
              <a:gdLst>
                <a:gd name="T0" fmla="*/ 0 w 209"/>
                <a:gd name="T1" fmla="*/ 103 h 314"/>
                <a:gd name="T2" fmla="*/ 126 w 209"/>
                <a:gd name="T3" fmla="*/ 314 h 314"/>
                <a:gd name="T4" fmla="*/ 137 w 209"/>
                <a:gd name="T5" fmla="*/ 314 h 314"/>
                <a:gd name="T6" fmla="*/ 209 w 209"/>
                <a:gd name="T7" fmla="*/ 309 h 314"/>
                <a:gd name="T8" fmla="*/ 51 w 209"/>
                <a:gd name="T9" fmla="*/ 0 h 314"/>
                <a:gd name="T10" fmla="*/ 0 w 209"/>
                <a:gd name="T11" fmla="*/ 103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9" h="314">
                  <a:moveTo>
                    <a:pt x="0" y="103"/>
                  </a:moveTo>
                  <a:cubicBezTo>
                    <a:pt x="31" y="168"/>
                    <a:pt x="78" y="231"/>
                    <a:pt x="126" y="314"/>
                  </a:cubicBezTo>
                  <a:cubicBezTo>
                    <a:pt x="129" y="314"/>
                    <a:pt x="133" y="314"/>
                    <a:pt x="137" y="314"/>
                  </a:cubicBezTo>
                  <a:cubicBezTo>
                    <a:pt x="162" y="314"/>
                    <a:pt x="187" y="313"/>
                    <a:pt x="209" y="309"/>
                  </a:cubicBezTo>
                  <a:cubicBezTo>
                    <a:pt x="88" y="101"/>
                    <a:pt x="43" y="21"/>
                    <a:pt x="51" y="0"/>
                  </a:cubicBezTo>
                  <a:lnTo>
                    <a:pt x="0" y="10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80876" tIns="90438" rIns="180876" bIns="90438" numCol="1" anchor="t" anchorCtr="0" compatLnSpc="1">
              <a:prstTxWarp prst="textNoShape">
                <a:avLst/>
              </a:prstTxWarp>
            </a:bodyPr>
            <a:lstStyle/>
            <a:p>
              <a:endParaRPr lang="id-ID" sz="3200" dirty="0">
                <a:solidFill>
                  <a:prstClr val="black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0" name="Freeform 67">
              <a:extLst>
                <a:ext uri="{FF2B5EF4-FFF2-40B4-BE49-F238E27FC236}">
                  <a16:creationId xmlns:a16="http://schemas.microsoft.com/office/drawing/2014/main" id="{39B7EBBD-6923-4E6A-A7CC-45FF52265C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3716" y="8487497"/>
              <a:ext cx="2914152" cy="3933032"/>
            </a:xfrm>
            <a:custGeom>
              <a:avLst/>
              <a:gdLst>
                <a:gd name="T0" fmla="*/ 0 w 172"/>
                <a:gd name="T1" fmla="*/ 100 h 232"/>
                <a:gd name="T2" fmla="*/ 78 w 172"/>
                <a:gd name="T3" fmla="*/ 222 h 232"/>
                <a:gd name="T4" fmla="*/ 172 w 172"/>
                <a:gd name="T5" fmla="*/ 232 h 232"/>
                <a:gd name="T6" fmla="*/ 49 w 172"/>
                <a:gd name="T7" fmla="*/ 0 h 232"/>
                <a:gd name="T8" fmla="*/ 0 w 172"/>
                <a:gd name="T9" fmla="*/ 10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" h="232">
                  <a:moveTo>
                    <a:pt x="0" y="100"/>
                  </a:moveTo>
                  <a:cubicBezTo>
                    <a:pt x="22" y="142"/>
                    <a:pt x="51" y="175"/>
                    <a:pt x="78" y="222"/>
                  </a:cubicBezTo>
                  <a:cubicBezTo>
                    <a:pt x="106" y="228"/>
                    <a:pt x="138" y="232"/>
                    <a:pt x="172" y="232"/>
                  </a:cubicBezTo>
                  <a:cubicBezTo>
                    <a:pt x="68" y="54"/>
                    <a:pt x="43" y="13"/>
                    <a:pt x="49" y="0"/>
                  </a:cubicBezTo>
                  <a:lnTo>
                    <a:pt x="0" y="1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80876" tIns="90438" rIns="180876" bIns="90438" numCol="1" anchor="t" anchorCtr="0" compatLnSpc="1">
              <a:prstTxWarp prst="textNoShape">
                <a:avLst/>
              </a:prstTxWarp>
            </a:bodyPr>
            <a:lstStyle/>
            <a:p>
              <a:endParaRPr lang="id-ID" sz="3200">
                <a:solidFill>
                  <a:prstClr val="black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1" name="Freeform 68">
              <a:extLst>
                <a:ext uri="{FF2B5EF4-FFF2-40B4-BE49-F238E27FC236}">
                  <a16:creationId xmlns:a16="http://schemas.microsoft.com/office/drawing/2014/main" id="{06851D2B-64A6-4C64-8C9F-2F949C5148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2896" y="9898257"/>
              <a:ext cx="1945141" cy="2351270"/>
            </a:xfrm>
            <a:custGeom>
              <a:avLst/>
              <a:gdLst>
                <a:gd name="T0" fmla="*/ 0 w 115"/>
                <a:gd name="T1" fmla="*/ 79 h 139"/>
                <a:gd name="T2" fmla="*/ 0 w 115"/>
                <a:gd name="T3" fmla="*/ 81 h 139"/>
                <a:gd name="T4" fmla="*/ 0 w 115"/>
                <a:gd name="T5" fmla="*/ 81 h 139"/>
                <a:gd name="T6" fmla="*/ 0 w 115"/>
                <a:gd name="T7" fmla="*/ 81 h 139"/>
                <a:gd name="T8" fmla="*/ 115 w 115"/>
                <a:gd name="T9" fmla="*/ 139 h 139"/>
                <a:gd name="T10" fmla="*/ 39 w 115"/>
                <a:gd name="T11" fmla="*/ 0 h 139"/>
                <a:gd name="T12" fmla="*/ 0 w 115"/>
                <a:gd name="T13" fmla="*/ 7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139">
                  <a:moveTo>
                    <a:pt x="0" y="79"/>
                  </a:moveTo>
                  <a:cubicBezTo>
                    <a:pt x="0" y="80"/>
                    <a:pt x="0" y="80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2" y="101"/>
                    <a:pt x="48" y="125"/>
                    <a:pt x="115" y="139"/>
                  </a:cubicBezTo>
                  <a:cubicBezTo>
                    <a:pt x="48" y="36"/>
                    <a:pt x="36" y="7"/>
                    <a:pt x="39" y="0"/>
                  </a:cubicBezTo>
                  <a:lnTo>
                    <a:pt x="0" y="79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80876" tIns="90438" rIns="180876" bIns="90438" numCol="1" anchor="t" anchorCtr="0" compatLnSpc="1">
              <a:prstTxWarp prst="textNoShape">
                <a:avLst/>
              </a:prstTxWarp>
            </a:bodyPr>
            <a:lstStyle/>
            <a:p>
              <a:endParaRPr lang="id-ID" sz="3200" dirty="0">
                <a:solidFill>
                  <a:prstClr val="black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86AC685-E029-40F0-B64C-2BD346840B22}"/>
                </a:ext>
              </a:extLst>
            </p:cNvPr>
            <p:cNvSpPr/>
            <p:nvPr/>
          </p:nvSpPr>
          <p:spPr>
            <a:xfrm>
              <a:off x="10512325" y="5607838"/>
              <a:ext cx="1082391" cy="12555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3200" spc="791" dirty="0">
                  <a:solidFill>
                    <a:srgbClr val="FFFFFF"/>
                  </a:solidFill>
                  <a:latin typeface="Raleway Medium" panose="020B06030301010600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</a:t>
              </a:r>
              <a:endParaRPr lang="en-US" sz="3200" dirty="0">
                <a:solidFill>
                  <a:srgbClr val="FFFFFF"/>
                </a:solidFill>
                <a:latin typeface="Raleway Medium" panose="020B06030301010600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A76B0F9-4106-4071-BC0A-76CEE03E2061}"/>
                </a:ext>
              </a:extLst>
            </p:cNvPr>
            <p:cNvSpPr/>
            <p:nvPr/>
          </p:nvSpPr>
          <p:spPr>
            <a:xfrm>
              <a:off x="7555878" y="4485387"/>
              <a:ext cx="1082391" cy="12555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3200" spc="791" dirty="0">
                  <a:solidFill>
                    <a:srgbClr val="FFFFFF"/>
                  </a:solidFill>
                  <a:latin typeface="Raleway Medium" panose="020B06030301010600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</a:t>
              </a:r>
              <a:endParaRPr lang="en-US" sz="3200" dirty="0">
                <a:solidFill>
                  <a:srgbClr val="FFFFFF"/>
                </a:solidFill>
                <a:latin typeface="Raleway Medium" panose="020B06030301010600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2016EF0-1CA8-40D4-A87D-579B0548446A}"/>
                </a:ext>
              </a:extLst>
            </p:cNvPr>
            <p:cNvSpPr/>
            <p:nvPr/>
          </p:nvSpPr>
          <p:spPr>
            <a:xfrm>
              <a:off x="11608585" y="8437327"/>
              <a:ext cx="1082391" cy="12555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3200" spc="791" dirty="0">
                  <a:solidFill>
                    <a:srgbClr val="FFFFFF"/>
                  </a:solidFill>
                  <a:latin typeface="Raleway Medium" panose="020B06030301010600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</a:t>
              </a:r>
              <a:endParaRPr lang="en-US" sz="3200" dirty="0">
                <a:solidFill>
                  <a:srgbClr val="FFFFFF"/>
                </a:solidFill>
                <a:latin typeface="Raleway Medium" panose="020B06030301010600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50AE056-6BCC-4C2D-91EC-A123E0D0E1CF}"/>
                </a:ext>
              </a:extLst>
            </p:cNvPr>
            <p:cNvSpPr/>
            <p:nvPr/>
          </p:nvSpPr>
          <p:spPr>
            <a:xfrm>
              <a:off x="9964888" y="9894639"/>
              <a:ext cx="1082391" cy="12555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3200" spc="791" dirty="0">
                  <a:solidFill>
                    <a:schemeClr val="bg2"/>
                  </a:solidFill>
                  <a:latin typeface="Raleway Medium" panose="020B06030301010600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</a:t>
              </a:r>
              <a:endParaRPr lang="en-US" sz="3200" dirty="0">
                <a:solidFill>
                  <a:schemeClr val="bg2"/>
                </a:solidFill>
                <a:latin typeface="Raleway Medium" panose="020B06030301010600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3182C18-B66A-4FC6-BF98-05877D88AF52}"/>
                </a:ext>
              </a:extLst>
            </p:cNvPr>
            <p:cNvSpPr/>
            <p:nvPr/>
          </p:nvSpPr>
          <p:spPr>
            <a:xfrm>
              <a:off x="8719487" y="7031817"/>
              <a:ext cx="1309555" cy="12555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sz="3200" spc="791" dirty="0">
                  <a:solidFill>
                    <a:srgbClr val="FFFFFF"/>
                  </a:solidFill>
                  <a:latin typeface="Raleway Medium" panose="020B06030301010600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</a:t>
              </a:r>
              <a:r>
                <a:rPr lang="en-US" sz="3200" dirty="0">
                  <a:solidFill>
                    <a:schemeClr val="bg1"/>
                  </a:solidFill>
                  <a:latin typeface="Raleway Medium" panose="020B06030301010600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712DF800-225B-4DC8-934F-D954A16802C5}"/>
                </a:ext>
              </a:extLst>
            </p:cNvPr>
            <p:cNvCxnSpPr/>
            <p:nvPr/>
          </p:nvCxnSpPr>
          <p:spPr>
            <a:xfrm>
              <a:off x="10386976" y="4797870"/>
              <a:ext cx="5369959" cy="0"/>
            </a:xfrm>
            <a:prstGeom prst="line">
              <a:avLst/>
            </a:prstGeom>
            <a:ln w="6350">
              <a:solidFill>
                <a:schemeClr val="tx2">
                  <a:alpha val="98039"/>
                </a:schemeClr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EE413EC6-0107-4F24-810F-6009A28D3BBD}"/>
                </a:ext>
              </a:extLst>
            </p:cNvPr>
            <p:cNvCxnSpPr/>
            <p:nvPr/>
          </p:nvCxnSpPr>
          <p:spPr>
            <a:xfrm>
              <a:off x="12475494" y="6258370"/>
              <a:ext cx="3253245" cy="0"/>
            </a:xfrm>
            <a:prstGeom prst="line">
              <a:avLst/>
            </a:prstGeom>
            <a:ln w="6350">
              <a:solidFill>
                <a:schemeClr val="tx2">
                  <a:alpha val="98039"/>
                </a:schemeClr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A7341BDA-00A1-4F4E-99A3-B9A6A70EF1B2}"/>
                </a:ext>
              </a:extLst>
            </p:cNvPr>
            <p:cNvCxnSpPr/>
            <p:nvPr/>
          </p:nvCxnSpPr>
          <p:spPr>
            <a:xfrm>
              <a:off x="11327174" y="7621746"/>
              <a:ext cx="4401567" cy="0"/>
            </a:xfrm>
            <a:prstGeom prst="line">
              <a:avLst/>
            </a:prstGeom>
            <a:ln w="6350">
              <a:solidFill>
                <a:schemeClr val="tx2">
                  <a:alpha val="98039"/>
                </a:schemeClr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C882C92A-1F1C-424C-8FD5-6874F4588ECF}"/>
                </a:ext>
              </a:extLst>
            </p:cNvPr>
            <p:cNvCxnSpPr/>
            <p:nvPr/>
          </p:nvCxnSpPr>
          <p:spPr>
            <a:xfrm>
              <a:off x="13375285" y="9022121"/>
              <a:ext cx="2353456" cy="0"/>
            </a:xfrm>
            <a:prstGeom prst="line">
              <a:avLst/>
            </a:prstGeom>
            <a:ln w="6350">
              <a:solidFill>
                <a:schemeClr val="tx2">
                  <a:alpha val="98039"/>
                </a:schemeClr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18150BED-4189-442D-9691-6EB43A4D36CB}"/>
                </a:ext>
              </a:extLst>
            </p:cNvPr>
            <p:cNvCxnSpPr/>
            <p:nvPr/>
          </p:nvCxnSpPr>
          <p:spPr>
            <a:xfrm>
              <a:off x="12248634" y="10593811"/>
              <a:ext cx="3480107" cy="0"/>
            </a:xfrm>
            <a:prstGeom prst="line">
              <a:avLst/>
            </a:prstGeom>
            <a:ln w="6350">
              <a:solidFill>
                <a:schemeClr val="tx2">
                  <a:alpha val="98039"/>
                </a:schemeClr>
              </a:solidFill>
              <a:prstDash val="sysDot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568924C-5244-40BA-B70A-8FE080BE65A2}"/>
              </a:ext>
            </a:extLst>
          </p:cNvPr>
          <p:cNvSpPr txBox="1"/>
          <p:nvPr/>
        </p:nvSpPr>
        <p:spPr>
          <a:xfrm>
            <a:off x="864381" y="1116543"/>
            <a:ext cx="64843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The Marketing Funnel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4361A6D-0A5B-4B94-AB82-99A1250E9974}"/>
              </a:ext>
            </a:extLst>
          </p:cNvPr>
          <p:cNvSpPr/>
          <p:nvPr/>
        </p:nvSpPr>
        <p:spPr>
          <a:xfrm>
            <a:off x="864381" y="904977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094E881-6DF0-4345-A04E-F0DE22CC9B14}"/>
              </a:ext>
            </a:extLst>
          </p:cNvPr>
          <p:cNvSpPr/>
          <p:nvPr/>
        </p:nvSpPr>
        <p:spPr>
          <a:xfrm>
            <a:off x="7524177" y="2679761"/>
            <a:ext cx="392514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C0E53E7-2060-4942-A9BB-B77C27E3DE22}"/>
              </a:ext>
            </a:extLst>
          </p:cNvPr>
          <p:cNvSpPr/>
          <p:nvPr/>
        </p:nvSpPr>
        <p:spPr>
          <a:xfrm>
            <a:off x="7495483" y="3400253"/>
            <a:ext cx="392514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ABBF21D-7394-4972-B18B-37C82ABD8469}"/>
              </a:ext>
            </a:extLst>
          </p:cNvPr>
          <p:cNvSpPr/>
          <p:nvPr/>
        </p:nvSpPr>
        <p:spPr>
          <a:xfrm>
            <a:off x="7495483" y="3973943"/>
            <a:ext cx="392514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FC23ADC-D6BC-4ABD-A862-80031791491E}"/>
              </a:ext>
            </a:extLst>
          </p:cNvPr>
          <p:cNvSpPr/>
          <p:nvPr/>
        </p:nvSpPr>
        <p:spPr>
          <a:xfrm>
            <a:off x="7466789" y="4694435"/>
            <a:ext cx="392514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D2BA949-608C-438F-BA5C-CF18DBF0FA1F}"/>
              </a:ext>
            </a:extLst>
          </p:cNvPr>
          <p:cNvSpPr/>
          <p:nvPr/>
        </p:nvSpPr>
        <p:spPr>
          <a:xfrm>
            <a:off x="7495482" y="5334050"/>
            <a:ext cx="392514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4285977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78BA4A5C-35BE-4145-A9C8-1C707E73FA6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4880872"/>
              </p:ext>
            </p:extLst>
          </p:nvPr>
        </p:nvGraphicFramePr>
        <p:xfrm>
          <a:off x="510862" y="2743200"/>
          <a:ext cx="6189636" cy="34031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360C79D-67E8-4958-980D-5AD60FD3CD4F}"/>
              </a:ext>
            </a:extLst>
          </p:cNvPr>
          <p:cNvSpPr txBox="1"/>
          <p:nvPr/>
        </p:nvSpPr>
        <p:spPr>
          <a:xfrm>
            <a:off x="864382" y="1413105"/>
            <a:ext cx="59693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 err="1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Convergyn</a:t>
            </a:r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 Plan Slide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36C7D83-B015-4E0A-88BE-DD2ADAA6586D}"/>
              </a:ext>
            </a:extLst>
          </p:cNvPr>
          <p:cNvSpPr/>
          <p:nvPr/>
        </p:nvSpPr>
        <p:spPr>
          <a:xfrm>
            <a:off x="864381" y="1201539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5C1F0C0-ECC5-443C-8060-9DD41A30A4DE}"/>
              </a:ext>
            </a:extLst>
          </p:cNvPr>
          <p:cNvSpPr/>
          <p:nvPr/>
        </p:nvSpPr>
        <p:spPr>
          <a:xfrm>
            <a:off x="7055740" y="1570871"/>
            <a:ext cx="434426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731FB4F-1AA1-4CA7-B327-310CAEE96EF1}"/>
              </a:ext>
            </a:extLst>
          </p:cNvPr>
          <p:cNvSpPr/>
          <p:nvPr/>
        </p:nvSpPr>
        <p:spPr>
          <a:xfrm>
            <a:off x="7197407" y="3309042"/>
            <a:ext cx="182708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77784D2-B295-41A1-8EB1-5704E509DAF4}"/>
              </a:ext>
            </a:extLst>
          </p:cNvPr>
          <p:cNvSpPr/>
          <p:nvPr/>
        </p:nvSpPr>
        <p:spPr>
          <a:xfrm>
            <a:off x="7197409" y="2840951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b="1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01. Option One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E2C839F-1639-43C0-9BB0-7E3F2074F0C5}"/>
              </a:ext>
            </a:extLst>
          </p:cNvPr>
          <p:cNvSpPr/>
          <p:nvPr/>
        </p:nvSpPr>
        <p:spPr>
          <a:xfrm>
            <a:off x="9521403" y="3309042"/>
            <a:ext cx="182708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BE8828E-7655-49AB-8F27-7D6971F4425A}"/>
              </a:ext>
            </a:extLst>
          </p:cNvPr>
          <p:cNvSpPr/>
          <p:nvPr/>
        </p:nvSpPr>
        <p:spPr>
          <a:xfrm>
            <a:off x="9521405" y="2840951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b="1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02. Option Two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D5CCB7-18C5-40FF-9ACA-F9E0F66B631B}"/>
              </a:ext>
            </a:extLst>
          </p:cNvPr>
          <p:cNvSpPr/>
          <p:nvPr/>
        </p:nvSpPr>
        <p:spPr>
          <a:xfrm>
            <a:off x="7197405" y="4807417"/>
            <a:ext cx="182708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70A237C-6658-4C87-AAA0-0BAC35727F8D}"/>
              </a:ext>
            </a:extLst>
          </p:cNvPr>
          <p:cNvSpPr/>
          <p:nvPr/>
        </p:nvSpPr>
        <p:spPr>
          <a:xfrm>
            <a:off x="7197407" y="4339326"/>
            <a:ext cx="20191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b="1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03. Option Three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2DF4139-5215-499D-BBBC-6F895C4D16B2}"/>
              </a:ext>
            </a:extLst>
          </p:cNvPr>
          <p:cNvSpPr/>
          <p:nvPr/>
        </p:nvSpPr>
        <p:spPr>
          <a:xfrm>
            <a:off x="9521401" y="4807417"/>
            <a:ext cx="182708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1866B13-95E9-4F7A-A631-B1D475994FA7}"/>
              </a:ext>
            </a:extLst>
          </p:cNvPr>
          <p:cNvSpPr/>
          <p:nvPr/>
        </p:nvSpPr>
        <p:spPr>
          <a:xfrm>
            <a:off x="9521403" y="4339326"/>
            <a:ext cx="1764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b="1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04. Option Four</a:t>
            </a:r>
          </a:p>
        </p:txBody>
      </p:sp>
    </p:spTree>
    <p:extLst>
      <p:ext uri="{BB962C8B-B14F-4D97-AF65-F5344CB8AC3E}">
        <p14:creationId xmlns:p14="http://schemas.microsoft.com/office/powerpoint/2010/main" val="173372207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B967B6C-16F2-4342-B678-1529FB16F45E}"/>
              </a:ext>
            </a:extLst>
          </p:cNvPr>
          <p:cNvSpPr txBox="1"/>
          <p:nvPr/>
        </p:nvSpPr>
        <p:spPr>
          <a:xfrm>
            <a:off x="2013155" y="4510059"/>
            <a:ext cx="1830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2016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6F2442-E703-47A1-90BB-6AFE8833F136}"/>
              </a:ext>
            </a:extLst>
          </p:cNvPr>
          <p:cNvSpPr txBox="1"/>
          <p:nvPr/>
        </p:nvSpPr>
        <p:spPr>
          <a:xfrm>
            <a:off x="5182975" y="4510059"/>
            <a:ext cx="1830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2017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AAFED5-AE0D-495F-B096-17DE04E60C57}"/>
              </a:ext>
            </a:extLst>
          </p:cNvPr>
          <p:cNvSpPr txBox="1"/>
          <p:nvPr/>
        </p:nvSpPr>
        <p:spPr>
          <a:xfrm>
            <a:off x="8345136" y="4510059"/>
            <a:ext cx="1830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2018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33021F0-7DC6-47D0-8521-02B17C8ABF5E}"/>
              </a:ext>
            </a:extLst>
          </p:cNvPr>
          <p:cNvCxnSpPr>
            <a:cxnSpLocks/>
          </p:cNvCxnSpPr>
          <p:nvPr/>
        </p:nvCxnSpPr>
        <p:spPr>
          <a:xfrm>
            <a:off x="4447549" y="2181856"/>
            <a:ext cx="0" cy="2599297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2736E62-3CC4-4D86-AED8-7AE923F832CF}"/>
              </a:ext>
            </a:extLst>
          </p:cNvPr>
          <p:cNvCxnSpPr>
            <a:cxnSpLocks/>
          </p:cNvCxnSpPr>
          <p:nvPr/>
        </p:nvCxnSpPr>
        <p:spPr>
          <a:xfrm>
            <a:off x="7651159" y="2165692"/>
            <a:ext cx="0" cy="2641821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A942C697-BBA1-4DDE-BA1A-5D6C3928EB8B}"/>
              </a:ext>
            </a:extLst>
          </p:cNvPr>
          <p:cNvGrpSpPr/>
          <p:nvPr/>
        </p:nvGrpSpPr>
        <p:grpSpPr>
          <a:xfrm>
            <a:off x="1769956" y="2729582"/>
            <a:ext cx="373649" cy="1643097"/>
            <a:chOff x="1327466" y="1442479"/>
            <a:chExt cx="280237" cy="123232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4CC2CA7-566E-4CD9-B4A9-7B794FF8DED1}"/>
                </a:ext>
              </a:extLst>
            </p:cNvPr>
            <p:cNvSpPr/>
            <p:nvPr/>
          </p:nvSpPr>
          <p:spPr>
            <a:xfrm>
              <a:off x="1327466" y="1442479"/>
              <a:ext cx="280237" cy="8382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0B2C601-9711-4B2C-A526-6C178F7A4F9F}"/>
                </a:ext>
              </a:extLst>
            </p:cNvPr>
            <p:cNvSpPr/>
            <p:nvPr/>
          </p:nvSpPr>
          <p:spPr>
            <a:xfrm>
              <a:off x="1327466" y="1570090"/>
              <a:ext cx="280237" cy="8382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93D68F4-C000-4BED-9B25-1C8960337D72}"/>
                </a:ext>
              </a:extLst>
            </p:cNvPr>
            <p:cNvSpPr/>
            <p:nvPr/>
          </p:nvSpPr>
          <p:spPr>
            <a:xfrm>
              <a:off x="1327466" y="1697700"/>
              <a:ext cx="280237" cy="8382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7E237DF-D266-4C4E-8346-C2C241D5665F}"/>
                </a:ext>
              </a:extLst>
            </p:cNvPr>
            <p:cNvSpPr/>
            <p:nvPr/>
          </p:nvSpPr>
          <p:spPr>
            <a:xfrm>
              <a:off x="1327466" y="1825311"/>
              <a:ext cx="280237" cy="838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C3BA482-C811-4D86-8079-609979994F84}"/>
                </a:ext>
              </a:extLst>
            </p:cNvPr>
            <p:cNvSpPr/>
            <p:nvPr/>
          </p:nvSpPr>
          <p:spPr>
            <a:xfrm>
              <a:off x="1327466" y="1952922"/>
              <a:ext cx="280237" cy="838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61FA483-199C-4A6C-82F1-D0DCE1029522}"/>
                </a:ext>
              </a:extLst>
            </p:cNvPr>
            <p:cNvSpPr/>
            <p:nvPr/>
          </p:nvSpPr>
          <p:spPr>
            <a:xfrm>
              <a:off x="1327466" y="2080533"/>
              <a:ext cx="280237" cy="838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23DBD0E-33C5-4EB3-8808-E6AC0CEA1C79}"/>
                </a:ext>
              </a:extLst>
            </p:cNvPr>
            <p:cNvSpPr/>
            <p:nvPr/>
          </p:nvSpPr>
          <p:spPr>
            <a:xfrm>
              <a:off x="1327466" y="2208144"/>
              <a:ext cx="280237" cy="838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69EF830-77B1-4EDF-A4E1-C580EF020FEC}"/>
                </a:ext>
              </a:extLst>
            </p:cNvPr>
            <p:cNvSpPr/>
            <p:nvPr/>
          </p:nvSpPr>
          <p:spPr>
            <a:xfrm>
              <a:off x="1327466" y="2335755"/>
              <a:ext cx="280237" cy="838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DA297AA-75A4-4AD7-8F3F-FC9DDA9E8533}"/>
                </a:ext>
              </a:extLst>
            </p:cNvPr>
            <p:cNvSpPr/>
            <p:nvPr/>
          </p:nvSpPr>
          <p:spPr>
            <a:xfrm>
              <a:off x="1327466" y="2463366"/>
              <a:ext cx="280237" cy="838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81898C4-6DED-4F4A-8477-BD33FB521585}"/>
                </a:ext>
              </a:extLst>
            </p:cNvPr>
            <p:cNvSpPr/>
            <p:nvPr/>
          </p:nvSpPr>
          <p:spPr>
            <a:xfrm>
              <a:off x="1327466" y="2590975"/>
              <a:ext cx="280237" cy="838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0D5C4B4-39A8-424B-83C1-201F5CC6CF51}"/>
              </a:ext>
            </a:extLst>
          </p:cNvPr>
          <p:cNvGrpSpPr/>
          <p:nvPr/>
        </p:nvGrpSpPr>
        <p:grpSpPr>
          <a:xfrm>
            <a:off x="2397202" y="2729582"/>
            <a:ext cx="373649" cy="1643097"/>
            <a:chOff x="1797901" y="1442479"/>
            <a:chExt cx="280237" cy="1232323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992B223-92F6-4C81-B4FA-8666B86BD809}"/>
                </a:ext>
              </a:extLst>
            </p:cNvPr>
            <p:cNvSpPr/>
            <p:nvPr/>
          </p:nvSpPr>
          <p:spPr>
            <a:xfrm>
              <a:off x="1797901" y="1442479"/>
              <a:ext cx="280237" cy="8382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26F67B2-29EE-4969-A18D-2EF7928629BE}"/>
                </a:ext>
              </a:extLst>
            </p:cNvPr>
            <p:cNvSpPr/>
            <p:nvPr/>
          </p:nvSpPr>
          <p:spPr>
            <a:xfrm>
              <a:off x="1797901" y="1570090"/>
              <a:ext cx="280237" cy="8382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FA13295-D760-448A-945B-79EAF9B4F22A}"/>
                </a:ext>
              </a:extLst>
            </p:cNvPr>
            <p:cNvSpPr/>
            <p:nvPr/>
          </p:nvSpPr>
          <p:spPr>
            <a:xfrm>
              <a:off x="1797901" y="1697700"/>
              <a:ext cx="280237" cy="8382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F1EAA24-42A2-44B5-B37D-21D403ACB26F}"/>
                </a:ext>
              </a:extLst>
            </p:cNvPr>
            <p:cNvSpPr/>
            <p:nvPr/>
          </p:nvSpPr>
          <p:spPr>
            <a:xfrm>
              <a:off x="1797901" y="1825311"/>
              <a:ext cx="280237" cy="8382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A0B9894-9468-4FC2-8E02-F3E3A743699A}"/>
                </a:ext>
              </a:extLst>
            </p:cNvPr>
            <p:cNvSpPr/>
            <p:nvPr/>
          </p:nvSpPr>
          <p:spPr>
            <a:xfrm>
              <a:off x="1797901" y="1952922"/>
              <a:ext cx="280237" cy="8382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D3A17419-1E6F-4288-BF65-B32B88848C75}"/>
                </a:ext>
              </a:extLst>
            </p:cNvPr>
            <p:cNvSpPr/>
            <p:nvPr/>
          </p:nvSpPr>
          <p:spPr>
            <a:xfrm>
              <a:off x="1797901" y="2080533"/>
              <a:ext cx="280237" cy="8382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A694B49-13EB-49BB-B7FB-F724A859E4AE}"/>
                </a:ext>
              </a:extLst>
            </p:cNvPr>
            <p:cNvSpPr/>
            <p:nvPr/>
          </p:nvSpPr>
          <p:spPr>
            <a:xfrm>
              <a:off x="1797901" y="2208144"/>
              <a:ext cx="280237" cy="8382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1743D03-471A-4CF4-88B5-76DBFCFEF15D}"/>
                </a:ext>
              </a:extLst>
            </p:cNvPr>
            <p:cNvSpPr/>
            <p:nvPr/>
          </p:nvSpPr>
          <p:spPr>
            <a:xfrm>
              <a:off x="1797901" y="2335755"/>
              <a:ext cx="280237" cy="8382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2BAE5B81-0825-411B-891F-7FF6818C5AA4}"/>
                </a:ext>
              </a:extLst>
            </p:cNvPr>
            <p:cNvSpPr/>
            <p:nvPr/>
          </p:nvSpPr>
          <p:spPr>
            <a:xfrm>
              <a:off x="1797901" y="2463366"/>
              <a:ext cx="280237" cy="8382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645A396-85AF-4F29-B8C1-05437AB45760}"/>
                </a:ext>
              </a:extLst>
            </p:cNvPr>
            <p:cNvSpPr/>
            <p:nvPr/>
          </p:nvSpPr>
          <p:spPr>
            <a:xfrm>
              <a:off x="1797901" y="2590975"/>
              <a:ext cx="280237" cy="8382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F537C57-398B-4418-B0E5-B7EBF969C010}"/>
              </a:ext>
            </a:extLst>
          </p:cNvPr>
          <p:cNvGrpSpPr/>
          <p:nvPr/>
        </p:nvGrpSpPr>
        <p:grpSpPr>
          <a:xfrm>
            <a:off x="3033124" y="2729582"/>
            <a:ext cx="373649" cy="1643097"/>
            <a:chOff x="2274842" y="1442479"/>
            <a:chExt cx="280237" cy="1232323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E30EAA67-580B-40B7-ABE0-F63EBE65FDC5}"/>
                </a:ext>
              </a:extLst>
            </p:cNvPr>
            <p:cNvSpPr/>
            <p:nvPr/>
          </p:nvSpPr>
          <p:spPr>
            <a:xfrm>
              <a:off x="2274842" y="1442479"/>
              <a:ext cx="280237" cy="8382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24418DA0-8B46-4F26-A7D5-6192BEFB7CF6}"/>
                </a:ext>
              </a:extLst>
            </p:cNvPr>
            <p:cNvSpPr/>
            <p:nvPr/>
          </p:nvSpPr>
          <p:spPr>
            <a:xfrm>
              <a:off x="2274842" y="1570090"/>
              <a:ext cx="280237" cy="8382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96F505F1-4311-47CB-9E1C-29BDF9779DAD}"/>
                </a:ext>
              </a:extLst>
            </p:cNvPr>
            <p:cNvSpPr/>
            <p:nvPr/>
          </p:nvSpPr>
          <p:spPr>
            <a:xfrm>
              <a:off x="2274842" y="1697700"/>
              <a:ext cx="280237" cy="8382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5E77369E-E383-4029-87FB-D4AE201179A3}"/>
                </a:ext>
              </a:extLst>
            </p:cNvPr>
            <p:cNvSpPr/>
            <p:nvPr/>
          </p:nvSpPr>
          <p:spPr>
            <a:xfrm>
              <a:off x="2274842" y="1825311"/>
              <a:ext cx="280237" cy="8382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B4726BE8-D5DB-491E-9696-996A7FBF304A}"/>
                </a:ext>
              </a:extLst>
            </p:cNvPr>
            <p:cNvSpPr/>
            <p:nvPr/>
          </p:nvSpPr>
          <p:spPr>
            <a:xfrm>
              <a:off x="2274842" y="1952922"/>
              <a:ext cx="280237" cy="8382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FA941F8-2CFE-49E1-BDB6-A10FD77C502E}"/>
                </a:ext>
              </a:extLst>
            </p:cNvPr>
            <p:cNvSpPr/>
            <p:nvPr/>
          </p:nvSpPr>
          <p:spPr>
            <a:xfrm>
              <a:off x="2274842" y="2080533"/>
              <a:ext cx="280237" cy="8382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5BD38C54-8356-4787-A4D2-60D28EB48D6D}"/>
                </a:ext>
              </a:extLst>
            </p:cNvPr>
            <p:cNvSpPr/>
            <p:nvPr/>
          </p:nvSpPr>
          <p:spPr>
            <a:xfrm>
              <a:off x="2274842" y="2208144"/>
              <a:ext cx="280237" cy="8382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0A2C59CB-8106-4767-A4FC-C49F7CCA7FB0}"/>
                </a:ext>
              </a:extLst>
            </p:cNvPr>
            <p:cNvSpPr/>
            <p:nvPr/>
          </p:nvSpPr>
          <p:spPr>
            <a:xfrm>
              <a:off x="2274842" y="2335755"/>
              <a:ext cx="280237" cy="8382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786B61CF-7D86-45A2-BB58-E231548451B3}"/>
                </a:ext>
              </a:extLst>
            </p:cNvPr>
            <p:cNvSpPr/>
            <p:nvPr/>
          </p:nvSpPr>
          <p:spPr>
            <a:xfrm>
              <a:off x="2274842" y="2463366"/>
              <a:ext cx="280237" cy="8382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1A3D9F3F-1F2A-48DC-A3A9-DD0D694F138B}"/>
                </a:ext>
              </a:extLst>
            </p:cNvPr>
            <p:cNvSpPr/>
            <p:nvPr/>
          </p:nvSpPr>
          <p:spPr>
            <a:xfrm>
              <a:off x="2274842" y="2590975"/>
              <a:ext cx="280237" cy="8382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403A67B-8EEE-46C0-B374-9C92392F2EF2}"/>
              </a:ext>
            </a:extLst>
          </p:cNvPr>
          <p:cNvGrpSpPr/>
          <p:nvPr/>
        </p:nvGrpSpPr>
        <p:grpSpPr>
          <a:xfrm>
            <a:off x="3660370" y="2729582"/>
            <a:ext cx="373649" cy="1643097"/>
            <a:chOff x="2745277" y="1442479"/>
            <a:chExt cx="280237" cy="1232323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1227DEB-0981-4895-A761-23C146EDFDBE}"/>
                </a:ext>
              </a:extLst>
            </p:cNvPr>
            <p:cNvSpPr/>
            <p:nvPr/>
          </p:nvSpPr>
          <p:spPr>
            <a:xfrm>
              <a:off x="2745277" y="1442479"/>
              <a:ext cx="280237" cy="8382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50231785-331C-4FDD-A08E-8F55E67C6528}"/>
                </a:ext>
              </a:extLst>
            </p:cNvPr>
            <p:cNvSpPr/>
            <p:nvPr/>
          </p:nvSpPr>
          <p:spPr>
            <a:xfrm>
              <a:off x="2745277" y="1570090"/>
              <a:ext cx="280237" cy="8382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15352071-E22B-4906-8A8F-C61F94167FA7}"/>
                </a:ext>
              </a:extLst>
            </p:cNvPr>
            <p:cNvSpPr/>
            <p:nvPr/>
          </p:nvSpPr>
          <p:spPr>
            <a:xfrm>
              <a:off x="2745277" y="1697700"/>
              <a:ext cx="280237" cy="8382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25F3B820-BF70-4E07-9694-FFCDFDCFE240}"/>
                </a:ext>
              </a:extLst>
            </p:cNvPr>
            <p:cNvSpPr/>
            <p:nvPr/>
          </p:nvSpPr>
          <p:spPr>
            <a:xfrm>
              <a:off x="2745277" y="1825311"/>
              <a:ext cx="280237" cy="8382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19A689D0-C2CA-4FE2-A5B8-BB656F09AAF1}"/>
                </a:ext>
              </a:extLst>
            </p:cNvPr>
            <p:cNvSpPr/>
            <p:nvPr/>
          </p:nvSpPr>
          <p:spPr>
            <a:xfrm>
              <a:off x="2745277" y="1952922"/>
              <a:ext cx="280237" cy="8382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37CAF5D9-781D-40D2-B515-7843D402CC70}"/>
                </a:ext>
              </a:extLst>
            </p:cNvPr>
            <p:cNvSpPr/>
            <p:nvPr/>
          </p:nvSpPr>
          <p:spPr>
            <a:xfrm>
              <a:off x="2745277" y="2080533"/>
              <a:ext cx="280237" cy="8382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6385F616-903F-450E-B776-C4FD6822A386}"/>
                </a:ext>
              </a:extLst>
            </p:cNvPr>
            <p:cNvSpPr/>
            <p:nvPr/>
          </p:nvSpPr>
          <p:spPr>
            <a:xfrm>
              <a:off x="2745277" y="2208144"/>
              <a:ext cx="280237" cy="8382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C822F69C-358A-4EE2-9510-A156CC8A0095}"/>
                </a:ext>
              </a:extLst>
            </p:cNvPr>
            <p:cNvSpPr/>
            <p:nvPr/>
          </p:nvSpPr>
          <p:spPr>
            <a:xfrm>
              <a:off x="2745277" y="2335755"/>
              <a:ext cx="280237" cy="8382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AD411156-6A57-419C-AEE9-20CE3823EB02}"/>
                </a:ext>
              </a:extLst>
            </p:cNvPr>
            <p:cNvSpPr/>
            <p:nvPr/>
          </p:nvSpPr>
          <p:spPr>
            <a:xfrm>
              <a:off x="2745277" y="2463366"/>
              <a:ext cx="280237" cy="8382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BA5376F2-3DDB-4BBC-876E-C403F8C8C286}"/>
                </a:ext>
              </a:extLst>
            </p:cNvPr>
            <p:cNvSpPr/>
            <p:nvPr/>
          </p:nvSpPr>
          <p:spPr>
            <a:xfrm>
              <a:off x="2745277" y="2590975"/>
              <a:ext cx="280237" cy="8382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909907D6-8434-4129-9227-105F642777DF}"/>
              </a:ext>
            </a:extLst>
          </p:cNvPr>
          <p:cNvSpPr txBox="1"/>
          <p:nvPr/>
        </p:nvSpPr>
        <p:spPr>
          <a:xfrm>
            <a:off x="1630547" y="2406028"/>
            <a:ext cx="6643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74%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A89AF14-D892-4F74-A604-A527D49B3CC4}"/>
              </a:ext>
            </a:extLst>
          </p:cNvPr>
          <p:cNvSpPr txBox="1"/>
          <p:nvPr/>
        </p:nvSpPr>
        <p:spPr>
          <a:xfrm>
            <a:off x="2258475" y="2406028"/>
            <a:ext cx="6643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88%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A1EE4A8-C059-4E83-A792-E5F51CDA2CBA}"/>
              </a:ext>
            </a:extLst>
          </p:cNvPr>
          <p:cNvSpPr txBox="1"/>
          <p:nvPr/>
        </p:nvSpPr>
        <p:spPr>
          <a:xfrm>
            <a:off x="2896667" y="2406028"/>
            <a:ext cx="6643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3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65%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495B8CE-F0B5-469C-AD38-6B1376A815EF}"/>
              </a:ext>
            </a:extLst>
          </p:cNvPr>
          <p:cNvSpPr txBox="1"/>
          <p:nvPr/>
        </p:nvSpPr>
        <p:spPr>
          <a:xfrm>
            <a:off x="3532723" y="2406028"/>
            <a:ext cx="6643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4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74%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233D8E36-1B10-412C-9D72-E055F6A49D72}"/>
              </a:ext>
            </a:extLst>
          </p:cNvPr>
          <p:cNvGrpSpPr/>
          <p:nvPr/>
        </p:nvGrpSpPr>
        <p:grpSpPr>
          <a:xfrm>
            <a:off x="4939776" y="2729582"/>
            <a:ext cx="373649" cy="1643097"/>
            <a:chOff x="3704831" y="1442479"/>
            <a:chExt cx="280237" cy="1232323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DBA436A5-289B-401C-BA6B-16F9324352FD}"/>
                </a:ext>
              </a:extLst>
            </p:cNvPr>
            <p:cNvSpPr/>
            <p:nvPr/>
          </p:nvSpPr>
          <p:spPr>
            <a:xfrm>
              <a:off x="3704831" y="1442479"/>
              <a:ext cx="280237" cy="8382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4BF00535-8D5B-4BE3-BA24-135833E0F7C1}"/>
                </a:ext>
              </a:extLst>
            </p:cNvPr>
            <p:cNvSpPr/>
            <p:nvPr/>
          </p:nvSpPr>
          <p:spPr>
            <a:xfrm>
              <a:off x="3704831" y="1570090"/>
              <a:ext cx="280237" cy="8382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C7B88655-F170-4B4F-A6EE-1D1136C2E3CB}"/>
                </a:ext>
              </a:extLst>
            </p:cNvPr>
            <p:cNvSpPr/>
            <p:nvPr/>
          </p:nvSpPr>
          <p:spPr>
            <a:xfrm>
              <a:off x="3704831" y="1697700"/>
              <a:ext cx="280237" cy="8382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BC00D9B4-DEF3-4587-8AC9-1A383EE8DE52}"/>
                </a:ext>
              </a:extLst>
            </p:cNvPr>
            <p:cNvSpPr/>
            <p:nvPr/>
          </p:nvSpPr>
          <p:spPr>
            <a:xfrm>
              <a:off x="3704831" y="1825311"/>
              <a:ext cx="280237" cy="8382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A6A541CE-4745-41C6-BE3F-E5527D062E72}"/>
                </a:ext>
              </a:extLst>
            </p:cNvPr>
            <p:cNvSpPr/>
            <p:nvPr/>
          </p:nvSpPr>
          <p:spPr>
            <a:xfrm>
              <a:off x="3704831" y="1952922"/>
              <a:ext cx="280237" cy="838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60CB0B67-177B-4641-85D7-9D35FC8BDB5A}"/>
                </a:ext>
              </a:extLst>
            </p:cNvPr>
            <p:cNvSpPr/>
            <p:nvPr/>
          </p:nvSpPr>
          <p:spPr>
            <a:xfrm>
              <a:off x="3704831" y="2080533"/>
              <a:ext cx="280237" cy="838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9ABDB1FB-8800-40FF-A002-AC6C63AAA27E}"/>
                </a:ext>
              </a:extLst>
            </p:cNvPr>
            <p:cNvSpPr/>
            <p:nvPr/>
          </p:nvSpPr>
          <p:spPr>
            <a:xfrm>
              <a:off x="3704831" y="2208144"/>
              <a:ext cx="280237" cy="838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FAE290EB-571D-4E21-9962-3F2B333CB323}"/>
                </a:ext>
              </a:extLst>
            </p:cNvPr>
            <p:cNvSpPr/>
            <p:nvPr/>
          </p:nvSpPr>
          <p:spPr>
            <a:xfrm>
              <a:off x="3704831" y="2335755"/>
              <a:ext cx="280237" cy="838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E2F16CE6-DD64-44AC-890A-30276E3A0EED}"/>
                </a:ext>
              </a:extLst>
            </p:cNvPr>
            <p:cNvSpPr/>
            <p:nvPr/>
          </p:nvSpPr>
          <p:spPr>
            <a:xfrm>
              <a:off x="3704831" y="2463366"/>
              <a:ext cx="280237" cy="838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9BE20BEE-D786-494A-AF04-3D7356C51096}"/>
                </a:ext>
              </a:extLst>
            </p:cNvPr>
            <p:cNvSpPr/>
            <p:nvPr/>
          </p:nvSpPr>
          <p:spPr>
            <a:xfrm>
              <a:off x="3704831" y="2590975"/>
              <a:ext cx="280237" cy="838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198408F6-B3D0-42D8-A5BC-FFF2A85BAED8}"/>
              </a:ext>
            </a:extLst>
          </p:cNvPr>
          <p:cNvGrpSpPr/>
          <p:nvPr/>
        </p:nvGrpSpPr>
        <p:grpSpPr>
          <a:xfrm>
            <a:off x="5567022" y="2729582"/>
            <a:ext cx="373649" cy="1643097"/>
            <a:chOff x="4175266" y="1869199"/>
            <a:chExt cx="280237" cy="1232323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3901D28B-FA14-4EA2-A27E-88C99E975F7B}"/>
                </a:ext>
              </a:extLst>
            </p:cNvPr>
            <p:cNvSpPr/>
            <p:nvPr/>
          </p:nvSpPr>
          <p:spPr>
            <a:xfrm>
              <a:off x="4175266" y="1869199"/>
              <a:ext cx="280237" cy="8382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FDF1DC4E-0463-40C5-A554-9FA0516AE958}"/>
                </a:ext>
              </a:extLst>
            </p:cNvPr>
            <p:cNvSpPr/>
            <p:nvPr/>
          </p:nvSpPr>
          <p:spPr>
            <a:xfrm>
              <a:off x="4175266" y="1996810"/>
              <a:ext cx="280237" cy="8382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C9C8EF6D-BC0A-46DE-9DFD-E64B17E00647}"/>
                </a:ext>
              </a:extLst>
            </p:cNvPr>
            <p:cNvSpPr/>
            <p:nvPr/>
          </p:nvSpPr>
          <p:spPr>
            <a:xfrm>
              <a:off x="4175266" y="2124420"/>
              <a:ext cx="280237" cy="8382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D2A7511F-1DD9-43DC-8851-82B9C48D225A}"/>
                </a:ext>
              </a:extLst>
            </p:cNvPr>
            <p:cNvSpPr/>
            <p:nvPr/>
          </p:nvSpPr>
          <p:spPr>
            <a:xfrm>
              <a:off x="4175266" y="2252031"/>
              <a:ext cx="280237" cy="8382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AF19A544-4AB6-4DA6-ACFB-9E33A90D04EC}"/>
                </a:ext>
              </a:extLst>
            </p:cNvPr>
            <p:cNvSpPr/>
            <p:nvPr/>
          </p:nvSpPr>
          <p:spPr>
            <a:xfrm>
              <a:off x="4175266" y="2379642"/>
              <a:ext cx="280237" cy="8382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CBEE9CE-C77B-413A-B0BE-E34AA22C4A77}"/>
                </a:ext>
              </a:extLst>
            </p:cNvPr>
            <p:cNvSpPr/>
            <p:nvPr/>
          </p:nvSpPr>
          <p:spPr>
            <a:xfrm>
              <a:off x="4175266" y="2507253"/>
              <a:ext cx="280237" cy="8382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6E821537-16AA-483B-ADA1-4235B9D4D420}"/>
                </a:ext>
              </a:extLst>
            </p:cNvPr>
            <p:cNvSpPr/>
            <p:nvPr/>
          </p:nvSpPr>
          <p:spPr>
            <a:xfrm>
              <a:off x="4175266" y="2634864"/>
              <a:ext cx="280237" cy="8382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3BCD3462-3CDB-4F5B-B1AB-72807BC91710}"/>
                </a:ext>
              </a:extLst>
            </p:cNvPr>
            <p:cNvSpPr/>
            <p:nvPr/>
          </p:nvSpPr>
          <p:spPr>
            <a:xfrm>
              <a:off x="4175266" y="2762475"/>
              <a:ext cx="280237" cy="8382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69E05D7F-52F0-40E1-B19D-F1A3B8805AA1}"/>
                </a:ext>
              </a:extLst>
            </p:cNvPr>
            <p:cNvSpPr/>
            <p:nvPr/>
          </p:nvSpPr>
          <p:spPr>
            <a:xfrm>
              <a:off x="4175266" y="2890086"/>
              <a:ext cx="280237" cy="8382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22BD9853-A821-485D-8591-F7D3048950F9}"/>
                </a:ext>
              </a:extLst>
            </p:cNvPr>
            <p:cNvSpPr/>
            <p:nvPr/>
          </p:nvSpPr>
          <p:spPr>
            <a:xfrm>
              <a:off x="4175266" y="3017695"/>
              <a:ext cx="280237" cy="8382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68B78470-3AF7-4888-BAF7-4E5DB9D2A40A}"/>
              </a:ext>
            </a:extLst>
          </p:cNvPr>
          <p:cNvGrpSpPr/>
          <p:nvPr/>
        </p:nvGrpSpPr>
        <p:grpSpPr>
          <a:xfrm>
            <a:off x="6202944" y="2729582"/>
            <a:ext cx="373649" cy="1643097"/>
            <a:chOff x="4652207" y="1869199"/>
            <a:chExt cx="280237" cy="1232323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FDB9D818-A1D5-4AF7-8D67-95D732DB9C9F}"/>
                </a:ext>
              </a:extLst>
            </p:cNvPr>
            <p:cNvSpPr/>
            <p:nvPr/>
          </p:nvSpPr>
          <p:spPr>
            <a:xfrm>
              <a:off x="4652207" y="1869199"/>
              <a:ext cx="280237" cy="8382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3AFF00F5-ADE8-4038-A372-9542FA0F76E1}"/>
                </a:ext>
              </a:extLst>
            </p:cNvPr>
            <p:cNvSpPr/>
            <p:nvPr/>
          </p:nvSpPr>
          <p:spPr>
            <a:xfrm>
              <a:off x="4652207" y="1996810"/>
              <a:ext cx="280237" cy="8382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DE750210-0CE5-42F4-A730-3B072792760F}"/>
                </a:ext>
              </a:extLst>
            </p:cNvPr>
            <p:cNvSpPr/>
            <p:nvPr/>
          </p:nvSpPr>
          <p:spPr>
            <a:xfrm>
              <a:off x="4652207" y="2124420"/>
              <a:ext cx="280237" cy="8382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D3DA8B53-BD56-44D0-9461-489AED7A3F60}"/>
                </a:ext>
              </a:extLst>
            </p:cNvPr>
            <p:cNvSpPr/>
            <p:nvPr/>
          </p:nvSpPr>
          <p:spPr>
            <a:xfrm>
              <a:off x="4652207" y="2252031"/>
              <a:ext cx="280237" cy="8382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C311B0A3-E5F8-43EE-8E97-3CF68CA0E317}"/>
                </a:ext>
              </a:extLst>
            </p:cNvPr>
            <p:cNvSpPr/>
            <p:nvPr/>
          </p:nvSpPr>
          <p:spPr>
            <a:xfrm>
              <a:off x="4652207" y="2379642"/>
              <a:ext cx="280237" cy="8382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281A36A6-4B35-44FD-AC0E-0156F3C9E829}"/>
                </a:ext>
              </a:extLst>
            </p:cNvPr>
            <p:cNvSpPr/>
            <p:nvPr/>
          </p:nvSpPr>
          <p:spPr>
            <a:xfrm>
              <a:off x="4652207" y="2507253"/>
              <a:ext cx="280237" cy="8382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28DDC079-3D78-42A3-BF02-CD57D2B07957}"/>
                </a:ext>
              </a:extLst>
            </p:cNvPr>
            <p:cNvSpPr/>
            <p:nvPr/>
          </p:nvSpPr>
          <p:spPr>
            <a:xfrm>
              <a:off x="4652207" y="2634864"/>
              <a:ext cx="280237" cy="8382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95C03411-F420-4A35-9E1E-35C7B2D0A4F8}"/>
                </a:ext>
              </a:extLst>
            </p:cNvPr>
            <p:cNvSpPr/>
            <p:nvPr/>
          </p:nvSpPr>
          <p:spPr>
            <a:xfrm>
              <a:off x="4652207" y="2762475"/>
              <a:ext cx="280237" cy="8382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00C9A16E-837E-4E2D-9D6C-14BAFDC6FD74}"/>
                </a:ext>
              </a:extLst>
            </p:cNvPr>
            <p:cNvSpPr/>
            <p:nvPr/>
          </p:nvSpPr>
          <p:spPr>
            <a:xfrm>
              <a:off x="4652207" y="2890086"/>
              <a:ext cx="280237" cy="8382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1D35143D-E983-47D3-BF1B-91A4FCACB911}"/>
                </a:ext>
              </a:extLst>
            </p:cNvPr>
            <p:cNvSpPr/>
            <p:nvPr/>
          </p:nvSpPr>
          <p:spPr>
            <a:xfrm>
              <a:off x="4652207" y="3017695"/>
              <a:ext cx="280237" cy="8382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0D1F386A-2657-40FD-858B-6249793AFE7C}"/>
              </a:ext>
            </a:extLst>
          </p:cNvPr>
          <p:cNvGrpSpPr/>
          <p:nvPr/>
        </p:nvGrpSpPr>
        <p:grpSpPr>
          <a:xfrm>
            <a:off x="6830190" y="2729582"/>
            <a:ext cx="373649" cy="1643097"/>
            <a:chOff x="5122642" y="1869199"/>
            <a:chExt cx="280237" cy="1232323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98C0EBE0-CE03-4561-BAFA-8A955A5D346B}"/>
                </a:ext>
              </a:extLst>
            </p:cNvPr>
            <p:cNvSpPr/>
            <p:nvPr/>
          </p:nvSpPr>
          <p:spPr>
            <a:xfrm>
              <a:off x="5122642" y="1869199"/>
              <a:ext cx="280237" cy="8382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7E7ABD94-0BCC-40E2-A380-D1FBA1DD1DFD}"/>
                </a:ext>
              </a:extLst>
            </p:cNvPr>
            <p:cNvSpPr/>
            <p:nvPr/>
          </p:nvSpPr>
          <p:spPr>
            <a:xfrm>
              <a:off x="5122642" y="1996810"/>
              <a:ext cx="280237" cy="8382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42C3CFA8-1DDD-4DF7-AA75-900CF29B6A32}"/>
                </a:ext>
              </a:extLst>
            </p:cNvPr>
            <p:cNvSpPr/>
            <p:nvPr/>
          </p:nvSpPr>
          <p:spPr>
            <a:xfrm>
              <a:off x="5122642" y="2124420"/>
              <a:ext cx="280237" cy="8382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1F830D89-5113-4DF3-8626-9BA745CDE137}"/>
                </a:ext>
              </a:extLst>
            </p:cNvPr>
            <p:cNvSpPr/>
            <p:nvPr/>
          </p:nvSpPr>
          <p:spPr>
            <a:xfrm>
              <a:off x="5122642" y="2252031"/>
              <a:ext cx="280237" cy="8382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BA425472-8937-4435-A48D-2A7A03E8B16D}"/>
                </a:ext>
              </a:extLst>
            </p:cNvPr>
            <p:cNvSpPr/>
            <p:nvPr/>
          </p:nvSpPr>
          <p:spPr>
            <a:xfrm>
              <a:off x="5122642" y="2379642"/>
              <a:ext cx="280237" cy="8382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6DDF22ED-8AE3-4D3D-A956-0EE91DE8489C}"/>
                </a:ext>
              </a:extLst>
            </p:cNvPr>
            <p:cNvSpPr/>
            <p:nvPr/>
          </p:nvSpPr>
          <p:spPr>
            <a:xfrm>
              <a:off x="5122642" y="2507253"/>
              <a:ext cx="280237" cy="8382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2C4B048D-271A-4468-BE1A-1A46618A8852}"/>
                </a:ext>
              </a:extLst>
            </p:cNvPr>
            <p:cNvSpPr/>
            <p:nvPr/>
          </p:nvSpPr>
          <p:spPr>
            <a:xfrm>
              <a:off x="5122642" y="2634864"/>
              <a:ext cx="280237" cy="8382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5C6FF399-11FF-4FC2-87F3-A4DD50F5919C}"/>
                </a:ext>
              </a:extLst>
            </p:cNvPr>
            <p:cNvSpPr/>
            <p:nvPr/>
          </p:nvSpPr>
          <p:spPr>
            <a:xfrm>
              <a:off x="5122642" y="2762475"/>
              <a:ext cx="280237" cy="8382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B8BB9627-3803-4D42-968D-54114747EB1C}"/>
                </a:ext>
              </a:extLst>
            </p:cNvPr>
            <p:cNvSpPr/>
            <p:nvPr/>
          </p:nvSpPr>
          <p:spPr>
            <a:xfrm>
              <a:off x="5122642" y="2890086"/>
              <a:ext cx="280237" cy="8382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99EF2CDF-DC1F-46F1-9DDA-01E748A36B7F}"/>
                </a:ext>
              </a:extLst>
            </p:cNvPr>
            <p:cNvSpPr/>
            <p:nvPr/>
          </p:nvSpPr>
          <p:spPr>
            <a:xfrm>
              <a:off x="5122642" y="3017695"/>
              <a:ext cx="280237" cy="8382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sp>
        <p:nvSpPr>
          <p:cNvPr id="101" name="TextBox 100">
            <a:extLst>
              <a:ext uri="{FF2B5EF4-FFF2-40B4-BE49-F238E27FC236}">
                <a16:creationId xmlns:a16="http://schemas.microsoft.com/office/drawing/2014/main" id="{DAABE6EB-77F7-45E0-90CB-0798288F348A}"/>
              </a:ext>
            </a:extLst>
          </p:cNvPr>
          <p:cNvSpPr txBox="1"/>
          <p:nvPr/>
        </p:nvSpPr>
        <p:spPr>
          <a:xfrm>
            <a:off x="4799155" y="2406028"/>
            <a:ext cx="6643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65%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07F04C7-C990-4D48-8EE3-3B8FE74B4154}"/>
              </a:ext>
            </a:extLst>
          </p:cNvPr>
          <p:cNvSpPr txBox="1"/>
          <p:nvPr/>
        </p:nvSpPr>
        <p:spPr>
          <a:xfrm>
            <a:off x="5427083" y="2406028"/>
            <a:ext cx="6643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88%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86D1F61E-5E99-45D5-8240-25107A6979AC}"/>
              </a:ext>
            </a:extLst>
          </p:cNvPr>
          <p:cNvSpPr txBox="1"/>
          <p:nvPr/>
        </p:nvSpPr>
        <p:spPr>
          <a:xfrm>
            <a:off x="6065275" y="2406028"/>
            <a:ext cx="6643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3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93%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99E50377-8A0F-401A-A113-D906A862F246}"/>
              </a:ext>
            </a:extLst>
          </p:cNvPr>
          <p:cNvSpPr txBox="1"/>
          <p:nvPr/>
        </p:nvSpPr>
        <p:spPr>
          <a:xfrm>
            <a:off x="6701331" y="2406028"/>
            <a:ext cx="6643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4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86%</a:t>
            </a:r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DDE32848-5B28-4017-ABA4-28A9E0A07035}"/>
              </a:ext>
            </a:extLst>
          </p:cNvPr>
          <p:cNvGrpSpPr/>
          <p:nvPr/>
        </p:nvGrpSpPr>
        <p:grpSpPr>
          <a:xfrm>
            <a:off x="8141694" y="2729584"/>
            <a:ext cx="373649" cy="1643097"/>
            <a:chOff x="6106270" y="1869200"/>
            <a:chExt cx="280237" cy="1232323"/>
          </a:xfrm>
        </p:grpSpPr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7A7CC8D9-45B3-440E-ACD1-9C4CC275B738}"/>
                </a:ext>
              </a:extLst>
            </p:cNvPr>
            <p:cNvSpPr/>
            <p:nvPr/>
          </p:nvSpPr>
          <p:spPr>
            <a:xfrm>
              <a:off x="6106270" y="1869200"/>
              <a:ext cx="280237" cy="8382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A90E1CF7-E6C2-4950-927D-FCEB8306B5CA}"/>
                </a:ext>
              </a:extLst>
            </p:cNvPr>
            <p:cNvSpPr/>
            <p:nvPr/>
          </p:nvSpPr>
          <p:spPr>
            <a:xfrm>
              <a:off x="6106270" y="1996811"/>
              <a:ext cx="280237" cy="8382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087E5CE4-0FB2-4EA7-8EFC-28A29BD46185}"/>
                </a:ext>
              </a:extLst>
            </p:cNvPr>
            <p:cNvSpPr/>
            <p:nvPr/>
          </p:nvSpPr>
          <p:spPr>
            <a:xfrm>
              <a:off x="6106270" y="2124421"/>
              <a:ext cx="280237" cy="838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C81C2821-9EED-44B8-8041-4EC2A01017F6}"/>
                </a:ext>
              </a:extLst>
            </p:cNvPr>
            <p:cNvSpPr/>
            <p:nvPr/>
          </p:nvSpPr>
          <p:spPr>
            <a:xfrm>
              <a:off x="6106270" y="2252032"/>
              <a:ext cx="280237" cy="838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10" name="Rectangle 109">
              <a:extLst>
                <a:ext uri="{FF2B5EF4-FFF2-40B4-BE49-F238E27FC236}">
                  <a16:creationId xmlns:a16="http://schemas.microsoft.com/office/drawing/2014/main" id="{0BDE012E-F8CF-4ABA-879C-5F78445CE53D}"/>
                </a:ext>
              </a:extLst>
            </p:cNvPr>
            <p:cNvSpPr/>
            <p:nvPr/>
          </p:nvSpPr>
          <p:spPr>
            <a:xfrm>
              <a:off x="6106270" y="2379643"/>
              <a:ext cx="280237" cy="838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6B58E31F-B7D4-4625-B26F-316CBDB9F4BD}"/>
                </a:ext>
              </a:extLst>
            </p:cNvPr>
            <p:cNvSpPr/>
            <p:nvPr/>
          </p:nvSpPr>
          <p:spPr>
            <a:xfrm>
              <a:off x="6106270" y="2507254"/>
              <a:ext cx="280237" cy="838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0E7DA601-AD4F-403F-87FC-39CDA259446C}"/>
                </a:ext>
              </a:extLst>
            </p:cNvPr>
            <p:cNvSpPr/>
            <p:nvPr/>
          </p:nvSpPr>
          <p:spPr>
            <a:xfrm>
              <a:off x="6106270" y="2634865"/>
              <a:ext cx="280237" cy="838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F2E93D2E-BCC2-4491-A485-5D19A855DD2D}"/>
                </a:ext>
              </a:extLst>
            </p:cNvPr>
            <p:cNvSpPr/>
            <p:nvPr/>
          </p:nvSpPr>
          <p:spPr>
            <a:xfrm>
              <a:off x="6106270" y="2762476"/>
              <a:ext cx="280237" cy="838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4478517F-B73C-4EE6-803C-965421F8646F}"/>
                </a:ext>
              </a:extLst>
            </p:cNvPr>
            <p:cNvSpPr/>
            <p:nvPr/>
          </p:nvSpPr>
          <p:spPr>
            <a:xfrm>
              <a:off x="6106270" y="2890087"/>
              <a:ext cx="280237" cy="838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227F2BDC-809E-4270-92E3-23DD04B3CA2A}"/>
                </a:ext>
              </a:extLst>
            </p:cNvPr>
            <p:cNvSpPr/>
            <p:nvPr/>
          </p:nvSpPr>
          <p:spPr>
            <a:xfrm>
              <a:off x="6106270" y="3017696"/>
              <a:ext cx="280237" cy="838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0AF8D186-8AFF-4993-A420-1B6A986A0D1C}"/>
              </a:ext>
            </a:extLst>
          </p:cNvPr>
          <p:cNvGrpSpPr/>
          <p:nvPr/>
        </p:nvGrpSpPr>
        <p:grpSpPr>
          <a:xfrm>
            <a:off x="8768941" y="2729584"/>
            <a:ext cx="373649" cy="1643097"/>
            <a:chOff x="6576705" y="1869200"/>
            <a:chExt cx="280237" cy="1232323"/>
          </a:xfrm>
        </p:grpSpPr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843AFD63-3519-48CC-B7C2-D5C87BFC40E6}"/>
                </a:ext>
              </a:extLst>
            </p:cNvPr>
            <p:cNvSpPr/>
            <p:nvPr/>
          </p:nvSpPr>
          <p:spPr>
            <a:xfrm>
              <a:off x="6576705" y="1869200"/>
              <a:ext cx="280237" cy="8382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A61E1F53-6CF3-459C-9511-525DE0E89290}"/>
                </a:ext>
              </a:extLst>
            </p:cNvPr>
            <p:cNvSpPr/>
            <p:nvPr/>
          </p:nvSpPr>
          <p:spPr>
            <a:xfrm>
              <a:off x="6576705" y="1996811"/>
              <a:ext cx="280237" cy="8382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7D0CFDC4-F46F-4618-9FBB-2239E47BFDCB}"/>
                </a:ext>
              </a:extLst>
            </p:cNvPr>
            <p:cNvSpPr/>
            <p:nvPr/>
          </p:nvSpPr>
          <p:spPr>
            <a:xfrm>
              <a:off x="6576705" y="2124421"/>
              <a:ext cx="280237" cy="8382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56257D04-198E-4C19-877C-90FDD6653FE7}"/>
                </a:ext>
              </a:extLst>
            </p:cNvPr>
            <p:cNvSpPr/>
            <p:nvPr/>
          </p:nvSpPr>
          <p:spPr>
            <a:xfrm>
              <a:off x="6576705" y="2252032"/>
              <a:ext cx="280237" cy="8382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58462C61-5F0F-435A-B8A8-A94D9022666A}"/>
                </a:ext>
              </a:extLst>
            </p:cNvPr>
            <p:cNvSpPr/>
            <p:nvPr/>
          </p:nvSpPr>
          <p:spPr>
            <a:xfrm>
              <a:off x="6576705" y="2379643"/>
              <a:ext cx="280237" cy="8382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C938FB8D-996A-4362-BEB6-F58690D9BDA1}"/>
                </a:ext>
              </a:extLst>
            </p:cNvPr>
            <p:cNvSpPr/>
            <p:nvPr/>
          </p:nvSpPr>
          <p:spPr>
            <a:xfrm>
              <a:off x="6576705" y="2507254"/>
              <a:ext cx="280237" cy="8382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437DEA06-87C6-4BEB-ABAA-3A4D05972D34}"/>
                </a:ext>
              </a:extLst>
            </p:cNvPr>
            <p:cNvSpPr/>
            <p:nvPr/>
          </p:nvSpPr>
          <p:spPr>
            <a:xfrm>
              <a:off x="6576705" y="2634865"/>
              <a:ext cx="280237" cy="8382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56833C44-6EB5-4C2F-AC33-A07302A3045E}"/>
                </a:ext>
              </a:extLst>
            </p:cNvPr>
            <p:cNvSpPr/>
            <p:nvPr/>
          </p:nvSpPr>
          <p:spPr>
            <a:xfrm>
              <a:off x="6576705" y="2762476"/>
              <a:ext cx="280237" cy="8382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EA9EF945-07F2-4781-8D55-D5EF688E566C}"/>
                </a:ext>
              </a:extLst>
            </p:cNvPr>
            <p:cNvSpPr/>
            <p:nvPr/>
          </p:nvSpPr>
          <p:spPr>
            <a:xfrm>
              <a:off x="6576705" y="2890087"/>
              <a:ext cx="280237" cy="8382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6F042747-C88E-4092-889F-1F2078EA30B2}"/>
                </a:ext>
              </a:extLst>
            </p:cNvPr>
            <p:cNvSpPr/>
            <p:nvPr/>
          </p:nvSpPr>
          <p:spPr>
            <a:xfrm>
              <a:off x="6576705" y="3017696"/>
              <a:ext cx="280237" cy="8382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E6ADBDE3-BF3D-401C-B310-8226DA5DF3FB}"/>
              </a:ext>
            </a:extLst>
          </p:cNvPr>
          <p:cNvGrpSpPr/>
          <p:nvPr/>
        </p:nvGrpSpPr>
        <p:grpSpPr>
          <a:xfrm>
            <a:off x="9404860" y="2729581"/>
            <a:ext cx="373649" cy="1643097"/>
            <a:chOff x="7053644" y="1869198"/>
            <a:chExt cx="280237" cy="1232323"/>
          </a:xfrm>
        </p:grpSpPr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73F6591C-68F9-46F2-9189-26B8BE2B51BB}"/>
                </a:ext>
              </a:extLst>
            </p:cNvPr>
            <p:cNvSpPr/>
            <p:nvPr/>
          </p:nvSpPr>
          <p:spPr>
            <a:xfrm>
              <a:off x="7053644" y="1869198"/>
              <a:ext cx="280237" cy="8382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0D3EBD64-D893-4DC1-A7B2-4EAEC898D8E1}"/>
                </a:ext>
              </a:extLst>
            </p:cNvPr>
            <p:cNvSpPr/>
            <p:nvPr/>
          </p:nvSpPr>
          <p:spPr>
            <a:xfrm>
              <a:off x="7053644" y="1996809"/>
              <a:ext cx="280237" cy="8382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447E4410-B344-40C4-9B07-31EDA78E8E54}"/>
                </a:ext>
              </a:extLst>
            </p:cNvPr>
            <p:cNvSpPr/>
            <p:nvPr/>
          </p:nvSpPr>
          <p:spPr>
            <a:xfrm>
              <a:off x="7053644" y="2124419"/>
              <a:ext cx="280237" cy="8382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31" name="Rectangle 130">
              <a:extLst>
                <a:ext uri="{FF2B5EF4-FFF2-40B4-BE49-F238E27FC236}">
                  <a16:creationId xmlns:a16="http://schemas.microsoft.com/office/drawing/2014/main" id="{C997FE58-E28E-4B6D-AC64-912E024E2930}"/>
                </a:ext>
              </a:extLst>
            </p:cNvPr>
            <p:cNvSpPr/>
            <p:nvPr/>
          </p:nvSpPr>
          <p:spPr>
            <a:xfrm>
              <a:off x="7053644" y="2252030"/>
              <a:ext cx="280237" cy="8382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B939EC6D-955E-4E20-B354-12E66D4F509A}"/>
                </a:ext>
              </a:extLst>
            </p:cNvPr>
            <p:cNvSpPr/>
            <p:nvPr/>
          </p:nvSpPr>
          <p:spPr>
            <a:xfrm>
              <a:off x="7053644" y="2379641"/>
              <a:ext cx="280237" cy="8382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33" name="Rectangle 132">
              <a:extLst>
                <a:ext uri="{FF2B5EF4-FFF2-40B4-BE49-F238E27FC236}">
                  <a16:creationId xmlns:a16="http://schemas.microsoft.com/office/drawing/2014/main" id="{0396FED6-7E8A-47CC-9F16-3163D1FBC810}"/>
                </a:ext>
              </a:extLst>
            </p:cNvPr>
            <p:cNvSpPr/>
            <p:nvPr/>
          </p:nvSpPr>
          <p:spPr>
            <a:xfrm>
              <a:off x="7053644" y="2507252"/>
              <a:ext cx="280237" cy="8382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06613FFC-5CA6-4830-BEB2-714B7CB4B323}"/>
                </a:ext>
              </a:extLst>
            </p:cNvPr>
            <p:cNvSpPr/>
            <p:nvPr/>
          </p:nvSpPr>
          <p:spPr>
            <a:xfrm>
              <a:off x="7053644" y="2634863"/>
              <a:ext cx="280237" cy="8382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CFC5A80C-1F3B-449B-849F-C0D49E115569}"/>
                </a:ext>
              </a:extLst>
            </p:cNvPr>
            <p:cNvSpPr/>
            <p:nvPr/>
          </p:nvSpPr>
          <p:spPr>
            <a:xfrm>
              <a:off x="7053644" y="2762474"/>
              <a:ext cx="280237" cy="8382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ADFD33C2-FAB3-452D-9F97-5297B6D94B5F}"/>
                </a:ext>
              </a:extLst>
            </p:cNvPr>
            <p:cNvSpPr/>
            <p:nvPr/>
          </p:nvSpPr>
          <p:spPr>
            <a:xfrm>
              <a:off x="7053644" y="2890085"/>
              <a:ext cx="280237" cy="8382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A067435E-114A-44D6-A400-031EE7DCCD95}"/>
                </a:ext>
              </a:extLst>
            </p:cNvPr>
            <p:cNvSpPr/>
            <p:nvPr/>
          </p:nvSpPr>
          <p:spPr>
            <a:xfrm>
              <a:off x="7053644" y="3017694"/>
              <a:ext cx="280237" cy="8382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FCEC0617-B55D-440A-AA81-41E75833AE08}"/>
              </a:ext>
            </a:extLst>
          </p:cNvPr>
          <p:cNvGrpSpPr/>
          <p:nvPr/>
        </p:nvGrpSpPr>
        <p:grpSpPr>
          <a:xfrm>
            <a:off x="10032106" y="2729581"/>
            <a:ext cx="373649" cy="1643097"/>
            <a:chOff x="7524079" y="1869198"/>
            <a:chExt cx="280237" cy="1232323"/>
          </a:xfrm>
        </p:grpSpPr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F0197A89-0935-4BBD-A0D3-6753CB5C3841}"/>
                </a:ext>
              </a:extLst>
            </p:cNvPr>
            <p:cNvSpPr/>
            <p:nvPr/>
          </p:nvSpPr>
          <p:spPr>
            <a:xfrm>
              <a:off x="7524079" y="1869198"/>
              <a:ext cx="280237" cy="83827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70CB41F6-E1DC-4429-9CCB-2FB9A68BA33E}"/>
                </a:ext>
              </a:extLst>
            </p:cNvPr>
            <p:cNvSpPr/>
            <p:nvPr/>
          </p:nvSpPr>
          <p:spPr>
            <a:xfrm>
              <a:off x="7524079" y="1996809"/>
              <a:ext cx="280237" cy="8382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791CAF9F-E020-4B4F-ADF8-D191CF6D2227}"/>
                </a:ext>
              </a:extLst>
            </p:cNvPr>
            <p:cNvSpPr/>
            <p:nvPr/>
          </p:nvSpPr>
          <p:spPr>
            <a:xfrm>
              <a:off x="7524079" y="2124419"/>
              <a:ext cx="280237" cy="8382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719C4DFE-184D-4EC4-BAF1-B2DF89316582}"/>
                </a:ext>
              </a:extLst>
            </p:cNvPr>
            <p:cNvSpPr/>
            <p:nvPr/>
          </p:nvSpPr>
          <p:spPr>
            <a:xfrm>
              <a:off x="7524079" y="2252030"/>
              <a:ext cx="280237" cy="8382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3FC83D9D-84D6-403A-BEF2-5FBAC45C152C}"/>
                </a:ext>
              </a:extLst>
            </p:cNvPr>
            <p:cNvSpPr/>
            <p:nvPr/>
          </p:nvSpPr>
          <p:spPr>
            <a:xfrm>
              <a:off x="7524079" y="2379641"/>
              <a:ext cx="280237" cy="8382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5FA898E8-301A-47EE-9A31-213F3491EFC1}"/>
                </a:ext>
              </a:extLst>
            </p:cNvPr>
            <p:cNvSpPr/>
            <p:nvPr/>
          </p:nvSpPr>
          <p:spPr>
            <a:xfrm>
              <a:off x="7524079" y="2507252"/>
              <a:ext cx="280237" cy="8382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7E230ABF-AD6B-40A7-914B-614D175FCE3E}"/>
                </a:ext>
              </a:extLst>
            </p:cNvPr>
            <p:cNvSpPr/>
            <p:nvPr/>
          </p:nvSpPr>
          <p:spPr>
            <a:xfrm>
              <a:off x="7524079" y="2634863"/>
              <a:ext cx="280237" cy="8382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6D8104F3-17E8-4727-AA46-0A9291BCEC0D}"/>
                </a:ext>
              </a:extLst>
            </p:cNvPr>
            <p:cNvSpPr/>
            <p:nvPr/>
          </p:nvSpPr>
          <p:spPr>
            <a:xfrm>
              <a:off x="7524079" y="2762474"/>
              <a:ext cx="280237" cy="8382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EA7D9328-A0B5-4E38-A70A-1ED4941B9B56}"/>
                </a:ext>
              </a:extLst>
            </p:cNvPr>
            <p:cNvSpPr/>
            <p:nvPr/>
          </p:nvSpPr>
          <p:spPr>
            <a:xfrm>
              <a:off x="7524079" y="2890085"/>
              <a:ext cx="280237" cy="8382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sp>
          <p:nvSpPr>
            <p:cNvPr id="148" name="Rectangle 147">
              <a:extLst>
                <a:ext uri="{FF2B5EF4-FFF2-40B4-BE49-F238E27FC236}">
                  <a16:creationId xmlns:a16="http://schemas.microsoft.com/office/drawing/2014/main" id="{CFE766CA-2196-48E2-8CAC-05E5C2B00A56}"/>
                </a:ext>
              </a:extLst>
            </p:cNvPr>
            <p:cNvSpPr/>
            <p:nvPr/>
          </p:nvSpPr>
          <p:spPr>
            <a:xfrm>
              <a:off x="7524079" y="3017694"/>
              <a:ext cx="280237" cy="8382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1" dirty="0"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78FE3971-C136-4FF3-B385-14D350E78138}"/>
              </a:ext>
            </a:extLst>
          </p:cNvPr>
          <p:cNvSpPr txBox="1"/>
          <p:nvPr/>
        </p:nvSpPr>
        <p:spPr>
          <a:xfrm>
            <a:off x="8006631" y="2397500"/>
            <a:ext cx="6643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88%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36DB51B1-5643-4977-96B1-23353F82AF05}"/>
              </a:ext>
            </a:extLst>
          </p:cNvPr>
          <p:cNvSpPr txBox="1"/>
          <p:nvPr/>
        </p:nvSpPr>
        <p:spPr>
          <a:xfrm>
            <a:off x="8634559" y="2397500"/>
            <a:ext cx="6643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68%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F836A3B6-487A-46C5-9012-D8ABF5D89B33}"/>
              </a:ext>
            </a:extLst>
          </p:cNvPr>
          <p:cNvSpPr txBox="1"/>
          <p:nvPr/>
        </p:nvSpPr>
        <p:spPr>
          <a:xfrm>
            <a:off x="9272751" y="2397500"/>
            <a:ext cx="6643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3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74%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5F20F4C2-E21A-4BD0-9AF1-62CC50B597CD}"/>
              </a:ext>
            </a:extLst>
          </p:cNvPr>
          <p:cNvSpPr txBox="1"/>
          <p:nvPr/>
        </p:nvSpPr>
        <p:spPr>
          <a:xfrm>
            <a:off x="9908807" y="2397500"/>
            <a:ext cx="6643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4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98%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7776C3B1-900A-47BF-84E2-9E5ABAE1B4A5}"/>
              </a:ext>
            </a:extLst>
          </p:cNvPr>
          <p:cNvSpPr txBox="1"/>
          <p:nvPr/>
        </p:nvSpPr>
        <p:spPr>
          <a:xfrm>
            <a:off x="1213926" y="999967"/>
            <a:ext cx="48883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Annual Sales</a:t>
            </a: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B58F70BE-5EBB-44BC-B96C-0EEBEC0FE472}"/>
              </a:ext>
            </a:extLst>
          </p:cNvPr>
          <p:cNvSpPr/>
          <p:nvPr/>
        </p:nvSpPr>
        <p:spPr>
          <a:xfrm>
            <a:off x="1213926" y="788401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D8D64984-11A5-4A1D-B87B-6C333C066132}"/>
              </a:ext>
            </a:extLst>
          </p:cNvPr>
          <p:cNvSpPr/>
          <p:nvPr/>
        </p:nvSpPr>
        <p:spPr>
          <a:xfrm>
            <a:off x="1645208" y="5101552"/>
            <a:ext cx="255514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1DDB0E4D-448F-43C8-B858-EF1F2D533147}"/>
              </a:ext>
            </a:extLst>
          </p:cNvPr>
          <p:cNvSpPr/>
          <p:nvPr/>
        </p:nvSpPr>
        <p:spPr>
          <a:xfrm>
            <a:off x="4787700" y="5101552"/>
            <a:ext cx="255514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8E7FC5EA-6BCF-4294-B58D-E952EDE7C93C}"/>
              </a:ext>
            </a:extLst>
          </p:cNvPr>
          <p:cNvSpPr/>
          <p:nvPr/>
        </p:nvSpPr>
        <p:spPr>
          <a:xfrm>
            <a:off x="7930192" y="5101552"/>
            <a:ext cx="255514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F4B7A697-2809-4889-8540-C8E43681BDDE}"/>
              </a:ext>
            </a:extLst>
          </p:cNvPr>
          <p:cNvSpPr/>
          <p:nvPr/>
        </p:nvSpPr>
        <p:spPr>
          <a:xfrm>
            <a:off x="3611105" y="6077073"/>
            <a:ext cx="160532" cy="1605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>
              <a:solidFill>
                <a:schemeClr val="tx2"/>
              </a:solidFill>
              <a:latin typeface="Garamond" panose="02020404030301010803" pitchFamily="18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B321DBF7-C6D7-43AC-BF6B-678358292058}"/>
              </a:ext>
            </a:extLst>
          </p:cNvPr>
          <p:cNvSpPr txBox="1"/>
          <p:nvPr/>
        </p:nvSpPr>
        <p:spPr>
          <a:xfrm>
            <a:off x="3771637" y="6018841"/>
            <a:ext cx="13745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Graphic Design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E52964A8-C654-4DD6-861E-C36753DB52CD}"/>
              </a:ext>
            </a:extLst>
          </p:cNvPr>
          <p:cNvSpPr/>
          <p:nvPr/>
        </p:nvSpPr>
        <p:spPr>
          <a:xfrm>
            <a:off x="5130903" y="6077073"/>
            <a:ext cx="160532" cy="16053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>
              <a:solidFill>
                <a:schemeClr val="tx2"/>
              </a:solidFill>
              <a:latin typeface="Garamond" panose="02020404030301010803" pitchFamily="18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517CD6C4-8289-4066-BD04-9F67D1C52431}"/>
              </a:ext>
            </a:extLst>
          </p:cNvPr>
          <p:cNvSpPr txBox="1"/>
          <p:nvPr/>
        </p:nvSpPr>
        <p:spPr>
          <a:xfrm>
            <a:off x="5291435" y="6018841"/>
            <a:ext cx="1263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Web Design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2C7F3BF3-B05F-4743-B2D6-B663ECAC2660}"/>
              </a:ext>
            </a:extLst>
          </p:cNvPr>
          <p:cNvSpPr/>
          <p:nvPr/>
        </p:nvSpPr>
        <p:spPr>
          <a:xfrm>
            <a:off x="6409160" y="6077073"/>
            <a:ext cx="160532" cy="16053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>
              <a:solidFill>
                <a:schemeClr val="tx2"/>
              </a:solidFill>
              <a:latin typeface="Garamond" panose="02020404030301010803" pitchFamily="18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A644B8E8-D463-4AFE-99CC-F13D2A8ED36C}"/>
              </a:ext>
            </a:extLst>
          </p:cNvPr>
          <p:cNvSpPr txBox="1"/>
          <p:nvPr/>
        </p:nvSpPr>
        <p:spPr>
          <a:xfrm>
            <a:off x="6569690" y="6018841"/>
            <a:ext cx="1263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Developer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ADBB081B-E0A8-4280-BF76-8C06D6B67165}"/>
              </a:ext>
            </a:extLst>
          </p:cNvPr>
          <p:cNvSpPr/>
          <p:nvPr/>
        </p:nvSpPr>
        <p:spPr>
          <a:xfrm>
            <a:off x="7688329" y="6077073"/>
            <a:ext cx="160532" cy="1605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200">
              <a:solidFill>
                <a:schemeClr val="tx2"/>
              </a:solidFill>
              <a:latin typeface="Garamond" panose="02020404030301010803" pitchFamily="18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47DDAB2A-9728-4489-9EFB-0A3F95E4EE1F}"/>
              </a:ext>
            </a:extLst>
          </p:cNvPr>
          <p:cNvSpPr txBox="1"/>
          <p:nvPr/>
        </p:nvSpPr>
        <p:spPr>
          <a:xfrm>
            <a:off x="7848861" y="6018841"/>
            <a:ext cx="1263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Marketing</a:t>
            </a:r>
          </a:p>
        </p:txBody>
      </p:sp>
    </p:spTree>
    <p:extLst>
      <p:ext uri="{BB962C8B-B14F-4D97-AF65-F5344CB8AC3E}">
        <p14:creationId xmlns:p14="http://schemas.microsoft.com/office/powerpoint/2010/main" val="6104270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C60640F-3656-4A7C-98DE-3968C7C5C2B1}"/>
              </a:ext>
            </a:extLst>
          </p:cNvPr>
          <p:cNvSpPr txBox="1"/>
          <p:nvPr/>
        </p:nvSpPr>
        <p:spPr>
          <a:xfrm>
            <a:off x="779715" y="1368488"/>
            <a:ext cx="48883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Annual Plan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B8DD39A-BA66-40E6-89CC-EEA24C37AEF6}"/>
              </a:ext>
            </a:extLst>
          </p:cNvPr>
          <p:cNvSpPr/>
          <p:nvPr/>
        </p:nvSpPr>
        <p:spPr>
          <a:xfrm>
            <a:off x="779715" y="1185950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54383DF-A640-429B-958B-FF58458538FA}"/>
              </a:ext>
            </a:extLst>
          </p:cNvPr>
          <p:cNvGrpSpPr/>
          <p:nvPr/>
        </p:nvGrpSpPr>
        <p:grpSpPr>
          <a:xfrm>
            <a:off x="677232" y="3615553"/>
            <a:ext cx="1684705" cy="2461307"/>
            <a:chOff x="1450295" y="4713202"/>
            <a:chExt cx="2571725" cy="3757217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12DCE60D-FCD9-43AC-86D4-E6120C57F62D}"/>
                </a:ext>
              </a:extLst>
            </p:cNvPr>
            <p:cNvSpPr/>
            <p:nvPr/>
          </p:nvSpPr>
          <p:spPr>
            <a:xfrm>
              <a:off x="1450295" y="4713202"/>
              <a:ext cx="2571725" cy="3757217"/>
            </a:xfrm>
            <a:prstGeom prst="roundRect">
              <a:avLst>
                <a:gd name="adj" fmla="val 5326"/>
              </a:avLst>
            </a:prstGeom>
            <a:solidFill>
              <a:schemeClr val="accent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00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8BB4F69-C0D8-440A-9E4B-61C651D2C0CB}"/>
                </a:ext>
              </a:extLst>
            </p:cNvPr>
            <p:cNvSpPr/>
            <p:nvPr/>
          </p:nvSpPr>
          <p:spPr>
            <a:xfrm>
              <a:off x="1645614" y="6016359"/>
              <a:ext cx="2211211" cy="5637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Garamond" panose="02020404030301010803" pitchFamily="18" charset="0"/>
                  <a:ea typeface="Roboto Condensed" panose="02000000000000000000" pitchFamily="2" charset="0"/>
                  <a:cs typeface="Segoe UI" panose="020B0502040204020203" pitchFamily="34" charset="0"/>
                </a:rPr>
                <a:t>Project #1</a:t>
              </a: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0D121FB-10F9-4D83-A522-96C6585AF541}"/>
                </a:ext>
              </a:extLst>
            </p:cNvPr>
            <p:cNvGrpSpPr/>
            <p:nvPr/>
          </p:nvGrpSpPr>
          <p:grpSpPr>
            <a:xfrm>
              <a:off x="2352275" y="5221245"/>
              <a:ext cx="767764" cy="565132"/>
              <a:chOff x="7756525" y="8162925"/>
              <a:chExt cx="2508250" cy="1846263"/>
            </a:xfrm>
            <a:solidFill>
              <a:schemeClr val="bg1"/>
            </a:solidFill>
          </p:grpSpPr>
          <p:sp>
            <p:nvSpPr>
              <p:cNvPr id="9" name="Freeform 428">
                <a:extLst>
                  <a:ext uri="{FF2B5EF4-FFF2-40B4-BE49-F238E27FC236}">
                    <a16:creationId xmlns:a16="http://schemas.microsoft.com/office/drawing/2014/main" id="{9DCB0FB6-9A75-4A07-AAD6-F1872ABA7E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04150" y="8162925"/>
                <a:ext cx="460375" cy="111125"/>
              </a:xfrm>
              <a:custGeom>
                <a:avLst/>
                <a:gdLst>
                  <a:gd name="T0" fmla="*/ 29 w 186"/>
                  <a:gd name="T1" fmla="*/ 45 h 45"/>
                  <a:gd name="T2" fmla="*/ 157 w 186"/>
                  <a:gd name="T3" fmla="*/ 45 h 45"/>
                  <a:gd name="T4" fmla="*/ 157 w 186"/>
                  <a:gd name="T5" fmla="*/ 0 h 45"/>
                  <a:gd name="T6" fmla="*/ 29 w 186"/>
                  <a:gd name="T7" fmla="*/ 0 h 45"/>
                  <a:gd name="T8" fmla="*/ 29 w 186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6" h="45">
                    <a:moveTo>
                      <a:pt x="29" y="45"/>
                    </a:moveTo>
                    <a:cubicBezTo>
                      <a:pt x="71" y="45"/>
                      <a:pt x="114" y="45"/>
                      <a:pt x="157" y="45"/>
                    </a:cubicBezTo>
                    <a:cubicBezTo>
                      <a:pt x="186" y="45"/>
                      <a:pt x="186" y="0"/>
                      <a:pt x="157" y="0"/>
                    </a:cubicBezTo>
                    <a:cubicBezTo>
                      <a:pt x="114" y="0"/>
                      <a:pt x="71" y="0"/>
                      <a:pt x="29" y="0"/>
                    </a:cubicBezTo>
                    <a:cubicBezTo>
                      <a:pt x="0" y="0"/>
                      <a:pt x="0" y="45"/>
                      <a:pt x="29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10" name="Freeform 429">
                <a:extLst>
                  <a:ext uri="{FF2B5EF4-FFF2-40B4-BE49-F238E27FC236}">
                    <a16:creationId xmlns:a16="http://schemas.microsoft.com/office/drawing/2014/main" id="{76DB03AD-3895-4A2D-B219-C39E31D3A9B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10575" y="8521700"/>
                <a:ext cx="1219200" cy="1276350"/>
              </a:xfrm>
              <a:custGeom>
                <a:avLst/>
                <a:gdLst>
                  <a:gd name="T0" fmla="*/ 364 w 492"/>
                  <a:gd name="T1" fmla="*/ 42 h 515"/>
                  <a:gd name="T2" fmla="*/ 119 w 492"/>
                  <a:gd name="T3" fmla="*/ 47 h 515"/>
                  <a:gd name="T4" fmla="*/ 0 w 492"/>
                  <a:gd name="T5" fmla="*/ 257 h 515"/>
                  <a:gd name="T6" fmla="*/ 123 w 492"/>
                  <a:gd name="T7" fmla="*/ 470 h 515"/>
                  <a:gd name="T8" fmla="*/ 372 w 492"/>
                  <a:gd name="T9" fmla="*/ 468 h 515"/>
                  <a:gd name="T10" fmla="*/ 491 w 492"/>
                  <a:gd name="T11" fmla="*/ 252 h 515"/>
                  <a:gd name="T12" fmla="*/ 364 w 492"/>
                  <a:gd name="T13" fmla="*/ 42 h 515"/>
                  <a:gd name="T14" fmla="*/ 437 w 492"/>
                  <a:gd name="T15" fmla="*/ 318 h 515"/>
                  <a:gd name="T16" fmla="*/ 273 w 492"/>
                  <a:gd name="T17" fmla="*/ 457 h 515"/>
                  <a:gd name="T18" fmla="*/ 113 w 492"/>
                  <a:gd name="T19" fmla="*/ 409 h 515"/>
                  <a:gd name="T20" fmla="*/ 44 w 492"/>
                  <a:gd name="T21" fmla="*/ 257 h 515"/>
                  <a:gd name="T22" fmla="*/ 162 w 492"/>
                  <a:gd name="T23" fmla="*/ 74 h 515"/>
                  <a:gd name="T24" fmla="*/ 378 w 492"/>
                  <a:gd name="T25" fmla="*/ 106 h 515"/>
                  <a:gd name="T26" fmla="*/ 437 w 492"/>
                  <a:gd name="T27" fmla="*/ 318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92" h="515">
                    <a:moveTo>
                      <a:pt x="364" y="42"/>
                    </a:moveTo>
                    <a:cubicBezTo>
                      <a:pt x="288" y="0"/>
                      <a:pt x="193" y="3"/>
                      <a:pt x="119" y="47"/>
                    </a:cubicBezTo>
                    <a:cubicBezTo>
                      <a:pt x="45" y="91"/>
                      <a:pt x="1" y="172"/>
                      <a:pt x="0" y="257"/>
                    </a:cubicBezTo>
                    <a:cubicBezTo>
                      <a:pt x="1" y="345"/>
                      <a:pt x="47" y="426"/>
                      <a:pt x="123" y="470"/>
                    </a:cubicBezTo>
                    <a:cubicBezTo>
                      <a:pt x="199" y="515"/>
                      <a:pt x="297" y="513"/>
                      <a:pt x="372" y="468"/>
                    </a:cubicBezTo>
                    <a:cubicBezTo>
                      <a:pt x="447" y="423"/>
                      <a:pt x="492" y="339"/>
                      <a:pt x="491" y="252"/>
                    </a:cubicBezTo>
                    <a:cubicBezTo>
                      <a:pt x="489" y="165"/>
                      <a:pt x="440" y="84"/>
                      <a:pt x="364" y="42"/>
                    </a:cubicBezTo>
                    <a:close/>
                    <a:moveTo>
                      <a:pt x="437" y="318"/>
                    </a:moveTo>
                    <a:cubicBezTo>
                      <a:pt x="415" y="391"/>
                      <a:pt x="348" y="447"/>
                      <a:pt x="273" y="457"/>
                    </a:cubicBezTo>
                    <a:cubicBezTo>
                      <a:pt x="214" y="465"/>
                      <a:pt x="156" y="447"/>
                      <a:pt x="113" y="409"/>
                    </a:cubicBezTo>
                    <a:cubicBezTo>
                      <a:pt x="69" y="370"/>
                      <a:pt x="45" y="315"/>
                      <a:pt x="44" y="257"/>
                    </a:cubicBezTo>
                    <a:cubicBezTo>
                      <a:pt x="45" y="178"/>
                      <a:pt x="90" y="108"/>
                      <a:pt x="162" y="74"/>
                    </a:cubicBezTo>
                    <a:cubicBezTo>
                      <a:pt x="232" y="41"/>
                      <a:pt x="320" y="55"/>
                      <a:pt x="378" y="106"/>
                    </a:cubicBezTo>
                    <a:cubicBezTo>
                      <a:pt x="438" y="159"/>
                      <a:pt x="461" y="242"/>
                      <a:pt x="437" y="3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11" name="Freeform 430">
                <a:extLst>
                  <a:ext uri="{FF2B5EF4-FFF2-40B4-BE49-F238E27FC236}">
                    <a16:creationId xmlns:a16="http://schemas.microsoft.com/office/drawing/2014/main" id="{22B551A9-5387-4943-AEFA-FD807D9F07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23300" y="9175750"/>
                <a:ext cx="111125" cy="141288"/>
              </a:xfrm>
              <a:custGeom>
                <a:avLst/>
                <a:gdLst>
                  <a:gd name="T0" fmla="*/ 22 w 45"/>
                  <a:gd name="T1" fmla="*/ 0 h 57"/>
                  <a:gd name="T2" fmla="*/ 0 w 45"/>
                  <a:gd name="T3" fmla="*/ 22 h 57"/>
                  <a:gd name="T4" fmla="*/ 0 w 45"/>
                  <a:gd name="T5" fmla="*/ 35 h 57"/>
                  <a:gd name="T6" fmla="*/ 22 w 45"/>
                  <a:gd name="T7" fmla="*/ 57 h 57"/>
                  <a:gd name="T8" fmla="*/ 44 w 45"/>
                  <a:gd name="T9" fmla="*/ 35 h 57"/>
                  <a:gd name="T10" fmla="*/ 44 w 45"/>
                  <a:gd name="T11" fmla="*/ 22 h 57"/>
                  <a:gd name="T12" fmla="*/ 22 w 45"/>
                  <a:gd name="T13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57">
                    <a:moveTo>
                      <a:pt x="22" y="0"/>
                    </a:moveTo>
                    <a:cubicBezTo>
                      <a:pt x="10" y="0"/>
                      <a:pt x="1" y="10"/>
                      <a:pt x="0" y="22"/>
                    </a:cubicBezTo>
                    <a:cubicBezTo>
                      <a:pt x="0" y="27"/>
                      <a:pt x="0" y="31"/>
                      <a:pt x="0" y="35"/>
                    </a:cubicBezTo>
                    <a:cubicBezTo>
                      <a:pt x="0" y="47"/>
                      <a:pt x="10" y="57"/>
                      <a:pt x="22" y="57"/>
                    </a:cubicBezTo>
                    <a:cubicBezTo>
                      <a:pt x="34" y="57"/>
                      <a:pt x="45" y="47"/>
                      <a:pt x="44" y="35"/>
                    </a:cubicBezTo>
                    <a:cubicBezTo>
                      <a:pt x="44" y="31"/>
                      <a:pt x="44" y="27"/>
                      <a:pt x="44" y="22"/>
                    </a:cubicBezTo>
                    <a:cubicBezTo>
                      <a:pt x="45" y="10"/>
                      <a:pt x="34" y="0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12" name="Freeform 431">
                <a:extLst>
                  <a:ext uri="{FF2B5EF4-FFF2-40B4-BE49-F238E27FC236}">
                    <a16:creationId xmlns:a16="http://schemas.microsoft.com/office/drawing/2014/main" id="{089D90CE-69C9-4901-AF2D-E0DC7F292B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37713" y="8520113"/>
                <a:ext cx="460375" cy="111125"/>
              </a:xfrm>
              <a:custGeom>
                <a:avLst/>
                <a:gdLst>
                  <a:gd name="T0" fmla="*/ 158 w 186"/>
                  <a:gd name="T1" fmla="*/ 0 h 45"/>
                  <a:gd name="T2" fmla="*/ 29 w 186"/>
                  <a:gd name="T3" fmla="*/ 0 h 45"/>
                  <a:gd name="T4" fmla="*/ 29 w 186"/>
                  <a:gd name="T5" fmla="*/ 45 h 45"/>
                  <a:gd name="T6" fmla="*/ 158 w 186"/>
                  <a:gd name="T7" fmla="*/ 45 h 45"/>
                  <a:gd name="T8" fmla="*/ 158 w 186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6" h="45">
                    <a:moveTo>
                      <a:pt x="158" y="0"/>
                    </a:moveTo>
                    <a:cubicBezTo>
                      <a:pt x="115" y="0"/>
                      <a:pt x="72" y="0"/>
                      <a:pt x="29" y="0"/>
                    </a:cubicBezTo>
                    <a:cubicBezTo>
                      <a:pt x="0" y="0"/>
                      <a:pt x="0" y="45"/>
                      <a:pt x="29" y="45"/>
                    </a:cubicBezTo>
                    <a:cubicBezTo>
                      <a:pt x="72" y="45"/>
                      <a:pt x="115" y="45"/>
                      <a:pt x="158" y="45"/>
                    </a:cubicBezTo>
                    <a:cubicBezTo>
                      <a:pt x="186" y="45"/>
                      <a:pt x="186" y="0"/>
                      <a:pt x="15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13" name="Freeform 432">
                <a:extLst>
                  <a:ext uri="{FF2B5EF4-FFF2-40B4-BE49-F238E27FC236}">
                    <a16:creationId xmlns:a16="http://schemas.microsoft.com/office/drawing/2014/main" id="{8D7F31F5-77AC-4B8E-8DA3-2577121D299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56525" y="8177213"/>
                <a:ext cx="2508250" cy="1831975"/>
              </a:xfrm>
              <a:custGeom>
                <a:avLst/>
                <a:gdLst>
                  <a:gd name="T0" fmla="*/ 968 w 1012"/>
                  <a:gd name="T1" fmla="*/ 57 h 739"/>
                  <a:gd name="T2" fmla="*/ 662 w 1012"/>
                  <a:gd name="T3" fmla="*/ 57 h 739"/>
                  <a:gd name="T4" fmla="*/ 630 w 1012"/>
                  <a:gd name="T5" fmla="*/ 5 h 739"/>
                  <a:gd name="T6" fmla="*/ 420 w 1012"/>
                  <a:gd name="T7" fmla="*/ 4 h 739"/>
                  <a:gd name="T8" fmla="*/ 361 w 1012"/>
                  <a:gd name="T9" fmla="*/ 46 h 739"/>
                  <a:gd name="T10" fmla="*/ 95 w 1012"/>
                  <a:gd name="T11" fmla="*/ 57 h 739"/>
                  <a:gd name="T12" fmla="*/ 0 w 1012"/>
                  <a:gd name="T13" fmla="*/ 103 h 739"/>
                  <a:gd name="T14" fmla="*/ 0 w 1012"/>
                  <a:gd name="T15" fmla="*/ 524 h 739"/>
                  <a:gd name="T16" fmla="*/ 0 w 1012"/>
                  <a:gd name="T17" fmla="*/ 692 h 739"/>
                  <a:gd name="T18" fmla="*/ 216 w 1012"/>
                  <a:gd name="T19" fmla="*/ 739 h 739"/>
                  <a:gd name="T20" fmla="*/ 878 w 1012"/>
                  <a:gd name="T21" fmla="*/ 739 h 739"/>
                  <a:gd name="T22" fmla="*/ 983 w 1012"/>
                  <a:gd name="T23" fmla="*/ 736 h 739"/>
                  <a:gd name="T24" fmla="*/ 1012 w 1012"/>
                  <a:gd name="T25" fmla="*/ 686 h 739"/>
                  <a:gd name="T26" fmla="*/ 1012 w 1012"/>
                  <a:gd name="T27" fmla="*/ 119 h 739"/>
                  <a:gd name="T28" fmla="*/ 973 w 1012"/>
                  <a:gd name="T29" fmla="*/ 58 h 739"/>
                  <a:gd name="T30" fmla="*/ 44 w 1012"/>
                  <a:gd name="T31" fmla="*/ 102 h 739"/>
                  <a:gd name="T32" fmla="*/ 43 w 1012"/>
                  <a:gd name="T33" fmla="*/ 102 h 739"/>
                  <a:gd name="T34" fmla="*/ 44 w 1012"/>
                  <a:gd name="T35" fmla="*/ 102 h 739"/>
                  <a:gd name="T36" fmla="*/ 43 w 1012"/>
                  <a:gd name="T37" fmla="*/ 694 h 739"/>
                  <a:gd name="T38" fmla="*/ 44 w 1012"/>
                  <a:gd name="T39" fmla="*/ 695 h 739"/>
                  <a:gd name="T40" fmla="*/ 968 w 1012"/>
                  <a:gd name="T41" fmla="*/ 104 h 739"/>
                  <a:gd name="T42" fmla="*/ 968 w 1012"/>
                  <a:gd name="T43" fmla="*/ 157 h 739"/>
                  <a:gd name="T44" fmla="*/ 968 w 1012"/>
                  <a:gd name="T45" fmla="*/ 638 h 739"/>
                  <a:gd name="T46" fmla="*/ 968 w 1012"/>
                  <a:gd name="T47" fmla="*/ 693 h 739"/>
                  <a:gd name="T48" fmla="*/ 968 w 1012"/>
                  <a:gd name="T49" fmla="*/ 695 h 739"/>
                  <a:gd name="T50" fmla="*/ 965 w 1012"/>
                  <a:gd name="T51" fmla="*/ 695 h 739"/>
                  <a:gd name="T52" fmla="*/ 924 w 1012"/>
                  <a:gd name="T53" fmla="*/ 695 h 739"/>
                  <a:gd name="T54" fmla="*/ 288 w 1012"/>
                  <a:gd name="T55" fmla="*/ 695 h 739"/>
                  <a:gd name="T56" fmla="*/ 44 w 1012"/>
                  <a:gd name="T57" fmla="*/ 695 h 739"/>
                  <a:gd name="T58" fmla="*/ 44 w 1012"/>
                  <a:gd name="T59" fmla="*/ 694 h 739"/>
                  <a:gd name="T60" fmla="*/ 44 w 1012"/>
                  <a:gd name="T61" fmla="*/ 579 h 739"/>
                  <a:gd name="T62" fmla="*/ 44 w 1012"/>
                  <a:gd name="T63" fmla="*/ 117 h 739"/>
                  <a:gd name="T64" fmla="*/ 44 w 1012"/>
                  <a:gd name="T65" fmla="*/ 102 h 739"/>
                  <a:gd name="T66" fmla="*/ 44 w 1012"/>
                  <a:gd name="T67" fmla="*/ 102 h 739"/>
                  <a:gd name="T68" fmla="*/ 49 w 1012"/>
                  <a:gd name="T69" fmla="*/ 102 h 739"/>
                  <a:gd name="T70" fmla="*/ 365 w 1012"/>
                  <a:gd name="T71" fmla="*/ 102 h 739"/>
                  <a:gd name="T72" fmla="*/ 393 w 1012"/>
                  <a:gd name="T73" fmla="*/ 85 h 739"/>
                  <a:gd name="T74" fmla="*/ 408 w 1012"/>
                  <a:gd name="T75" fmla="*/ 48 h 739"/>
                  <a:gd name="T76" fmla="*/ 610 w 1012"/>
                  <a:gd name="T77" fmla="*/ 48 h 739"/>
                  <a:gd name="T78" fmla="*/ 626 w 1012"/>
                  <a:gd name="T79" fmla="*/ 85 h 739"/>
                  <a:gd name="T80" fmla="*/ 923 w 1012"/>
                  <a:gd name="T81" fmla="*/ 102 h 739"/>
                  <a:gd name="T82" fmla="*/ 967 w 1012"/>
                  <a:gd name="T83" fmla="*/ 102 h 739"/>
                  <a:gd name="T84" fmla="*/ 968 w 1012"/>
                  <a:gd name="T85" fmla="*/ 102 h 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12" h="739">
                    <a:moveTo>
                      <a:pt x="973" y="58"/>
                    </a:moveTo>
                    <a:cubicBezTo>
                      <a:pt x="971" y="58"/>
                      <a:pt x="970" y="57"/>
                      <a:pt x="968" y="57"/>
                    </a:cubicBezTo>
                    <a:cubicBezTo>
                      <a:pt x="876" y="57"/>
                      <a:pt x="784" y="57"/>
                      <a:pt x="692" y="57"/>
                    </a:cubicBezTo>
                    <a:cubicBezTo>
                      <a:pt x="682" y="57"/>
                      <a:pt x="672" y="57"/>
                      <a:pt x="662" y="57"/>
                    </a:cubicBezTo>
                    <a:cubicBezTo>
                      <a:pt x="660" y="53"/>
                      <a:pt x="659" y="48"/>
                      <a:pt x="657" y="43"/>
                    </a:cubicBezTo>
                    <a:cubicBezTo>
                      <a:pt x="652" y="30"/>
                      <a:pt x="647" y="7"/>
                      <a:pt x="630" y="5"/>
                    </a:cubicBezTo>
                    <a:cubicBezTo>
                      <a:pt x="615" y="2"/>
                      <a:pt x="600" y="4"/>
                      <a:pt x="585" y="4"/>
                    </a:cubicBezTo>
                    <a:cubicBezTo>
                      <a:pt x="530" y="4"/>
                      <a:pt x="475" y="4"/>
                      <a:pt x="420" y="4"/>
                    </a:cubicBezTo>
                    <a:cubicBezTo>
                      <a:pt x="404" y="4"/>
                      <a:pt x="381" y="0"/>
                      <a:pt x="372" y="17"/>
                    </a:cubicBezTo>
                    <a:cubicBezTo>
                      <a:pt x="368" y="26"/>
                      <a:pt x="365" y="37"/>
                      <a:pt x="361" y="46"/>
                    </a:cubicBezTo>
                    <a:cubicBezTo>
                      <a:pt x="359" y="50"/>
                      <a:pt x="358" y="54"/>
                      <a:pt x="357" y="57"/>
                    </a:cubicBezTo>
                    <a:cubicBezTo>
                      <a:pt x="270" y="57"/>
                      <a:pt x="182" y="57"/>
                      <a:pt x="95" y="57"/>
                    </a:cubicBezTo>
                    <a:cubicBezTo>
                      <a:pt x="79" y="57"/>
                      <a:pt x="64" y="57"/>
                      <a:pt x="48" y="57"/>
                    </a:cubicBezTo>
                    <a:cubicBezTo>
                      <a:pt x="21" y="57"/>
                      <a:pt x="0" y="75"/>
                      <a:pt x="0" y="103"/>
                    </a:cubicBezTo>
                    <a:cubicBezTo>
                      <a:pt x="0" y="129"/>
                      <a:pt x="0" y="156"/>
                      <a:pt x="0" y="183"/>
                    </a:cubicBezTo>
                    <a:cubicBezTo>
                      <a:pt x="0" y="296"/>
                      <a:pt x="0" y="410"/>
                      <a:pt x="0" y="524"/>
                    </a:cubicBezTo>
                    <a:cubicBezTo>
                      <a:pt x="0" y="570"/>
                      <a:pt x="0" y="615"/>
                      <a:pt x="0" y="660"/>
                    </a:cubicBezTo>
                    <a:cubicBezTo>
                      <a:pt x="0" y="671"/>
                      <a:pt x="0" y="681"/>
                      <a:pt x="0" y="692"/>
                    </a:cubicBezTo>
                    <a:cubicBezTo>
                      <a:pt x="0" y="717"/>
                      <a:pt x="17" y="739"/>
                      <a:pt x="44" y="739"/>
                    </a:cubicBezTo>
                    <a:cubicBezTo>
                      <a:pt x="102" y="739"/>
                      <a:pt x="159" y="739"/>
                      <a:pt x="216" y="739"/>
                    </a:cubicBezTo>
                    <a:cubicBezTo>
                      <a:pt x="332" y="739"/>
                      <a:pt x="448" y="739"/>
                      <a:pt x="564" y="739"/>
                    </a:cubicBezTo>
                    <a:cubicBezTo>
                      <a:pt x="668" y="739"/>
                      <a:pt x="773" y="739"/>
                      <a:pt x="878" y="739"/>
                    </a:cubicBezTo>
                    <a:cubicBezTo>
                      <a:pt x="905" y="739"/>
                      <a:pt x="932" y="739"/>
                      <a:pt x="958" y="739"/>
                    </a:cubicBezTo>
                    <a:cubicBezTo>
                      <a:pt x="967" y="739"/>
                      <a:pt x="975" y="739"/>
                      <a:pt x="983" y="736"/>
                    </a:cubicBezTo>
                    <a:cubicBezTo>
                      <a:pt x="1000" y="729"/>
                      <a:pt x="1012" y="713"/>
                      <a:pt x="1012" y="694"/>
                    </a:cubicBezTo>
                    <a:cubicBezTo>
                      <a:pt x="1012" y="692"/>
                      <a:pt x="1012" y="689"/>
                      <a:pt x="1012" y="686"/>
                    </a:cubicBezTo>
                    <a:cubicBezTo>
                      <a:pt x="1012" y="595"/>
                      <a:pt x="1012" y="504"/>
                      <a:pt x="1012" y="412"/>
                    </a:cubicBezTo>
                    <a:cubicBezTo>
                      <a:pt x="1012" y="314"/>
                      <a:pt x="1012" y="217"/>
                      <a:pt x="1012" y="119"/>
                    </a:cubicBezTo>
                    <a:cubicBezTo>
                      <a:pt x="1012" y="114"/>
                      <a:pt x="1012" y="108"/>
                      <a:pt x="1012" y="103"/>
                    </a:cubicBezTo>
                    <a:cubicBezTo>
                      <a:pt x="1012" y="79"/>
                      <a:pt x="996" y="61"/>
                      <a:pt x="973" y="58"/>
                    </a:cubicBezTo>
                    <a:close/>
                    <a:moveTo>
                      <a:pt x="44" y="101"/>
                    </a:moveTo>
                    <a:cubicBezTo>
                      <a:pt x="46" y="101"/>
                      <a:pt x="45" y="101"/>
                      <a:pt x="44" y="102"/>
                    </a:cubicBezTo>
                    <a:cubicBezTo>
                      <a:pt x="44" y="101"/>
                      <a:pt x="44" y="101"/>
                      <a:pt x="44" y="101"/>
                    </a:cubicBezTo>
                    <a:close/>
                    <a:moveTo>
                      <a:pt x="43" y="102"/>
                    </a:moveTo>
                    <a:cubicBezTo>
                      <a:pt x="43" y="102"/>
                      <a:pt x="44" y="102"/>
                      <a:pt x="44" y="102"/>
                    </a:cubicBezTo>
                    <a:cubicBezTo>
                      <a:pt x="44" y="102"/>
                      <a:pt x="44" y="102"/>
                      <a:pt x="44" y="102"/>
                    </a:cubicBezTo>
                    <a:cubicBezTo>
                      <a:pt x="44" y="102"/>
                      <a:pt x="43" y="102"/>
                      <a:pt x="43" y="102"/>
                    </a:cubicBezTo>
                    <a:close/>
                    <a:moveTo>
                      <a:pt x="43" y="694"/>
                    </a:moveTo>
                    <a:cubicBezTo>
                      <a:pt x="44" y="694"/>
                      <a:pt x="44" y="695"/>
                      <a:pt x="44" y="695"/>
                    </a:cubicBezTo>
                    <a:cubicBezTo>
                      <a:pt x="44" y="695"/>
                      <a:pt x="44" y="695"/>
                      <a:pt x="44" y="695"/>
                    </a:cubicBezTo>
                    <a:cubicBezTo>
                      <a:pt x="44" y="695"/>
                      <a:pt x="44" y="694"/>
                      <a:pt x="43" y="694"/>
                    </a:cubicBezTo>
                    <a:close/>
                    <a:moveTo>
                      <a:pt x="968" y="104"/>
                    </a:moveTo>
                    <a:cubicBezTo>
                      <a:pt x="968" y="107"/>
                      <a:pt x="968" y="110"/>
                      <a:pt x="968" y="114"/>
                    </a:cubicBezTo>
                    <a:cubicBezTo>
                      <a:pt x="968" y="128"/>
                      <a:pt x="968" y="142"/>
                      <a:pt x="968" y="157"/>
                    </a:cubicBezTo>
                    <a:cubicBezTo>
                      <a:pt x="968" y="207"/>
                      <a:pt x="968" y="257"/>
                      <a:pt x="968" y="307"/>
                    </a:cubicBezTo>
                    <a:cubicBezTo>
                      <a:pt x="968" y="417"/>
                      <a:pt x="968" y="528"/>
                      <a:pt x="968" y="638"/>
                    </a:cubicBezTo>
                    <a:cubicBezTo>
                      <a:pt x="968" y="653"/>
                      <a:pt x="968" y="668"/>
                      <a:pt x="968" y="682"/>
                    </a:cubicBezTo>
                    <a:cubicBezTo>
                      <a:pt x="968" y="686"/>
                      <a:pt x="968" y="689"/>
                      <a:pt x="968" y="693"/>
                    </a:cubicBezTo>
                    <a:cubicBezTo>
                      <a:pt x="968" y="693"/>
                      <a:pt x="968" y="694"/>
                      <a:pt x="968" y="695"/>
                    </a:cubicBezTo>
                    <a:cubicBezTo>
                      <a:pt x="968" y="695"/>
                      <a:pt x="968" y="695"/>
                      <a:pt x="968" y="695"/>
                    </a:cubicBezTo>
                    <a:cubicBezTo>
                      <a:pt x="968" y="695"/>
                      <a:pt x="967" y="695"/>
                      <a:pt x="967" y="695"/>
                    </a:cubicBezTo>
                    <a:cubicBezTo>
                      <a:pt x="969" y="694"/>
                      <a:pt x="966" y="695"/>
                      <a:pt x="965" y="695"/>
                    </a:cubicBezTo>
                    <a:cubicBezTo>
                      <a:pt x="962" y="695"/>
                      <a:pt x="959" y="695"/>
                      <a:pt x="957" y="695"/>
                    </a:cubicBezTo>
                    <a:cubicBezTo>
                      <a:pt x="946" y="695"/>
                      <a:pt x="935" y="695"/>
                      <a:pt x="924" y="695"/>
                    </a:cubicBezTo>
                    <a:cubicBezTo>
                      <a:pt x="832" y="695"/>
                      <a:pt x="739" y="695"/>
                      <a:pt x="646" y="695"/>
                    </a:cubicBezTo>
                    <a:cubicBezTo>
                      <a:pt x="527" y="695"/>
                      <a:pt x="408" y="695"/>
                      <a:pt x="288" y="695"/>
                    </a:cubicBezTo>
                    <a:cubicBezTo>
                      <a:pt x="211" y="695"/>
                      <a:pt x="134" y="695"/>
                      <a:pt x="57" y="695"/>
                    </a:cubicBezTo>
                    <a:cubicBezTo>
                      <a:pt x="53" y="695"/>
                      <a:pt x="48" y="695"/>
                      <a:pt x="44" y="695"/>
                    </a:cubicBezTo>
                    <a:cubicBezTo>
                      <a:pt x="44" y="695"/>
                      <a:pt x="44" y="695"/>
                      <a:pt x="44" y="695"/>
                    </a:cubicBezTo>
                    <a:cubicBezTo>
                      <a:pt x="44" y="695"/>
                      <a:pt x="44" y="694"/>
                      <a:pt x="44" y="694"/>
                    </a:cubicBezTo>
                    <a:cubicBezTo>
                      <a:pt x="44" y="691"/>
                      <a:pt x="44" y="688"/>
                      <a:pt x="44" y="685"/>
                    </a:cubicBezTo>
                    <a:cubicBezTo>
                      <a:pt x="44" y="650"/>
                      <a:pt x="44" y="614"/>
                      <a:pt x="44" y="579"/>
                    </a:cubicBezTo>
                    <a:cubicBezTo>
                      <a:pt x="44" y="463"/>
                      <a:pt x="44" y="347"/>
                      <a:pt x="44" y="231"/>
                    </a:cubicBezTo>
                    <a:cubicBezTo>
                      <a:pt x="44" y="193"/>
                      <a:pt x="44" y="155"/>
                      <a:pt x="44" y="117"/>
                    </a:cubicBezTo>
                    <a:cubicBezTo>
                      <a:pt x="44" y="113"/>
                      <a:pt x="44" y="109"/>
                      <a:pt x="44" y="105"/>
                    </a:cubicBezTo>
                    <a:cubicBezTo>
                      <a:pt x="44" y="104"/>
                      <a:pt x="44" y="103"/>
                      <a:pt x="44" y="102"/>
                    </a:cubicBezTo>
                    <a:cubicBezTo>
                      <a:pt x="44" y="102"/>
                      <a:pt x="44" y="102"/>
                      <a:pt x="44" y="102"/>
                    </a:cubicBezTo>
                    <a:cubicBezTo>
                      <a:pt x="44" y="103"/>
                      <a:pt x="44" y="102"/>
                      <a:pt x="44" y="102"/>
                    </a:cubicBezTo>
                    <a:cubicBezTo>
                      <a:pt x="44" y="102"/>
                      <a:pt x="44" y="102"/>
                      <a:pt x="44" y="102"/>
                    </a:cubicBezTo>
                    <a:cubicBezTo>
                      <a:pt x="46" y="102"/>
                      <a:pt x="48" y="102"/>
                      <a:pt x="49" y="102"/>
                    </a:cubicBezTo>
                    <a:cubicBezTo>
                      <a:pt x="56" y="102"/>
                      <a:pt x="62" y="102"/>
                      <a:pt x="69" y="102"/>
                    </a:cubicBezTo>
                    <a:cubicBezTo>
                      <a:pt x="167" y="102"/>
                      <a:pt x="266" y="102"/>
                      <a:pt x="365" y="102"/>
                    </a:cubicBezTo>
                    <a:cubicBezTo>
                      <a:pt x="367" y="102"/>
                      <a:pt x="370" y="102"/>
                      <a:pt x="372" y="102"/>
                    </a:cubicBezTo>
                    <a:cubicBezTo>
                      <a:pt x="382" y="102"/>
                      <a:pt x="389" y="95"/>
                      <a:pt x="393" y="85"/>
                    </a:cubicBezTo>
                    <a:cubicBezTo>
                      <a:pt x="397" y="75"/>
                      <a:pt x="401" y="65"/>
                      <a:pt x="405" y="55"/>
                    </a:cubicBezTo>
                    <a:cubicBezTo>
                      <a:pt x="406" y="53"/>
                      <a:pt x="407" y="50"/>
                      <a:pt x="408" y="48"/>
                    </a:cubicBezTo>
                    <a:cubicBezTo>
                      <a:pt x="421" y="48"/>
                      <a:pt x="435" y="48"/>
                      <a:pt x="449" y="48"/>
                    </a:cubicBezTo>
                    <a:cubicBezTo>
                      <a:pt x="503" y="48"/>
                      <a:pt x="556" y="48"/>
                      <a:pt x="610" y="48"/>
                    </a:cubicBezTo>
                    <a:cubicBezTo>
                      <a:pt x="610" y="48"/>
                      <a:pt x="611" y="48"/>
                      <a:pt x="611" y="48"/>
                    </a:cubicBezTo>
                    <a:cubicBezTo>
                      <a:pt x="616" y="60"/>
                      <a:pt x="621" y="73"/>
                      <a:pt x="626" y="85"/>
                    </a:cubicBezTo>
                    <a:cubicBezTo>
                      <a:pt x="630" y="95"/>
                      <a:pt x="637" y="102"/>
                      <a:pt x="647" y="102"/>
                    </a:cubicBezTo>
                    <a:cubicBezTo>
                      <a:pt x="739" y="102"/>
                      <a:pt x="831" y="102"/>
                      <a:pt x="923" y="102"/>
                    </a:cubicBezTo>
                    <a:cubicBezTo>
                      <a:pt x="938" y="102"/>
                      <a:pt x="952" y="102"/>
                      <a:pt x="967" y="102"/>
                    </a:cubicBezTo>
                    <a:cubicBezTo>
                      <a:pt x="966" y="102"/>
                      <a:pt x="967" y="102"/>
                      <a:pt x="967" y="102"/>
                    </a:cubicBezTo>
                    <a:cubicBezTo>
                      <a:pt x="967" y="103"/>
                      <a:pt x="968" y="103"/>
                      <a:pt x="968" y="102"/>
                    </a:cubicBezTo>
                    <a:cubicBezTo>
                      <a:pt x="968" y="102"/>
                      <a:pt x="968" y="102"/>
                      <a:pt x="968" y="102"/>
                    </a:cubicBezTo>
                    <a:cubicBezTo>
                      <a:pt x="968" y="103"/>
                      <a:pt x="968" y="103"/>
                      <a:pt x="968" y="1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14" name="Freeform 433">
                <a:extLst>
                  <a:ext uri="{FF2B5EF4-FFF2-40B4-BE49-F238E27FC236}">
                    <a16:creationId xmlns:a16="http://schemas.microsoft.com/office/drawing/2014/main" id="{2E3F7D36-20D1-4A33-B0D7-86761F4F78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32825" y="8772525"/>
                <a:ext cx="427038" cy="363538"/>
              </a:xfrm>
              <a:custGeom>
                <a:avLst/>
                <a:gdLst>
                  <a:gd name="T0" fmla="*/ 150 w 172"/>
                  <a:gd name="T1" fmla="*/ 4 h 147"/>
                  <a:gd name="T2" fmla="*/ 3 w 172"/>
                  <a:gd name="T3" fmla="*/ 117 h 147"/>
                  <a:gd name="T4" fmla="*/ 18 w 172"/>
                  <a:gd name="T5" fmla="*/ 144 h 147"/>
                  <a:gd name="T6" fmla="*/ 45 w 172"/>
                  <a:gd name="T7" fmla="*/ 129 h 147"/>
                  <a:gd name="T8" fmla="*/ 150 w 172"/>
                  <a:gd name="T9" fmla="*/ 49 h 147"/>
                  <a:gd name="T10" fmla="*/ 172 w 172"/>
                  <a:gd name="T11" fmla="*/ 26 h 147"/>
                  <a:gd name="T12" fmla="*/ 150 w 172"/>
                  <a:gd name="T13" fmla="*/ 4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2" h="147">
                    <a:moveTo>
                      <a:pt x="150" y="4"/>
                    </a:moveTo>
                    <a:cubicBezTo>
                      <a:pt x="80" y="0"/>
                      <a:pt x="16" y="49"/>
                      <a:pt x="3" y="117"/>
                    </a:cubicBezTo>
                    <a:cubicBezTo>
                      <a:pt x="0" y="129"/>
                      <a:pt x="6" y="141"/>
                      <a:pt x="18" y="144"/>
                    </a:cubicBezTo>
                    <a:cubicBezTo>
                      <a:pt x="29" y="147"/>
                      <a:pt x="43" y="140"/>
                      <a:pt x="45" y="129"/>
                    </a:cubicBezTo>
                    <a:cubicBezTo>
                      <a:pt x="55" y="78"/>
                      <a:pt x="98" y="45"/>
                      <a:pt x="150" y="49"/>
                    </a:cubicBezTo>
                    <a:cubicBezTo>
                      <a:pt x="162" y="49"/>
                      <a:pt x="172" y="38"/>
                      <a:pt x="172" y="26"/>
                    </a:cubicBezTo>
                    <a:cubicBezTo>
                      <a:pt x="172" y="14"/>
                      <a:pt x="162" y="5"/>
                      <a:pt x="15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DF51E31-342C-4C21-9273-35492A2CD3AE}"/>
              </a:ext>
            </a:extLst>
          </p:cNvPr>
          <p:cNvGrpSpPr/>
          <p:nvPr/>
        </p:nvGrpSpPr>
        <p:grpSpPr>
          <a:xfrm>
            <a:off x="2512096" y="3615553"/>
            <a:ext cx="1684705" cy="2461307"/>
            <a:chOff x="4251239" y="4713202"/>
            <a:chExt cx="2571725" cy="3757217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A4DADCE9-C5B9-46B8-986D-95E88BF23E25}"/>
                </a:ext>
              </a:extLst>
            </p:cNvPr>
            <p:cNvSpPr/>
            <p:nvPr/>
          </p:nvSpPr>
          <p:spPr>
            <a:xfrm>
              <a:off x="4251239" y="4713202"/>
              <a:ext cx="2571725" cy="3757217"/>
            </a:xfrm>
            <a:prstGeom prst="roundRect">
              <a:avLst>
                <a:gd name="adj" fmla="val 5326"/>
              </a:avLst>
            </a:prstGeom>
            <a:solidFill>
              <a:schemeClr val="accent2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00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DF03851E-EFA8-4C7C-BC59-C9E4B6445C46}"/>
                </a:ext>
              </a:extLst>
            </p:cNvPr>
            <p:cNvGrpSpPr/>
            <p:nvPr/>
          </p:nvGrpSpPr>
          <p:grpSpPr>
            <a:xfrm>
              <a:off x="5192590" y="5202802"/>
              <a:ext cx="689022" cy="602018"/>
              <a:chOff x="8418513" y="8167688"/>
              <a:chExt cx="2501900" cy="2185987"/>
            </a:xfrm>
            <a:solidFill>
              <a:schemeClr val="bg1"/>
            </a:solidFill>
          </p:grpSpPr>
          <p:sp>
            <p:nvSpPr>
              <p:cNvPr id="19" name="Freeform 437">
                <a:extLst>
                  <a:ext uri="{FF2B5EF4-FFF2-40B4-BE49-F238E27FC236}">
                    <a16:creationId xmlns:a16="http://schemas.microsoft.com/office/drawing/2014/main" id="{B7052436-CF1B-468C-9753-EE8709B297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34651" y="9729788"/>
                <a:ext cx="217488" cy="107950"/>
              </a:xfrm>
              <a:custGeom>
                <a:avLst/>
                <a:gdLst>
                  <a:gd name="T0" fmla="*/ 22 w 88"/>
                  <a:gd name="T1" fmla="*/ 44 h 44"/>
                  <a:gd name="T2" fmla="*/ 66 w 88"/>
                  <a:gd name="T3" fmla="*/ 44 h 44"/>
                  <a:gd name="T4" fmla="*/ 88 w 88"/>
                  <a:gd name="T5" fmla="*/ 22 h 44"/>
                  <a:gd name="T6" fmla="*/ 66 w 88"/>
                  <a:gd name="T7" fmla="*/ 0 h 44"/>
                  <a:gd name="T8" fmla="*/ 22 w 88"/>
                  <a:gd name="T9" fmla="*/ 0 h 44"/>
                  <a:gd name="T10" fmla="*/ 0 w 88"/>
                  <a:gd name="T11" fmla="*/ 22 h 44"/>
                  <a:gd name="T12" fmla="*/ 22 w 88"/>
                  <a:gd name="T13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44">
                    <a:moveTo>
                      <a:pt x="22" y="44"/>
                    </a:moveTo>
                    <a:cubicBezTo>
                      <a:pt x="66" y="44"/>
                      <a:pt x="66" y="44"/>
                      <a:pt x="66" y="44"/>
                    </a:cubicBezTo>
                    <a:cubicBezTo>
                      <a:pt x="78" y="44"/>
                      <a:pt x="88" y="34"/>
                      <a:pt x="88" y="22"/>
                    </a:cubicBezTo>
                    <a:cubicBezTo>
                      <a:pt x="88" y="9"/>
                      <a:pt x="78" y="0"/>
                      <a:pt x="66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9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20" name="Freeform 438">
                <a:extLst>
                  <a:ext uri="{FF2B5EF4-FFF2-40B4-BE49-F238E27FC236}">
                    <a16:creationId xmlns:a16="http://schemas.microsoft.com/office/drawing/2014/main" id="{95C02BC6-EFF1-4A1C-8F2A-69D245338F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34651" y="8899525"/>
                <a:ext cx="217488" cy="109537"/>
              </a:xfrm>
              <a:custGeom>
                <a:avLst/>
                <a:gdLst>
                  <a:gd name="T0" fmla="*/ 22 w 88"/>
                  <a:gd name="T1" fmla="*/ 44 h 44"/>
                  <a:gd name="T2" fmla="*/ 66 w 88"/>
                  <a:gd name="T3" fmla="*/ 44 h 44"/>
                  <a:gd name="T4" fmla="*/ 88 w 88"/>
                  <a:gd name="T5" fmla="*/ 22 h 44"/>
                  <a:gd name="T6" fmla="*/ 66 w 88"/>
                  <a:gd name="T7" fmla="*/ 0 h 44"/>
                  <a:gd name="T8" fmla="*/ 22 w 88"/>
                  <a:gd name="T9" fmla="*/ 0 h 44"/>
                  <a:gd name="T10" fmla="*/ 0 w 88"/>
                  <a:gd name="T11" fmla="*/ 22 h 44"/>
                  <a:gd name="T12" fmla="*/ 22 w 88"/>
                  <a:gd name="T13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44">
                    <a:moveTo>
                      <a:pt x="22" y="44"/>
                    </a:moveTo>
                    <a:cubicBezTo>
                      <a:pt x="66" y="44"/>
                      <a:pt x="66" y="44"/>
                      <a:pt x="66" y="44"/>
                    </a:cubicBezTo>
                    <a:cubicBezTo>
                      <a:pt x="78" y="44"/>
                      <a:pt x="88" y="34"/>
                      <a:pt x="88" y="22"/>
                    </a:cubicBezTo>
                    <a:cubicBezTo>
                      <a:pt x="88" y="10"/>
                      <a:pt x="78" y="0"/>
                      <a:pt x="66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21" name="Freeform 439">
                <a:extLst>
                  <a:ext uri="{FF2B5EF4-FFF2-40B4-BE49-F238E27FC236}">
                    <a16:creationId xmlns:a16="http://schemas.microsoft.com/office/drawing/2014/main" id="{37E8DA6E-6C37-40C4-8EDB-E005D8A842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40763" y="9561513"/>
                <a:ext cx="220663" cy="554037"/>
              </a:xfrm>
              <a:custGeom>
                <a:avLst/>
                <a:gdLst>
                  <a:gd name="T0" fmla="*/ 61 w 89"/>
                  <a:gd name="T1" fmla="*/ 180 h 224"/>
                  <a:gd name="T2" fmla="*/ 56 w 89"/>
                  <a:gd name="T3" fmla="*/ 180 h 224"/>
                  <a:gd name="T4" fmla="*/ 44 w 89"/>
                  <a:gd name="T5" fmla="*/ 126 h 224"/>
                  <a:gd name="T6" fmla="*/ 44 w 89"/>
                  <a:gd name="T7" fmla="*/ 28 h 224"/>
                  <a:gd name="T8" fmla="*/ 0 w 89"/>
                  <a:gd name="T9" fmla="*/ 28 h 224"/>
                  <a:gd name="T10" fmla="*/ 0 w 89"/>
                  <a:gd name="T11" fmla="*/ 187 h 224"/>
                  <a:gd name="T12" fmla="*/ 33 w 89"/>
                  <a:gd name="T13" fmla="*/ 224 h 224"/>
                  <a:gd name="T14" fmla="*/ 61 w 89"/>
                  <a:gd name="T15" fmla="*/ 224 h 224"/>
                  <a:gd name="T16" fmla="*/ 61 w 89"/>
                  <a:gd name="T17" fmla="*/ 18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9" h="224">
                    <a:moveTo>
                      <a:pt x="61" y="180"/>
                    </a:moveTo>
                    <a:cubicBezTo>
                      <a:pt x="56" y="180"/>
                      <a:pt x="56" y="180"/>
                      <a:pt x="56" y="180"/>
                    </a:cubicBezTo>
                    <a:cubicBezTo>
                      <a:pt x="44" y="126"/>
                      <a:pt x="44" y="126"/>
                      <a:pt x="44" y="126"/>
                    </a:cubicBezTo>
                    <a:cubicBezTo>
                      <a:pt x="44" y="28"/>
                      <a:pt x="44" y="28"/>
                      <a:pt x="44" y="28"/>
                    </a:cubicBezTo>
                    <a:cubicBezTo>
                      <a:pt x="44" y="0"/>
                      <a:pt x="0" y="0"/>
                      <a:pt x="0" y="28"/>
                    </a:cubicBezTo>
                    <a:cubicBezTo>
                      <a:pt x="0" y="187"/>
                      <a:pt x="0" y="187"/>
                      <a:pt x="0" y="187"/>
                    </a:cubicBezTo>
                    <a:cubicBezTo>
                      <a:pt x="0" y="206"/>
                      <a:pt x="13" y="224"/>
                      <a:pt x="33" y="224"/>
                    </a:cubicBezTo>
                    <a:cubicBezTo>
                      <a:pt x="61" y="224"/>
                      <a:pt x="61" y="224"/>
                      <a:pt x="61" y="224"/>
                    </a:cubicBezTo>
                    <a:cubicBezTo>
                      <a:pt x="89" y="224"/>
                      <a:pt x="89" y="180"/>
                      <a:pt x="61" y="1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22" name="Freeform 440">
                <a:extLst>
                  <a:ext uri="{FF2B5EF4-FFF2-40B4-BE49-F238E27FC236}">
                    <a16:creationId xmlns:a16="http://schemas.microsoft.com/office/drawing/2014/main" id="{6AC39197-E985-4E9F-9CCE-321D8A4952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40763" y="9318625"/>
                <a:ext cx="109538" cy="185737"/>
              </a:xfrm>
              <a:custGeom>
                <a:avLst/>
                <a:gdLst>
                  <a:gd name="T0" fmla="*/ 22 w 44"/>
                  <a:gd name="T1" fmla="*/ 75 h 75"/>
                  <a:gd name="T2" fmla="*/ 44 w 44"/>
                  <a:gd name="T3" fmla="*/ 53 h 75"/>
                  <a:gd name="T4" fmla="*/ 44 w 44"/>
                  <a:gd name="T5" fmla="*/ 22 h 75"/>
                  <a:gd name="T6" fmla="*/ 22 w 44"/>
                  <a:gd name="T7" fmla="*/ 0 h 75"/>
                  <a:gd name="T8" fmla="*/ 0 w 44"/>
                  <a:gd name="T9" fmla="*/ 22 h 75"/>
                  <a:gd name="T10" fmla="*/ 0 w 44"/>
                  <a:gd name="T11" fmla="*/ 53 h 75"/>
                  <a:gd name="T12" fmla="*/ 22 w 44"/>
                  <a:gd name="T13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75">
                    <a:moveTo>
                      <a:pt x="22" y="75"/>
                    </a:moveTo>
                    <a:cubicBezTo>
                      <a:pt x="34" y="75"/>
                      <a:pt x="44" y="65"/>
                      <a:pt x="44" y="53"/>
                    </a:cubicBezTo>
                    <a:cubicBezTo>
                      <a:pt x="44" y="22"/>
                      <a:pt x="44" y="22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0" y="65"/>
                      <a:pt x="10" y="75"/>
                      <a:pt x="22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23" name="Freeform 441">
                <a:extLst>
                  <a:ext uri="{FF2B5EF4-FFF2-40B4-BE49-F238E27FC236}">
                    <a16:creationId xmlns:a16="http://schemas.microsoft.com/office/drawing/2014/main" id="{210B4580-BB7F-4DC6-9348-B845CA6127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29738" y="8721725"/>
                <a:ext cx="109538" cy="1292225"/>
              </a:xfrm>
              <a:custGeom>
                <a:avLst/>
                <a:gdLst>
                  <a:gd name="T0" fmla="*/ 22 w 44"/>
                  <a:gd name="T1" fmla="*/ 0 h 522"/>
                  <a:gd name="T2" fmla="*/ 0 w 44"/>
                  <a:gd name="T3" fmla="*/ 22 h 522"/>
                  <a:gd name="T4" fmla="*/ 0 w 44"/>
                  <a:gd name="T5" fmla="*/ 500 h 522"/>
                  <a:gd name="T6" fmla="*/ 22 w 44"/>
                  <a:gd name="T7" fmla="*/ 522 h 522"/>
                  <a:gd name="T8" fmla="*/ 44 w 44"/>
                  <a:gd name="T9" fmla="*/ 500 h 522"/>
                  <a:gd name="T10" fmla="*/ 44 w 44"/>
                  <a:gd name="T11" fmla="*/ 22 h 522"/>
                  <a:gd name="T12" fmla="*/ 22 w 44"/>
                  <a:gd name="T13" fmla="*/ 0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4" h="522">
                    <a:moveTo>
                      <a:pt x="22" y="0"/>
                    </a:moveTo>
                    <a:cubicBezTo>
                      <a:pt x="10" y="0"/>
                      <a:pt x="0" y="10"/>
                      <a:pt x="0" y="22"/>
                    </a:cubicBezTo>
                    <a:cubicBezTo>
                      <a:pt x="0" y="500"/>
                      <a:pt x="0" y="500"/>
                      <a:pt x="0" y="500"/>
                    </a:cubicBezTo>
                    <a:cubicBezTo>
                      <a:pt x="0" y="513"/>
                      <a:pt x="10" y="522"/>
                      <a:pt x="22" y="522"/>
                    </a:cubicBezTo>
                    <a:cubicBezTo>
                      <a:pt x="34" y="522"/>
                      <a:pt x="44" y="513"/>
                      <a:pt x="44" y="500"/>
                    </a:cubicBezTo>
                    <a:cubicBezTo>
                      <a:pt x="44" y="22"/>
                      <a:pt x="44" y="22"/>
                      <a:pt x="44" y="22"/>
                    </a:cubicBezTo>
                    <a:cubicBezTo>
                      <a:pt x="44" y="10"/>
                      <a:pt x="34" y="0"/>
                      <a:pt x="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24" name="Freeform 442">
                <a:extLst>
                  <a:ext uri="{FF2B5EF4-FFF2-40B4-BE49-F238E27FC236}">
                    <a16:creationId xmlns:a16="http://schemas.microsoft.com/office/drawing/2014/main" id="{A041B4D9-3D58-442F-9EB7-A44210764A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15501" y="9729788"/>
                <a:ext cx="219075" cy="107950"/>
              </a:xfrm>
              <a:custGeom>
                <a:avLst/>
                <a:gdLst>
                  <a:gd name="T0" fmla="*/ 22 w 88"/>
                  <a:gd name="T1" fmla="*/ 44 h 44"/>
                  <a:gd name="T2" fmla="*/ 66 w 88"/>
                  <a:gd name="T3" fmla="*/ 44 h 44"/>
                  <a:gd name="T4" fmla="*/ 88 w 88"/>
                  <a:gd name="T5" fmla="*/ 22 h 44"/>
                  <a:gd name="T6" fmla="*/ 66 w 88"/>
                  <a:gd name="T7" fmla="*/ 0 h 44"/>
                  <a:gd name="T8" fmla="*/ 22 w 88"/>
                  <a:gd name="T9" fmla="*/ 0 h 44"/>
                  <a:gd name="T10" fmla="*/ 0 w 88"/>
                  <a:gd name="T11" fmla="*/ 22 h 44"/>
                  <a:gd name="T12" fmla="*/ 22 w 88"/>
                  <a:gd name="T13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44">
                    <a:moveTo>
                      <a:pt x="22" y="44"/>
                    </a:moveTo>
                    <a:cubicBezTo>
                      <a:pt x="66" y="44"/>
                      <a:pt x="66" y="44"/>
                      <a:pt x="66" y="44"/>
                    </a:cubicBezTo>
                    <a:cubicBezTo>
                      <a:pt x="78" y="44"/>
                      <a:pt x="88" y="34"/>
                      <a:pt x="88" y="22"/>
                    </a:cubicBezTo>
                    <a:cubicBezTo>
                      <a:pt x="88" y="9"/>
                      <a:pt x="78" y="0"/>
                      <a:pt x="66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9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25" name="Freeform 443">
                <a:extLst>
                  <a:ext uri="{FF2B5EF4-FFF2-40B4-BE49-F238E27FC236}">
                    <a16:creationId xmlns:a16="http://schemas.microsoft.com/office/drawing/2014/main" id="{7BC23E58-4574-4AA8-9FC3-3FA72E4C6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15501" y="8899525"/>
                <a:ext cx="219075" cy="109537"/>
              </a:xfrm>
              <a:custGeom>
                <a:avLst/>
                <a:gdLst>
                  <a:gd name="T0" fmla="*/ 22 w 88"/>
                  <a:gd name="T1" fmla="*/ 44 h 44"/>
                  <a:gd name="T2" fmla="*/ 66 w 88"/>
                  <a:gd name="T3" fmla="*/ 44 h 44"/>
                  <a:gd name="T4" fmla="*/ 88 w 88"/>
                  <a:gd name="T5" fmla="*/ 22 h 44"/>
                  <a:gd name="T6" fmla="*/ 66 w 88"/>
                  <a:gd name="T7" fmla="*/ 0 h 44"/>
                  <a:gd name="T8" fmla="*/ 22 w 88"/>
                  <a:gd name="T9" fmla="*/ 0 h 44"/>
                  <a:gd name="T10" fmla="*/ 0 w 88"/>
                  <a:gd name="T11" fmla="*/ 22 h 44"/>
                  <a:gd name="T12" fmla="*/ 22 w 88"/>
                  <a:gd name="T13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44">
                    <a:moveTo>
                      <a:pt x="22" y="44"/>
                    </a:moveTo>
                    <a:cubicBezTo>
                      <a:pt x="66" y="44"/>
                      <a:pt x="66" y="44"/>
                      <a:pt x="66" y="44"/>
                    </a:cubicBezTo>
                    <a:cubicBezTo>
                      <a:pt x="78" y="44"/>
                      <a:pt x="88" y="34"/>
                      <a:pt x="88" y="22"/>
                    </a:cubicBezTo>
                    <a:cubicBezTo>
                      <a:pt x="88" y="10"/>
                      <a:pt x="78" y="0"/>
                      <a:pt x="66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26" name="Freeform 444">
                <a:extLst>
                  <a:ext uri="{FF2B5EF4-FFF2-40B4-BE49-F238E27FC236}">
                    <a16:creationId xmlns:a16="http://schemas.microsoft.com/office/drawing/2014/main" id="{050964C0-E231-438B-8EBA-B46945916D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66363" y="8899525"/>
                <a:ext cx="217488" cy="109537"/>
              </a:xfrm>
              <a:custGeom>
                <a:avLst/>
                <a:gdLst>
                  <a:gd name="T0" fmla="*/ 22 w 88"/>
                  <a:gd name="T1" fmla="*/ 44 h 44"/>
                  <a:gd name="T2" fmla="*/ 66 w 88"/>
                  <a:gd name="T3" fmla="*/ 44 h 44"/>
                  <a:gd name="T4" fmla="*/ 88 w 88"/>
                  <a:gd name="T5" fmla="*/ 22 h 44"/>
                  <a:gd name="T6" fmla="*/ 66 w 88"/>
                  <a:gd name="T7" fmla="*/ 0 h 44"/>
                  <a:gd name="T8" fmla="*/ 22 w 88"/>
                  <a:gd name="T9" fmla="*/ 0 h 44"/>
                  <a:gd name="T10" fmla="*/ 0 w 88"/>
                  <a:gd name="T11" fmla="*/ 22 h 44"/>
                  <a:gd name="T12" fmla="*/ 22 w 88"/>
                  <a:gd name="T13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44">
                    <a:moveTo>
                      <a:pt x="22" y="44"/>
                    </a:moveTo>
                    <a:cubicBezTo>
                      <a:pt x="66" y="44"/>
                      <a:pt x="66" y="44"/>
                      <a:pt x="66" y="44"/>
                    </a:cubicBezTo>
                    <a:cubicBezTo>
                      <a:pt x="78" y="44"/>
                      <a:pt x="88" y="34"/>
                      <a:pt x="88" y="22"/>
                    </a:cubicBezTo>
                    <a:cubicBezTo>
                      <a:pt x="88" y="10"/>
                      <a:pt x="78" y="0"/>
                      <a:pt x="66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27" name="Freeform 445">
                <a:extLst>
                  <a:ext uri="{FF2B5EF4-FFF2-40B4-BE49-F238E27FC236}">
                    <a16:creationId xmlns:a16="http://schemas.microsoft.com/office/drawing/2014/main" id="{9AC32A39-25AC-42D2-B450-068946E118D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18513" y="8167688"/>
                <a:ext cx="2501900" cy="2185987"/>
              </a:xfrm>
              <a:custGeom>
                <a:avLst/>
                <a:gdLst>
                  <a:gd name="T0" fmla="*/ 500 w 1010"/>
                  <a:gd name="T1" fmla="*/ 224 h 883"/>
                  <a:gd name="T2" fmla="*/ 447 w 1010"/>
                  <a:gd name="T3" fmla="*/ 99 h 883"/>
                  <a:gd name="T4" fmla="*/ 390 w 1010"/>
                  <a:gd name="T5" fmla="*/ 93 h 883"/>
                  <a:gd name="T6" fmla="*/ 390 w 1010"/>
                  <a:gd name="T7" fmla="*/ 46 h 883"/>
                  <a:gd name="T8" fmla="*/ 169 w 1010"/>
                  <a:gd name="T9" fmla="*/ 0 h 883"/>
                  <a:gd name="T10" fmla="*/ 107 w 1010"/>
                  <a:gd name="T11" fmla="*/ 50 h 883"/>
                  <a:gd name="T12" fmla="*/ 108 w 1010"/>
                  <a:gd name="T13" fmla="*/ 99 h 883"/>
                  <a:gd name="T14" fmla="*/ 0 w 1010"/>
                  <a:gd name="T15" fmla="*/ 151 h 883"/>
                  <a:gd name="T16" fmla="*/ 8 w 1010"/>
                  <a:gd name="T17" fmla="*/ 860 h 883"/>
                  <a:gd name="T18" fmla="*/ 450 w 1010"/>
                  <a:gd name="T19" fmla="*/ 883 h 883"/>
                  <a:gd name="T20" fmla="*/ 500 w 1010"/>
                  <a:gd name="T21" fmla="*/ 833 h 883"/>
                  <a:gd name="T22" fmla="*/ 512 w 1010"/>
                  <a:gd name="T23" fmla="*/ 746 h 883"/>
                  <a:gd name="T24" fmla="*/ 1009 w 1010"/>
                  <a:gd name="T25" fmla="*/ 711 h 883"/>
                  <a:gd name="T26" fmla="*/ 1010 w 1010"/>
                  <a:gd name="T27" fmla="*/ 703 h 883"/>
                  <a:gd name="T28" fmla="*/ 965 w 1010"/>
                  <a:gd name="T29" fmla="*/ 224 h 883"/>
                  <a:gd name="T30" fmla="*/ 151 w 1010"/>
                  <a:gd name="T31" fmla="*/ 50 h 883"/>
                  <a:gd name="T32" fmla="*/ 154 w 1010"/>
                  <a:gd name="T33" fmla="*/ 45 h 883"/>
                  <a:gd name="T34" fmla="*/ 158 w 1010"/>
                  <a:gd name="T35" fmla="*/ 43 h 883"/>
                  <a:gd name="T36" fmla="*/ 339 w 1010"/>
                  <a:gd name="T37" fmla="*/ 44 h 883"/>
                  <a:gd name="T38" fmla="*/ 342 w 1010"/>
                  <a:gd name="T39" fmla="*/ 44 h 883"/>
                  <a:gd name="T40" fmla="*/ 346 w 1010"/>
                  <a:gd name="T41" fmla="*/ 47 h 883"/>
                  <a:gd name="T42" fmla="*/ 346 w 1010"/>
                  <a:gd name="T43" fmla="*/ 91 h 883"/>
                  <a:gd name="T44" fmla="*/ 346 w 1010"/>
                  <a:gd name="T45" fmla="*/ 95 h 883"/>
                  <a:gd name="T46" fmla="*/ 342 w 1010"/>
                  <a:gd name="T47" fmla="*/ 99 h 883"/>
                  <a:gd name="T48" fmla="*/ 156 w 1010"/>
                  <a:gd name="T49" fmla="*/ 99 h 883"/>
                  <a:gd name="T50" fmla="*/ 154 w 1010"/>
                  <a:gd name="T51" fmla="*/ 99 h 883"/>
                  <a:gd name="T52" fmla="*/ 151 w 1010"/>
                  <a:gd name="T53" fmla="*/ 95 h 883"/>
                  <a:gd name="T54" fmla="*/ 151 w 1010"/>
                  <a:gd name="T55" fmla="*/ 93 h 883"/>
                  <a:gd name="T56" fmla="*/ 456 w 1010"/>
                  <a:gd name="T57" fmla="*/ 834 h 883"/>
                  <a:gd name="T58" fmla="*/ 455 w 1010"/>
                  <a:gd name="T59" fmla="*/ 837 h 883"/>
                  <a:gd name="T60" fmla="*/ 451 w 1010"/>
                  <a:gd name="T61" fmla="*/ 839 h 883"/>
                  <a:gd name="T62" fmla="*/ 449 w 1010"/>
                  <a:gd name="T63" fmla="*/ 838 h 883"/>
                  <a:gd name="T64" fmla="*/ 44 w 1010"/>
                  <a:gd name="T65" fmla="*/ 832 h 883"/>
                  <a:gd name="T66" fmla="*/ 44 w 1010"/>
                  <a:gd name="T67" fmla="*/ 149 h 883"/>
                  <a:gd name="T68" fmla="*/ 49 w 1010"/>
                  <a:gd name="T69" fmla="*/ 143 h 883"/>
                  <a:gd name="T70" fmla="*/ 153 w 1010"/>
                  <a:gd name="T71" fmla="*/ 143 h 883"/>
                  <a:gd name="T72" fmla="*/ 449 w 1010"/>
                  <a:gd name="T73" fmla="*/ 143 h 883"/>
                  <a:gd name="T74" fmla="*/ 452 w 1010"/>
                  <a:gd name="T75" fmla="*/ 143 h 883"/>
                  <a:gd name="T76" fmla="*/ 455 w 1010"/>
                  <a:gd name="T77" fmla="*/ 146 h 883"/>
                  <a:gd name="T78" fmla="*/ 456 w 1010"/>
                  <a:gd name="T79" fmla="*/ 150 h 883"/>
                  <a:gd name="T80" fmla="*/ 456 w 1010"/>
                  <a:gd name="T81" fmla="*/ 832 h 883"/>
                  <a:gd name="T82" fmla="*/ 501 w 1010"/>
                  <a:gd name="T83" fmla="*/ 704 h 883"/>
                  <a:gd name="T84" fmla="*/ 501 w 1010"/>
                  <a:gd name="T85" fmla="*/ 704 h 883"/>
                  <a:gd name="T86" fmla="*/ 501 w 1010"/>
                  <a:gd name="T87" fmla="*/ 702 h 883"/>
                  <a:gd name="T88" fmla="*/ 966 w 1010"/>
                  <a:gd name="T89" fmla="*/ 268 h 883"/>
                  <a:gd name="T90" fmla="*/ 966 w 1010"/>
                  <a:gd name="T91" fmla="*/ 266 h 883"/>
                  <a:gd name="T92" fmla="*/ 967 w 1010"/>
                  <a:gd name="T93" fmla="*/ 267 h 883"/>
                  <a:gd name="T94" fmla="*/ 968 w 1010"/>
                  <a:gd name="T95" fmla="*/ 268 h 8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10" h="883">
                    <a:moveTo>
                      <a:pt x="965" y="224"/>
                    </a:moveTo>
                    <a:cubicBezTo>
                      <a:pt x="500" y="224"/>
                      <a:pt x="500" y="224"/>
                      <a:pt x="500" y="224"/>
                    </a:cubicBezTo>
                    <a:cubicBezTo>
                      <a:pt x="500" y="149"/>
                      <a:pt x="500" y="149"/>
                      <a:pt x="500" y="149"/>
                    </a:cubicBezTo>
                    <a:cubicBezTo>
                      <a:pt x="500" y="119"/>
                      <a:pt x="476" y="99"/>
                      <a:pt x="447" y="99"/>
                    </a:cubicBezTo>
                    <a:cubicBezTo>
                      <a:pt x="390" y="99"/>
                      <a:pt x="390" y="99"/>
                      <a:pt x="390" y="99"/>
                    </a:cubicBezTo>
                    <a:cubicBezTo>
                      <a:pt x="390" y="97"/>
                      <a:pt x="390" y="95"/>
                      <a:pt x="390" y="93"/>
                    </a:cubicBezTo>
                    <a:cubicBezTo>
                      <a:pt x="390" y="50"/>
                      <a:pt x="390" y="50"/>
                      <a:pt x="390" y="50"/>
                    </a:cubicBezTo>
                    <a:cubicBezTo>
                      <a:pt x="390" y="48"/>
                      <a:pt x="390" y="47"/>
                      <a:pt x="390" y="46"/>
                    </a:cubicBezTo>
                    <a:cubicBezTo>
                      <a:pt x="387" y="20"/>
                      <a:pt x="367" y="0"/>
                      <a:pt x="340" y="0"/>
                    </a:cubicBezTo>
                    <a:cubicBezTo>
                      <a:pt x="169" y="0"/>
                      <a:pt x="169" y="0"/>
                      <a:pt x="169" y="0"/>
                    </a:cubicBezTo>
                    <a:cubicBezTo>
                      <a:pt x="164" y="0"/>
                      <a:pt x="159" y="0"/>
                      <a:pt x="154" y="0"/>
                    </a:cubicBezTo>
                    <a:cubicBezTo>
                      <a:pt x="128" y="1"/>
                      <a:pt x="107" y="24"/>
                      <a:pt x="107" y="50"/>
                    </a:cubicBezTo>
                    <a:cubicBezTo>
                      <a:pt x="107" y="87"/>
                      <a:pt x="107" y="87"/>
                      <a:pt x="107" y="87"/>
                    </a:cubicBezTo>
                    <a:cubicBezTo>
                      <a:pt x="107" y="91"/>
                      <a:pt x="107" y="95"/>
                      <a:pt x="108" y="99"/>
                    </a:cubicBezTo>
                    <a:cubicBezTo>
                      <a:pt x="51" y="99"/>
                      <a:pt x="51" y="99"/>
                      <a:pt x="51" y="99"/>
                    </a:cubicBezTo>
                    <a:cubicBezTo>
                      <a:pt x="22" y="99"/>
                      <a:pt x="0" y="122"/>
                      <a:pt x="0" y="151"/>
                    </a:cubicBezTo>
                    <a:cubicBezTo>
                      <a:pt x="0" y="822"/>
                      <a:pt x="0" y="822"/>
                      <a:pt x="0" y="822"/>
                    </a:cubicBezTo>
                    <a:cubicBezTo>
                      <a:pt x="0" y="836"/>
                      <a:pt x="1" y="848"/>
                      <a:pt x="8" y="860"/>
                    </a:cubicBezTo>
                    <a:cubicBezTo>
                      <a:pt x="21" y="880"/>
                      <a:pt x="42" y="883"/>
                      <a:pt x="63" y="883"/>
                    </a:cubicBezTo>
                    <a:cubicBezTo>
                      <a:pt x="450" y="883"/>
                      <a:pt x="450" y="883"/>
                      <a:pt x="450" y="883"/>
                    </a:cubicBezTo>
                    <a:cubicBezTo>
                      <a:pt x="477" y="883"/>
                      <a:pt x="497" y="863"/>
                      <a:pt x="500" y="837"/>
                    </a:cubicBezTo>
                    <a:cubicBezTo>
                      <a:pt x="500" y="835"/>
                      <a:pt x="500" y="834"/>
                      <a:pt x="500" y="833"/>
                    </a:cubicBezTo>
                    <a:cubicBezTo>
                      <a:pt x="500" y="746"/>
                      <a:pt x="500" y="746"/>
                      <a:pt x="500" y="746"/>
                    </a:cubicBezTo>
                    <a:cubicBezTo>
                      <a:pt x="504" y="746"/>
                      <a:pt x="508" y="746"/>
                      <a:pt x="512" y="746"/>
                    </a:cubicBezTo>
                    <a:cubicBezTo>
                      <a:pt x="965" y="746"/>
                      <a:pt x="965" y="746"/>
                      <a:pt x="965" y="746"/>
                    </a:cubicBezTo>
                    <a:cubicBezTo>
                      <a:pt x="987" y="746"/>
                      <a:pt x="1005" y="733"/>
                      <a:pt x="1009" y="711"/>
                    </a:cubicBezTo>
                    <a:cubicBezTo>
                      <a:pt x="1010" y="709"/>
                      <a:pt x="1010" y="707"/>
                      <a:pt x="1010" y="705"/>
                    </a:cubicBezTo>
                    <a:cubicBezTo>
                      <a:pt x="1010" y="704"/>
                      <a:pt x="1010" y="704"/>
                      <a:pt x="1010" y="703"/>
                    </a:cubicBezTo>
                    <a:cubicBezTo>
                      <a:pt x="1010" y="266"/>
                      <a:pt x="1010" y="266"/>
                      <a:pt x="1010" y="266"/>
                    </a:cubicBezTo>
                    <a:cubicBezTo>
                      <a:pt x="1010" y="240"/>
                      <a:pt x="989" y="224"/>
                      <a:pt x="965" y="224"/>
                    </a:cubicBezTo>
                    <a:close/>
                    <a:moveTo>
                      <a:pt x="151" y="93"/>
                    </a:moveTo>
                    <a:cubicBezTo>
                      <a:pt x="151" y="50"/>
                      <a:pt x="151" y="50"/>
                      <a:pt x="151" y="50"/>
                    </a:cubicBezTo>
                    <a:cubicBezTo>
                      <a:pt x="151" y="49"/>
                      <a:pt x="150" y="49"/>
                      <a:pt x="152" y="47"/>
                    </a:cubicBezTo>
                    <a:cubicBezTo>
                      <a:pt x="151" y="49"/>
                      <a:pt x="153" y="46"/>
                      <a:pt x="154" y="45"/>
                    </a:cubicBezTo>
                    <a:cubicBezTo>
                      <a:pt x="154" y="45"/>
                      <a:pt x="158" y="43"/>
                      <a:pt x="155" y="44"/>
                    </a:cubicBezTo>
                    <a:cubicBezTo>
                      <a:pt x="156" y="44"/>
                      <a:pt x="157" y="43"/>
                      <a:pt x="158" y="43"/>
                    </a:cubicBezTo>
                    <a:cubicBezTo>
                      <a:pt x="157" y="44"/>
                      <a:pt x="156" y="44"/>
                      <a:pt x="157" y="44"/>
                    </a:cubicBezTo>
                    <a:cubicBezTo>
                      <a:pt x="339" y="44"/>
                      <a:pt x="339" y="44"/>
                      <a:pt x="339" y="44"/>
                    </a:cubicBezTo>
                    <a:cubicBezTo>
                      <a:pt x="340" y="44"/>
                      <a:pt x="340" y="44"/>
                      <a:pt x="340" y="44"/>
                    </a:cubicBezTo>
                    <a:cubicBezTo>
                      <a:pt x="340" y="44"/>
                      <a:pt x="341" y="44"/>
                      <a:pt x="342" y="44"/>
                    </a:cubicBezTo>
                    <a:cubicBezTo>
                      <a:pt x="340" y="43"/>
                      <a:pt x="341" y="43"/>
                      <a:pt x="343" y="45"/>
                    </a:cubicBezTo>
                    <a:cubicBezTo>
                      <a:pt x="341" y="43"/>
                      <a:pt x="345" y="47"/>
                      <a:pt x="346" y="47"/>
                    </a:cubicBezTo>
                    <a:cubicBezTo>
                      <a:pt x="345" y="47"/>
                      <a:pt x="346" y="50"/>
                      <a:pt x="346" y="50"/>
                    </a:cubicBezTo>
                    <a:cubicBezTo>
                      <a:pt x="346" y="91"/>
                      <a:pt x="346" y="91"/>
                      <a:pt x="346" y="91"/>
                    </a:cubicBezTo>
                    <a:cubicBezTo>
                      <a:pt x="346" y="92"/>
                      <a:pt x="346" y="95"/>
                      <a:pt x="346" y="93"/>
                    </a:cubicBezTo>
                    <a:cubicBezTo>
                      <a:pt x="346" y="94"/>
                      <a:pt x="346" y="95"/>
                      <a:pt x="346" y="95"/>
                    </a:cubicBezTo>
                    <a:cubicBezTo>
                      <a:pt x="346" y="95"/>
                      <a:pt x="346" y="95"/>
                      <a:pt x="345" y="96"/>
                    </a:cubicBezTo>
                    <a:cubicBezTo>
                      <a:pt x="346" y="94"/>
                      <a:pt x="343" y="99"/>
                      <a:pt x="342" y="99"/>
                    </a:cubicBezTo>
                    <a:cubicBezTo>
                      <a:pt x="343" y="98"/>
                      <a:pt x="339" y="99"/>
                      <a:pt x="340" y="99"/>
                    </a:cubicBezTo>
                    <a:cubicBezTo>
                      <a:pt x="156" y="99"/>
                      <a:pt x="156" y="99"/>
                      <a:pt x="156" y="99"/>
                    </a:cubicBezTo>
                    <a:cubicBezTo>
                      <a:pt x="156" y="99"/>
                      <a:pt x="155" y="99"/>
                      <a:pt x="155" y="99"/>
                    </a:cubicBezTo>
                    <a:cubicBezTo>
                      <a:pt x="157" y="100"/>
                      <a:pt x="154" y="98"/>
                      <a:pt x="154" y="99"/>
                    </a:cubicBezTo>
                    <a:cubicBezTo>
                      <a:pt x="153" y="97"/>
                      <a:pt x="150" y="94"/>
                      <a:pt x="152" y="96"/>
                    </a:cubicBezTo>
                    <a:cubicBezTo>
                      <a:pt x="151" y="96"/>
                      <a:pt x="151" y="95"/>
                      <a:pt x="151" y="95"/>
                    </a:cubicBezTo>
                    <a:cubicBezTo>
                      <a:pt x="151" y="95"/>
                      <a:pt x="151" y="95"/>
                      <a:pt x="151" y="93"/>
                    </a:cubicBezTo>
                    <a:cubicBezTo>
                      <a:pt x="151" y="94"/>
                      <a:pt x="151" y="94"/>
                      <a:pt x="151" y="93"/>
                    </a:cubicBezTo>
                    <a:close/>
                    <a:moveTo>
                      <a:pt x="456" y="834"/>
                    </a:moveTo>
                    <a:cubicBezTo>
                      <a:pt x="456" y="834"/>
                      <a:pt x="456" y="834"/>
                      <a:pt x="456" y="834"/>
                    </a:cubicBezTo>
                    <a:cubicBezTo>
                      <a:pt x="456" y="835"/>
                      <a:pt x="456" y="835"/>
                      <a:pt x="456" y="835"/>
                    </a:cubicBezTo>
                    <a:cubicBezTo>
                      <a:pt x="456" y="836"/>
                      <a:pt x="455" y="836"/>
                      <a:pt x="455" y="837"/>
                    </a:cubicBezTo>
                    <a:cubicBezTo>
                      <a:pt x="454" y="837"/>
                      <a:pt x="454" y="838"/>
                      <a:pt x="453" y="838"/>
                    </a:cubicBezTo>
                    <a:cubicBezTo>
                      <a:pt x="453" y="838"/>
                      <a:pt x="453" y="838"/>
                      <a:pt x="451" y="839"/>
                    </a:cubicBezTo>
                    <a:cubicBezTo>
                      <a:pt x="454" y="837"/>
                      <a:pt x="449" y="838"/>
                      <a:pt x="450" y="838"/>
                    </a:cubicBezTo>
                    <a:cubicBezTo>
                      <a:pt x="450" y="838"/>
                      <a:pt x="449" y="838"/>
                      <a:pt x="449" y="838"/>
                    </a:cubicBezTo>
                    <a:cubicBezTo>
                      <a:pt x="52" y="838"/>
                      <a:pt x="52" y="838"/>
                      <a:pt x="52" y="838"/>
                    </a:cubicBezTo>
                    <a:cubicBezTo>
                      <a:pt x="46" y="838"/>
                      <a:pt x="45" y="838"/>
                      <a:pt x="44" y="832"/>
                    </a:cubicBezTo>
                    <a:cubicBezTo>
                      <a:pt x="45" y="834"/>
                      <a:pt x="44" y="830"/>
                      <a:pt x="44" y="829"/>
                    </a:cubicBezTo>
                    <a:cubicBezTo>
                      <a:pt x="44" y="149"/>
                      <a:pt x="44" y="149"/>
                      <a:pt x="44" y="149"/>
                    </a:cubicBezTo>
                    <a:cubicBezTo>
                      <a:pt x="44" y="149"/>
                      <a:pt x="45" y="147"/>
                      <a:pt x="44" y="148"/>
                    </a:cubicBezTo>
                    <a:cubicBezTo>
                      <a:pt x="45" y="145"/>
                      <a:pt x="47" y="144"/>
                      <a:pt x="49" y="143"/>
                    </a:cubicBezTo>
                    <a:cubicBezTo>
                      <a:pt x="47" y="144"/>
                      <a:pt x="52" y="143"/>
                      <a:pt x="50" y="143"/>
                    </a:cubicBezTo>
                    <a:cubicBezTo>
                      <a:pt x="153" y="143"/>
                      <a:pt x="153" y="143"/>
                      <a:pt x="153" y="143"/>
                    </a:cubicBezTo>
                    <a:cubicBezTo>
                      <a:pt x="166" y="145"/>
                      <a:pt x="180" y="143"/>
                      <a:pt x="192" y="143"/>
                    </a:cubicBezTo>
                    <a:cubicBezTo>
                      <a:pt x="449" y="143"/>
                      <a:pt x="449" y="143"/>
                      <a:pt x="449" y="143"/>
                    </a:cubicBezTo>
                    <a:cubicBezTo>
                      <a:pt x="451" y="143"/>
                      <a:pt x="451" y="143"/>
                      <a:pt x="450" y="143"/>
                    </a:cubicBezTo>
                    <a:cubicBezTo>
                      <a:pt x="451" y="143"/>
                      <a:pt x="451" y="143"/>
                      <a:pt x="452" y="143"/>
                    </a:cubicBezTo>
                    <a:cubicBezTo>
                      <a:pt x="450" y="143"/>
                      <a:pt x="453" y="144"/>
                      <a:pt x="453" y="144"/>
                    </a:cubicBezTo>
                    <a:cubicBezTo>
                      <a:pt x="454" y="145"/>
                      <a:pt x="457" y="148"/>
                      <a:pt x="455" y="146"/>
                    </a:cubicBezTo>
                    <a:cubicBezTo>
                      <a:pt x="456" y="147"/>
                      <a:pt x="456" y="147"/>
                      <a:pt x="456" y="148"/>
                    </a:cubicBezTo>
                    <a:cubicBezTo>
                      <a:pt x="456" y="147"/>
                      <a:pt x="456" y="148"/>
                      <a:pt x="456" y="150"/>
                    </a:cubicBezTo>
                    <a:cubicBezTo>
                      <a:pt x="456" y="148"/>
                      <a:pt x="456" y="149"/>
                      <a:pt x="456" y="149"/>
                    </a:cubicBezTo>
                    <a:cubicBezTo>
                      <a:pt x="456" y="832"/>
                      <a:pt x="456" y="832"/>
                      <a:pt x="456" y="832"/>
                    </a:cubicBezTo>
                    <a:cubicBezTo>
                      <a:pt x="456" y="831"/>
                      <a:pt x="456" y="835"/>
                      <a:pt x="456" y="834"/>
                    </a:cubicBezTo>
                    <a:close/>
                    <a:moveTo>
                      <a:pt x="501" y="704"/>
                    </a:moveTo>
                    <a:cubicBezTo>
                      <a:pt x="501" y="704"/>
                      <a:pt x="501" y="704"/>
                      <a:pt x="501" y="704"/>
                    </a:cubicBezTo>
                    <a:cubicBezTo>
                      <a:pt x="501" y="704"/>
                      <a:pt x="501" y="704"/>
                      <a:pt x="501" y="704"/>
                    </a:cubicBezTo>
                    <a:close/>
                    <a:moveTo>
                      <a:pt x="966" y="702"/>
                    </a:moveTo>
                    <a:cubicBezTo>
                      <a:pt x="501" y="702"/>
                      <a:pt x="501" y="702"/>
                      <a:pt x="501" y="702"/>
                    </a:cubicBezTo>
                    <a:cubicBezTo>
                      <a:pt x="501" y="268"/>
                      <a:pt x="501" y="268"/>
                      <a:pt x="501" y="268"/>
                    </a:cubicBezTo>
                    <a:cubicBezTo>
                      <a:pt x="966" y="268"/>
                      <a:pt x="966" y="268"/>
                      <a:pt x="966" y="268"/>
                    </a:cubicBezTo>
                    <a:lnTo>
                      <a:pt x="966" y="702"/>
                    </a:lnTo>
                    <a:close/>
                    <a:moveTo>
                      <a:pt x="966" y="266"/>
                    </a:moveTo>
                    <a:cubicBezTo>
                      <a:pt x="966" y="265"/>
                      <a:pt x="966" y="265"/>
                      <a:pt x="966" y="266"/>
                    </a:cubicBezTo>
                    <a:close/>
                    <a:moveTo>
                      <a:pt x="967" y="267"/>
                    </a:moveTo>
                    <a:cubicBezTo>
                      <a:pt x="967" y="267"/>
                      <a:pt x="967" y="267"/>
                      <a:pt x="967" y="267"/>
                    </a:cubicBezTo>
                    <a:cubicBezTo>
                      <a:pt x="967" y="268"/>
                      <a:pt x="967" y="268"/>
                      <a:pt x="968" y="268"/>
                    </a:cubicBezTo>
                    <a:cubicBezTo>
                      <a:pt x="967" y="268"/>
                      <a:pt x="967" y="268"/>
                      <a:pt x="967" y="2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28" name="Freeform 446">
                <a:extLst>
                  <a:ext uri="{FF2B5EF4-FFF2-40B4-BE49-F238E27FC236}">
                    <a16:creationId xmlns:a16="http://schemas.microsoft.com/office/drawing/2014/main" id="{EF286E0E-1BE6-4667-B307-A56B9B5D89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66363" y="9729788"/>
                <a:ext cx="217488" cy="107950"/>
              </a:xfrm>
              <a:custGeom>
                <a:avLst/>
                <a:gdLst>
                  <a:gd name="T0" fmla="*/ 22 w 88"/>
                  <a:gd name="T1" fmla="*/ 44 h 44"/>
                  <a:gd name="T2" fmla="*/ 66 w 88"/>
                  <a:gd name="T3" fmla="*/ 44 h 44"/>
                  <a:gd name="T4" fmla="*/ 88 w 88"/>
                  <a:gd name="T5" fmla="*/ 22 h 44"/>
                  <a:gd name="T6" fmla="*/ 66 w 88"/>
                  <a:gd name="T7" fmla="*/ 0 h 44"/>
                  <a:gd name="T8" fmla="*/ 22 w 88"/>
                  <a:gd name="T9" fmla="*/ 0 h 44"/>
                  <a:gd name="T10" fmla="*/ 0 w 88"/>
                  <a:gd name="T11" fmla="*/ 22 h 44"/>
                  <a:gd name="T12" fmla="*/ 22 w 88"/>
                  <a:gd name="T13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44">
                    <a:moveTo>
                      <a:pt x="22" y="44"/>
                    </a:moveTo>
                    <a:cubicBezTo>
                      <a:pt x="66" y="44"/>
                      <a:pt x="66" y="44"/>
                      <a:pt x="66" y="44"/>
                    </a:cubicBezTo>
                    <a:cubicBezTo>
                      <a:pt x="78" y="44"/>
                      <a:pt x="88" y="34"/>
                      <a:pt x="88" y="22"/>
                    </a:cubicBezTo>
                    <a:cubicBezTo>
                      <a:pt x="88" y="9"/>
                      <a:pt x="78" y="0"/>
                      <a:pt x="66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9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29" name="Freeform 447">
                <a:extLst>
                  <a:ext uri="{FF2B5EF4-FFF2-40B4-BE49-F238E27FC236}">
                    <a16:creationId xmlns:a16="http://schemas.microsoft.com/office/drawing/2014/main" id="{B66CBBCD-6B57-4C7F-8B40-A89E536E95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91726" y="9729788"/>
                <a:ext cx="217488" cy="107950"/>
              </a:xfrm>
              <a:custGeom>
                <a:avLst/>
                <a:gdLst>
                  <a:gd name="T0" fmla="*/ 22 w 88"/>
                  <a:gd name="T1" fmla="*/ 44 h 44"/>
                  <a:gd name="T2" fmla="*/ 66 w 88"/>
                  <a:gd name="T3" fmla="*/ 44 h 44"/>
                  <a:gd name="T4" fmla="*/ 88 w 88"/>
                  <a:gd name="T5" fmla="*/ 22 h 44"/>
                  <a:gd name="T6" fmla="*/ 66 w 88"/>
                  <a:gd name="T7" fmla="*/ 0 h 44"/>
                  <a:gd name="T8" fmla="*/ 22 w 88"/>
                  <a:gd name="T9" fmla="*/ 0 h 44"/>
                  <a:gd name="T10" fmla="*/ 0 w 88"/>
                  <a:gd name="T11" fmla="*/ 22 h 44"/>
                  <a:gd name="T12" fmla="*/ 22 w 88"/>
                  <a:gd name="T13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44">
                    <a:moveTo>
                      <a:pt x="22" y="44"/>
                    </a:moveTo>
                    <a:cubicBezTo>
                      <a:pt x="66" y="44"/>
                      <a:pt x="66" y="44"/>
                      <a:pt x="66" y="44"/>
                    </a:cubicBezTo>
                    <a:cubicBezTo>
                      <a:pt x="78" y="44"/>
                      <a:pt x="88" y="34"/>
                      <a:pt x="88" y="22"/>
                    </a:cubicBezTo>
                    <a:cubicBezTo>
                      <a:pt x="88" y="9"/>
                      <a:pt x="78" y="0"/>
                      <a:pt x="66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9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30" name="Freeform 448">
                <a:extLst>
                  <a:ext uri="{FF2B5EF4-FFF2-40B4-BE49-F238E27FC236}">
                    <a16:creationId xmlns:a16="http://schemas.microsoft.com/office/drawing/2014/main" id="{8AAC96B6-B5D7-4C8B-86EF-1D87A3DB0C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91726" y="8899525"/>
                <a:ext cx="217488" cy="109537"/>
              </a:xfrm>
              <a:custGeom>
                <a:avLst/>
                <a:gdLst>
                  <a:gd name="T0" fmla="*/ 22 w 88"/>
                  <a:gd name="T1" fmla="*/ 44 h 44"/>
                  <a:gd name="T2" fmla="*/ 66 w 88"/>
                  <a:gd name="T3" fmla="*/ 44 h 44"/>
                  <a:gd name="T4" fmla="*/ 88 w 88"/>
                  <a:gd name="T5" fmla="*/ 22 h 44"/>
                  <a:gd name="T6" fmla="*/ 66 w 88"/>
                  <a:gd name="T7" fmla="*/ 0 h 44"/>
                  <a:gd name="T8" fmla="*/ 22 w 88"/>
                  <a:gd name="T9" fmla="*/ 0 h 44"/>
                  <a:gd name="T10" fmla="*/ 0 w 88"/>
                  <a:gd name="T11" fmla="*/ 22 h 44"/>
                  <a:gd name="T12" fmla="*/ 22 w 88"/>
                  <a:gd name="T13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44">
                    <a:moveTo>
                      <a:pt x="22" y="44"/>
                    </a:moveTo>
                    <a:cubicBezTo>
                      <a:pt x="66" y="44"/>
                      <a:pt x="66" y="44"/>
                      <a:pt x="66" y="44"/>
                    </a:cubicBezTo>
                    <a:cubicBezTo>
                      <a:pt x="78" y="44"/>
                      <a:pt x="88" y="34"/>
                      <a:pt x="88" y="22"/>
                    </a:cubicBezTo>
                    <a:cubicBezTo>
                      <a:pt x="88" y="10"/>
                      <a:pt x="78" y="0"/>
                      <a:pt x="66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34"/>
                      <a:pt x="10" y="44"/>
                      <a:pt x="22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776D47C-F612-4C92-853C-9E01B9CDDE0C}"/>
                </a:ext>
              </a:extLst>
            </p:cNvPr>
            <p:cNvSpPr/>
            <p:nvPr/>
          </p:nvSpPr>
          <p:spPr>
            <a:xfrm>
              <a:off x="4446558" y="6016359"/>
              <a:ext cx="2211211" cy="5637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Garamond" panose="02020404030301010803" pitchFamily="18" charset="0"/>
                  <a:ea typeface="Roboto Condensed" panose="02000000000000000000" pitchFamily="2" charset="0"/>
                  <a:cs typeface="Segoe UI" panose="020B0502040204020203" pitchFamily="34" charset="0"/>
                </a:rPr>
                <a:t>Project #2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5DDC251-8066-4458-BC99-039020782977}"/>
              </a:ext>
            </a:extLst>
          </p:cNvPr>
          <p:cNvGrpSpPr/>
          <p:nvPr/>
        </p:nvGrpSpPr>
        <p:grpSpPr>
          <a:xfrm>
            <a:off x="4346960" y="3615553"/>
            <a:ext cx="1684705" cy="2461307"/>
            <a:chOff x="7052183" y="4713202"/>
            <a:chExt cx="2571725" cy="3757217"/>
          </a:xfrm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60A269DB-5B97-4EE3-918F-17238361704C}"/>
                </a:ext>
              </a:extLst>
            </p:cNvPr>
            <p:cNvSpPr/>
            <p:nvPr/>
          </p:nvSpPr>
          <p:spPr>
            <a:xfrm>
              <a:off x="7052183" y="4713202"/>
              <a:ext cx="2571725" cy="3757217"/>
            </a:xfrm>
            <a:prstGeom prst="roundRect">
              <a:avLst>
                <a:gd name="adj" fmla="val 5326"/>
              </a:avLst>
            </a:prstGeom>
            <a:solidFill>
              <a:schemeClr val="accent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00"/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11BF3C05-DF6D-4539-A79B-FCAB502CF2CC}"/>
                </a:ext>
              </a:extLst>
            </p:cNvPr>
            <p:cNvGrpSpPr/>
            <p:nvPr/>
          </p:nvGrpSpPr>
          <p:grpSpPr>
            <a:xfrm>
              <a:off x="7985480" y="5151737"/>
              <a:ext cx="705130" cy="704148"/>
              <a:chOff x="9644063" y="6908800"/>
              <a:chExt cx="2278062" cy="2274888"/>
            </a:xfrm>
            <a:solidFill>
              <a:schemeClr val="bg1"/>
            </a:solidFill>
          </p:grpSpPr>
          <p:sp>
            <p:nvSpPr>
              <p:cNvPr id="35" name="Freeform 368">
                <a:extLst>
                  <a:ext uri="{FF2B5EF4-FFF2-40B4-BE49-F238E27FC236}">
                    <a16:creationId xmlns:a16="http://schemas.microsoft.com/office/drawing/2014/main" id="{62B670C6-B068-4030-87B9-FA1FD8038CA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644063" y="6908800"/>
                <a:ext cx="2278062" cy="2274888"/>
              </a:xfrm>
              <a:custGeom>
                <a:avLst/>
                <a:gdLst>
                  <a:gd name="T0" fmla="*/ 259 w 919"/>
                  <a:gd name="T1" fmla="*/ 0 h 919"/>
                  <a:gd name="T2" fmla="*/ 206 w 919"/>
                  <a:gd name="T3" fmla="*/ 55 h 919"/>
                  <a:gd name="T4" fmla="*/ 164 w 919"/>
                  <a:gd name="T5" fmla="*/ 95 h 919"/>
                  <a:gd name="T6" fmla="*/ 110 w 919"/>
                  <a:gd name="T7" fmla="*/ 151 h 919"/>
                  <a:gd name="T8" fmla="*/ 53 w 919"/>
                  <a:gd name="T9" fmla="*/ 206 h 919"/>
                  <a:gd name="T10" fmla="*/ 0 w 919"/>
                  <a:gd name="T11" fmla="*/ 261 h 919"/>
                  <a:gd name="T12" fmla="*/ 46 w 919"/>
                  <a:gd name="T13" fmla="*/ 919 h 919"/>
                  <a:gd name="T14" fmla="*/ 713 w 919"/>
                  <a:gd name="T15" fmla="*/ 877 h 919"/>
                  <a:gd name="T16" fmla="*/ 713 w 919"/>
                  <a:gd name="T17" fmla="*/ 809 h 919"/>
                  <a:gd name="T18" fmla="*/ 823 w 919"/>
                  <a:gd name="T19" fmla="*/ 766 h 919"/>
                  <a:gd name="T20" fmla="*/ 824 w 919"/>
                  <a:gd name="T21" fmla="*/ 713 h 919"/>
                  <a:gd name="T22" fmla="*/ 919 w 919"/>
                  <a:gd name="T23" fmla="*/ 671 h 919"/>
                  <a:gd name="T24" fmla="*/ 919 w 919"/>
                  <a:gd name="T25" fmla="*/ 46 h 919"/>
                  <a:gd name="T26" fmla="*/ 673 w 919"/>
                  <a:gd name="T27" fmla="*/ 873 h 919"/>
                  <a:gd name="T28" fmla="*/ 672 w 919"/>
                  <a:gd name="T29" fmla="*/ 876 h 919"/>
                  <a:gd name="T30" fmla="*/ 671 w 919"/>
                  <a:gd name="T31" fmla="*/ 878 h 919"/>
                  <a:gd name="T32" fmla="*/ 668 w 919"/>
                  <a:gd name="T33" fmla="*/ 879 h 919"/>
                  <a:gd name="T34" fmla="*/ 46 w 919"/>
                  <a:gd name="T35" fmla="*/ 879 h 919"/>
                  <a:gd name="T36" fmla="*/ 41 w 919"/>
                  <a:gd name="T37" fmla="*/ 876 h 919"/>
                  <a:gd name="T38" fmla="*/ 40 w 919"/>
                  <a:gd name="T39" fmla="*/ 873 h 919"/>
                  <a:gd name="T40" fmla="*/ 40 w 919"/>
                  <a:gd name="T41" fmla="*/ 253 h 919"/>
                  <a:gd name="T42" fmla="*/ 40 w 919"/>
                  <a:gd name="T43" fmla="*/ 250 h 919"/>
                  <a:gd name="T44" fmla="*/ 42 w 919"/>
                  <a:gd name="T45" fmla="*/ 247 h 919"/>
                  <a:gd name="T46" fmla="*/ 44 w 919"/>
                  <a:gd name="T47" fmla="*/ 246 h 919"/>
                  <a:gd name="T48" fmla="*/ 667 w 919"/>
                  <a:gd name="T49" fmla="*/ 246 h 919"/>
                  <a:gd name="T50" fmla="*/ 669 w 919"/>
                  <a:gd name="T51" fmla="*/ 247 h 919"/>
                  <a:gd name="T52" fmla="*/ 671 w 919"/>
                  <a:gd name="T53" fmla="*/ 248 h 919"/>
                  <a:gd name="T54" fmla="*/ 673 w 919"/>
                  <a:gd name="T55" fmla="*/ 873 h 919"/>
                  <a:gd name="T56" fmla="*/ 783 w 919"/>
                  <a:gd name="T57" fmla="*/ 764 h 919"/>
                  <a:gd name="T58" fmla="*/ 782 w 919"/>
                  <a:gd name="T59" fmla="*/ 766 h 919"/>
                  <a:gd name="T60" fmla="*/ 780 w 919"/>
                  <a:gd name="T61" fmla="*/ 768 h 919"/>
                  <a:gd name="T62" fmla="*/ 777 w 919"/>
                  <a:gd name="T63" fmla="*/ 768 h 919"/>
                  <a:gd name="T64" fmla="*/ 713 w 919"/>
                  <a:gd name="T65" fmla="*/ 252 h 919"/>
                  <a:gd name="T66" fmla="*/ 151 w 919"/>
                  <a:gd name="T67" fmla="*/ 206 h 919"/>
                  <a:gd name="T68" fmla="*/ 151 w 919"/>
                  <a:gd name="T69" fmla="*/ 139 h 919"/>
                  <a:gd name="T70" fmla="*/ 152 w 919"/>
                  <a:gd name="T71" fmla="*/ 138 h 919"/>
                  <a:gd name="T72" fmla="*/ 153 w 919"/>
                  <a:gd name="T73" fmla="*/ 136 h 919"/>
                  <a:gd name="T74" fmla="*/ 157 w 919"/>
                  <a:gd name="T75" fmla="*/ 136 h 919"/>
                  <a:gd name="T76" fmla="*/ 779 w 919"/>
                  <a:gd name="T77" fmla="*/ 136 h 919"/>
                  <a:gd name="T78" fmla="*/ 782 w 919"/>
                  <a:gd name="T79" fmla="*/ 137 h 919"/>
                  <a:gd name="T80" fmla="*/ 783 w 919"/>
                  <a:gd name="T81" fmla="*/ 141 h 919"/>
                  <a:gd name="T82" fmla="*/ 879 w 919"/>
                  <a:gd name="T83" fmla="*/ 667 h 919"/>
                  <a:gd name="T84" fmla="*/ 878 w 919"/>
                  <a:gd name="T85" fmla="*/ 670 h 919"/>
                  <a:gd name="T86" fmla="*/ 877 w 919"/>
                  <a:gd name="T87" fmla="*/ 672 h 919"/>
                  <a:gd name="T88" fmla="*/ 874 w 919"/>
                  <a:gd name="T89" fmla="*/ 673 h 919"/>
                  <a:gd name="T90" fmla="*/ 824 w 919"/>
                  <a:gd name="T91" fmla="*/ 673 h 919"/>
                  <a:gd name="T92" fmla="*/ 775 w 919"/>
                  <a:gd name="T93" fmla="*/ 95 h 919"/>
                  <a:gd name="T94" fmla="*/ 246 w 919"/>
                  <a:gd name="T95" fmla="*/ 47 h 919"/>
                  <a:gd name="T96" fmla="*/ 246 w 919"/>
                  <a:gd name="T97" fmla="*/ 44 h 919"/>
                  <a:gd name="T98" fmla="*/ 248 w 919"/>
                  <a:gd name="T99" fmla="*/ 41 h 919"/>
                  <a:gd name="T100" fmla="*/ 250 w 919"/>
                  <a:gd name="T101" fmla="*/ 40 h 919"/>
                  <a:gd name="T102" fmla="*/ 873 w 919"/>
                  <a:gd name="T103" fmla="*/ 40 h 919"/>
                  <a:gd name="T104" fmla="*/ 875 w 919"/>
                  <a:gd name="T105" fmla="*/ 41 h 919"/>
                  <a:gd name="T106" fmla="*/ 877 w 919"/>
                  <a:gd name="T107" fmla="*/ 42 h 919"/>
                  <a:gd name="T108" fmla="*/ 879 w 919"/>
                  <a:gd name="T109" fmla="*/ 667 h 9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19" h="919">
                    <a:moveTo>
                      <a:pt x="870" y="0"/>
                    </a:moveTo>
                    <a:cubicBezTo>
                      <a:pt x="259" y="0"/>
                      <a:pt x="259" y="0"/>
                      <a:pt x="259" y="0"/>
                    </a:cubicBezTo>
                    <a:cubicBezTo>
                      <a:pt x="241" y="0"/>
                      <a:pt x="225" y="5"/>
                      <a:pt x="214" y="20"/>
                    </a:cubicBezTo>
                    <a:cubicBezTo>
                      <a:pt x="206" y="31"/>
                      <a:pt x="206" y="43"/>
                      <a:pt x="206" y="55"/>
                    </a:cubicBezTo>
                    <a:cubicBezTo>
                      <a:pt x="206" y="95"/>
                      <a:pt x="206" y="95"/>
                      <a:pt x="206" y="95"/>
                    </a:cubicBezTo>
                    <a:cubicBezTo>
                      <a:pt x="164" y="95"/>
                      <a:pt x="164" y="95"/>
                      <a:pt x="164" y="95"/>
                    </a:cubicBezTo>
                    <a:cubicBezTo>
                      <a:pt x="146" y="95"/>
                      <a:pt x="130" y="100"/>
                      <a:pt x="119" y="115"/>
                    </a:cubicBezTo>
                    <a:cubicBezTo>
                      <a:pt x="111" y="126"/>
                      <a:pt x="110" y="138"/>
                      <a:pt x="110" y="151"/>
                    </a:cubicBezTo>
                    <a:cubicBezTo>
                      <a:pt x="110" y="206"/>
                      <a:pt x="110" y="206"/>
                      <a:pt x="110" y="206"/>
                    </a:cubicBezTo>
                    <a:cubicBezTo>
                      <a:pt x="53" y="206"/>
                      <a:pt x="53" y="206"/>
                      <a:pt x="53" y="206"/>
                    </a:cubicBezTo>
                    <a:cubicBezTo>
                      <a:pt x="35" y="206"/>
                      <a:pt x="19" y="211"/>
                      <a:pt x="8" y="226"/>
                    </a:cubicBezTo>
                    <a:cubicBezTo>
                      <a:pt x="0" y="237"/>
                      <a:pt x="0" y="249"/>
                      <a:pt x="0" y="261"/>
                    </a:cubicBezTo>
                    <a:cubicBezTo>
                      <a:pt x="0" y="872"/>
                      <a:pt x="0" y="872"/>
                      <a:pt x="0" y="872"/>
                    </a:cubicBezTo>
                    <a:cubicBezTo>
                      <a:pt x="0" y="898"/>
                      <a:pt x="20" y="919"/>
                      <a:pt x="46" y="919"/>
                    </a:cubicBezTo>
                    <a:cubicBezTo>
                      <a:pt x="667" y="919"/>
                      <a:pt x="667" y="919"/>
                      <a:pt x="667" y="919"/>
                    </a:cubicBezTo>
                    <a:cubicBezTo>
                      <a:pt x="691" y="919"/>
                      <a:pt x="710" y="900"/>
                      <a:pt x="713" y="877"/>
                    </a:cubicBezTo>
                    <a:cubicBezTo>
                      <a:pt x="713" y="875"/>
                      <a:pt x="713" y="874"/>
                      <a:pt x="713" y="873"/>
                    </a:cubicBezTo>
                    <a:cubicBezTo>
                      <a:pt x="713" y="809"/>
                      <a:pt x="713" y="809"/>
                      <a:pt x="713" y="809"/>
                    </a:cubicBezTo>
                    <a:cubicBezTo>
                      <a:pt x="777" y="809"/>
                      <a:pt x="777" y="809"/>
                      <a:pt x="777" y="809"/>
                    </a:cubicBezTo>
                    <a:cubicBezTo>
                      <a:pt x="802" y="809"/>
                      <a:pt x="821" y="789"/>
                      <a:pt x="823" y="766"/>
                    </a:cubicBezTo>
                    <a:cubicBezTo>
                      <a:pt x="824" y="765"/>
                      <a:pt x="824" y="764"/>
                      <a:pt x="824" y="762"/>
                    </a:cubicBezTo>
                    <a:cubicBezTo>
                      <a:pt x="824" y="713"/>
                      <a:pt x="824" y="713"/>
                      <a:pt x="824" y="713"/>
                    </a:cubicBezTo>
                    <a:cubicBezTo>
                      <a:pt x="873" y="713"/>
                      <a:pt x="873" y="713"/>
                      <a:pt x="873" y="713"/>
                    </a:cubicBezTo>
                    <a:cubicBezTo>
                      <a:pt x="897" y="713"/>
                      <a:pt x="916" y="694"/>
                      <a:pt x="919" y="671"/>
                    </a:cubicBezTo>
                    <a:cubicBezTo>
                      <a:pt x="919" y="669"/>
                      <a:pt x="919" y="668"/>
                      <a:pt x="919" y="667"/>
                    </a:cubicBezTo>
                    <a:cubicBezTo>
                      <a:pt x="919" y="46"/>
                      <a:pt x="919" y="46"/>
                      <a:pt x="919" y="46"/>
                    </a:cubicBezTo>
                    <a:cubicBezTo>
                      <a:pt x="919" y="19"/>
                      <a:pt x="896" y="0"/>
                      <a:pt x="870" y="0"/>
                    </a:cubicBezTo>
                    <a:close/>
                    <a:moveTo>
                      <a:pt x="673" y="873"/>
                    </a:moveTo>
                    <a:cubicBezTo>
                      <a:pt x="673" y="874"/>
                      <a:pt x="673" y="874"/>
                      <a:pt x="673" y="875"/>
                    </a:cubicBezTo>
                    <a:cubicBezTo>
                      <a:pt x="672" y="875"/>
                      <a:pt x="672" y="875"/>
                      <a:pt x="672" y="876"/>
                    </a:cubicBezTo>
                    <a:cubicBezTo>
                      <a:pt x="673" y="873"/>
                      <a:pt x="670" y="879"/>
                      <a:pt x="672" y="877"/>
                    </a:cubicBezTo>
                    <a:cubicBezTo>
                      <a:pt x="671" y="877"/>
                      <a:pt x="671" y="877"/>
                      <a:pt x="671" y="878"/>
                    </a:cubicBezTo>
                    <a:cubicBezTo>
                      <a:pt x="670" y="878"/>
                      <a:pt x="670" y="878"/>
                      <a:pt x="669" y="879"/>
                    </a:cubicBezTo>
                    <a:cubicBezTo>
                      <a:pt x="672" y="877"/>
                      <a:pt x="667" y="879"/>
                      <a:pt x="668" y="879"/>
                    </a:cubicBezTo>
                    <a:cubicBezTo>
                      <a:pt x="668" y="879"/>
                      <a:pt x="667" y="879"/>
                      <a:pt x="666" y="879"/>
                    </a:cubicBezTo>
                    <a:cubicBezTo>
                      <a:pt x="46" y="879"/>
                      <a:pt x="46" y="879"/>
                      <a:pt x="46" y="879"/>
                    </a:cubicBezTo>
                    <a:cubicBezTo>
                      <a:pt x="43" y="879"/>
                      <a:pt x="43" y="879"/>
                      <a:pt x="41" y="877"/>
                    </a:cubicBezTo>
                    <a:cubicBezTo>
                      <a:pt x="43" y="879"/>
                      <a:pt x="40" y="873"/>
                      <a:pt x="41" y="876"/>
                    </a:cubicBezTo>
                    <a:cubicBezTo>
                      <a:pt x="40" y="876"/>
                      <a:pt x="40" y="875"/>
                      <a:pt x="40" y="875"/>
                    </a:cubicBezTo>
                    <a:cubicBezTo>
                      <a:pt x="40" y="875"/>
                      <a:pt x="40" y="874"/>
                      <a:pt x="40" y="873"/>
                    </a:cubicBezTo>
                    <a:cubicBezTo>
                      <a:pt x="40" y="873"/>
                      <a:pt x="40" y="873"/>
                      <a:pt x="40" y="873"/>
                    </a:cubicBezTo>
                    <a:cubicBezTo>
                      <a:pt x="40" y="253"/>
                      <a:pt x="40" y="253"/>
                      <a:pt x="40" y="253"/>
                    </a:cubicBezTo>
                    <a:cubicBezTo>
                      <a:pt x="40" y="252"/>
                      <a:pt x="40" y="251"/>
                      <a:pt x="40" y="250"/>
                    </a:cubicBezTo>
                    <a:cubicBezTo>
                      <a:pt x="40" y="253"/>
                      <a:pt x="42" y="247"/>
                      <a:pt x="40" y="250"/>
                    </a:cubicBezTo>
                    <a:cubicBezTo>
                      <a:pt x="41" y="249"/>
                      <a:pt x="41" y="249"/>
                      <a:pt x="41" y="248"/>
                    </a:cubicBezTo>
                    <a:cubicBezTo>
                      <a:pt x="41" y="248"/>
                      <a:pt x="42" y="248"/>
                      <a:pt x="42" y="247"/>
                    </a:cubicBezTo>
                    <a:cubicBezTo>
                      <a:pt x="40" y="250"/>
                      <a:pt x="46" y="246"/>
                      <a:pt x="42" y="247"/>
                    </a:cubicBezTo>
                    <a:cubicBezTo>
                      <a:pt x="43" y="247"/>
                      <a:pt x="44" y="246"/>
                      <a:pt x="44" y="246"/>
                    </a:cubicBezTo>
                    <a:cubicBezTo>
                      <a:pt x="44" y="246"/>
                      <a:pt x="45" y="246"/>
                      <a:pt x="46" y="246"/>
                    </a:cubicBezTo>
                    <a:cubicBezTo>
                      <a:pt x="667" y="246"/>
                      <a:pt x="667" y="246"/>
                      <a:pt x="667" y="246"/>
                    </a:cubicBezTo>
                    <a:cubicBezTo>
                      <a:pt x="668" y="246"/>
                      <a:pt x="670" y="247"/>
                      <a:pt x="669" y="247"/>
                    </a:cubicBezTo>
                    <a:cubicBezTo>
                      <a:pt x="669" y="247"/>
                      <a:pt x="669" y="247"/>
                      <a:pt x="669" y="247"/>
                    </a:cubicBezTo>
                    <a:cubicBezTo>
                      <a:pt x="669" y="247"/>
                      <a:pt x="670" y="247"/>
                      <a:pt x="671" y="248"/>
                    </a:cubicBezTo>
                    <a:cubicBezTo>
                      <a:pt x="668" y="246"/>
                      <a:pt x="673" y="251"/>
                      <a:pt x="671" y="248"/>
                    </a:cubicBezTo>
                    <a:cubicBezTo>
                      <a:pt x="673" y="250"/>
                      <a:pt x="673" y="249"/>
                      <a:pt x="673" y="252"/>
                    </a:cubicBezTo>
                    <a:lnTo>
                      <a:pt x="673" y="873"/>
                    </a:lnTo>
                    <a:close/>
                    <a:moveTo>
                      <a:pt x="783" y="762"/>
                    </a:moveTo>
                    <a:cubicBezTo>
                      <a:pt x="783" y="763"/>
                      <a:pt x="783" y="763"/>
                      <a:pt x="783" y="764"/>
                    </a:cubicBezTo>
                    <a:cubicBezTo>
                      <a:pt x="783" y="764"/>
                      <a:pt x="783" y="765"/>
                      <a:pt x="783" y="766"/>
                    </a:cubicBezTo>
                    <a:cubicBezTo>
                      <a:pt x="784" y="763"/>
                      <a:pt x="780" y="768"/>
                      <a:pt x="782" y="766"/>
                    </a:cubicBezTo>
                    <a:cubicBezTo>
                      <a:pt x="782" y="766"/>
                      <a:pt x="782" y="767"/>
                      <a:pt x="781" y="767"/>
                    </a:cubicBezTo>
                    <a:cubicBezTo>
                      <a:pt x="781" y="767"/>
                      <a:pt x="781" y="767"/>
                      <a:pt x="780" y="768"/>
                    </a:cubicBezTo>
                    <a:cubicBezTo>
                      <a:pt x="782" y="766"/>
                      <a:pt x="778" y="768"/>
                      <a:pt x="779" y="768"/>
                    </a:cubicBezTo>
                    <a:cubicBezTo>
                      <a:pt x="778" y="768"/>
                      <a:pt x="778" y="768"/>
                      <a:pt x="777" y="768"/>
                    </a:cubicBezTo>
                    <a:cubicBezTo>
                      <a:pt x="713" y="768"/>
                      <a:pt x="713" y="768"/>
                      <a:pt x="713" y="768"/>
                    </a:cubicBezTo>
                    <a:cubicBezTo>
                      <a:pt x="713" y="252"/>
                      <a:pt x="713" y="252"/>
                      <a:pt x="713" y="252"/>
                    </a:cubicBezTo>
                    <a:cubicBezTo>
                      <a:pt x="713" y="225"/>
                      <a:pt x="690" y="206"/>
                      <a:pt x="664" y="206"/>
                    </a:cubicBezTo>
                    <a:cubicBezTo>
                      <a:pt x="151" y="206"/>
                      <a:pt x="151" y="206"/>
                      <a:pt x="151" y="206"/>
                    </a:cubicBezTo>
                    <a:cubicBezTo>
                      <a:pt x="151" y="142"/>
                      <a:pt x="151" y="142"/>
                      <a:pt x="151" y="142"/>
                    </a:cubicBezTo>
                    <a:cubicBezTo>
                      <a:pt x="151" y="141"/>
                      <a:pt x="151" y="140"/>
                      <a:pt x="151" y="139"/>
                    </a:cubicBezTo>
                    <a:cubicBezTo>
                      <a:pt x="151" y="143"/>
                      <a:pt x="153" y="136"/>
                      <a:pt x="151" y="139"/>
                    </a:cubicBezTo>
                    <a:cubicBezTo>
                      <a:pt x="151" y="138"/>
                      <a:pt x="152" y="138"/>
                      <a:pt x="152" y="138"/>
                    </a:cubicBezTo>
                    <a:cubicBezTo>
                      <a:pt x="152" y="138"/>
                      <a:pt x="152" y="137"/>
                      <a:pt x="153" y="137"/>
                    </a:cubicBezTo>
                    <a:cubicBezTo>
                      <a:pt x="151" y="139"/>
                      <a:pt x="156" y="135"/>
                      <a:pt x="153" y="136"/>
                    </a:cubicBezTo>
                    <a:cubicBezTo>
                      <a:pt x="154" y="136"/>
                      <a:pt x="155" y="136"/>
                      <a:pt x="155" y="136"/>
                    </a:cubicBezTo>
                    <a:cubicBezTo>
                      <a:pt x="155" y="136"/>
                      <a:pt x="156" y="136"/>
                      <a:pt x="157" y="136"/>
                    </a:cubicBezTo>
                    <a:cubicBezTo>
                      <a:pt x="778" y="136"/>
                      <a:pt x="778" y="136"/>
                      <a:pt x="778" y="136"/>
                    </a:cubicBezTo>
                    <a:cubicBezTo>
                      <a:pt x="779" y="136"/>
                      <a:pt x="781" y="136"/>
                      <a:pt x="779" y="136"/>
                    </a:cubicBezTo>
                    <a:cubicBezTo>
                      <a:pt x="780" y="136"/>
                      <a:pt x="780" y="136"/>
                      <a:pt x="780" y="136"/>
                    </a:cubicBezTo>
                    <a:cubicBezTo>
                      <a:pt x="780" y="136"/>
                      <a:pt x="781" y="136"/>
                      <a:pt x="782" y="137"/>
                    </a:cubicBezTo>
                    <a:cubicBezTo>
                      <a:pt x="779" y="135"/>
                      <a:pt x="784" y="140"/>
                      <a:pt x="782" y="137"/>
                    </a:cubicBezTo>
                    <a:cubicBezTo>
                      <a:pt x="783" y="140"/>
                      <a:pt x="783" y="138"/>
                      <a:pt x="783" y="141"/>
                    </a:cubicBezTo>
                    <a:lnTo>
                      <a:pt x="783" y="762"/>
                    </a:lnTo>
                    <a:close/>
                    <a:moveTo>
                      <a:pt x="879" y="667"/>
                    </a:moveTo>
                    <a:cubicBezTo>
                      <a:pt x="879" y="668"/>
                      <a:pt x="879" y="668"/>
                      <a:pt x="879" y="669"/>
                    </a:cubicBezTo>
                    <a:cubicBezTo>
                      <a:pt x="878" y="669"/>
                      <a:pt x="878" y="669"/>
                      <a:pt x="878" y="670"/>
                    </a:cubicBezTo>
                    <a:cubicBezTo>
                      <a:pt x="879" y="667"/>
                      <a:pt x="876" y="673"/>
                      <a:pt x="878" y="671"/>
                    </a:cubicBezTo>
                    <a:cubicBezTo>
                      <a:pt x="877" y="671"/>
                      <a:pt x="877" y="671"/>
                      <a:pt x="877" y="672"/>
                    </a:cubicBezTo>
                    <a:cubicBezTo>
                      <a:pt x="876" y="672"/>
                      <a:pt x="876" y="672"/>
                      <a:pt x="875" y="673"/>
                    </a:cubicBezTo>
                    <a:cubicBezTo>
                      <a:pt x="878" y="671"/>
                      <a:pt x="873" y="673"/>
                      <a:pt x="874" y="673"/>
                    </a:cubicBezTo>
                    <a:cubicBezTo>
                      <a:pt x="874" y="673"/>
                      <a:pt x="873" y="673"/>
                      <a:pt x="872" y="673"/>
                    </a:cubicBezTo>
                    <a:cubicBezTo>
                      <a:pt x="824" y="673"/>
                      <a:pt x="824" y="673"/>
                      <a:pt x="824" y="673"/>
                    </a:cubicBezTo>
                    <a:cubicBezTo>
                      <a:pt x="824" y="142"/>
                      <a:pt x="824" y="142"/>
                      <a:pt x="824" y="142"/>
                    </a:cubicBezTo>
                    <a:cubicBezTo>
                      <a:pt x="824" y="115"/>
                      <a:pt x="801" y="95"/>
                      <a:pt x="775" y="95"/>
                    </a:cubicBezTo>
                    <a:cubicBezTo>
                      <a:pt x="246" y="95"/>
                      <a:pt x="246" y="95"/>
                      <a:pt x="246" y="95"/>
                    </a:cubicBezTo>
                    <a:cubicBezTo>
                      <a:pt x="246" y="47"/>
                      <a:pt x="246" y="47"/>
                      <a:pt x="246" y="47"/>
                    </a:cubicBezTo>
                    <a:cubicBezTo>
                      <a:pt x="246" y="46"/>
                      <a:pt x="246" y="45"/>
                      <a:pt x="246" y="44"/>
                    </a:cubicBezTo>
                    <a:cubicBezTo>
                      <a:pt x="246" y="47"/>
                      <a:pt x="248" y="41"/>
                      <a:pt x="246" y="44"/>
                    </a:cubicBezTo>
                    <a:cubicBezTo>
                      <a:pt x="247" y="43"/>
                      <a:pt x="247" y="43"/>
                      <a:pt x="247" y="43"/>
                    </a:cubicBezTo>
                    <a:cubicBezTo>
                      <a:pt x="247" y="42"/>
                      <a:pt x="248" y="42"/>
                      <a:pt x="248" y="41"/>
                    </a:cubicBezTo>
                    <a:cubicBezTo>
                      <a:pt x="246" y="44"/>
                      <a:pt x="251" y="40"/>
                      <a:pt x="248" y="41"/>
                    </a:cubicBezTo>
                    <a:cubicBezTo>
                      <a:pt x="249" y="41"/>
                      <a:pt x="250" y="40"/>
                      <a:pt x="250" y="40"/>
                    </a:cubicBezTo>
                    <a:cubicBezTo>
                      <a:pt x="250" y="40"/>
                      <a:pt x="251" y="40"/>
                      <a:pt x="252" y="40"/>
                    </a:cubicBezTo>
                    <a:cubicBezTo>
                      <a:pt x="873" y="40"/>
                      <a:pt x="873" y="40"/>
                      <a:pt x="873" y="40"/>
                    </a:cubicBezTo>
                    <a:cubicBezTo>
                      <a:pt x="874" y="40"/>
                      <a:pt x="876" y="41"/>
                      <a:pt x="875" y="41"/>
                    </a:cubicBezTo>
                    <a:cubicBezTo>
                      <a:pt x="875" y="41"/>
                      <a:pt x="875" y="41"/>
                      <a:pt x="875" y="41"/>
                    </a:cubicBezTo>
                    <a:cubicBezTo>
                      <a:pt x="875" y="41"/>
                      <a:pt x="876" y="41"/>
                      <a:pt x="877" y="42"/>
                    </a:cubicBezTo>
                    <a:cubicBezTo>
                      <a:pt x="874" y="40"/>
                      <a:pt x="879" y="45"/>
                      <a:pt x="877" y="42"/>
                    </a:cubicBezTo>
                    <a:cubicBezTo>
                      <a:pt x="879" y="44"/>
                      <a:pt x="879" y="43"/>
                      <a:pt x="879" y="46"/>
                    </a:cubicBezTo>
                    <a:lnTo>
                      <a:pt x="879" y="6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36" name="Freeform 369">
                <a:extLst>
                  <a:ext uri="{FF2B5EF4-FFF2-40B4-BE49-F238E27FC236}">
                    <a16:creationId xmlns:a16="http://schemas.microsoft.com/office/drawing/2014/main" id="{C86F29E0-5008-4C94-B7BC-31E9A228367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891713" y="7661275"/>
                <a:ext cx="1239837" cy="1257300"/>
              </a:xfrm>
              <a:custGeom>
                <a:avLst/>
                <a:gdLst>
                  <a:gd name="T0" fmla="*/ 394 w 500"/>
                  <a:gd name="T1" fmla="*/ 55 h 508"/>
                  <a:gd name="T2" fmla="*/ 168 w 500"/>
                  <a:gd name="T3" fmla="*/ 29 h 508"/>
                  <a:gd name="T4" fmla="*/ 20 w 500"/>
                  <a:gd name="T5" fmla="*/ 198 h 508"/>
                  <a:gd name="T6" fmla="*/ 77 w 500"/>
                  <a:gd name="T7" fmla="*/ 420 h 508"/>
                  <a:gd name="T8" fmla="*/ 292 w 500"/>
                  <a:gd name="T9" fmla="*/ 497 h 508"/>
                  <a:gd name="T10" fmla="*/ 473 w 500"/>
                  <a:gd name="T11" fmla="*/ 367 h 508"/>
                  <a:gd name="T12" fmla="*/ 500 w 500"/>
                  <a:gd name="T13" fmla="*/ 256 h 508"/>
                  <a:gd name="T14" fmla="*/ 394 w 500"/>
                  <a:gd name="T15" fmla="*/ 55 h 508"/>
                  <a:gd name="T16" fmla="*/ 359 w 500"/>
                  <a:gd name="T17" fmla="*/ 431 h 508"/>
                  <a:gd name="T18" fmla="*/ 154 w 500"/>
                  <a:gd name="T19" fmla="*/ 431 h 508"/>
                  <a:gd name="T20" fmla="*/ 53 w 500"/>
                  <a:gd name="T21" fmla="*/ 256 h 508"/>
                  <a:gd name="T22" fmla="*/ 154 w 500"/>
                  <a:gd name="T23" fmla="*/ 81 h 508"/>
                  <a:gd name="T24" fmla="*/ 359 w 500"/>
                  <a:gd name="T25" fmla="*/ 81 h 508"/>
                  <a:gd name="T26" fmla="*/ 459 w 500"/>
                  <a:gd name="T27" fmla="*/ 256 h 508"/>
                  <a:gd name="T28" fmla="*/ 359 w 500"/>
                  <a:gd name="T29" fmla="*/ 431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00" h="508">
                    <a:moveTo>
                      <a:pt x="394" y="55"/>
                    </a:moveTo>
                    <a:cubicBezTo>
                      <a:pt x="329" y="10"/>
                      <a:pt x="242" y="0"/>
                      <a:pt x="168" y="29"/>
                    </a:cubicBezTo>
                    <a:cubicBezTo>
                      <a:pt x="95" y="58"/>
                      <a:pt x="39" y="121"/>
                      <a:pt x="20" y="198"/>
                    </a:cubicBezTo>
                    <a:cubicBezTo>
                      <a:pt x="0" y="276"/>
                      <a:pt x="23" y="360"/>
                      <a:pt x="77" y="420"/>
                    </a:cubicBezTo>
                    <a:cubicBezTo>
                      <a:pt x="130" y="480"/>
                      <a:pt x="213" y="508"/>
                      <a:pt x="292" y="497"/>
                    </a:cubicBezTo>
                    <a:cubicBezTo>
                      <a:pt x="369" y="486"/>
                      <a:pt x="437" y="436"/>
                      <a:pt x="473" y="367"/>
                    </a:cubicBezTo>
                    <a:cubicBezTo>
                      <a:pt x="491" y="333"/>
                      <a:pt x="500" y="295"/>
                      <a:pt x="500" y="256"/>
                    </a:cubicBezTo>
                    <a:cubicBezTo>
                      <a:pt x="499" y="176"/>
                      <a:pt x="460" y="101"/>
                      <a:pt x="394" y="55"/>
                    </a:cubicBezTo>
                    <a:close/>
                    <a:moveTo>
                      <a:pt x="359" y="431"/>
                    </a:moveTo>
                    <a:cubicBezTo>
                      <a:pt x="296" y="468"/>
                      <a:pt x="217" y="468"/>
                      <a:pt x="154" y="431"/>
                    </a:cubicBezTo>
                    <a:cubicBezTo>
                      <a:pt x="92" y="395"/>
                      <a:pt x="54" y="327"/>
                      <a:pt x="53" y="256"/>
                    </a:cubicBezTo>
                    <a:cubicBezTo>
                      <a:pt x="53" y="184"/>
                      <a:pt x="92" y="117"/>
                      <a:pt x="154" y="81"/>
                    </a:cubicBezTo>
                    <a:cubicBezTo>
                      <a:pt x="216" y="43"/>
                      <a:pt x="296" y="44"/>
                      <a:pt x="359" y="81"/>
                    </a:cubicBezTo>
                    <a:cubicBezTo>
                      <a:pt x="421" y="117"/>
                      <a:pt x="459" y="184"/>
                      <a:pt x="459" y="256"/>
                    </a:cubicBezTo>
                    <a:cubicBezTo>
                      <a:pt x="459" y="328"/>
                      <a:pt x="421" y="395"/>
                      <a:pt x="359" y="4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37" name="Freeform 370">
                <a:extLst>
                  <a:ext uri="{FF2B5EF4-FFF2-40B4-BE49-F238E27FC236}">
                    <a16:creationId xmlns:a16="http://schemas.microsoft.com/office/drawing/2014/main" id="{D4293430-0093-4013-96BE-7AD351C60B1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296525" y="7956550"/>
                <a:ext cx="581025" cy="663575"/>
              </a:xfrm>
              <a:custGeom>
                <a:avLst/>
                <a:gdLst>
                  <a:gd name="T0" fmla="*/ 31 w 235"/>
                  <a:gd name="T1" fmla="*/ 5 h 268"/>
                  <a:gd name="T2" fmla="*/ 11 w 235"/>
                  <a:gd name="T3" fmla="*/ 5 h 268"/>
                  <a:gd name="T4" fmla="*/ 0 w 235"/>
                  <a:gd name="T5" fmla="*/ 22 h 268"/>
                  <a:gd name="T6" fmla="*/ 0 w 235"/>
                  <a:gd name="T7" fmla="*/ 243 h 268"/>
                  <a:gd name="T8" fmla="*/ 31 w 235"/>
                  <a:gd name="T9" fmla="*/ 260 h 268"/>
                  <a:gd name="T10" fmla="*/ 222 w 235"/>
                  <a:gd name="T11" fmla="*/ 150 h 268"/>
                  <a:gd name="T12" fmla="*/ 222 w 235"/>
                  <a:gd name="T13" fmla="*/ 115 h 268"/>
                  <a:gd name="T14" fmla="*/ 31 w 235"/>
                  <a:gd name="T15" fmla="*/ 5 h 268"/>
                  <a:gd name="T16" fmla="*/ 41 w 235"/>
                  <a:gd name="T17" fmla="*/ 208 h 268"/>
                  <a:gd name="T18" fmla="*/ 41 w 235"/>
                  <a:gd name="T19" fmla="*/ 57 h 268"/>
                  <a:gd name="T20" fmla="*/ 171 w 235"/>
                  <a:gd name="T21" fmla="*/ 132 h 268"/>
                  <a:gd name="T22" fmla="*/ 41 w 235"/>
                  <a:gd name="T23" fmla="*/ 208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35" h="268">
                    <a:moveTo>
                      <a:pt x="31" y="5"/>
                    </a:moveTo>
                    <a:cubicBezTo>
                      <a:pt x="23" y="0"/>
                      <a:pt x="16" y="1"/>
                      <a:pt x="11" y="5"/>
                    </a:cubicBezTo>
                    <a:cubicBezTo>
                      <a:pt x="5" y="8"/>
                      <a:pt x="0" y="13"/>
                      <a:pt x="0" y="22"/>
                    </a:cubicBezTo>
                    <a:cubicBezTo>
                      <a:pt x="0" y="243"/>
                      <a:pt x="0" y="243"/>
                      <a:pt x="0" y="243"/>
                    </a:cubicBezTo>
                    <a:cubicBezTo>
                      <a:pt x="0" y="258"/>
                      <a:pt x="17" y="268"/>
                      <a:pt x="31" y="260"/>
                    </a:cubicBezTo>
                    <a:cubicBezTo>
                      <a:pt x="94" y="223"/>
                      <a:pt x="158" y="186"/>
                      <a:pt x="222" y="150"/>
                    </a:cubicBezTo>
                    <a:cubicBezTo>
                      <a:pt x="235" y="142"/>
                      <a:pt x="235" y="122"/>
                      <a:pt x="222" y="115"/>
                    </a:cubicBezTo>
                    <a:cubicBezTo>
                      <a:pt x="158" y="78"/>
                      <a:pt x="94" y="41"/>
                      <a:pt x="31" y="5"/>
                    </a:cubicBezTo>
                    <a:close/>
                    <a:moveTo>
                      <a:pt x="41" y="208"/>
                    </a:moveTo>
                    <a:cubicBezTo>
                      <a:pt x="41" y="57"/>
                      <a:pt x="41" y="57"/>
                      <a:pt x="41" y="57"/>
                    </a:cubicBezTo>
                    <a:cubicBezTo>
                      <a:pt x="84" y="82"/>
                      <a:pt x="128" y="107"/>
                      <a:pt x="171" y="132"/>
                    </a:cubicBezTo>
                    <a:cubicBezTo>
                      <a:pt x="128" y="157"/>
                      <a:pt x="84" y="183"/>
                      <a:pt x="41" y="20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</p:grp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BEA74297-A347-4C12-98E6-205824484D35}"/>
                </a:ext>
              </a:extLst>
            </p:cNvPr>
            <p:cNvSpPr/>
            <p:nvPr/>
          </p:nvSpPr>
          <p:spPr>
            <a:xfrm>
              <a:off x="7247502" y="6016359"/>
              <a:ext cx="2211211" cy="5637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Garamond" panose="02020404030301010803" pitchFamily="18" charset="0"/>
                  <a:ea typeface="Roboto Condensed" panose="02000000000000000000" pitchFamily="2" charset="0"/>
                  <a:cs typeface="Segoe UI" panose="020B0502040204020203" pitchFamily="34" charset="0"/>
                </a:rPr>
                <a:t>Project #3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D0C0492-E9FE-40E3-BB5E-5EFFF324B539}"/>
              </a:ext>
            </a:extLst>
          </p:cNvPr>
          <p:cNvGrpSpPr/>
          <p:nvPr/>
        </p:nvGrpSpPr>
        <p:grpSpPr>
          <a:xfrm>
            <a:off x="6175748" y="3612410"/>
            <a:ext cx="1684705" cy="2461307"/>
            <a:chOff x="9853128" y="4713202"/>
            <a:chExt cx="2571725" cy="3757217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3510B05E-B325-4615-B68A-43F42D3F27CC}"/>
                </a:ext>
              </a:extLst>
            </p:cNvPr>
            <p:cNvSpPr/>
            <p:nvPr/>
          </p:nvSpPr>
          <p:spPr>
            <a:xfrm>
              <a:off x="9853128" y="4713202"/>
              <a:ext cx="2571725" cy="3757217"/>
            </a:xfrm>
            <a:prstGeom prst="roundRect">
              <a:avLst>
                <a:gd name="adj" fmla="val 5326"/>
              </a:avLst>
            </a:prstGeom>
            <a:solidFill>
              <a:schemeClr val="accent4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0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28B0C230-75A9-4982-92CE-BAF99468870B}"/>
                </a:ext>
              </a:extLst>
            </p:cNvPr>
            <p:cNvGrpSpPr/>
            <p:nvPr/>
          </p:nvGrpSpPr>
          <p:grpSpPr>
            <a:xfrm>
              <a:off x="10738732" y="5263215"/>
              <a:ext cx="800516" cy="481192"/>
              <a:chOff x="11949113" y="6892925"/>
              <a:chExt cx="2590800" cy="1557338"/>
            </a:xfrm>
            <a:solidFill>
              <a:schemeClr val="bg1"/>
            </a:solidFill>
          </p:grpSpPr>
          <p:sp>
            <p:nvSpPr>
              <p:cNvPr id="42" name="Freeform 374">
                <a:extLst>
                  <a:ext uri="{FF2B5EF4-FFF2-40B4-BE49-F238E27FC236}">
                    <a16:creationId xmlns:a16="http://schemas.microsoft.com/office/drawing/2014/main" id="{D8729740-8BDE-48AC-B897-BD5AEA324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23751" y="7513638"/>
                <a:ext cx="352425" cy="215900"/>
              </a:xfrm>
              <a:custGeom>
                <a:avLst/>
                <a:gdLst>
                  <a:gd name="T0" fmla="*/ 113 w 142"/>
                  <a:gd name="T1" fmla="*/ 0 h 87"/>
                  <a:gd name="T2" fmla="*/ 9 w 142"/>
                  <a:gd name="T3" fmla="*/ 46 h 87"/>
                  <a:gd name="T4" fmla="*/ 9 w 142"/>
                  <a:gd name="T5" fmla="*/ 78 h 87"/>
                  <a:gd name="T6" fmla="*/ 41 w 142"/>
                  <a:gd name="T7" fmla="*/ 78 h 87"/>
                  <a:gd name="T8" fmla="*/ 113 w 142"/>
                  <a:gd name="T9" fmla="*/ 46 h 87"/>
                  <a:gd name="T10" fmla="*/ 113 w 142"/>
                  <a:gd name="T11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2" h="87">
                    <a:moveTo>
                      <a:pt x="113" y="0"/>
                    </a:moveTo>
                    <a:cubicBezTo>
                      <a:pt x="73" y="0"/>
                      <a:pt x="35" y="16"/>
                      <a:pt x="9" y="46"/>
                    </a:cubicBezTo>
                    <a:cubicBezTo>
                      <a:pt x="1" y="55"/>
                      <a:pt x="0" y="69"/>
                      <a:pt x="9" y="78"/>
                    </a:cubicBezTo>
                    <a:cubicBezTo>
                      <a:pt x="17" y="86"/>
                      <a:pt x="33" y="87"/>
                      <a:pt x="41" y="78"/>
                    </a:cubicBezTo>
                    <a:cubicBezTo>
                      <a:pt x="60" y="57"/>
                      <a:pt x="84" y="46"/>
                      <a:pt x="113" y="46"/>
                    </a:cubicBezTo>
                    <a:cubicBezTo>
                      <a:pt x="142" y="45"/>
                      <a:pt x="142" y="0"/>
                      <a:pt x="11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43" name="Freeform 375">
                <a:extLst>
                  <a:ext uri="{FF2B5EF4-FFF2-40B4-BE49-F238E27FC236}">
                    <a16:creationId xmlns:a16="http://schemas.microsoft.com/office/drawing/2014/main" id="{9C863607-A715-4D14-B2D3-DC7523CA43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84138" y="7092950"/>
                <a:ext cx="385763" cy="358775"/>
              </a:xfrm>
              <a:custGeom>
                <a:avLst/>
                <a:gdLst>
                  <a:gd name="T0" fmla="*/ 127 w 156"/>
                  <a:gd name="T1" fmla="*/ 1 h 145"/>
                  <a:gd name="T2" fmla="*/ 1 w 156"/>
                  <a:gd name="T3" fmla="*/ 122 h 145"/>
                  <a:gd name="T4" fmla="*/ 24 w 156"/>
                  <a:gd name="T5" fmla="*/ 145 h 145"/>
                  <a:gd name="T6" fmla="*/ 47 w 156"/>
                  <a:gd name="T7" fmla="*/ 122 h 145"/>
                  <a:gd name="T8" fmla="*/ 127 w 156"/>
                  <a:gd name="T9" fmla="*/ 46 h 145"/>
                  <a:gd name="T10" fmla="*/ 127 w 156"/>
                  <a:gd name="T11" fmla="*/ 1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6" h="145">
                    <a:moveTo>
                      <a:pt x="127" y="1"/>
                    </a:moveTo>
                    <a:cubicBezTo>
                      <a:pt x="58" y="1"/>
                      <a:pt x="6" y="55"/>
                      <a:pt x="1" y="122"/>
                    </a:cubicBezTo>
                    <a:cubicBezTo>
                      <a:pt x="0" y="135"/>
                      <a:pt x="12" y="145"/>
                      <a:pt x="24" y="145"/>
                    </a:cubicBezTo>
                    <a:cubicBezTo>
                      <a:pt x="37" y="145"/>
                      <a:pt x="46" y="135"/>
                      <a:pt x="47" y="122"/>
                    </a:cubicBezTo>
                    <a:cubicBezTo>
                      <a:pt x="50" y="80"/>
                      <a:pt x="84" y="47"/>
                      <a:pt x="127" y="46"/>
                    </a:cubicBezTo>
                    <a:cubicBezTo>
                      <a:pt x="156" y="46"/>
                      <a:pt x="156" y="0"/>
                      <a:pt x="127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44" name="Freeform 376">
                <a:extLst>
                  <a:ext uri="{FF2B5EF4-FFF2-40B4-BE49-F238E27FC236}">
                    <a16:creationId xmlns:a16="http://schemas.microsoft.com/office/drawing/2014/main" id="{B4A0670F-A101-492D-8C38-100C6BE61D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85776" y="7097713"/>
                <a:ext cx="133350" cy="122238"/>
              </a:xfrm>
              <a:custGeom>
                <a:avLst/>
                <a:gdLst>
                  <a:gd name="T0" fmla="*/ 8 w 54"/>
                  <a:gd name="T1" fmla="*/ 39 h 49"/>
                  <a:gd name="T2" fmla="*/ 18 w 54"/>
                  <a:gd name="T3" fmla="*/ 45 h 49"/>
                  <a:gd name="T4" fmla="*/ 25 w 54"/>
                  <a:gd name="T5" fmla="*/ 48 h 49"/>
                  <a:gd name="T6" fmla="*/ 31 w 54"/>
                  <a:gd name="T7" fmla="*/ 49 h 49"/>
                  <a:gd name="T8" fmla="*/ 42 w 54"/>
                  <a:gd name="T9" fmla="*/ 46 h 49"/>
                  <a:gd name="T10" fmla="*/ 53 w 54"/>
                  <a:gd name="T11" fmla="*/ 32 h 49"/>
                  <a:gd name="T12" fmla="*/ 50 w 54"/>
                  <a:gd name="T13" fmla="*/ 14 h 49"/>
                  <a:gd name="T14" fmla="*/ 47 w 54"/>
                  <a:gd name="T15" fmla="*/ 10 h 49"/>
                  <a:gd name="T16" fmla="*/ 37 w 54"/>
                  <a:gd name="T17" fmla="*/ 4 h 49"/>
                  <a:gd name="T18" fmla="*/ 30 w 54"/>
                  <a:gd name="T19" fmla="*/ 1 h 49"/>
                  <a:gd name="T20" fmla="*/ 24 w 54"/>
                  <a:gd name="T21" fmla="*/ 0 h 49"/>
                  <a:gd name="T22" fmla="*/ 13 w 54"/>
                  <a:gd name="T23" fmla="*/ 4 h 49"/>
                  <a:gd name="T24" fmla="*/ 2 w 54"/>
                  <a:gd name="T25" fmla="*/ 17 h 49"/>
                  <a:gd name="T26" fmla="*/ 4 w 54"/>
                  <a:gd name="T27" fmla="*/ 35 h 49"/>
                  <a:gd name="T28" fmla="*/ 8 w 54"/>
                  <a:gd name="T29" fmla="*/ 3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4" h="49">
                    <a:moveTo>
                      <a:pt x="8" y="39"/>
                    </a:moveTo>
                    <a:cubicBezTo>
                      <a:pt x="11" y="42"/>
                      <a:pt x="14" y="44"/>
                      <a:pt x="18" y="45"/>
                    </a:cubicBezTo>
                    <a:cubicBezTo>
                      <a:pt x="20" y="46"/>
                      <a:pt x="22" y="47"/>
                      <a:pt x="25" y="48"/>
                    </a:cubicBezTo>
                    <a:cubicBezTo>
                      <a:pt x="27" y="48"/>
                      <a:pt x="29" y="48"/>
                      <a:pt x="31" y="49"/>
                    </a:cubicBezTo>
                    <a:cubicBezTo>
                      <a:pt x="35" y="49"/>
                      <a:pt x="39" y="48"/>
                      <a:pt x="42" y="46"/>
                    </a:cubicBezTo>
                    <a:cubicBezTo>
                      <a:pt x="47" y="43"/>
                      <a:pt x="51" y="38"/>
                      <a:pt x="53" y="32"/>
                    </a:cubicBezTo>
                    <a:cubicBezTo>
                      <a:pt x="54" y="26"/>
                      <a:pt x="53" y="20"/>
                      <a:pt x="50" y="14"/>
                    </a:cubicBezTo>
                    <a:cubicBezTo>
                      <a:pt x="47" y="10"/>
                      <a:pt x="47" y="10"/>
                      <a:pt x="47" y="10"/>
                    </a:cubicBezTo>
                    <a:cubicBezTo>
                      <a:pt x="44" y="7"/>
                      <a:pt x="41" y="5"/>
                      <a:pt x="37" y="4"/>
                    </a:cubicBezTo>
                    <a:cubicBezTo>
                      <a:pt x="35" y="3"/>
                      <a:pt x="32" y="2"/>
                      <a:pt x="30" y="1"/>
                    </a:cubicBezTo>
                    <a:cubicBezTo>
                      <a:pt x="28" y="1"/>
                      <a:pt x="26" y="1"/>
                      <a:pt x="24" y="0"/>
                    </a:cubicBezTo>
                    <a:cubicBezTo>
                      <a:pt x="20" y="0"/>
                      <a:pt x="16" y="2"/>
                      <a:pt x="13" y="4"/>
                    </a:cubicBezTo>
                    <a:cubicBezTo>
                      <a:pt x="7" y="7"/>
                      <a:pt x="4" y="12"/>
                      <a:pt x="2" y="17"/>
                    </a:cubicBezTo>
                    <a:cubicBezTo>
                      <a:pt x="0" y="23"/>
                      <a:pt x="1" y="30"/>
                      <a:pt x="4" y="35"/>
                    </a:cubicBezTo>
                    <a:lnTo>
                      <a:pt x="8" y="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45" name="Freeform 377">
                <a:extLst>
                  <a:ext uri="{FF2B5EF4-FFF2-40B4-BE49-F238E27FC236}">
                    <a16:creationId xmlns:a16="http://schemas.microsoft.com/office/drawing/2014/main" id="{3496AD06-9C5D-41E7-A6D3-FFC9B19E03A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001626" y="7427913"/>
                <a:ext cx="741363" cy="784225"/>
              </a:xfrm>
              <a:custGeom>
                <a:avLst/>
                <a:gdLst>
                  <a:gd name="T0" fmla="*/ 265 w 299"/>
                  <a:gd name="T1" fmla="*/ 117 h 317"/>
                  <a:gd name="T2" fmla="*/ 61 w 299"/>
                  <a:gd name="T3" fmla="*/ 6 h 317"/>
                  <a:gd name="T4" fmla="*/ 58 w 299"/>
                  <a:gd name="T5" fmla="*/ 5 h 317"/>
                  <a:gd name="T6" fmla="*/ 40 w 299"/>
                  <a:gd name="T7" fmla="*/ 0 h 317"/>
                  <a:gd name="T8" fmla="*/ 1 w 299"/>
                  <a:gd name="T9" fmla="*/ 49 h 317"/>
                  <a:gd name="T10" fmla="*/ 1 w 299"/>
                  <a:gd name="T11" fmla="*/ 265 h 317"/>
                  <a:gd name="T12" fmla="*/ 1 w 299"/>
                  <a:gd name="T13" fmla="*/ 268 h 317"/>
                  <a:gd name="T14" fmla="*/ 12 w 299"/>
                  <a:gd name="T15" fmla="*/ 307 h 317"/>
                  <a:gd name="T16" fmla="*/ 34 w 299"/>
                  <a:gd name="T17" fmla="*/ 317 h 317"/>
                  <a:gd name="T18" fmla="*/ 58 w 299"/>
                  <a:gd name="T19" fmla="*/ 310 h 317"/>
                  <a:gd name="T20" fmla="*/ 223 w 299"/>
                  <a:gd name="T21" fmla="*/ 220 h 317"/>
                  <a:gd name="T22" fmla="*/ 266 w 299"/>
                  <a:gd name="T23" fmla="*/ 196 h 317"/>
                  <a:gd name="T24" fmla="*/ 299 w 299"/>
                  <a:gd name="T25" fmla="*/ 157 h 317"/>
                  <a:gd name="T26" fmla="*/ 265 w 299"/>
                  <a:gd name="T27" fmla="*/ 117 h 317"/>
                  <a:gd name="T28" fmla="*/ 201 w 299"/>
                  <a:gd name="T29" fmla="*/ 180 h 317"/>
                  <a:gd name="T30" fmla="*/ 46 w 299"/>
                  <a:gd name="T31" fmla="*/ 264 h 317"/>
                  <a:gd name="T32" fmla="*/ 46 w 299"/>
                  <a:gd name="T33" fmla="*/ 50 h 317"/>
                  <a:gd name="T34" fmla="*/ 242 w 299"/>
                  <a:gd name="T35" fmla="*/ 157 h 317"/>
                  <a:gd name="T36" fmla="*/ 243 w 299"/>
                  <a:gd name="T37" fmla="*/ 157 h 317"/>
                  <a:gd name="T38" fmla="*/ 201 w 299"/>
                  <a:gd name="T39" fmla="*/ 180 h 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99" h="317">
                    <a:moveTo>
                      <a:pt x="265" y="117"/>
                    </a:moveTo>
                    <a:cubicBezTo>
                      <a:pt x="239" y="102"/>
                      <a:pt x="113" y="34"/>
                      <a:pt x="61" y="6"/>
                    </a:cubicBezTo>
                    <a:cubicBezTo>
                      <a:pt x="58" y="5"/>
                      <a:pt x="58" y="5"/>
                      <a:pt x="58" y="5"/>
                    </a:cubicBezTo>
                    <a:cubicBezTo>
                      <a:pt x="52" y="2"/>
                      <a:pt x="46" y="0"/>
                      <a:pt x="40" y="0"/>
                    </a:cubicBezTo>
                    <a:cubicBezTo>
                      <a:pt x="14" y="0"/>
                      <a:pt x="1" y="25"/>
                      <a:pt x="1" y="49"/>
                    </a:cubicBezTo>
                    <a:cubicBezTo>
                      <a:pt x="1" y="265"/>
                      <a:pt x="1" y="265"/>
                      <a:pt x="1" y="265"/>
                    </a:cubicBezTo>
                    <a:cubicBezTo>
                      <a:pt x="1" y="266"/>
                      <a:pt x="1" y="267"/>
                      <a:pt x="1" y="268"/>
                    </a:cubicBezTo>
                    <a:cubicBezTo>
                      <a:pt x="0" y="279"/>
                      <a:pt x="0" y="296"/>
                      <a:pt x="12" y="307"/>
                    </a:cubicBezTo>
                    <a:cubicBezTo>
                      <a:pt x="18" y="313"/>
                      <a:pt x="26" y="317"/>
                      <a:pt x="34" y="317"/>
                    </a:cubicBezTo>
                    <a:cubicBezTo>
                      <a:pt x="42" y="317"/>
                      <a:pt x="50" y="314"/>
                      <a:pt x="58" y="310"/>
                    </a:cubicBezTo>
                    <a:cubicBezTo>
                      <a:pt x="78" y="299"/>
                      <a:pt x="165" y="251"/>
                      <a:pt x="223" y="220"/>
                    </a:cubicBezTo>
                    <a:cubicBezTo>
                      <a:pt x="242" y="209"/>
                      <a:pt x="258" y="200"/>
                      <a:pt x="266" y="196"/>
                    </a:cubicBezTo>
                    <a:cubicBezTo>
                      <a:pt x="279" y="189"/>
                      <a:pt x="299" y="178"/>
                      <a:pt x="299" y="157"/>
                    </a:cubicBezTo>
                    <a:cubicBezTo>
                      <a:pt x="299" y="137"/>
                      <a:pt x="280" y="125"/>
                      <a:pt x="265" y="117"/>
                    </a:cubicBezTo>
                    <a:close/>
                    <a:moveTo>
                      <a:pt x="201" y="180"/>
                    </a:moveTo>
                    <a:cubicBezTo>
                      <a:pt x="150" y="207"/>
                      <a:pt x="76" y="248"/>
                      <a:pt x="46" y="264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102" y="80"/>
                      <a:pt x="218" y="143"/>
                      <a:pt x="242" y="157"/>
                    </a:cubicBezTo>
                    <a:cubicBezTo>
                      <a:pt x="242" y="157"/>
                      <a:pt x="243" y="157"/>
                      <a:pt x="243" y="157"/>
                    </a:cubicBezTo>
                    <a:cubicBezTo>
                      <a:pt x="235" y="161"/>
                      <a:pt x="220" y="169"/>
                      <a:pt x="201" y="1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46" name="Freeform 378">
                <a:extLst>
                  <a:ext uri="{FF2B5EF4-FFF2-40B4-BE49-F238E27FC236}">
                    <a16:creationId xmlns:a16="http://schemas.microsoft.com/office/drawing/2014/main" id="{073BFF87-8772-4F47-BD19-75ABA9C967E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949113" y="6892925"/>
                <a:ext cx="2590800" cy="1557338"/>
              </a:xfrm>
              <a:custGeom>
                <a:avLst/>
                <a:gdLst>
                  <a:gd name="T0" fmla="*/ 881 w 1046"/>
                  <a:gd name="T1" fmla="*/ 190 h 629"/>
                  <a:gd name="T2" fmla="*/ 834 w 1046"/>
                  <a:gd name="T3" fmla="*/ 99 h 629"/>
                  <a:gd name="T4" fmla="*/ 724 w 1046"/>
                  <a:gd name="T5" fmla="*/ 55 h 629"/>
                  <a:gd name="T6" fmla="*/ 647 w 1046"/>
                  <a:gd name="T7" fmla="*/ 75 h 629"/>
                  <a:gd name="T8" fmla="*/ 479 w 1046"/>
                  <a:gd name="T9" fmla="*/ 0 h 629"/>
                  <a:gd name="T10" fmla="*/ 326 w 1046"/>
                  <a:gd name="T11" fmla="*/ 60 h 629"/>
                  <a:gd name="T12" fmla="*/ 259 w 1046"/>
                  <a:gd name="T13" fmla="*/ 183 h 629"/>
                  <a:gd name="T14" fmla="*/ 224 w 1046"/>
                  <a:gd name="T15" fmla="*/ 180 h 629"/>
                  <a:gd name="T16" fmla="*/ 0 w 1046"/>
                  <a:gd name="T17" fmla="*/ 405 h 629"/>
                  <a:gd name="T18" fmla="*/ 224 w 1046"/>
                  <a:gd name="T19" fmla="*/ 629 h 629"/>
                  <a:gd name="T20" fmla="*/ 821 w 1046"/>
                  <a:gd name="T21" fmla="*/ 629 h 629"/>
                  <a:gd name="T22" fmla="*/ 980 w 1046"/>
                  <a:gd name="T23" fmla="*/ 564 h 629"/>
                  <a:gd name="T24" fmla="*/ 1046 w 1046"/>
                  <a:gd name="T25" fmla="*/ 406 h 629"/>
                  <a:gd name="T26" fmla="*/ 881 w 1046"/>
                  <a:gd name="T27" fmla="*/ 190 h 629"/>
                  <a:gd name="T28" fmla="*/ 821 w 1046"/>
                  <a:gd name="T29" fmla="*/ 583 h 629"/>
                  <a:gd name="T30" fmla="*/ 224 w 1046"/>
                  <a:gd name="T31" fmla="*/ 583 h 629"/>
                  <a:gd name="T32" fmla="*/ 46 w 1046"/>
                  <a:gd name="T33" fmla="*/ 405 h 629"/>
                  <a:gd name="T34" fmla="*/ 224 w 1046"/>
                  <a:gd name="T35" fmla="*/ 226 h 629"/>
                  <a:gd name="T36" fmla="*/ 272 w 1046"/>
                  <a:gd name="T37" fmla="*/ 232 h 629"/>
                  <a:gd name="T38" fmla="*/ 299 w 1046"/>
                  <a:gd name="T39" fmla="*/ 239 h 629"/>
                  <a:gd name="T40" fmla="*/ 301 w 1046"/>
                  <a:gd name="T41" fmla="*/ 212 h 629"/>
                  <a:gd name="T42" fmla="*/ 479 w 1046"/>
                  <a:gd name="T43" fmla="*/ 45 h 629"/>
                  <a:gd name="T44" fmla="*/ 623 w 1046"/>
                  <a:gd name="T45" fmla="*/ 117 h 629"/>
                  <a:gd name="T46" fmla="*/ 626 w 1046"/>
                  <a:gd name="T47" fmla="*/ 121 h 629"/>
                  <a:gd name="T48" fmla="*/ 646 w 1046"/>
                  <a:gd name="T49" fmla="*/ 131 h 629"/>
                  <a:gd name="T50" fmla="*/ 657 w 1046"/>
                  <a:gd name="T51" fmla="*/ 123 h 629"/>
                  <a:gd name="T52" fmla="*/ 724 w 1046"/>
                  <a:gd name="T53" fmla="*/ 100 h 629"/>
                  <a:gd name="T54" fmla="*/ 837 w 1046"/>
                  <a:gd name="T55" fmla="*/ 209 h 629"/>
                  <a:gd name="T56" fmla="*/ 838 w 1046"/>
                  <a:gd name="T57" fmla="*/ 227 h 629"/>
                  <a:gd name="T58" fmla="*/ 856 w 1046"/>
                  <a:gd name="T59" fmla="*/ 230 h 629"/>
                  <a:gd name="T60" fmla="*/ 1000 w 1046"/>
                  <a:gd name="T61" fmla="*/ 406 h 629"/>
                  <a:gd name="T62" fmla="*/ 821 w 1046"/>
                  <a:gd name="T63" fmla="*/ 583 h 6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046" h="629">
                    <a:moveTo>
                      <a:pt x="881" y="190"/>
                    </a:moveTo>
                    <a:cubicBezTo>
                      <a:pt x="876" y="155"/>
                      <a:pt x="860" y="124"/>
                      <a:pt x="834" y="99"/>
                    </a:cubicBezTo>
                    <a:cubicBezTo>
                      <a:pt x="805" y="70"/>
                      <a:pt x="766" y="55"/>
                      <a:pt x="724" y="55"/>
                    </a:cubicBezTo>
                    <a:cubicBezTo>
                      <a:pt x="697" y="55"/>
                      <a:pt x="671" y="62"/>
                      <a:pt x="647" y="75"/>
                    </a:cubicBezTo>
                    <a:cubicBezTo>
                      <a:pt x="604" y="27"/>
                      <a:pt x="544" y="0"/>
                      <a:pt x="479" y="0"/>
                    </a:cubicBezTo>
                    <a:cubicBezTo>
                      <a:pt x="422" y="0"/>
                      <a:pt x="368" y="21"/>
                      <a:pt x="326" y="60"/>
                    </a:cubicBezTo>
                    <a:cubicBezTo>
                      <a:pt x="291" y="93"/>
                      <a:pt x="267" y="136"/>
                      <a:pt x="259" y="183"/>
                    </a:cubicBezTo>
                    <a:cubicBezTo>
                      <a:pt x="247" y="181"/>
                      <a:pt x="236" y="180"/>
                      <a:pt x="224" y="180"/>
                    </a:cubicBezTo>
                    <a:cubicBezTo>
                      <a:pt x="101" y="180"/>
                      <a:pt x="0" y="281"/>
                      <a:pt x="0" y="405"/>
                    </a:cubicBezTo>
                    <a:cubicBezTo>
                      <a:pt x="0" y="528"/>
                      <a:pt x="101" y="629"/>
                      <a:pt x="224" y="629"/>
                    </a:cubicBezTo>
                    <a:cubicBezTo>
                      <a:pt x="821" y="629"/>
                      <a:pt x="821" y="629"/>
                      <a:pt x="821" y="629"/>
                    </a:cubicBezTo>
                    <a:cubicBezTo>
                      <a:pt x="881" y="629"/>
                      <a:pt x="938" y="606"/>
                      <a:pt x="980" y="564"/>
                    </a:cubicBezTo>
                    <a:cubicBezTo>
                      <a:pt x="1023" y="522"/>
                      <a:pt x="1046" y="466"/>
                      <a:pt x="1046" y="406"/>
                    </a:cubicBezTo>
                    <a:cubicBezTo>
                      <a:pt x="1046" y="305"/>
                      <a:pt x="978" y="216"/>
                      <a:pt x="881" y="190"/>
                    </a:cubicBezTo>
                    <a:close/>
                    <a:moveTo>
                      <a:pt x="821" y="583"/>
                    </a:moveTo>
                    <a:cubicBezTo>
                      <a:pt x="224" y="583"/>
                      <a:pt x="224" y="583"/>
                      <a:pt x="224" y="583"/>
                    </a:cubicBezTo>
                    <a:cubicBezTo>
                      <a:pt x="126" y="583"/>
                      <a:pt x="46" y="503"/>
                      <a:pt x="46" y="405"/>
                    </a:cubicBezTo>
                    <a:cubicBezTo>
                      <a:pt x="46" y="306"/>
                      <a:pt x="126" y="226"/>
                      <a:pt x="224" y="226"/>
                    </a:cubicBezTo>
                    <a:cubicBezTo>
                      <a:pt x="241" y="226"/>
                      <a:pt x="257" y="228"/>
                      <a:pt x="272" y="232"/>
                    </a:cubicBezTo>
                    <a:cubicBezTo>
                      <a:pt x="299" y="239"/>
                      <a:pt x="299" y="239"/>
                      <a:pt x="299" y="239"/>
                    </a:cubicBezTo>
                    <a:cubicBezTo>
                      <a:pt x="301" y="212"/>
                      <a:pt x="301" y="212"/>
                      <a:pt x="301" y="212"/>
                    </a:cubicBezTo>
                    <a:cubicBezTo>
                      <a:pt x="307" y="118"/>
                      <a:pt x="386" y="45"/>
                      <a:pt x="479" y="45"/>
                    </a:cubicBezTo>
                    <a:cubicBezTo>
                      <a:pt x="536" y="45"/>
                      <a:pt x="588" y="71"/>
                      <a:pt x="623" y="117"/>
                    </a:cubicBezTo>
                    <a:cubicBezTo>
                      <a:pt x="626" y="121"/>
                      <a:pt x="626" y="121"/>
                      <a:pt x="626" y="121"/>
                    </a:cubicBezTo>
                    <a:cubicBezTo>
                      <a:pt x="646" y="131"/>
                      <a:pt x="646" y="131"/>
                      <a:pt x="646" y="131"/>
                    </a:cubicBezTo>
                    <a:cubicBezTo>
                      <a:pt x="657" y="123"/>
                      <a:pt x="657" y="123"/>
                      <a:pt x="657" y="123"/>
                    </a:cubicBezTo>
                    <a:cubicBezTo>
                      <a:pt x="677" y="108"/>
                      <a:pt x="700" y="100"/>
                      <a:pt x="724" y="100"/>
                    </a:cubicBezTo>
                    <a:cubicBezTo>
                      <a:pt x="785" y="100"/>
                      <a:pt x="835" y="148"/>
                      <a:pt x="837" y="209"/>
                    </a:cubicBezTo>
                    <a:cubicBezTo>
                      <a:pt x="838" y="227"/>
                      <a:pt x="838" y="227"/>
                      <a:pt x="838" y="227"/>
                    </a:cubicBezTo>
                    <a:cubicBezTo>
                      <a:pt x="856" y="230"/>
                      <a:pt x="856" y="230"/>
                      <a:pt x="856" y="230"/>
                    </a:cubicBezTo>
                    <a:cubicBezTo>
                      <a:pt x="939" y="247"/>
                      <a:pt x="1000" y="321"/>
                      <a:pt x="1000" y="406"/>
                    </a:cubicBezTo>
                    <a:cubicBezTo>
                      <a:pt x="1000" y="504"/>
                      <a:pt x="920" y="583"/>
                      <a:pt x="821" y="58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47" name="Freeform 379">
                <a:extLst>
                  <a:ext uri="{FF2B5EF4-FFF2-40B4-BE49-F238E27FC236}">
                    <a16:creationId xmlns:a16="http://schemas.microsoft.com/office/drawing/2014/main" id="{EC7134A7-452D-4047-AD57-15253BF757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76301" y="7186613"/>
                <a:ext cx="290513" cy="173038"/>
              </a:xfrm>
              <a:custGeom>
                <a:avLst/>
                <a:gdLst>
                  <a:gd name="T0" fmla="*/ 89 w 117"/>
                  <a:gd name="T1" fmla="*/ 8 h 70"/>
                  <a:gd name="T2" fmla="*/ 10 w 117"/>
                  <a:gd name="T3" fmla="*/ 29 h 70"/>
                  <a:gd name="T4" fmla="*/ 10 w 117"/>
                  <a:gd name="T5" fmla="*/ 61 h 70"/>
                  <a:gd name="T6" fmla="*/ 42 w 117"/>
                  <a:gd name="T7" fmla="*/ 61 h 70"/>
                  <a:gd name="T8" fmla="*/ 76 w 117"/>
                  <a:gd name="T9" fmla="*/ 52 h 70"/>
                  <a:gd name="T10" fmla="*/ 89 w 117"/>
                  <a:gd name="T11" fmla="*/ 8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7" h="70">
                    <a:moveTo>
                      <a:pt x="89" y="8"/>
                    </a:moveTo>
                    <a:cubicBezTo>
                      <a:pt x="59" y="0"/>
                      <a:pt x="32" y="10"/>
                      <a:pt x="10" y="29"/>
                    </a:cubicBezTo>
                    <a:cubicBezTo>
                      <a:pt x="0" y="36"/>
                      <a:pt x="1" y="53"/>
                      <a:pt x="10" y="61"/>
                    </a:cubicBezTo>
                    <a:cubicBezTo>
                      <a:pt x="19" y="70"/>
                      <a:pt x="32" y="69"/>
                      <a:pt x="42" y="61"/>
                    </a:cubicBezTo>
                    <a:cubicBezTo>
                      <a:pt x="52" y="52"/>
                      <a:pt x="64" y="49"/>
                      <a:pt x="76" y="52"/>
                    </a:cubicBezTo>
                    <a:cubicBezTo>
                      <a:pt x="105" y="60"/>
                      <a:pt x="117" y="16"/>
                      <a:pt x="8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</p:grp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D25FD4C3-1C45-4425-851F-70CC8D43086D}"/>
                </a:ext>
              </a:extLst>
            </p:cNvPr>
            <p:cNvSpPr/>
            <p:nvPr/>
          </p:nvSpPr>
          <p:spPr>
            <a:xfrm>
              <a:off x="10048447" y="6016359"/>
              <a:ext cx="2211211" cy="5637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Garamond" panose="02020404030301010803" pitchFamily="18" charset="0"/>
                  <a:ea typeface="Roboto Condensed" panose="02000000000000000000" pitchFamily="2" charset="0"/>
                  <a:cs typeface="Segoe UI" panose="020B0502040204020203" pitchFamily="34" charset="0"/>
                </a:rPr>
                <a:t>Project #4</a:t>
              </a: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4FB202D7-8657-427C-A404-5330F71AD8A6}"/>
              </a:ext>
            </a:extLst>
          </p:cNvPr>
          <p:cNvGrpSpPr/>
          <p:nvPr/>
        </p:nvGrpSpPr>
        <p:grpSpPr>
          <a:xfrm>
            <a:off x="8010612" y="3612410"/>
            <a:ext cx="1684705" cy="2461307"/>
            <a:chOff x="12654072" y="4713202"/>
            <a:chExt cx="2571725" cy="3757217"/>
          </a:xfrm>
        </p:grpSpPr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886B382E-CFA0-4B0D-A8A4-9382821E7322}"/>
                </a:ext>
              </a:extLst>
            </p:cNvPr>
            <p:cNvSpPr/>
            <p:nvPr/>
          </p:nvSpPr>
          <p:spPr>
            <a:xfrm>
              <a:off x="12654072" y="4713202"/>
              <a:ext cx="2571725" cy="3757217"/>
            </a:xfrm>
            <a:prstGeom prst="roundRect">
              <a:avLst>
                <a:gd name="adj" fmla="val 5326"/>
              </a:avLst>
            </a:prstGeom>
            <a:solidFill>
              <a:schemeClr val="accent5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00"/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B4B1186A-B4EF-4B47-A46A-B26CF5700FA7}"/>
                </a:ext>
              </a:extLst>
            </p:cNvPr>
            <p:cNvGrpSpPr/>
            <p:nvPr/>
          </p:nvGrpSpPr>
          <p:grpSpPr>
            <a:xfrm>
              <a:off x="13493814" y="5087396"/>
              <a:ext cx="892240" cy="832830"/>
              <a:chOff x="13796963" y="6624638"/>
              <a:chExt cx="2574925" cy="2403475"/>
            </a:xfrm>
            <a:solidFill>
              <a:schemeClr val="bg1"/>
            </a:solidFill>
          </p:grpSpPr>
          <p:sp>
            <p:nvSpPr>
              <p:cNvPr id="52" name="Freeform 390">
                <a:extLst>
                  <a:ext uri="{FF2B5EF4-FFF2-40B4-BE49-F238E27FC236}">
                    <a16:creationId xmlns:a16="http://schemas.microsoft.com/office/drawing/2014/main" id="{CA015071-B045-4795-ACEE-E17C09F49B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55788" y="7673976"/>
                <a:ext cx="671513" cy="111125"/>
              </a:xfrm>
              <a:custGeom>
                <a:avLst/>
                <a:gdLst>
                  <a:gd name="T0" fmla="*/ 242 w 271"/>
                  <a:gd name="T1" fmla="*/ 0 h 45"/>
                  <a:gd name="T2" fmla="*/ 29 w 271"/>
                  <a:gd name="T3" fmla="*/ 0 h 45"/>
                  <a:gd name="T4" fmla="*/ 29 w 271"/>
                  <a:gd name="T5" fmla="*/ 45 h 45"/>
                  <a:gd name="T6" fmla="*/ 242 w 271"/>
                  <a:gd name="T7" fmla="*/ 45 h 45"/>
                  <a:gd name="T8" fmla="*/ 242 w 271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1" h="45">
                    <a:moveTo>
                      <a:pt x="242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0" y="0"/>
                      <a:pt x="0" y="45"/>
                      <a:pt x="29" y="45"/>
                    </a:cubicBezTo>
                    <a:cubicBezTo>
                      <a:pt x="242" y="45"/>
                      <a:pt x="242" y="45"/>
                      <a:pt x="242" y="45"/>
                    </a:cubicBezTo>
                    <a:cubicBezTo>
                      <a:pt x="271" y="45"/>
                      <a:pt x="271" y="0"/>
                      <a:pt x="24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53" name="Freeform 391">
                <a:extLst>
                  <a:ext uri="{FF2B5EF4-FFF2-40B4-BE49-F238E27FC236}">
                    <a16:creationId xmlns:a16="http://schemas.microsoft.com/office/drawing/2014/main" id="{C747D502-0D90-473A-8553-592E504FAFE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4038263" y="7659688"/>
                <a:ext cx="455613" cy="373063"/>
              </a:xfrm>
              <a:custGeom>
                <a:avLst/>
                <a:gdLst>
                  <a:gd name="T0" fmla="*/ 161 w 184"/>
                  <a:gd name="T1" fmla="*/ 0 h 151"/>
                  <a:gd name="T2" fmla="*/ 23 w 184"/>
                  <a:gd name="T3" fmla="*/ 0 h 151"/>
                  <a:gd name="T4" fmla="*/ 0 w 184"/>
                  <a:gd name="T5" fmla="*/ 23 h 151"/>
                  <a:gd name="T6" fmla="*/ 0 w 184"/>
                  <a:gd name="T7" fmla="*/ 128 h 151"/>
                  <a:gd name="T8" fmla="*/ 23 w 184"/>
                  <a:gd name="T9" fmla="*/ 151 h 151"/>
                  <a:gd name="T10" fmla="*/ 161 w 184"/>
                  <a:gd name="T11" fmla="*/ 151 h 151"/>
                  <a:gd name="T12" fmla="*/ 177 w 184"/>
                  <a:gd name="T13" fmla="*/ 144 h 151"/>
                  <a:gd name="T14" fmla="*/ 184 w 184"/>
                  <a:gd name="T15" fmla="*/ 128 h 151"/>
                  <a:gd name="T16" fmla="*/ 184 w 184"/>
                  <a:gd name="T17" fmla="*/ 23 h 151"/>
                  <a:gd name="T18" fmla="*/ 161 w 184"/>
                  <a:gd name="T19" fmla="*/ 0 h 151"/>
                  <a:gd name="T20" fmla="*/ 138 w 184"/>
                  <a:gd name="T21" fmla="*/ 105 h 151"/>
                  <a:gd name="T22" fmla="*/ 45 w 184"/>
                  <a:gd name="T23" fmla="*/ 105 h 151"/>
                  <a:gd name="T24" fmla="*/ 45 w 184"/>
                  <a:gd name="T25" fmla="*/ 46 h 151"/>
                  <a:gd name="T26" fmla="*/ 138 w 184"/>
                  <a:gd name="T27" fmla="*/ 46 h 151"/>
                  <a:gd name="T28" fmla="*/ 138 w 184"/>
                  <a:gd name="T29" fmla="*/ 10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4" h="151">
                    <a:moveTo>
                      <a:pt x="161" y="0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1"/>
                      <a:pt x="0" y="23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40"/>
                      <a:pt x="10" y="151"/>
                      <a:pt x="23" y="151"/>
                    </a:cubicBezTo>
                    <a:cubicBezTo>
                      <a:pt x="161" y="151"/>
                      <a:pt x="161" y="151"/>
                      <a:pt x="161" y="151"/>
                    </a:cubicBezTo>
                    <a:cubicBezTo>
                      <a:pt x="168" y="151"/>
                      <a:pt x="173" y="148"/>
                      <a:pt x="177" y="144"/>
                    </a:cubicBezTo>
                    <a:cubicBezTo>
                      <a:pt x="181" y="140"/>
                      <a:pt x="184" y="135"/>
                      <a:pt x="184" y="128"/>
                    </a:cubicBezTo>
                    <a:cubicBezTo>
                      <a:pt x="184" y="23"/>
                      <a:pt x="184" y="23"/>
                      <a:pt x="184" y="23"/>
                    </a:cubicBezTo>
                    <a:cubicBezTo>
                      <a:pt x="184" y="11"/>
                      <a:pt x="173" y="0"/>
                      <a:pt x="161" y="0"/>
                    </a:cubicBezTo>
                    <a:close/>
                    <a:moveTo>
                      <a:pt x="138" y="105"/>
                    </a:moveTo>
                    <a:cubicBezTo>
                      <a:pt x="45" y="105"/>
                      <a:pt x="45" y="105"/>
                      <a:pt x="45" y="105"/>
                    </a:cubicBezTo>
                    <a:cubicBezTo>
                      <a:pt x="45" y="46"/>
                      <a:pt x="45" y="46"/>
                      <a:pt x="45" y="46"/>
                    </a:cubicBezTo>
                    <a:cubicBezTo>
                      <a:pt x="138" y="46"/>
                      <a:pt x="138" y="46"/>
                      <a:pt x="138" y="46"/>
                    </a:cubicBezTo>
                    <a:lnTo>
                      <a:pt x="138" y="10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54" name="Freeform 392">
                <a:extLst>
                  <a:ext uri="{FF2B5EF4-FFF2-40B4-BE49-F238E27FC236}">
                    <a16:creationId xmlns:a16="http://schemas.microsoft.com/office/drawing/2014/main" id="{3C15066D-012A-482E-A0F9-23E9B5F235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87476" y="6897688"/>
                <a:ext cx="392113" cy="442913"/>
              </a:xfrm>
              <a:custGeom>
                <a:avLst/>
                <a:gdLst>
                  <a:gd name="T0" fmla="*/ 46 w 158"/>
                  <a:gd name="T1" fmla="*/ 149 h 179"/>
                  <a:gd name="T2" fmla="*/ 46 w 158"/>
                  <a:gd name="T3" fmla="*/ 87 h 179"/>
                  <a:gd name="T4" fmla="*/ 120 w 158"/>
                  <a:gd name="T5" fmla="*/ 165 h 179"/>
                  <a:gd name="T6" fmla="*/ 158 w 158"/>
                  <a:gd name="T7" fmla="*/ 149 h 179"/>
                  <a:gd name="T8" fmla="*/ 158 w 158"/>
                  <a:gd name="T9" fmla="*/ 30 h 179"/>
                  <a:gd name="T10" fmla="*/ 113 w 158"/>
                  <a:gd name="T11" fmla="*/ 30 h 179"/>
                  <a:gd name="T12" fmla="*/ 113 w 158"/>
                  <a:gd name="T13" fmla="*/ 92 h 179"/>
                  <a:gd name="T14" fmla="*/ 39 w 158"/>
                  <a:gd name="T15" fmla="*/ 14 h 179"/>
                  <a:gd name="T16" fmla="*/ 0 w 158"/>
                  <a:gd name="T17" fmla="*/ 30 h 179"/>
                  <a:gd name="T18" fmla="*/ 0 w 158"/>
                  <a:gd name="T19" fmla="*/ 149 h 179"/>
                  <a:gd name="T20" fmla="*/ 46 w 158"/>
                  <a:gd name="T21" fmla="*/ 14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8" h="179">
                    <a:moveTo>
                      <a:pt x="46" y="149"/>
                    </a:moveTo>
                    <a:cubicBezTo>
                      <a:pt x="46" y="87"/>
                      <a:pt x="46" y="87"/>
                      <a:pt x="46" y="87"/>
                    </a:cubicBezTo>
                    <a:cubicBezTo>
                      <a:pt x="70" y="113"/>
                      <a:pt x="95" y="139"/>
                      <a:pt x="120" y="165"/>
                    </a:cubicBezTo>
                    <a:cubicBezTo>
                      <a:pt x="133" y="179"/>
                      <a:pt x="158" y="168"/>
                      <a:pt x="158" y="149"/>
                    </a:cubicBezTo>
                    <a:cubicBezTo>
                      <a:pt x="158" y="30"/>
                      <a:pt x="158" y="30"/>
                      <a:pt x="158" y="30"/>
                    </a:cubicBezTo>
                    <a:cubicBezTo>
                      <a:pt x="158" y="1"/>
                      <a:pt x="113" y="1"/>
                      <a:pt x="113" y="30"/>
                    </a:cubicBezTo>
                    <a:cubicBezTo>
                      <a:pt x="113" y="92"/>
                      <a:pt x="113" y="92"/>
                      <a:pt x="113" y="92"/>
                    </a:cubicBezTo>
                    <a:cubicBezTo>
                      <a:pt x="88" y="66"/>
                      <a:pt x="64" y="40"/>
                      <a:pt x="39" y="14"/>
                    </a:cubicBezTo>
                    <a:cubicBezTo>
                      <a:pt x="25" y="0"/>
                      <a:pt x="0" y="11"/>
                      <a:pt x="0" y="30"/>
                    </a:cubicBezTo>
                    <a:cubicBezTo>
                      <a:pt x="0" y="149"/>
                      <a:pt x="0" y="149"/>
                      <a:pt x="0" y="149"/>
                    </a:cubicBezTo>
                    <a:cubicBezTo>
                      <a:pt x="0" y="178"/>
                      <a:pt x="46" y="178"/>
                      <a:pt x="46" y="1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55" name="Freeform 393">
                <a:extLst>
                  <a:ext uri="{FF2B5EF4-FFF2-40B4-BE49-F238E27FC236}">
                    <a16:creationId xmlns:a16="http://schemas.microsoft.com/office/drawing/2014/main" id="{4781A86D-784A-4771-9928-5A2F2C4600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08101" y="7434263"/>
                <a:ext cx="1903413" cy="111125"/>
              </a:xfrm>
              <a:custGeom>
                <a:avLst/>
                <a:gdLst>
                  <a:gd name="T0" fmla="*/ 30 w 768"/>
                  <a:gd name="T1" fmla="*/ 45 h 45"/>
                  <a:gd name="T2" fmla="*/ 739 w 768"/>
                  <a:gd name="T3" fmla="*/ 45 h 45"/>
                  <a:gd name="T4" fmla="*/ 739 w 768"/>
                  <a:gd name="T5" fmla="*/ 0 h 45"/>
                  <a:gd name="T6" fmla="*/ 30 w 768"/>
                  <a:gd name="T7" fmla="*/ 0 h 45"/>
                  <a:gd name="T8" fmla="*/ 30 w 768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8" h="45">
                    <a:moveTo>
                      <a:pt x="30" y="45"/>
                    </a:moveTo>
                    <a:cubicBezTo>
                      <a:pt x="739" y="45"/>
                      <a:pt x="739" y="45"/>
                      <a:pt x="739" y="45"/>
                    </a:cubicBezTo>
                    <a:cubicBezTo>
                      <a:pt x="768" y="45"/>
                      <a:pt x="768" y="0"/>
                      <a:pt x="739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0"/>
                      <a:pt x="0" y="45"/>
                      <a:pt x="3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56" name="Freeform 394">
                <a:extLst>
                  <a:ext uri="{FF2B5EF4-FFF2-40B4-BE49-F238E27FC236}">
                    <a16:creationId xmlns:a16="http://schemas.microsoft.com/office/drawing/2014/main" id="{CBA37949-C261-405B-8EFB-F83BAC5D5D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33688" y="6888163"/>
                <a:ext cx="330200" cy="449263"/>
              </a:xfrm>
              <a:custGeom>
                <a:avLst/>
                <a:gdLst>
                  <a:gd name="T0" fmla="*/ 82 w 133"/>
                  <a:gd name="T1" fmla="*/ 125 h 182"/>
                  <a:gd name="T2" fmla="*/ 79 w 133"/>
                  <a:gd name="T3" fmla="*/ 127 h 182"/>
                  <a:gd name="T4" fmla="*/ 77 w 133"/>
                  <a:gd name="T5" fmla="*/ 128 h 182"/>
                  <a:gd name="T6" fmla="*/ 72 w 133"/>
                  <a:gd name="T7" fmla="*/ 129 h 182"/>
                  <a:gd name="T8" fmla="*/ 69 w 133"/>
                  <a:gd name="T9" fmla="*/ 130 h 182"/>
                  <a:gd name="T10" fmla="*/ 66 w 133"/>
                  <a:gd name="T11" fmla="*/ 130 h 182"/>
                  <a:gd name="T12" fmla="*/ 59 w 133"/>
                  <a:gd name="T13" fmla="*/ 130 h 182"/>
                  <a:gd name="T14" fmla="*/ 38 w 133"/>
                  <a:gd name="T15" fmla="*/ 120 h 182"/>
                  <a:gd name="T16" fmla="*/ 7 w 133"/>
                  <a:gd name="T17" fmla="*/ 128 h 182"/>
                  <a:gd name="T18" fmla="*/ 15 w 133"/>
                  <a:gd name="T19" fmla="*/ 159 h 182"/>
                  <a:gd name="T20" fmla="*/ 107 w 133"/>
                  <a:gd name="T21" fmla="*/ 163 h 182"/>
                  <a:gd name="T22" fmla="*/ 114 w 133"/>
                  <a:gd name="T23" fmla="*/ 90 h 182"/>
                  <a:gd name="T24" fmla="*/ 71 w 133"/>
                  <a:gd name="T25" fmla="*/ 67 h 182"/>
                  <a:gd name="T26" fmla="*/ 54 w 133"/>
                  <a:gd name="T27" fmla="*/ 59 h 182"/>
                  <a:gd name="T28" fmla="*/ 53 w 133"/>
                  <a:gd name="T29" fmla="*/ 58 h 182"/>
                  <a:gd name="T30" fmla="*/ 52 w 133"/>
                  <a:gd name="T31" fmla="*/ 57 h 182"/>
                  <a:gd name="T32" fmla="*/ 53 w 133"/>
                  <a:gd name="T33" fmla="*/ 56 h 182"/>
                  <a:gd name="T34" fmla="*/ 55 w 133"/>
                  <a:gd name="T35" fmla="*/ 54 h 182"/>
                  <a:gd name="T36" fmla="*/ 59 w 133"/>
                  <a:gd name="T37" fmla="*/ 53 h 182"/>
                  <a:gd name="T38" fmla="*/ 74 w 133"/>
                  <a:gd name="T39" fmla="*/ 52 h 182"/>
                  <a:gd name="T40" fmla="*/ 76 w 133"/>
                  <a:gd name="T41" fmla="*/ 52 h 182"/>
                  <a:gd name="T42" fmla="*/ 81 w 133"/>
                  <a:gd name="T43" fmla="*/ 54 h 182"/>
                  <a:gd name="T44" fmla="*/ 90 w 133"/>
                  <a:gd name="T45" fmla="*/ 59 h 182"/>
                  <a:gd name="T46" fmla="*/ 121 w 133"/>
                  <a:gd name="T47" fmla="*/ 51 h 182"/>
                  <a:gd name="T48" fmla="*/ 113 w 133"/>
                  <a:gd name="T49" fmla="*/ 20 h 182"/>
                  <a:gd name="T50" fmla="*/ 22 w 133"/>
                  <a:gd name="T51" fmla="*/ 22 h 182"/>
                  <a:gd name="T52" fmla="*/ 5 w 133"/>
                  <a:gd name="T53" fmla="*/ 57 h 182"/>
                  <a:gd name="T54" fmla="*/ 29 w 133"/>
                  <a:gd name="T55" fmla="*/ 97 h 182"/>
                  <a:gd name="T56" fmla="*/ 72 w 133"/>
                  <a:gd name="T57" fmla="*/ 115 h 182"/>
                  <a:gd name="T58" fmla="*/ 81 w 133"/>
                  <a:gd name="T59" fmla="*/ 120 h 182"/>
                  <a:gd name="T60" fmla="*/ 82 w 133"/>
                  <a:gd name="T61" fmla="*/ 122 h 182"/>
                  <a:gd name="T62" fmla="*/ 82 w 133"/>
                  <a:gd name="T63" fmla="*/ 122 h 182"/>
                  <a:gd name="T64" fmla="*/ 82 w 133"/>
                  <a:gd name="T65" fmla="*/ 122 h 182"/>
                  <a:gd name="T66" fmla="*/ 82 w 133"/>
                  <a:gd name="T67" fmla="*/ 123 h 182"/>
                  <a:gd name="T68" fmla="*/ 82 w 133"/>
                  <a:gd name="T69" fmla="*/ 125 h 182"/>
                  <a:gd name="T70" fmla="*/ 82 w 133"/>
                  <a:gd name="T71" fmla="*/ 125 h 182"/>
                  <a:gd name="T72" fmla="*/ 82 w 133"/>
                  <a:gd name="T73" fmla="*/ 125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3" h="182">
                    <a:moveTo>
                      <a:pt x="82" y="125"/>
                    </a:moveTo>
                    <a:cubicBezTo>
                      <a:pt x="81" y="126"/>
                      <a:pt x="80" y="127"/>
                      <a:pt x="79" y="127"/>
                    </a:cubicBezTo>
                    <a:cubicBezTo>
                      <a:pt x="78" y="127"/>
                      <a:pt x="78" y="128"/>
                      <a:pt x="77" y="128"/>
                    </a:cubicBezTo>
                    <a:cubicBezTo>
                      <a:pt x="75" y="128"/>
                      <a:pt x="74" y="129"/>
                      <a:pt x="72" y="129"/>
                    </a:cubicBezTo>
                    <a:cubicBezTo>
                      <a:pt x="70" y="130"/>
                      <a:pt x="69" y="130"/>
                      <a:pt x="69" y="130"/>
                    </a:cubicBezTo>
                    <a:cubicBezTo>
                      <a:pt x="68" y="130"/>
                      <a:pt x="67" y="130"/>
                      <a:pt x="66" y="130"/>
                    </a:cubicBezTo>
                    <a:cubicBezTo>
                      <a:pt x="62" y="130"/>
                      <a:pt x="62" y="130"/>
                      <a:pt x="59" y="130"/>
                    </a:cubicBezTo>
                    <a:cubicBezTo>
                      <a:pt x="51" y="128"/>
                      <a:pt x="44" y="125"/>
                      <a:pt x="38" y="120"/>
                    </a:cubicBezTo>
                    <a:cubicBezTo>
                      <a:pt x="28" y="112"/>
                      <a:pt x="13" y="118"/>
                      <a:pt x="7" y="128"/>
                    </a:cubicBezTo>
                    <a:cubicBezTo>
                      <a:pt x="0" y="139"/>
                      <a:pt x="5" y="151"/>
                      <a:pt x="15" y="159"/>
                    </a:cubicBezTo>
                    <a:cubicBezTo>
                      <a:pt x="41" y="178"/>
                      <a:pt x="80" y="182"/>
                      <a:pt x="107" y="163"/>
                    </a:cubicBezTo>
                    <a:cubicBezTo>
                      <a:pt x="133" y="145"/>
                      <a:pt x="133" y="113"/>
                      <a:pt x="114" y="90"/>
                    </a:cubicBezTo>
                    <a:cubicBezTo>
                      <a:pt x="104" y="77"/>
                      <a:pt x="86" y="72"/>
                      <a:pt x="71" y="67"/>
                    </a:cubicBezTo>
                    <a:cubicBezTo>
                      <a:pt x="65" y="65"/>
                      <a:pt x="60" y="62"/>
                      <a:pt x="54" y="59"/>
                    </a:cubicBezTo>
                    <a:cubicBezTo>
                      <a:pt x="54" y="59"/>
                      <a:pt x="53" y="58"/>
                      <a:pt x="53" y="58"/>
                    </a:cubicBezTo>
                    <a:cubicBezTo>
                      <a:pt x="53" y="58"/>
                      <a:pt x="52" y="57"/>
                      <a:pt x="52" y="57"/>
                    </a:cubicBezTo>
                    <a:cubicBezTo>
                      <a:pt x="52" y="56"/>
                      <a:pt x="52" y="56"/>
                      <a:pt x="53" y="56"/>
                    </a:cubicBezTo>
                    <a:cubicBezTo>
                      <a:pt x="53" y="55"/>
                      <a:pt x="54" y="55"/>
                      <a:pt x="55" y="54"/>
                    </a:cubicBezTo>
                    <a:cubicBezTo>
                      <a:pt x="54" y="55"/>
                      <a:pt x="59" y="53"/>
                      <a:pt x="59" y="53"/>
                    </a:cubicBezTo>
                    <a:cubicBezTo>
                      <a:pt x="66" y="51"/>
                      <a:pt x="67" y="51"/>
                      <a:pt x="74" y="52"/>
                    </a:cubicBezTo>
                    <a:cubicBezTo>
                      <a:pt x="73" y="52"/>
                      <a:pt x="74" y="52"/>
                      <a:pt x="76" y="52"/>
                    </a:cubicBezTo>
                    <a:cubicBezTo>
                      <a:pt x="78" y="52"/>
                      <a:pt x="80" y="53"/>
                      <a:pt x="81" y="54"/>
                    </a:cubicBezTo>
                    <a:cubicBezTo>
                      <a:pt x="83" y="54"/>
                      <a:pt x="88" y="57"/>
                      <a:pt x="90" y="59"/>
                    </a:cubicBezTo>
                    <a:cubicBezTo>
                      <a:pt x="100" y="67"/>
                      <a:pt x="116" y="61"/>
                      <a:pt x="121" y="51"/>
                    </a:cubicBezTo>
                    <a:cubicBezTo>
                      <a:pt x="128" y="40"/>
                      <a:pt x="123" y="27"/>
                      <a:pt x="113" y="20"/>
                    </a:cubicBezTo>
                    <a:cubicBezTo>
                      <a:pt x="86" y="0"/>
                      <a:pt x="48" y="2"/>
                      <a:pt x="22" y="22"/>
                    </a:cubicBezTo>
                    <a:cubicBezTo>
                      <a:pt x="11" y="31"/>
                      <a:pt x="4" y="43"/>
                      <a:pt x="5" y="57"/>
                    </a:cubicBezTo>
                    <a:cubicBezTo>
                      <a:pt x="6" y="74"/>
                      <a:pt x="16" y="87"/>
                      <a:pt x="29" y="97"/>
                    </a:cubicBezTo>
                    <a:cubicBezTo>
                      <a:pt x="42" y="106"/>
                      <a:pt x="58" y="109"/>
                      <a:pt x="72" y="115"/>
                    </a:cubicBezTo>
                    <a:cubicBezTo>
                      <a:pt x="75" y="116"/>
                      <a:pt x="78" y="118"/>
                      <a:pt x="81" y="120"/>
                    </a:cubicBezTo>
                    <a:cubicBezTo>
                      <a:pt x="77" y="118"/>
                      <a:pt x="81" y="122"/>
                      <a:pt x="82" y="122"/>
                    </a:cubicBezTo>
                    <a:cubicBezTo>
                      <a:pt x="82" y="122"/>
                      <a:pt x="82" y="122"/>
                      <a:pt x="82" y="122"/>
                    </a:cubicBezTo>
                    <a:cubicBezTo>
                      <a:pt x="82" y="122"/>
                      <a:pt x="82" y="122"/>
                      <a:pt x="82" y="122"/>
                    </a:cubicBezTo>
                    <a:cubicBezTo>
                      <a:pt x="82" y="123"/>
                      <a:pt x="82" y="123"/>
                      <a:pt x="82" y="123"/>
                    </a:cubicBezTo>
                    <a:cubicBezTo>
                      <a:pt x="82" y="124"/>
                      <a:pt x="82" y="124"/>
                      <a:pt x="82" y="125"/>
                    </a:cubicBezTo>
                    <a:cubicBezTo>
                      <a:pt x="82" y="125"/>
                      <a:pt x="82" y="125"/>
                      <a:pt x="82" y="125"/>
                    </a:cubicBezTo>
                    <a:cubicBezTo>
                      <a:pt x="82" y="125"/>
                      <a:pt x="82" y="125"/>
                      <a:pt x="82" y="1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57" name="Freeform 395">
                <a:extLst>
                  <a:ext uri="{FF2B5EF4-FFF2-40B4-BE49-F238E27FC236}">
                    <a16:creationId xmlns:a16="http://schemas.microsoft.com/office/drawing/2014/main" id="{B0F293AA-2BB7-4939-8F19-AC8E9CD804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796963" y="6624638"/>
                <a:ext cx="2574925" cy="2403475"/>
              </a:xfrm>
              <a:custGeom>
                <a:avLst/>
                <a:gdLst>
                  <a:gd name="T0" fmla="*/ 48 w 1039"/>
                  <a:gd name="T1" fmla="*/ 0 h 971"/>
                  <a:gd name="T2" fmla="*/ 486 w 1039"/>
                  <a:gd name="T3" fmla="*/ 752 h 971"/>
                  <a:gd name="T4" fmla="*/ 1039 w 1039"/>
                  <a:gd name="T5" fmla="*/ 690 h 971"/>
                  <a:gd name="T6" fmla="*/ 774 w 1039"/>
                  <a:gd name="T7" fmla="*/ 818 h 971"/>
                  <a:gd name="T8" fmla="*/ 752 w 1039"/>
                  <a:gd name="T9" fmla="*/ 834 h 971"/>
                  <a:gd name="T10" fmla="*/ 738 w 1039"/>
                  <a:gd name="T11" fmla="*/ 808 h 971"/>
                  <a:gd name="T12" fmla="*/ 744 w 1039"/>
                  <a:gd name="T13" fmla="*/ 791 h 971"/>
                  <a:gd name="T14" fmla="*/ 727 w 1039"/>
                  <a:gd name="T15" fmla="*/ 736 h 971"/>
                  <a:gd name="T16" fmla="*/ 649 w 1039"/>
                  <a:gd name="T17" fmla="*/ 698 h 971"/>
                  <a:gd name="T18" fmla="*/ 647 w 1039"/>
                  <a:gd name="T19" fmla="*/ 645 h 971"/>
                  <a:gd name="T20" fmla="*/ 676 w 1039"/>
                  <a:gd name="T21" fmla="*/ 619 h 971"/>
                  <a:gd name="T22" fmla="*/ 693 w 1039"/>
                  <a:gd name="T23" fmla="*/ 617 h 971"/>
                  <a:gd name="T24" fmla="*/ 785 w 1039"/>
                  <a:gd name="T25" fmla="*/ 633 h 971"/>
                  <a:gd name="T26" fmla="*/ 803 w 1039"/>
                  <a:gd name="T27" fmla="*/ 669 h 971"/>
                  <a:gd name="T28" fmla="*/ 816 w 1039"/>
                  <a:gd name="T29" fmla="*/ 726 h 971"/>
                  <a:gd name="T30" fmla="*/ 647 w 1039"/>
                  <a:gd name="T31" fmla="*/ 698 h 971"/>
                  <a:gd name="T32" fmla="*/ 647 w 1039"/>
                  <a:gd name="T33" fmla="*/ 698 h 971"/>
                  <a:gd name="T34" fmla="*/ 646 w 1039"/>
                  <a:gd name="T35" fmla="*/ 697 h 971"/>
                  <a:gd name="T36" fmla="*/ 798 w 1039"/>
                  <a:gd name="T37" fmla="*/ 535 h 971"/>
                  <a:gd name="T38" fmla="*/ 795 w 1039"/>
                  <a:gd name="T39" fmla="*/ 509 h 971"/>
                  <a:gd name="T40" fmla="*/ 845 w 1039"/>
                  <a:gd name="T41" fmla="*/ 489 h 971"/>
                  <a:gd name="T42" fmla="*/ 905 w 1039"/>
                  <a:gd name="T43" fmla="*/ 534 h 971"/>
                  <a:gd name="T44" fmla="*/ 896 w 1039"/>
                  <a:gd name="T45" fmla="*/ 571 h 971"/>
                  <a:gd name="T46" fmla="*/ 862 w 1039"/>
                  <a:gd name="T47" fmla="*/ 600 h 971"/>
                  <a:gd name="T48" fmla="*/ 841 w 1039"/>
                  <a:gd name="T49" fmla="*/ 603 h 971"/>
                  <a:gd name="T50" fmla="*/ 492 w 1039"/>
                  <a:gd name="T51" fmla="*/ 605 h 971"/>
                  <a:gd name="T52" fmla="*/ 482 w 1039"/>
                  <a:gd name="T53" fmla="*/ 651 h 971"/>
                  <a:gd name="T54" fmla="*/ 46 w 1039"/>
                  <a:gd name="T55" fmla="*/ 705 h 971"/>
                  <a:gd name="T56" fmla="*/ 45 w 1039"/>
                  <a:gd name="T57" fmla="*/ 48 h 971"/>
                  <a:gd name="T58" fmla="*/ 892 w 1039"/>
                  <a:gd name="T59" fmla="*/ 444 h 971"/>
                  <a:gd name="T60" fmla="*/ 335 w 1039"/>
                  <a:gd name="T61" fmla="*/ 560 h 971"/>
                  <a:gd name="T62" fmla="*/ 769 w 1039"/>
                  <a:gd name="T63" fmla="*/ 924 h 971"/>
                  <a:gd name="T64" fmla="*/ 545 w 1039"/>
                  <a:gd name="T65" fmla="*/ 592 h 971"/>
                  <a:gd name="T66" fmla="*/ 618 w 1039"/>
                  <a:gd name="T67" fmla="*/ 502 h 971"/>
                  <a:gd name="T68" fmla="*/ 731 w 1039"/>
                  <a:gd name="T69" fmla="*/ 560 h 971"/>
                  <a:gd name="T70" fmla="*/ 770 w 1039"/>
                  <a:gd name="T71" fmla="*/ 572 h 971"/>
                  <a:gd name="T72" fmla="*/ 771 w 1039"/>
                  <a:gd name="T73" fmla="*/ 583 h 971"/>
                  <a:gd name="T74" fmla="*/ 763 w 1039"/>
                  <a:gd name="T75" fmla="*/ 593 h 971"/>
                  <a:gd name="T76" fmla="*/ 740 w 1039"/>
                  <a:gd name="T77" fmla="*/ 592 h 971"/>
                  <a:gd name="T78" fmla="*/ 649 w 1039"/>
                  <a:gd name="T79" fmla="*/ 581 h 971"/>
                  <a:gd name="T80" fmla="*/ 674 w 1039"/>
                  <a:gd name="T81" fmla="*/ 739 h 971"/>
                  <a:gd name="T82" fmla="*/ 684 w 1039"/>
                  <a:gd name="T83" fmla="*/ 752 h 971"/>
                  <a:gd name="T84" fmla="*/ 700 w 1039"/>
                  <a:gd name="T85" fmla="*/ 779 h 971"/>
                  <a:gd name="T86" fmla="*/ 817 w 1039"/>
                  <a:gd name="T87" fmla="*/ 835 h 971"/>
                  <a:gd name="T88" fmla="*/ 856 w 1039"/>
                  <a:gd name="T89" fmla="*/ 777 h 971"/>
                  <a:gd name="T90" fmla="*/ 886 w 1039"/>
                  <a:gd name="T91" fmla="*/ 676 h 971"/>
                  <a:gd name="T92" fmla="*/ 862 w 1039"/>
                  <a:gd name="T93" fmla="*/ 645 h 971"/>
                  <a:gd name="T94" fmla="*/ 949 w 1039"/>
                  <a:gd name="T95" fmla="*/ 554 h 971"/>
                  <a:gd name="T96" fmla="*/ 765 w 1039"/>
                  <a:gd name="T97" fmla="*/ 530 h 971"/>
                  <a:gd name="T98" fmla="*/ 757 w 1039"/>
                  <a:gd name="T99" fmla="*/ 524 h 9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39" h="971">
                    <a:moveTo>
                      <a:pt x="937" y="475"/>
                    </a:moveTo>
                    <a:cubicBezTo>
                      <a:pt x="937" y="51"/>
                      <a:pt x="937" y="51"/>
                      <a:pt x="937" y="51"/>
                    </a:cubicBezTo>
                    <a:cubicBezTo>
                      <a:pt x="937" y="23"/>
                      <a:pt x="917" y="0"/>
                      <a:pt x="889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20" y="0"/>
                      <a:pt x="0" y="23"/>
                      <a:pt x="0" y="50"/>
                    </a:cubicBezTo>
                    <a:cubicBezTo>
                      <a:pt x="0" y="703"/>
                      <a:pt x="0" y="703"/>
                      <a:pt x="0" y="703"/>
                    </a:cubicBezTo>
                    <a:cubicBezTo>
                      <a:pt x="0" y="732"/>
                      <a:pt x="24" y="752"/>
                      <a:pt x="52" y="752"/>
                    </a:cubicBezTo>
                    <a:cubicBezTo>
                      <a:pt x="486" y="752"/>
                      <a:pt x="486" y="752"/>
                      <a:pt x="486" y="752"/>
                    </a:cubicBezTo>
                    <a:cubicBezTo>
                      <a:pt x="495" y="790"/>
                      <a:pt x="511" y="826"/>
                      <a:pt x="535" y="857"/>
                    </a:cubicBezTo>
                    <a:cubicBezTo>
                      <a:pt x="589" y="929"/>
                      <a:pt x="674" y="971"/>
                      <a:pt x="764" y="970"/>
                    </a:cubicBezTo>
                    <a:cubicBezTo>
                      <a:pt x="854" y="968"/>
                      <a:pt x="937" y="922"/>
                      <a:pt x="989" y="849"/>
                    </a:cubicBezTo>
                    <a:cubicBezTo>
                      <a:pt x="1022" y="803"/>
                      <a:pt x="1038" y="746"/>
                      <a:pt x="1039" y="690"/>
                    </a:cubicBezTo>
                    <a:cubicBezTo>
                      <a:pt x="1038" y="606"/>
                      <a:pt x="1001" y="529"/>
                      <a:pt x="937" y="475"/>
                    </a:cubicBezTo>
                    <a:close/>
                    <a:moveTo>
                      <a:pt x="805" y="775"/>
                    </a:moveTo>
                    <a:cubicBezTo>
                      <a:pt x="798" y="778"/>
                      <a:pt x="792" y="781"/>
                      <a:pt x="786" y="787"/>
                    </a:cubicBezTo>
                    <a:cubicBezTo>
                      <a:pt x="778" y="795"/>
                      <a:pt x="776" y="807"/>
                      <a:pt x="774" y="818"/>
                    </a:cubicBezTo>
                    <a:cubicBezTo>
                      <a:pt x="774" y="820"/>
                      <a:pt x="773" y="823"/>
                      <a:pt x="772" y="825"/>
                    </a:cubicBezTo>
                    <a:cubicBezTo>
                      <a:pt x="772" y="824"/>
                      <a:pt x="771" y="827"/>
                      <a:pt x="772" y="826"/>
                    </a:cubicBezTo>
                    <a:cubicBezTo>
                      <a:pt x="769" y="829"/>
                      <a:pt x="766" y="831"/>
                      <a:pt x="763" y="832"/>
                    </a:cubicBezTo>
                    <a:cubicBezTo>
                      <a:pt x="758" y="834"/>
                      <a:pt x="756" y="834"/>
                      <a:pt x="752" y="834"/>
                    </a:cubicBezTo>
                    <a:cubicBezTo>
                      <a:pt x="751" y="834"/>
                      <a:pt x="751" y="834"/>
                      <a:pt x="750" y="833"/>
                    </a:cubicBezTo>
                    <a:cubicBezTo>
                      <a:pt x="750" y="833"/>
                      <a:pt x="748" y="829"/>
                      <a:pt x="748" y="829"/>
                    </a:cubicBezTo>
                    <a:cubicBezTo>
                      <a:pt x="746" y="827"/>
                      <a:pt x="745" y="825"/>
                      <a:pt x="744" y="822"/>
                    </a:cubicBezTo>
                    <a:cubicBezTo>
                      <a:pt x="741" y="817"/>
                      <a:pt x="739" y="811"/>
                      <a:pt x="738" y="808"/>
                    </a:cubicBezTo>
                    <a:cubicBezTo>
                      <a:pt x="739" y="811"/>
                      <a:pt x="738" y="805"/>
                      <a:pt x="738" y="807"/>
                    </a:cubicBezTo>
                    <a:cubicBezTo>
                      <a:pt x="738" y="805"/>
                      <a:pt x="739" y="803"/>
                      <a:pt x="740" y="801"/>
                    </a:cubicBezTo>
                    <a:cubicBezTo>
                      <a:pt x="738" y="804"/>
                      <a:pt x="741" y="797"/>
                      <a:pt x="741" y="797"/>
                    </a:cubicBezTo>
                    <a:cubicBezTo>
                      <a:pt x="742" y="795"/>
                      <a:pt x="743" y="793"/>
                      <a:pt x="744" y="791"/>
                    </a:cubicBezTo>
                    <a:cubicBezTo>
                      <a:pt x="750" y="777"/>
                      <a:pt x="750" y="763"/>
                      <a:pt x="740" y="751"/>
                    </a:cubicBezTo>
                    <a:cubicBezTo>
                      <a:pt x="737" y="747"/>
                      <a:pt x="733" y="744"/>
                      <a:pt x="730" y="742"/>
                    </a:cubicBezTo>
                    <a:cubicBezTo>
                      <a:pt x="729" y="741"/>
                      <a:pt x="728" y="740"/>
                      <a:pt x="728" y="740"/>
                    </a:cubicBezTo>
                    <a:cubicBezTo>
                      <a:pt x="728" y="739"/>
                      <a:pt x="727" y="737"/>
                      <a:pt x="727" y="736"/>
                    </a:cubicBezTo>
                    <a:cubicBezTo>
                      <a:pt x="722" y="723"/>
                      <a:pt x="714" y="713"/>
                      <a:pt x="705" y="702"/>
                    </a:cubicBezTo>
                    <a:cubicBezTo>
                      <a:pt x="692" y="685"/>
                      <a:pt x="668" y="694"/>
                      <a:pt x="650" y="698"/>
                    </a:cubicBezTo>
                    <a:cubicBezTo>
                      <a:pt x="650" y="698"/>
                      <a:pt x="650" y="698"/>
                      <a:pt x="650" y="698"/>
                    </a:cubicBezTo>
                    <a:cubicBezTo>
                      <a:pt x="650" y="698"/>
                      <a:pt x="649" y="698"/>
                      <a:pt x="649" y="698"/>
                    </a:cubicBezTo>
                    <a:cubicBezTo>
                      <a:pt x="648" y="698"/>
                      <a:pt x="648" y="698"/>
                      <a:pt x="647" y="698"/>
                    </a:cubicBezTo>
                    <a:cubicBezTo>
                      <a:pt x="647" y="697"/>
                      <a:pt x="645" y="696"/>
                      <a:pt x="646" y="697"/>
                    </a:cubicBezTo>
                    <a:cubicBezTo>
                      <a:pt x="641" y="690"/>
                      <a:pt x="641" y="682"/>
                      <a:pt x="641" y="672"/>
                    </a:cubicBezTo>
                    <a:cubicBezTo>
                      <a:pt x="642" y="664"/>
                      <a:pt x="644" y="654"/>
                      <a:pt x="647" y="645"/>
                    </a:cubicBezTo>
                    <a:cubicBezTo>
                      <a:pt x="649" y="640"/>
                      <a:pt x="649" y="642"/>
                      <a:pt x="651" y="636"/>
                    </a:cubicBezTo>
                    <a:cubicBezTo>
                      <a:pt x="652" y="634"/>
                      <a:pt x="653" y="633"/>
                      <a:pt x="654" y="631"/>
                    </a:cubicBezTo>
                    <a:cubicBezTo>
                      <a:pt x="655" y="631"/>
                      <a:pt x="656" y="630"/>
                      <a:pt x="657" y="629"/>
                    </a:cubicBezTo>
                    <a:cubicBezTo>
                      <a:pt x="660" y="626"/>
                      <a:pt x="669" y="621"/>
                      <a:pt x="676" y="619"/>
                    </a:cubicBezTo>
                    <a:cubicBezTo>
                      <a:pt x="678" y="618"/>
                      <a:pt x="680" y="618"/>
                      <a:pt x="683" y="617"/>
                    </a:cubicBezTo>
                    <a:cubicBezTo>
                      <a:pt x="683" y="617"/>
                      <a:pt x="686" y="617"/>
                      <a:pt x="687" y="617"/>
                    </a:cubicBezTo>
                    <a:cubicBezTo>
                      <a:pt x="689" y="617"/>
                      <a:pt x="691" y="617"/>
                      <a:pt x="693" y="617"/>
                    </a:cubicBezTo>
                    <a:cubicBezTo>
                      <a:pt x="693" y="617"/>
                      <a:pt x="693" y="617"/>
                      <a:pt x="693" y="617"/>
                    </a:cubicBezTo>
                    <a:cubicBezTo>
                      <a:pt x="694" y="617"/>
                      <a:pt x="695" y="617"/>
                      <a:pt x="694" y="617"/>
                    </a:cubicBezTo>
                    <a:cubicBezTo>
                      <a:pt x="702" y="621"/>
                      <a:pt x="708" y="627"/>
                      <a:pt x="715" y="631"/>
                    </a:cubicBezTo>
                    <a:cubicBezTo>
                      <a:pt x="727" y="637"/>
                      <a:pt x="740" y="639"/>
                      <a:pt x="753" y="640"/>
                    </a:cubicBezTo>
                    <a:cubicBezTo>
                      <a:pt x="765" y="640"/>
                      <a:pt x="776" y="638"/>
                      <a:pt x="785" y="633"/>
                    </a:cubicBezTo>
                    <a:cubicBezTo>
                      <a:pt x="782" y="643"/>
                      <a:pt x="786" y="656"/>
                      <a:pt x="793" y="663"/>
                    </a:cubicBezTo>
                    <a:cubicBezTo>
                      <a:pt x="796" y="666"/>
                      <a:pt x="799" y="668"/>
                      <a:pt x="802" y="669"/>
                    </a:cubicBezTo>
                    <a:cubicBezTo>
                      <a:pt x="802" y="670"/>
                      <a:pt x="803" y="670"/>
                      <a:pt x="803" y="669"/>
                    </a:cubicBezTo>
                    <a:cubicBezTo>
                      <a:pt x="803" y="669"/>
                      <a:pt x="803" y="669"/>
                      <a:pt x="803" y="669"/>
                    </a:cubicBezTo>
                    <a:cubicBezTo>
                      <a:pt x="805" y="683"/>
                      <a:pt x="809" y="691"/>
                      <a:pt x="821" y="699"/>
                    </a:cubicBezTo>
                    <a:cubicBezTo>
                      <a:pt x="826" y="703"/>
                      <a:pt x="832" y="704"/>
                      <a:pt x="838" y="704"/>
                    </a:cubicBezTo>
                    <a:cubicBezTo>
                      <a:pt x="837" y="705"/>
                      <a:pt x="836" y="706"/>
                      <a:pt x="836" y="707"/>
                    </a:cubicBezTo>
                    <a:cubicBezTo>
                      <a:pt x="829" y="713"/>
                      <a:pt x="823" y="720"/>
                      <a:pt x="816" y="726"/>
                    </a:cubicBezTo>
                    <a:cubicBezTo>
                      <a:pt x="803" y="740"/>
                      <a:pt x="797" y="759"/>
                      <a:pt x="805" y="775"/>
                    </a:cubicBezTo>
                    <a:close/>
                    <a:moveTo>
                      <a:pt x="674" y="735"/>
                    </a:moveTo>
                    <a:cubicBezTo>
                      <a:pt x="672" y="734"/>
                      <a:pt x="672" y="733"/>
                      <a:pt x="674" y="735"/>
                    </a:cubicBezTo>
                    <a:close/>
                    <a:moveTo>
                      <a:pt x="647" y="698"/>
                    </a:moveTo>
                    <a:cubicBezTo>
                      <a:pt x="646" y="698"/>
                      <a:pt x="646" y="698"/>
                      <a:pt x="646" y="698"/>
                    </a:cubicBezTo>
                    <a:cubicBezTo>
                      <a:pt x="646" y="698"/>
                      <a:pt x="646" y="698"/>
                      <a:pt x="646" y="698"/>
                    </a:cubicBezTo>
                    <a:cubicBezTo>
                      <a:pt x="646" y="698"/>
                      <a:pt x="646" y="698"/>
                      <a:pt x="646" y="698"/>
                    </a:cubicBezTo>
                    <a:cubicBezTo>
                      <a:pt x="646" y="698"/>
                      <a:pt x="647" y="698"/>
                      <a:pt x="647" y="698"/>
                    </a:cubicBezTo>
                    <a:close/>
                    <a:moveTo>
                      <a:pt x="646" y="697"/>
                    </a:moveTo>
                    <a:cubicBezTo>
                      <a:pt x="646" y="697"/>
                      <a:pt x="646" y="697"/>
                      <a:pt x="646" y="697"/>
                    </a:cubicBezTo>
                    <a:cubicBezTo>
                      <a:pt x="646" y="697"/>
                      <a:pt x="646" y="697"/>
                      <a:pt x="645" y="697"/>
                    </a:cubicBezTo>
                    <a:cubicBezTo>
                      <a:pt x="646" y="697"/>
                      <a:pt x="646" y="697"/>
                      <a:pt x="646" y="697"/>
                    </a:cubicBezTo>
                    <a:close/>
                    <a:moveTo>
                      <a:pt x="812" y="608"/>
                    </a:moveTo>
                    <a:cubicBezTo>
                      <a:pt x="811" y="608"/>
                      <a:pt x="810" y="609"/>
                      <a:pt x="809" y="609"/>
                    </a:cubicBezTo>
                    <a:cubicBezTo>
                      <a:pt x="810" y="607"/>
                      <a:pt x="812" y="604"/>
                      <a:pt x="813" y="601"/>
                    </a:cubicBezTo>
                    <a:cubicBezTo>
                      <a:pt x="821" y="580"/>
                      <a:pt x="816" y="550"/>
                      <a:pt x="798" y="535"/>
                    </a:cubicBezTo>
                    <a:cubicBezTo>
                      <a:pt x="790" y="528"/>
                      <a:pt x="780" y="525"/>
                      <a:pt x="770" y="524"/>
                    </a:cubicBezTo>
                    <a:cubicBezTo>
                      <a:pt x="770" y="524"/>
                      <a:pt x="770" y="523"/>
                      <a:pt x="771" y="523"/>
                    </a:cubicBezTo>
                    <a:cubicBezTo>
                      <a:pt x="770" y="524"/>
                      <a:pt x="774" y="521"/>
                      <a:pt x="775" y="520"/>
                    </a:cubicBezTo>
                    <a:cubicBezTo>
                      <a:pt x="781" y="516"/>
                      <a:pt x="788" y="512"/>
                      <a:pt x="795" y="509"/>
                    </a:cubicBezTo>
                    <a:cubicBezTo>
                      <a:pt x="798" y="507"/>
                      <a:pt x="802" y="505"/>
                      <a:pt x="805" y="504"/>
                    </a:cubicBezTo>
                    <a:cubicBezTo>
                      <a:pt x="807" y="503"/>
                      <a:pt x="808" y="503"/>
                      <a:pt x="809" y="502"/>
                    </a:cubicBezTo>
                    <a:cubicBezTo>
                      <a:pt x="809" y="502"/>
                      <a:pt x="813" y="500"/>
                      <a:pt x="814" y="500"/>
                    </a:cubicBezTo>
                    <a:cubicBezTo>
                      <a:pt x="824" y="496"/>
                      <a:pt x="834" y="492"/>
                      <a:pt x="845" y="489"/>
                    </a:cubicBezTo>
                    <a:cubicBezTo>
                      <a:pt x="845" y="489"/>
                      <a:pt x="846" y="489"/>
                      <a:pt x="847" y="489"/>
                    </a:cubicBezTo>
                    <a:cubicBezTo>
                      <a:pt x="853" y="487"/>
                      <a:pt x="858" y="483"/>
                      <a:pt x="860" y="478"/>
                    </a:cubicBezTo>
                    <a:cubicBezTo>
                      <a:pt x="880" y="487"/>
                      <a:pt x="899" y="500"/>
                      <a:pt x="915" y="515"/>
                    </a:cubicBezTo>
                    <a:cubicBezTo>
                      <a:pt x="909" y="518"/>
                      <a:pt x="904" y="525"/>
                      <a:pt x="905" y="534"/>
                    </a:cubicBezTo>
                    <a:cubicBezTo>
                      <a:pt x="905" y="540"/>
                      <a:pt x="904" y="547"/>
                      <a:pt x="904" y="553"/>
                    </a:cubicBezTo>
                    <a:cubicBezTo>
                      <a:pt x="903" y="555"/>
                      <a:pt x="903" y="557"/>
                      <a:pt x="902" y="561"/>
                    </a:cubicBezTo>
                    <a:cubicBezTo>
                      <a:pt x="902" y="561"/>
                      <a:pt x="901" y="563"/>
                      <a:pt x="901" y="564"/>
                    </a:cubicBezTo>
                    <a:cubicBezTo>
                      <a:pt x="900" y="566"/>
                      <a:pt x="898" y="569"/>
                      <a:pt x="896" y="571"/>
                    </a:cubicBezTo>
                    <a:cubicBezTo>
                      <a:pt x="893" y="576"/>
                      <a:pt x="883" y="586"/>
                      <a:pt x="877" y="592"/>
                    </a:cubicBezTo>
                    <a:cubicBezTo>
                      <a:pt x="873" y="595"/>
                      <a:pt x="873" y="595"/>
                      <a:pt x="869" y="598"/>
                    </a:cubicBezTo>
                    <a:cubicBezTo>
                      <a:pt x="869" y="598"/>
                      <a:pt x="869" y="598"/>
                      <a:pt x="869" y="598"/>
                    </a:cubicBezTo>
                    <a:cubicBezTo>
                      <a:pt x="866" y="599"/>
                      <a:pt x="864" y="599"/>
                      <a:pt x="862" y="600"/>
                    </a:cubicBezTo>
                    <a:cubicBezTo>
                      <a:pt x="858" y="600"/>
                      <a:pt x="854" y="601"/>
                      <a:pt x="850" y="602"/>
                    </a:cubicBezTo>
                    <a:cubicBezTo>
                      <a:pt x="850" y="602"/>
                      <a:pt x="849" y="602"/>
                      <a:pt x="849" y="602"/>
                    </a:cubicBezTo>
                    <a:cubicBezTo>
                      <a:pt x="849" y="602"/>
                      <a:pt x="848" y="602"/>
                      <a:pt x="848" y="602"/>
                    </a:cubicBezTo>
                    <a:cubicBezTo>
                      <a:pt x="845" y="602"/>
                      <a:pt x="843" y="603"/>
                      <a:pt x="841" y="603"/>
                    </a:cubicBezTo>
                    <a:cubicBezTo>
                      <a:pt x="831" y="604"/>
                      <a:pt x="822" y="605"/>
                      <a:pt x="812" y="608"/>
                    </a:cubicBezTo>
                    <a:close/>
                    <a:moveTo>
                      <a:pt x="45" y="705"/>
                    </a:moveTo>
                    <a:cubicBezTo>
                      <a:pt x="45" y="705"/>
                      <a:pt x="45" y="705"/>
                      <a:pt x="45" y="705"/>
                    </a:cubicBezTo>
                    <a:close/>
                    <a:moveTo>
                      <a:pt x="492" y="605"/>
                    </a:moveTo>
                    <a:cubicBezTo>
                      <a:pt x="492" y="605"/>
                      <a:pt x="492" y="605"/>
                      <a:pt x="492" y="605"/>
                    </a:cubicBezTo>
                    <a:cubicBezTo>
                      <a:pt x="115" y="605"/>
                      <a:pt x="115" y="605"/>
                      <a:pt x="115" y="605"/>
                    </a:cubicBezTo>
                    <a:cubicBezTo>
                      <a:pt x="85" y="605"/>
                      <a:pt x="85" y="651"/>
                      <a:pt x="115" y="651"/>
                    </a:cubicBezTo>
                    <a:cubicBezTo>
                      <a:pt x="482" y="651"/>
                      <a:pt x="482" y="651"/>
                      <a:pt x="482" y="651"/>
                    </a:cubicBezTo>
                    <a:cubicBezTo>
                      <a:pt x="479" y="669"/>
                      <a:pt x="478" y="688"/>
                      <a:pt x="479" y="706"/>
                    </a:cubicBezTo>
                    <a:cubicBezTo>
                      <a:pt x="48" y="706"/>
                      <a:pt x="48" y="706"/>
                      <a:pt x="48" y="706"/>
                    </a:cubicBezTo>
                    <a:cubicBezTo>
                      <a:pt x="51" y="706"/>
                      <a:pt x="44" y="705"/>
                      <a:pt x="47" y="706"/>
                    </a:cubicBezTo>
                    <a:cubicBezTo>
                      <a:pt x="46" y="706"/>
                      <a:pt x="46" y="706"/>
                      <a:pt x="46" y="705"/>
                    </a:cubicBezTo>
                    <a:cubicBezTo>
                      <a:pt x="45" y="705"/>
                      <a:pt x="45" y="705"/>
                      <a:pt x="45" y="705"/>
                    </a:cubicBezTo>
                    <a:cubicBezTo>
                      <a:pt x="45" y="705"/>
                      <a:pt x="45" y="704"/>
                      <a:pt x="45" y="702"/>
                    </a:cubicBezTo>
                    <a:cubicBezTo>
                      <a:pt x="45" y="704"/>
                      <a:pt x="45" y="703"/>
                      <a:pt x="45" y="702"/>
                    </a:cubicBezTo>
                    <a:cubicBezTo>
                      <a:pt x="45" y="48"/>
                      <a:pt x="45" y="48"/>
                      <a:pt x="45" y="48"/>
                    </a:cubicBezTo>
                    <a:cubicBezTo>
                      <a:pt x="45" y="46"/>
                      <a:pt x="46" y="45"/>
                      <a:pt x="48" y="45"/>
                    </a:cubicBezTo>
                    <a:cubicBezTo>
                      <a:pt x="889" y="45"/>
                      <a:pt x="889" y="45"/>
                      <a:pt x="889" y="45"/>
                    </a:cubicBezTo>
                    <a:cubicBezTo>
                      <a:pt x="891" y="45"/>
                      <a:pt x="892" y="46"/>
                      <a:pt x="892" y="48"/>
                    </a:cubicBezTo>
                    <a:cubicBezTo>
                      <a:pt x="892" y="444"/>
                      <a:pt x="892" y="444"/>
                      <a:pt x="892" y="444"/>
                    </a:cubicBezTo>
                    <a:cubicBezTo>
                      <a:pt x="825" y="407"/>
                      <a:pt x="742" y="400"/>
                      <a:pt x="669" y="425"/>
                    </a:cubicBezTo>
                    <a:cubicBezTo>
                      <a:pt x="618" y="442"/>
                      <a:pt x="574" y="474"/>
                      <a:pt x="541" y="515"/>
                    </a:cubicBezTo>
                    <a:cubicBezTo>
                      <a:pt x="335" y="515"/>
                      <a:pt x="335" y="515"/>
                      <a:pt x="335" y="515"/>
                    </a:cubicBezTo>
                    <a:cubicBezTo>
                      <a:pt x="306" y="515"/>
                      <a:pt x="306" y="560"/>
                      <a:pt x="335" y="560"/>
                    </a:cubicBezTo>
                    <a:cubicBezTo>
                      <a:pt x="511" y="560"/>
                      <a:pt x="511" y="560"/>
                      <a:pt x="511" y="560"/>
                    </a:cubicBezTo>
                    <a:cubicBezTo>
                      <a:pt x="504" y="574"/>
                      <a:pt x="497" y="589"/>
                      <a:pt x="492" y="605"/>
                    </a:cubicBezTo>
                    <a:close/>
                    <a:moveTo>
                      <a:pt x="883" y="889"/>
                    </a:moveTo>
                    <a:cubicBezTo>
                      <a:pt x="848" y="911"/>
                      <a:pt x="809" y="922"/>
                      <a:pt x="769" y="924"/>
                    </a:cubicBezTo>
                    <a:cubicBezTo>
                      <a:pt x="728" y="926"/>
                      <a:pt x="688" y="917"/>
                      <a:pt x="652" y="899"/>
                    </a:cubicBezTo>
                    <a:cubicBezTo>
                      <a:pt x="617" y="881"/>
                      <a:pt x="587" y="854"/>
                      <a:pt x="565" y="822"/>
                    </a:cubicBezTo>
                    <a:cubicBezTo>
                      <a:pt x="542" y="789"/>
                      <a:pt x="528" y="750"/>
                      <a:pt x="525" y="711"/>
                    </a:cubicBezTo>
                    <a:cubicBezTo>
                      <a:pt x="522" y="670"/>
                      <a:pt x="529" y="628"/>
                      <a:pt x="545" y="592"/>
                    </a:cubicBezTo>
                    <a:cubicBezTo>
                      <a:pt x="550" y="583"/>
                      <a:pt x="555" y="574"/>
                      <a:pt x="560" y="566"/>
                    </a:cubicBezTo>
                    <a:cubicBezTo>
                      <a:pt x="565" y="557"/>
                      <a:pt x="571" y="548"/>
                      <a:pt x="576" y="542"/>
                    </a:cubicBezTo>
                    <a:cubicBezTo>
                      <a:pt x="583" y="535"/>
                      <a:pt x="589" y="528"/>
                      <a:pt x="597" y="521"/>
                    </a:cubicBezTo>
                    <a:cubicBezTo>
                      <a:pt x="604" y="514"/>
                      <a:pt x="612" y="507"/>
                      <a:pt x="618" y="502"/>
                    </a:cubicBezTo>
                    <a:cubicBezTo>
                      <a:pt x="671" y="463"/>
                      <a:pt x="734" y="449"/>
                      <a:pt x="796" y="459"/>
                    </a:cubicBezTo>
                    <a:cubicBezTo>
                      <a:pt x="786" y="463"/>
                      <a:pt x="776" y="467"/>
                      <a:pt x="767" y="472"/>
                    </a:cubicBezTo>
                    <a:cubicBezTo>
                      <a:pt x="751" y="480"/>
                      <a:pt x="738" y="490"/>
                      <a:pt x="727" y="504"/>
                    </a:cubicBezTo>
                    <a:cubicBezTo>
                      <a:pt x="716" y="520"/>
                      <a:pt x="716" y="547"/>
                      <a:pt x="731" y="560"/>
                    </a:cubicBezTo>
                    <a:cubicBezTo>
                      <a:pt x="739" y="567"/>
                      <a:pt x="749" y="569"/>
                      <a:pt x="759" y="569"/>
                    </a:cubicBezTo>
                    <a:cubicBezTo>
                      <a:pt x="761" y="569"/>
                      <a:pt x="764" y="569"/>
                      <a:pt x="766" y="569"/>
                    </a:cubicBezTo>
                    <a:cubicBezTo>
                      <a:pt x="766" y="569"/>
                      <a:pt x="767" y="569"/>
                      <a:pt x="768" y="570"/>
                    </a:cubicBezTo>
                    <a:cubicBezTo>
                      <a:pt x="768" y="570"/>
                      <a:pt x="769" y="571"/>
                      <a:pt x="770" y="572"/>
                    </a:cubicBezTo>
                    <a:cubicBezTo>
                      <a:pt x="770" y="572"/>
                      <a:pt x="770" y="574"/>
                      <a:pt x="771" y="575"/>
                    </a:cubicBezTo>
                    <a:cubicBezTo>
                      <a:pt x="771" y="576"/>
                      <a:pt x="771" y="579"/>
                      <a:pt x="771" y="580"/>
                    </a:cubicBezTo>
                    <a:cubicBezTo>
                      <a:pt x="771" y="580"/>
                      <a:pt x="771" y="581"/>
                      <a:pt x="771" y="581"/>
                    </a:cubicBezTo>
                    <a:cubicBezTo>
                      <a:pt x="771" y="582"/>
                      <a:pt x="771" y="582"/>
                      <a:pt x="771" y="583"/>
                    </a:cubicBezTo>
                    <a:cubicBezTo>
                      <a:pt x="771" y="583"/>
                      <a:pt x="769" y="587"/>
                      <a:pt x="770" y="587"/>
                    </a:cubicBezTo>
                    <a:cubicBezTo>
                      <a:pt x="769" y="588"/>
                      <a:pt x="768" y="589"/>
                      <a:pt x="767" y="591"/>
                    </a:cubicBezTo>
                    <a:cubicBezTo>
                      <a:pt x="768" y="589"/>
                      <a:pt x="767" y="591"/>
                      <a:pt x="765" y="592"/>
                    </a:cubicBezTo>
                    <a:cubicBezTo>
                      <a:pt x="766" y="591"/>
                      <a:pt x="759" y="595"/>
                      <a:pt x="763" y="593"/>
                    </a:cubicBezTo>
                    <a:cubicBezTo>
                      <a:pt x="762" y="594"/>
                      <a:pt x="762" y="594"/>
                      <a:pt x="761" y="594"/>
                    </a:cubicBezTo>
                    <a:cubicBezTo>
                      <a:pt x="761" y="594"/>
                      <a:pt x="760" y="594"/>
                      <a:pt x="759" y="594"/>
                    </a:cubicBezTo>
                    <a:cubicBezTo>
                      <a:pt x="756" y="594"/>
                      <a:pt x="753" y="594"/>
                      <a:pt x="750" y="594"/>
                    </a:cubicBezTo>
                    <a:cubicBezTo>
                      <a:pt x="747" y="594"/>
                      <a:pt x="744" y="593"/>
                      <a:pt x="740" y="592"/>
                    </a:cubicBezTo>
                    <a:cubicBezTo>
                      <a:pt x="741" y="592"/>
                      <a:pt x="736" y="590"/>
                      <a:pt x="736" y="590"/>
                    </a:cubicBezTo>
                    <a:cubicBezTo>
                      <a:pt x="734" y="589"/>
                      <a:pt x="732" y="588"/>
                      <a:pt x="730" y="587"/>
                    </a:cubicBezTo>
                    <a:cubicBezTo>
                      <a:pt x="726" y="584"/>
                      <a:pt x="722" y="581"/>
                      <a:pt x="717" y="578"/>
                    </a:cubicBezTo>
                    <a:cubicBezTo>
                      <a:pt x="697" y="565"/>
                      <a:pt x="668" y="572"/>
                      <a:pt x="649" y="581"/>
                    </a:cubicBezTo>
                    <a:cubicBezTo>
                      <a:pt x="628" y="591"/>
                      <a:pt x="615" y="606"/>
                      <a:pt x="606" y="626"/>
                    </a:cubicBezTo>
                    <a:cubicBezTo>
                      <a:pt x="597" y="649"/>
                      <a:pt x="594" y="672"/>
                      <a:pt x="598" y="696"/>
                    </a:cubicBezTo>
                    <a:cubicBezTo>
                      <a:pt x="602" y="722"/>
                      <a:pt x="620" y="742"/>
                      <a:pt x="647" y="743"/>
                    </a:cubicBezTo>
                    <a:cubicBezTo>
                      <a:pt x="656" y="744"/>
                      <a:pt x="665" y="741"/>
                      <a:pt x="674" y="739"/>
                    </a:cubicBezTo>
                    <a:cubicBezTo>
                      <a:pt x="675" y="738"/>
                      <a:pt x="676" y="738"/>
                      <a:pt x="676" y="738"/>
                    </a:cubicBezTo>
                    <a:cubicBezTo>
                      <a:pt x="679" y="742"/>
                      <a:pt x="681" y="745"/>
                      <a:pt x="683" y="749"/>
                    </a:cubicBezTo>
                    <a:cubicBezTo>
                      <a:pt x="684" y="750"/>
                      <a:pt x="684" y="750"/>
                      <a:pt x="684" y="750"/>
                    </a:cubicBezTo>
                    <a:cubicBezTo>
                      <a:pt x="684" y="750"/>
                      <a:pt x="684" y="751"/>
                      <a:pt x="684" y="752"/>
                    </a:cubicBezTo>
                    <a:cubicBezTo>
                      <a:pt x="686" y="755"/>
                      <a:pt x="687" y="759"/>
                      <a:pt x="688" y="762"/>
                    </a:cubicBezTo>
                    <a:cubicBezTo>
                      <a:pt x="691" y="767"/>
                      <a:pt x="695" y="771"/>
                      <a:pt x="700" y="775"/>
                    </a:cubicBezTo>
                    <a:cubicBezTo>
                      <a:pt x="700" y="775"/>
                      <a:pt x="701" y="776"/>
                      <a:pt x="701" y="776"/>
                    </a:cubicBezTo>
                    <a:cubicBezTo>
                      <a:pt x="701" y="777"/>
                      <a:pt x="700" y="778"/>
                      <a:pt x="700" y="779"/>
                    </a:cubicBezTo>
                    <a:cubicBezTo>
                      <a:pt x="697" y="784"/>
                      <a:pt x="695" y="790"/>
                      <a:pt x="694" y="796"/>
                    </a:cubicBezTo>
                    <a:cubicBezTo>
                      <a:pt x="690" y="812"/>
                      <a:pt x="696" y="824"/>
                      <a:pt x="702" y="838"/>
                    </a:cubicBezTo>
                    <a:cubicBezTo>
                      <a:pt x="711" y="861"/>
                      <a:pt x="727" y="882"/>
                      <a:pt x="755" y="880"/>
                    </a:cubicBezTo>
                    <a:cubicBezTo>
                      <a:pt x="784" y="877"/>
                      <a:pt x="808" y="862"/>
                      <a:pt x="817" y="835"/>
                    </a:cubicBezTo>
                    <a:cubicBezTo>
                      <a:pt x="818" y="830"/>
                      <a:pt x="819" y="826"/>
                      <a:pt x="820" y="822"/>
                    </a:cubicBezTo>
                    <a:cubicBezTo>
                      <a:pt x="820" y="820"/>
                      <a:pt x="820" y="819"/>
                      <a:pt x="821" y="817"/>
                    </a:cubicBezTo>
                    <a:cubicBezTo>
                      <a:pt x="827" y="814"/>
                      <a:pt x="834" y="812"/>
                      <a:pt x="840" y="808"/>
                    </a:cubicBezTo>
                    <a:cubicBezTo>
                      <a:pt x="850" y="801"/>
                      <a:pt x="857" y="790"/>
                      <a:pt x="856" y="777"/>
                    </a:cubicBezTo>
                    <a:cubicBezTo>
                      <a:pt x="855" y="770"/>
                      <a:pt x="853" y="764"/>
                      <a:pt x="849" y="758"/>
                    </a:cubicBezTo>
                    <a:cubicBezTo>
                      <a:pt x="849" y="757"/>
                      <a:pt x="850" y="756"/>
                      <a:pt x="851" y="756"/>
                    </a:cubicBezTo>
                    <a:cubicBezTo>
                      <a:pt x="858" y="749"/>
                      <a:pt x="864" y="743"/>
                      <a:pt x="871" y="736"/>
                    </a:cubicBezTo>
                    <a:cubicBezTo>
                      <a:pt x="887" y="718"/>
                      <a:pt x="896" y="700"/>
                      <a:pt x="886" y="676"/>
                    </a:cubicBezTo>
                    <a:cubicBezTo>
                      <a:pt x="881" y="665"/>
                      <a:pt x="867" y="660"/>
                      <a:pt x="856" y="659"/>
                    </a:cubicBezTo>
                    <a:cubicBezTo>
                      <a:pt x="853" y="659"/>
                      <a:pt x="850" y="659"/>
                      <a:pt x="847" y="659"/>
                    </a:cubicBezTo>
                    <a:cubicBezTo>
                      <a:pt x="846" y="655"/>
                      <a:pt x="845" y="651"/>
                      <a:pt x="843" y="648"/>
                    </a:cubicBezTo>
                    <a:cubicBezTo>
                      <a:pt x="850" y="647"/>
                      <a:pt x="856" y="646"/>
                      <a:pt x="862" y="645"/>
                    </a:cubicBezTo>
                    <a:cubicBezTo>
                      <a:pt x="869" y="644"/>
                      <a:pt x="877" y="643"/>
                      <a:pt x="884" y="640"/>
                    </a:cubicBezTo>
                    <a:cubicBezTo>
                      <a:pt x="895" y="636"/>
                      <a:pt x="904" y="628"/>
                      <a:pt x="912" y="620"/>
                    </a:cubicBezTo>
                    <a:cubicBezTo>
                      <a:pt x="925" y="608"/>
                      <a:pt x="939" y="593"/>
                      <a:pt x="945" y="577"/>
                    </a:cubicBezTo>
                    <a:cubicBezTo>
                      <a:pt x="947" y="570"/>
                      <a:pt x="949" y="562"/>
                      <a:pt x="949" y="554"/>
                    </a:cubicBezTo>
                    <a:cubicBezTo>
                      <a:pt x="970" y="583"/>
                      <a:pt x="984" y="616"/>
                      <a:pt x="990" y="652"/>
                    </a:cubicBezTo>
                    <a:cubicBezTo>
                      <a:pt x="992" y="663"/>
                      <a:pt x="993" y="676"/>
                      <a:pt x="993" y="690"/>
                    </a:cubicBezTo>
                    <a:cubicBezTo>
                      <a:pt x="993" y="771"/>
                      <a:pt x="951" y="846"/>
                      <a:pt x="883" y="889"/>
                    </a:cubicBezTo>
                    <a:close/>
                    <a:moveTo>
                      <a:pt x="765" y="530"/>
                    </a:moveTo>
                    <a:cubicBezTo>
                      <a:pt x="765" y="530"/>
                      <a:pt x="765" y="530"/>
                      <a:pt x="765" y="530"/>
                    </a:cubicBezTo>
                    <a:cubicBezTo>
                      <a:pt x="765" y="530"/>
                      <a:pt x="765" y="530"/>
                      <a:pt x="765" y="530"/>
                    </a:cubicBezTo>
                    <a:cubicBezTo>
                      <a:pt x="765" y="530"/>
                      <a:pt x="765" y="530"/>
                      <a:pt x="765" y="530"/>
                    </a:cubicBezTo>
                    <a:close/>
                    <a:moveTo>
                      <a:pt x="757" y="524"/>
                    </a:moveTo>
                    <a:cubicBezTo>
                      <a:pt x="755" y="523"/>
                      <a:pt x="753" y="523"/>
                      <a:pt x="757" y="5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58" name="Freeform 396">
                <a:extLst>
                  <a:ext uri="{FF2B5EF4-FFF2-40B4-BE49-F238E27FC236}">
                    <a16:creationId xmlns:a16="http://schemas.microsoft.com/office/drawing/2014/main" id="{5022B04C-4A46-4ED8-ACBE-5B40BE9682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20863" y="6902451"/>
                <a:ext cx="365125" cy="417513"/>
              </a:xfrm>
              <a:custGeom>
                <a:avLst/>
                <a:gdLst>
                  <a:gd name="T0" fmla="*/ 23 w 147"/>
                  <a:gd name="T1" fmla="*/ 169 h 169"/>
                  <a:gd name="T2" fmla="*/ 118 w 147"/>
                  <a:gd name="T3" fmla="*/ 169 h 169"/>
                  <a:gd name="T4" fmla="*/ 118 w 147"/>
                  <a:gd name="T5" fmla="*/ 124 h 169"/>
                  <a:gd name="T6" fmla="*/ 46 w 147"/>
                  <a:gd name="T7" fmla="*/ 124 h 169"/>
                  <a:gd name="T8" fmla="*/ 46 w 147"/>
                  <a:gd name="T9" fmla="*/ 107 h 169"/>
                  <a:gd name="T10" fmla="*/ 110 w 147"/>
                  <a:gd name="T11" fmla="*/ 107 h 169"/>
                  <a:gd name="T12" fmla="*/ 110 w 147"/>
                  <a:gd name="T13" fmla="*/ 62 h 169"/>
                  <a:gd name="T14" fmla="*/ 46 w 147"/>
                  <a:gd name="T15" fmla="*/ 62 h 169"/>
                  <a:gd name="T16" fmla="*/ 46 w 147"/>
                  <a:gd name="T17" fmla="*/ 45 h 169"/>
                  <a:gd name="T18" fmla="*/ 118 w 147"/>
                  <a:gd name="T19" fmla="*/ 45 h 169"/>
                  <a:gd name="T20" fmla="*/ 118 w 147"/>
                  <a:gd name="T21" fmla="*/ 0 h 169"/>
                  <a:gd name="T22" fmla="*/ 23 w 147"/>
                  <a:gd name="T23" fmla="*/ 0 h 169"/>
                  <a:gd name="T24" fmla="*/ 0 w 147"/>
                  <a:gd name="T25" fmla="*/ 23 h 169"/>
                  <a:gd name="T26" fmla="*/ 0 w 147"/>
                  <a:gd name="T27" fmla="*/ 147 h 169"/>
                  <a:gd name="T28" fmla="*/ 23 w 147"/>
                  <a:gd name="T29" fmla="*/ 169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7" h="169">
                    <a:moveTo>
                      <a:pt x="23" y="169"/>
                    </a:moveTo>
                    <a:cubicBezTo>
                      <a:pt x="118" y="169"/>
                      <a:pt x="118" y="169"/>
                      <a:pt x="118" y="169"/>
                    </a:cubicBezTo>
                    <a:cubicBezTo>
                      <a:pt x="147" y="169"/>
                      <a:pt x="147" y="124"/>
                      <a:pt x="118" y="124"/>
                    </a:cubicBezTo>
                    <a:cubicBezTo>
                      <a:pt x="46" y="124"/>
                      <a:pt x="46" y="124"/>
                      <a:pt x="46" y="124"/>
                    </a:cubicBezTo>
                    <a:cubicBezTo>
                      <a:pt x="46" y="107"/>
                      <a:pt x="46" y="107"/>
                      <a:pt x="46" y="107"/>
                    </a:cubicBezTo>
                    <a:cubicBezTo>
                      <a:pt x="110" y="107"/>
                      <a:pt x="110" y="107"/>
                      <a:pt x="110" y="107"/>
                    </a:cubicBezTo>
                    <a:cubicBezTo>
                      <a:pt x="139" y="107"/>
                      <a:pt x="139" y="62"/>
                      <a:pt x="110" y="62"/>
                    </a:cubicBezTo>
                    <a:cubicBezTo>
                      <a:pt x="46" y="62"/>
                      <a:pt x="46" y="62"/>
                      <a:pt x="46" y="62"/>
                    </a:cubicBezTo>
                    <a:cubicBezTo>
                      <a:pt x="46" y="45"/>
                      <a:pt x="46" y="45"/>
                      <a:pt x="46" y="45"/>
                    </a:cubicBezTo>
                    <a:cubicBezTo>
                      <a:pt x="118" y="45"/>
                      <a:pt x="118" y="45"/>
                      <a:pt x="118" y="45"/>
                    </a:cubicBezTo>
                    <a:cubicBezTo>
                      <a:pt x="147" y="45"/>
                      <a:pt x="147" y="0"/>
                      <a:pt x="118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1" y="0"/>
                      <a:pt x="0" y="10"/>
                      <a:pt x="0" y="23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59"/>
                      <a:pt x="11" y="169"/>
                      <a:pt x="23" y="1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59" name="Freeform 397">
                <a:extLst>
                  <a:ext uri="{FF2B5EF4-FFF2-40B4-BE49-F238E27FC236}">
                    <a16:creationId xmlns:a16="http://schemas.microsoft.com/office/drawing/2014/main" id="{B84E3011-ED23-41CB-861B-7C25BD0ACE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95513" y="6905626"/>
                <a:ext cx="619125" cy="434975"/>
              </a:xfrm>
              <a:custGeom>
                <a:avLst/>
                <a:gdLst>
                  <a:gd name="T0" fmla="*/ 47 w 250"/>
                  <a:gd name="T1" fmla="*/ 152 h 176"/>
                  <a:gd name="T2" fmla="*/ 63 w 250"/>
                  <a:gd name="T3" fmla="*/ 168 h 176"/>
                  <a:gd name="T4" fmla="*/ 88 w 250"/>
                  <a:gd name="T5" fmla="*/ 157 h 176"/>
                  <a:gd name="T6" fmla="*/ 122 w 250"/>
                  <a:gd name="T7" fmla="*/ 80 h 176"/>
                  <a:gd name="T8" fmla="*/ 162 w 250"/>
                  <a:gd name="T9" fmla="*/ 157 h 176"/>
                  <a:gd name="T10" fmla="*/ 204 w 250"/>
                  <a:gd name="T11" fmla="*/ 152 h 176"/>
                  <a:gd name="T12" fmla="*/ 246 w 250"/>
                  <a:gd name="T13" fmla="*/ 33 h 176"/>
                  <a:gd name="T14" fmla="*/ 230 w 250"/>
                  <a:gd name="T15" fmla="*/ 5 h 176"/>
                  <a:gd name="T16" fmla="*/ 202 w 250"/>
                  <a:gd name="T17" fmla="*/ 21 h 176"/>
                  <a:gd name="T18" fmla="*/ 178 w 250"/>
                  <a:gd name="T19" fmla="*/ 89 h 176"/>
                  <a:gd name="T20" fmla="*/ 141 w 250"/>
                  <a:gd name="T21" fmla="*/ 16 h 176"/>
                  <a:gd name="T22" fmla="*/ 101 w 250"/>
                  <a:gd name="T23" fmla="*/ 16 h 176"/>
                  <a:gd name="T24" fmla="*/ 71 w 250"/>
                  <a:gd name="T25" fmla="*/ 85 h 176"/>
                  <a:gd name="T26" fmla="*/ 48 w 250"/>
                  <a:gd name="T27" fmla="*/ 21 h 176"/>
                  <a:gd name="T28" fmla="*/ 20 w 250"/>
                  <a:gd name="T29" fmla="*/ 5 h 176"/>
                  <a:gd name="T30" fmla="*/ 4 w 250"/>
                  <a:gd name="T31" fmla="*/ 33 h 176"/>
                  <a:gd name="T32" fmla="*/ 47 w 250"/>
                  <a:gd name="T33" fmla="*/ 152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0" h="176">
                    <a:moveTo>
                      <a:pt x="47" y="152"/>
                    </a:moveTo>
                    <a:cubicBezTo>
                      <a:pt x="50" y="159"/>
                      <a:pt x="55" y="165"/>
                      <a:pt x="63" y="168"/>
                    </a:cubicBezTo>
                    <a:cubicBezTo>
                      <a:pt x="72" y="170"/>
                      <a:pt x="84" y="166"/>
                      <a:pt x="88" y="157"/>
                    </a:cubicBezTo>
                    <a:cubicBezTo>
                      <a:pt x="100" y="131"/>
                      <a:pt x="111" y="106"/>
                      <a:pt x="122" y="80"/>
                    </a:cubicBezTo>
                    <a:cubicBezTo>
                      <a:pt x="136" y="106"/>
                      <a:pt x="149" y="131"/>
                      <a:pt x="162" y="157"/>
                    </a:cubicBezTo>
                    <a:cubicBezTo>
                      <a:pt x="172" y="176"/>
                      <a:pt x="197" y="169"/>
                      <a:pt x="204" y="152"/>
                    </a:cubicBezTo>
                    <a:cubicBezTo>
                      <a:pt x="246" y="33"/>
                      <a:pt x="246" y="33"/>
                      <a:pt x="246" y="33"/>
                    </a:cubicBezTo>
                    <a:cubicBezTo>
                      <a:pt x="250" y="22"/>
                      <a:pt x="241" y="9"/>
                      <a:pt x="230" y="5"/>
                    </a:cubicBezTo>
                    <a:cubicBezTo>
                      <a:pt x="217" y="2"/>
                      <a:pt x="206" y="10"/>
                      <a:pt x="202" y="21"/>
                    </a:cubicBezTo>
                    <a:cubicBezTo>
                      <a:pt x="194" y="44"/>
                      <a:pt x="186" y="66"/>
                      <a:pt x="178" y="89"/>
                    </a:cubicBezTo>
                    <a:cubicBezTo>
                      <a:pt x="166" y="65"/>
                      <a:pt x="153" y="40"/>
                      <a:pt x="141" y="16"/>
                    </a:cubicBezTo>
                    <a:cubicBezTo>
                      <a:pt x="133" y="2"/>
                      <a:pt x="108" y="0"/>
                      <a:pt x="101" y="16"/>
                    </a:cubicBezTo>
                    <a:cubicBezTo>
                      <a:pt x="91" y="39"/>
                      <a:pt x="81" y="62"/>
                      <a:pt x="71" y="85"/>
                    </a:cubicBezTo>
                    <a:cubicBezTo>
                      <a:pt x="63" y="64"/>
                      <a:pt x="56" y="42"/>
                      <a:pt x="48" y="21"/>
                    </a:cubicBezTo>
                    <a:cubicBezTo>
                      <a:pt x="44" y="10"/>
                      <a:pt x="33" y="2"/>
                      <a:pt x="20" y="5"/>
                    </a:cubicBezTo>
                    <a:cubicBezTo>
                      <a:pt x="9" y="9"/>
                      <a:pt x="0" y="22"/>
                      <a:pt x="4" y="33"/>
                    </a:cubicBezTo>
                    <a:lnTo>
                      <a:pt x="47" y="1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</p:grp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FD819D9B-E250-4458-B6C2-FB1D5EBF36DE}"/>
                </a:ext>
              </a:extLst>
            </p:cNvPr>
            <p:cNvSpPr/>
            <p:nvPr/>
          </p:nvSpPr>
          <p:spPr>
            <a:xfrm>
              <a:off x="12849391" y="6016359"/>
              <a:ext cx="2211211" cy="5637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Garamond" panose="02020404030301010803" pitchFamily="18" charset="0"/>
                  <a:ea typeface="Roboto Condensed" panose="02000000000000000000" pitchFamily="2" charset="0"/>
                  <a:cs typeface="Segoe UI" panose="020B0502040204020203" pitchFamily="34" charset="0"/>
                </a:rPr>
                <a:t>Project #5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E7D34026-60AD-4663-85A5-95F43E866628}"/>
              </a:ext>
            </a:extLst>
          </p:cNvPr>
          <p:cNvGrpSpPr/>
          <p:nvPr/>
        </p:nvGrpSpPr>
        <p:grpSpPr>
          <a:xfrm>
            <a:off x="9845478" y="3612410"/>
            <a:ext cx="1684705" cy="2461307"/>
            <a:chOff x="15455018" y="4713202"/>
            <a:chExt cx="2571725" cy="3757217"/>
          </a:xfrm>
        </p:grpSpPr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90A4F710-D92A-4F09-A3A6-CDE474525139}"/>
                </a:ext>
              </a:extLst>
            </p:cNvPr>
            <p:cNvSpPr/>
            <p:nvPr/>
          </p:nvSpPr>
          <p:spPr>
            <a:xfrm>
              <a:off x="15455018" y="4713202"/>
              <a:ext cx="2571725" cy="3757217"/>
            </a:xfrm>
            <a:prstGeom prst="roundRect">
              <a:avLst>
                <a:gd name="adj" fmla="val 5326"/>
              </a:avLst>
            </a:prstGeom>
            <a:solidFill>
              <a:schemeClr val="accent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100" dirty="0"/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B9C80864-3187-4D5C-B08E-D0A089C47B69}"/>
                </a:ext>
              </a:extLst>
            </p:cNvPr>
            <p:cNvGrpSpPr/>
            <p:nvPr/>
          </p:nvGrpSpPr>
          <p:grpSpPr>
            <a:xfrm>
              <a:off x="16365601" y="5184534"/>
              <a:ext cx="750558" cy="638554"/>
              <a:chOff x="7804150" y="4003676"/>
              <a:chExt cx="2670175" cy="2271713"/>
            </a:xfrm>
            <a:solidFill>
              <a:schemeClr val="bg1"/>
            </a:solidFill>
          </p:grpSpPr>
          <p:sp>
            <p:nvSpPr>
              <p:cNvPr id="64" name="Freeform 231">
                <a:extLst>
                  <a:ext uri="{FF2B5EF4-FFF2-40B4-BE49-F238E27FC236}">
                    <a16:creationId xmlns:a16="http://schemas.microsoft.com/office/drawing/2014/main" id="{9B285E2F-A498-4C3D-B6D0-6114DFD4146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58163" y="5548313"/>
                <a:ext cx="1962150" cy="393700"/>
              </a:xfrm>
              <a:custGeom>
                <a:avLst/>
                <a:gdLst>
                  <a:gd name="T0" fmla="*/ 739 w 792"/>
                  <a:gd name="T1" fmla="*/ 0 h 159"/>
                  <a:gd name="T2" fmla="*/ 53 w 792"/>
                  <a:gd name="T3" fmla="*/ 0 h 159"/>
                  <a:gd name="T4" fmla="*/ 0 w 792"/>
                  <a:gd name="T5" fmla="*/ 53 h 159"/>
                  <a:gd name="T6" fmla="*/ 0 w 792"/>
                  <a:gd name="T7" fmla="*/ 106 h 159"/>
                  <a:gd name="T8" fmla="*/ 53 w 792"/>
                  <a:gd name="T9" fmla="*/ 159 h 159"/>
                  <a:gd name="T10" fmla="*/ 739 w 792"/>
                  <a:gd name="T11" fmla="*/ 159 h 159"/>
                  <a:gd name="T12" fmla="*/ 792 w 792"/>
                  <a:gd name="T13" fmla="*/ 106 h 159"/>
                  <a:gd name="T14" fmla="*/ 792 w 792"/>
                  <a:gd name="T15" fmla="*/ 53 h 159"/>
                  <a:gd name="T16" fmla="*/ 739 w 792"/>
                  <a:gd name="T17" fmla="*/ 0 h 159"/>
                  <a:gd name="T18" fmla="*/ 745 w 792"/>
                  <a:gd name="T19" fmla="*/ 106 h 159"/>
                  <a:gd name="T20" fmla="*/ 739 w 792"/>
                  <a:gd name="T21" fmla="*/ 112 h 159"/>
                  <a:gd name="T22" fmla="*/ 53 w 792"/>
                  <a:gd name="T23" fmla="*/ 112 h 159"/>
                  <a:gd name="T24" fmla="*/ 47 w 792"/>
                  <a:gd name="T25" fmla="*/ 106 h 159"/>
                  <a:gd name="T26" fmla="*/ 47 w 792"/>
                  <a:gd name="T27" fmla="*/ 53 h 159"/>
                  <a:gd name="T28" fmla="*/ 53 w 792"/>
                  <a:gd name="T29" fmla="*/ 47 h 159"/>
                  <a:gd name="T30" fmla="*/ 739 w 792"/>
                  <a:gd name="T31" fmla="*/ 47 h 159"/>
                  <a:gd name="T32" fmla="*/ 745 w 792"/>
                  <a:gd name="T33" fmla="*/ 53 h 159"/>
                  <a:gd name="T34" fmla="*/ 745 w 792"/>
                  <a:gd name="T35" fmla="*/ 106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92" h="159">
                    <a:moveTo>
                      <a:pt x="739" y="0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24" y="0"/>
                      <a:pt x="0" y="24"/>
                      <a:pt x="0" y="53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135"/>
                      <a:pt x="24" y="159"/>
                      <a:pt x="53" y="159"/>
                    </a:cubicBezTo>
                    <a:cubicBezTo>
                      <a:pt x="739" y="159"/>
                      <a:pt x="739" y="159"/>
                      <a:pt x="739" y="159"/>
                    </a:cubicBezTo>
                    <a:cubicBezTo>
                      <a:pt x="768" y="159"/>
                      <a:pt x="792" y="135"/>
                      <a:pt x="792" y="106"/>
                    </a:cubicBezTo>
                    <a:cubicBezTo>
                      <a:pt x="792" y="53"/>
                      <a:pt x="792" y="53"/>
                      <a:pt x="792" y="53"/>
                    </a:cubicBezTo>
                    <a:cubicBezTo>
                      <a:pt x="792" y="24"/>
                      <a:pt x="768" y="0"/>
                      <a:pt x="739" y="0"/>
                    </a:cubicBezTo>
                    <a:close/>
                    <a:moveTo>
                      <a:pt x="745" y="106"/>
                    </a:moveTo>
                    <a:cubicBezTo>
                      <a:pt x="745" y="109"/>
                      <a:pt x="743" y="112"/>
                      <a:pt x="739" y="112"/>
                    </a:cubicBezTo>
                    <a:cubicBezTo>
                      <a:pt x="53" y="112"/>
                      <a:pt x="53" y="112"/>
                      <a:pt x="53" y="112"/>
                    </a:cubicBezTo>
                    <a:cubicBezTo>
                      <a:pt x="49" y="112"/>
                      <a:pt x="47" y="109"/>
                      <a:pt x="47" y="106"/>
                    </a:cubicBezTo>
                    <a:cubicBezTo>
                      <a:pt x="47" y="53"/>
                      <a:pt x="47" y="53"/>
                      <a:pt x="47" y="53"/>
                    </a:cubicBezTo>
                    <a:cubicBezTo>
                      <a:pt x="47" y="50"/>
                      <a:pt x="49" y="47"/>
                      <a:pt x="53" y="47"/>
                    </a:cubicBezTo>
                    <a:cubicBezTo>
                      <a:pt x="739" y="47"/>
                      <a:pt x="739" y="47"/>
                      <a:pt x="739" y="47"/>
                    </a:cubicBezTo>
                    <a:cubicBezTo>
                      <a:pt x="743" y="47"/>
                      <a:pt x="745" y="50"/>
                      <a:pt x="745" y="53"/>
                    </a:cubicBezTo>
                    <a:lnTo>
                      <a:pt x="745" y="1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65" name="Freeform 232">
                <a:extLst>
                  <a:ext uri="{FF2B5EF4-FFF2-40B4-BE49-F238E27FC236}">
                    <a16:creationId xmlns:a16="http://schemas.microsoft.com/office/drawing/2014/main" id="{94EBD8E8-414D-4CB8-BA6A-EF7DC313AF8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58163" y="4999038"/>
                <a:ext cx="1962150" cy="393700"/>
              </a:xfrm>
              <a:custGeom>
                <a:avLst/>
                <a:gdLst>
                  <a:gd name="T0" fmla="*/ 739 w 792"/>
                  <a:gd name="T1" fmla="*/ 0 h 159"/>
                  <a:gd name="T2" fmla="*/ 53 w 792"/>
                  <a:gd name="T3" fmla="*/ 0 h 159"/>
                  <a:gd name="T4" fmla="*/ 0 w 792"/>
                  <a:gd name="T5" fmla="*/ 53 h 159"/>
                  <a:gd name="T6" fmla="*/ 0 w 792"/>
                  <a:gd name="T7" fmla="*/ 106 h 159"/>
                  <a:gd name="T8" fmla="*/ 53 w 792"/>
                  <a:gd name="T9" fmla="*/ 159 h 159"/>
                  <a:gd name="T10" fmla="*/ 739 w 792"/>
                  <a:gd name="T11" fmla="*/ 159 h 159"/>
                  <a:gd name="T12" fmla="*/ 792 w 792"/>
                  <a:gd name="T13" fmla="*/ 106 h 159"/>
                  <a:gd name="T14" fmla="*/ 792 w 792"/>
                  <a:gd name="T15" fmla="*/ 53 h 159"/>
                  <a:gd name="T16" fmla="*/ 739 w 792"/>
                  <a:gd name="T17" fmla="*/ 0 h 159"/>
                  <a:gd name="T18" fmla="*/ 745 w 792"/>
                  <a:gd name="T19" fmla="*/ 106 h 159"/>
                  <a:gd name="T20" fmla="*/ 739 w 792"/>
                  <a:gd name="T21" fmla="*/ 112 h 159"/>
                  <a:gd name="T22" fmla="*/ 53 w 792"/>
                  <a:gd name="T23" fmla="*/ 112 h 159"/>
                  <a:gd name="T24" fmla="*/ 47 w 792"/>
                  <a:gd name="T25" fmla="*/ 106 h 159"/>
                  <a:gd name="T26" fmla="*/ 47 w 792"/>
                  <a:gd name="T27" fmla="*/ 53 h 159"/>
                  <a:gd name="T28" fmla="*/ 53 w 792"/>
                  <a:gd name="T29" fmla="*/ 47 h 159"/>
                  <a:gd name="T30" fmla="*/ 739 w 792"/>
                  <a:gd name="T31" fmla="*/ 47 h 159"/>
                  <a:gd name="T32" fmla="*/ 745 w 792"/>
                  <a:gd name="T33" fmla="*/ 53 h 159"/>
                  <a:gd name="T34" fmla="*/ 745 w 792"/>
                  <a:gd name="T35" fmla="*/ 106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92" h="159">
                    <a:moveTo>
                      <a:pt x="739" y="0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24" y="0"/>
                      <a:pt x="0" y="24"/>
                      <a:pt x="0" y="53"/>
                    </a:cubicBezTo>
                    <a:cubicBezTo>
                      <a:pt x="0" y="106"/>
                      <a:pt x="0" y="106"/>
                      <a:pt x="0" y="106"/>
                    </a:cubicBezTo>
                    <a:cubicBezTo>
                      <a:pt x="0" y="135"/>
                      <a:pt x="24" y="159"/>
                      <a:pt x="53" y="159"/>
                    </a:cubicBezTo>
                    <a:cubicBezTo>
                      <a:pt x="739" y="159"/>
                      <a:pt x="739" y="159"/>
                      <a:pt x="739" y="159"/>
                    </a:cubicBezTo>
                    <a:cubicBezTo>
                      <a:pt x="768" y="159"/>
                      <a:pt x="792" y="135"/>
                      <a:pt x="792" y="106"/>
                    </a:cubicBezTo>
                    <a:cubicBezTo>
                      <a:pt x="792" y="53"/>
                      <a:pt x="792" y="53"/>
                      <a:pt x="792" y="53"/>
                    </a:cubicBezTo>
                    <a:cubicBezTo>
                      <a:pt x="792" y="24"/>
                      <a:pt x="768" y="0"/>
                      <a:pt x="739" y="0"/>
                    </a:cubicBezTo>
                    <a:close/>
                    <a:moveTo>
                      <a:pt x="745" y="106"/>
                    </a:moveTo>
                    <a:cubicBezTo>
                      <a:pt x="745" y="109"/>
                      <a:pt x="743" y="112"/>
                      <a:pt x="739" y="112"/>
                    </a:cubicBezTo>
                    <a:cubicBezTo>
                      <a:pt x="53" y="112"/>
                      <a:pt x="53" y="112"/>
                      <a:pt x="53" y="112"/>
                    </a:cubicBezTo>
                    <a:cubicBezTo>
                      <a:pt x="49" y="112"/>
                      <a:pt x="47" y="109"/>
                      <a:pt x="47" y="106"/>
                    </a:cubicBezTo>
                    <a:cubicBezTo>
                      <a:pt x="47" y="53"/>
                      <a:pt x="47" y="53"/>
                      <a:pt x="47" y="53"/>
                    </a:cubicBezTo>
                    <a:cubicBezTo>
                      <a:pt x="47" y="50"/>
                      <a:pt x="49" y="47"/>
                      <a:pt x="53" y="47"/>
                    </a:cubicBezTo>
                    <a:cubicBezTo>
                      <a:pt x="739" y="47"/>
                      <a:pt x="739" y="47"/>
                      <a:pt x="739" y="47"/>
                    </a:cubicBezTo>
                    <a:cubicBezTo>
                      <a:pt x="743" y="47"/>
                      <a:pt x="745" y="50"/>
                      <a:pt x="745" y="53"/>
                    </a:cubicBezTo>
                    <a:lnTo>
                      <a:pt x="745" y="1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  <p:sp>
            <p:nvSpPr>
              <p:cNvPr id="66" name="Freeform 233">
                <a:extLst>
                  <a:ext uri="{FF2B5EF4-FFF2-40B4-BE49-F238E27FC236}">
                    <a16:creationId xmlns:a16="http://schemas.microsoft.com/office/drawing/2014/main" id="{72A5DE67-E4A7-4AA2-86A7-658ADDF75DC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804150" y="4003676"/>
                <a:ext cx="2670175" cy="2271713"/>
              </a:xfrm>
              <a:custGeom>
                <a:avLst/>
                <a:gdLst>
                  <a:gd name="T0" fmla="*/ 98 w 1078"/>
                  <a:gd name="T1" fmla="*/ 4 h 918"/>
                  <a:gd name="T2" fmla="*/ 6 w 1078"/>
                  <a:gd name="T3" fmla="*/ 98 h 918"/>
                  <a:gd name="T4" fmla="*/ 21 w 1078"/>
                  <a:gd name="T5" fmla="*/ 903 h 918"/>
                  <a:gd name="T6" fmla="*/ 1025 w 1078"/>
                  <a:gd name="T7" fmla="*/ 918 h 918"/>
                  <a:gd name="T8" fmla="*/ 1078 w 1078"/>
                  <a:gd name="T9" fmla="*/ 866 h 918"/>
                  <a:gd name="T10" fmla="*/ 1025 w 1078"/>
                  <a:gd name="T11" fmla="*/ 4 h 918"/>
                  <a:gd name="T12" fmla="*/ 856 w 1078"/>
                  <a:gd name="T13" fmla="*/ 53 h 918"/>
                  <a:gd name="T14" fmla="*/ 974 w 1078"/>
                  <a:gd name="T15" fmla="*/ 144 h 918"/>
                  <a:gd name="T16" fmla="*/ 862 w 1078"/>
                  <a:gd name="T17" fmla="*/ 232 h 918"/>
                  <a:gd name="T18" fmla="*/ 840 w 1078"/>
                  <a:gd name="T19" fmla="*/ 199 h 918"/>
                  <a:gd name="T20" fmla="*/ 889 w 1078"/>
                  <a:gd name="T21" fmla="*/ 145 h 918"/>
                  <a:gd name="T22" fmla="*/ 791 w 1078"/>
                  <a:gd name="T23" fmla="*/ 51 h 918"/>
                  <a:gd name="T24" fmla="*/ 719 w 1078"/>
                  <a:gd name="T25" fmla="*/ 51 h 918"/>
                  <a:gd name="T26" fmla="*/ 718 w 1078"/>
                  <a:gd name="T27" fmla="*/ 54 h 918"/>
                  <a:gd name="T28" fmla="*/ 811 w 1078"/>
                  <a:gd name="T29" fmla="*/ 163 h 918"/>
                  <a:gd name="T30" fmla="*/ 624 w 1078"/>
                  <a:gd name="T31" fmla="*/ 232 h 918"/>
                  <a:gd name="T32" fmla="*/ 691 w 1078"/>
                  <a:gd name="T33" fmla="*/ 179 h 918"/>
                  <a:gd name="T34" fmla="*/ 691 w 1078"/>
                  <a:gd name="T35" fmla="*/ 109 h 918"/>
                  <a:gd name="T36" fmla="*/ 719 w 1078"/>
                  <a:gd name="T37" fmla="*/ 51 h 918"/>
                  <a:gd name="T38" fmla="*/ 542 w 1078"/>
                  <a:gd name="T39" fmla="*/ 53 h 918"/>
                  <a:gd name="T40" fmla="*/ 660 w 1078"/>
                  <a:gd name="T41" fmla="*/ 144 h 918"/>
                  <a:gd name="T42" fmla="*/ 548 w 1078"/>
                  <a:gd name="T43" fmla="*/ 232 h 918"/>
                  <a:gd name="T44" fmla="*/ 526 w 1078"/>
                  <a:gd name="T45" fmla="*/ 199 h 918"/>
                  <a:gd name="T46" fmla="*/ 575 w 1078"/>
                  <a:gd name="T47" fmla="*/ 145 h 918"/>
                  <a:gd name="T48" fmla="*/ 477 w 1078"/>
                  <a:gd name="T49" fmla="*/ 51 h 918"/>
                  <a:gd name="T50" fmla="*/ 405 w 1078"/>
                  <a:gd name="T51" fmla="*/ 51 h 918"/>
                  <a:gd name="T52" fmla="*/ 404 w 1078"/>
                  <a:gd name="T53" fmla="*/ 54 h 918"/>
                  <a:gd name="T54" fmla="*/ 497 w 1078"/>
                  <a:gd name="T55" fmla="*/ 163 h 918"/>
                  <a:gd name="T56" fmla="*/ 308 w 1078"/>
                  <a:gd name="T57" fmla="*/ 232 h 918"/>
                  <a:gd name="T58" fmla="*/ 375 w 1078"/>
                  <a:gd name="T59" fmla="*/ 179 h 918"/>
                  <a:gd name="T60" fmla="*/ 375 w 1078"/>
                  <a:gd name="T61" fmla="*/ 109 h 918"/>
                  <a:gd name="T62" fmla="*/ 405 w 1078"/>
                  <a:gd name="T63" fmla="*/ 51 h 918"/>
                  <a:gd name="T64" fmla="*/ 226 w 1078"/>
                  <a:gd name="T65" fmla="*/ 53 h 918"/>
                  <a:gd name="T66" fmla="*/ 344 w 1078"/>
                  <a:gd name="T67" fmla="*/ 144 h 918"/>
                  <a:gd name="T68" fmla="*/ 232 w 1078"/>
                  <a:gd name="T69" fmla="*/ 232 h 918"/>
                  <a:gd name="T70" fmla="*/ 208 w 1078"/>
                  <a:gd name="T71" fmla="*/ 199 h 918"/>
                  <a:gd name="T72" fmla="*/ 257 w 1078"/>
                  <a:gd name="T73" fmla="*/ 145 h 918"/>
                  <a:gd name="T74" fmla="*/ 159 w 1078"/>
                  <a:gd name="T75" fmla="*/ 51 h 918"/>
                  <a:gd name="T76" fmla="*/ 53 w 1078"/>
                  <a:gd name="T77" fmla="*/ 54 h 918"/>
                  <a:gd name="T78" fmla="*/ 58 w 1078"/>
                  <a:gd name="T79" fmla="*/ 51 h 918"/>
                  <a:gd name="T80" fmla="*/ 85 w 1078"/>
                  <a:gd name="T81" fmla="*/ 53 h 918"/>
                  <a:gd name="T82" fmla="*/ 203 w 1078"/>
                  <a:gd name="T83" fmla="*/ 144 h 918"/>
                  <a:gd name="T84" fmla="*/ 91 w 1078"/>
                  <a:gd name="T85" fmla="*/ 232 h 918"/>
                  <a:gd name="T86" fmla="*/ 53 w 1078"/>
                  <a:gd name="T87" fmla="*/ 56 h 918"/>
                  <a:gd name="T88" fmla="*/ 53 w 1078"/>
                  <a:gd name="T89" fmla="*/ 55 h 918"/>
                  <a:gd name="T90" fmla="*/ 1031 w 1078"/>
                  <a:gd name="T91" fmla="*/ 867 h 918"/>
                  <a:gd name="T92" fmla="*/ 1029 w 1078"/>
                  <a:gd name="T93" fmla="*/ 870 h 918"/>
                  <a:gd name="T94" fmla="*/ 1026 w 1078"/>
                  <a:gd name="T95" fmla="*/ 872 h 918"/>
                  <a:gd name="T96" fmla="*/ 1024 w 1078"/>
                  <a:gd name="T97" fmla="*/ 872 h 918"/>
                  <a:gd name="T98" fmla="*/ 58 w 1078"/>
                  <a:gd name="T99" fmla="*/ 872 h 918"/>
                  <a:gd name="T100" fmla="*/ 54 w 1078"/>
                  <a:gd name="T101" fmla="*/ 870 h 918"/>
                  <a:gd name="T102" fmla="*/ 52 w 1078"/>
                  <a:gd name="T103" fmla="*/ 867 h 918"/>
                  <a:gd name="T104" fmla="*/ 53 w 1078"/>
                  <a:gd name="T105" fmla="*/ 278 h 918"/>
                  <a:gd name="T106" fmla="*/ 1031 w 1078"/>
                  <a:gd name="T107" fmla="*/ 865 h 918"/>
                  <a:gd name="T108" fmla="*/ 1031 w 1078"/>
                  <a:gd name="T109" fmla="*/ 867 h 918"/>
                  <a:gd name="T110" fmla="*/ 1031 w 1078"/>
                  <a:gd name="T111" fmla="*/ 232 h 918"/>
                  <a:gd name="T112" fmla="*/ 979 w 1078"/>
                  <a:gd name="T113" fmla="*/ 199 h 918"/>
                  <a:gd name="T114" fmla="*/ 1027 w 1078"/>
                  <a:gd name="T115" fmla="*/ 145 h 918"/>
                  <a:gd name="T116" fmla="*/ 929 w 1078"/>
                  <a:gd name="T117" fmla="*/ 51 h 918"/>
                  <a:gd name="T118" fmla="*/ 1026 w 1078"/>
                  <a:gd name="T119" fmla="*/ 50 h 918"/>
                  <a:gd name="T120" fmla="*/ 1031 w 1078"/>
                  <a:gd name="T121" fmla="*/ 57 h 9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78" h="918">
                    <a:moveTo>
                      <a:pt x="1025" y="4"/>
                    </a:moveTo>
                    <a:cubicBezTo>
                      <a:pt x="98" y="4"/>
                      <a:pt x="98" y="4"/>
                      <a:pt x="98" y="4"/>
                    </a:cubicBezTo>
                    <a:cubicBezTo>
                      <a:pt x="77" y="4"/>
                      <a:pt x="49" y="0"/>
                      <a:pt x="30" y="12"/>
                    </a:cubicBezTo>
                    <a:cubicBezTo>
                      <a:pt x="0" y="31"/>
                      <a:pt x="6" y="68"/>
                      <a:pt x="6" y="98"/>
                    </a:cubicBezTo>
                    <a:cubicBezTo>
                      <a:pt x="6" y="857"/>
                      <a:pt x="6" y="857"/>
                      <a:pt x="6" y="857"/>
                    </a:cubicBezTo>
                    <a:cubicBezTo>
                      <a:pt x="6" y="874"/>
                      <a:pt x="9" y="890"/>
                      <a:pt x="21" y="903"/>
                    </a:cubicBezTo>
                    <a:cubicBezTo>
                      <a:pt x="33" y="916"/>
                      <a:pt x="50" y="918"/>
                      <a:pt x="66" y="918"/>
                    </a:cubicBezTo>
                    <a:cubicBezTo>
                      <a:pt x="1025" y="918"/>
                      <a:pt x="1025" y="918"/>
                      <a:pt x="1025" y="918"/>
                    </a:cubicBezTo>
                    <a:cubicBezTo>
                      <a:pt x="1053" y="918"/>
                      <a:pt x="1074" y="897"/>
                      <a:pt x="1077" y="870"/>
                    </a:cubicBezTo>
                    <a:cubicBezTo>
                      <a:pt x="1077" y="869"/>
                      <a:pt x="1078" y="867"/>
                      <a:pt x="1078" y="866"/>
                    </a:cubicBezTo>
                    <a:cubicBezTo>
                      <a:pt x="1078" y="60"/>
                      <a:pt x="1078" y="60"/>
                      <a:pt x="1078" y="60"/>
                    </a:cubicBezTo>
                    <a:cubicBezTo>
                      <a:pt x="1078" y="30"/>
                      <a:pt x="1056" y="4"/>
                      <a:pt x="1025" y="4"/>
                    </a:cubicBezTo>
                    <a:close/>
                    <a:moveTo>
                      <a:pt x="857" y="51"/>
                    </a:moveTo>
                    <a:cubicBezTo>
                      <a:pt x="856" y="53"/>
                      <a:pt x="856" y="53"/>
                      <a:pt x="856" y="53"/>
                    </a:cubicBezTo>
                    <a:cubicBezTo>
                      <a:pt x="857" y="54"/>
                      <a:pt x="857" y="54"/>
                      <a:pt x="857" y="54"/>
                    </a:cubicBezTo>
                    <a:cubicBezTo>
                      <a:pt x="917" y="100"/>
                      <a:pt x="960" y="134"/>
                      <a:pt x="974" y="144"/>
                    </a:cubicBezTo>
                    <a:cubicBezTo>
                      <a:pt x="968" y="148"/>
                      <a:pt x="960" y="155"/>
                      <a:pt x="950" y="163"/>
                    </a:cubicBezTo>
                    <a:cubicBezTo>
                      <a:pt x="921" y="185"/>
                      <a:pt x="879" y="218"/>
                      <a:pt x="862" y="232"/>
                    </a:cubicBezTo>
                    <a:cubicBezTo>
                      <a:pt x="799" y="232"/>
                      <a:pt x="799" y="232"/>
                      <a:pt x="799" y="232"/>
                    </a:cubicBezTo>
                    <a:cubicBezTo>
                      <a:pt x="813" y="221"/>
                      <a:pt x="828" y="209"/>
                      <a:pt x="840" y="199"/>
                    </a:cubicBezTo>
                    <a:cubicBezTo>
                      <a:pt x="852" y="190"/>
                      <a:pt x="862" y="182"/>
                      <a:pt x="867" y="179"/>
                    </a:cubicBezTo>
                    <a:cubicBezTo>
                      <a:pt x="874" y="173"/>
                      <a:pt x="888" y="162"/>
                      <a:pt x="889" y="145"/>
                    </a:cubicBezTo>
                    <a:cubicBezTo>
                      <a:pt x="889" y="127"/>
                      <a:pt x="875" y="116"/>
                      <a:pt x="867" y="109"/>
                    </a:cubicBezTo>
                    <a:cubicBezTo>
                      <a:pt x="857" y="101"/>
                      <a:pt x="822" y="75"/>
                      <a:pt x="791" y="51"/>
                    </a:cubicBezTo>
                    <a:lnTo>
                      <a:pt x="857" y="51"/>
                    </a:lnTo>
                    <a:close/>
                    <a:moveTo>
                      <a:pt x="719" y="51"/>
                    </a:moveTo>
                    <a:cubicBezTo>
                      <a:pt x="717" y="53"/>
                      <a:pt x="717" y="53"/>
                      <a:pt x="717" y="53"/>
                    </a:cubicBezTo>
                    <a:cubicBezTo>
                      <a:pt x="718" y="54"/>
                      <a:pt x="718" y="54"/>
                      <a:pt x="718" y="54"/>
                    </a:cubicBezTo>
                    <a:cubicBezTo>
                      <a:pt x="779" y="100"/>
                      <a:pt x="822" y="134"/>
                      <a:pt x="835" y="144"/>
                    </a:cubicBezTo>
                    <a:cubicBezTo>
                      <a:pt x="830" y="148"/>
                      <a:pt x="821" y="155"/>
                      <a:pt x="811" y="163"/>
                    </a:cubicBezTo>
                    <a:cubicBezTo>
                      <a:pt x="782" y="185"/>
                      <a:pt x="741" y="218"/>
                      <a:pt x="723" y="232"/>
                    </a:cubicBezTo>
                    <a:cubicBezTo>
                      <a:pt x="624" y="232"/>
                      <a:pt x="624" y="232"/>
                      <a:pt x="624" y="232"/>
                    </a:cubicBezTo>
                    <a:cubicBezTo>
                      <a:pt x="638" y="221"/>
                      <a:pt x="652" y="209"/>
                      <a:pt x="665" y="199"/>
                    </a:cubicBezTo>
                    <a:cubicBezTo>
                      <a:pt x="677" y="190"/>
                      <a:pt x="687" y="182"/>
                      <a:pt x="691" y="179"/>
                    </a:cubicBezTo>
                    <a:cubicBezTo>
                      <a:pt x="699" y="173"/>
                      <a:pt x="713" y="162"/>
                      <a:pt x="713" y="145"/>
                    </a:cubicBezTo>
                    <a:cubicBezTo>
                      <a:pt x="713" y="127"/>
                      <a:pt x="699" y="116"/>
                      <a:pt x="691" y="109"/>
                    </a:cubicBezTo>
                    <a:cubicBezTo>
                      <a:pt x="681" y="101"/>
                      <a:pt x="647" y="75"/>
                      <a:pt x="616" y="51"/>
                    </a:cubicBezTo>
                    <a:lnTo>
                      <a:pt x="719" y="51"/>
                    </a:lnTo>
                    <a:close/>
                    <a:moveTo>
                      <a:pt x="543" y="51"/>
                    </a:moveTo>
                    <a:cubicBezTo>
                      <a:pt x="542" y="53"/>
                      <a:pt x="542" y="53"/>
                      <a:pt x="542" y="53"/>
                    </a:cubicBezTo>
                    <a:cubicBezTo>
                      <a:pt x="543" y="54"/>
                      <a:pt x="543" y="54"/>
                      <a:pt x="543" y="54"/>
                    </a:cubicBezTo>
                    <a:cubicBezTo>
                      <a:pt x="603" y="100"/>
                      <a:pt x="646" y="134"/>
                      <a:pt x="660" y="144"/>
                    </a:cubicBezTo>
                    <a:cubicBezTo>
                      <a:pt x="654" y="148"/>
                      <a:pt x="646" y="155"/>
                      <a:pt x="636" y="163"/>
                    </a:cubicBezTo>
                    <a:cubicBezTo>
                      <a:pt x="607" y="185"/>
                      <a:pt x="565" y="218"/>
                      <a:pt x="548" y="232"/>
                    </a:cubicBezTo>
                    <a:cubicBezTo>
                      <a:pt x="485" y="232"/>
                      <a:pt x="485" y="232"/>
                      <a:pt x="485" y="232"/>
                    </a:cubicBezTo>
                    <a:cubicBezTo>
                      <a:pt x="499" y="221"/>
                      <a:pt x="514" y="209"/>
                      <a:pt x="526" y="199"/>
                    </a:cubicBezTo>
                    <a:cubicBezTo>
                      <a:pt x="538" y="190"/>
                      <a:pt x="548" y="182"/>
                      <a:pt x="553" y="179"/>
                    </a:cubicBezTo>
                    <a:cubicBezTo>
                      <a:pt x="560" y="173"/>
                      <a:pt x="574" y="162"/>
                      <a:pt x="575" y="145"/>
                    </a:cubicBezTo>
                    <a:cubicBezTo>
                      <a:pt x="575" y="127"/>
                      <a:pt x="561" y="116"/>
                      <a:pt x="553" y="109"/>
                    </a:cubicBezTo>
                    <a:cubicBezTo>
                      <a:pt x="543" y="101"/>
                      <a:pt x="508" y="75"/>
                      <a:pt x="477" y="51"/>
                    </a:cubicBezTo>
                    <a:lnTo>
                      <a:pt x="543" y="51"/>
                    </a:lnTo>
                    <a:close/>
                    <a:moveTo>
                      <a:pt x="405" y="51"/>
                    </a:moveTo>
                    <a:cubicBezTo>
                      <a:pt x="403" y="53"/>
                      <a:pt x="403" y="53"/>
                      <a:pt x="403" y="53"/>
                    </a:cubicBezTo>
                    <a:cubicBezTo>
                      <a:pt x="404" y="54"/>
                      <a:pt x="404" y="54"/>
                      <a:pt x="404" y="54"/>
                    </a:cubicBezTo>
                    <a:cubicBezTo>
                      <a:pt x="465" y="100"/>
                      <a:pt x="508" y="134"/>
                      <a:pt x="521" y="144"/>
                    </a:cubicBezTo>
                    <a:cubicBezTo>
                      <a:pt x="516" y="148"/>
                      <a:pt x="507" y="155"/>
                      <a:pt x="497" y="163"/>
                    </a:cubicBezTo>
                    <a:cubicBezTo>
                      <a:pt x="469" y="185"/>
                      <a:pt x="427" y="218"/>
                      <a:pt x="409" y="232"/>
                    </a:cubicBezTo>
                    <a:cubicBezTo>
                      <a:pt x="308" y="232"/>
                      <a:pt x="308" y="232"/>
                      <a:pt x="308" y="232"/>
                    </a:cubicBezTo>
                    <a:cubicBezTo>
                      <a:pt x="322" y="221"/>
                      <a:pt x="337" y="209"/>
                      <a:pt x="349" y="199"/>
                    </a:cubicBezTo>
                    <a:cubicBezTo>
                      <a:pt x="361" y="190"/>
                      <a:pt x="371" y="182"/>
                      <a:pt x="375" y="179"/>
                    </a:cubicBezTo>
                    <a:cubicBezTo>
                      <a:pt x="383" y="173"/>
                      <a:pt x="397" y="162"/>
                      <a:pt x="397" y="145"/>
                    </a:cubicBezTo>
                    <a:cubicBezTo>
                      <a:pt x="397" y="127"/>
                      <a:pt x="383" y="116"/>
                      <a:pt x="375" y="109"/>
                    </a:cubicBezTo>
                    <a:cubicBezTo>
                      <a:pt x="365" y="101"/>
                      <a:pt x="331" y="75"/>
                      <a:pt x="300" y="51"/>
                    </a:cubicBezTo>
                    <a:lnTo>
                      <a:pt x="405" y="51"/>
                    </a:lnTo>
                    <a:close/>
                    <a:moveTo>
                      <a:pt x="228" y="51"/>
                    </a:moveTo>
                    <a:cubicBezTo>
                      <a:pt x="226" y="53"/>
                      <a:pt x="226" y="53"/>
                      <a:pt x="226" y="53"/>
                    </a:cubicBezTo>
                    <a:cubicBezTo>
                      <a:pt x="227" y="54"/>
                      <a:pt x="227" y="54"/>
                      <a:pt x="227" y="54"/>
                    </a:cubicBezTo>
                    <a:cubicBezTo>
                      <a:pt x="288" y="100"/>
                      <a:pt x="331" y="134"/>
                      <a:pt x="344" y="144"/>
                    </a:cubicBezTo>
                    <a:cubicBezTo>
                      <a:pt x="338" y="148"/>
                      <a:pt x="330" y="155"/>
                      <a:pt x="320" y="163"/>
                    </a:cubicBezTo>
                    <a:cubicBezTo>
                      <a:pt x="291" y="185"/>
                      <a:pt x="249" y="218"/>
                      <a:pt x="232" y="232"/>
                    </a:cubicBezTo>
                    <a:cubicBezTo>
                      <a:pt x="167" y="232"/>
                      <a:pt x="167" y="232"/>
                      <a:pt x="167" y="232"/>
                    </a:cubicBezTo>
                    <a:cubicBezTo>
                      <a:pt x="181" y="221"/>
                      <a:pt x="196" y="209"/>
                      <a:pt x="208" y="199"/>
                    </a:cubicBezTo>
                    <a:cubicBezTo>
                      <a:pt x="221" y="190"/>
                      <a:pt x="230" y="182"/>
                      <a:pt x="235" y="179"/>
                    </a:cubicBezTo>
                    <a:cubicBezTo>
                      <a:pt x="242" y="173"/>
                      <a:pt x="256" y="162"/>
                      <a:pt x="257" y="145"/>
                    </a:cubicBezTo>
                    <a:cubicBezTo>
                      <a:pt x="257" y="127"/>
                      <a:pt x="243" y="116"/>
                      <a:pt x="235" y="109"/>
                    </a:cubicBezTo>
                    <a:cubicBezTo>
                      <a:pt x="225" y="101"/>
                      <a:pt x="191" y="75"/>
                      <a:pt x="159" y="51"/>
                    </a:cubicBezTo>
                    <a:lnTo>
                      <a:pt x="228" y="51"/>
                    </a:lnTo>
                    <a:close/>
                    <a:moveTo>
                      <a:pt x="53" y="54"/>
                    </a:moveTo>
                    <a:cubicBezTo>
                      <a:pt x="55" y="51"/>
                      <a:pt x="55" y="52"/>
                      <a:pt x="58" y="50"/>
                    </a:cubicBezTo>
                    <a:cubicBezTo>
                      <a:pt x="55" y="52"/>
                      <a:pt x="62" y="51"/>
                      <a:pt x="58" y="51"/>
                    </a:cubicBezTo>
                    <a:cubicBezTo>
                      <a:pt x="87" y="51"/>
                      <a:pt x="87" y="51"/>
                      <a:pt x="87" y="51"/>
                    </a:cubicBezTo>
                    <a:cubicBezTo>
                      <a:pt x="85" y="53"/>
                      <a:pt x="85" y="53"/>
                      <a:pt x="85" y="53"/>
                    </a:cubicBezTo>
                    <a:cubicBezTo>
                      <a:pt x="86" y="54"/>
                      <a:pt x="86" y="54"/>
                      <a:pt x="86" y="54"/>
                    </a:cubicBezTo>
                    <a:cubicBezTo>
                      <a:pt x="147" y="100"/>
                      <a:pt x="190" y="134"/>
                      <a:pt x="203" y="144"/>
                    </a:cubicBezTo>
                    <a:cubicBezTo>
                      <a:pt x="198" y="148"/>
                      <a:pt x="190" y="155"/>
                      <a:pt x="180" y="163"/>
                    </a:cubicBezTo>
                    <a:cubicBezTo>
                      <a:pt x="151" y="185"/>
                      <a:pt x="109" y="218"/>
                      <a:pt x="91" y="232"/>
                    </a:cubicBezTo>
                    <a:cubicBezTo>
                      <a:pt x="53" y="232"/>
                      <a:pt x="53" y="232"/>
                      <a:pt x="53" y="232"/>
                    </a:cubicBezTo>
                    <a:cubicBezTo>
                      <a:pt x="53" y="56"/>
                      <a:pt x="53" y="56"/>
                      <a:pt x="53" y="56"/>
                    </a:cubicBezTo>
                    <a:cubicBezTo>
                      <a:pt x="53" y="56"/>
                      <a:pt x="52" y="57"/>
                      <a:pt x="52" y="58"/>
                    </a:cubicBezTo>
                    <a:cubicBezTo>
                      <a:pt x="52" y="57"/>
                      <a:pt x="53" y="56"/>
                      <a:pt x="53" y="55"/>
                    </a:cubicBezTo>
                    <a:cubicBezTo>
                      <a:pt x="52" y="58"/>
                      <a:pt x="55" y="52"/>
                      <a:pt x="53" y="54"/>
                    </a:cubicBezTo>
                    <a:close/>
                    <a:moveTo>
                      <a:pt x="1031" y="867"/>
                    </a:moveTo>
                    <a:cubicBezTo>
                      <a:pt x="1030" y="868"/>
                      <a:pt x="1030" y="868"/>
                      <a:pt x="1030" y="869"/>
                    </a:cubicBezTo>
                    <a:cubicBezTo>
                      <a:pt x="1030" y="869"/>
                      <a:pt x="1030" y="869"/>
                      <a:pt x="1029" y="870"/>
                    </a:cubicBezTo>
                    <a:cubicBezTo>
                      <a:pt x="1028" y="871"/>
                      <a:pt x="1028" y="871"/>
                      <a:pt x="1028" y="871"/>
                    </a:cubicBezTo>
                    <a:cubicBezTo>
                      <a:pt x="1028" y="871"/>
                      <a:pt x="1027" y="871"/>
                      <a:pt x="1026" y="872"/>
                    </a:cubicBezTo>
                    <a:cubicBezTo>
                      <a:pt x="1028" y="871"/>
                      <a:pt x="1023" y="872"/>
                      <a:pt x="1024" y="872"/>
                    </a:cubicBezTo>
                    <a:cubicBezTo>
                      <a:pt x="1024" y="872"/>
                      <a:pt x="1024" y="872"/>
                      <a:pt x="1024" y="872"/>
                    </a:cubicBezTo>
                    <a:cubicBezTo>
                      <a:pt x="58" y="872"/>
                      <a:pt x="58" y="872"/>
                      <a:pt x="58" y="872"/>
                    </a:cubicBezTo>
                    <a:cubicBezTo>
                      <a:pt x="62" y="872"/>
                      <a:pt x="55" y="871"/>
                      <a:pt x="58" y="872"/>
                    </a:cubicBezTo>
                    <a:cubicBezTo>
                      <a:pt x="57" y="871"/>
                      <a:pt x="56" y="871"/>
                      <a:pt x="56" y="871"/>
                    </a:cubicBezTo>
                    <a:cubicBezTo>
                      <a:pt x="56" y="871"/>
                      <a:pt x="55" y="871"/>
                      <a:pt x="54" y="870"/>
                    </a:cubicBezTo>
                    <a:cubicBezTo>
                      <a:pt x="54" y="869"/>
                      <a:pt x="53" y="869"/>
                      <a:pt x="53" y="869"/>
                    </a:cubicBezTo>
                    <a:cubicBezTo>
                      <a:pt x="53" y="869"/>
                      <a:pt x="53" y="868"/>
                      <a:pt x="52" y="867"/>
                    </a:cubicBezTo>
                    <a:cubicBezTo>
                      <a:pt x="54" y="869"/>
                      <a:pt x="53" y="864"/>
                      <a:pt x="53" y="865"/>
                    </a:cubicBezTo>
                    <a:cubicBezTo>
                      <a:pt x="53" y="278"/>
                      <a:pt x="53" y="278"/>
                      <a:pt x="53" y="278"/>
                    </a:cubicBezTo>
                    <a:cubicBezTo>
                      <a:pt x="1031" y="278"/>
                      <a:pt x="1031" y="278"/>
                      <a:pt x="1031" y="278"/>
                    </a:cubicBezTo>
                    <a:cubicBezTo>
                      <a:pt x="1031" y="865"/>
                      <a:pt x="1031" y="865"/>
                      <a:pt x="1031" y="865"/>
                    </a:cubicBezTo>
                    <a:cubicBezTo>
                      <a:pt x="1031" y="864"/>
                      <a:pt x="1030" y="868"/>
                      <a:pt x="1031" y="867"/>
                    </a:cubicBezTo>
                    <a:cubicBezTo>
                      <a:pt x="1031" y="867"/>
                      <a:pt x="1031" y="867"/>
                      <a:pt x="1031" y="867"/>
                    </a:cubicBezTo>
                    <a:close/>
                    <a:moveTo>
                      <a:pt x="1031" y="57"/>
                    </a:moveTo>
                    <a:cubicBezTo>
                      <a:pt x="1031" y="232"/>
                      <a:pt x="1031" y="232"/>
                      <a:pt x="1031" y="232"/>
                    </a:cubicBezTo>
                    <a:cubicBezTo>
                      <a:pt x="938" y="232"/>
                      <a:pt x="938" y="232"/>
                      <a:pt x="938" y="232"/>
                    </a:cubicBezTo>
                    <a:cubicBezTo>
                      <a:pt x="952" y="221"/>
                      <a:pt x="966" y="209"/>
                      <a:pt x="979" y="199"/>
                    </a:cubicBezTo>
                    <a:cubicBezTo>
                      <a:pt x="991" y="190"/>
                      <a:pt x="1001" y="182"/>
                      <a:pt x="1005" y="179"/>
                    </a:cubicBezTo>
                    <a:cubicBezTo>
                      <a:pt x="1013" y="173"/>
                      <a:pt x="1027" y="162"/>
                      <a:pt x="1027" y="145"/>
                    </a:cubicBezTo>
                    <a:cubicBezTo>
                      <a:pt x="1027" y="127"/>
                      <a:pt x="1013" y="116"/>
                      <a:pt x="1005" y="109"/>
                    </a:cubicBezTo>
                    <a:cubicBezTo>
                      <a:pt x="995" y="101"/>
                      <a:pt x="961" y="75"/>
                      <a:pt x="929" y="51"/>
                    </a:cubicBezTo>
                    <a:cubicBezTo>
                      <a:pt x="1024" y="51"/>
                      <a:pt x="1024" y="51"/>
                      <a:pt x="1024" y="51"/>
                    </a:cubicBezTo>
                    <a:cubicBezTo>
                      <a:pt x="1025" y="51"/>
                      <a:pt x="1026" y="51"/>
                      <a:pt x="1026" y="50"/>
                    </a:cubicBezTo>
                    <a:cubicBezTo>
                      <a:pt x="1029" y="52"/>
                      <a:pt x="1030" y="53"/>
                      <a:pt x="1031" y="56"/>
                    </a:cubicBezTo>
                    <a:cubicBezTo>
                      <a:pt x="1030" y="53"/>
                      <a:pt x="1031" y="60"/>
                      <a:pt x="1031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100"/>
              </a:p>
            </p:txBody>
          </p:sp>
        </p:grp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F656C668-AB50-453C-AC11-64312C2D1A0F}"/>
                </a:ext>
              </a:extLst>
            </p:cNvPr>
            <p:cNvSpPr/>
            <p:nvPr/>
          </p:nvSpPr>
          <p:spPr>
            <a:xfrm>
              <a:off x="15650337" y="6016359"/>
              <a:ext cx="2211211" cy="5637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Garamond" panose="02020404030301010803" pitchFamily="18" charset="0"/>
                  <a:ea typeface="Roboto Condensed" panose="02000000000000000000" pitchFamily="2" charset="0"/>
                  <a:cs typeface="Segoe UI" panose="020B0502040204020203" pitchFamily="34" charset="0"/>
                </a:rPr>
                <a:t>Project #6</a:t>
              </a:r>
            </a:p>
          </p:txBody>
        </p:sp>
      </p:grpSp>
      <p:sp>
        <p:nvSpPr>
          <p:cNvPr id="67" name="Rectangle 66">
            <a:extLst>
              <a:ext uri="{FF2B5EF4-FFF2-40B4-BE49-F238E27FC236}">
                <a16:creationId xmlns:a16="http://schemas.microsoft.com/office/drawing/2014/main" id="{370CB310-775D-40EC-B084-E2214CAB5CD8}"/>
              </a:ext>
            </a:extLst>
          </p:cNvPr>
          <p:cNvSpPr/>
          <p:nvPr/>
        </p:nvSpPr>
        <p:spPr>
          <a:xfrm>
            <a:off x="751075" y="5030624"/>
            <a:ext cx="155675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B2F5E6E7-E5C1-4E12-80CA-F933E409EB52}"/>
              </a:ext>
            </a:extLst>
          </p:cNvPr>
          <p:cNvSpPr/>
          <p:nvPr/>
        </p:nvSpPr>
        <p:spPr>
          <a:xfrm>
            <a:off x="2576072" y="5041044"/>
            <a:ext cx="155675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72214AFE-FC1F-4425-A7E7-FE0CC5FD6EF9}"/>
              </a:ext>
            </a:extLst>
          </p:cNvPr>
          <p:cNvSpPr/>
          <p:nvPr/>
        </p:nvSpPr>
        <p:spPr>
          <a:xfrm>
            <a:off x="4410936" y="5030624"/>
            <a:ext cx="155675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4A92355-F9E9-4FCE-AC1D-B40439A0D7C8}"/>
              </a:ext>
            </a:extLst>
          </p:cNvPr>
          <p:cNvSpPr/>
          <p:nvPr/>
        </p:nvSpPr>
        <p:spPr>
          <a:xfrm>
            <a:off x="6265591" y="5043986"/>
            <a:ext cx="155675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4384B480-5D9E-480A-B5ED-9EF0A4620149}"/>
              </a:ext>
            </a:extLst>
          </p:cNvPr>
          <p:cNvSpPr/>
          <p:nvPr/>
        </p:nvSpPr>
        <p:spPr>
          <a:xfrm>
            <a:off x="8074592" y="5027481"/>
            <a:ext cx="155675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83F17895-507A-4DEF-8D84-DBC7D2E24142}"/>
              </a:ext>
            </a:extLst>
          </p:cNvPr>
          <p:cNvSpPr/>
          <p:nvPr/>
        </p:nvSpPr>
        <p:spPr>
          <a:xfrm>
            <a:off x="9919321" y="5027481"/>
            <a:ext cx="155675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9919CAF-AB3C-4A0F-A837-AED121462C9F}"/>
              </a:ext>
            </a:extLst>
          </p:cNvPr>
          <p:cNvSpPr/>
          <p:nvPr/>
        </p:nvSpPr>
        <p:spPr>
          <a:xfrm>
            <a:off x="751075" y="2502381"/>
            <a:ext cx="619781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74" name="Picture Placeholder 73">
            <a:extLst>
              <a:ext uri="{FF2B5EF4-FFF2-40B4-BE49-F238E27FC236}">
                <a16:creationId xmlns:a16="http://schemas.microsoft.com/office/drawing/2014/main" id="{8704F3E0-98C0-430A-99A0-77A88F1F84D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6115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97F5645-AC90-4ACA-8C4D-63E7E4B9A71E}"/>
              </a:ext>
            </a:extLst>
          </p:cNvPr>
          <p:cNvSpPr/>
          <p:nvPr/>
        </p:nvSpPr>
        <p:spPr>
          <a:xfrm>
            <a:off x="275773" y="0"/>
            <a:ext cx="23222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7B4B33A-5413-4F0D-9576-0AD7BFCBA414}"/>
              </a:ext>
            </a:extLst>
          </p:cNvPr>
          <p:cNvSpPr/>
          <p:nvPr/>
        </p:nvSpPr>
        <p:spPr>
          <a:xfrm>
            <a:off x="11560630" y="1556657"/>
            <a:ext cx="268512" cy="37446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6CF65E-94D6-411F-8A4A-2524B903D1B5}"/>
              </a:ext>
            </a:extLst>
          </p:cNvPr>
          <p:cNvSpPr txBox="1"/>
          <p:nvPr/>
        </p:nvSpPr>
        <p:spPr>
          <a:xfrm>
            <a:off x="1623355" y="2205162"/>
            <a:ext cx="32798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Planning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8702DB8-3FDB-4FE4-8A33-B6C70C62B0C3}"/>
              </a:ext>
            </a:extLst>
          </p:cNvPr>
          <p:cNvSpPr/>
          <p:nvPr/>
        </p:nvSpPr>
        <p:spPr>
          <a:xfrm>
            <a:off x="1623355" y="2052125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0AC4A90-7571-41AC-8571-D7CFFDA9CA19}"/>
              </a:ext>
            </a:extLst>
          </p:cNvPr>
          <p:cNvSpPr/>
          <p:nvPr/>
        </p:nvSpPr>
        <p:spPr>
          <a:xfrm>
            <a:off x="1623355" y="3429000"/>
            <a:ext cx="5555175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16588F3-77BE-4CBF-AA0D-959C5FC82A91}"/>
              </a:ext>
            </a:extLst>
          </p:cNvPr>
          <p:cNvGrpSpPr/>
          <p:nvPr/>
        </p:nvGrpSpPr>
        <p:grpSpPr>
          <a:xfrm>
            <a:off x="1724954" y="5494398"/>
            <a:ext cx="1299040" cy="276999"/>
            <a:chOff x="6953579" y="5467824"/>
            <a:chExt cx="1299040" cy="276999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FAF048AD-A311-462D-8C12-80D6444546C5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8D052DC-8274-4AFA-83C6-817BECAC307D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BF91A09D-18A1-49F2-9C03-341A30D7CCAB}"/>
              </a:ext>
            </a:extLst>
          </p:cNvPr>
          <p:cNvSpPr/>
          <p:nvPr/>
        </p:nvSpPr>
        <p:spPr>
          <a:xfrm>
            <a:off x="1623355" y="4367719"/>
            <a:ext cx="5555175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7B39E0-05AA-4AD6-868F-8E59AA1962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5852388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1823D83-2E12-40EC-BB4E-5C3B26DDC7AD}"/>
              </a:ext>
            </a:extLst>
          </p:cNvPr>
          <p:cNvSpPr txBox="1"/>
          <p:nvPr/>
        </p:nvSpPr>
        <p:spPr>
          <a:xfrm>
            <a:off x="837772" y="1487675"/>
            <a:ext cx="48883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Our Gallery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F1EA4FE-0494-4B61-8199-B5CCFEC470DA}"/>
              </a:ext>
            </a:extLst>
          </p:cNvPr>
          <p:cNvSpPr/>
          <p:nvPr/>
        </p:nvSpPr>
        <p:spPr>
          <a:xfrm>
            <a:off x="2446254" y="1305137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3A51954-2BFE-4932-BBD8-426EC67096B1}"/>
              </a:ext>
            </a:extLst>
          </p:cNvPr>
          <p:cNvSpPr/>
          <p:nvPr/>
        </p:nvSpPr>
        <p:spPr>
          <a:xfrm>
            <a:off x="809132" y="2682594"/>
            <a:ext cx="4916963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r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49E5CF-A78B-4FC9-993E-C3DA745AB35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7CC5DE22-ADB3-4EFF-B0B9-530F7DEF7DC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CD5CD07-FBC5-442C-9798-ABDF96C8D1B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4E23C44-CC95-4A2E-86E2-DED6A59C41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26160743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F4709B4-7013-4AFC-B5E5-F93C5CFE40D2}"/>
              </a:ext>
            </a:extLst>
          </p:cNvPr>
          <p:cNvSpPr txBox="1"/>
          <p:nvPr/>
        </p:nvSpPr>
        <p:spPr>
          <a:xfrm>
            <a:off x="5850034" y="2440249"/>
            <a:ext cx="488832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Double Image Slide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B7AC20-63B5-4804-871F-A43541B6AD3D}"/>
              </a:ext>
            </a:extLst>
          </p:cNvPr>
          <p:cNvSpPr/>
          <p:nvPr/>
        </p:nvSpPr>
        <p:spPr>
          <a:xfrm>
            <a:off x="5850034" y="2257711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C37A3E4-1118-401F-867D-8DCB07D4CAE2}"/>
              </a:ext>
            </a:extLst>
          </p:cNvPr>
          <p:cNvSpPr/>
          <p:nvPr/>
        </p:nvSpPr>
        <p:spPr>
          <a:xfrm>
            <a:off x="5850034" y="4314371"/>
            <a:ext cx="5533611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A98C8EC-2822-4773-83B1-B2D6B8513716}"/>
              </a:ext>
            </a:extLst>
          </p:cNvPr>
          <p:cNvGrpSpPr/>
          <p:nvPr/>
        </p:nvGrpSpPr>
        <p:grpSpPr>
          <a:xfrm>
            <a:off x="5922216" y="5491183"/>
            <a:ext cx="1299040" cy="276999"/>
            <a:chOff x="6953579" y="5467824"/>
            <a:chExt cx="1299040" cy="276999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0F57C341-DF01-4EBC-A46A-BE98181DF13E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057F6C6-2765-45E8-80C2-B9DF049D0BBB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1546460-EF80-4B6F-8C5B-EF8EABFA3B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335E048-0C7F-4214-8AD5-E377E3ECB1C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761612579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4CE7B7FB-DFFA-4A4F-8081-E94DCC07A37B}"/>
              </a:ext>
            </a:extLst>
          </p:cNvPr>
          <p:cNvSpPr txBox="1"/>
          <p:nvPr/>
        </p:nvSpPr>
        <p:spPr>
          <a:xfrm>
            <a:off x="4352471" y="4007782"/>
            <a:ext cx="40930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Our Gallery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7CD11F2-98B3-4332-BEC6-7DF397B1835A}"/>
              </a:ext>
            </a:extLst>
          </p:cNvPr>
          <p:cNvSpPr/>
          <p:nvPr/>
        </p:nvSpPr>
        <p:spPr>
          <a:xfrm>
            <a:off x="5699265" y="3825244"/>
            <a:ext cx="27462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B7EE66-9A03-46E0-A728-AAE8122747E8}"/>
              </a:ext>
            </a:extLst>
          </p:cNvPr>
          <p:cNvSpPr/>
          <p:nvPr/>
        </p:nvSpPr>
        <p:spPr>
          <a:xfrm>
            <a:off x="3975101" y="4955428"/>
            <a:ext cx="44704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r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4B583F-02D4-4FC9-B10A-5BCC2CE387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A013546-0B62-4FA8-BBFE-B14E6FC7F26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57934B3-F1E6-47CF-811B-5431AD2ADC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F8B2EB6-997D-4DB6-8428-06523ADF842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F36316C-75F7-46B5-B37C-F083FF935BE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199102466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E865627C-A784-4E90-AD75-41DF5A4CF16A}"/>
              </a:ext>
            </a:extLst>
          </p:cNvPr>
          <p:cNvSpPr txBox="1"/>
          <p:nvPr/>
        </p:nvSpPr>
        <p:spPr>
          <a:xfrm>
            <a:off x="4352471" y="1222847"/>
            <a:ext cx="40930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Our Gallery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C9139E6-E57D-4357-8DE9-EF6B99CC49B3}"/>
              </a:ext>
            </a:extLst>
          </p:cNvPr>
          <p:cNvSpPr/>
          <p:nvPr/>
        </p:nvSpPr>
        <p:spPr>
          <a:xfrm>
            <a:off x="5699265" y="1040309"/>
            <a:ext cx="27462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AFECD02-E1C9-4C50-A00E-C5D207F133CF}"/>
              </a:ext>
            </a:extLst>
          </p:cNvPr>
          <p:cNvSpPr/>
          <p:nvPr/>
        </p:nvSpPr>
        <p:spPr>
          <a:xfrm>
            <a:off x="3975101" y="2170493"/>
            <a:ext cx="44704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r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779B1F-99B7-4DB0-85FB-5F2F091609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67898B7-87E3-4B18-B0A2-B654A49CBD9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16E4249-9FD2-4075-9EAE-0E54F7693B3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A62B5318-F1E2-498C-BEB7-6F77B0B210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583B54D-1D6A-4F5A-8F6E-513B66C2769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765103910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8B70D97-561D-4B42-900A-BC2283AE1B11}"/>
              </a:ext>
            </a:extLst>
          </p:cNvPr>
          <p:cNvSpPr txBox="1"/>
          <p:nvPr/>
        </p:nvSpPr>
        <p:spPr>
          <a:xfrm>
            <a:off x="5850034" y="3588503"/>
            <a:ext cx="48883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Our Best Gallery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30C2FAD-A1E8-42E7-8FBA-B356856AE56C}"/>
              </a:ext>
            </a:extLst>
          </p:cNvPr>
          <p:cNvSpPr/>
          <p:nvPr/>
        </p:nvSpPr>
        <p:spPr>
          <a:xfrm>
            <a:off x="5850034" y="3405965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5AAE05A-5577-494C-96F9-27ED984F2538}"/>
              </a:ext>
            </a:extLst>
          </p:cNvPr>
          <p:cNvSpPr/>
          <p:nvPr/>
        </p:nvSpPr>
        <p:spPr>
          <a:xfrm>
            <a:off x="5850034" y="4752521"/>
            <a:ext cx="5533611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7F67714-0E3C-470D-AA86-3C0DFFD02F1C}"/>
              </a:ext>
            </a:extLst>
          </p:cNvPr>
          <p:cNvGrpSpPr/>
          <p:nvPr/>
        </p:nvGrpSpPr>
        <p:grpSpPr>
          <a:xfrm>
            <a:off x="5922216" y="5929333"/>
            <a:ext cx="1299040" cy="276999"/>
            <a:chOff x="6953579" y="5467824"/>
            <a:chExt cx="1299040" cy="276999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952A19FB-4B40-41BE-98BD-821A6421E642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67036CE-C61D-4E3F-A3A9-C7A66C13995B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EC49952-9A7E-4D01-95F3-A6A9111941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7F3328CA-2F06-44F0-86C7-78D6F893297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E72F0353-895B-4795-A33C-13E13C0C588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9B9F4F74-5BDD-4B1A-B391-FDE27F66AB4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73437919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968E7C5-8BC3-4B08-93EF-000169457BDA}"/>
              </a:ext>
            </a:extLst>
          </p:cNvPr>
          <p:cNvSpPr txBox="1"/>
          <p:nvPr/>
        </p:nvSpPr>
        <p:spPr>
          <a:xfrm>
            <a:off x="1048927" y="3150353"/>
            <a:ext cx="48883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Our Best Gallery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083804F-7588-4BD1-A13D-E71A62F63623}"/>
              </a:ext>
            </a:extLst>
          </p:cNvPr>
          <p:cNvSpPr/>
          <p:nvPr/>
        </p:nvSpPr>
        <p:spPr>
          <a:xfrm>
            <a:off x="2657409" y="2967815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68D13BA-D463-4B23-B41C-55EFDB141418}"/>
              </a:ext>
            </a:extLst>
          </p:cNvPr>
          <p:cNvSpPr/>
          <p:nvPr/>
        </p:nvSpPr>
        <p:spPr>
          <a:xfrm>
            <a:off x="516163" y="4314371"/>
            <a:ext cx="5421087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r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DAA4DA7-9279-437F-A2D9-6BC5C50C3457}"/>
              </a:ext>
            </a:extLst>
          </p:cNvPr>
          <p:cNvGrpSpPr/>
          <p:nvPr/>
        </p:nvGrpSpPr>
        <p:grpSpPr>
          <a:xfrm>
            <a:off x="4594668" y="5491183"/>
            <a:ext cx="1299040" cy="276999"/>
            <a:chOff x="6953579" y="5467824"/>
            <a:chExt cx="1299040" cy="276999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F2AA2C7F-916D-44FB-9415-8D64D0E688FA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F141965-EB5C-4F49-ADE1-877A809BEA7A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8CABB6-DE4B-4B26-976D-25E3088E69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AC7BBDF-5B99-442E-951E-9629F387C10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26385862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7" name="Shape 4827"/>
          <p:cNvSpPr/>
          <p:nvPr/>
        </p:nvSpPr>
        <p:spPr>
          <a:xfrm>
            <a:off x="3246694" y="2992331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  <a:moveTo>
                  <a:pt x="88494" y="38988"/>
                </a:moveTo>
                <a:cubicBezTo>
                  <a:pt x="86327" y="40255"/>
                  <a:pt x="83933" y="41172"/>
                  <a:pt x="81388" y="41666"/>
                </a:cubicBezTo>
                <a:cubicBezTo>
                  <a:pt x="79344" y="39522"/>
                  <a:pt x="76438" y="38188"/>
                  <a:pt x="73216" y="38188"/>
                </a:cubicBezTo>
                <a:cubicBezTo>
                  <a:pt x="67038" y="38188"/>
                  <a:pt x="62027" y="43122"/>
                  <a:pt x="62027" y="49200"/>
                </a:cubicBezTo>
                <a:cubicBezTo>
                  <a:pt x="62027" y="50061"/>
                  <a:pt x="62127" y="50900"/>
                  <a:pt x="62316" y="51711"/>
                </a:cubicBezTo>
                <a:cubicBezTo>
                  <a:pt x="53016" y="51250"/>
                  <a:pt x="44772" y="46866"/>
                  <a:pt x="39250" y="40200"/>
                </a:cubicBezTo>
                <a:cubicBezTo>
                  <a:pt x="38288" y="41833"/>
                  <a:pt x="37738" y="43716"/>
                  <a:pt x="37738" y="45738"/>
                </a:cubicBezTo>
                <a:cubicBezTo>
                  <a:pt x="37738" y="49561"/>
                  <a:pt x="39711" y="52933"/>
                  <a:pt x="42716" y="54905"/>
                </a:cubicBezTo>
                <a:cubicBezTo>
                  <a:pt x="40883" y="54850"/>
                  <a:pt x="39155" y="54355"/>
                  <a:pt x="37644" y="53527"/>
                </a:cubicBezTo>
                <a:cubicBezTo>
                  <a:pt x="37644" y="53577"/>
                  <a:pt x="37644" y="53616"/>
                  <a:pt x="37644" y="53666"/>
                </a:cubicBezTo>
                <a:cubicBezTo>
                  <a:pt x="37644" y="59005"/>
                  <a:pt x="41505" y="63455"/>
                  <a:pt x="46622" y="64466"/>
                </a:cubicBezTo>
                <a:cubicBezTo>
                  <a:pt x="45683" y="64722"/>
                  <a:pt x="44694" y="64850"/>
                  <a:pt x="43672" y="64850"/>
                </a:cubicBezTo>
                <a:cubicBezTo>
                  <a:pt x="42955" y="64850"/>
                  <a:pt x="42250" y="64783"/>
                  <a:pt x="41572" y="64655"/>
                </a:cubicBezTo>
                <a:cubicBezTo>
                  <a:pt x="42994" y="69033"/>
                  <a:pt x="47127" y="72216"/>
                  <a:pt x="52022" y="72305"/>
                </a:cubicBezTo>
                <a:cubicBezTo>
                  <a:pt x="48188" y="75261"/>
                  <a:pt x="43366" y="77016"/>
                  <a:pt x="38122" y="77016"/>
                </a:cubicBezTo>
                <a:cubicBezTo>
                  <a:pt x="37216" y="77016"/>
                  <a:pt x="36333" y="76972"/>
                  <a:pt x="35455" y="76872"/>
                </a:cubicBezTo>
                <a:cubicBezTo>
                  <a:pt x="40411" y="79988"/>
                  <a:pt x="46288" y="81816"/>
                  <a:pt x="52611" y="81816"/>
                </a:cubicBezTo>
                <a:cubicBezTo>
                  <a:pt x="73194" y="81816"/>
                  <a:pt x="84450" y="65033"/>
                  <a:pt x="84450" y="50477"/>
                </a:cubicBezTo>
                <a:cubicBezTo>
                  <a:pt x="84450" y="50000"/>
                  <a:pt x="84438" y="49527"/>
                  <a:pt x="84416" y="49055"/>
                </a:cubicBezTo>
                <a:cubicBezTo>
                  <a:pt x="86600" y="47500"/>
                  <a:pt x="88500" y="45561"/>
                  <a:pt x="90000" y="43355"/>
                </a:cubicBezTo>
                <a:cubicBezTo>
                  <a:pt x="87994" y="44227"/>
                  <a:pt x="85838" y="44816"/>
                  <a:pt x="83572" y="45083"/>
                </a:cubicBezTo>
                <a:cubicBezTo>
                  <a:pt x="85883" y="43722"/>
                  <a:pt x="87655" y="41566"/>
                  <a:pt x="88494" y="38988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28" name="Shape 4828"/>
          <p:cNvSpPr/>
          <p:nvPr/>
        </p:nvSpPr>
        <p:spPr>
          <a:xfrm>
            <a:off x="3246694" y="3525592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422" y="47044"/>
                </a:moveTo>
                <a:cubicBezTo>
                  <a:pt x="65422" y="44838"/>
                  <a:pt x="65650" y="43655"/>
                  <a:pt x="69044" y="43655"/>
                </a:cubicBezTo>
                <a:lnTo>
                  <a:pt x="73577" y="43655"/>
                </a:lnTo>
                <a:lnTo>
                  <a:pt x="73577" y="35450"/>
                </a:lnTo>
                <a:lnTo>
                  <a:pt x="66322" y="35450"/>
                </a:lnTo>
                <a:cubicBezTo>
                  <a:pt x="57605" y="35450"/>
                  <a:pt x="54533" y="39555"/>
                  <a:pt x="54533" y="46461"/>
                </a:cubicBezTo>
                <a:lnTo>
                  <a:pt x="54533" y="51788"/>
                </a:lnTo>
                <a:lnTo>
                  <a:pt x="49094" y="51788"/>
                </a:lnTo>
                <a:lnTo>
                  <a:pt x="49094" y="60000"/>
                </a:lnTo>
                <a:lnTo>
                  <a:pt x="54533" y="60000"/>
                </a:lnTo>
                <a:lnTo>
                  <a:pt x="54533" y="84550"/>
                </a:lnTo>
                <a:lnTo>
                  <a:pt x="65411" y="84550"/>
                </a:lnTo>
                <a:lnTo>
                  <a:pt x="65411" y="60000"/>
                </a:lnTo>
                <a:lnTo>
                  <a:pt x="72672" y="60000"/>
                </a:lnTo>
                <a:lnTo>
                  <a:pt x="73633" y="51788"/>
                </a:lnTo>
                <a:lnTo>
                  <a:pt x="65411" y="51788"/>
                </a:lnTo>
                <a:cubicBezTo>
                  <a:pt x="65411" y="51788"/>
                  <a:pt x="65422" y="47044"/>
                  <a:pt x="65422" y="47044"/>
                </a:cubicBezTo>
                <a:close/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29" name="Shape 4829"/>
          <p:cNvSpPr/>
          <p:nvPr/>
        </p:nvSpPr>
        <p:spPr>
          <a:xfrm>
            <a:off x="3818046" y="2992331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9577" y="67166"/>
                </a:moveTo>
                <a:cubicBezTo>
                  <a:pt x="77883" y="67166"/>
                  <a:pt x="77883" y="69044"/>
                  <a:pt x="77883" y="69044"/>
                </a:cubicBezTo>
                <a:lnTo>
                  <a:pt x="77883" y="71461"/>
                </a:lnTo>
                <a:lnTo>
                  <a:pt x="81266" y="71461"/>
                </a:lnTo>
                <a:lnTo>
                  <a:pt x="81266" y="69044"/>
                </a:lnTo>
                <a:cubicBezTo>
                  <a:pt x="81266" y="69044"/>
                  <a:pt x="81266" y="67166"/>
                  <a:pt x="79577" y="67166"/>
                </a:cubicBezTo>
                <a:moveTo>
                  <a:pt x="84927" y="68777"/>
                </a:moveTo>
                <a:lnTo>
                  <a:pt x="84927" y="74155"/>
                </a:lnTo>
                <a:lnTo>
                  <a:pt x="77883" y="74155"/>
                </a:lnTo>
                <a:lnTo>
                  <a:pt x="77883" y="78177"/>
                </a:lnTo>
                <a:cubicBezTo>
                  <a:pt x="77883" y="78177"/>
                  <a:pt x="77883" y="80061"/>
                  <a:pt x="79577" y="80061"/>
                </a:cubicBezTo>
                <a:cubicBezTo>
                  <a:pt x="81266" y="80061"/>
                  <a:pt x="81266" y="78177"/>
                  <a:pt x="81266" y="78177"/>
                </a:cubicBezTo>
                <a:lnTo>
                  <a:pt x="81266" y="76300"/>
                </a:lnTo>
                <a:lnTo>
                  <a:pt x="84927" y="76300"/>
                </a:lnTo>
                <a:lnTo>
                  <a:pt x="84927" y="79255"/>
                </a:lnTo>
                <a:cubicBezTo>
                  <a:pt x="84927" y="79255"/>
                  <a:pt x="84366" y="83016"/>
                  <a:pt x="79861" y="83016"/>
                </a:cubicBezTo>
                <a:cubicBezTo>
                  <a:pt x="75355" y="83016"/>
                  <a:pt x="74505" y="79255"/>
                  <a:pt x="74505" y="79255"/>
                </a:cubicBezTo>
                <a:lnTo>
                  <a:pt x="74505" y="68777"/>
                </a:lnTo>
                <a:cubicBezTo>
                  <a:pt x="74505" y="68777"/>
                  <a:pt x="74505" y="64211"/>
                  <a:pt x="79861" y="64211"/>
                </a:cubicBezTo>
                <a:cubicBezTo>
                  <a:pt x="85211" y="64211"/>
                  <a:pt x="84927" y="68777"/>
                  <a:pt x="84927" y="68777"/>
                </a:cubicBezTo>
                <a:moveTo>
                  <a:pt x="71688" y="78716"/>
                </a:moveTo>
                <a:cubicBezTo>
                  <a:pt x="71688" y="78716"/>
                  <a:pt x="71688" y="83016"/>
                  <a:pt x="68594" y="83016"/>
                </a:cubicBezTo>
                <a:cubicBezTo>
                  <a:pt x="66694" y="83016"/>
                  <a:pt x="65544" y="82011"/>
                  <a:pt x="64927" y="81227"/>
                </a:cubicBezTo>
                <a:lnTo>
                  <a:pt x="64927" y="82750"/>
                </a:lnTo>
                <a:lnTo>
                  <a:pt x="61266" y="82750"/>
                </a:lnTo>
                <a:lnTo>
                  <a:pt x="61266" y="58033"/>
                </a:lnTo>
                <a:lnTo>
                  <a:pt x="64927" y="58033"/>
                </a:lnTo>
                <a:lnTo>
                  <a:pt x="64927" y="66044"/>
                </a:lnTo>
                <a:cubicBezTo>
                  <a:pt x="65488" y="65455"/>
                  <a:pt x="66866" y="64211"/>
                  <a:pt x="68594" y="64211"/>
                </a:cubicBezTo>
                <a:cubicBezTo>
                  <a:pt x="70844" y="64211"/>
                  <a:pt x="71688" y="66088"/>
                  <a:pt x="71688" y="68511"/>
                </a:cubicBezTo>
                <a:cubicBezTo>
                  <a:pt x="71688" y="68511"/>
                  <a:pt x="71688" y="78716"/>
                  <a:pt x="71688" y="78716"/>
                </a:cubicBezTo>
                <a:close/>
                <a:moveTo>
                  <a:pt x="58450" y="82750"/>
                </a:moveTo>
                <a:lnTo>
                  <a:pt x="55072" y="82750"/>
                </a:lnTo>
                <a:lnTo>
                  <a:pt x="55072" y="81138"/>
                </a:lnTo>
                <a:cubicBezTo>
                  <a:pt x="55072" y="81138"/>
                  <a:pt x="53100" y="83016"/>
                  <a:pt x="50844" y="83016"/>
                </a:cubicBezTo>
                <a:cubicBezTo>
                  <a:pt x="48594" y="83016"/>
                  <a:pt x="48311" y="80866"/>
                  <a:pt x="48311" y="80866"/>
                </a:cubicBezTo>
                <a:lnTo>
                  <a:pt x="48311" y="64211"/>
                </a:lnTo>
                <a:lnTo>
                  <a:pt x="51688" y="64211"/>
                </a:lnTo>
                <a:lnTo>
                  <a:pt x="51688" y="79788"/>
                </a:lnTo>
                <a:cubicBezTo>
                  <a:pt x="51688" y="79788"/>
                  <a:pt x="51688" y="80600"/>
                  <a:pt x="52816" y="80600"/>
                </a:cubicBezTo>
                <a:cubicBezTo>
                  <a:pt x="53944" y="80600"/>
                  <a:pt x="55072" y="79255"/>
                  <a:pt x="55072" y="79255"/>
                </a:cubicBezTo>
                <a:lnTo>
                  <a:pt x="55072" y="64211"/>
                </a:lnTo>
                <a:lnTo>
                  <a:pt x="58450" y="64211"/>
                </a:lnTo>
                <a:cubicBezTo>
                  <a:pt x="58450" y="64211"/>
                  <a:pt x="58450" y="82750"/>
                  <a:pt x="58450" y="82750"/>
                </a:cubicBezTo>
                <a:close/>
                <a:moveTo>
                  <a:pt x="47750" y="61522"/>
                </a:moveTo>
                <a:lnTo>
                  <a:pt x="43522" y="61522"/>
                </a:lnTo>
                <a:lnTo>
                  <a:pt x="43522" y="82750"/>
                </a:lnTo>
                <a:lnTo>
                  <a:pt x="39577" y="82750"/>
                </a:lnTo>
                <a:lnTo>
                  <a:pt x="39577" y="61522"/>
                </a:lnTo>
                <a:lnTo>
                  <a:pt x="35350" y="61522"/>
                </a:lnTo>
                <a:lnTo>
                  <a:pt x="35350" y="58033"/>
                </a:lnTo>
                <a:lnTo>
                  <a:pt x="47750" y="58033"/>
                </a:lnTo>
                <a:cubicBezTo>
                  <a:pt x="47750" y="58033"/>
                  <a:pt x="47750" y="61522"/>
                  <a:pt x="47750" y="61522"/>
                </a:cubicBezTo>
                <a:close/>
                <a:moveTo>
                  <a:pt x="80705" y="52388"/>
                </a:moveTo>
                <a:cubicBezTo>
                  <a:pt x="80705" y="52388"/>
                  <a:pt x="70372" y="51855"/>
                  <a:pt x="60000" y="51855"/>
                </a:cubicBezTo>
                <a:cubicBezTo>
                  <a:pt x="49666" y="51855"/>
                  <a:pt x="39300" y="52388"/>
                  <a:pt x="39300" y="52388"/>
                </a:cubicBezTo>
                <a:cubicBezTo>
                  <a:pt x="34627" y="52388"/>
                  <a:pt x="30844" y="56000"/>
                  <a:pt x="30844" y="60450"/>
                </a:cubicBezTo>
                <a:cubicBezTo>
                  <a:pt x="30844" y="60450"/>
                  <a:pt x="30000" y="65677"/>
                  <a:pt x="30000" y="70927"/>
                </a:cubicBezTo>
                <a:cubicBezTo>
                  <a:pt x="30000" y="76155"/>
                  <a:pt x="30844" y="81400"/>
                  <a:pt x="30844" y="81400"/>
                </a:cubicBezTo>
                <a:cubicBezTo>
                  <a:pt x="30844" y="85855"/>
                  <a:pt x="34627" y="89461"/>
                  <a:pt x="39300" y="89461"/>
                </a:cubicBezTo>
                <a:cubicBezTo>
                  <a:pt x="39300" y="89461"/>
                  <a:pt x="49472" y="90000"/>
                  <a:pt x="60000" y="90000"/>
                </a:cubicBezTo>
                <a:cubicBezTo>
                  <a:pt x="70166" y="90000"/>
                  <a:pt x="80705" y="89461"/>
                  <a:pt x="80705" y="89461"/>
                </a:cubicBezTo>
                <a:cubicBezTo>
                  <a:pt x="85372" y="89461"/>
                  <a:pt x="89155" y="85855"/>
                  <a:pt x="89155" y="81400"/>
                </a:cubicBezTo>
                <a:cubicBezTo>
                  <a:pt x="89155" y="81400"/>
                  <a:pt x="90000" y="76111"/>
                  <a:pt x="90000" y="70927"/>
                </a:cubicBezTo>
                <a:cubicBezTo>
                  <a:pt x="90000" y="65633"/>
                  <a:pt x="89155" y="60450"/>
                  <a:pt x="89155" y="60450"/>
                </a:cubicBezTo>
                <a:cubicBezTo>
                  <a:pt x="89155" y="56000"/>
                  <a:pt x="85372" y="52388"/>
                  <a:pt x="80705" y="52388"/>
                </a:cubicBezTo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  <a:moveTo>
                  <a:pt x="66622" y="67166"/>
                </a:moveTo>
                <a:cubicBezTo>
                  <a:pt x="65888" y="67166"/>
                  <a:pt x="65316" y="67600"/>
                  <a:pt x="64927" y="68016"/>
                </a:cubicBezTo>
                <a:lnTo>
                  <a:pt x="64927" y="79311"/>
                </a:lnTo>
                <a:cubicBezTo>
                  <a:pt x="65283" y="79694"/>
                  <a:pt x="65816" y="80061"/>
                  <a:pt x="66622" y="80061"/>
                </a:cubicBezTo>
                <a:cubicBezTo>
                  <a:pt x="68311" y="80061"/>
                  <a:pt x="68311" y="78177"/>
                  <a:pt x="68311" y="78177"/>
                </a:cubicBezTo>
                <a:lnTo>
                  <a:pt x="68311" y="69044"/>
                </a:lnTo>
                <a:cubicBezTo>
                  <a:pt x="68311" y="69044"/>
                  <a:pt x="68027" y="67166"/>
                  <a:pt x="66622" y="67166"/>
                </a:cubicBezTo>
                <a:moveTo>
                  <a:pt x="44366" y="48616"/>
                </a:moveTo>
                <a:lnTo>
                  <a:pt x="48311" y="48616"/>
                </a:lnTo>
                <a:lnTo>
                  <a:pt x="48311" y="39933"/>
                </a:lnTo>
                <a:lnTo>
                  <a:pt x="52816" y="27611"/>
                </a:lnTo>
                <a:lnTo>
                  <a:pt x="49155" y="27611"/>
                </a:lnTo>
                <a:lnTo>
                  <a:pt x="46338" y="35738"/>
                </a:lnTo>
                <a:lnTo>
                  <a:pt x="43522" y="27611"/>
                </a:lnTo>
                <a:lnTo>
                  <a:pt x="39577" y="27611"/>
                </a:lnTo>
                <a:lnTo>
                  <a:pt x="44366" y="39933"/>
                </a:lnTo>
                <a:cubicBezTo>
                  <a:pt x="44366" y="39933"/>
                  <a:pt x="44366" y="48616"/>
                  <a:pt x="44366" y="48616"/>
                </a:cubicBezTo>
                <a:close/>
                <a:moveTo>
                  <a:pt x="68872" y="48894"/>
                </a:moveTo>
                <a:cubicBezTo>
                  <a:pt x="71122" y="48894"/>
                  <a:pt x="73100" y="46938"/>
                  <a:pt x="73100" y="46938"/>
                </a:cubicBezTo>
                <a:lnTo>
                  <a:pt x="73100" y="48616"/>
                </a:lnTo>
                <a:lnTo>
                  <a:pt x="76477" y="48616"/>
                </a:lnTo>
                <a:lnTo>
                  <a:pt x="76477" y="32655"/>
                </a:lnTo>
                <a:lnTo>
                  <a:pt x="73100" y="32655"/>
                </a:lnTo>
                <a:lnTo>
                  <a:pt x="73100" y="44977"/>
                </a:lnTo>
                <a:cubicBezTo>
                  <a:pt x="73100" y="44977"/>
                  <a:pt x="71972" y="46377"/>
                  <a:pt x="70844" y="46377"/>
                </a:cubicBezTo>
                <a:cubicBezTo>
                  <a:pt x="69716" y="46377"/>
                  <a:pt x="69716" y="45533"/>
                  <a:pt x="69716" y="45533"/>
                </a:cubicBezTo>
                <a:lnTo>
                  <a:pt x="69716" y="32655"/>
                </a:lnTo>
                <a:lnTo>
                  <a:pt x="66338" y="32655"/>
                </a:lnTo>
                <a:lnTo>
                  <a:pt x="66338" y="46655"/>
                </a:lnTo>
                <a:cubicBezTo>
                  <a:pt x="66338" y="46655"/>
                  <a:pt x="66622" y="48894"/>
                  <a:pt x="68872" y="48894"/>
                </a:cubicBezTo>
                <a:moveTo>
                  <a:pt x="56477" y="36855"/>
                </a:moveTo>
                <a:cubicBezTo>
                  <a:pt x="56477" y="35927"/>
                  <a:pt x="57233" y="35177"/>
                  <a:pt x="58166" y="35177"/>
                </a:cubicBezTo>
                <a:cubicBezTo>
                  <a:pt x="59105" y="35177"/>
                  <a:pt x="59861" y="35927"/>
                  <a:pt x="59861" y="36855"/>
                </a:cubicBezTo>
                <a:lnTo>
                  <a:pt x="59861" y="44694"/>
                </a:lnTo>
                <a:cubicBezTo>
                  <a:pt x="59861" y="45622"/>
                  <a:pt x="59105" y="46377"/>
                  <a:pt x="58166" y="46377"/>
                </a:cubicBezTo>
                <a:cubicBezTo>
                  <a:pt x="57233" y="46377"/>
                  <a:pt x="56477" y="45622"/>
                  <a:pt x="56477" y="44694"/>
                </a:cubicBezTo>
                <a:cubicBezTo>
                  <a:pt x="56477" y="44694"/>
                  <a:pt x="56477" y="36855"/>
                  <a:pt x="56477" y="36855"/>
                </a:cubicBezTo>
                <a:close/>
                <a:moveTo>
                  <a:pt x="57605" y="48894"/>
                </a:moveTo>
                <a:lnTo>
                  <a:pt x="58733" y="48894"/>
                </a:lnTo>
                <a:cubicBezTo>
                  <a:pt x="61222" y="48894"/>
                  <a:pt x="63238" y="46888"/>
                  <a:pt x="63238" y="44416"/>
                </a:cubicBezTo>
                <a:lnTo>
                  <a:pt x="63238" y="37133"/>
                </a:lnTo>
                <a:cubicBezTo>
                  <a:pt x="63238" y="34661"/>
                  <a:pt x="61222" y="32655"/>
                  <a:pt x="58733" y="32655"/>
                </a:cubicBezTo>
                <a:lnTo>
                  <a:pt x="57605" y="32655"/>
                </a:lnTo>
                <a:cubicBezTo>
                  <a:pt x="55116" y="32655"/>
                  <a:pt x="53100" y="34661"/>
                  <a:pt x="53100" y="37133"/>
                </a:cubicBezTo>
                <a:lnTo>
                  <a:pt x="53100" y="44416"/>
                </a:lnTo>
                <a:cubicBezTo>
                  <a:pt x="53100" y="46888"/>
                  <a:pt x="55116" y="48894"/>
                  <a:pt x="57605" y="48894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30" name="Shape 4830"/>
          <p:cNvSpPr/>
          <p:nvPr/>
        </p:nvSpPr>
        <p:spPr>
          <a:xfrm>
            <a:off x="4351307" y="2992331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  <a:moveTo>
                  <a:pt x="59288" y="35455"/>
                </a:moveTo>
                <a:cubicBezTo>
                  <a:pt x="58133" y="35605"/>
                  <a:pt x="56972" y="35750"/>
                  <a:pt x="55805" y="35888"/>
                </a:cubicBezTo>
                <a:cubicBezTo>
                  <a:pt x="53622" y="36433"/>
                  <a:pt x="51238" y="36944"/>
                  <a:pt x="49472" y="37977"/>
                </a:cubicBezTo>
                <a:cubicBezTo>
                  <a:pt x="44750" y="40738"/>
                  <a:pt x="41483" y="43961"/>
                  <a:pt x="39294" y="49200"/>
                </a:cubicBezTo>
                <a:cubicBezTo>
                  <a:pt x="38938" y="50050"/>
                  <a:pt x="38927" y="50872"/>
                  <a:pt x="38666" y="51811"/>
                </a:cubicBezTo>
                <a:cubicBezTo>
                  <a:pt x="36988" y="57916"/>
                  <a:pt x="39966" y="64238"/>
                  <a:pt x="43577" y="66422"/>
                </a:cubicBezTo>
                <a:cubicBezTo>
                  <a:pt x="44272" y="66844"/>
                  <a:pt x="45855" y="67588"/>
                  <a:pt x="46433" y="66594"/>
                </a:cubicBezTo>
                <a:cubicBezTo>
                  <a:pt x="46755" y="66050"/>
                  <a:pt x="46683" y="65322"/>
                  <a:pt x="46883" y="64683"/>
                </a:cubicBezTo>
                <a:cubicBezTo>
                  <a:pt x="47011" y="64266"/>
                  <a:pt x="47422" y="63472"/>
                  <a:pt x="47327" y="62944"/>
                </a:cubicBezTo>
                <a:cubicBezTo>
                  <a:pt x="47166" y="62055"/>
                  <a:pt x="46211" y="61488"/>
                  <a:pt x="45811" y="60772"/>
                </a:cubicBezTo>
                <a:cubicBezTo>
                  <a:pt x="44994" y="59316"/>
                  <a:pt x="44955" y="58022"/>
                  <a:pt x="44555" y="56072"/>
                </a:cubicBezTo>
                <a:cubicBezTo>
                  <a:pt x="44588" y="55811"/>
                  <a:pt x="44616" y="55550"/>
                  <a:pt x="44650" y="55288"/>
                </a:cubicBezTo>
                <a:cubicBezTo>
                  <a:pt x="44766" y="53105"/>
                  <a:pt x="45133" y="51533"/>
                  <a:pt x="45811" y="49983"/>
                </a:cubicBezTo>
                <a:cubicBezTo>
                  <a:pt x="47783" y="45427"/>
                  <a:pt x="50955" y="42888"/>
                  <a:pt x="56077" y="41372"/>
                </a:cubicBezTo>
                <a:cubicBezTo>
                  <a:pt x="57222" y="41033"/>
                  <a:pt x="60455" y="40488"/>
                  <a:pt x="62150" y="40850"/>
                </a:cubicBezTo>
                <a:cubicBezTo>
                  <a:pt x="63161" y="41027"/>
                  <a:pt x="64172" y="41194"/>
                  <a:pt x="65183" y="41372"/>
                </a:cubicBezTo>
                <a:cubicBezTo>
                  <a:pt x="68850" y="42527"/>
                  <a:pt x="71522" y="44655"/>
                  <a:pt x="72950" y="47983"/>
                </a:cubicBezTo>
                <a:cubicBezTo>
                  <a:pt x="73844" y="50055"/>
                  <a:pt x="74105" y="54022"/>
                  <a:pt x="73483" y="56683"/>
                </a:cubicBezTo>
                <a:cubicBezTo>
                  <a:pt x="73188" y="57938"/>
                  <a:pt x="73238" y="59022"/>
                  <a:pt x="72861" y="60161"/>
                </a:cubicBezTo>
                <a:cubicBezTo>
                  <a:pt x="71472" y="64383"/>
                  <a:pt x="69433" y="68294"/>
                  <a:pt x="64822" y="69377"/>
                </a:cubicBezTo>
                <a:cubicBezTo>
                  <a:pt x="61783" y="70100"/>
                  <a:pt x="59505" y="68244"/>
                  <a:pt x="58755" y="66338"/>
                </a:cubicBezTo>
                <a:cubicBezTo>
                  <a:pt x="58544" y="65811"/>
                  <a:pt x="58188" y="64872"/>
                  <a:pt x="58400" y="63988"/>
                </a:cubicBezTo>
                <a:cubicBezTo>
                  <a:pt x="59200" y="60561"/>
                  <a:pt x="60361" y="57494"/>
                  <a:pt x="61255" y="54072"/>
                </a:cubicBezTo>
                <a:cubicBezTo>
                  <a:pt x="62105" y="50811"/>
                  <a:pt x="60488" y="48238"/>
                  <a:pt x="57950" y="47638"/>
                </a:cubicBezTo>
                <a:cubicBezTo>
                  <a:pt x="54794" y="46883"/>
                  <a:pt x="52355" y="49811"/>
                  <a:pt x="51522" y="51722"/>
                </a:cubicBezTo>
                <a:cubicBezTo>
                  <a:pt x="50861" y="53244"/>
                  <a:pt x="50461" y="56050"/>
                  <a:pt x="50983" y="58072"/>
                </a:cubicBezTo>
                <a:cubicBezTo>
                  <a:pt x="51150" y="58716"/>
                  <a:pt x="51927" y="60433"/>
                  <a:pt x="51788" y="61033"/>
                </a:cubicBezTo>
                <a:cubicBezTo>
                  <a:pt x="51183" y="63677"/>
                  <a:pt x="50488" y="66522"/>
                  <a:pt x="49738" y="69122"/>
                </a:cubicBezTo>
                <a:cubicBezTo>
                  <a:pt x="48955" y="71827"/>
                  <a:pt x="48533" y="74594"/>
                  <a:pt x="47772" y="77211"/>
                </a:cubicBezTo>
                <a:cubicBezTo>
                  <a:pt x="47422" y="78411"/>
                  <a:pt x="47438" y="79700"/>
                  <a:pt x="47150" y="80950"/>
                </a:cubicBezTo>
                <a:lnTo>
                  <a:pt x="47150" y="82777"/>
                </a:lnTo>
                <a:cubicBezTo>
                  <a:pt x="46888" y="83933"/>
                  <a:pt x="47083" y="85988"/>
                  <a:pt x="47327" y="87127"/>
                </a:cubicBezTo>
                <a:cubicBezTo>
                  <a:pt x="47483" y="87861"/>
                  <a:pt x="47233" y="88766"/>
                  <a:pt x="47594" y="89300"/>
                </a:cubicBezTo>
                <a:cubicBezTo>
                  <a:pt x="47600" y="89688"/>
                  <a:pt x="47650" y="89777"/>
                  <a:pt x="47772" y="90000"/>
                </a:cubicBezTo>
                <a:cubicBezTo>
                  <a:pt x="48888" y="89966"/>
                  <a:pt x="50433" y="87027"/>
                  <a:pt x="50983" y="86172"/>
                </a:cubicBezTo>
                <a:cubicBezTo>
                  <a:pt x="52050" y="84533"/>
                  <a:pt x="53033" y="82783"/>
                  <a:pt x="53844" y="80866"/>
                </a:cubicBezTo>
                <a:cubicBezTo>
                  <a:pt x="54572" y="79138"/>
                  <a:pt x="54688" y="77227"/>
                  <a:pt x="55272" y="75383"/>
                </a:cubicBezTo>
                <a:cubicBezTo>
                  <a:pt x="55694" y="74050"/>
                  <a:pt x="56294" y="72494"/>
                  <a:pt x="56433" y="71033"/>
                </a:cubicBezTo>
                <a:lnTo>
                  <a:pt x="56522" y="71033"/>
                </a:lnTo>
                <a:cubicBezTo>
                  <a:pt x="56755" y="71833"/>
                  <a:pt x="57594" y="72416"/>
                  <a:pt x="58222" y="72861"/>
                </a:cubicBezTo>
                <a:cubicBezTo>
                  <a:pt x="60183" y="74261"/>
                  <a:pt x="63561" y="75555"/>
                  <a:pt x="67233" y="74688"/>
                </a:cubicBezTo>
                <a:cubicBezTo>
                  <a:pt x="71388" y="73705"/>
                  <a:pt x="74700" y="71755"/>
                  <a:pt x="76877" y="68855"/>
                </a:cubicBezTo>
                <a:cubicBezTo>
                  <a:pt x="78483" y="66727"/>
                  <a:pt x="79694" y="64261"/>
                  <a:pt x="80627" y="61466"/>
                </a:cubicBezTo>
                <a:cubicBezTo>
                  <a:pt x="81088" y="60094"/>
                  <a:pt x="81183" y="58572"/>
                  <a:pt x="81522" y="57116"/>
                </a:cubicBezTo>
                <a:cubicBezTo>
                  <a:pt x="82372" y="53466"/>
                  <a:pt x="81238" y="49072"/>
                  <a:pt x="80183" y="46677"/>
                </a:cubicBezTo>
                <a:cubicBezTo>
                  <a:pt x="76977" y="39433"/>
                  <a:pt x="70166" y="35300"/>
                  <a:pt x="59288" y="35455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31" name="Shape 4831"/>
          <p:cNvSpPr/>
          <p:nvPr/>
        </p:nvSpPr>
        <p:spPr>
          <a:xfrm>
            <a:off x="4884568" y="2992331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  <a:moveTo>
                  <a:pt x="79338" y="38172"/>
                </a:moveTo>
                <a:cubicBezTo>
                  <a:pt x="71750" y="37944"/>
                  <a:pt x="66611" y="41872"/>
                  <a:pt x="63916" y="49955"/>
                </a:cubicBezTo>
                <a:cubicBezTo>
                  <a:pt x="65305" y="49427"/>
                  <a:pt x="66650" y="49161"/>
                  <a:pt x="67955" y="49161"/>
                </a:cubicBezTo>
                <a:cubicBezTo>
                  <a:pt x="70733" y="49161"/>
                  <a:pt x="71955" y="50600"/>
                  <a:pt x="71627" y="53466"/>
                </a:cubicBezTo>
                <a:cubicBezTo>
                  <a:pt x="71466" y="55205"/>
                  <a:pt x="70238" y="57738"/>
                  <a:pt x="67955" y="61061"/>
                </a:cubicBezTo>
                <a:cubicBezTo>
                  <a:pt x="65672" y="64383"/>
                  <a:pt x="63961" y="66044"/>
                  <a:pt x="62816" y="66044"/>
                </a:cubicBezTo>
                <a:cubicBezTo>
                  <a:pt x="61350" y="66044"/>
                  <a:pt x="60000" y="63477"/>
                  <a:pt x="58777" y="58344"/>
                </a:cubicBezTo>
                <a:cubicBezTo>
                  <a:pt x="58366" y="56833"/>
                  <a:pt x="57633" y="52977"/>
                  <a:pt x="56572" y="46783"/>
                </a:cubicBezTo>
                <a:cubicBezTo>
                  <a:pt x="55594" y="41044"/>
                  <a:pt x="52983" y="38361"/>
                  <a:pt x="48744" y="38738"/>
                </a:cubicBezTo>
                <a:cubicBezTo>
                  <a:pt x="46944" y="38888"/>
                  <a:pt x="44255" y="40400"/>
                  <a:pt x="40666" y="43272"/>
                </a:cubicBezTo>
                <a:cubicBezTo>
                  <a:pt x="38050" y="45461"/>
                  <a:pt x="35400" y="47650"/>
                  <a:pt x="32711" y="49844"/>
                </a:cubicBezTo>
                <a:lnTo>
                  <a:pt x="35277" y="52900"/>
                </a:lnTo>
                <a:cubicBezTo>
                  <a:pt x="37722" y="51316"/>
                  <a:pt x="39150" y="50522"/>
                  <a:pt x="39561" y="50522"/>
                </a:cubicBezTo>
                <a:cubicBezTo>
                  <a:pt x="41438" y="50522"/>
                  <a:pt x="43188" y="53238"/>
                  <a:pt x="44822" y="58677"/>
                </a:cubicBezTo>
                <a:cubicBezTo>
                  <a:pt x="46294" y="63666"/>
                  <a:pt x="47761" y="68655"/>
                  <a:pt x="49227" y="73638"/>
                </a:cubicBezTo>
                <a:cubicBezTo>
                  <a:pt x="51433" y="79077"/>
                  <a:pt x="54127" y="81794"/>
                  <a:pt x="57311" y="81794"/>
                </a:cubicBezTo>
                <a:cubicBezTo>
                  <a:pt x="62450" y="81794"/>
                  <a:pt x="68733" y="77338"/>
                  <a:pt x="76161" y="68427"/>
                </a:cubicBezTo>
                <a:cubicBezTo>
                  <a:pt x="83338" y="59888"/>
                  <a:pt x="87050" y="53166"/>
                  <a:pt x="87294" y="48255"/>
                </a:cubicBezTo>
                <a:cubicBezTo>
                  <a:pt x="87622" y="41683"/>
                  <a:pt x="84972" y="38322"/>
                  <a:pt x="79338" y="38172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32" name="Shape 4832"/>
          <p:cNvSpPr/>
          <p:nvPr/>
        </p:nvSpPr>
        <p:spPr>
          <a:xfrm>
            <a:off x="5417829" y="2992331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1805" y="40883"/>
                </a:moveTo>
                <a:lnTo>
                  <a:pt x="76350" y="40883"/>
                </a:lnTo>
                <a:lnTo>
                  <a:pt x="76350" y="49072"/>
                </a:lnTo>
                <a:lnTo>
                  <a:pt x="68138" y="49072"/>
                </a:lnTo>
                <a:lnTo>
                  <a:pt x="68138" y="54533"/>
                </a:lnTo>
                <a:lnTo>
                  <a:pt x="76350" y="54533"/>
                </a:lnTo>
                <a:lnTo>
                  <a:pt x="76350" y="62683"/>
                </a:lnTo>
                <a:lnTo>
                  <a:pt x="81805" y="62683"/>
                </a:lnTo>
                <a:lnTo>
                  <a:pt x="81805" y="54533"/>
                </a:lnTo>
                <a:lnTo>
                  <a:pt x="90027" y="54533"/>
                </a:lnTo>
                <a:lnTo>
                  <a:pt x="90027" y="49072"/>
                </a:lnTo>
                <a:lnTo>
                  <a:pt x="81805" y="49072"/>
                </a:lnTo>
                <a:cubicBezTo>
                  <a:pt x="81805" y="49072"/>
                  <a:pt x="81805" y="40883"/>
                  <a:pt x="81805" y="40883"/>
                </a:cubicBezTo>
                <a:close/>
                <a:moveTo>
                  <a:pt x="51783" y="77477"/>
                </a:moveTo>
                <a:cubicBezTo>
                  <a:pt x="47888" y="77477"/>
                  <a:pt x="44838" y="74972"/>
                  <a:pt x="44838" y="71772"/>
                </a:cubicBezTo>
                <a:cubicBezTo>
                  <a:pt x="44838" y="68844"/>
                  <a:pt x="48405" y="66272"/>
                  <a:pt x="52477" y="66272"/>
                </a:cubicBezTo>
                <a:lnTo>
                  <a:pt x="52477" y="65127"/>
                </a:lnTo>
                <a:lnTo>
                  <a:pt x="52483" y="65127"/>
                </a:lnTo>
                <a:lnTo>
                  <a:pt x="52583" y="66272"/>
                </a:lnTo>
                <a:cubicBezTo>
                  <a:pt x="53466" y="66277"/>
                  <a:pt x="54316" y="66411"/>
                  <a:pt x="55122" y="66666"/>
                </a:cubicBezTo>
                <a:lnTo>
                  <a:pt x="55927" y="67244"/>
                </a:lnTo>
                <a:cubicBezTo>
                  <a:pt x="58000" y="68727"/>
                  <a:pt x="59094" y="69561"/>
                  <a:pt x="59416" y="70911"/>
                </a:cubicBezTo>
                <a:cubicBezTo>
                  <a:pt x="59500" y="71261"/>
                  <a:pt x="59538" y="71616"/>
                  <a:pt x="59538" y="71966"/>
                </a:cubicBezTo>
                <a:cubicBezTo>
                  <a:pt x="59538" y="75622"/>
                  <a:pt x="56927" y="77477"/>
                  <a:pt x="51783" y="77477"/>
                </a:cubicBezTo>
                <a:moveTo>
                  <a:pt x="47455" y="48550"/>
                </a:moveTo>
                <a:cubicBezTo>
                  <a:pt x="47194" y="46455"/>
                  <a:pt x="47633" y="44522"/>
                  <a:pt x="48633" y="43366"/>
                </a:cubicBezTo>
                <a:cubicBezTo>
                  <a:pt x="49244" y="42666"/>
                  <a:pt x="50033" y="42294"/>
                  <a:pt x="50911" y="42294"/>
                </a:cubicBezTo>
                <a:lnTo>
                  <a:pt x="50911" y="41161"/>
                </a:lnTo>
                <a:lnTo>
                  <a:pt x="51011" y="42294"/>
                </a:lnTo>
                <a:cubicBezTo>
                  <a:pt x="53627" y="42377"/>
                  <a:pt x="56138" y="45472"/>
                  <a:pt x="56605" y="49194"/>
                </a:cubicBezTo>
                <a:cubicBezTo>
                  <a:pt x="56872" y="51327"/>
                  <a:pt x="56416" y="53311"/>
                  <a:pt x="55388" y="54494"/>
                </a:cubicBezTo>
                <a:cubicBezTo>
                  <a:pt x="54777" y="55194"/>
                  <a:pt x="54011" y="55566"/>
                  <a:pt x="53055" y="55561"/>
                </a:cubicBezTo>
                <a:lnTo>
                  <a:pt x="53050" y="55561"/>
                </a:lnTo>
                <a:cubicBezTo>
                  <a:pt x="50483" y="55488"/>
                  <a:pt x="47922" y="52272"/>
                  <a:pt x="47455" y="48550"/>
                </a:cubicBezTo>
                <a:moveTo>
                  <a:pt x="60211" y="62200"/>
                </a:moveTo>
                <a:cubicBezTo>
                  <a:pt x="58811" y="61161"/>
                  <a:pt x="57505" y="59622"/>
                  <a:pt x="57455" y="59144"/>
                </a:cubicBezTo>
                <a:cubicBezTo>
                  <a:pt x="57455" y="58327"/>
                  <a:pt x="57455" y="57950"/>
                  <a:pt x="59383" y="56377"/>
                </a:cubicBezTo>
                <a:cubicBezTo>
                  <a:pt x="61877" y="54333"/>
                  <a:pt x="63255" y="51638"/>
                  <a:pt x="63255" y="48800"/>
                </a:cubicBezTo>
                <a:cubicBezTo>
                  <a:pt x="63255" y="46344"/>
                  <a:pt x="62566" y="44150"/>
                  <a:pt x="61388" y="42550"/>
                </a:cubicBezTo>
                <a:lnTo>
                  <a:pt x="62433" y="42550"/>
                </a:lnTo>
                <a:lnTo>
                  <a:pt x="68200" y="38183"/>
                </a:lnTo>
                <a:lnTo>
                  <a:pt x="52572" y="38183"/>
                </a:lnTo>
                <a:cubicBezTo>
                  <a:pt x="46305" y="38183"/>
                  <a:pt x="40805" y="43105"/>
                  <a:pt x="40805" y="48716"/>
                </a:cubicBezTo>
                <a:cubicBezTo>
                  <a:pt x="40805" y="54511"/>
                  <a:pt x="45050" y="58916"/>
                  <a:pt x="50761" y="59155"/>
                </a:cubicBezTo>
                <a:cubicBezTo>
                  <a:pt x="50672" y="59566"/>
                  <a:pt x="50627" y="59972"/>
                  <a:pt x="50627" y="60377"/>
                </a:cubicBezTo>
                <a:cubicBezTo>
                  <a:pt x="50627" y="61211"/>
                  <a:pt x="50816" y="62011"/>
                  <a:pt x="51200" y="62777"/>
                </a:cubicBezTo>
                <a:cubicBezTo>
                  <a:pt x="44127" y="62827"/>
                  <a:pt x="38166" y="67561"/>
                  <a:pt x="38166" y="73150"/>
                </a:cubicBezTo>
                <a:cubicBezTo>
                  <a:pt x="38166" y="78172"/>
                  <a:pt x="43905" y="81816"/>
                  <a:pt x="51805" y="81816"/>
                </a:cubicBezTo>
                <a:cubicBezTo>
                  <a:pt x="60338" y="81816"/>
                  <a:pt x="64944" y="76477"/>
                  <a:pt x="64944" y="71444"/>
                </a:cubicBezTo>
                <a:cubicBezTo>
                  <a:pt x="64944" y="67266"/>
                  <a:pt x="63661" y="64755"/>
                  <a:pt x="60211" y="62200"/>
                </a:cubicBezTo>
                <a:moveTo>
                  <a:pt x="60000" y="114544"/>
                </a:moveTo>
                <a:cubicBezTo>
                  <a:pt x="29877" y="114544"/>
                  <a:pt x="5455" y="90127"/>
                  <a:pt x="5455" y="60000"/>
                </a:cubicBezTo>
                <a:cubicBezTo>
                  <a:pt x="5455" y="29877"/>
                  <a:pt x="29877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33" name="Shape 4833"/>
          <p:cNvSpPr/>
          <p:nvPr/>
        </p:nvSpPr>
        <p:spPr>
          <a:xfrm>
            <a:off x="5951090" y="2992331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  <a:moveTo>
                  <a:pt x="74611" y="51777"/>
                </a:moveTo>
                <a:cubicBezTo>
                  <a:pt x="66527" y="51777"/>
                  <a:pt x="65444" y="56644"/>
                  <a:pt x="65444" y="56644"/>
                </a:cubicBezTo>
                <a:lnTo>
                  <a:pt x="65455" y="51816"/>
                </a:lnTo>
                <a:lnTo>
                  <a:pt x="54544" y="51816"/>
                </a:lnTo>
                <a:lnTo>
                  <a:pt x="54544" y="81816"/>
                </a:lnTo>
                <a:lnTo>
                  <a:pt x="65455" y="81816"/>
                </a:lnTo>
                <a:lnTo>
                  <a:pt x="65455" y="65455"/>
                </a:lnTo>
                <a:cubicBezTo>
                  <a:pt x="65455" y="65455"/>
                  <a:pt x="65455" y="59961"/>
                  <a:pt x="70088" y="59961"/>
                </a:cubicBezTo>
                <a:cubicBezTo>
                  <a:pt x="72700" y="59961"/>
                  <a:pt x="73638" y="62400"/>
                  <a:pt x="73638" y="65455"/>
                </a:cubicBezTo>
                <a:lnTo>
                  <a:pt x="73638" y="81816"/>
                </a:lnTo>
                <a:lnTo>
                  <a:pt x="84544" y="81816"/>
                </a:lnTo>
                <a:lnTo>
                  <a:pt x="84544" y="65455"/>
                </a:lnTo>
                <a:cubicBezTo>
                  <a:pt x="84544" y="56916"/>
                  <a:pt x="80833" y="51777"/>
                  <a:pt x="74611" y="51777"/>
                </a:cubicBezTo>
                <a:moveTo>
                  <a:pt x="38183" y="81816"/>
                </a:moveTo>
                <a:lnTo>
                  <a:pt x="49050" y="81816"/>
                </a:lnTo>
                <a:lnTo>
                  <a:pt x="49050" y="51777"/>
                </a:lnTo>
                <a:lnTo>
                  <a:pt x="38183" y="51777"/>
                </a:lnTo>
                <a:cubicBezTo>
                  <a:pt x="38183" y="51777"/>
                  <a:pt x="38183" y="81816"/>
                  <a:pt x="38183" y="81816"/>
                </a:cubicBezTo>
                <a:close/>
                <a:moveTo>
                  <a:pt x="43616" y="38183"/>
                </a:moveTo>
                <a:cubicBezTo>
                  <a:pt x="40616" y="38183"/>
                  <a:pt x="38183" y="40627"/>
                  <a:pt x="38183" y="43644"/>
                </a:cubicBezTo>
                <a:cubicBezTo>
                  <a:pt x="38183" y="46661"/>
                  <a:pt x="40616" y="49105"/>
                  <a:pt x="43616" y="49105"/>
                </a:cubicBezTo>
                <a:cubicBezTo>
                  <a:pt x="46616" y="49105"/>
                  <a:pt x="49050" y="46661"/>
                  <a:pt x="49050" y="43644"/>
                </a:cubicBezTo>
                <a:cubicBezTo>
                  <a:pt x="49050" y="40627"/>
                  <a:pt x="46616" y="38183"/>
                  <a:pt x="43616" y="3818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34" name="Shape 4834"/>
          <p:cNvSpPr/>
          <p:nvPr/>
        </p:nvSpPr>
        <p:spPr>
          <a:xfrm>
            <a:off x="6484351" y="2992331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  <a:moveTo>
                  <a:pt x="64394" y="73838"/>
                </a:moveTo>
                <a:cubicBezTo>
                  <a:pt x="63622" y="73411"/>
                  <a:pt x="63011" y="72822"/>
                  <a:pt x="62727" y="72100"/>
                </a:cubicBezTo>
                <a:cubicBezTo>
                  <a:pt x="62688" y="71977"/>
                  <a:pt x="62722" y="57216"/>
                  <a:pt x="62722" y="57216"/>
                </a:cubicBezTo>
                <a:lnTo>
                  <a:pt x="73644" y="57216"/>
                </a:lnTo>
                <a:lnTo>
                  <a:pt x="73644" y="49088"/>
                </a:lnTo>
                <a:lnTo>
                  <a:pt x="62733" y="49088"/>
                </a:lnTo>
                <a:lnTo>
                  <a:pt x="62733" y="38183"/>
                </a:lnTo>
                <a:lnTo>
                  <a:pt x="55788" y="38216"/>
                </a:lnTo>
                <a:cubicBezTo>
                  <a:pt x="55488" y="40466"/>
                  <a:pt x="54950" y="42322"/>
                  <a:pt x="54166" y="43772"/>
                </a:cubicBezTo>
                <a:cubicBezTo>
                  <a:pt x="53377" y="45233"/>
                  <a:pt x="52333" y="46477"/>
                  <a:pt x="51038" y="47516"/>
                </a:cubicBezTo>
                <a:cubicBezTo>
                  <a:pt x="49738" y="48555"/>
                  <a:pt x="48177" y="49350"/>
                  <a:pt x="46355" y="49911"/>
                </a:cubicBezTo>
                <a:lnTo>
                  <a:pt x="46361" y="57272"/>
                </a:lnTo>
                <a:lnTo>
                  <a:pt x="51822" y="57216"/>
                </a:lnTo>
                <a:lnTo>
                  <a:pt x="51822" y="71366"/>
                </a:lnTo>
                <a:cubicBezTo>
                  <a:pt x="51822" y="73355"/>
                  <a:pt x="52050" y="74877"/>
                  <a:pt x="52488" y="75927"/>
                </a:cubicBezTo>
                <a:cubicBezTo>
                  <a:pt x="52933" y="76977"/>
                  <a:pt x="53727" y="77966"/>
                  <a:pt x="54883" y="78900"/>
                </a:cubicBezTo>
                <a:cubicBezTo>
                  <a:pt x="56033" y="79833"/>
                  <a:pt x="57422" y="80544"/>
                  <a:pt x="59050" y="81050"/>
                </a:cubicBezTo>
                <a:cubicBezTo>
                  <a:pt x="60677" y="81550"/>
                  <a:pt x="62433" y="81816"/>
                  <a:pt x="64555" y="81816"/>
                </a:cubicBezTo>
                <a:cubicBezTo>
                  <a:pt x="66416" y="81816"/>
                  <a:pt x="67933" y="81627"/>
                  <a:pt x="69538" y="81272"/>
                </a:cubicBezTo>
                <a:cubicBezTo>
                  <a:pt x="71144" y="80922"/>
                  <a:pt x="73450" y="80305"/>
                  <a:pt x="75433" y="79427"/>
                </a:cubicBezTo>
                <a:lnTo>
                  <a:pt x="75461" y="72727"/>
                </a:lnTo>
                <a:cubicBezTo>
                  <a:pt x="73138" y="74161"/>
                  <a:pt x="70266" y="74705"/>
                  <a:pt x="67916" y="74705"/>
                </a:cubicBezTo>
                <a:cubicBezTo>
                  <a:pt x="66594" y="74705"/>
                  <a:pt x="65422" y="74416"/>
                  <a:pt x="64394" y="73838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35" name="Shape 4835"/>
          <p:cNvSpPr/>
          <p:nvPr/>
        </p:nvSpPr>
        <p:spPr>
          <a:xfrm>
            <a:off x="7017612" y="2992331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9394" y="38811"/>
                </a:moveTo>
                <a:cubicBezTo>
                  <a:pt x="79116" y="38755"/>
                  <a:pt x="78816" y="38727"/>
                  <a:pt x="78522" y="38727"/>
                </a:cubicBezTo>
                <a:cubicBezTo>
                  <a:pt x="76711" y="38727"/>
                  <a:pt x="75544" y="39811"/>
                  <a:pt x="75400" y="41633"/>
                </a:cubicBezTo>
                <a:cubicBezTo>
                  <a:pt x="73566" y="65022"/>
                  <a:pt x="72466" y="71716"/>
                  <a:pt x="72455" y="71783"/>
                </a:cubicBezTo>
                <a:lnTo>
                  <a:pt x="72477" y="72333"/>
                </a:lnTo>
                <a:lnTo>
                  <a:pt x="73011" y="72400"/>
                </a:lnTo>
                <a:lnTo>
                  <a:pt x="73177" y="72400"/>
                </a:lnTo>
                <a:cubicBezTo>
                  <a:pt x="73783" y="72400"/>
                  <a:pt x="74366" y="72500"/>
                  <a:pt x="74850" y="72694"/>
                </a:cubicBezTo>
                <a:lnTo>
                  <a:pt x="75438" y="72922"/>
                </a:lnTo>
                <a:lnTo>
                  <a:pt x="75544" y="72288"/>
                </a:lnTo>
                <a:cubicBezTo>
                  <a:pt x="76872" y="64011"/>
                  <a:pt x="79422" y="52916"/>
                  <a:pt x="80788" y="46961"/>
                </a:cubicBezTo>
                <a:cubicBezTo>
                  <a:pt x="81211" y="45116"/>
                  <a:pt x="81527" y="43761"/>
                  <a:pt x="81655" y="43127"/>
                </a:cubicBezTo>
                <a:cubicBezTo>
                  <a:pt x="81916" y="41833"/>
                  <a:pt x="81800" y="40794"/>
                  <a:pt x="81316" y="40033"/>
                </a:cubicBezTo>
                <a:cubicBezTo>
                  <a:pt x="80905" y="39400"/>
                  <a:pt x="80261" y="38988"/>
                  <a:pt x="79394" y="38811"/>
                </a:cubicBezTo>
                <a:moveTo>
                  <a:pt x="73777" y="75588"/>
                </a:moveTo>
                <a:cubicBezTo>
                  <a:pt x="71783" y="75133"/>
                  <a:pt x="70333" y="76011"/>
                  <a:pt x="69827" y="77944"/>
                </a:cubicBezTo>
                <a:cubicBezTo>
                  <a:pt x="69600" y="78816"/>
                  <a:pt x="69722" y="79638"/>
                  <a:pt x="70172" y="80327"/>
                </a:cubicBezTo>
                <a:cubicBezTo>
                  <a:pt x="70588" y="80966"/>
                  <a:pt x="71283" y="81450"/>
                  <a:pt x="72122" y="81672"/>
                </a:cubicBezTo>
                <a:cubicBezTo>
                  <a:pt x="72472" y="81772"/>
                  <a:pt x="72827" y="81822"/>
                  <a:pt x="73177" y="81822"/>
                </a:cubicBezTo>
                <a:cubicBezTo>
                  <a:pt x="74655" y="81822"/>
                  <a:pt x="75772" y="80988"/>
                  <a:pt x="76100" y="79655"/>
                </a:cubicBezTo>
                <a:cubicBezTo>
                  <a:pt x="76338" y="78644"/>
                  <a:pt x="76233" y="77722"/>
                  <a:pt x="75794" y="76983"/>
                </a:cubicBezTo>
                <a:cubicBezTo>
                  <a:pt x="75372" y="76288"/>
                  <a:pt x="74661" y="75800"/>
                  <a:pt x="73777" y="75588"/>
                </a:cubicBezTo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  <a:moveTo>
                  <a:pt x="72766" y="38244"/>
                </a:moveTo>
                <a:lnTo>
                  <a:pt x="71833" y="38244"/>
                </a:lnTo>
                <a:lnTo>
                  <a:pt x="71700" y="38261"/>
                </a:lnTo>
                <a:cubicBezTo>
                  <a:pt x="70255" y="38672"/>
                  <a:pt x="68022" y="38672"/>
                  <a:pt x="66572" y="38261"/>
                </a:cubicBezTo>
                <a:lnTo>
                  <a:pt x="66122" y="38244"/>
                </a:lnTo>
                <a:lnTo>
                  <a:pt x="55488" y="56422"/>
                </a:lnTo>
                <a:lnTo>
                  <a:pt x="44816" y="38183"/>
                </a:lnTo>
                <a:lnTo>
                  <a:pt x="44444" y="38283"/>
                </a:lnTo>
                <a:cubicBezTo>
                  <a:pt x="42994" y="38677"/>
                  <a:pt x="40816" y="38666"/>
                  <a:pt x="39377" y="38261"/>
                </a:cubicBezTo>
                <a:lnTo>
                  <a:pt x="38211" y="38244"/>
                </a:lnTo>
                <a:lnTo>
                  <a:pt x="52677" y="63288"/>
                </a:lnTo>
                <a:lnTo>
                  <a:pt x="52244" y="81255"/>
                </a:lnTo>
                <a:lnTo>
                  <a:pt x="52261" y="81788"/>
                </a:lnTo>
                <a:lnTo>
                  <a:pt x="52788" y="81788"/>
                </a:lnTo>
                <a:lnTo>
                  <a:pt x="52922" y="81772"/>
                </a:lnTo>
                <a:cubicBezTo>
                  <a:pt x="54366" y="81366"/>
                  <a:pt x="56611" y="81366"/>
                  <a:pt x="58050" y="81772"/>
                </a:cubicBezTo>
                <a:lnTo>
                  <a:pt x="58738" y="81788"/>
                </a:lnTo>
                <a:lnTo>
                  <a:pt x="58400" y="63283"/>
                </a:lnTo>
                <a:cubicBezTo>
                  <a:pt x="58888" y="62383"/>
                  <a:pt x="61944" y="56694"/>
                  <a:pt x="65211" y="51000"/>
                </a:cubicBezTo>
                <a:cubicBezTo>
                  <a:pt x="68566" y="45144"/>
                  <a:pt x="72266" y="39111"/>
                  <a:pt x="72305" y="39050"/>
                </a:cubicBezTo>
                <a:cubicBezTo>
                  <a:pt x="72305" y="39050"/>
                  <a:pt x="72766" y="38244"/>
                  <a:pt x="72766" y="38244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36" name="Shape 4836"/>
          <p:cNvSpPr/>
          <p:nvPr/>
        </p:nvSpPr>
        <p:spPr>
          <a:xfrm>
            <a:off x="7550873" y="2992331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  <a:moveTo>
                  <a:pt x="72566" y="32722"/>
                </a:moveTo>
                <a:lnTo>
                  <a:pt x="59922" y="43200"/>
                </a:lnTo>
                <a:lnTo>
                  <a:pt x="77361" y="54027"/>
                </a:lnTo>
                <a:lnTo>
                  <a:pt x="90000" y="44033"/>
                </a:lnTo>
                <a:cubicBezTo>
                  <a:pt x="90000" y="44033"/>
                  <a:pt x="72566" y="32722"/>
                  <a:pt x="72566" y="32722"/>
                </a:cubicBezTo>
                <a:close/>
                <a:moveTo>
                  <a:pt x="30000" y="44594"/>
                </a:moveTo>
                <a:lnTo>
                  <a:pt x="42483" y="54238"/>
                </a:lnTo>
                <a:lnTo>
                  <a:pt x="59922" y="43200"/>
                </a:lnTo>
                <a:lnTo>
                  <a:pt x="47944" y="32727"/>
                </a:lnTo>
                <a:cubicBezTo>
                  <a:pt x="47944" y="32727"/>
                  <a:pt x="30000" y="44594"/>
                  <a:pt x="30000" y="44594"/>
                </a:cubicBezTo>
                <a:close/>
                <a:moveTo>
                  <a:pt x="72027" y="81661"/>
                </a:moveTo>
                <a:lnTo>
                  <a:pt x="71988" y="81705"/>
                </a:lnTo>
                <a:lnTo>
                  <a:pt x="60005" y="72777"/>
                </a:lnTo>
                <a:lnTo>
                  <a:pt x="48505" y="81583"/>
                </a:lnTo>
                <a:lnTo>
                  <a:pt x="48400" y="81750"/>
                </a:lnTo>
                <a:lnTo>
                  <a:pt x="42061" y="77916"/>
                </a:lnTo>
                <a:lnTo>
                  <a:pt x="42061" y="81261"/>
                </a:lnTo>
                <a:lnTo>
                  <a:pt x="59994" y="92733"/>
                </a:lnTo>
                <a:lnTo>
                  <a:pt x="77777" y="81261"/>
                </a:lnTo>
                <a:lnTo>
                  <a:pt x="77777" y="78150"/>
                </a:lnTo>
                <a:lnTo>
                  <a:pt x="72027" y="81661"/>
                </a:lnTo>
                <a:cubicBezTo>
                  <a:pt x="72027" y="81661"/>
                  <a:pt x="72027" y="81661"/>
                  <a:pt x="72027" y="81661"/>
                </a:cubicBezTo>
                <a:close/>
                <a:moveTo>
                  <a:pt x="42455" y="54255"/>
                </a:moveTo>
                <a:lnTo>
                  <a:pt x="30022" y="64316"/>
                </a:lnTo>
                <a:lnTo>
                  <a:pt x="40833" y="70811"/>
                </a:lnTo>
                <a:lnTo>
                  <a:pt x="40838" y="70805"/>
                </a:lnTo>
                <a:lnTo>
                  <a:pt x="43194" y="72233"/>
                </a:lnTo>
                <a:lnTo>
                  <a:pt x="47950" y="75088"/>
                </a:lnTo>
                <a:lnTo>
                  <a:pt x="55905" y="69050"/>
                </a:lnTo>
                <a:lnTo>
                  <a:pt x="59888" y="66000"/>
                </a:lnTo>
                <a:lnTo>
                  <a:pt x="59900" y="66011"/>
                </a:lnTo>
                <a:lnTo>
                  <a:pt x="59922" y="66000"/>
                </a:lnTo>
                <a:lnTo>
                  <a:pt x="59988" y="66044"/>
                </a:lnTo>
                <a:lnTo>
                  <a:pt x="60027" y="66000"/>
                </a:lnTo>
                <a:lnTo>
                  <a:pt x="69494" y="73044"/>
                </a:lnTo>
                <a:lnTo>
                  <a:pt x="72261" y="75083"/>
                </a:lnTo>
                <a:lnTo>
                  <a:pt x="89988" y="64305"/>
                </a:lnTo>
                <a:lnTo>
                  <a:pt x="77361" y="54038"/>
                </a:lnTo>
                <a:lnTo>
                  <a:pt x="59933" y="65083"/>
                </a:lnTo>
                <a:cubicBezTo>
                  <a:pt x="59933" y="65083"/>
                  <a:pt x="42455" y="54255"/>
                  <a:pt x="42455" y="54255"/>
                </a:cubicBezTo>
                <a:close/>
                <a:moveTo>
                  <a:pt x="77361" y="54038"/>
                </a:moveTo>
                <a:lnTo>
                  <a:pt x="77361" y="54027"/>
                </a:lnTo>
                <a:lnTo>
                  <a:pt x="77361" y="54027"/>
                </a:lnTo>
                <a:lnTo>
                  <a:pt x="77355" y="54027"/>
                </a:lnTo>
                <a:cubicBezTo>
                  <a:pt x="77355" y="54027"/>
                  <a:pt x="77361" y="54038"/>
                  <a:pt x="77361" y="5403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37" name="Shape 4837"/>
          <p:cNvSpPr/>
          <p:nvPr/>
        </p:nvSpPr>
        <p:spPr>
          <a:xfrm>
            <a:off x="8084134" y="2992331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1816" y="76361"/>
                </a:moveTo>
                <a:cubicBezTo>
                  <a:pt x="81816" y="79372"/>
                  <a:pt x="79372" y="81816"/>
                  <a:pt x="76361" y="81816"/>
                </a:cubicBezTo>
                <a:lnTo>
                  <a:pt x="43638" y="81816"/>
                </a:lnTo>
                <a:cubicBezTo>
                  <a:pt x="40627" y="81816"/>
                  <a:pt x="38183" y="79372"/>
                  <a:pt x="38183" y="76361"/>
                </a:cubicBezTo>
                <a:lnTo>
                  <a:pt x="38183" y="57272"/>
                </a:lnTo>
                <a:lnTo>
                  <a:pt x="43911" y="57272"/>
                </a:lnTo>
                <a:cubicBezTo>
                  <a:pt x="43761" y="58166"/>
                  <a:pt x="43638" y="59066"/>
                  <a:pt x="43638" y="60000"/>
                </a:cubicBezTo>
                <a:cubicBezTo>
                  <a:pt x="43638" y="69038"/>
                  <a:pt x="50961" y="76361"/>
                  <a:pt x="60000" y="76361"/>
                </a:cubicBezTo>
                <a:cubicBezTo>
                  <a:pt x="69033" y="76361"/>
                  <a:pt x="76361" y="69038"/>
                  <a:pt x="76361" y="60000"/>
                </a:cubicBezTo>
                <a:cubicBezTo>
                  <a:pt x="76361" y="59066"/>
                  <a:pt x="76238" y="58166"/>
                  <a:pt x="76088" y="57272"/>
                </a:cubicBezTo>
                <a:lnTo>
                  <a:pt x="81816" y="57272"/>
                </a:lnTo>
                <a:cubicBezTo>
                  <a:pt x="81816" y="57272"/>
                  <a:pt x="81816" y="76361"/>
                  <a:pt x="81816" y="76361"/>
                </a:cubicBezTo>
                <a:close/>
                <a:moveTo>
                  <a:pt x="60000" y="49088"/>
                </a:moveTo>
                <a:cubicBezTo>
                  <a:pt x="66022" y="49088"/>
                  <a:pt x="70911" y="53977"/>
                  <a:pt x="70911" y="60000"/>
                </a:cubicBezTo>
                <a:cubicBezTo>
                  <a:pt x="70911" y="66022"/>
                  <a:pt x="66022" y="70911"/>
                  <a:pt x="60000" y="70911"/>
                </a:cubicBezTo>
                <a:cubicBezTo>
                  <a:pt x="53977" y="70911"/>
                  <a:pt x="49088" y="66022"/>
                  <a:pt x="49088" y="60000"/>
                </a:cubicBezTo>
                <a:cubicBezTo>
                  <a:pt x="49088" y="53977"/>
                  <a:pt x="53977" y="49088"/>
                  <a:pt x="60000" y="49088"/>
                </a:cubicBezTo>
                <a:moveTo>
                  <a:pt x="70911" y="40911"/>
                </a:moveTo>
                <a:lnTo>
                  <a:pt x="79088" y="40911"/>
                </a:lnTo>
                <a:lnTo>
                  <a:pt x="79088" y="49088"/>
                </a:lnTo>
                <a:lnTo>
                  <a:pt x="70911" y="49088"/>
                </a:lnTo>
                <a:cubicBezTo>
                  <a:pt x="70911" y="49088"/>
                  <a:pt x="70911" y="40911"/>
                  <a:pt x="70911" y="40911"/>
                </a:cubicBezTo>
                <a:close/>
                <a:moveTo>
                  <a:pt x="76361" y="32727"/>
                </a:moveTo>
                <a:lnTo>
                  <a:pt x="43638" y="32727"/>
                </a:lnTo>
                <a:cubicBezTo>
                  <a:pt x="37611" y="32727"/>
                  <a:pt x="32727" y="37611"/>
                  <a:pt x="32727" y="43638"/>
                </a:cubicBezTo>
                <a:lnTo>
                  <a:pt x="32727" y="76361"/>
                </a:lnTo>
                <a:cubicBezTo>
                  <a:pt x="32727" y="82388"/>
                  <a:pt x="37611" y="87272"/>
                  <a:pt x="43638" y="87272"/>
                </a:cubicBezTo>
                <a:lnTo>
                  <a:pt x="76361" y="87272"/>
                </a:lnTo>
                <a:cubicBezTo>
                  <a:pt x="82388" y="87272"/>
                  <a:pt x="87272" y="82388"/>
                  <a:pt x="87272" y="76361"/>
                </a:cubicBezTo>
                <a:lnTo>
                  <a:pt x="87272" y="43638"/>
                </a:lnTo>
                <a:cubicBezTo>
                  <a:pt x="87272" y="37611"/>
                  <a:pt x="82388" y="32727"/>
                  <a:pt x="76361" y="32727"/>
                </a:cubicBezTo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38" name="Shape 4838"/>
          <p:cNvSpPr/>
          <p:nvPr/>
        </p:nvSpPr>
        <p:spPr>
          <a:xfrm>
            <a:off x="8617396" y="2992331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7272" y="60000"/>
                </a:moveTo>
                <a:cubicBezTo>
                  <a:pt x="87272" y="69861"/>
                  <a:pt x="82022" y="78472"/>
                  <a:pt x="74183" y="83261"/>
                </a:cubicBezTo>
                <a:lnTo>
                  <a:pt x="82411" y="59483"/>
                </a:lnTo>
                <a:cubicBezTo>
                  <a:pt x="83988" y="55527"/>
                  <a:pt x="84516" y="52361"/>
                  <a:pt x="84516" y="49550"/>
                </a:cubicBezTo>
                <a:cubicBezTo>
                  <a:pt x="84516" y="48955"/>
                  <a:pt x="84450" y="48433"/>
                  <a:pt x="84411" y="47888"/>
                </a:cubicBezTo>
                <a:cubicBezTo>
                  <a:pt x="86227" y="51538"/>
                  <a:pt x="87272" y="55644"/>
                  <a:pt x="87272" y="60000"/>
                </a:cubicBezTo>
                <a:moveTo>
                  <a:pt x="63816" y="47000"/>
                </a:moveTo>
                <a:cubicBezTo>
                  <a:pt x="65488" y="46911"/>
                  <a:pt x="66994" y="46738"/>
                  <a:pt x="66994" y="46738"/>
                </a:cubicBezTo>
                <a:cubicBezTo>
                  <a:pt x="68488" y="46555"/>
                  <a:pt x="68311" y="44366"/>
                  <a:pt x="66816" y="44450"/>
                </a:cubicBezTo>
                <a:cubicBezTo>
                  <a:pt x="66816" y="44450"/>
                  <a:pt x="62327" y="44805"/>
                  <a:pt x="59427" y="44805"/>
                </a:cubicBezTo>
                <a:cubicBezTo>
                  <a:pt x="56700" y="44805"/>
                  <a:pt x="52122" y="44450"/>
                  <a:pt x="52122" y="44450"/>
                </a:cubicBezTo>
                <a:cubicBezTo>
                  <a:pt x="50627" y="44366"/>
                  <a:pt x="50455" y="46644"/>
                  <a:pt x="51950" y="46738"/>
                </a:cubicBezTo>
                <a:cubicBezTo>
                  <a:pt x="51950" y="46738"/>
                  <a:pt x="53361" y="46911"/>
                  <a:pt x="54855" y="47000"/>
                </a:cubicBezTo>
                <a:lnTo>
                  <a:pt x="59172" y="58833"/>
                </a:lnTo>
                <a:lnTo>
                  <a:pt x="53105" y="77033"/>
                </a:lnTo>
                <a:lnTo>
                  <a:pt x="43011" y="47000"/>
                </a:lnTo>
                <a:cubicBezTo>
                  <a:pt x="44677" y="46911"/>
                  <a:pt x="46183" y="46738"/>
                  <a:pt x="46183" y="46738"/>
                </a:cubicBezTo>
                <a:cubicBezTo>
                  <a:pt x="47672" y="46555"/>
                  <a:pt x="47500" y="44366"/>
                  <a:pt x="46005" y="44450"/>
                </a:cubicBezTo>
                <a:cubicBezTo>
                  <a:pt x="46005" y="44450"/>
                  <a:pt x="41516" y="44805"/>
                  <a:pt x="38616" y="44805"/>
                </a:cubicBezTo>
                <a:cubicBezTo>
                  <a:pt x="38250" y="44805"/>
                  <a:pt x="37805" y="44794"/>
                  <a:pt x="37366" y="44777"/>
                </a:cubicBezTo>
                <a:cubicBezTo>
                  <a:pt x="42266" y="37511"/>
                  <a:pt x="50572" y="32727"/>
                  <a:pt x="60000" y="32727"/>
                </a:cubicBezTo>
                <a:cubicBezTo>
                  <a:pt x="66916" y="32727"/>
                  <a:pt x="73211" y="35322"/>
                  <a:pt x="78022" y="39566"/>
                </a:cubicBezTo>
                <a:cubicBezTo>
                  <a:pt x="75500" y="39761"/>
                  <a:pt x="73883" y="42016"/>
                  <a:pt x="73883" y="44450"/>
                </a:cubicBezTo>
                <a:cubicBezTo>
                  <a:pt x="73883" y="46738"/>
                  <a:pt x="75027" y="48672"/>
                  <a:pt x="76433" y="50955"/>
                </a:cubicBezTo>
                <a:cubicBezTo>
                  <a:pt x="77488" y="52800"/>
                  <a:pt x="78716" y="55172"/>
                  <a:pt x="78716" y="58600"/>
                </a:cubicBezTo>
                <a:cubicBezTo>
                  <a:pt x="78716" y="60972"/>
                  <a:pt x="77805" y="63727"/>
                  <a:pt x="76611" y="67566"/>
                </a:cubicBezTo>
                <a:lnTo>
                  <a:pt x="73838" y="76805"/>
                </a:lnTo>
                <a:cubicBezTo>
                  <a:pt x="73838" y="76805"/>
                  <a:pt x="63816" y="47000"/>
                  <a:pt x="63816" y="47000"/>
                </a:cubicBezTo>
                <a:close/>
                <a:moveTo>
                  <a:pt x="60000" y="87272"/>
                </a:moveTo>
                <a:cubicBezTo>
                  <a:pt x="57333" y="87272"/>
                  <a:pt x="54761" y="86872"/>
                  <a:pt x="52316" y="86155"/>
                </a:cubicBezTo>
                <a:lnTo>
                  <a:pt x="60483" y="62427"/>
                </a:lnTo>
                <a:cubicBezTo>
                  <a:pt x="60483" y="62427"/>
                  <a:pt x="67838" y="82577"/>
                  <a:pt x="69033" y="85711"/>
                </a:cubicBezTo>
                <a:cubicBezTo>
                  <a:pt x="66200" y="86705"/>
                  <a:pt x="63166" y="87272"/>
                  <a:pt x="60000" y="87272"/>
                </a:cubicBezTo>
                <a:moveTo>
                  <a:pt x="32727" y="60000"/>
                </a:moveTo>
                <a:cubicBezTo>
                  <a:pt x="32727" y="56211"/>
                  <a:pt x="33500" y="52611"/>
                  <a:pt x="34894" y="49333"/>
                </a:cubicBezTo>
                <a:lnTo>
                  <a:pt x="47655" y="84300"/>
                </a:lnTo>
                <a:cubicBezTo>
                  <a:pt x="38805" y="79788"/>
                  <a:pt x="32727" y="70616"/>
                  <a:pt x="32727" y="60000"/>
                </a:cubicBezTo>
                <a:moveTo>
                  <a:pt x="60000" y="27272"/>
                </a:moveTo>
                <a:cubicBezTo>
                  <a:pt x="41927" y="27272"/>
                  <a:pt x="27272" y="41927"/>
                  <a:pt x="27272" y="60000"/>
                </a:cubicBezTo>
                <a:cubicBezTo>
                  <a:pt x="27272" y="78077"/>
                  <a:pt x="41927" y="92727"/>
                  <a:pt x="60000" y="92727"/>
                </a:cubicBezTo>
                <a:cubicBezTo>
                  <a:pt x="78077" y="92727"/>
                  <a:pt x="92727" y="78077"/>
                  <a:pt x="92727" y="60000"/>
                </a:cubicBezTo>
                <a:cubicBezTo>
                  <a:pt x="92727" y="41927"/>
                  <a:pt x="78077" y="27272"/>
                  <a:pt x="60000" y="27272"/>
                </a:cubicBezTo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39" name="Shape 4839"/>
          <p:cNvSpPr/>
          <p:nvPr/>
        </p:nvSpPr>
        <p:spPr>
          <a:xfrm>
            <a:off x="3818046" y="3525592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2"/>
                  <a:pt x="29872" y="5455"/>
                  <a:pt x="60000" y="5455"/>
                </a:cubicBezTo>
                <a:cubicBezTo>
                  <a:pt x="90127" y="5455"/>
                  <a:pt x="114544" y="29872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  <a:moveTo>
                  <a:pt x="79088" y="57272"/>
                </a:moveTo>
                <a:cubicBezTo>
                  <a:pt x="75288" y="57272"/>
                  <a:pt x="71605" y="57783"/>
                  <a:pt x="68066" y="58644"/>
                </a:cubicBezTo>
                <a:cubicBezTo>
                  <a:pt x="67244" y="56616"/>
                  <a:pt x="66338" y="54633"/>
                  <a:pt x="65350" y="52688"/>
                </a:cubicBezTo>
                <a:cubicBezTo>
                  <a:pt x="71016" y="50005"/>
                  <a:pt x="76266" y="46611"/>
                  <a:pt x="81066" y="42677"/>
                </a:cubicBezTo>
                <a:cubicBezTo>
                  <a:pt x="84566" y="46933"/>
                  <a:pt x="86772" y="52261"/>
                  <a:pt x="87177" y="58094"/>
                </a:cubicBezTo>
                <a:cubicBezTo>
                  <a:pt x="84544" y="57611"/>
                  <a:pt x="81866" y="57272"/>
                  <a:pt x="79088" y="57272"/>
                </a:cubicBezTo>
                <a:moveTo>
                  <a:pt x="73477" y="83694"/>
                </a:moveTo>
                <a:cubicBezTo>
                  <a:pt x="73155" y="76783"/>
                  <a:pt x="71983" y="70100"/>
                  <a:pt x="69944" y="63794"/>
                </a:cubicBezTo>
                <a:cubicBezTo>
                  <a:pt x="72888" y="63116"/>
                  <a:pt x="75938" y="62727"/>
                  <a:pt x="79088" y="62727"/>
                </a:cubicBezTo>
                <a:cubicBezTo>
                  <a:pt x="81811" y="62727"/>
                  <a:pt x="84438" y="63100"/>
                  <a:pt x="87005" y="63616"/>
                </a:cubicBezTo>
                <a:cubicBezTo>
                  <a:pt x="85861" y="72227"/>
                  <a:pt x="80716" y="79566"/>
                  <a:pt x="73477" y="83694"/>
                </a:cubicBezTo>
                <a:moveTo>
                  <a:pt x="60000" y="87272"/>
                </a:moveTo>
                <a:cubicBezTo>
                  <a:pt x="54144" y="87272"/>
                  <a:pt x="48733" y="85411"/>
                  <a:pt x="44283" y="82266"/>
                </a:cubicBezTo>
                <a:cubicBezTo>
                  <a:pt x="49011" y="74605"/>
                  <a:pt x="56155" y="68600"/>
                  <a:pt x="64700" y="65383"/>
                </a:cubicBezTo>
                <a:cubicBezTo>
                  <a:pt x="66816" y="71905"/>
                  <a:pt x="68005" y="78838"/>
                  <a:pt x="68133" y="86038"/>
                </a:cubicBezTo>
                <a:cubicBezTo>
                  <a:pt x="65561" y="86838"/>
                  <a:pt x="62833" y="87272"/>
                  <a:pt x="60000" y="87272"/>
                </a:cubicBezTo>
                <a:moveTo>
                  <a:pt x="32727" y="60000"/>
                </a:moveTo>
                <a:cubicBezTo>
                  <a:pt x="42450" y="60000"/>
                  <a:pt x="51738" y="58166"/>
                  <a:pt x="60288" y="54850"/>
                </a:cubicBezTo>
                <a:cubicBezTo>
                  <a:pt x="61200" y="56622"/>
                  <a:pt x="62061" y="58416"/>
                  <a:pt x="62827" y="60266"/>
                </a:cubicBezTo>
                <a:cubicBezTo>
                  <a:pt x="53411" y="63800"/>
                  <a:pt x="45500" y="70322"/>
                  <a:pt x="40138" y="78650"/>
                </a:cubicBezTo>
                <a:cubicBezTo>
                  <a:pt x="35555" y="73772"/>
                  <a:pt x="32727" y="67222"/>
                  <a:pt x="32727" y="60000"/>
                </a:cubicBezTo>
                <a:moveTo>
                  <a:pt x="46433" y="36366"/>
                </a:moveTo>
                <a:cubicBezTo>
                  <a:pt x="50650" y="40438"/>
                  <a:pt x="54405" y="44994"/>
                  <a:pt x="57516" y="50000"/>
                </a:cubicBezTo>
                <a:cubicBezTo>
                  <a:pt x="49950" y="52827"/>
                  <a:pt x="41811" y="54450"/>
                  <a:pt x="33277" y="54516"/>
                </a:cubicBezTo>
                <a:cubicBezTo>
                  <a:pt x="34866" y="46744"/>
                  <a:pt x="39766" y="40200"/>
                  <a:pt x="46433" y="36366"/>
                </a:cubicBezTo>
                <a:moveTo>
                  <a:pt x="60000" y="32727"/>
                </a:moveTo>
                <a:cubicBezTo>
                  <a:pt x="66488" y="32727"/>
                  <a:pt x="72444" y="35000"/>
                  <a:pt x="77122" y="38788"/>
                </a:cubicBezTo>
                <a:cubicBezTo>
                  <a:pt x="72705" y="42344"/>
                  <a:pt x="67872" y="45411"/>
                  <a:pt x="62677" y="47844"/>
                </a:cubicBezTo>
                <a:cubicBezTo>
                  <a:pt x="59622" y="42788"/>
                  <a:pt x="55961" y="38161"/>
                  <a:pt x="51850" y="33966"/>
                </a:cubicBezTo>
                <a:cubicBezTo>
                  <a:pt x="54427" y="33166"/>
                  <a:pt x="57161" y="32727"/>
                  <a:pt x="60000" y="32727"/>
                </a:cubicBezTo>
                <a:moveTo>
                  <a:pt x="60000" y="27272"/>
                </a:moveTo>
                <a:cubicBezTo>
                  <a:pt x="41927" y="27272"/>
                  <a:pt x="27272" y="41927"/>
                  <a:pt x="27272" y="60000"/>
                </a:cubicBezTo>
                <a:cubicBezTo>
                  <a:pt x="27272" y="78072"/>
                  <a:pt x="41927" y="92727"/>
                  <a:pt x="60000" y="92727"/>
                </a:cubicBezTo>
                <a:cubicBezTo>
                  <a:pt x="78072" y="92727"/>
                  <a:pt x="92727" y="78072"/>
                  <a:pt x="92727" y="60000"/>
                </a:cubicBezTo>
                <a:cubicBezTo>
                  <a:pt x="92727" y="41927"/>
                  <a:pt x="78072" y="27272"/>
                  <a:pt x="60000" y="27272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40" name="Shape 4840"/>
          <p:cNvSpPr/>
          <p:nvPr/>
        </p:nvSpPr>
        <p:spPr>
          <a:xfrm>
            <a:off x="4351307" y="3525592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109088"/>
                </a:moveTo>
                <a:cubicBezTo>
                  <a:pt x="114544" y="112105"/>
                  <a:pt x="112100" y="114544"/>
                  <a:pt x="109088" y="114544"/>
                </a:cubicBezTo>
                <a:lnTo>
                  <a:pt x="10911" y="114544"/>
                </a:lnTo>
                <a:cubicBezTo>
                  <a:pt x="7900" y="114544"/>
                  <a:pt x="5455" y="112105"/>
                  <a:pt x="5455" y="109088"/>
                </a:cubicBezTo>
                <a:lnTo>
                  <a:pt x="5455" y="10911"/>
                </a:lnTo>
                <a:cubicBezTo>
                  <a:pt x="5455" y="7900"/>
                  <a:pt x="7900" y="5455"/>
                  <a:pt x="10911" y="5455"/>
                </a:cubicBezTo>
                <a:lnTo>
                  <a:pt x="109088" y="5455"/>
                </a:lnTo>
                <a:cubicBezTo>
                  <a:pt x="112100" y="5455"/>
                  <a:pt x="114544" y="7900"/>
                  <a:pt x="114544" y="10911"/>
                </a:cubicBezTo>
                <a:cubicBezTo>
                  <a:pt x="114544" y="10911"/>
                  <a:pt x="114544" y="109088"/>
                  <a:pt x="114544" y="109088"/>
                </a:cubicBezTo>
                <a:close/>
                <a:moveTo>
                  <a:pt x="109088" y="0"/>
                </a:moveTo>
                <a:lnTo>
                  <a:pt x="10911" y="0"/>
                </a:lnTo>
                <a:cubicBezTo>
                  <a:pt x="4883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4883" y="120000"/>
                  <a:pt x="10911" y="120000"/>
                </a:cubicBezTo>
                <a:lnTo>
                  <a:pt x="109088" y="120000"/>
                </a:lnTo>
                <a:cubicBezTo>
                  <a:pt x="115116" y="120000"/>
                  <a:pt x="120000" y="115116"/>
                  <a:pt x="120000" y="109088"/>
                </a:cubicBezTo>
                <a:lnTo>
                  <a:pt x="120000" y="10911"/>
                </a:lnTo>
                <a:cubicBezTo>
                  <a:pt x="120000" y="4883"/>
                  <a:pt x="115116" y="0"/>
                  <a:pt x="109088" y="0"/>
                </a:cubicBezTo>
                <a:moveTo>
                  <a:pt x="88494" y="38988"/>
                </a:moveTo>
                <a:cubicBezTo>
                  <a:pt x="86333" y="40255"/>
                  <a:pt x="83933" y="41172"/>
                  <a:pt x="81388" y="41661"/>
                </a:cubicBezTo>
                <a:cubicBezTo>
                  <a:pt x="79344" y="39522"/>
                  <a:pt x="76438" y="38188"/>
                  <a:pt x="73222" y="38188"/>
                </a:cubicBezTo>
                <a:cubicBezTo>
                  <a:pt x="67038" y="38188"/>
                  <a:pt x="62027" y="43122"/>
                  <a:pt x="62027" y="49200"/>
                </a:cubicBezTo>
                <a:cubicBezTo>
                  <a:pt x="62027" y="50061"/>
                  <a:pt x="62127" y="50900"/>
                  <a:pt x="62316" y="51711"/>
                </a:cubicBezTo>
                <a:cubicBezTo>
                  <a:pt x="53016" y="51250"/>
                  <a:pt x="44772" y="46866"/>
                  <a:pt x="39255" y="40200"/>
                </a:cubicBezTo>
                <a:cubicBezTo>
                  <a:pt x="38288" y="41827"/>
                  <a:pt x="37738" y="43722"/>
                  <a:pt x="37738" y="45738"/>
                </a:cubicBezTo>
                <a:cubicBezTo>
                  <a:pt x="37738" y="49561"/>
                  <a:pt x="39711" y="52933"/>
                  <a:pt x="42716" y="54905"/>
                </a:cubicBezTo>
                <a:cubicBezTo>
                  <a:pt x="40883" y="54850"/>
                  <a:pt x="39155" y="54355"/>
                  <a:pt x="37650" y="53527"/>
                </a:cubicBezTo>
                <a:cubicBezTo>
                  <a:pt x="37644" y="53577"/>
                  <a:pt x="37644" y="53622"/>
                  <a:pt x="37644" y="53666"/>
                </a:cubicBezTo>
                <a:cubicBezTo>
                  <a:pt x="37644" y="59005"/>
                  <a:pt x="41505" y="63455"/>
                  <a:pt x="46622" y="64466"/>
                </a:cubicBezTo>
                <a:cubicBezTo>
                  <a:pt x="45683" y="64722"/>
                  <a:pt x="44694" y="64850"/>
                  <a:pt x="43672" y="64850"/>
                </a:cubicBezTo>
                <a:cubicBezTo>
                  <a:pt x="42955" y="64850"/>
                  <a:pt x="42255" y="64783"/>
                  <a:pt x="41572" y="64655"/>
                </a:cubicBezTo>
                <a:cubicBezTo>
                  <a:pt x="42994" y="69033"/>
                  <a:pt x="47122" y="72216"/>
                  <a:pt x="52022" y="72305"/>
                </a:cubicBezTo>
                <a:cubicBezTo>
                  <a:pt x="48188" y="75261"/>
                  <a:pt x="43366" y="77016"/>
                  <a:pt x="38122" y="77016"/>
                </a:cubicBezTo>
                <a:cubicBezTo>
                  <a:pt x="37216" y="77016"/>
                  <a:pt x="36327" y="76972"/>
                  <a:pt x="35455" y="76872"/>
                </a:cubicBezTo>
                <a:cubicBezTo>
                  <a:pt x="40405" y="79988"/>
                  <a:pt x="46288" y="81816"/>
                  <a:pt x="52611" y="81816"/>
                </a:cubicBezTo>
                <a:cubicBezTo>
                  <a:pt x="73188" y="81816"/>
                  <a:pt x="84444" y="65033"/>
                  <a:pt x="84444" y="50477"/>
                </a:cubicBezTo>
                <a:cubicBezTo>
                  <a:pt x="84444" y="50000"/>
                  <a:pt x="84438" y="49522"/>
                  <a:pt x="84416" y="49050"/>
                </a:cubicBezTo>
                <a:cubicBezTo>
                  <a:pt x="86600" y="47500"/>
                  <a:pt x="88500" y="45561"/>
                  <a:pt x="90000" y="43355"/>
                </a:cubicBezTo>
                <a:cubicBezTo>
                  <a:pt x="87994" y="44222"/>
                  <a:pt x="85838" y="44816"/>
                  <a:pt x="83572" y="45083"/>
                </a:cubicBezTo>
                <a:cubicBezTo>
                  <a:pt x="85883" y="43722"/>
                  <a:pt x="87655" y="41566"/>
                  <a:pt x="88494" y="38988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41" name="Shape 4841"/>
          <p:cNvSpPr/>
          <p:nvPr/>
        </p:nvSpPr>
        <p:spPr>
          <a:xfrm>
            <a:off x="4884568" y="3525592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422" y="47044"/>
                </a:moveTo>
                <a:cubicBezTo>
                  <a:pt x="65422" y="44838"/>
                  <a:pt x="65650" y="43655"/>
                  <a:pt x="69044" y="43655"/>
                </a:cubicBezTo>
                <a:lnTo>
                  <a:pt x="73583" y="43655"/>
                </a:lnTo>
                <a:lnTo>
                  <a:pt x="73583" y="35450"/>
                </a:lnTo>
                <a:lnTo>
                  <a:pt x="66322" y="35450"/>
                </a:lnTo>
                <a:cubicBezTo>
                  <a:pt x="57600" y="35450"/>
                  <a:pt x="54533" y="39555"/>
                  <a:pt x="54533" y="46461"/>
                </a:cubicBezTo>
                <a:lnTo>
                  <a:pt x="54533" y="51788"/>
                </a:lnTo>
                <a:lnTo>
                  <a:pt x="49094" y="51788"/>
                </a:lnTo>
                <a:lnTo>
                  <a:pt x="49094" y="60000"/>
                </a:lnTo>
                <a:lnTo>
                  <a:pt x="54533" y="60000"/>
                </a:lnTo>
                <a:lnTo>
                  <a:pt x="54533" y="84550"/>
                </a:lnTo>
                <a:lnTo>
                  <a:pt x="65411" y="84550"/>
                </a:lnTo>
                <a:lnTo>
                  <a:pt x="65411" y="60000"/>
                </a:lnTo>
                <a:lnTo>
                  <a:pt x="72672" y="60000"/>
                </a:lnTo>
                <a:lnTo>
                  <a:pt x="73633" y="51788"/>
                </a:lnTo>
                <a:lnTo>
                  <a:pt x="65411" y="51788"/>
                </a:lnTo>
                <a:cubicBezTo>
                  <a:pt x="65411" y="51788"/>
                  <a:pt x="65422" y="47044"/>
                  <a:pt x="65422" y="47044"/>
                </a:cubicBezTo>
                <a:close/>
                <a:moveTo>
                  <a:pt x="114544" y="109088"/>
                </a:moveTo>
                <a:cubicBezTo>
                  <a:pt x="114544" y="112105"/>
                  <a:pt x="112105" y="114544"/>
                  <a:pt x="109088" y="114544"/>
                </a:cubicBezTo>
                <a:lnTo>
                  <a:pt x="10911" y="114544"/>
                </a:lnTo>
                <a:cubicBezTo>
                  <a:pt x="7900" y="114544"/>
                  <a:pt x="5455" y="112105"/>
                  <a:pt x="5455" y="109088"/>
                </a:cubicBezTo>
                <a:lnTo>
                  <a:pt x="5455" y="10911"/>
                </a:lnTo>
                <a:cubicBezTo>
                  <a:pt x="5455" y="7900"/>
                  <a:pt x="7900" y="5455"/>
                  <a:pt x="10911" y="5455"/>
                </a:cubicBezTo>
                <a:lnTo>
                  <a:pt x="109088" y="5455"/>
                </a:lnTo>
                <a:cubicBezTo>
                  <a:pt x="112105" y="5455"/>
                  <a:pt x="114544" y="7900"/>
                  <a:pt x="114544" y="10911"/>
                </a:cubicBezTo>
                <a:cubicBezTo>
                  <a:pt x="114544" y="10911"/>
                  <a:pt x="114544" y="109088"/>
                  <a:pt x="114544" y="109088"/>
                </a:cubicBezTo>
                <a:close/>
                <a:moveTo>
                  <a:pt x="109088" y="0"/>
                </a:moveTo>
                <a:lnTo>
                  <a:pt x="10911" y="0"/>
                </a:lnTo>
                <a:cubicBezTo>
                  <a:pt x="4883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4883" y="120000"/>
                  <a:pt x="10911" y="120000"/>
                </a:cubicBezTo>
                <a:lnTo>
                  <a:pt x="109088" y="120000"/>
                </a:lnTo>
                <a:cubicBezTo>
                  <a:pt x="115116" y="120000"/>
                  <a:pt x="120000" y="115116"/>
                  <a:pt x="120000" y="109088"/>
                </a:cubicBezTo>
                <a:lnTo>
                  <a:pt x="120000" y="10911"/>
                </a:lnTo>
                <a:cubicBezTo>
                  <a:pt x="120000" y="4883"/>
                  <a:pt x="115116" y="0"/>
                  <a:pt x="10908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42" name="Shape 4842"/>
          <p:cNvSpPr/>
          <p:nvPr/>
        </p:nvSpPr>
        <p:spPr>
          <a:xfrm>
            <a:off x="5417829" y="3525592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9577" y="67166"/>
                </a:moveTo>
                <a:cubicBezTo>
                  <a:pt x="77888" y="67166"/>
                  <a:pt x="77888" y="69050"/>
                  <a:pt x="77888" y="69050"/>
                </a:cubicBezTo>
                <a:lnTo>
                  <a:pt x="77888" y="71461"/>
                </a:lnTo>
                <a:lnTo>
                  <a:pt x="81272" y="71461"/>
                </a:lnTo>
                <a:lnTo>
                  <a:pt x="81272" y="69050"/>
                </a:lnTo>
                <a:cubicBezTo>
                  <a:pt x="81272" y="69050"/>
                  <a:pt x="81272" y="67166"/>
                  <a:pt x="79577" y="67166"/>
                </a:cubicBezTo>
                <a:moveTo>
                  <a:pt x="84927" y="68777"/>
                </a:moveTo>
                <a:lnTo>
                  <a:pt x="84927" y="74155"/>
                </a:lnTo>
                <a:lnTo>
                  <a:pt x="77888" y="74155"/>
                </a:lnTo>
                <a:lnTo>
                  <a:pt x="77888" y="78177"/>
                </a:lnTo>
                <a:cubicBezTo>
                  <a:pt x="77888" y="78177"/>
                  <a:pt x="77888" y="80061"/>
                  <a:pt x="79577" y="80061"/>
                </a:cubicBezTo>
                <a:cubicBezTo>
                  <a:pt x="81272" y="80061"/>
                  <a:pt x="81272" y="78177"/>
                  <a:pt x="81272" y="78177"/>
                </a:cubicBezTo>
                <a:lnTo>
                  <a:pt x="81272" y="76300"/>
                </a:lnTo>
                <a:lnTo>
                  <a:pt x="84927" y="76300"/>
                </a:lnTo>
                <a:lnTo>
                  <a:pt x="84927" y="79255"/>
                </a:lnTo>
                <a:cubicBezTo>
                  <a:pt x="84927" y="79255"/>
                  <a:pt x="84366" y="83016"/>
                  <a:pt x="79861" y="83016"/>
                </a:cubicBezTo>
                <a:cubicBezTo>
                  <a:pt x="75355" y="83016"/>
                  <a:pt x="74511" y="79255"/>
                  <a:pt x="74511" y="79255"/>
                </a:cubicBezTo>
                <a:lnTo>
                  <a:pt x="74511" y="68777"/>
                </a:lnTo>
                <a:cubicBezTo>
                  <a:pt x="74511" y="68777"/>
                  <a:pt x="74511" y="64211"/>
                  <a:pt x="79861" y="64211"/>
                </a:cubicBezTo>
                <a:cubicBezTo>
                  <a:pt x="85211" y="64211"/>
                  <a:pt x="84927" y="68777"/>
                  <a:pt x="84927" y="68777"/>
                </a:cubicBezTo>
                <a:moveTo>
                  <a:pt x="71694" y="78716"/>
                </a:moveTo>
                <a:cubicBezTo>
                  <a:pt x="71694" y="78716"/>
                  <a:pt x="71694" y="83016"/>
                  <a:pt x="68594" y="83016"/>
                </a:cubicBezTo>
                <a:cubicBezTo>
                  <a:pt x="66694" y="83016"/>
                  <a:pt x="65544" y="82011"/>
                  <a:pt x="64933" y="81227"/>
                </a:cubicBezTo>
                <a:lnTo>
                  <a:pt x="64933" y="82750"/>
                </a:lnTo>
                <a:lnTo>
                  <a:pt x="61266" y="82750"/>
                </a:lnTo>
                <a:lnTo>
                  <a:pt x="61266" y="58033"/>
                </a:lnTo>
                <a:lnTo>
                  <a:pt x="64933" y="58033"/>
                </a:lnTo>
                <a:lnTo>
                  <a:pt x="64933" y="66044"/>
                </a:lnTo>
                <a:cubicBezTo>
                  <a:pt x="65488" y="65455"/>
                  <a:pt x="66872" y="64211"/>
                  <a:pt x="68594" y="64211"/>
                </a:cubicBezTo>
                <a:cubicBezTo>
                  <a:pt x="70844" y="64211"/>
                  <a:pt x="71694" y="66088"/>
                  <a:pt x="71694" y="68511"/>
                </a:cubicBezTo>
                <a:cubicBezTo>
                  <a:pt x="71694" y="68511"/>
                  <a:pt x="71694" y="78716"/>
                  <a:pt x="71694" y="78716"/>
                </a:cubicBezTo>
                <a:close/>
                <a:moveTo>
                  <a:pt x="58450" y="82750"/>
                </a:moveTo>
                <a:lnTo>
                  <a:pt x="55072" y="82750"/>
                </a:lnTo>
                <a:lnTo>
                  <a:pt x="55072" y="81138"/>
                </a:lnTo>
                <a:cubicBezTo>
                  <a:pt x="55072" y="81138"/>
                  <a:pt x="53100" y="83016"/>
                  <a:pt x="50844" y="83016"/>
                </a:cubicBezTo>
                <a:cubicBezTo>
                  <a:pt x="48594" y="83016"/>
                  <a:pt x="48311" y="80866"/>
                  <a:pt x="48311" y="80866"/>
                </a:cubicBezTo>
                <a:lnTo>
                  <a:pt x="48311" y="64211"/>
                </a:lnTo>
                <a:lnTo>
                  <a:pt x="51688" y="64211"/>
                </a:lnTo>
                <a:lnTo>
                  <a:pt x="51688" y="79788"/>
                </a:lnTo>
                <a:cubicBezTo>
                  <a:pt x="51688" y="79788"/>
                  <a:pt x="51688" y="80600"/>
                  <a:pt x="52816" y="80600"/>
                </a:cubicBezTo>
                <a:cubicBezTo>
                  <a:pt x="53944" y="80600"/>
                  <a:pt x="55072" y="79255"/>
                  <a:pt x="55072" y="79255"/>
                </a:cubicBezTo>
                <a:lnTo>
                  <a:pt x="55072" y="64211"/>
                </a:lnTo>
                <a:lnTo>
                  <a:pt x="58450" y="64211"/>
                </a:lnTo>
                <a:cubicBezTo>
                  <a:pt x="58450" y="64211"/>
                  <a:pt x="58450" y="82750"/>
                  <a:pt x="58450" y="82750"/>
                </a:cubicBezTo>
                <a:close/>
                <a:moveTo>
                  <a:pt x="47750" y="61522"/>
                </a:moveTo>
                <a:lnTo>
                  <a:pt x="43522" y="61522"/>
                </a:lnTo>
                <a:lnTo>
                  <a:pt x="43522" y="82750"/>
                </a:lnTo>
                <a:lnTo>
                  <a:pt x="39577" y="82750"/>
                </a:lnTo>
                <a:lnTo>
                  <a:pt x="39577" y="61522"/>
                </a:lnTo>
                <a:lnTo>
                  <a:pt x="35355" y="61522"/>
                </a:lnTo>
                <a:lnTo>
                  <a:pt x="35355" y="58033"/>
                </a:lnTo>
                <a:lnTo>
                  <a:pt x="47750" y="58033"/>
                </a:lnTo>
                <a:cubicBezTo>
                  <a:pt x="47750" y="58033"/>
                  <a:pt x="47750" y="61522"/>
                  <a:pt x="47750" y="61522"/>
                </a:cubicBezTo>
                <a:close/>
                <a:moveTo>
                  <a:pt x="80705" y="52388"/>
                </a:moveTo>
                <a:cubicBezTo>
                  <a:pt x="80705" y="52388"/>
                  <a:pt x="70372" y="51855"/>
                  <a:pt x="60000" y="51855"/>
                </a:cubicBezTo>
                <a:cubicBezTo>
                  <a:pt x="49672" y="51855"/>
                  <a:pt x="39300" y="52388"/>
                  <a:pt x="39300" y="52388"/>
                </a:cubicBezTo>
                <a:cubicBezTo>
                  <a:pt x="34633" y="52388"/>
                  <a:pt x="30844" y="56000"/>
                  <a:pt x="30844" y="60450"/>
                </a:cubicBezTo>
                <a:cubicBezTo>
                  <a:pt x="30844" y="60450"/>
                  <a:pt x="30000" y="65677"/>
                  <a:pt x="30000" y="70927"/>
                </a:cubicBezTo>
                <a:cubicBezTo>
                  <a:pt x="30000" y="76155"/>
                  <a:pt x="30844" y="81400"/>
                  <a:pt x="30844" y="81400"/>
                </a:cubicBezTo>
                <a:cubicBezTo>
                  <a:pt x="30844" y="85855"/>
                  <a:pt x="34633" y="89466"/>
                  <a:pt x="39300" y="89466"/>
                </a:cubicBezTo>
                <a:cubicBezTo>
                  <a:pt x="39300" y="89466"/>
                  <a:pt x="49472" y="90000"/>
                  <a:pt x="60000" y="90000"/>
                </a:cubicBezTo>
                <a:cubicBezTo>
                  <a:pt x="70172" y="90000"/>
                  <a:pt x="80705" y="89466"/>
                  <a:pt x="80705" y="89466"/>
                </a:cubicBezTo>
                <a:cubicBezTo>
                  <a:pt x="85372" y="89466"/>
                  <a:pt x="89161" y="85855"/>
                  <a:pt x="89161" y="81400"/>
                </a:cubicBezTo>
                <a:cubicBezTo>
                  <a:pt x="89161" y="81400"/>
                  <a:pt x="90000" y="76111"/>
                  <a:pt x="90000" y="70927"/>
                </a:cubicBezTo>
                <a:cubicBezTo>
                  <a:pt x="90000" y="65633"/>
                  <a:pt x="89161" y="60450"/>
                  <a:pt x="89161" y="60450"/>
                </a:cubicBezTo>
                <a:cubicBezTo>
                  <a:pt x="89161" y="56000"/>
                  <a:pt x="85372" y="52388"/>
                  <a:pt x="80705" y="52388"/>
                </a:cubicBezTo>
                <a:moveTo>
                  <a:pt x="66622" y="67166"/>
                </a:moveTo>
                <a:cubicBezTo>
                  <a:pt x="65888" y="67166"/>
                  <a:pt x="65316" y="67594"/>
                  <a:pt x="64933" y="68016"/>
                </a:cubicBezTo>
                <a:lnTo>
                  <a:pt x="64933" y="79311"/>
                </a:lnTo>
                <a:cubicBezTo>
                  <a:pt x="65283" y="79694"/>
                  <a:pt x="65822" y="80061"/>
                  <a:pt x="66622" y="80061"/>
                </a:cubicBezTo>
                <a:cubicBezTo>
                  <a:pt x="68311" y="80061"/>
                  <a:pt x="68311" y="78177"/>
                  <a:pt x="68311" y="78177"/>
                </a:cubicBezTo>
                <a:lnTo>
                  <a:pt x="68311" y="69050"/>
                </a:lnTo>
                <a:cubicBezTo>
                  <a:pt x="68311" y="69050"/>
                  <a:pt x="68027" y="67166"/>
                  <a:pt x="66622" y="67166"/>
                </a:cubicBezTo>
                <a:moveTo>
                  <a:pt x="114544" y="109088"/>
                </a:moveTo>
                <a:cubicBezTo>
                  <a:pt x="114544" y="112105"/>
                  <a:pt x="112105" y="114544"/>
                  <a:pt x="109088" y="114544"/>
                </a:cubicBezTo>
                <a:lnTo>
                  <a:pt x="10911" y="114544"/>
                </a:lnTo>
                <a:cubicBezTo>
                  <a:pt x="7900" y="114544"/>
                  <a:pt x="5455" y="112105"/>
                  <a:pt x="5455" y="109088"/>
                </a:cubicBezTo>
                <a:lnTo>
                  <a:pt x="5455" y="10911"/>
                </a:lnTo>
                <a:cubicBezTo>
                  <a:pt x="5455" y="7900"/>
                  <a:pt x="7900" y="5455"/>
                  <a:pt x="10911" y="5455"/>
                </a:cubicBezTo>
                <a:lnTo>
                  <a:pt x="109088" y="5455"/>
                </a:lnTo>
                <a:cubicBezTo>
                  <a:pt x="112105" y="5455"/>
                  <a:pt x="114544" y="7900"/>
                  <a:pt x="114544" y="10911"/>
                </a:cubicBezTo>
                <a:cubicBezTo>
                  <a:pt x="114544" y="10911"/>
                  <a:pt x="114544" y="109088"/>
                  <a:pt x="114544" y="109088"/>
                </a:cubicBezTo>
                <a:close/>
                <a:moveTo>
                  <a:pt x="109088" y="0"/>
                </a:moveTo>
                <a:lnTo>
                  <a:pt x="10911" y="0"/>
                </a:lnTo>
                <a:cubicBezTo>
                  <a:pt x="4883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4883" y="120000"/>
                  <a:pt x="10911" y="120000"/>
                </a:cubicBezTo>
                <a:lnTo>
                  <a:pt x="109088" y="120000"/>
                </a:lnTo>
                <a:cubicBezTo>
                  <a:pt x="115116" y="120000"/>
                  <a:pt x="120000" y="115116"/>
                  <a:pt x="120000" y="109088"/>
                </a:cubicBezTo>
                <a:lnTo>
                  <a:pt x="120000" y="10911"/>
                </a:lnTo>
                <a:cubicBezTo>
                  <a:pt x="120000" y="4883"/>
                  <a:pt x="115116" y="0"/>
                  <a:pt x="109088" y="0"/>
                </a:cubicBezTo>
                <a:moveTo>
                  <a:pt x="44366" y="48616"/>
                </a:moveTo>
                <a:lnTo>
                  <a:pt x="48311" y="48616"/>
                </a:lnTo>
                <a:lnTo>
                  <a:pt x="48311" y="39933"/>
                </a:lnTo>
                <a:lnTo>
                  <a:pt x="52816" y="27611"/>
                </a:lnTo>
                <a:lnTo>
                  <a:pt x="49155" y="27611"/>
                </a:lnTo>
                <a:lnTo>
                  <a:pt x="46338" y="35738"/>
                </a:lnTo>
                <a:lnTo>
                  <a:pt x="43522" y="27611"/>
                </a:lnTo>
                <a:lnTo>
                  <a:pt x="39577" y="27611"/>
                </a:lnTo>
                <a:lnTo>
                  <a:pt x="44366" y="39933"/>
                </a:lnTo>
                <a:cubicBezTo>
                  <a:pt x="44366" y="39933"/>
                  <a:pt x="44366" y="48616"/>
                  <a:pt x="44366" y="48616"/>
                </a:cubicBezTo>
                <a:close/>
                <a:moveTo>
                  <a:pt x="56477" y="36855"/>
                </a:moveTo>
                <a:cubicBezTo>
                  <a:pt x="56477" y="35927"/>
                  <a:pt x="57238" y="35177"/>
                  <a:pt x="58172" y="35177"/>
                </a:cubicBezTo>
                <a:cubicBezTo>
                  <a:pt x="59105" y="35177"/>
                  <a:pt x="59861" y="35927"/>
                  <a:pt x="59861" y="36855"/>
                </a:cubicBezTo>
                <a:lnTo>
                  <a:pt x="59861" y="44694"/>
                </a:lnTo>
                <a:cubicBezTo>
                  <a:pt x="59861" y="45622"/>
                  <a:pt x="59105" y="46377"/>
                  <a:pt x="58172" y="46377"/>
                </a:cubicBezTo>
                <a:cubicBezTo>
                  <a:pt x="57238" y="46377"/>
                  <a:pt x="56477" y="45622"/>
                  <a:pt x="56477" y="44694"/>
                </a:cubicBezTo>
                <a:cubicBezTo>
                  <a:pt x="56477" y="44694"/>
                  <a:pt x="56477" y="36855"/>
                  <a:pt x="56477" y="36855"/>
                </a:cubicBezTo>
                <a:close/>
                <a:moveTo>
                  <a:pt x="57605" y="48894"/>
                </a:moveTo>
                <a:lnTo>
                  <a:pt x="58733" y="48894"/>
                </a:lnTo>
                <a:cubicBezTo>
                  <a:pt x="61222" y="48894"/>
                  <a:pt x="63238" y="46888"/>
                  <a:pt x="63238" y="44416"/>
                </a:cubicBezTo>
                <a:lnTo>
                  <a:pt x="63238" y="37133"/>
                </a:lnTo>
                <a:cubicBezTo>
                  <a:pt x="63238" y="34661"/>
                  <a:pt x="61222" y="32650"/>
                  <a:pt x="58733" y="32650"/>
                </a:cubicBezTo>
                <a:lnTo>
                  <a:pt x="57605" y="32650"/>
                </a:lnTo>
                <a:cubicBezTo>
                  <a:pt x="55116" y="32650"/>
                  <a:pt x="53100" y="34661"/>
                  <a:pt x="53100" y="37133"/>
                </a:cubicBezTo>
                <a:lnTo>
                  <a:pt x="53100" y="44416"/>
                </a:lnTo>
                <a:cubicBezTo>
                  <a:pt x="53100" y="46888"/>
                  <a:pt x="55116" y="48894"/>
                  <a:pt x="57605" y="48894"/>
                </a:cubicBezTo>
                <a:moveTo>
                  <a:pt x="68877" y="48894"/>
                </a:moveTo>
                <a:cubicBezTo>
                  <a:pt x="71127" y="48894"/>
                  <a:pt x="73100" y="46938"/>
                  <a:pt x="73100" y="46938"/>
                </a:cubicBezTo>
                <a:lnTo>
                  <a:pt x="73100" y="48616"/>
                </a:lnTo>
                <a:lnTo>
                  <a:pt x="76483" y="48616"/>
                </a:lnTo>
                <a:lnTo>
                  <a:pt x="76483" y="32650"/>
                </a:lnTo>
                <a:lnTo>
                  <a:pt x="73100" y="32650"/>
                </a:lnTo>
                <a:lnTo>
                  <a:pt x="73100" y="44977"/>
                </a:lnTo>
                <a:cubicBezTo>
                  <a:pt x="73100" y="44977"/>
                  <a:pt x="71972" y="46377"/>
                  <a:pt x="70844" y="46377"/>
                </a:cubicBezTo>
                <a:cubicBezTo>
                  <a:pt x="69722" y="46377"/>
                  <a:pt x="69722" y="45538"/>
                  <a:pt x="69722" y="45538"/>
                </a:cubicBezTo>
                <a:lnTo>
                  <a:pt x="69722" y="32650"/>
                </a:lnTo>
                <a:lnTo>
                  <a:pt x="66338" y="32650"/>
                </a:lnTo>
                <a:lnTo>
                  <a:pt x="66338" y="46655"/>
                </a:lnTo>
                <a:cubicBezTo>
                  <a:pt x="66338" y="46655"/>
                  <a:pt x="66622" y="48894"/>
                  <a:pt x="68877" y="48894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43" name="Shape 4843"/>
          <p:cNvSpPr/>
          <p:nvPr/>
        </p:nvSpPr>
        <p:spPr>
          <a:xfrm>
            <a:off x="5951090" y="3525592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109088"/>
                </a:moveTo>
                <a:cubicBezTo>
                  <a:pt x="114544" y="112105"/>
                  <a:pt x="112100" y="114544"/>
                  <a:pt x="109088" y="114544"/>
                </a:cubicBezTo>
                <a:lnTo>
                  <a:pt x="10911" y="114544"/>
                </a:lnTo>
                <a:cubicBezTo>
                  <a:pt x="7900" y="114544"/>
                  <a:pt x="5455" y="112105"/>
                  <a:pt x="5455" y="109088"/>
                </a:cubicBezTo>
                <a:lnTo>
                  <a:pt x="5455" y="10911"/>
                </a:lnTo>
                <a:cubicBezTo>
                  <a:pt x="5455" y="7900"/>
                  <a:pt x="7900" y="5455"/>
                  <a:pt x="10911" y="5455"/>
                </a:cubicBezTo>
                <a:lnTo>
                  <a:pt x="109088" y="5455"/>
                </a:lnTo>
                <a:cubicBezTo>
                  <a:pt x="112100" y="5455"/>
                  <a:pt x="114544" y="7900"/>
                  <a:pt x="114544" y="10911"/>
                </a:cubicBezTo>
                <a:cubicBezTo>
                  <a:pt x="114544" y="10911"/>
                  <a:pt x="114544" y="109088"/>
                  <a:pt x="114544" y="109088"/>
                </a:cubicBezTo>
                <a:close/>
                <a:moveTo>
                  <a:pt x="109088" y="0"/>
                </a:moveTo>
                <a:lnTo>
                  <a:pt x="10911" y="0"/>
                </a:lnTo>
                <a:cubicBezTo>
                  <a:pt x="4883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4883" y="120000"/>
                  <a:pt x="10911" y="120000"/>
                </a:cubicBezTo>
                <a:lnTo>
                  <a:pt x="109088" y="120000"/>
                </a:lnTo>
                <a:cubicBezTo>
                  <a:pt x="115116" y="120000"/>
                  <a:pt x="120000" y="115116"/>
                  <a:pt x="120000" y="109088"/>
                </a:cubicBezTo>
                <a:lnTo>
                  <a:pt x="120000" y="10911"/>
                </a:lnTo>
                <a:cubicBezTo>
                  <a:pt x="120000" y="4883"/>
                  <a:pt x="115116" y="0"/>
                  <a:pt x="109088" y="0"/>
                </a:cubicBezTo>
                <a:moveTo>
                  <a:pt x="59288" y="35455"/>
                </a:moveTo>
                <a:cubicBezTo>
                  <a:pt x="58127" y="35605"/>
                  <a:pt x="56972" y="35750"/>
                  <a:pt x="55805" y="35888"/>
                </a:cubicBezTo>
                <a:cubicBezTo>
                  <a:pt x="53622" y="36433"/>
                  <a:pt x="51238" y="36944"/>
                  <a:pt x="49472" y="37977"/>
                </a:cubicBezTo>
                <a:cubicBezTo>
                  <a:pt x="44750" y="40738"/>
                  <a:pt x="41483" y="43961"/>
                  <a:pt x="39294" y="49200"/>
                </a:cubicBezTo>
                <a:cubicBezTo>
                  <a:pt x="38938" y="50050"/>
                  <a:pt x="38927" y="50872"/>
                  <a:pt x="38666" y="51811"/>
                </a:cubicBezTo>
                <a:cubicBezTo>
                  <a:pt x="36988" y="57916"/>
                  <a:pt x="39966" y="64238"/>
                  <a:pt x="43577" y="66422"/>
                </a:cubicBezTo>
                <a:cubicBezTo>
                  <a:pt x="44272" y="66844"/>
                  <a:pt x="45855" y="67588"/>
                  <a:pt x="46433" y="66594"/>
                </a:cubicBezTo>
                <a:cubicBezTo>
                  <a:pt x="46755" y="66050"/>
                  <a:pt x="46683" y="65322"/>
                  <a:pt x="46877" y="64683"/>
                </a:cubicBezTo>
                <a:cubicBezTo>
                  <a:pt x="47011" y="64266"/>
                  <a:pt x="47422" y="63466"/>
                  <a:pt x="47327" y="62944"/>
                </a:cubicBezTo>
                <a:cubicBezTo>
                  <a:pt x="47166" y="62055"/>
                  <a:pt x="46211" y="61488"/>
                  <a:pt x="45811" y="60772"/>
                </a:cubicBezTo>
                <a:cubicBezTo>
                  <a:pt x="44994" y="59311"/>
                  <a:pt x="44955" y="58022"/>
                  <a:pt x="44555" y="56072"/>
                </a:cubicBezTo>
                <a:cubicBezTo>
                  <a:pt x="44588" y="55811"/>
                  <a:pt x="44616" y="55550"/>
                  <a:pt x="44650" y="55288"/>
                </a:cubicBezTo>
                <a:cubicBezTo>
                  <a:pt x="44766" y="53105"/>
                  <a:pt x="45133" y="51533"/>
                  <a:pt x="45811" y="49983"/>
                </a:cubicBezTo>
                <a:cubicBezTo>
                  <a:pt x="47783" y="45427"/>
                  <a:pt x="50955" y="42888"/>
                  <a:pt x="56077" y="41372"/>
                </a:cubicBezTo>
                <a:cubicBezTo>
                  <a:pt x="57222" y="41033"/>
                  <a:pt x="60455" y="40488"/>
                  <a:pt x="62150" y="40850"/>
                </a:cubicBezTo>
                <a:cubicBezTo>
                  <a:pt x="63161" y="41027"/>
                  <a:pt x="64172" y="41194"/>
                  <a:pt x="65183" y="41372"/>
                </a:cubicBezTo>
                <a:cubicBezTo>
                  <a:pt x="68850" y="42527"/>
                  <a:pt x="71522" y="44655"/>
                  <a:pt x="72950" y="47983"/>
                </a:cubicBezTo>
                <a:cubicBezTo>
                  <a:pt x="73844" y="50055"/>
                  <a:pt x="74105" y="54022"/>
                  <a:pt x="73483" y="56683"/>
                </a:cubicBezTo>
                <a:cubicBezTo>
                  <a:pt x="73188" y="57938"/>
                  <a:pt x="73238" y="59022"/>
                  <a:pt x="72861" y="60161"/>
                </a:cubicBezTo>
                <a:cubicBezTo>
                  <a:pt x="71472" y="64383"/>
                  <a:pt x="69433" y="68294"/>
                  <a:pt x="64822" y="69377"/>
                </a:cubicBezTo>
                <a:cubicBezTo>
                  <a:pt x="61783" y="70100"/>
                  <a:pt x="59505" y="68244"/>
                  <a:pt x="58755" y="66338"/>
                </a:cubicBezTo>
                <a:cubicBezTo>
                  <a:pt x="58544" y="65811"/>
                  <a:pt x="58188" y="64866"/>
                  <a:pt x="58400" y="63988"/>
                </a:cubicBezTo>
                <a:cubicBezTo>
                  <a:pt x="59200" y="60561"/>
                  <a:pt x="60361" y="57494"/>
                  <a:pt x="61255" y="54072"/>
                </a:cubicBezTo>
                <a:cubicBezTo>
                  <a:pt x="62105" y="50811"/>
                  <a:pt x="60488" y="48238"/>
                  <a:pt x="57950" y="47638"/>
                </a:cubicBezTo>
                <a:cubicBezTo>
                  <a:pt x="54794" y="46883"/>
                  <a:pt x="52355" y="49811"/>
                  <a:pt x="51522" y="51722"/>
                </a:cubicBezTo>
                <a:cubicBezTo>
                  <a:pt x="50861" y="53244"/>
                  <a:pt x="50461" y="56050"/>
                  <a:pt x="50983" y="58072"/>
                </a:cubicBezTo>
                <a:cubicBezTo>
                  <a:pt x="51155" y="58716"/>
                  <a:pt x="51927" y="60433"/>
                  <a:pt x="51788" y="61033"/>
                </a:cubicBezTo>
                <a:cubicBezTo>
                  <a:pt x="51183" y="63677"/>
                  <a:pt x="50488" y="66522"/>
                  <a:pt x="49738" y="69116"/>
                </a:cubicBezTo>
                <a:cubicBezTo>
                  <a:pt x="48955" y="71827"/>
                  <a:pt x="48533" y="74594"/>
                  <a:pt x="47772" y="77211"/>
                </a:cubicBezTo>
                <a:cubicBezTo>
                  <a:pt x="47422" y="78411"/>
                  <a:pt x="47438" y="79700"/>
                  <a:pt x="47150" y="80950"/>
                </a:cubicBezTo>
                <a:lnTo>
                  <a:pt x="47150" y="82777"/>
                </a:lnTo>
                <a:cubicBezTo>
                  <a:pt x="46888" y="83933"/>
                  <a:pt x="47083" y="85988"/>
                  <a:pt x="47327" y="87127"/>
                </a:cubicBezTo>
                <a:cubicBezTo>
                  <a:pt x="47488" y="87861"/>
                  <a:pt x="47233" y="88766"/>
                  <a:pt x="47594" y="89300"/>
                </a:cubicBezTo>
                <a:cubicBezTo>
                  <a:pt x="47600" y="89688"/>
                  <a:pt x="47650" y="89777"/>
                  <a:pt x="47772" y="90000"/>
                </a:cubicBezTo>
                <a:cubicBezTo>
                  <a:pt x="48888" y="89966"/>
                  <a:pt x="50433" y="87027"/>
                  <a:pt x="50983" y="86172"/>
                </a:cubicBezTo>
                <a:cubicBezTo>
                  <a:pt x="52050" y="84533"/>
                  <a:pt x="53033" y="82783"/>
                  <a:pt x="53844" y="80866"/>
                </a:cubicBezTo>
                <a:cubicBezTo>
                  <a:pt x="54572" y="79138"/>
                  <a:pt x="54688" y="77227"/>
                  <a:pt x="55272" y="75383"/>
                </a:cubicBezTo>
                <a:cubicBezTo>
                  <a:pt x="55694" y="74050"/>
                  <a:pt x="56294" y="72494"/>
                  <a:pt x="56433" y="71033"/>
                </a:cubicBezTo>
                <a:lnTo>
                  <a:pt x="56522" y="71033"/>
                </a:lnTo>
                <a:cubicBezTo>
                  <a:pt x="56755" y="71833"/>
                  <a:pt x="57594" y="72416"/>
                  <a:pt x="58222" y="72861"/>
                </a:cubicBezTo>
                <a:cubicBezTo>
                  <a:pt x="60183" y="74261"/>
                  <a:pt x="63566" y="75555"/>
                  <a:pt x="67233" y="74688"/>
                </a:cubicBezTo>
                <a:cubicBezTo>
                  <a:pt x="71388" y="73705"/>
                  <a:pt x="74700" y="71755"/>
                  <a:pt x="76877" y="68855"/>
                </a:cubicBezTo>
                <a:cubicBezTo>
                  <a:pt x="78483" y="66727"/>
                  <a:pt x="79694" y="64261"/>
                  <a:pt x="80627" y="61466"/>
                </a:cubicBezTo>
                <a:cubicBezTo>
                  <a:pt x="81088" y="60094"/>
                  <a:pt x="81183" y="58572"/>
                  <a:pt x="81522" y="57116"/>
                </a:cubicBezTo>
                <a:cubicBezTo>
                  <a:pt x="82372" y="53466"/>
                  <a:pt x="81238" y="49072"/>
                  <a:pt x="80183" y="46677"/>
                </a:cubicBezTo>
                <a:cubicBezTo>
                  <a:pt x="76977" y="39433"/>
                  <a:pt x="70166" y="35300"/>
                  <a:pt x="59288" y="35455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44" name="Shape 4844"/>
          <p:cNvSpPr/>
          <p:nvPr/>
        </p:nvSpPr>
        <p:spPr>
          <a:xfrm>
            <a:off x="6484351" y="3525592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9338" y="38172"/>
                </a:moveTo>
                <a:cubicBezTo>
                  <a:pt x="71750" y="37944"/>
                  <a:pt x="66611" y="41872"/>
                  <a:pt x="63916" y="49955"/>
                </a:cubicBezTo>
                <a:cubicBezTo>
                  <a:pt x="65300" y="49427"/>
                  <a:pt x="66655" y="49161"/>
                  <a:pt x="67955" y="49161"/>
                </a:cubicBezTo>
                <a:cubicBezTo>
                  <a:pt x="70733" y="49161"/>
                  <a:pt x="71955" y="50600"/>
                  <a:pt x="71627" y="53466"/>
                </a:cubicBezTo>
                <a:cubicBezTo>
                  <a:pt x="71461" y="55205"/>
                  <a:pt x="70238" y="57738"/>
                  <a:pt x="67955" y="61061"/>
                </a:cubicBezTo>
                <a:cubicBezTo>
                  <a:pt x="65672" y="64383"/>
                  <a:pt x="63955" y="66044"/>
                  <a:pt x="62816" y="66044"/>
                </a:cubicBezTo>
                <a:cubicBezTo>
                  <a:pt x="61350" y="66044"/>
                  <a:pt x="60000" y="63477"/>
                  <a:pt x="58777" y="58344"/>
                </a:cubicBezTo>
                <a:cubicBezTo>
                  <a:pt x="58366" y="56833"/>
                  <a:pt x="57633" y="52977"/>
                  <a:pt x="56572" y="46783"/>
                </a:cubicBezTo>
                <a:cubicBezTo>
                  <a:pt x="55594" y="41044"/>
                  <a:pt x="52983" y="38355"/>
                  <a:pt x="48738" y="38733"/>
                </a:cubicBezTo>
                <a:cubicBezTo>
                  <a:pt x="46944" y="38888"/>
                  <a:pt x="44255" y="40400"/>
                  <a:pt x="40666" y="43266"/>
                </a:cubicBezTo>
                <a:cubicBezTo>
                  <a:pt x="38050" y="45461"/>
                  <a:pt x="35400" y="47650"/>
                  <a:pt x="32705" y="49844"/>
                </a:cubicBezTo>
                <a:lnTo>
                  <a:pt x="35277" y="52900"/>
                </a:lnTo>
                <a:cubicBezTo>
                  <a:pt x="37722" y="51316"/>
                  <a:pt x="39150" y="50522"/>
                  <a:pt x="39561" y="50522"/>
                </a:cubicBezTo>
                <a:cubicBezTo>
                  <a:pt x="41438" y="50522"/>
                  <a:pt x="43188" y="53238"/>
                  <a:pt x="44822" y="58683"/>
                </a:cubicBezTo>
                <a:cubicBezTo>
                  <a:pt x="46294" y="63672"/>
                  <a:pt x="47761" y="68655"/>
                  <a:pt x="49227" y="73638"/>
                </a:cubicBezTo>
                <a:cubicBezTo>
                  <a:pt x="51433" y="79077"/>
                  <a:pt x="54127" y="81794"/>
                  <a:pt x="57311" y="81794"/>
                </a:cubicBezTo>
                <a:cubicBezTo>
                  <a:pt x="62450" y="81794"/>
                  <a:pt x="68727" y="77338"/>
                  <a:pt x="76161" y="68427"/>
                </a:cubicBezTo>
                <a:cubicBezTo>
                  <a:pt x="83338" y="59888"/>
                  <a:pt x="87050" y="53166"/>
                  <a:pt x="87294" y="48255"/>
                </a:cubicBezTo>
                <a:cubicBezTo>
                  <a:pt x="87622" y="41683"/>
                  <a:pt x="84972" y="38327"/>
                  <a:pt x="79338" y="38172"/>
                </a:cubicBezTo>
                <a:moveTo>
                  <a:pt x="114544" y="109088"/>
                </a:moveTo>
                <a:cubicBezTo>
                  <a:pt x="114544" y="112105"/>
                  <a:pt x="112105" y="114544"/>
                  <a:pt x="109088" y="114544"/>
                </a:cubicBezTo>
                <a:lnTo>
                  <a:pt x="10911" y="114544"/>
                </a:lnTo>
                <a:cubicBezTo>
                  <a:pt x="7894" y="114544"/>
                  <a:pt x="5455" y="112105"/>
                  <a:pt x="5455" y="109088"/>
                </a:cubicBezTo>
                <a:lnTo>
                  <a:pt x="5455" y="10911"/>
                </a:lnTo>
                <a:cubicBezTo>
                  <a:pt x="5455" y="7894"/>
                  <a:pt x="7894" y="5455"/>
                  <a:pt x="10911" y="5455"/>
                </a:cubicBezTo>
                <a:lnTo>
                  <a:pt x="109088" y="5455"/>
                </a:lnTo>
                <a:cubicBezTo>
                  <a:pt x="112105" y="5455"/>
                  <a:pt x="114544" y="7894"/>
                  <a:pt x="114544" y="10911"/>
                </a:cubicBezTo>
                <a:cubicBezTo>
                  <a:pt x="114544" y="10911"/>
                  <a:pt x="114544" y="109088"/>
                  <a:pt x="114544" y="109088"/>
                </a:cubicBezTo>
                <a:close/>
                <a:moveTo>
                  <a:pt x="109088" y="0"/>
                </a:moveTo>
                <a:lnTo>
                  <a:pt x="10911" y="0"/>
                </a:lnTo>
                <a:cubicBezTo>
                  <a:pt x="4883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4883" y="120000"/>
                  <a:pt x="10911" y="120000"/>
                </a:cubicBezTo>
                <a:lnTo>
                  <a:pt x="109088" y="120000"/>
                </a:lnTo>
                <a:cubicBezTo>
                  <a:pt x="115116" y="120000"/>
                  <a:pt x="120000" y="115116"/>
                  <a:pt x="120000" y="109088"/>
                </a:cubicBezTo>
                <a:lnTo>
                  <a:pt x="120000" y="10911"/>
                </a:lnTo>
                <a:cubicBezTo>
                  <a:pt x="120000" y="4883"/>
                  <a:pt x="115116" y="0"/>
                  <a:pt x="10908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45" name="Shape 4845"/>
          <p:cNvSpPr/>
          <p:nvPr/>
        </p:nvSpPr>
        <p:spPr>
          <a:xfrm>
            <a:off x="7017612" y="3525592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109088"/>
                </a:moveTo>
                <a:cubicBezTo>
                  <a:pt x="114544" y="112105"/>
                  <a:pt x="112100" y="114544"/>
                  <a:pt x="109088" y="114544"/>
                </a:cubicBezTo>
                <a:lnTo>
                  <a:pt x="10911" y="114544"/>
                </a:lnTo>
                <a:cubicBezTo>
                  <a:pt x="7894" y="114544"/>
                  <a:pt x="5455" y="112105"/>
                  <a:pt x="5455" y="109088"/>
                </a:cubicBezTo>
                <a:lnTo>
                  <a:pt x="5455" y="10911"/>
                </a:lnTo>
                <a:cubicBezTo>
                  <a:pt x="5455" y="7900"/>
                  <a:pt x="7894" y="5455"/>
                  <a:pt x="10911" y="5455"/>
                </a:cubicBezTo>
                <a:lnTo>
                  <a:pt x="109088" y="5455"/>
                </a:lnTo>
                <a:cubicBezTo>
                  <a:pt x="112100" y="5455"/>
                  <a:pt x="114544" y="7900"/>
                  <a:pt x="114544" y="10911"/>
                </a:cubicBezTo>
                <a:cubicBezTo>
                  <a:pt x="114544" y="10911"/>
                  <a:pt x="114544" y="109088"/>
                  <a:pt x="114544" y="109088"/>
                </a:cubicBezTo>
                <a:close/>
                <a:moveTo>
                  <a:pt x="109088" y="0"/>
                </a:moveTo>
                <a:lnTo>
                  <a:pt x="10911" y="0"/>
                </a:lnTo>
                <a:cubicBezTo>
                  <a:pt x="4883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4883" y="120000"/>
                  <a:pt x="10911" y="120000"/>
                </a:cubicBezTo>
                <a:lnTo>
                  <a:pt x="109088" y="120000"/>
                </a:lnTo>
                <a:cubicBezTo>
                  <a:pt x="115116" y="120000"/>
                  <a:pt x="120000" y="115116"/>
                  <a:pt x="120000" y="109088"/>
                </a:cubicBezTo>
                <a:lnTo>
                  <a:pt x="120000" y="10911"/>
                </a:lnTo>
                <a:cubicBezTo>
                  <a:pt x="120000" y="4883"/>
                  <a:pt x="115116" y="0"/>
                  <a:pt x="109088" y="0"/>
                </a:cubicBezTo>
                <a:moveTo>
                  <a:pt x="81800" y="40888"/>
                </a:moveTo>
                <a:lnTo>
                  <a:pt x="76344" y="40888"/>
                </a:lnTo>
                <a:lnTo>
                  <a:pt x="76344" y="49072"/>
                </a:lnTo>
                <a:lnTo>
                  <a:pt x="68138" y="49072"/>
                </a:lnTo>
                <a:lnTo>
                  <a:pt x="68138" y="54527"/>
                </a:lnTo>
                <a:lnTo>
                  <a:pt x="76344" y="54527"/>
                </a:lnTo>
                <a:lnTo>
                  <a:pt x="76344" y="62683"/>
                </a:lnTo>
                <a:lnTo>
                  <a:pt x="81800" y="62683"/>
                </a:lnTo>
                <a:lnTo>
                  <a:pt x="81800" y="54527"/>
                </a:lnTo>
                <a:lnTo>
                  <a:pt x="90022" y="54527"/>
                </a:lnTo>
                <a:lnTo>
                  <a:pt x="90022" y="49072"/>
                </a:lnTo>
                <a:lnTo>
                  <a:pt x="81800" y="49072"/>
                </a:lnTo>
                <a:cubicBezTo>
                  <a:pt x="81800" y="49072"/>
                  <a:pt x="81800" y="40888"/>
                  <a:pt x="81800" y="40888"/>
                </a:cubicBezTo>
                <a:close/>
                <a:moveTo>
                  <a:pt x="51783" y="77477"/>
                </a:moveTo>
                <a:cubicBezTo>
                  <a:pt x="47888" y="77477"/>
                  <a:pt x="44833" y="74972"/>
                  <a:pt x="44833" y="71772"/>
                </a:cubicBezTo>
                <a:cubicBezTo>
                  <a:pt x="44833" y="68844"/>
                  <a:pt x="48405" y="66272"/>
                  <a:pt x="52477" y="66272"/>
                </a:cubicBezTo>
                <a:lnTo>
                  <a:pt x="52477" y="65127"/>
                </a:lnTo>
                <a:lnTo>
                  <a:pt x="52583" y="66272"/>
                </a:lnTo>
                <a:cubicBezTo>
                  <a:pt x="53461" y="66277"/>
                  <a:pt x="54316" y="66411"/>
                  <a:pt x="55122" y="66666"/>
                </a:cubicBezTo>
                <a:lnTo>
                  <a:pt x="55927" y="67244"/>
                </a:lnTo>
                <a:cubicBezTo>
                  <a:pt x="57994" y="68727"/>
                  <a:pt x="59094" y="69561"/>
                  <a:pt x="59416" y="70911"/>
                </a:cubicBezTo>
                <a:cubicBezTo>
                  <a:pt x="59500" y="71261"/>
                  <a:pt x="59538" y="71616"/>
                  <a:pt x="59538" y="71966"/>
                </a:cubicBezTo>
                <a:cubicBezTo>
                  <a:pt x="59538" y="75622"/>
                  <a:pt x="56927" y="77477"/>
                  <a:pt x="51783" y="77477"/>
                </a:cubicBezTo>
                <a:moveTo>
                  <a:pt x="47455" y="48550"/>
                </a:moveTo>
                <a:cubicBezTo>
                  <a:pt x="47188" y="46455"/>
                  <a:pt x="47633" y="44522"/>
                  <a:pt x="48633" y="43366"/>
                </a:cubicBezTo>
                <a:cubicBezTo>
                  <a:pt x="49244" y="42666"/>
                  <a:pt x="50033" y="42288"/>
                  <a:pt x="50905" y="42288"/>
                </a:cubicBezTo>
                <a:lnTo>
                  <a:pt x="50905" y="41161"/>
                </a:lnTo>
                <a:lnTo>
                  <a:pt x="50911" y="41161"/>
                </a:lnTo>
                <a:lnTo>
                  <a:pt x="51011" y="42294"/>
                </a:lnTo>
                <a:cubicBezTo>
                  <a:pt x="53627" y="42377"/>
                  <a:pt x="56138" y="45472"/>
                  <a:pt x="56605" y="49194"/>
                </a:cubicBezTo>
                <a:cubicBezTo>
                  <a:pt x="56872" y="51327"/>
                  <a:pt x="56411" y="53305"/>
                  <a:pt x="55383" y="54494"/>
                </a:cubicBezTo>
                <a:cubicBezTo>
                  <a:pt x="54777" y="55194"/>
                  <a:pt x="54005" y="55566"/>
                  <a:pt x="53055" y="55561"/>
                </a:cubicBezTo>
                <a:lnTo>
                  <a:pt x="53050" y="55561"/>
                </a:lnTo>
                <a:cubicBezTo>
                  <a:pt x="50483" y="55488"/>
                  <a:pt x="47916" y="52272"/>
                  <a:pt x="47455" y="48550"/>
                </a:cubicBezTo>
                <a:moveTo>
                  <a:pt x="60211" y="62200"/>
                </a:moveTo>
                <a:cubicBezTo>
                  <a:pt x="58811" y="61161"/>
                  <a:pt x="57505" y="59622"/>
                  <a:pt x="57455" y="59150"/>
                </a:cubicBezTo>
                <a:cubicBezTo>
                  <a:pt x="57455" y="58327"/>
                  <a:pt x="57455" y="57950"/>
                  <a:pt x="59383" y="56377"/>
                </a:cubicBezTo>
                <a:cubicBezTo>
                  <a:pt x="61877" y="54333"/>
                  <a:pt x="63255" y="51644"/>
                  <a:pt x="63255" y="48800"/>
                </a:cubicBezTo>
                <a:cubicBezTo>
                  <a:pt x="63255" y="46344"/>
                  <a:pt x="62566" y="44150"/>
                  <a:pt x="61383" y="42555"/>
                </a:cubicBezTo>
                <a:lnTo>
                  <a:pt x="62433" y="42555"/>
                </a:lnTo>
                <a:lnTo>
                  <a:pt x="68200" y="38183"/>
                </a:lnTo>
                <a:lnTo>
                  <a:pt x="52572" y="38183"/>
                </a:lnTo>
                <a:cubicBezTo>
                  <a:pt x="46300" y="38183"/>
                  <a:pt x="40805" y="43111"/>
                  <a:pt x="40805" y="48716"/>
                </a:cubicBezTo>
                <a:cubicBezTo>
                  <a:pt x="40805" y="54511"/>
                  <a:pt x="45050" y="58916"/>
                  <a:pt x="50755" y="59155"/>
                </a:cubicBezTo>
                <a:cubicBezTo>
                  <a:pt x="50672" y="59566"/>
                  <a:pt x="50627" y="59972"/>
                  <a:pt x="50627" y="60372"/>
                </a:cubicBezTo>
                <a:cubicBezTo>
                  <a:pt x="50627" y="61211"/>
                  <a:pt x="50816" y="62011"/>
                  <a:pt x="51200" y="62777"/>
                </a:cubicBezTo>
                <a:cubicBezTo>
                  <a:pt x="44122" y="62827"/>
                  <a:pt x="38161" y="67561"/>
                  <a:pt x="38161" y="73150"/>
                </a:cubicBezTo>
                <a:cubicBezTo>
                  <a:pt x="38161" y="78172"/>
                  <a:pt x="43900" y="81816"/>
                  <a:pt x="51805" y="81816"/>
                </a:cubicBezTo>
                <a:cubicBezTo>
                  <a:pt x="60338" y="81816"/>
                  <a:pt x="64944" y="76477"/>
                  <a:pt x="64944" y="71444"/>
                </a:cubicBezTo>
                <a:cubicBezTo>
                  <a:pt x="64944" y="67266"/>
                  <a:pt x="63661" y="64755"/>
                  <a:pt x="60211" y="6220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46" name="Shape 4846"/>
          <p:cNvSpPr/>
          <p:nvPr/>
        </p:nvSpPr>
        <p:spPr>
          <a:xfrm>
            <a:off x="7550873" y="3525592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4611" y="51783"/>
                </a:moveTo>
                <a:cubicBezTo>
                  <a:pt x="66527" y="51783"/>
                  <a:pt x="65444" y="56644"/>
                  <a:pt x="65444" y="56644"/>
                </a:cubicBezTo>
                <a:lnTo>
                  <a:pt x="65455" y="51816"/>
                </a:lnTo>
                <a:lnTo>
                  <a:pt x="54544" y="51816"/>
                </a:lnTo>
                <a:lnTo>
                  <a:pt x="54544" y="81816"/>
                </a:lnTo>
                <a:lnTo>
                  <a:pt x="65455" y="81816"/>
                </a:lnTo>
                <a:lnTo>
                  <a:pt x="65455" y="65455"/>
                </a:lnTo>
                <a:cubicBezTo>
                  <a:pt x="65455" y="65455"/>
                  <a:pt x="65455" y="59961"/>
                  <a:pt x="70088" y="59961"/>
                </a:cubicBezTo>
                <a:cubicBezTo>
                  <a:pt x="72700" y="59961"/>
                  <a:pt x="73638" y="62400"/>
                  <a:pt x="73638" y="65455"/>
                </a:cubicBezTo>
                <a:lnTo>
                  <a:pt x="73638" y="81816"/>
                </a:lnTo>
                <a:lnTo>
                  <a:pt x="84544" y="81816"/>
                </a:lnTo>
                <a:lnTo>
                  <a:pt x="84544" y="65455"/>
                </a:lnTo>
                <a:cubicBezTo>
                  <a:pt x="84544" y="56916"/>
                  <a:pt x="80833" y="51783"/>
                  <a:pt x="74611" y="51783"/>
                </a:cubicBezTo>
                <a:moveTo>
                  <a:pt x="38183" y="81816"/>
                </a:moveTo>
                <a:lnTo>
                  <a:pt x="49050" y="81816"/>
                </a:lnTo>
                <a:lnTo>
                  <a:pt x="49050" y="51783"/>
                </a:lnTo>
                <a:lnTo>
                  <a:pt x="38183" y="51783"/>
                </a:lnTo>
                <a:cubicBezTo>
                  <a:pt x="38183" y="51783"/>
                  <a:pt x="38183" y="81816"/>
                  <a:pt x="38183" y="81816"/>
                </a:cubicBezTo>
                <a:close/>
                <a:moveTo>
                  <a:pt x="114544" y="109088"/>
                </a:moveTo>
                <a:cubicBezTo>
                  <a:pt x="114544" y="112105"/>
                  <a:pt x="112105" y="114544"/>
                  <a:pt x="109088" y="114544"/>
                </a:cubicBezTo>
                <a:lnTo>
                  <a:pt x="10911" y="114544"/>
                </a:lnTo>
                <a:cubicBezTo>
                  <a:pt x="7894" y="114544"/>
                  <a:pt x="5455" y="112105"/>
                  <a:pt x="5455" y="109088"/>
                </a:cubicBezTo>
                <a:lnTo>
                  <a:pt x="5455" y="10911"/>
                </a:lnTo>
                <a:cubicBezTo>
                  <a:pt x="5455" y="7894"/>
                  <a:pt x="7894" y="5455"/>
                  <a:pt x="10911" y="5455"/>
                </a:cubicBezTo>
                <a:lnTo>
                  <a:pt x="109088" y="5455"/>
                </a:lnTo>
                <a:cubicBezTo>
                  <a:pt x="112105" y="5455"/>
                  <a:pt x="114544" y="7894"/>
                  <a:pt x="114544" y="10911"/>
                </a:cubicBezTo>
                <a:cubicBezTo>
                  <a:pt x="114544" y="10911"/>
                  <a:pt x="114544" y="109088"/>
                  <a:pt x="114544" y="109088"/>
                </a:cubicBezTo>
                <a:close/>
                <a:moveTo>
                  <a:pt x="109088" y="0"/>
                </a:moveTo>
                <a:lnTo>
                  <a:pt x="10911" y="0"/>
                </a:lnTo>
                <a:cubicBezTo>
                  <a:pt x="4883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4883" y="120000"/>
                  <a:pt x="10911" y="120000"/>
                </a:cubicBezTo>
                <a:lnTo>
                  <a:pt x="109088" y="120000"/>
                </a:lnTo>
                <a:cubicBezTo>
                  <a:pt x="115116" y="120000"/>
                  <a:pt x="120000" y="115116"/>
                  <a:pt x="120000" y="109088"/>
                </a:cubicBezTo>
                <a:lnTo>
                  <a:pt x="120000" y="10911"/>
                </a:lnTo>
                <a:cubicBezTo>
                  <a:pt x="120000" y="4883"/>
                  <a:pt x="115116" y="0"/>
                  <a:pt x="109088" y="0"/>
                </a:cubicBezTo>
                <a:moveTo>
                  <a:pt x="43616" y="38183"/>
                </a:moveTo>
                <a:cubicBezTo>
                  <a:pt x="40616" y="38183"/>
                  <a:pt x="38183" y="40627"/>
                  <a:pt x="38183" y="43644"/>
                </a:cubicBezTo>
                <a:cubicBezTo>
                  <a:pt x="38183" y="46661"/>
                  <a:pt x="40616" y="49105"/>
                  <a:pt x="43616" y="49105"/>
                </a:cubicBezTo>
                <a:cubicBezTo>
                  <a:pt x="46616" y="49105"/>
                  <a:pt x="49050" y="46661"/>
                  <a:pt x="49050" y="43644"/>
                </a:cubicBezTo>
                <a:cubicBezTo>
                  <a:pt x="49050" y="40627"/>
                  <a:pt x="46616" y="38183"/>
                  <a:pt x="43616" y="3818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47" name="Shape 4847"/>
          <p:cNvSpPr/>
          <p:nvPr/>
        </p:nvSpPr>
        <p:spPr>
          <a:xfrm>
            <a:off x="8084134" y="3525592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109088"/>
                </a:moveTo>
                <a:cubicBezTo>
                  <a:pt x="114544" y="112105"/>
                  <a:pt x="112100" y="114544"/>
                  <a:pt x="109088" y="114544"/>
                </a:cubicBezTo>
                <a:lnTo>
                  <a:pt x="10911" y="114544"/>
                </a:lnTo>
                <a:cubicBezTo>
                  <a:pt x="7900" y="114544"/>
                  <a:pt x="5455" y="112105"/>
                  <a:pt x="5455" y="109088"/>
                </a:cubicBezTo>
                <a:lnTo>
                  <a:pt x="5455" y="10911"/>
                </a:lnTo>
                <a:cubicBezTo>
                  <a:pt x="5455" y="7900"/>
                  <a:pt x="7900" y="5455"/>
                  <a:pt x="10911" y="5455"/>
                </a:cubicBezTo>
                <a:lnTo>
                  <a:pt x="109088" y="5455"/>
                </a:lnTo>
                <a:cubicBezTo>
                  <a:pt x="112100" y="5455"/>
                  <a:pt x="114544" y="7900"/>
                  <a:pt x="114544" y="10911"/>
                </a:cubicBezTo>
                <a:cubicBezTo>
                  <a:pt x="114544" y="10911"/>
                  <a:pt x="114544" y="109088"/>
                  <a:pt x="114544" y="109088"/>
                </a:cubicBezTo>
                <a:close/>
                <a:moveTo>
                  <a:pt x="109088" y="0"/>
                </a:moveTo>
                <a:lnTo>
                  <a:pt x="10911" y="0"/>
                </a:lnTo>
                <a:cubicBezTo>
                  <a:pt x="4883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4883" y="120000"/>
                  <a:pt x="10911" y="120000"/>
                </a:cubicBezTo>
                <a:lnTo>
                  <a:pt x="109088" y="120000"/>
                </a:lnTo>
                <a:cubicBezTo>
                  <a:pt x="115116" y="120000"/>
                  <a:pt x="120000" y="115116"/>
                  <a:pt x="120000" y="109088"/>
                </a:cubicBezTo>
                <a:lnTo>
                  <a:pt x="120000" y="10911"/>
                </a:lnTo>
                <a:cubicBezTo>
                  <a:pt x="120000" y="4883"/>
                  <a:pt x="115116" y="0"/>
                  <a:pt x="109088" y="0"/>
                </a:cubicBezTo>
                <a:moveTo>
                  <a:pt x="64400" y="73838"/>
                </a:moveTo>
                <a:cubicBezTo>
                  <a:pt x="63622" y="73405"/>
                  <a:pt x="63011" y="72822"/>
                  <a:pt x="62727" y="72100"/>
                </a:cubicBezTo>
                <a:cubicBezTo>
                  <a:pt x="62688" y="71977"/>
                  <a:pt x="62722" y="57216"/>
                  <a:pt x="62722" y="57216"/>
                </a:cubicBezTo>
                <a:lnTo>
                  <a:pt x="73644" y="57216"/>
                </a:lnTo>
                <a:lnTo>
                  <a:pt x="73644" y="49088"/>
                </a:lnTo>
                <a:lnTo>
                  <a:pt x="62733" y="49088"/>
                </a:lnTo>
                <a:lnTo>
                  <a:pt x="62733" y="38183"/>
                </a:lnTo>
                <a:lnTo>
                  <a:pt x="55788" y="38216"/>
                </a:lnTo>
                <a:cubicBezTo>
                  <a:pt x="55488" y="40466"/>
                  <a:pt x="54950" y="42322"/>
                  <a:pt x="54166" y="43772"/>
                </a:cubicBezTo>
                <a:cubicBezTo>
                  <a:pt x="53377" y="45233"/>
                  <a:pt x="52333" y="46477"/>
                  <a:pt x="51038" y="47516"/>
                </a:cubicBezTo>
                <a:cubicBezTo>
                  <a:pt x="49738" y="48555"/>
                  <a:pt x="48177" y="49350"/>
                  <a:pt x="46355" y="49911"/>
                </a:cubicBezTo>
                <a:lnTo>
                  <a:pt x="46361" y="57272"/>
                </a:lnTo>
                <a:lnTo>
                  <a:pt x="51822" y="57216"/>
                </a:lnTo>
                <a:lnTo>
                  <a:pt x="51822" y="71366"/>
                </a:lnTo>
                <a:cubicBezTo>
                  <a:pt x="51822" y="73355"/>
                  <a:pt x="52044" y="74877"/>
                  <a:pt x="52488" y="75922"/>
                </a:cubicBezTo>
                <a:cubicBezTo>
                  <a:pt x="52933" y="76977"/>
                  <a:pt x="53727" y="77966"/>
                  <a:pt x="54883" y="78900"/>
                </a:cubicBezTo>
                <a:cubicBezTo>
                  <a:pt x="56033" y="79833"/>
                  <a:pt x="57422" y="80544"/>
                  <a:pt x="59050" y="81050"/>
                </a:cubicBezTo>
                <a:cubicBezTo>
                  <a:pt x="60677" y="81550"/>
                  <a:pt x="62433" y="81816"/>
                  <a:pt x="64550" y="81816"/>
                </a:cubicBezTo>
                <a:cubicBezTo>
                  <a:pt x="66416" y="81816"/>
                  <a:pt x="67933" y="81627"/>
                  <a:pt x="69538" y="81272"/>
                </a:cubicBezTo>
                <a:cubicBezTo>
                  <a:pt x="71144" y="80916"/>
                  <a:pt x="73450" y="80305"/>
                  <a:pt x="75433" y="79427"/>
                </a:cubicBezTo>
                <a:lnTo>
                  <a:pt x="75461" y="72727"/>
                </a:lnTo>
                <a:cubicBezTo>
                  <a:pt x="73138" y="74161"/>
                  <a:pt x="70266" y="74705"/>
                  <a:pt x="67916" y="74705"/>
                </a:cubicBezTo>
                <a:cubicBezTo>
                  <a:pt x="66594" y="74705"/>
                  <a:pt x="65422" y="74416"/>
                  <a:pt x="64400" y="73838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48" name="Shape 4848"/>
          <p:cNvSpPr/>
          <p:nvPr/>
        </p:nvSpPr>
        <p:spPr>
          <a:xfrm>
            <a:off x="8617396" y="3525592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109088"/>
                </a:moveTo>
                <a:cubicBezTo>
                  <a:pt x="114544" y="112105"/>
                  <a:pt x="112100" y="114544"/>
                  <a:pt x="109088" y="114544"/>
                </a:cubicBezTo>
                <a:lnTo>
                  <a:pt x="10911" y="114544"/>
                </a:lnTo>
                <a:cubicBezTo>
                  <a:pt x="7900" y="114544"/>
                  <a:pt x="5455" y="112105"/>
                  <a:pt x="5455" y="109088"/>
                </a:cubicBezTo>
                <a:lnTo>
                  <a:pt x="5455" y="10911"/>
                </a:lnTo>
                <a:cubicBezTo>
                  <a:pt x="5455" y="7900"/>
                  <a:pt x="7900" y="5455"/>
                  <a:pt x="10911" y="5455"/>
                </a:cubicBezTo>
                <a:lnTo>
                  <a:pt x="109088" y="5455"/>
                </a:lnTo>
                <a:cubicBezTo>
                  <a:pt x="112100" y="5455"/>
                  <a:pt x="114544" y="7900"/>
                  <a:pt x="114544" y="10911"/>
                </a:cubicBezTo>
                <a:cubicBezTo>
                  <a:pt x="114544" y="10911"/>
                  <a:pt x="114544" y="109088"/>
                  <a:pt x="114544" y="109088"/>
                </a:cubicBezTo>
                <a:close/>
                <a:moveTo>
                  <a:pt x="109088" y="0"/>
                </a:moveTo>
                <a:lnTo>
                  <a:pt x="10911" y="0"/>
                </a:lnTo>
                <a:cubicBezTo>
                  <a:pt x="4883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4883" y="120000"/>
                  <a:pt x="10911" y="120000"/>
                </a:cubicBezTo>
                <a:lnTo>
                  <a:pt x="109088" y="120000"/>
                </a:lnTo>
                <a:cubicBezTo>
                  <a:pt x="115116" y="120000"/>
                  <a:pt x="120000" y="115116"/>
                  <a:pt x="120000" y="109088"/>
                </a:cubicBezTo>
                <a:lnTo>
                  <a:pt x="120000" y="10911"/>
                </a:lnTo>
                <a:cubicBezTo>
                  <a:pt x="120000" y="4883"/>
                  <a:pt x="115116" y="0"/>
                  <a:pt x="109088" y="0"/>
                </a:cubicBezTo>
                <a:moveTo>
                  <a:pt x="79394" y="38811"/>
                </a:moveTo>
                <a:cubicBezTo>
                  <a:pt x="79116" y="38755"/>
                  <a:pt x="78816" y="38727"/>
                  <a:pt x="78522" y="38727"/>
                </a:cubicBezTo>
                <a:cubicBezTo>
                  <a:pt x="76711" y="38727"/>
                  <a:pt x="75544" y="39811"/>
                  <a:pt x="75400" y="41633"/>
                </a:cubicBezTo>
                <a:cubicBezTo>
                  <a:pt x="73566" y="65022"/>
                  <a:pt x="72466" y="71716"/>
                  <a:pt x="72455" y="71783"/>
                </a:cubicBezTo>
                <a:lnTo>
                  <a:pt x="72477" y="72333"/>
                </a:lnTo>
                <a:lnTo>
                  <a:pt x="73011" y="72400"/>
                </a:lnTo>
                <a:lnTo>
                  <a:pt x="73177" y="72394"/>
                </a:lnTo>
                <a:cubicBezTo>
                  <a:pt x="73783" y="72394"/>
                  <a:pt x="74366" y="72500"/>
                  <a:pt x="74850" y="72688"/>
                </a:cubicBezTo>
                <a:lnTo>
                  <a:pt x="75438" y="72922"/>
                </a:lnTo>
                <a:lnTo>
                  <a:pt x="75544" y="72288"/>
                </a:lnTo>
                <a:cubicBezTo>
                  <a:pt x="76872" y="64011"/>
                  <a:pt x="79422" y="52916"/>
                  <a:pt x="80788" y="46961"/>
                </a:cubicBezTo>
                <a:cubicBezTo>
                  <a:pt x="81211" y="45116"/>
                  <a:pt x="81527" y="43761"/>
                  <a:pt x="81655" y="43127"/>
                </a:cubicBezTo>
                <a:cubicBezTo>
                  <a:pt x="81916" y="41833"/>
                  <a:pt x="81800" y="40794"/>
                  <a:pt x="81311" y="40033"/>
                </a:cubicBezTo>
                <a:cubicBezTo>
                  <a:pt x="80905" y="39400"/>
                  <a:pt x="80261" y="38988"/>
                  <a:pt x="79394" y="38811"/>
                </a:cubicBezTo>
                <a:moveTo>
                  <a:pt x="73777" y="75588"/>
                </a:moveTo>
                <a:cubicBezTo>
                  <a:pt x="71783" y="75133"/>
                  <a:pt x="70333" y="76011"/>
                  <a:pt x="69827" y="77944"/>
                </a:cubicBezTo>
                <a:cubicBezTo>
                  <a:pt x="69605" y="78816"/>
                  <a:pt x="69716" y="79638"/>
                  <a:pt x="70166" y="80327"/>
                </a:cubicBezTo>
                <a:cubicBezTo>
                  <a:pt x="70588" y="80966"/>
                  <a:pt x="71283" y="81444"/>
                  <a:pt x="72122" y="81672"/>
                </a:cubicBezTo>
                <a:cubicBezTo>
                  <a:pt x="72472" y="81772"/>
                  <a:pt x="72827" y="81822"/>
                  <a:pt x="73177" y="81822"/>
                </a:cubicBezTo>
                <a:cubicBezTo>
                  <a:pt x="74655" y="81822"/>
                  <a:pt x="75772" y="80988"/>
                  <a:pt x="76100" y="79655"/>
                </a:cubicBezTo>
                <a:cubicBezTo>
                  <a:pt x="76338" y="78638"/>
                  <a:pt x="76233" y="77716"/>
                  <a:pt x="75788" y="76988"/>
                </a:cubicBezTo>
                <a:cubicBezTo>
                  <a:pt x="75372" y="76294"/>
                  <a:pt x="74661" y="75794"/>
                  <a:pt x="73777" y="75588"/>
                </a:cubicBezTo>
                <a:moveTo>
                  <a:pt x="72300" y="39044"/>
                </a:moveTo>
                <a:lnTo>
                  <a:pt x="72766" y="38244"/>
                </a:lnTo>
                <a:lnTo>
                  <a:pt x="71838" y="38244"/>
                </a:lnTo>
                <a:lnTo>
                  <a:pt x="71700" y="38261"/>
                </a:lnTo>
                <a:cubicBezTo>
                  <a:pt x="70255" y="38672"/>
                  <a:pt x="68022" y="38672"/>
                  <a:pt x="66572" y="38261"/>
                </a:cubicBezTo>
                <a:lnTo>
                  <a:pt x="66116" y="38244"/>
                </a:lnTo>
                <a:lnTo>
                  <a:pt x="55488" y="56422"/>
                </a:lnTo>
                <a:lnTo>
                  <a:pt x="44816" y="38177"/>
                </a:lnTo>
                <a:lnTo>
                  <a:pt x="44444" y="38277"/>
                </a:lnTo>
                <a:cubicBezTo>
                  <a:pt x="42994" y="38677"/>
                  <a:pt x="40816" y="38672"/>
                  <a:pt x="39377" y="38261"/>
                </a:cubicBezTo>
                <a:lnTo>
                  <a:pt x="38211" y="38244"/>
                </a:lnTo>
                <a:lnTo>
                  <a:pt x="52677" y="63288"/>
                </a:lnTo>
                <a:lnTo>
                  <a:pt x="52244" y="81255"/>
                </a:lnTo>
                <a:lnTo>
                  <a:pt x="52261" y="81788"/>
                </a:lnTo>
                <a:lnTo>
                  <a:pt x="52788" y="81788"/>
                </a:lnTo>
                <a:lnTo>
                  <a:pt x="52922" y="81772"/>
                </a:lnTo>
                <a:cubicBezTo>
                  <a:pt x="54366" y="81361"/>
                  <a:pt x="56611" y="81361"/>
                  <a:pt x="58050" y="81772"/>
                </a:cubicBezTo>
                <a:lnTo>
                  <a:pt x="58738" y="81788"/>
                </a:lnTo>
                <a:lnTo>
                  <a:pt x="58400" y="63277"/>
                </a:lnTo>
                <a:cubicBezTo>
                  <a:pt x="58888" y="62383"/>
                  <a:pt x="61944" y="56694"/>
                  <a:pt x="65211" y="51000"/>
                </a:cubicBezTo>
                <a:cubicBezTo>
                  <a:pt x="68566" y="45144"/>
                  <a:pt x="72266" y="39111"/>
                  <a:pt x="72300" y="39044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49" name="Shape 4849"/>
          <p:cNvSpPr/>
          <p:nvPr/>
        </p:nvSpPr>
        <p:spPr>
          <a:xfrm>
            <a:off x="5417829" y="4058852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2566" y="32722"/>
                </a:moveTo>
                <a:lnTo>
                  <a:pt x="59922" y="43200"/>
                </a:lnTo>
                <a:lnTo>
                  <a:pt x="77361" y="54027"/>
                </a:lnTo>
                <a:lnTo>
                  <a:pt x="90000" y="44033"/>
                </a:lnTo>
                <a:cubicBezTo>
                  <a:pt x="90000" y="44033"/>
                  <a:pt x="72566" y="32722"/>
                  <a:pt x="72566" y="32722"/>
                </a:cubicBezTo>
                <a:close/>
                <a:moveTo>
                  <a:pt x="114544" y="109088"/>
                </a:moveTo>
                <a:cubicBezTo>
                  <a:pt x="114544" y="112105"/>
                  <a:pt x="112105" y="114544"/>
                  <a:pt x="109088" y="114544"/>
                </a:cubicBezTo>
                <a:lnTo>
                  <a:pt x="10911" y="114544"/>
                </a:lnTo>
                <a:cubicBezTo>
                  <a:pt x="7900" y="114544"/>
                  <a:pt x="5455" y="112105"/>
                  <a:pt x="5455" y="109088"/>
                </a:cubicBezTo>
                <a:lnTo>
                  <a:pt x="5455" y="10911"/>
                </a:lnTo>
                <a:cubicBezTo>
                  <a:pt x="5455" y="7894"/>
                  <a:pt x="7900" y="5455"/>
                  <a:pt x="10911" y="5455"/>
                </a:cubicBezTo>
                <a:lnTo>
                  <a:pt x="109088" y="5455"/>
                </a:lnTo>
                <a:cubicBezTo>
                  <a:pt x="112105" y="5455"/>
                  <a:pt x="114544" y="7894"/>
                  <a:pt x="114544" y="10911"/>
                </a:cubicBezTo>
                <a:cubicBezTo>
                  <a:pt x="114544" y="10911"/>
                  <a:pt x="114544" y="109088"/>
                  <a:pt x="114544" y="109088"/>
                </a:cubicBezTo>
                <a:close/>
                <a:moveTo>
                  <a:pt x="109088" y="0"/>
                </a:moveTo>
                <a:lnTo>
                  <a:pt x="10911" y="0"/>
                </a:lnTo>
                <a:cubicBezTo>
                  <a:pt x="4883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4883" y="120000"/>
                  <a:pt x="10911" y="120000"/>
                </a:cubicBezTo>
                <a:lnTo>
                  <a:pt x="109088" y="120000"/>
                </a:lnTo>
                <a:cubicBezTo>
                  <a:pt x="115116" y="120000"/>
                  <a:pt x="120000" y="115116"/>
                  <a:pt x="120000" y="109088"/>
                </a:cubicBezTo>
                <a:lnTo>
                  <a:pt x="120000" y="10911"/>
                </a:lnTo>
                <a:cubicBezTo>
                  <a:pt x="120000" y="4883"/>
                  <a:pt x="115116" y="0"/>
                  <a:pt x="109088" y="0"/>
                </a:cubicBezTo>
                <a:moveTo>
                  <a:pt x="30000" y="44594"/>
                </a:moveTo>
                <a:lnTo>
                  <a:pt x="42483" y="54238"/>
                </a:lnTo>
                <a:lnTo>
                  <a:pt x="59922" y="43200"/>
                </a:lnTo>
                <a:lnTo>
                  <a:pt x="47944" y="32727"/>
                </a:lnTo>
                <a:cubicBezTo>
                  <a:pt x="47944" y="32727"/>
                  <a:pt x="30000" y="44594"/>
                  <a:pt x="30000" y="44594"/>
                </a:cubicBezTo>
                <a:close/>
                <a:moveTo>
                  <a:pt x="77361" y="54033"/>
                </a:moveTo>
                <a:lnTo>
                  <a:pt x="77361" y="54027"/>
                </a:lnTo>
                <a:lnTo>
                  <a:pt x="77361" y="54027"/>
                </a:lnTo>
                <a:lnTo>
                  <a:pt x="77355" y="54027"/>
                </a:lnTo>
                <a:cubicBezTo>
                  <a:pt x="77355" y="54027"/>
                  <a:pt x="77361" y="54033"/>
                  <a:pt x="77361" y="54033"/>
                </a:cubicBezTo>
                <a:close/>
                <a:moveTo>
                  <a:pt x="72027" y="81661"/>
                </a:moveTo>
                <a:lnTo>
                  <a:pt x="71994" y="81705"/>
                </a:lnTo>
                <a:lnTo>
                  <a:pt x="60005" y="72783"/>
                </a:lnTo>
                <a:lnTo>
                  <a:pt x="48505" y="81583"/>
                </a:lnTo>
                <a:lnTo>
                  <a:pt x="48400" y="81750"/>
                </a:lnTo>
                <a:lnTo>
                  <a:pt x="42061" y="77916"/>
                </a:lnTo>
                <a:lnTo>
                  <a:pt x="42061" y="81261"/>
                </a:lnTo>
                <a:lnTo>
                  <a:pt x="59994" y="92733"/>
                </a:lnTo>
                <a:lnTo>
                  <a:pt x="77783" y="81261"/>
                </a:lnTo>
                <a:lnTo>
                  <a:pt x="77783" y="78150"/>
                </a:lnTo>
                <a:lnTo>
                  <a:pt x="72027" y="81661"/>
                </a:lnTo>
                <a:cubicBezTo>
                  <a:pt x="72027" y="81661"/>
                  <a:pt x="72027" y="81661"/>
                  <a:pt x="72027" y="81661"/>
                </a:cubicBezTo>
                <a:close/>
                <a:moveTo>
                  <a:pt x="42450" y="54255"/>
                </a:moveTo>
                <a:lnTo>
                  <a:pt x="30022" y="64316"/>
                </a:lnTo>
                <a:lnTo>
                  <a:pt x="40833" y="70811"/>
                </a:lnTo>
                <a:lnTo>
                  <a:pt x="40838" y="70805"/>
                </a:lnTo>
                <a:lnTo>
                  <a:pt x="43011" y="72122"/>
                </a:lnTo>
                <a:lnTo>
                  <a:pt x="47950" y="75088"/>
                </a:lnTo>
                <a:lnTo>
                  <a:pt x="55888" y="69061"/>
                </a:lnTo>
                <a:lnTo>
                  <a:pt x="59888" y="65994"/>
                </a:lnTo>
                <a:lnTo>
                  <a:pt x="59905" y="66011"/>
                </a:lnTo>
                <a:lnTo>
                  <a:pt x="59922" y="66000"/>
                </a:lnTo>
                <a:lnTo>
                  <a:pt x="59988" y="66044"/>
                </a:lnTo>
                <a:lnTo>
                  <a:pt x="60022" y="65994"/>
                </a:lnTo>
                <a:lnTo>
                  <a:pt x="69527" y="73072"/>
                </a:lnTo>
                <a:lnTo>
                  <a:pt x="72261" y="75083"/>
                </a:lnTo>
                <a:lnTo>
                  <a:pt x="89994" y="64305"/>
                </a:lnTo>
                <a:lnTo>
                  <a:pt x="77361" y="54033"/>
                </a:lnTo>
                <a:lnTo>
                  <a:pt x="59927" y="65083"/>
                </a:lnTo>
                <a:cubicBezTo>
                  <a:pt x="59927" y="65083"/>
                  <a:pt x="42450" y="54255"/>
                  <a:pt x="42450" y="5425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50" name="Shape 4850"/>
          <p:cNvSpPr/>
          <p:nvPr/>
        </p:nvSpPr>
        <p:spPr>
          <a:xfrm>
            <a:off x="5951090" y="4058852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1816" y="76361"/>
                </a:moveTo>
                <a:cubicBezTo>
                  <a:pt x="81816" y="79377"/>
                  <a:pt x="79372" y="81816"/>
                  <a:pt x="76361" y="81816"/>
                </a:cubicBezTo>
                <a:lnTo>
                  <a:pt x="43638" y="81816"/>
                </a:lnTo>
                <a:cubicBezTo>
                  <a:pt x="40627" y="81816"/>
                  <a:pt x="38183" y="79377"/>
                  <a:pt x="38183" y="76361"/>
                </a:cubicBezTo>
                <a:lnTo>
                  <a:pt x="38183" y="57272"/>
                </a:lnTo>
                <a:lnTo>
                  <a:pt x="43911" y="57272"/>
                </a:lnTo>
                <a:cubicBezTo>
                  <a:pt x="43761" y="58166"/>
                  <a:pt x="43638" y="59066"/>
                  <a:pt x="43638" y="60000"/>
                </a:cubicBezTo>
                <a:cubicBezTo>
                  <a:pt x="43638" y="69038"/>
                  <a:pt x="50961" y="76361"/>
                  <a:pt x="60000" y="76361"/>
                </a:cubicBezTo>
                <a:cubicBezTo>
                  <a:pt x="69038" y="76361"/>
                  <a:pt x="76361" y="69038"/>
                  <a:pt x="76361" y="60000"/>
                </a:cubicBezTo>
                <a:cubicBezTo>
                  <a:pt x="76361" y="59066"/>
                  <a:pt x="76238" y="58166"/>
                  <a:pt x="76088" y="57272"/>
                </a:cubicBezTo>
                <a:lnTo>
                  <a:pt x="81816" y="57272"/>
                </a:lnTo>
                <a:cubicBezTo>
                  <a:pt x="81816" y="57272"/>
                  <a:pt x="81816" y="76361"/>
                  <a:pt x="81816" y="76361"/>
                </a:cubicBezTo>
                <a:close/>
                <a:moveTo>
                  <a:pt x="60000" y="49088"/>
                </a:moveTo>
                <a:cubicBezTo>
                  <a:pt x="66022" y="49088"/>
                  <a:pt x="70911" y="53977"/>
                  <a:pt x="70911" y="60000"/>
                </a:cubicBezTo>
                <a:cubicBezTo>
                  <a:pt x="70911" y="66022"/>
                  <a:pt x="66022" y="70911"/>
                  <a:pt x="60000" y="70911"/>
                </a:cubicBezTo>
                <a:cubicBezTo>
                  <a:pt x="53977" y="70911"/>
                  <a:pt x="49088" y="66022"/>
                  <a:pt x="49088" y="60000"/>
                </a:cubicBezTo>
                <a:cubicBezTo>
                  <a:pt x="49088" y="53977"/>
                  <a:pt x="53977" y="49088"/>
                  <a:pt x="60000" y="49088"/>
                </a:cubicBezTo>
                <a:moveTo>
                  <a:pt x="70911" y="40911"/>
                </a:moveTo>
                <a:lnTo>
                  <a:pt x="79088" y="40911"/>
                </a:lnTo>
                <a:lnTo>
                  <a:pt x="79088" y="49088"/>
                </a:lnTo>
                <a:lnTo>
                  <a:pt x="70911" y="49088"/>
                </a:lnTo>
                <a:cubicBezTo>
                  <a:pt x="70911" y="49088"/>
                  <a:pt x="70911" y="40911"/>
                  <a:pt x="70911" y="40911"/>
                </a:cubicBezTo>
                <a:close/>
                <a:moveTo>
                  <a:pt x="76361" y="32727"/>
                </a:moveTo>
                <a:lnTo>
                  <a:pt x="43638" y="32727"/>
                </a:lnTo>
                <a:cubicBezTo>
                  <a:pt x="37611" y="32727"/>
                  <a:pt x="32727" y="37611"/>
                  <a:pt x="32727" y="43638"/>
                </a:cubicBezTo>
                <a:lnTo>
                  <a:pt x="32727" y="76361"/>
                </a:lnTo>
                <a:cubicBezTo>
                  <a:pt x="32727" y="82388"/>
                  <a:pt x="37611" y="87272"/>
                  <a:pt x="43638" y="87272"/>
                </a:cubicBezTo>
                <a:lnTo>
                  <a:pt x="76361" y="87272"/>
                </a:lnTo>
                <a:cubicBezTo>
                  <a:pt x="82388" y="87272"/>
                  <a:pt x="87272" y="82388"/>
                  <a:pt x="87272" y="76361"/>
                </a:cubicBezTo>
                <a:lnTo>
                  <a:pt x="87272" y="43638"/>
                </a:lnTo>
                <a:cubicBezTo>
                  <a:pt x="87272" y="37611"/>
                  <a:pt x="82388" y="32727"/>
                  <a:pt x="76361" y="32727"/>
                </a:cubicBezTo>
                <a:moveTo>
                  <a:pt x="114544" y="109088"/>
                </a:moveTo>
                <a:cubicBezTo>
                  <a:pt x="114544" y="112100"/>
                  <a:pt x="112100" y="114544"/>
                  <a:pt x="109088" y="114544"/>
                </a:cubicBezTo>
                <a:lnTo>
                  <a:pt x="10911" y="114544"/>
                </a:lnTo>
                <a:cubicBezTo>
                  <a:pt x="7900" y="114544"/>
                  <a:pt x="5455" y="112100"/>
                  <a:pt x="5455" y="109088"/>
                </a:cubicBezTo>
                <a:lnTo>
                  <a:pt x="5455" y="10911"/>
                </a:lnTo>
                <a:cubicBezTo>
                  <a:pt x="5455" y="7900"/>
                  <a:pt x="7900" y="5455"/>
                  <a:pt x="10911" y="5455"/>
                </a:cubicBezTo>
                <a:lnTo>
                  <a:pt x="109088" y="5455"/>
                </a:lnTo>
                <a:cubicBezTo>
                  <a:pt x="112100" y="5455"/>
                  <a:pt x="114544" y="7900"/>
                  <a:pt x="114544" y="10911"/>
                </a:cubicBezTo>
                <a:cubicBezTo>
                  <a:pt x="114544" y="10911"/>
                  <a:pt x="114544" y="109088"/>
                  <a:pt x="114544" y="109088"/>
                </a:cubicBezTo>
                <a:close/>
                <a:moveTo>
                  <a:pt x="109088" y="0"/>
                </a:moveTo>
                <a:lnTo>
                  <a:pt x="10911" y="0"/>
                </a:lnTo>
                <a:cubicBezTo>
                  <a:pt x="4883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4883" y="120000"/>
                  <a:pt x="10911" y="120000"/>
                </a:cubicBezTo>
                <a:lnTo>
                  <a:pt x="109088" y="120000"/>
                </a:lnTo>
                <a:cubicBezTo>
                  <a:pt x="115116" y="120000"/>
                  <a:pt x="120000" y="115116"/>
                  <a:pt x="120000" y="109088"/>
                </a:cubicBezTo>
                <a:lnTo>
                  <a:pt x="120000" y="10911"/>
                </a:lnTo>
                <a:cubicBezTo>
                  <a:pt x="120000" y="4883"/>
                  <a:pt x="115116" y="0"/>
                  <a:pt x="10908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51" name="Shape 4851"/>
          <p:cNvSpPr/>
          <p:nvPr/>
        </p:nvSpPr>
        <p:spPr>
          <a:xfrm>
            <a:off x="6484351" y="4058852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7272" y="60000"/>
                </a:moveTo>
                <a:cubicBezTo>
                  <a:pt x="87272" y="69861"/>
                  <a:pt x="82022" y="78472"/>
                  <a:pt x="74183" y="83261"/>
                </a:cubicBezTo>
                <a:lnTo>
                  <a:pt x="82411" y="59477"/>
                </a:lnTo>
                <a:cubicBezTo>
                  <a:pt x="83988" y="55522"/>
                  <a:pt x="84516" y="52361"/>
                  <a:pt x="84516" y="49544"/>
                </a:cubicBezTo>
                <a:cubicBezTo>
                  <a:pt x="84516" y="48950"/>
                  <a:pt x="84450" y="48433"/>
                  <a:pt x="84411" y="47888"/>
                </a:cubicBezTo>
                <a:cubicBezTo>
                  <a:pt x="86227" y="51538"/>
                  <a:pt x="87272" y="55644"/>
                  <a:pt x="87272" y="60000"/>
                </a:cubicBezTo>
                <a:moveTo>
                  <a:pt x="63822" y="47000"/>
                </a:moveTo>
                <a:cubicBezTo>
                  <a:pt x="65488" y="46911"/>
                  <a:pt x="66994" y="46738"/>
                  <a:pt x="66994" y="46738"/>
                </a:cubicBezTo>
                <a:cubicBezTo>
                  <a:pt x="68488" y="46555"/>
                  <a:pt x="68311" y="44366"/>
                  <a:pt x="66816" y="44450"/>
                </a:cubicBezTo>
                <a:cubicBezTo>
                  <a:pt x="66816" y="44450"/>
                  <a:pt x="62327" y="44805"/>
                  <a:pt x="59427" y="44805"/>
                </a:cubicBezTo>
                <a:cubicBezTo>
                  <a:pt x="56700" y="44805"/>
                  <a:pt x="52122" y="44450"/>
                  <a:pt x="52122" y="44450"/>
                </a:cubicBezTo>
                <a:cubicBezTo>
                  <a:pt x="50627" y="44366"/>
                  <a:pt x="50455" y="46644"/>
                  <a:pt x="51944" y="46738"/>
                </a:cubicBezTo>
                <a:cubicBezTo>
                  <a:pt x="51944" y="46738"/>
                  <a:pt x="53361" y="46911"/>
                  <a:pt x="54855" y="47000"/>
                </a:cubicBezTo>
                <a:lnTo>
                  <a:pt x="59177" y="58838"/>
                </a:lnTo>
                <a:lnTo>
                  <a:pt x="53111" y="77033"/>
                </a:lnTo>
                <a:lnTo>
                  <a:pt x="43011" y="47000"/>
                </a:lnTo>
                <a:cubicBezTo>
                  <a:pt x="44677" y="46911"/>
                  <a:pt x="46183" y="46738"/>
                  <a:pt x="46183" y="46738"/>
                </a:cubicBezTo>
                <a:cubicBezTo>
                  <a:pt x="47677" y="46555"/>
                  <a:pt x="47500" y="44366"/>
                  <a:pt x="46005" y="44450"/>
                </a:cubicBezTo>
                <a:cubicBezTo>
                  <a:pt x="46005" y="44450"/>
                  <a:pt x="41516" y="44805"/>
                  <a:pt x="38616" y="44805"/>
                </a:cubicBezTo>
                <a:cubicBezTo>
                  <a:pt x="38250" y="44805"/>
                  <a:pt x="37800" y="44794"/>
                  <a:pt x="37372" y="44783"/>
                </a:cubicBezTo>
                <a:cubicBezTo>
                  <a:pt x="42266" y="37511"/>
                  <a:pt x="50572" y="32727"/>
                  <a:pt x="60000" y="32727"/>
                </a:cubicBezTo>
                <a:cubicBezTo>
                  <a:pt x="66916" y="32727"/>
                  <a:pt x="73211" y="35322"/>
                  <a:pt x="78022" y="39566"/>
                </a:cubicBezTo>
                <a:cubicBezTo>
                  <a:pt x="75500" y="39761"/>
                  <a:pt x="73883" y="42016"/>
                  <a:pt x="73883" y="44450"/>
                </a:cubicBezTo>
                <a:cubicBezTo>
                  <a:pt x="73883" y="46738"/>
                  <a:pt x="75027" y="48672"/>
                  <a:pt x="76433" y="50955"/>
                </a:cubicBezTo>
                <a:cubicBezTo>
                  <a:pt x="77488" y="52800"/>
                  <a:pt x="78716" y="55172"/>
                  <a:pt x="78716" y="58600"/>
                </a:cubicBezTo>
                <a:cubicBezTo>
                  <a:pt x="78716" y="60972"/>
                  <a:pt x="77805" y="63727"/>
                  <a:pt x="76605" y="67566"/>
                </a:cubicBezTo>
                <a:lnTo>
                  <a:pt x="73838" y="76805"/>
                </a:lnTo>
                <a:cubicBezTo>
                  <a:pt x="73838" y="76805"/>
                  <a:pt x="63822" y="47000"/>
                  <a:pt x="63822" y="47000"/>
                </a:cubicBezTo>
                <a:close/>
                <a:moveTo>
                  <a:pt x="60000" y="87272"/>
                </a:moveTo>
                <a:cubicBezTo>
                  <a:pt x="57327" y="87272"/>
                  <a:pt x="54761" y="86872"/>
                  <a:pt x="52322" y="86155"/>
                </a:cubicBezTo>
                <a:lnTo>
                  <a:pt x="60483" y="62422"/>
                </a:lnTo>
                <a:cubicBezTo>
                  <a:pt x="60483" y="62422"/>
                  <a:pt x="67838" y="82583"/>
                  <a:pt x="69027" y="85711"/>
                </a:cubicBezTo>
                <a:cubicBezTo>
                  <a:pt x="66200" y="86705"/>
                  <a:pt x="63172" y="87272"/>
                  <a:pt x="60000" y="87272"/>
                </a:cubicBezTo>
                <a:moveTo>
                  <a:pt x="32727" y="60000"/>
                </a:moveTo>
                <a:cubicBezTo>
                  <a:pt x="32727" y="56211"/>
                  <a:pt x="33500" y="52611"/>
                  <a:pt x="34894" y="49333"/>
                </a:cubicBezTo>
                <a:lnTo>
                  <a:pt x="47661" y="84300"/>
                </a:lnTo>
                <a:cubicBezTo>
                  <a:pt x="38805" y="79788"/>
                  <a:pt x="32727" y="70616"/>
                  <a:pt x="32727" y="60000"/>
                </a:cubicBezTo>
                <a:moveTo>
                  <a:pt x="60000" y="27272"/>
                </a:moveTo>
                <a:cubicBezTo>
                  <a:pt x="41927" y="27272"/>
                  <a:pt x="27272" y="41927"/>
                  <a:pt x="27272" y="60000"/>
                </a:cubicBezTo>
                <a:cubicBezTo>
                  <a:pt x="27272" y="78077"/>
                  <a:pt x="41927" y="92727"/>
                  <a:pt x="60000" y="92727"/>
                </a:cubicBezTo>
                <a:cubicBezTo>
                  <a:pt x="78072" y="92727"/>
                  <a:pt x="92727" y="78077"/>
                  <a:pt x="92727" y="60000"/>
                </a:cubicBezTo>
                <a:cubicBezTo>
                  <a:pt x="92727" y="41927"/>
                  <a:pt x="78072" y="27272"/>
                  <a:pt x="60000" y="27272"/>
                </a:cubicBezTo>
                <a:moveTo>
                  <a:pt x="114544" y="109088"/>
                </a:moveTo>
                <a:cubicBezTo>
                  <a:pt x="114544" y="112100"/>
                  <a:pt x="112100" y="114544"/>
                  <a:pt x="109088" y="114544"/>
                </a:cubicBezTo>
                <a:lnTo>
                  <a:pt x="10911" y="114544"/>
                </a:lnTo>
                <a:cubicBezTo>
                  <a:pt x="7900" y="114544"/>
                  <a:pt x="5455" y="112100"/>
                  <a:pt x="5455" y="109088"/>
                </a:cubicBezTo>
                <a:lnTo>
                  <a:pt x="5455" y="10911"/>
                </a:lnTo>
                <a:cubicBezTo>
                  <a:pt x="5455" y="7900"/>
                  <a:pt x="7900" y="5455"/>
                  <a:pt x="10911" y="5455"/>
                </a:cubicBezTo>
                <a:lnTo>
                  <a:pt x="109088" y="5455"/>
                </a:lnTo>
                <a:cubicBezTo>
                  <a:pt x="112100" y="5455"/>
                  <a:pt x="114544" y="7900"/>
                  <a:pt x="114544" y="10911"/>
                </a:cubicBezTo>
                <a:cubicBezTo>
                  <a:pt x="114544" y="10911"/>
                  <a:pt x="114544" y="109088"/>
                  <a:pt x="114544" y="109088"/>
                </a:cubicBezTo>
                <a:close/>
                <a:moveTo>
                  <a:pt x="109088" y="0"/>
                </a:moveTo>
                <a:lnTo>
                  <a:pt x="10911" y="0"/>
                </a:lnTo>
                <a:cubicBezTo>
                  <a:pt x="4883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4883" y="120000"/>
                  <a:pt x="10911" y="120000"/>
                </a:cubicBezTo>
                <a:lnTo>
                  <a:pt x="109088" y="120000"/>
                </a:lnTo>
                <a:cubicBezTo>
                  <a:pt x="115116" y="120000"/>
                  <a:pt x="120000" y="115116"/>
                  <a:pt x="120000" y="109088"/>
                </a:cubicBezTo>
                <a:lnTo>
                  <a:pt x="120000" y="10911"/>
                </a:lnTo>
                <a:cubicBezTo>
                  <a:pt x="120000" y="4883"/>
                  <a:pt x="115116" y="0"/>
                  <a:pt x="10908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52" name="Shape 4852"/>
          <p:cNvSpPr/>
          <p:nvPr/>
        </p:nvSpPr>
        <p:spPr>
          <a:xfrm>
            <a:off x="7017612" y="4058852"/>
            <a:ext cx="374204" cy="37420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9088" y="57272"/>
                </a:moveTo>
                <a:cubicBezTo>
                  <a:pt x="75283" y="57272"/>
                  <a:pt x="71605" y="57783"/>
                  <a:pt x="68066" y="58644"/>
                </a:cubicBezTo>
                <a:cubicBezTo>
                  <a:pt x="67244" y="56616"/>
                  <a:pt x="66338" y="54633"/>
                  <a:pt x="65350" y="52688"/>
                </a:cubicBezTo>
                <a:cubicBezTo>
                  <a:pt x="71016" y="50005"/>
                  <a:pt x="76266" y="46611"/>
                  <a:pt x="81066" y="42677"/>
                </a:cubicBezTo>
                <a:cubicBezTo>
                  <a:pt x="84566" y="46933"/>
                  <a:pt x="86772" y="52261"/>
                  <a:pt x="87177" y="58094"/>
                </a:cubicBezTo>
                <a:cubicBezTo>
                  <a:pt x="84544" y="57611"/>
                  <a:pt x="81866" y="57272"/>
                  <a:pt x="79088" y="57272"/>
                </a:cubicBezTo>
                <a:moveTo>
                  <a:pt x="73477" y="83694"/>
                </a:moveTo>
                <a:cubicBezTo>
                  <a:pt x="73155" y="76783"/>
                  <a:pt x="71983" y="70100"/>
                  <a:pt x="69944" y="63794"/>
                </a:cubicBezTo>
                <a:cubicBezTo>
                  <a:pt x="72888" y="63116"/>
                  <a:pt x="75938" y="62727"/>
                  <a:pt x="79088" y="62727"/>
                </a:cubicBezTo>
                <a:cubicBezTo>
                  <a:pt x="81811" y="62727"/>
                  <a:pt x="84438" y="63100"/>
                  <a:pt x="87005" y="63616"/>
                </a:cubicBezTo>
                <a:cubicBezTo>
                  <a:pt x="85861" y="72227"/>
                  <a:pt x="80711" y="79566"/>
                  <a:pt x="73477" y="83694"/>
                </a:cubicBezTo>
                <a:moveTo>
                  <a:pt x="60000" y="87272"/>
                </a:moveTo>
                <a:cubicBezTo>
                  <a:pt x="54144" y="87272"/>
                  <a:pt x="48733" y="85411"/>
                  <a:pt x="44283" y="82266"/>
                </a:cubicBezTo>
                <a:cubicBezTo>
                  <a:pt x="49011" y="74605"/>
                  <a:pt x="56155" y="68600"/>
                  <a:pt x="64700" y="65377"/>
                </a:cubicBezTo>
                <a:cubicBezTo>
                  <a:pt x="66816" y="71905"/>
                  <a:pt x="68005" y="78838"/>
                  <a:pt x="68133" y="86038"/>
                </a:cubicBezTo>
                <a:cubicBezTo>
                  <a:pt x="65561" y="86838"/>
                  <a:pt x="62833" y="87272"/>
                  <a:pt x="60000" y="87272"/>
                </a:cubicBezTo>
                <a:moveTo>
                  <a:pt x="32727" y="60000"/>
                </a:moveTo>
                <a:cubicBezTo>
                  <a:pt x="42444" y="60000"/>
                  <a:pt x="51733" y="58161"/>
                  <a:pt x="60288" y="54850"/>
                </a:cubicBezTo>
                <a:cubicBezTo>
                  <a:pt x="61194" y="56622"/>
                  <a:pt x="62061" y="58416"/>
                  <a:pt x="62827" y="60266"/>
                </a:cubicBezTo>
                <a:cubicBezTo>
                  <a:pt x="53411" y="63800"/>
                  <a:pt x="45500" y="70322"/>
                  <a:pt x="40138" y="78650"/>
                </a:cubicBezTo>
                <a:cubicBezTo>
                  <a:pt x="35555" y="73772"/>
                  <a:pt x="32727" y="67222"/>
                  <a:pt x="32727" y="60000"/>
                </a:cubicBezTo>
                <a:moveTo>
                  <a:pt x="46433" y="36366"/>
                </a:moveTo>
                <a:cubicBezTo>
                  <a:pt x="50650" y="40438"/>
                  <a:pt x="54405" y="44988"/>
                  <a:pt x="57516" y="50005"/>
                </a:cubicBezTo>
                <a:cubicBezTo>
                  <a:pt x="49950" y="52827"/>
                  <a:pt x="41811" y="54450"/>
                  <a:pt x="33277" y="54516"/>
                </a:cubicBezTo>
                <a:cubicBezTo>
                  <a:pt x="34866" y="46744"/>
                  <a:pt x="39766" y="40200"/>
                  <a:pt x="46433" y="36366"/>
                </a:cubicBezTo>
                <a:moveTo>
                  <a:pt x="60000" y="32727"/>
                </a:moveTo>
                <a:cubicBezTo>
                  <a:pt x="66488" y="32727"/>
                  <a:pt x="72444" y="35000"/>
                  <a:pt x="77122" y="38788"/>
                </a:cubicBezTo>
                <a:cubicBezTo>
                  <a:pt x="72705" y="42344"/>
                  <a:pt x="67872" y="45411"/>
                  <a:pt x="62677" y="47844"/>
                </a:cubicBezTo>
                <a:cubicBezTo>
                  <a:pt x="59622" y="42788"/>
                  <a:pt x="55961" y="38161"/>
                  <a:pt x="51850" y="33966"/>
                </a:cubicBezTo>
                <a:cubicBezTo>
                  <a:pt x="54427" y="33166"/>
                  <a:pt x="57161" y="32727"/>
                  <a:pt x="60000" y="32727"/>
                </a:cubicBezTo>
                <a:moveTo>
                  <a:pt x="60000" y="27272"/>
                </a:moveTo>
                <a:cubicBezTo>
                  <a:pt x="41927" y="27272"/>
                  <a:pt x="27272" y="41927"/>
                  <a:pt x="27272" y="60000"/>
                </a:cubicBezTo>
                <a:cubicBezTo>
                  <a:pt x="27272" y="78077"/>
                  <a:pt x="41927" y="92727"/>
                  <a:pt x="60000" y="92727"/>
                </a:cubicBezTo>
                <a:cubicBezTo>
                  <a:pt x="78072" y="92727"/>
                  <a:pt x="92727" y="78077"/>
                  <a:pt x="92727" y="60000"/>
                </a:cubicBezTo>
                <a:cubicBezTo>
                  <a:pt x="92727" y="41927"/>
                  <a:pt x="78072" y="27272"/>
                  <a:pt x="60000" y="27272"/>
                </a:cubicBezTo>
                <a:moveTo>
                  <a:pt x="114544" y="109088"/>
                </a:moveTo>
                <a:cubicBezTo>
                  <a:pt x="114544" y="112100"/>
                  <a:pt x="112100" y="114544"/>
                  <a:pt x="109088" y="114544"/>
                </a:cubicBezTo>
                <a:lnTo>
                  <a:pt x="10911" y="114544"/>
                </a:lnTo>
                <a:cubicBezTo>
                  <a:pt x="7900" y="114544"/>
                  <a:pt x="5455" y="112100"/>
                  <a:pt x="5455" y="109088"/>
                </a:cubicBezTo>
                <a:lnTo>
                  <a:pt x="5455" y="10911"/>
                </a:lnTo>
                <a:cubicBezTo>
                  <a:pt x="5455" y="7900"/>
                  <a:pt x="7900" y="5455"/>
                  <a:pt x="10911" y="5455"/>
                </a:cubicBezTo>
                <a:lnTo>
                  <a:pt x="109088" y="5455"/>
                </a:lnTo>
                <a:cubicBezTo>
                  <a:pt x="112100" y="5455"/>
                  <a:pt x="114544" y="7900"/>
                  <a:pt x="114544" y="10911"/>
                </a:cubicBezTo>
                <a:cubicBezTo>
                  <a:pt x="114544" y="10911"/>
                  <a:pt x="114544" y="109088"/>
                  <a:pt x="114544" y="109088"/>
                </a:cubicBezTo>
                <a:close/>
                <a:moveTo>
                  <a:pt x="109088" y="0"/>
                </a:moveTo>
                <a:lnTo>
                  <a:pt x="10911" y="0"/>
                </a:lnTo>
                <a:cubicBezTo>
                  <a:pt x="4883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4883" y="120000"/>
                  <a:pt x="10911" y="120000"/>
                </a:cubicBezTo>
                <a:lnTo>
                  <a:pt x="109088" y="120000"/>
                </a:lnTo>
                <a:cubicBezTo>
                  <a:pt x="115116" y="120000"/>
                  <a:pt x="120000" y="115116"/>
                  <a:pt x="120000" y="109088"/>
                </a:cubicBezTo>
                <a:lnTo>
                  <a:pt x="120000" y="10911"/>
                </a:lnTo>
                <a:cubicBezTo>
                  <a:pt x="120000" y="4883"/>
                  <a:pt x="115116" y="0"/>
                  <a:pt x="109088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3" name="Shape 4917"/>
          <p:cNvSpPr/>
          <p:nvPr/>
        </p:nvSpPr>
        <p:spPr>
          <a:xfrm>
            <a:off x="4884568" y="4058852"/>
            <a:ext cx="374204" cy="37420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8861" y="55444"/>
                </a:moveTo>
                <a:cubicBezTo>
                  <a:pt x="108816" y="54966"/>
                  <a:pt x="108750" y="54505"/>
                  <a:pt x="108694" y="54033"/>
                </a:cubicBezTo>
                <a:cubicBezTo>
                  <a:pt x="108566" y="52994"/>
                  <a:pt x="108411" y="51972"/>
                  <a:pt x="108222" y="50955"/>
                </a:cubicBezTo>
                <a:cubicBezTo>
                  <a:pt x="108127" y="50433"/>
                  <a:pt x="108022" y="49922"/>
                  <a:pt x="107911" y="49405"/>
                </a:cubicBezTo>
                <a:cubicBezTo>
                  <a:pt x="107688" y="48400"/>
                  <a:pt x="107427" y="47405"/>
                  <a:pt x="107144" y="46422"/>
                </a:cubicBezTo>
                <a:cubicBezTo>
                  <a:pt x="107016" y="45977"/>
                  <a:pt x="106911" y="45527"/>
                  <a:pt x="106766" y="45088"/>
                </a:cubicBezTo>
                <a:cubicBezTo>
                  <a:pt x="106350" y="43772"/>
                  <a:pt x="105872" y="42477"/>
                  <a:pt x="105350" y="41211"/>
                </a:cubicBezTo>
                <a:cubicBezTo>
                  <a:pt x="105127" y="40672"/>
                  <a:pt x="104866" y="40161"/>
                  <a:pt x="104627" y="39633"/>
                </a:cubicBezTo>
                <a:cubicBezTo>
                  <a:pt x="104283" y="38883"/>
                  <a:pt x="103933" y="38138"/>
                  <a:pt x="103555" y="37411"/>
                </a:cubicBezTo>
                <a:cubicBezTo>
                  <a:pt x="103222" y="36766"/>
                  <a:pt x="102866" y="36133"/>
                  <a:pt x="102500" y="35505"/>
                </a:cubicBezTo>
                <a:cubicBezTo>
                  <a:pt x="102177" y="34950"/>
                  <a:pt x="101838" y="34400"/>
                  <a:pt x="101494" y="33855"/>
                </a:cubicBezTo>
                <a:cubicBezTo>
                  <a:pt x="101066" y="33172"/>
                  <a:pt x="100633" y="32494"/>
                  <a:pt x="100172" y="31838"/>
                </a:cubicBezTo>
                <a:cubicBezTo>
                  <a:pt x="99922" y="31483"/>
                  <a:pt x="99644" y="31138"/>
                  <a:pt x="99383" y="30783"/>
                </a:cubicBezTo>
                <a:cubicBezTo>
                  <a:pt x="97466" y="28222"/>
                  <a:pt x="95327" y="25838"/>
                  <a:pt x="92955" y="23694"/>
                </a:cubicBezTo>
                <a:cubicBezTo>
                  <a:pt x="92805" y="23561"/>
                  <a:pt x="92661" y="23422"/>
                  <a:pt x="92511" y="23288"/>
                </a:cubicBezTo>
                <a:cubicBezTo>
                  <a:pt x="91661" y="22544"/>
                  <a:pt x="90794" y="21816"/>
                  <a:pt x="89894" y="21127"/>
                </a:cubicBezTo>
                <a:cubicBezTo>
                  <a:pt x="89850" y="21088"/>
                  <a:pt x="89805" y="21055"/>
                  <a:pt x="89755" y="21022"/>
                </a:cubicBezTo>
                <a:cubicBezTo>
                  <a:pt x="85883" y="18066"/>
                  <a:pt x="81555" y="15672"/>
                  <a:pt x="76900" y="13961"/>
                </a:cubicBezTo>
                <a:cubicBezTo>
                  <a:pt x="75511" y="16177"/>
                  <a:pt x="74094" y="19000"/>
                  <a:pt x="72444" y="19944"/>
                </a:cubicBezTo>
                <a:cubicBezTo>
                  <a:pt x="70055" y="21305"/>
                  <a:pt x="70227" y="26761"/>
                  <a:pt x="74827" y="26250"/>
                </a:cubicBezTo>
                <a:cubicBezTo>
                  <a:pt x="74827" y="26250"/>
                  <a:pt x="73466" y="27611"/>
                  <a:pt x="74827" y="32555"/>
                </a:cubicBezTo>
                <a:cubicBezTo>
                  <a:pt x="76194" y="37500"/>
                  <a:pt x="78477" y="38572"/>
                  <a:pt x="85227" y="35794"/>
                </a:cubicBezTo>
                <a:cubicBezTo>
                  <a:pt x="88122" y="34600"/>
                  <a:pt x="90322" y="35222"/>
                  <a:pt x="90000" y="38183"/>
                </a:cubicBezTo>
                <a:cubicBezTo>
                  <a:pt x="89316" y="44488"/>
                  <a:pt x="84455" y="44222"/>
                  <a:pt x="88122" y="54377"/>
                </a:cubicBezTo>
                <a:cubicBezTo>
                  <a:pt x="90338" y="60511"/>
                  <a:pt x="95794" y="62900"/>
                  <a:pt x="97838" y="67672"/>
                </a:cubicBezTo>
                <a:cubicBezTo>
                  <a:pt x="98966" y="70294"/>
                  <a:pt x="103283" y="72711"/>
                  <a:pt x="106944" y="74355"/>
                </a:cubicBezTo>
                <a:cubicBezTo>
                  <a:pt x="107338" y="73072"/>
                  <a:pt x="107666" y="71761"/>
                  <a:pt x="107955" y="70427"/>
                </a:cubicBezTo>
                <a:cubicBezTo>
                  <a:pt x="108066" y="69927"/>
                  <a:pt x="108150" y="69411"/>
                  <a:pt x="108244" y="68900"/>
                </a:cubicBezTo>
                <a:cubicBezTo>
                  <a:pt x="108427" y="67911"/>
                  <a:pt x="108583" y="66911"/>
                  <a:pt x="108700" y="65900"/>
                </a:cubicBezTo>
                <a:cubicBezTo>
                  <a:pt x="108755" y="65422"/>
                  <a:pt x="108822" y="64950"/>
                  <a:pt x="108866" y="64466"/>
                </a:cubicBezTo>
                <a:cubicBezTo>
                  <a:pt x="109000" y="63000"/>
                  <a:pt x="109088" y="61511"/>
                  <a:pt x="109088" y="60000"/>
                </a:cubicBezTo>
                <a:cubicBezTo>
                  <a:pt x="109088" y="58461"/>
                  <a:pt x="109000" y="56944"/>
                  <a:pt x="108861" y="55444"/>
                </a:cubicBezTo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2"/>
                  <a:pt x="29872" y="5455"/>
                  <a:pt x="60000" y="5455"/>
                </a:cubicBezTo>
                <a:cubicBezTo>
                  <a:pt x="90122" y="5455"/>
                  <a:pt x="114544" y="29872"/>
                  <a:pt x="114544" y="60000"/>
                </a:cubicBezTo>
                <a:cubicBezTo>
                  <a:pt x="114544" y="90127"/>
                  <a:pt x="90122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6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6"/>
                  <a:pt x="93133" y="0"/>
                  <a:pt x="60000" y="0"/>
                </a:cubicBezTo>
                <a:moveTo>
                  <a:pt x="46705" y="54033"/>
                </a:moveTo>
                <a:cubicBezTo>
                  <a:pt x="47044" y="50111"/>
                  <a:pt x="53350" y="46022"/>
                  <a:pt x="57611" y="44150"/>
                </a:cubicBezTo>
                <a:cubicBezTo>
                  <a:pt x="61872" y="42272"/>
                  <a:pt x="65794" y="41588"/>
                  <a:pt x="65283" y="38350"/>
                </a:cubicBezTo>
                <a:cubicBezTo>
                  <a:pt x="64772" y="35111"/>
                  <a:pt x="63577" y="32727"/>
                  <a:pt x="56933" y="32727"/>
                </a:cubicBezTo>
                <a:cubicBezTo>
                  <a:pt x="50283" y="32727"/>
                  <a:pt x="53183" y="41588"/>
                  <a:pt x="47727" y="36305"/>
                </a:cubicBezTo>
                <a:cubicBezTo>
                  <a:pt x="42272" y="31022"/>
                  <a:pt x="48916" y="32388"/>
                  <a:pt x="51644" y="31194"/>
                </a:cubicBezTo>
                <a:cubicBezTo>
                  <a:pt x="54372" y="30000"/>
                  <a:pt x="57100" y="25055"/>
                  <a:pt x="52327" y="24716"/>
                </a:cubicBezTo>
                <a:cubicBezTo>
                  <a:pt x="47555" y="24377"/>
                  <a:pt x="48577" y="26761"/>
                  <a:pt x="44827" y="25400"/>
                </a:cubicBezTo>
                <a:cubicBezTo>
                  <a:pt x="41077" y="24033"/>
                  <a:pt x="39372" y="30172"/>
                  <a:pt x="36988" y="29316"/>
                </a:cubicBezTo>
                <a:cubicBezTo>
                  <a:pt x="35405" y="28755"/>
                  <a:pt x="31183" y="25583"/>
                  <a:pt x="28388" y="22466"/>
                </a:cubicBezTo>
                <a:cubicBezTo>
                  <a:pt x="22744" y="27222"/>
                  <a:pt x="18205" y="33233"/>
                  <a:pt x="15161" y="40066"/>
                </a:cubicBezTo>
                <a:cubicBezTo>
                  <a:pt x="15972" y="49233"/>
                  <a:pt x="20966" y="54033"/>
                  <a:pt x="20966" y="54033"/>
                </a:cubicBezTo>
                <a:cubicBezTo>
                  <a:pt x="20966" y="54033"/>
                  <a:pt x="23522" y="60000"/>
                  <a:pt x="38861" y="67327"/>
                </a:cubicBezTo>
                <a:cubicBezTo>
                  <a:pt x="38861" y="67327"/>
                  <a:pt x="41761" y="67500"/>
                  <a:pt x="38350" y="64088"/>
                </a:cubicBezTo>
                <a:cubicBezTo>
                  <a:pt x="34944" y="60683"/>
                  <a:pt x="31194" y="56422"/>
                  <a:pt x="35455" y="54205"/>
                </a:cubicBezTo>
                <a:cubicBezTo>
                  <a:pt x="39716" y="51988"/>
                  <a:pt x="40911" y="52161"/>
                  <a:pt x="41933" y="56250"/>
                </a:cubicBezTo>
                <a:cubicBezTo>
                  <a:pt x="42955" y="60338"/>
                  <a:pt x="46361" y="57955"/>
                  <a:pt x="46705" y="54033"/>
                </a:cubicBezTo>
                <a:moveTo>
                  <a:pt x="90255" y="71505"/>
                </a:moveTo>
                <a:cubicBezTo>
                  <a:pt x="88294" y="72700"/>
                  <a:pt x="88377" y="75338"/>
                  <a:pt x="90000" y="76788"/>
                </a:cubicBezTo>
                <a:cubicBezTo>
                  <a:pt x="91616" y="78238"/>
                  <a:pt x="94855" y="80111"/>
                  <a:pt x="95877" y="76788"/>
                </a:cubicBezTo>
                <a:cubicBezTo>
                  <a:pt x="96900" y="73466"/>
                  <a:pt x="92216" y="70311"/>
                  <a:pt x="90255" y="71505"/>
                </a:cubicBezTo>
                <a:moveTo>
                  <a:pt x="66816" y="71933"/>
                </a:moveTo>
                <a:cubicBezTo>
                  <a:pt x="61022" y="66988"/>
                  <a:pt x="61705" y="64772"/>
                  <a:pt x="54372" y="64772"/>
                </a:cubicBezTo>
                <a:cubicBezTo>
                  <a:pt x="47044" y="64772"/>
                  <a:pt x="42444" y="66477"/>
                  <a:pt x="44316" y="76705"/>
                </a:cubicBezTo>
                <a:cubicBezTo>
                  <a:pt x="46194" y="86933"/>
                  <a:pt x="51644" y="82327"/>
                  <a:pt x="51138" y="90172"/>
                </a:cubicBezTo>
                <a:cubicBezTo>
                  <a:pt x="50622" y="98011"/>
                  <a:pt x="52500" y="99716"/>
                  <a:pt x="53694" y="101588"/>
                </a:cubicBezTo>
                <a:cubicBezTo>
                  <a:pt x="54888" y="103466"/>
                  <a:pt x="58466" y="108922"/>
                  <a:pt x="59827" y="101250"/>
                </a:cubicBezTo>
                <a:cubicBezTo>
                  <a:pt x="61194" y="93577"/>
                  <a:pt x="63750" y="89316"/>
                  <a:pt x="66644" y="85566"/>
                </a:cubicBezTo>
                <a:cubicBezTo>
                  <a:pt x="69544" y="81816"/>
                  <a:pt x="72611" y="76872"/>
                  <a:pt x="66816" y="7193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53769157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62"/>
          <p:cNvSpPr>
            <a:spLocks noChangeArrowheads="1"/>
          </p:cNvSpPr>
          <p:nvPr/>
        </p:nvSpPr>
        <p:spPr bwMode="auto">
          <a:xfrm>
            <a:off x="9128567" y="4953942"/>
            <a:ext cx="286184" cy="410539"/>
          </a:xfrm>
          <a:custGeom>
            <a:avLst/>
            <a:gdLst>
              <a:gd name="T0" fmla="*/ 148211 w 443"/>
              <a:gd name="T1" fmla="*/ 212376 h 634"/>
              <a:gd name="T2" fmla="*/ 148211 w 443"/>
              <a:gd name="T3" fmla="*/ 212376 h 634"/>
              <a:gd name="T4" fmla="*/ 137779 w 443"/>
              <a:gd name="T5" fmla="*/ 212376 h 634"/>
              <a:gd name="T6" fmla="*/ 137779 w 443"/>
              <a:gd name="T7" fmla="*/ 164420 h 634"/>
              <a:gd name="T8" fmla="*/ 84898 w 443"/>
              <a:gd name="T9" fmla="*/ 116825 h 634"/>
              <a:gd name="T10" fmla="*/ 137779 w 443"/>
              <a:gd name="T11" fmla="*/ 63460 h 634"/>
              <a:gd name="T12" fmla="*/ 137779 w 443"/>
              <a:gd name="T13" fmla="*/ 15865 h 634"/>
              <a:gd name="T14" fmla="*/ 148211 w 443"/>
              <a:gd name="T15" fmla="*/ 15865 h 634"/>
              <a:gd name="T16" fmla="*/ 159003 w 443"/>
              <a:gd name="T17" fmla="*/ 10457 h 634"/>
              <a:gd name="T18" fmla="*/ 148211 w 443"/>
              <a:gd name="T19" fmla="*/ 0 h 634"/>
              <a:gd name="T20" fmla="*/ 10792 w 443"/>
              <a:gd name="T21" fmla="*/ 0 h 634"/>
              <a:gd name="T22" fmla="*/ 0 w 443"/>
              <a:gd name="T23" fmla="*/ 10457 h 634"/>
              <a:gd name="T24" fmla="*/ 10792 w 443"/>
              <a:gd name="T25" fmla="*/ 15865 h 634"/>
              <a:gd name="T26" fmla="*/ 21224 w 443"/>
              <a:gd name="T27" fmla="*/ 15865 h 634"/>
              <a:gd name="T28" fmla="*/ 21224 w 443"/>
              <a:gd name="T29" fmla="*/ 63460 h 634"/>
              <a:gd name="T30" fmla="*/ 74106 w 443"/>
              <a:gd name="T31" fmla="*/ 116825 h 634"/>
              <a:gd name="T32" fmla="*/ 21224 w 443"/>
              <a:gd name="T33" fmla="*/ 164420 h 634"/>
              <a:gd name="T34" fmla="*/ 21224 w 443"/>
              <a:gd name="T35" fmla="*/ 212376 h 634"/>
              <a:gd name="T36" fmla="*/ 10792 w 443"/>
              <a:gd name="T37" fmla="*/ 212376 h 634"/>
              <a:gd name="T38" fmla="*/ 0 w 443"/>
              <a:gd name="T39" fmla="*/ 222833 h 634"/>
              <a:gd name="T40" fmla="*/ 10792 w 443"/>
              <a:gd name="T41" fmla="*/ 228241 h 634"/>
              <a:gd name="T42" fmla="*/ 148211 w 443"/>
              <a:gd name="T43" fmla="*/ 228241 h 634"/>
              <a:gd name="T44" fmla="*/ 159003 w 443"/>
              <a:gd name="T45" fmla="*/ 222833 h 634"/>
              <a:gd name="T46" fmla="*/ 148211 w 443"/>
              <a:gd name="T47" fmla="*/ 212376 h 634"/>
              <a:gd name="T48" fmla="*/ 37053 w 443"/>
              <a:gd name="T49" fmla="*/ 63460 h 634"/>
              <a:gd name="T50" fmla="*/ 37053 w 443"/>
              <a:gd name="T51" fmla="*/ 63460 h 634"/>
              <a:gd name="T52" fmla="*/ 37053 w 443"/>
              <a:gd name="T53" fmla="*/ 15865 h 634"/>
              <a:gd name="T54" fmla="*/ 121950 w 443"/>
              <a:gd name="T55" fmla="*/ 15865 h 634"/>
              <a:gd name="T56" fmla="*/ 121950 w 443"/>
              <a:gd name="T57" fmla="*/ 63460 h 634"/>
              <a:gd name="T58" fmla="*/ 84898 w 443"/>
              <a:gd name="T59" fmla="*/ 100960 h 634"/>
              <a:gd name="T60" fmla="*/ 74106 w 443"/>
              <a:gd name="T61" fmla="*/ 100960 h 634"/>
              <a:gd name="T62" fmla="*/ 37053 w 443"/>
              <a:gd name="T63" fmla="*/ 63460 h 634"/>
              <a:gd name="T64" fmla="*/ 121950 w 443"/>
              <a:gd name="T65" fmla="*/ 212376 h 634"/>
              <a:gd name="T66" fmla="*/ 121950 w 443"/>
              <a:gd name="T67" fmla="*/ 212376 h 634"/>
              <a:gd name="T68" fmla="*/ 37053 w 443"/>
              <a:gd name="T69" fmla="*/ 212376 h 634"/>
              <a:gd name="T70" fmla="*/ 37053 w 443"/>
              <a:gd name="T71" fmla="*/ 164420 h 634"/>
              <a:gd name="T72" fmla="*/ 74106 w 443"/>
              <a:gd name="T73" fmla="*/ 127282 h 634"/>
              <a:gd name="T74" fmla="*/ 84898 w 443"/>
              <a:gd name="T75" fmla="*/ 127282 h 634"/>
              <a:gd name="T76" fmla="*/ 121950 w 443"/>
              <a:gd name="T77" fmla="*/ 164420 h 634"/>
              <a:gd name="T78" fmla="*/ 121950 w 443"/>
              <a:gd name="T79" fmla="*/ 212376 h 63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443" h="634">
                <a:moveTo>
                  <a:pt x="412" y="589"/>
                </a:moveTo>
                <a:lnTo>
                  <a:pt x="412" y="589"/>
                </a:lnTo>
                <a:cubicBezTo>
                  <a:pt x="383" y="589"/>
                  <a:pt x="383" y="589"/>
                  <a:pt x="383" y="589"/>
                </a:cubicBezTo>
                <a:cubicBezTo>
                  <a:pt x="383" y="456"/>
                  <a:pt x="383" y="456"/>
                  <a:pt x="383" y="456"/>
                </a:cubicBezTo>
                <a:cubicBezTo>
                  <a:pt x="383" y="383"/>
                  <a:pt x="310" y="324"/>
                  <a:pt x="236" y="324"/>
                </a:cubicBezTo>
                <a:cubicBezTo>
                  <a:pt x="310" y="324"/>
                  <a:pt x="383" y="250"/>
                  <a:pt x="383" y="176"/>
                </a:cubicBezTo>
                <a:cubicBezTo>
                  <a:pt x="383" y="44"/>
                  <a:pt x="383" y="44"/>
                  <a:pt x="383" y="44"/>
                </a:cubicBezTo>
                <a:cubicBezTo>
                  <a:pt x="412" y="44"/>
                  <a:pt x="412" y="44"/>
                  <a:pt x="412" y="44"/>
                </a:cubicBezTo>
                <a:cubicBezTo>
                  <a:pt x="427" y="44"/>
                  <a:pt x="442" y="29"/>
                  <a:pt x="442" y="29"/>
                </a:cubicBezTo>
                <a:cubicBezTo>
                  <a:pt x="442" y="15"/>
                  <a:pt x="427" y="0"/>
                  <a:pt x="412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15" y="0"/>
                  <a:pt x="0" y="15"/>
                  <a:pt x="0" y="29"/>
                </a:cubicBezTo>
                <a:cubicBezTo>
                  <a:pt x="0" y="29"/>
                  <a:pt x="15" y="44"/>
                  <a:pt x="30" y="44"/>
                </a:cubicBezTo>
                <a:cubicBezTo>
                  <a:pt x="59" y="44"/>
                  <a:pt x="59" y="44"/>
                  <a:pt x="59" y="44"/>
                </a:cubicBezTo>
                <a:cubicBezTo>
                  <a:pt x="59" y="176"/>
                  <a:pt x="59" y="176"/>
                  <a:pt x="59" y="176"/>
                </a:cubicBezTo>
                <a:cubicBezTo>
                  <a:pt x="59" y="250"/>
                  <a:pt x="133" y="324"/>
                  <a:pt x="206" y="324"/>
                </a:cubicBezTo>
                <a:cubicBezTo>
                  <a:pt x="133" y="324"/>
                  <a:pt x="59" y="383"/>
                  <a:pt x="59" y="456"/>
                </a:cubicBezTo>
                <a:cubicBezTo>
                  <a:pt x="59" y="589"/>
                  <a:pt x="59" y="589"/>
                  <a:pt x="59" y="589"/>
                </a:cubicBezTo>
                <a:cubicBezTo>
                  <a:pt x="30" y="589"/>
                  <a:pt x="30" y="589"/>
                  <a:pt x="30" y="589"/>
                </a:cubicBezTo>
                <a:cubicBezTo>
                  <a:pt x="15" y="589"/>
                  <a:pt x="0" y="604"/>
                  <a:pt x="0" y="618"/>
                </a:cubicBezTo>
                <a:cubicBezTo>
                  <a:pt x="0" y="618"/>
                  <a:pt x="15" y="633"/>
                  <a:pt x="30" y="633"/>
                </a:cubicBezTo>
                <a:cubicBezTo>
                  <a:pt x="412" y="633"/>
                  <a:pt x="412" y="633"/>
                  <a:pt x="412" y="633"/>
                </a:cubicBezTo>
                <a:cubicBezTo>
                  <a:pt x="427" y="633"/>
                  <a:pt x="442" y="618"/>
                  <a:pt x="442" y="618"/>
                </a:cubicBezTo>
                <a:cubicBezTo>
                  <a:pt x="442" y="604"/>
                  <a:pt x="427" y="589"/>
                  <a:pt x="412" y="589"/>
                </a:cubicBezTo>
                <a:close/>
                <a:moveTo>
                  <a:pt x="103" y="176"/>
                </a:moveTo>
                <a:lnTo>
                  <a:pt x="103" y="176"/>
                </a:lnTo>
                <a:cubicBezTo>
                  <a:pt x="103" y="147"/>
                  <a:pt x="103" y="44"/>
                  <a:pt x="103" y="44"/>
                </a:cubicBezTo>
                <a:cubicBezTo>
                  <a:pt x="339" y="44"/>
                  <a:pt x="339" y="44"/>
                  <a:pt x="339" y="44"/>
                </a:cubicBezTo>
                <a:cubicBezTo>
                  <a:pt x="339" y="44"/>
                  <a:pt x="339" y="147"/>
                  <a:pt x="339" y="176"/>
                </a:cubicBezTo>
                <a:cubicBezTo>
                  <a:pt x="339" y="235"/>
                  <a:pt x="295" y="280"/>
                  <a:pt x="236" y="280"/>
                </a:cubicBezTo>
                <a:cubicBezTo>
                  <a:pt x="206" y="280"/>
                  <a:pt x="206" y="280"/>
                  <a:pt x="206" y="280"/>
                </a:cubicBezTo>
                <a:cubicBezTo>
                  <a:pt x="148" y="280"/>
                  <a:pt x="103" y="235"/>
                  <a:pt x="103" y="176"/>
                </a:cubicBezTo>
                <a:close/>
                <a:moveTo>
                  <a:pt x="339" y="589"/>
                </a:moveTo>
                <a:lnTo>
                  <a:pt x="339" y="589"/>
                </a:lnTo>
                <a:cubicBezTo>
                  <a:pt x="103" y="589"/>
                  <a:pt x="103" y="589"/>
                  <a:pt x="103" y="589"/>
                </a:cubicBezTo>
                <a:cubicBezTo>
                  <a:pt x="103" y="589"/>
                  <a:pt x="103" y="486"/>
                  <a:pt x="103" y="456"/>
                </a:cubicBezTo>
                <a:cubicBezTo>
                  <a:pt x="103" y="397"/>
                  <a:pt x="148" y="353"/>
                  <a:pt x="206" y="353"/>
                </a:cubicBezTo>
                <a:cubicBezTo>
                  <a:pt x="236" y="353"/>
                  <a:pt x="236" y="353"/>
                  <a:pt x="236" y="353"/>
                </a:cubicBezTo>
                <a:cubicBezTo>
                  <a:pt x="295" y="353"/>
                  <a:pt x="339" y="397"/>
                  <a:pt x="339" y="456"/>
                </a:cubicBezTo>
                <a:cubicBezTo>
                  <a:pt x="339" y="486"/>
                  <a:pt x="339" y="589"/>
                  <a:pt x="339" y="58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4" name="Freeform 163"/>
          <p:cNvSpPr>
            <a:spLocks noChangeArrowheads="1"/>
          </p:cNvSpPr>
          <p:nvPr/>
        </p:nvSpPr>
        <p:spPr bwMode="auto">
          <a:xfrm>
            <a:off x="8445473" y="4974383"/>
            <a:ext cx="333882" cy="381580"/>
          </a:xfrm>
          <a:custGeom>
            <a:avLst/>
            <a:gdLst>
              <a:gd name="T0" fmla="*/ 100694 w 517"/>
              <a:gd name="T1" fmla="*/ 26650 h 590"/>
              <a:gd name="T2" fmla="*/ 100694 w 517"/>
              <a:gd name="T3" fmla="*/ 26650 h 590"/>
              <a:gd name="T4" fmla="*/ 100694 w 517"/>
              <a:gd name="T5" fmla="*/ 26650 h 590"/>
              <a:gd name="T6" fmla="*/ 100694 w 517"/>
              <a:gd name="T7" fmla="*/ 10804 h 590"/>
              <a:gd name="T8" fmla="*/ 126946 w 517"/>
              <a:gd name="T9" fmla="*/ 10804 h 590"/>
              <a:gd name="T10" fmla="*/ 137735 w 517"/>
              <a:gd name="T11" fmla="*/ 5402 h 590"/>
              <a:gd name="T12" fmla="*/ 126946 w 517"/>
              <a:gd name="T13" fmla="*/ 0 h 590"/>
              <a:gd name="T14" fmla="*/ 58259 w 517"/>
              <a:gd name="T15" fmla="*/ 0 h 590"/>
              <a:gd name="T16" fmla="*/ 53224 w 517"/>
              <a:gd name="T17" fmla="*/ 5402 h 590"/>
              <a:gd name="T18" fmla="*/ 58259 w 517"/>
              <a:gd name="T19" fmla="*/ 10804 h 590"/>
              <a:gd name="T20" fmla="*/ 84871 w 517"/>
              <a:gd name="T21" fmla="*/ 10804 h 590"/>
              <a:gd name="T22" fmla="*/ 84871 w 517"/>
              <a:gd name="T23" fmla="*/ 26650 h 590"/>
              <a:gd name="T24" fmla="*/ 84871 w 517"/>
              <a:gd name="T25" fmla="*/ 26650 h 590"/>
              <a:gd name="T26" fmla="*/ 0 w 517"/>
              <a:gd name="T27" fmla="*/ 116682 h 590"/>
              <a:gd name="T28" fmla="*/ 95300 w 517"/>
              <a:gd name="T29" fmla="*/ 212117 h 590"/>
              <a:gd name="T30" fmla="*/ 185564 w 517"/>
              <a:gd name="T31" fmla="*/ 116682 h 590"/>
              <a:gd name="T32" fmla="*/ 100694 w 517"/>
              <a:gd name="T33" fmla="*/ 26650 h 590"/>
              <a:gd name="T34" fmla="*/ 95300 w 517"/>
              <a:gd name="T35" fmla="*/ 196271 h 590"/>
              <a:gd name="T36" fmla="*/ 95300 w 517"/>
              <a:gd name="T37" fmla="*/ 196271 h 590"/>
              <a:gd name="T38" fmla="*/ 15823 w 517"/>
              <a:gd name="T39" fmla="*/ 116682 h 590"/>
              <a:gd name="T40" fmla="*/ 95300 w 517"/>
              <a:gd name="T41" fmla="*/ 42495 h 590"/>
              <a:gd name="T42" fmla="*/ 169381 w 517"/>
              <a:gd name="T43" fmla="*/ 116682 h 590"/>
              <a:gd name="T44" fmla="*/ 95300 w 517"/>
              <a:gd name="T45" fmla="*/ 196271 h 590"/>
              <a:gd name="T46" fmla="*/ 100694 w 517"/>
              <a:gd name="T47" fmla="*/ 100837 h 590"/>
              <a:gd name="T48" fmla="*/ 100694 w 517"/>
              <a:gd name="T49" fmla="*/ 100837 h 590"/>
              <a:gd name="T50" fmla="*/ 100694 w 517"/>
              <a:gd name="T51" fmla="*/ 63743 h 590"/>
              <a:gd name="T52" fmla="*/ 95300 w 517"/>
              <a:gd name="T53" fmla="*/ 52939 h 590"/>
              <a:gd name="T54" fmla="*/ 84871 w 517"/>
              <a:gd name="T55" fmla="*/ 63743 h 590"/>
              <a:gd name="T56" fmla="*/ 84871 w 517"/>
              <a:gd name="T57" fmla="*/ 100837 h 590"/>
              <a:gd name="T58" fmla="*/ 74442 w 517"/>
              <a:gd name="T59" fmla="*/ 116682 h 590"/>
              <a:gd name="T60" fmla="*/ 95300 w 517"/>
              <a:gd name="T61" fmla="*/ 137930 h 590"/>
              <a:gd name="T62" fmla="*/ 116517 w 517"/>
              <a:gd name="T63" fmla="*/ 116682 h 590"/>
              <a:gd name="T64" fmla="*/ 100694 w 517"/>
              <a:gd name="T65" fmla="*/ 100837 h 59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517" h="590">
                <a:moveTo>
                  <a:pt x="280" y="74"/>
                </a:moveTo>
                <a:lnTo>
                  <a:pt x="280" y="74"/>
                </a:lnTo>
                <a:cubicBezTo>
                  <a:pt x="280" y="30"/>
                  <a:pt x="280" y="30"/>
                  <a:pt x="280" y="30"/>
                </a:cubicBezTo>
                <a:cubicBezTo>
                  <a:pt x="353" y="30"/>
                  <a:pt x="353" y="30"/>
                  <a:pt x="353" y="30"/>
                </a:cubicBezTo>
                <a:cubicBezTo>
                  <a:pt x="369" y="30"/>
                  <a:pt x="383" y="30"/>
                  <a:pt x="383" y="15"/>
                </a:cubicBezTo>
                <a:cubicBezTo>
                  <a:pt x="383" y="0"/>
                  <a:pt x="369" y="0"/>
                  <a:pt x="353" y="0"/>
                </a:cubicBezTo>
                <a:cubicBezTo>
                  <a:pt x="162" y="0"/>
                  <a:pt x="162" y="0"/>
                  <a:pt x="162" y="0"/>
                </a:cubicBezTo>
                <a:cubicBezTo>
                  <a:pt x="148" y="0"/>
                  <a:pt x="148" y="0"/>
                  <a:pt x="148" y="15"/>
                </a:cubicBezTo>
                <a:cubicBezTo>
                  <a:pt x="148" y="30"/>
                  <a:pt x="148" y="30"/>
                  <a:pt x="162" y="30"/>
                </a:cubicBezTo>
                <a:cubicBezTo>
                  <a:pt x="236" y="30"/>
                  <a:pt x="236" y="30"/>
                  <a:pt x="236" y="30"/>
                </a:cubicBezTo>
                <a:cubicBezTo>
                  <a:pt x="236" y="74"/>
                  <a:pt x="236" y="74"/>
                  <a:pt x="236" y="74"/>
                </a:cubicBezTo>
                <a:cubicBezTo>
                  <a:pt x="103" y="89"/>
                  <a:pt x="0" y="192"/>
                  <a:pt x="0" y="324"/>
                </a:cubicBezTo>
                <a:cubicBezTo>
                  <a:pt x="0" y="472"/>
                  <a:pt x="118" y="589"/>
                  <a:pt x="265" y="589"/>
                </a:cubicBezTo>
                <a:cubicBezTo>
                  <a:pt x="398" y="589"/>
                  <a:pt x="516" y="472"/>
                  <a:pt x="516" y="324"/>
                </a:cubicBezTo>
                <a:cubicBezTo>
                  <a:pt x="516" y="192"/>
                  <a:pt x="412" y="89"/>
                  <a:pt x="280" y="74"/>
                </a:cubicBezTo>
                <a:close/>
                <a:moveTo>
                  <a:pt x="265" y="545"/>
                </a:moveTo>
                <a:lnTo>
                  <a:pt x="265" y="545"/>
                </a:lnTo>
                <a:cubicBezTo>
                  <a:pt x="148" y="545"/>
                  <a:pt x="44" y="442"/>
                  <a:pt x="44" y="324"/>
                </a:cubicBezTo>
                <a:cubicBezTo>
                  <a:pt x="44" y="206"/>
                  <a:pt x="148" y="118"/>
                  <a:pt x="265" y="118"/>
                </a:cubicBezTo>
                <a:cubicBezTo>
                  <a:pt x="383" y="118"/>
                  <a:pt x="471" y="206"/>
                  <a:pt x="471" y="324"/>
                </a:cubicBezTo>
                <a:cubicBezTo>
                  <a:pt x="471" y="442"/>
                  <a:pt x="383" y="545"/>
                  <a:pt x="265" y="545"/>
                </a:cubicBezTo>
                <a:close/>
                <a:moveTo>
                  <a:pt x="280" y="280"/>
                </a:moveTo>
                <a:lnTo>
                  <a:pt x="280" y="280"/>
                </a:lnTo>
                <a:cubicBezTo>
                  <a:pt x="280" y="177"/>
                  <a:pt x="280" y="177"/>
                  <a:pt x="280" y="177"/>
                </a:cubicBezTo>
                <a:cubicBezTo>
                  <a:pt x="280" y="163"/>
                  <a:pt x="265" y="147"/>
                  <a:pt x="265" y="147"/>
                </a:cubicBezTo>
                <a:cubicBezTo>
                  <a:pt x="251" y="147"/>
                  <a:pt x="236" y="163"/>
                  <a:pt x="236" y="177"/>
                </a:cubicBezTo>
                <a:cubicBezTo>
                  <a:pt x="236" y="280"/>
                  <a:pt x="236" y="280"/>
                  <a:pt x="236" y="280"/>
                </a:cubicBezTo>
                <a:cubicBezTo>
                  <a:pt x="221" y="280"/>
                  <a:pt x="207" y="309"/>
                  <a:pt x="207" y="324"/>
                </a:cubicBezTo>
                <a:cubicBezTo>
                  <a:pt x="207" y="368"/>
                  <a:pt x="221" y="383"/>
                  <a:pt x="265" y="383"/>
                </a:cubicBezTo>
                <a:cubicBezTo>
                  <a:pt x="295" y="383"/>
                  <a:pt x="324" y="368"/>
                  <a:pt x="324" y="324"/>
                </a:cubicBezTo>
                <a:cubicBezTo>
                  <a:pt x="324" y="309"/>
                  <a:pt x="310" y="280"/>
                  <a:pt x="280" y="28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5" name="Freeform 164"/>
          <p:cNvSpPr>
            <a:spLocks noChangeArrowheads="1"/>
          </p:cNvSpPr>
          <p:nvPr/>
        </p:nvSpPr>
        <p:spPr bwMode="auto">
          <a:xfrm>
            <a:off x="7760674" y="4974383"/>
            <a:ext cx="381580" cy="381580"/>
          </a:xfrm>
          <a:custGeom>
            <a:avLst/>
            <a:gdLst>
              <a:gd name="T0" fmla="*/ 84994 w 590"/>
              <a:gd name="T1" fmla="*/ 143332 h 590"/>
              <a:gd name="T2" fmla="*/ 84994 w 590"/>
              <a:gd name="T3" fmla="*/ 143332 h 590"/>
              <a:gd name="T4" fmla="*/ 90396 w 590"/>
              <a:gd name="T5" fmla="*/ 111280 h 590"/>
              <a:gd name="T6" fmla="*/ 79592 w 590"/>
              <a:gd name="T7" fmla="*/ 106239 h 590"/>
              <a:gd name="T8" fmla="*/ 69148 w 590"/>
              <a:gd name="T9" fmla="*/ 169982 h 590"/>
              <a:gd name="T10" fmla="*/ 122089 w 590"/>
              <a:gd name="T11" fmla="*/ 127486 h 590"/>
              <a:gd name="T12" fmla="*/ 106243 w 590"/>
              <a:gd name="T13" fmla="*/ 122084 h 590"/>
              <a:gd name="T14" fmla="*/ 84994 w 590"/>
              <a:gd name="T15" fmla="*/ 143332 h 590"/>
              <a:gd name="T16" fmla="*/ 116687 w 590"/>
              <a:gd name="T17" fmla="*/ 106239 h 590"/>
              <a:gd name="T18" fmla="*/ 116687 w 590"/>
              <a:gd name="T19" fmla="*/ 106239 h 590"/>
              <a:gd name="T20" fmla="*/ 106243 w 590"/>
              <a:gd name="T21" fmla="*/ 95435 h 590"/>
              <a:gd name="T22" fmla="*/ 95438 w 590"/>
              <a:gd name="T23" fmla="*/ 106239 h 590"/>
              <a:gd name="T24" fmla="*/ 106243 w 590"/>
              <a:gd name="T25" fmla="*/ 116682 h 590"/>
              <a:gd name="T26" fmla="*/ 116687 w 590"/>
              <a:gd name="T27" fmla="*/ 106239 h 590"/>
              <a:gd name="T28" fmla="*/ 106243 w 590"/>
              <a:gd name="T29" fmla="*/ 0 h 590"/>
              <a:gd name="T30" fmla="*/ 106243 w 590"/>
              <a:gd name="T31" fmla="*/ 0 h 590"/>
              <a:gd name="T32" fmla="*/ 0 w 590"/>
              <a:gd name="T33" fmla="*/ 106239 h 590"/>
              <a:gd name="T34" fmla="*/ 106243 w 590"/>
              <a:gd name="T35" fmla="*/ 212117 h 590"/>
              <a:gd name="T36" fmla="*/ 212125 w 590"/>
              <a:gd name="T37" fmla="*/ 106239 h 590"/>
              <a:gd name="T38" fmla="*/ 106243 w 590"/>
              <a:gd name="T39" fmla="*/ 0 h 590"/>
              <a:gd name="T40" fmla="*/ 106243 w 590"/>
              <a:gd name="T41" fmla="*/ 196271 h 590"/>
              <a:gd name="T42" fmla="*/ 106243 w 590"/>
              <a:gd name="T43" fmla="*/ 196271 h 590"/>
              <a:gd name="T44" fmla="*/ 16206 w 590"/>
              <a:gd name="T45" fmla="*/ 106239 h 590"/>
              <a:gd name="T46" fmla="*/ 106243 w 590"/>
              <a:gd name="T47" fmla="*/ 10804 h 590"/>
              <a:gd name="T48" fmla="*/ 201681 w 590"/>
              <a:gd name="T49" fmla="*/ 106239 h 590"/>
              <a:gd name="T50" fmla="*/ 106243 w 590"/>
              <a:gd name="T51" fmla="*/ 196271 h 590"/>
              <a:gd name="T52" fmla="*/ 100840 w 590"/>
              <a:gd name="T53" fmla="*/ 95435 h 590"/>
              <a:gd name="T54" fmla="*/ 100840 w 590"/>
              <a:gd name="T55" fmla="*/ 95435 h 590"/>
              <a:gd name="T56" fmla="*/ 127491 w 590"/>
              <a:gd name="T57" fmla="*/ 69145 h 590"/>
              <a:gd name="T58" fmla="*/ 116687 w 590"/>
              <a:gd name="T59" fmla="*/ 106239 h 590"/>
              <a:gd name="T60" fmla="*/ 132893 w 590"/>
              <a:gd name="T61" fmla="*/ 111280 h 590"/>
              <a:gd name="T62" fmla="*/ 137935 w 590"/>
              <a:gd name="T63" fmla="*/ 47897 h 590"/>
              <a:gd name="T64" fmla="*/ 90396 w 590"/>
              <a:gd name="T65" fmla="*/ 84991 h 590"/>
              <a:gd name="T66" fmla="*/ 100840 w 590"/>
              <a:gd name="T67" fmla="*/ 95435 h 59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590" h="590">
                <a:moveTo>
                  <a:pt x="236" y="398"/>
                </a:moveTo>
                <a:lnTo>
                  <a:pt x="236" y="398"/>
                </a:lnTo>
                <a:cubicBezTo>
                  <a:pt x="251" y="309"/>
                  <a:pt x="251" y="309"/>
                  <a:pt x="251" y="309"/>
                </a:cubicBezTo>
                <a:cubicBezTo>
                  <a:pt x="221" y="295"/>
                  <a:pt x="221" y="295"/>
                  <a:pt x="221" y="295"/>
                </a:cubicBezTo>
                <a:cubicBezTo>
                  <a:pt x="192" y="472"/>
                  <a:pt x="192" y="472"/>
                  <a:pt x="192" y="472"/>
                </a:cubicBezTo>
                <a:cubicBezTo>
                  <a:pt x="339" y="354"/>
                  <a:pt x="339" y="354"/>
                  <a:pt x="339" y="354"/>
                </a:cubicBezTo>
                <a:cubicBezTo>
                  <a:pt x="295" y="339"/>
                  <a:pt x="295" y="339"/>
                  <a:pt x="295" y="339"/>
                </a:cubicBezTo>
                <a:lnTo>
                  <a:pt x="236" y="398"/>
                </a:lnTo>
                <a:close/>
                <a:moveTo>
                  <a:pt x="324" y="295"/>
                </a:moveTo>
                <a:lnTo>
                  <a:pt x="324" y="295"/>
                </a:lnTo>
                <a:cubicBezTo>
                  <a:pt x="324" y="280"/>
                  <a:pt x="310" y="265"/>
                  <a:pt x="295" y="265"/>
                </a:cubicBezTo>
                <a:cubicBezTo>
                  <a:pt x="280" y="265"/>
                  <a:pt x="265" y="280"/>
                  <a:pt x="265" y="295"/>
                </a:cubicBezTo>
                <a:cubicBezTo>
                  <a:pt x="265" y="309"/>
                  <a:pt x="280" y="324"/>
                  <a:pt x="295" y="324"/>
                </a:cubicBezTo>
                <a:cubicBezTo>
                  <a:pt x="310" y="324"/>
                  <a:pt x="324" y="309"/>
                  <a:pt x="324" y="295"/>
                </a:cubicBezTo>
                <a:close/>
                <a:moveTo>
                  <a:pt x="295" y="0"/>
                </a:moveTo>
                <a:lnTo>
                  <a:pt x="295" y="0"/>
                </a:lnTo>
                <a:cubicBezTo>
                  <a:pt x="133" y="0"/>
                  <a:pt x="0" y="133"/>
                  <a:pt x="0" y="295"/>
                </a:cubicBezTo>
                <a:cubicBezTo>
                  <a:pt x="0" y="457"/>
                  <a:pt x="133" y="589"/>
                  <a:pt x="295" y="589"/>
                </a:cubicBezTo>
                <a:cubicBezTo>
                  <a:pt x="457" y="589"/>
                  <a:pt x="589" y="457"/>
                  <a:pt x="589" y="295"/>
                </a:cubicBezTo>
                <a:cubicBezTo>
                  <a:pt x="589" y="133"/>
                  <a:pt x="457" y="0"/>
                  <a:pt x="295" y="0"/>
                </a:cubicBezTo>
                <a:close/>
                <a:moveTo>
                  <a:pt x="295" y="545"/>
                </a:moveTo>
                <a:lnTo>
                  <a:pt x="295" y="545"/>
                </a:lnTo>
                <a:cubicBezTo>
                  <a:pt x="162" y="545"/>
                  <a:pt x="45" y="427"/>
                  <a:pt x="45" y="295"/>
                </a:cubicBezTo>
                <a:cubicBezTo>
                  <a:pt x="45" y="147"/>
                  <a:pt x="162" y="30"/>
                  <a:pt x="295" y="30"/>
                </a:cubicBezTo>
                <a:cubicBezTo>
                  <a:pt x="442" y="30"/>
                  <a:pt x="560" y="147"/>
                  <a:pt x="560" y="295"/>
                </a:cubicBezTo>
                <a:cubicBezTo>
                  <a:pt x="560" y="427"/>
                  <a:pt x="442" y="545"/>
                  <a:pt x="295" y="545"/>
                </a:cubicBezTo>
                <a:close/>
                <a:moveTo>
                  <a:pt x="280" y="265"/>
                </a:moveTo>
                <a:lnTo>
                  <a:pt x="280" y="265"/>
                </a:lnTo>
                <a:cubicBezTo>
                  <a:pt x="354" y="192"/>
                  <a:pt x="354" y="192"/>
                  <a:pt x="354" y="192"/>
                </a:cubicBezTo>
                <a:cubicBezTo>
                  <a:pt x="324" y="295"/>
                  <a:pt x="324" y="295"/>
                  <a:pt x="324" y="295"/>
                </a:cubicBezTo>
                <a:cubicBezTo>
                  <a:pt x="369" y="309"/>
                  <a:pt x="369" y="309"/>
                  <a:pt x="369" y="309"/>
                </a:cubicBezTo>
                <a:cubicBezTo>
                  <a:pt x="383" y="133"/>
                  <a:pt x="383" y="133"/>
                  <a:pt x="383" y="133"/>
                </a:cubicBezTo>
                <a:cubicBezTo>
                  <a:pt x="251" y="236"/>
                  <a:pt x="251" y="236"/>
                  <a:pt x="251" y="236"/>
                </a:cubicBezTo>
                <a:lnTo>
                  <a:pt x="280" y="26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6" name="Freeform 165"/>
          <p:cNvSpPr>
            <a:spLocks noChangeArrowheads="1"/>
          </p:cNvSpPr>
          <p:nvPr/>
        </p:nvSpPr>
        <p:spPr bwMode="auto">
          <a:xfrm>
            <a:off x="7094613" y="4953942"/>
            <a:ext cx="398614" cy="410539"/>
          </a:xfrm>
          <a:custGeom>
            <a:avLst/>
            <a:gdLst>
              <a:gd name="T0" fmla="*/ 105427 w 619"/>
              <a:gd name="T1" fmla="*/ 201559 h 634"/>
              <a:gd name="T2" fmla="*/ 105427 w 619"/>
              <a:gd name="T3" fmla="*/ 201559 h 634"/>
              <a:gd name="T4" fmla="*/ 116185 w 619"/>
              <a:gd name="T5" fmla="*/ 201559 h 634"/>
              <a:gd name="T6" fmla="*/ 116185 w 619"/>
              <a:gd name="T7" fmla="*/ 185694 h 634"/>
              <a:gd name="T8" fmla="*/ 105427 w 619"/>
              <a:gd name="T9" fmla="*/ 185694 h 634"/>
              <a:gd name="T10" fmla="*/ 105427 w 619"/>
              <a:gd name="T11" fmla="*/ 201559 h 634"/>
              <a:gd name="T12" fmla="*/ 47334 w 619"/>
              <a:gd name="T13" fmla="*/ 164420 h 634"/>
              <a:gd name="T14" fmla="*/ 47334 w 619"/>
              <a:gd name="T15" fmla="*/ 164420 h 634"/>
              <a:gd name="T16" fmla="*/ 52713 w 619"/>
              <a:gd name="T17" fmla="*/ 175237 h 634"/>
              <a:gd name="T18" fmla="*/ 63471 w 619"/>
              <a:gd name="T19" fmla="*/ 164420 h 634"/>
              <a:gd name="T20" fmla="*/ 52713 w 619"/>
              <a:gd name="T21" fmla="*/ 153964 h 634"/>
              <a:gd name="T22" fmla="*/ 47334 w 619"/>
              <a:gd name="T23" fmla="*/ 164420 h 634"/>
              <a:gd name="T24" fmla="*/ 68492 w 619"/>
              <a:gd name="T25" fmla="*/ 58412 h 634"/>
              <a:gd name="T26" fmla="*/ 68492 w 619"/>
              <a:gd name="T27" fmla="*/ 58412 h 634"/>
              <a:gd name="T28" fmla="*/ 58092 w 619"/>
              <a:gd name="T29" fmla="*/ 53004 h 634"/>
              <a:gd name="T30" fmla="*/ 47334 w 619"/>
              <a:gd name="T31" fmla="*/ 58412 h 634"/>
              <a:gd name="T32" fmla="*/ 58092 w 619"/>
              <a:gd name="T33" fmla="*/ 69230 h 634"/>
              <a:gd name="T34" fmla="*/ 68492 w 619"/>
              <a:gd name="T35" fmla="*/ 58412 h 634"/>
              <a:gd name="T36" fmla="*/ 110806 w 619"/>
              <a:gd name="T37" fmla="*/ 31730 h 634"/>
              <a:gd name="T38" fmla="*/ 110806 w 619"/>
              <a:gd name="T39" fmla="*/ 31730 h 634"/>
              <a:gd name="T40" fmla="*/ 105427 w 619"/>
              <a:gd name="T41" fmla="*/ 37139 h 634"/>
              <a:gd name="T42" fmla="*/ 105427 w 619"/>
              <a:gd name="T43" fmla="*/ 106008 h 634"/>
              <a:gd name="T44" fmla="*/ 47334 w 619"/>
              <a:gd name="T45" fmla="*/ 106008 h 634"/>
              <a:gd name="T46" fmla="*/ 42314 w 619"/>
              <a:gd name="T47" fmla="*/ 116825 h 634"/>
              <a:gd name="T48" fmla="*/ 47334 w 619"/>
              <a:gd name="T49" fmla="*/ 121873 h 634"/>
              <a:gd name="T50" fmla="*/ 110806 w 619"/>
              <a:gd name="T51" fmla="*/ 121873 h 634"/>
              <a:gd name="T52" fmla="*/ 116185 w 619"/>
              <a:gd name="T53" fmla="*/ 116825 h 634"/>
              <a:gd name="T54" fmla="*/ 116185 w 619"/>
              <a:gd name="T55" fmla="*/ 37139 h 634"/>
              <a:gd name="T56" fmla="*/ 110806 w 619"/>
              <a:gd name="T57" fmla="*/ 31730 h 634"/>
              <a:gd name="T58" fmla="*/ 153120 w 619"/>
              <a:gd name="T59" fmla="*/ 164420 h 634"/>
              <a:gd name="T60" fmla="*/ 153120 w 619"/>
              <a:gd name="T61" fmla="*/ 164420 h 634"/>
              <a:gd name="T62" fmla="*/ 163519 w 619"/>
              <a:gd name="T63" fmla="*/ 175237 h 634"/>
              <a:gd name="T64" fmla="*/ 168898 w 619"/>
              <a:gd name="T65" fmla="*/ 164420 h 634"/>
              <a:gd name="T66" fmla="*/ 163519 w 619"/>
              <a:gd name="T67" fmla="*/ 153964 h 634"/>
              <a:gd name="T68" fmla="*/ 153120 w 619"/>
              <a:gd name="T69" fmla="*/ 164420 h 634"/>
              <a:gd name="T70" fmla="*/ 153120 w 619"/>
              <a:gd name="T71" fmla="*/ 58412 h 634"/>
              <a:gd name="T72" fmla="*/ 153120 w 619"/>
              <a:gd name="T73" fmla="*/ 58412 h 634"/>
              <a:gd name="T74" fmla="*/ 163519 w 619"/>
              <a:gd name="T75" fmla="*/ 69230 h 634"/>
              <a:gd name="T76" fmla="*/ 174277 w 619"/>
              <a:gd name="T77" fmla="*/ 58412 h 634"/>
              <a:gd name="T78" fmla="*/ 163519 w 619"/>
              <a:gd name="T79" fmla="*/ 53004 h 634"/>
              <a:gd name="T80" fmla="*/ 153120 w 619"/>
              <a:gd name="T81" fmla="*/ 58412 h 634"/>
              <a:gd name="T82" fmla="*/ 110806 w 619"/>
              <a:gd name="T83" fmla="*/ 0 h 634"/>
              <a:gd name="T84" fmla="*/ 110806 w 619"/>
              <a:gd name="T85" fmla="*/ 0 h 634"/>
              <a:gd name="T86" fmla="*/ 0 w 619"/>
              <a:gd name="T87" fmla="*/ 116825 h 634"/>
              <a:gd name="T88" fmla="*/ 110806 w 619"/>
              <a:gd name="T89" fmla="*/ 228241 h 634"/>
              <a:gd name="T90" fmla="*/ 221611 w 619"/>
              <a:gd name="T91" fmla="*/ 116825 h 634"/>
              <a:gd name="T92" fmla="*/ 110806 w 619"/>
              <a:gd name="T93" fmla="*/ 0 h 634"/>
              <a:gd name="T94" fmla="*/ 110806 w 619"/>
              <a:gd name="T95" fmla="*/ 212376 h 634"/>
              <a:gd name="T96" fmla="*/ 110806 w 619"/>
              <a:gd name="T97" fmla="*/ 212376 h 634"/>
              <a:gd name="T98" fmla="*/ 10399 w 619"/>
              <a:gd name="T99" fmla="*/ 116825 h 634"/>
              <a:gd name="T100" fmla="*/ 110806 w 619"/>
              <a:gd name="T101" fmla="*/ 15865 h 634"/>
              <a:gd name="T102" fmla="*/ 211212 w 619"/>
              <a:gd name="T103" fmla="*/ 116825 h 634"/>
              <a:gd name="T104" fmla="*/ 110806 w 619"/>
              <a:gd name="T105" fmla="*/ 212376 h 634"/>
              <a:gd name="T106" fmla="*/ 179297 w 619"/>
              <a:gd name="T107" fmla="*/ 106008 h 634"/>
              <a:gd name="T108" fmla="*/ 179297 w 619"/>
              <a:gd name="T109" fmla="*/ 106008 h 634"/>
              <a:gd name="T110" fmla="*/ 179297 w 619"/>
              <a:gd name="T111" fmla="*/ 121873 h 634"/>
              <a:gd name="T112" fmla="*/ 195434 w 619"/>
              <a:gd name="T113" fmla="*/ 121873 h 634"/>
              <a:gd name="T114" fmla="*/ 195434 w 619"/>
              <a:gd name="T115" fmla="*/ 106008 h 634"/>
              <a:gd name="T116" fmla="*/ 179297 w 619"/>
              <a:gd name="T117" fmla="*/ 106008 h 634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619" h="634">
                <a:moveTo>
                  <a:pt x="294" y="559"/>
                </a:moveTo>
                <a:lnTo>
                  <a:pt x="294" y="559"/>
                </a:lnTo>
                <a:cubicBezTo>
                  <a:pt x="324" y="559"/>
                  <a:pt x="324" y="559"/>
                  <a:pt x="324" y="559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294" y="515"/>
                  <a:pt x="294" y="515"/>
                  <a:pt x="294" y="515"/>
                </a:cubicBezTo>
                <a:lnTo>
                  <a:pt x="294" y="559"/>
                </a:lnTo>
                <a:close/>
                <a:moveTo>
                  <a:pt x="132" y="456"/>
                </a:moveTo>
                <a:lnTo>
                  <a:pt x="132" y="456"/>
                </a:lnTo>
                <a:cubicBezTo>
                  <a:pt x="147" y="486"/>
                  <a:pt x="147" y="486"/>
                  <a:pt x="147" y="486"/>
                </a:cubicBezTo>
                <a:cubicBezTo>
                  <a:pt x="177" y="456"/>
                  <a:pt x="177" y="456"/>
                  <a:pt x="177" y="456"/>
                </a:cubicBezTo>
                <a:cubicBezTo>
                  <a:pt x="147" y="427"/>
                  <a:pt x="147" y="427"/>
                  <a:pt x="147" y="427"/>
                </a:cubicBezTo>
                <a:lnTo>
                  <a:pt x="132" y="456"/>
                </a:lnTo>
                <a:close/>
                <a:moveTo>
                  <a:pt x="191" y="162"/>
                </a:moveTo>
                <a:lnTo>
                  <a:pt x="191" y="162"/>
                </a:lnTo>
                <a:cubicBezTo>
                  <a:pt x="162" y="147"/>
                  <a:pt x="162" y="147"/>
                  <a:pt x="162" y="147"/>
                </a:cubicBezTo>
                <a:cubicBezTo>
                  <a:pt x="132" y="162"/>
                  <a:pt x="132" y="162"/>
                  <a:pt x="132" y="162"/>
                </a:cubicBezTo>
                <a:cubicBezTo>
                  <a:pt x="162" y="192"/>
                  <a:pt x="162" y="192"/>
                  <a:pt x="162" y="192"/>
                </a:cubicBezTo>
                <a:lnTo>
                  <a:pt x="191" y="162"/>
                </a:lnTo>
                <a:close/>
                <a:moveTo>
                  <a:pt x="309" y="88"/>
                </a:moveTo>
                <a:lnTo>
                  <a:pt x="309" y="88"/>
                </a:lnTo>
                <a:cubicBezTo>
                  <a:pt x="294" y="88"/>
                  <a:pt x="294" y="88"/>
                  <a:pt x="294" y="103"/>
                </a:cubicBezTo>
                <a:cubicBezTo>
                  <a:pt x="294" y="294"/>
                  <a:pt x="294" y="294"/>
                  <a:pt x="294" y="294"/>
                </a:cubicBezTo>
                <a:cubicBezTo>
                  <a:pt x="132" y="294"/>
                  <a:pt x="132" y="294"/>
                  <a:pt x="132" y="294"/>
                </a:cubicBezTo>
                <a:cubicBezTo>
                  <a:pt x="118" y="294"/>
                  <a:pt x="118" y="309"/>
                  <a:pt x="118" y="324"/>
                </a:cubicBezTo>
                <a:cubicBezTo>
                  <a:pt x="118" y="324"/>
                  <a:pt x="118" y="338"/>
                  <a:pt x="132" y="338"/>
                </a:cubicBezTo>
                <a:cubicBezTo>
                  <a:pt x="309" y="338"/>
                  <a:pt x="309" y="338"/>
                  <a:pt x="309" y="338"/>
                </a:cubicBezTo>
                <a:cubicBezTo>
                  <a:pt x="324" y="338"/>
                  <a:pt x="324" y="324"/>
                  <a:pt x="324" y="324"/>
                </a:cubicBezTo>
                <a:cubicBezTo>
                  <a:pt x="324" y="103"/>
                  <a:pt x="324" y="103"/>
                  <a:pt x="324" y="103"/>
                </a:cubicBezTo>
                <a:cubicBezTo>
                  <a:pt x="324" y="88"/>
                  <a:pt x="324" y="88"/>
                  <a:pt x="309" y="88"/>
                </a:cubicBezTo>
                <a:close/>
                <a:moveTo>
                  <a:pt x="427" y="456"/>
                </a:moveTo>
                <a:lnTo>
                  <a:pt x="427" y="456"/>
                </a:lnTo>
                <a:cubicBezTo>
                  <a:pt x="456" y="486"/>
                  <a:pt x="456" y="486"/>
                  <a:pt x="456" y="486"/>
                </a:cubicBezTo>
                <a:cubicBezTo>
                  <a:pt x="471" y="456"/>
                  <a:pt x="471" y="456"/>
                  <a:pt x="471" y="456"/>
                </a:cubicBezTo>
                <a:cubicBezTo>
                  <a:pt x="456" y="427"/>
                  <a:pt x="456" y="427"/>
                  <a:pt x="456" y="427"/>
                </a:cubicBezTo>
                <a:lnTo>
                  <a:pt x="427" y="456"/>
                </a:lnTo>
                <a:close/>
                <a:moveTo>
                  <a:pt x="427" y="162"/>
                </a:moveTo>
                <a:lnTo>
                  <a:pt x="427" y="162"/>
                </a:lnTo>
                <a:cubicBezTo>
                  <a:pt x="456" y="192"/>
                  <a:pt x="456" y="192"/>
                  <a:pt x="456" y="192"/>
                </a:cubicBezTo>
                <a:cubicBezTo>
                  <a:pt x="486" y="162"/>
                  <a:pt x="486" y="162"/>
                  <a:pt x="486" y="162"/>
                </a:cubicBezTo>
                <a:cubicBezTo>
                  <a:pt x="456" y="147"/>
                  <a:pt x="456" y="147"/>
                  <a:pt x="456" y="147"/>
                </a:cubicBezTo>
                <a:lnTo>
                  <a:pt x="427" y="162"/>
                </a:lnTo>
                <a:close/>
                <a:moveTo>
                  <a:pt x="309" y="0"/>
                </a:moveTo>
                <a:lnTo>
                  <a:pt x="309" y="0"/>
                </a:lnTo>
                <a:cubicBezTo>
                  <a:pt x="132" y="0"/>
                  <a:pt x="0" y="147"/>
                  <a:pt x="0" y="324"/>
                </a:cubicBezTo>
                <a:cubicBezTo>
                  <a:pt x="0" y="486"/>
                  <a:pt x="132" y="633"/>
                  <a:pt x="309" y="633"/>
                </a:cubicBezTo>
                <a:cubicBezTo>
                  <a:pt x="486" y="633"/>
                  <a:pt x="618" y="486"/>
                  <a:pt x="618" y="324"/>
                </a:cubicBezTo>
                <a:cubicBezTo>
                  <a:pt x="618" y="147"/>
                  <a:pt x="486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29" y="471"/>
                  <a:pt x="29" y="324"/>
                </a:cubicBezTo>
                <a:cubicBezTo>
                  <a:pt x="29" y="162"/>
                  <a:pt x="162" y="44"/>
                  <a:pt x="309" y="44"/>
                </a:cubicBezTo>
                <a:cubicBezTo>
                  <a:pt x="456" y="44"/>
                  <a:pt x="589" y="162"/>
                  <a:pt x="589" y="324"/>
                </a:cubicBezTo>
                <a:cubicBezTo>
                  <a:pt x="589" y="471"/>
                  <a:pt x="456" y="589"/>
                  <a:pt x="309" y="589"/>
                </a:cubicBezTo>
                <a:close/>
                <a:moveTo>
                  <a:pt x="500" y="294"/>
                </a:moveTo>
                <a:lnTo>
                  <a:pt x="500" y="294"/>
                </a:lnTo>
                <a:cubicBezTo>
                  <a:pt x="500" y="338"/>
                  <a:pt x="500" y="338"/>
                  <a:pt x="500" y="338"/>
                </a:cubicBezTo>
                <a:cubicBezTo>
                  <a:pt x="545" y="338"/>
                  <a:pt x="545" y="338"/>
                  <a:pt x="545" y="338"/>
                </a:cubicBezTo>
                <a:cubicBezTo>
                  <a:pt x="545" y="294"/>
                  <a:pt x="545" y="294"/>
                  <a:pt x="545" y="294"/>
                </a:cubicBezTo>
                <a:lnTo>
                  <a:pt x="500" y="29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7" name="Freeform 166"/>
          <p:cNvSpPr>
            <a:spLocks noChangeArrowheads="1"/>
          </p:cNvSpPr>
          <p:nvPr/>
        </p:nvSpPr>
        <p:spPr bwMode="auto">
          <a:xfrm>
            <a:off x="6426849" y="4953942"/>
            <a:ext cx="410540" cy="410539"/>
          </a:xfrm>
          <a:custGeom>
            <a:avLst/>
            <a:gdLst>
              <a:gd name="T0" fmla="*/ 16226 w 634"/>
              <a:gd name="T1" fmla="*/ 37139 h 634"/>
              <a:gd name="T2" fmla="*/ 16226 w 634"/>
              <a:gd name="T3" fmla="*/ 37139 h 634"/>
              <a:gd name="T4" fmla="*/ 37140 w 634"/>
              <a:gd name="T5" fmla="*/ 15865 h 634"/>
              <a:gd name="T6" fmla="*/ 53367 w 634"/>
              <a:gd name="T7" fmla="*/ 15865 h 634"/>
              <a:gd name="T8" fmla="*/ 53367 w 634"/>
              <a:gd name="T9" fmla="*/ 0 h 634"/>
              <a:gd name="T10" fmla="*/ 37140 w 634"/>
              <a:gd name="T11" fmla="*/ 0 h 634"/>
              <a:gd name="T12" fmla="*/ 0 w 634"/>
              <a:gd name="T13" fmla="*/ 37139 h 634"/>
              <a:gd name="T14" fmla="*/ 0 w 634"/>
              <a:gd name="T15" fmla="*/ 53004 h 634"/>
              <a:gd name="T16" fmla="*/ 16226 w 634"/>
              <a:gd name="T17" fmla="*/ 53004 h 634"/>
              <a:gd name="T18" fmla="*/ 16226 w 634"/>
              <a:gd name="T19" fmla="*/ 37139 h 634"/>
              <a:gd name="T20" fmla="*/ 164787 w 634"/>
              <a:gd name="T21" fmla="*/ 106008 h 634"/>
              <a:gd name="T22" fmla="*/ 164787 w 634"/>
              <a:gd name="T23" fmla="*/ 106008 h 634"/>
              <a:gd name="T24" fmla="*/ 122238 w 634"/>
              <a:gd name="T25" fmla="*/ 106008 h 634"/>
              <a:gd name="T26" fmla="*/ 122238 w 634"/>
              <a:gd name="T27" fmla="*/ 58412 h 634"/>
              <a:gd name="T28" fmla="*/ 116830 w 634"/>
              <a:gd name="T29" fmla="*/ 53004 h 634"/>
              <a:gd name="T30" fmla="*/ 106373 w 634"/>
              <a:gd name="T31" fmla="*/ 58412 h 634"/>
              <a:gd name="T32" fmla="*/ 106373 w 634"/>
              <a:gd name="T33" fmla="*/ 116825 h 634"/>
              <a:gd name="T34" fmla="*/ 116830 w 634"/>
              <a:gd name="T35" fmla="*/ 121873 h 634"/>
              <a:gd name="T36" fmla="*/ 164787 w 634"/>
              <a:gd name="T37" fmla="*/ 121873 h 634"/>
              <a:gd name="T38" fmla="*/ 169836 w 634"/>
              <a:gd name="T39" fmla="*/ 116825 h 634"/>
              <a:gd name="T40" fmla="*/ 164787 w 634"/>
              <a:gd name="T41" fmla="*/ 106008 h 634"/>
              <a:gd name="T42" fmla="*/ 212385 w 634"/>
              <a:gd name="T43" fmla="*/ 116825 h 634"/>
              <a:gd name="T44" fmla="*/ 212385 w 634"/>
              <a:gd name="T45" fmla="*/ 116825 h 634"/>
              <a:gd name="T46" fmla="*/ 116830 w 634"/>
              <a:gd name="T47" fmla="*/ 15865 h 634"/>
              <a:gd name="T48" fmla="*/ 16226 w 634"/>
              <a:gd name="T49" fmla="*/ 116825 h 634"/>
              <a:gd name="T50" fmla="*/ 69232 w 634"/>
              <a:gd name="T51" fmla="*/ 201559 h 634"/>
              <a:gd name="T52" fmla="*/ 42549 w 634"/>
              <a:gd name="T53" fmla="*/ 228241 h 634"/>
              <a:gd name="T54" fmla="*/ 63824 w 634"/>
              <a:gd name="T55" fmla="*/ 228241 h 634"/>
              <a:gd name="T56" fmla="*/ 85098 w 634"/>
              <a:gd name="T57" fmla="*/ 206968 h 634"/>
              <a:gd name="T58" fmla="*/ 116830 w 634"/>
              <a:gd name="T59" fmla="*/ 212376 h 634"/>
              <a:gd name="T60" fmla="*/ 143513 w 634"/>
              <a:gd name="T61" fmla="*/ 206968 h 634"/>
              <a:gd name="T62" fmla="*/ 164787 w 634"/>
              <a:gd name="T63" fmla="*/ 228241 h 634"/>
              <a:gd name="T64" fmla="*/ 186062 w 634"/>
              <a:gd name="T65" fmla="*/ 228241 h 634"/>
              <a:gd name="T66" fmla="*/ 164787 w 634"/>
              <a:gd name="T67" fmla="*/ 201559 h 634"/>
              <a:gd name="T68" fmla="*/ 212385 w 634"/>
              <a:gd name="T69" fmla="*/ 116825 h 634"/>
              <a:gd name="T70" fmla="*/ 116830 w 634"/>
              <a:gd name="T71" fmla="*/ 201559 h 634"/>
              <a:gd name="T72" fmla="*/ 116830 w 634"/>
              <a:gd name="T73" fmla="*/ 201559 h 634"/>
              <a:gd name="T74" fmla="*/ 32092 w 634"/>
              <a:gd name="T75" fmla="*/ 116825 h 634"/>
              <a:gd name="T76" fmla="*/ 116830 w 634"/>
              <a:gd name="T77" fmla="*/ 31730 h 634"/>
              <a:gd name="T78" fmla="*/ 201928 w 634"/>
              <a:gd name="T79" fmla="*/ 116825 h 634"/>
              <a:gd name="T80" fmla="*/ 116830 w 634"/>
              <a:gd name="T81" fmla="*/ 201559 h 634"/>
              <a:gd name="T82" fmla="*/ 191110 w 634"/>
              <a:gd name="T83" fmla="*/ 0 h 634"/>
              <a:gd name="T84" fmla="*/ 191110 w 634"/>
              <a:gd name="T85" fmla="*/ 0 h 634"/>
              <a:gd name="T86" fmla="*/ 180653 w 634"/>
              <a:gd name="T87" fmla="*/ 0 h 634"/>
              <a:gd name="T88" fmla="*/ 180653 w 634"/>
              <a:gd name="T89" fmla="*/ 15865 h 634"/>
              <a:gd name="T90" fmla="*/ 191110 w 634"/>
              <a:gd name="T91" fmla="*/ 15865 h 634"/>
              <a:gd name="T92" fmla="*/ 212385 w 634"/>
              <a:gd name="T93" fmla="*/ 37139 h 634"/>
              <a:gd name="T94" fmla="*/ 212385 w 634"/>
              <a:gd name="T95" fmla="*/ 53004 h 634"/>
              <a:gd name="T96" fmla="*/ 228250 w 634"/>
              <a:gd name="T97" fmla="*/ 53004 h 634"/>
              <a:gd name="T98" fmla="*/ 228250 w 634"/>
              <a:gd name="T99" fmla="*/ 37139 h 634"/>
              <a:gd name="T100" fmla="*/ 191110 w 634"/>
              <a:gd name="T101" fmla="*/ 0 h 634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634" h="634">
                <a:moveTo>
                  <a:pt x="45" y="103"/>
                </a:moveTo>
                <a:lnTo>
                  <a:pt x="45" y="103"/>
                </a:lnTo>
                <a:cubicBezTo>
                  <a:pt x="45" y="74"/>
                  <a:pt x="74" y="44"/>
                  <a:pt x="103" y="44"/>
                </a:cubicBezTo>
                <a:cubicBezTo>
                  <a:pt x="148" y="44"/>
                  <a:pt x="148" y="44"/>
                  <a:pt x="148" y="44"/>
                </a:cubicBezTo>
                <a:cubicBezTo>
                  <a:pt x="148" y="0"/>
                  <a:pt x="148" y="0"/>
                  <a:pt x="148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45" y="0"/>
                  <a:pt x="0" y="44"/>
                  <a:pt x="0" y="103"/>
                </a:cubicBezTo>
                <a:cubicBezTo>
                  <a:pt x="0" y="147"/>
                  <a:pt x="0" y="147"/>
                  <a:pt x="0" y="147"/>
                </a:cubicBezTo>
                <a:cubicBezTo>
                  <a:pt x="30" y="147"/>
                  <a:pt x="45" y="147"/>
                  <a:pt x="45" y="147"/>
                </a:cubicBezTo>
                <a:lnTo>
                  <a:pt x="45" y="103"/>
                </a:lnTo>
                <a:close/>
                <a:moveTo>
                  <a:pt x="457" y="294"/>
                </a:moveTo>
                <a:lnTo>
                  <a:pt x="457" y="294"/>
                </a:lnTo>
                <a:cubicBezTo>
                  <a:pt x="339" y="294"/>
                  <a:pt x="339" y="294"/>
                  <a:pt x="339" y="294"/>
                </a:cubicBezTo>
                <a:cubicBezTo>
                  <a:pt x="339" y="162"/>
                  <a:pt x="339" y="162"/>
                  <a:pt x="339" y="162"/>
                </a:cubicBezTo>
                <a:cubicBezTo>
                  <a:pt x="339" y="147"/>
                  <a:pt x="324" y="147"/>
                  <a:pt x="324" y="147"/>
                </a:cubicBezTo>
                <a:cubicBezTo>
                  <a:pt x="310" y="147"/>
                  <a:pt x="295" y="147"/>
                  <a:pt x="295" y="162"/>
                </a:cubicBezTo>
                <a:cubicBezTo>
                  <a:pt x="295" y="324"/>
                  <a:pt x="295" y="324"/>
                  <a:pt x="295" y="324"/>
                </a:cubicBezTo>
                <a:cubicBezTo>
                  <a:pt x="295" y="324"/>
                  <a:pt x="310" y="338"/>
                  <a:pt x="324" y="338"/>
                </a:cubicBezTo>
                <a:cubicBezTo>
                  <a:pt x="457" y="338"/>
                  <a:pt x="457" y="338"/>
                  <a:pt x="457" y="338"/>
                </a:cubicBezTo>
                <a:cubicBezTo>
                  <a:pt x="471" y="338"/>
                  <a:pt x="471" y="324"/>
                  <a:pt x="471" y="324"/>
                </a:cubicBezTo>
                <a:cubicBezTo>
                  <a:pt x="471" y="309"/>
                  <a:pt x="471" y="294"/>
                  <a:pt x="457" y="294"/>
                </a:cubicBezTo>
                <a:close/>
                <a:moveTo>
                  <a:pt x="589" y="324"/>
                </a:moveTo>
                <a:lnTo>
                  <a:pt x="589" y="324"/>
                </a:lnTo>
                <a:cubicBezTo>
                  <a:pt x="589" y="162"/>
                  <a:pt x="471" y="44"/>
                  <a:pt x="324" y="44"/>
                </a:cubicBezTo>
                <a:cubicBezTo>
                  <a:pt x="162" y="44"/>
                  <a:pt x="45" y="162"/>
                  <a:pt x="45" y="324"/>
                </a:cubicBezTo>
                <a:cubicBezTo>
                  <a:pt x="45" y="427"/>
                  <a:pt x="103" y="515"/>
                  <a:pt x="192" y="559"/>
                </a:cubicBezTo>
                <a:cubicBezTo>
                  <a:pt x="118" y="633"/>
                  <a:pt x="118" y="633"/>
                  <a:pt x="118" y="633"/>
                </a:cubicBezTo>
                <a:cubicBezTo>
                  <a:pt x="177" y="633"/>
                  <a:pt x="177" y="633"/>
                  <a:pt x="177" y="633"/>
                </a:cubicBezTo>
                <a:cubicBezTo>
                  <a:pt x="236" y="574"/>
                  <a:pt x="236" y="574"/>
                  <a:pt x="236" y="574"/>
                </a:cubicBezTo>
                <a:cubicBezTo>
                  <a:pt x="265" y="589"/>
                  <a:pt x="295" y="589"/>
                  <a:pt x="324" y="589"/>
                </a:cubicBezTo>
                <a:cubicBezTo>
                  <a:pt x="354" y="589"/>
                  <a:pt x="383" y="589"/>
                  <a:pt x="398" y="574"/>
                </a:cubicBezTo>
                <a:cubicBezTo>
                  <a:pt x="457" y="633"/>
                  <a:pt x="457" y="633"/>
                  <a:pt x="457" y="633"/>
                </a:cubicBezTo>
                <a:cubicBezTo>
                  <a:pt x="516" y="633"/>
                  <a:pt x="516" y="633"/>
                  <a:pt x="516" y="633"/>
                </a:cubicBezTo>
                <a:cubicBezTo>
                  <a:pt x="457" y="559"/>
                  <a:pt x="457" y="559"/>
                  <a:pt x="457" y="559"/>
                </a:cubicBezTo>
                <a:cubicBezTo>
                  <a:pt x="530" y="515"/>
                  <a:pt x="589" y="427"/>
                  <a:pt x="589" y="324"/>
                </a:cubicBezTo>
                <a:close/>
                <a:moveTo>
                  <a:pt x="324" y="559"/>
                </a:moveTo>
                <a:lnTo>
                  <a:pt x="324" y="559"/>
                </a:lnTo>
                <a:cubicBezTo>
                  <a:pt x="192" y="559"/>
                  <a:pt x="89" y="456"/>
                  <a:pt x="89" y="324"/>
                </a:cubicBezTo>
                <a:cubicBezTo>
                  <a:pt x="89" y="192"/>
                  <a:pt x="192" y="88"/>
                  <a:pt x="324" y="88"/>
                </a:cubicBezTo>
                <a:cubicBezTo>
                  <a:pt x="457" y="88"/>
                  <a:pt x="560" y="192"/>
                  <a:pt x="560" y="324"/>
                </a:cubicBezTo>
                <a:cubicBezTo>
                  <a:pt x="560" y="456"/>
                  <a:pt x="457" y="559"/>
                  <a:pt x="324" y="559"/>
                </a:cubicBezTo>
                <a:close/>
                <a:moveTo>
                  <a:pt x="530" y="0"/>
                </a:moveTo>
                <a:lnTo>
                  <a:pt x="530" y="0"/>
                </a:lnTo>
                <a:cubicBezTo>
                  <a:pt x="501" y="0"/>
                  <a:pt x="501" y="0"/>
                  <a:pt x="501" y="0"/>
                </a:cubicBezTo>
                <a:cubicBezTo>
                  <a:pt x="501" y="44"/>
                  <a:pt x="501" y="44"/>
                  <a:pt x="501" y="44"/>
                </a:cubicBezTo>
                <a:cubicBezTo>
                  <a:pt x="530" y="44"/>
                  <a:pt x="530" y="44"/>
                  <a:pt x="530" y="44"/>
                </a:cubicBezTo>
                <a:cubicBezTo>
                  <a:pt x="575" y="44"/>
                  <a:pt x="589" y="74"/>
                  <a:pt x="589" y="103"/>
                </a:cubicBezTo>
                <a:cubicBezTo>
                  <a:pt x="589" y="147"/>
                  <a:pt x="589" y="147"/>
                  <a:pt x="589" y="147"/>
                </a:cubicBezTo>
                <a:cubicBezTo>
                  <a:pt x="604" y="147"/>
                  <a:pt x="604" y="147"/>
                  <a:pt x="633" y="147"/>
                </a:cubicBezTo>
                <a:cubicBezTo>
                  <a:pt x="633" y="103"/>
                  <a:pt x="633" y="103"/>
                  <a:pt x="633" y="103"/>
                </a:cubicBezTo>
                <a:cubicBezTo>
                  <a:pt x="633" y="44"/>
                  <a:pt x="589" y="0"/>
                  <a:pt x="53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8" name="Freeform 167"/>
          <p:cNvSpPr>
            <a:spLocks noChangeArrowheads="1"/>
          </p:cNvSpPr>
          <p:nvPr/>
        </p:nvSpPr>
        <p:spPr bwMode="auto">
          <a:xfrm>
            <a:off x="5779528" y="4953942"/>
            <a:ext cx="381580" cy="410539"/>
          </a:xfrm>
          <a:custGeom>
            <a:avLst/>
            <a:gdLst>
              <a:gd name="T0" fmla="*/ 169628 w 590"/>
              <a:gd name="T1" fmla="*/ 201559 h 634"/>
              <a:gd name="T2" fmla="*/ 169628 w 590"/>
              <a:gd name="T3" fmla="*/ 159372 h 634"/>
              <a:gd name="T4" fmla="*/ 143337 w 590"/>
              <a:gd name="T5" fmla="*/ 185694 h 634"/>
              <a:gd name="T6" fmla="*/ 159184 w 590"/>
              <a:gd name="T7" fmla="*/ 169829 h 634"/>
              <a:gd name="T8" fmla="*/ 159184 w 590"/>
              <a:gd name="T9" fmla="*/ 185694 h 634"/>
              <a:gd name="T10" fmla="*/ 159184 w 590"/>
              <a:gd name="T11" fmla="*/ 143147 h 634"/>
              <a:gd name="T12" fmla="*/ 185834 w 590"/>
              <a:gd name="T13" fmla="*/ 116825 h 634"/>
              <a:gd name="T14" fmla="*/ 143337 w 590"/>
              <a:gd name="T15" fmla="*/ 116825 h 634"/>
              <a:gd name="T16" fmla="*/ 159184 w 590"/>
              <a:gd name="T17" fmla="*/ 116825 h 634"/>
              <a:gd name="T18" fmla="*/ 169628 w 590"/>
              <a:gd name="T19" fmla="*/ 127282 h 634"/>
              <a:gd name="T20" fmla="*/ 185834 w 590"/>
              <a:gd name="T21" fmla="*/ 15865 h 634"/>
              <a:gd name="T22" fmla="*/ 159184 w 590"/>
              <a:gd name="T23" fmla="*/ 10457 h 634"/>
              <a:gd name="T24" fmla="*/ 143337 w 590"/>
              <a:gd name="T25" fmla="*/ 15865 h 634"/>
              <a:gd name="T26" fmla="*/ 63746 w 590"/>
              <a:gd name="T27" fmla="*/ 0 h 634"/>
              <a:gd name="T28" fmla="*/ 32053 w 590"/>
              <a:gd name="T29" fmla="*/ 15865 h 634"/>
              <a:gd name="T30" fmla="*/ 32053 w 590"/>
              <a:gd name="T31" fmla="*/ 228241 h 634"/>
              <a:gd name="T32" fmla="*/ 212125 w 590"/>
              <a:gd name="T33" fmla="*/ 42547 h 634"/>
              <a:gd name="T34" fmla="*/ 201681 w 590"/>
              <a:gd name="T35" fmla="*/ 201559 h 634"/>
              <a:gd name="T36" fmla="*/ 15846 w 590"/>
              <a:gd name="T37" fmla="*/ 201559 h 634"/>
              <a:gd name="T38" fmla="*/ 201681 w 590"/>
              <a:gd name="T39" fmla="*/ 201559 h 634"/>
              <a:gd name="T40" fmla="*/ 15846 w 590"/>
              <a:gd name="T41" fmla="*/ 58412 h 634"/>
              <a:gd name="T42" fmla="*/ 58343 w 590"/>
              <a:gd name="T43" fmla="*/ 31730 h 634"/>
              <a:gd name="T44" fmla="*/ 74550 w 590"/>
              <a:gd name="T45" fmla="*/ 37139 h 634"/>
              <a:gd name="T46" fmla="*/ 143337 w 590"/>
              <a:gd name="T47" fmla="*/ 37139 h 634"/>
              <a:gd name="T48" fmla="*/ 159184 w 590"/>
              <a:gd name="T49" fmla="*/ 31730 h 634"/>
              <a:gd name="T50" fmla="*/ 201681 w 590"/>
              <a:gd name="T51" fmla="*/ 58412 h 634"/>
              <a:gd name="T52" fmla="*/ 58343 w 590"/>
              <a:gd name="T53" fmla="*/ 143147 h 634"/>
              <a:gd name="T54" fmla="*/ 58343 w 590"/>
              <a:gd name="T55" fmla="*/ 100960 h 634"/>
              <a:gd name="T56" fmla="*/ 32053 w 590"/>
              <a:gd name="T57" fmla="*/ 127282 h 634"/>
              <a:gd name="T58" fmla="*/ 42497 w 590"/>
              <a:gd name="T59" fmla="*/ 116825 h 634"/>
              <a:gd name="T60" fmla="*/ 42497 w 590"/>
              <a:gd name="T61" fmla="*/ 127282 h 634"/>
              <a:gd name="T62" fmla="*/ 100840 w 590"/>
              <a:gd name="T63" fmla="*/ 143147 h 634"/>
              <a:gd name="T64" fmla="*/ 127491 w 590"/>
              <a:gd name="T65" fmla="*/ 116825 h 634"/>
              <a:gd name="T66" fmla="*/ 84994 w 590"/>
              <a:gd name="T67" fmla="*/ 116825 h 634"/>
              <a:gd name="T68" fmla="*/ 100840 w 590"/>
              <a:gd name="T69" fmla="*/ 116825 h 634"/>
              <a:gd name="T70" fmla="*/ 116687 w 590"/>
              <a:gd name="T71" fmla="*/ 127282 h 634"/>
              <a:gd name="T72" fmla="*/ 42497 w 590"/>
              <a:gd name="T73" fmla="*/ 201559 h 634"/>
              <a:gd name="T74" fmla="*/ 74550 w 590"/>
              <a:gd name="T75" fmla="*/ 185694 h 634"/>
              <a:gd name="T76" fmla="*/ 42497 w 590"/>
              <a:gd name="T77" fmla="*/ 159372 h 634"/>
              <a:gd name="T78" fmla="*/ 42497 w 590"/>
              <a:gd name="T79" fmla="*/ 201559 h 634"/>
              <a:gd name="T80" fmla="*/ 58343 w 590"/>
              <a:gd name="T81" fmla="*/ 169829 h 634"/>
              <a:gd name="T82" fmla="*/ 42497 w 590"/>
              <a:gd name="T83" fmla="*/ 169829 h 634"/>
              <a:gd name="T84" fmla="*/ 116687 w 590"/>
              <a:gd name="T85" fmla="*/ 201559 h 634"/>
              <a:gd name="T86" fmla="*/ 116687 w 590"/>
              <a:gd name="T87" fmla="*/ 159372 h 634"/>
              <a:gd name="T88" fmla="*/ 84994 w 590"/>
              <a:gd name="T89" fmla="*/ 185694 h 634"/>
              <a:gd name="T90" fmla="*/ 100840 w 590"/>
              <a:gd name="T91" fmla="*/ 169829 h 634"/>
              <a:gd name="T92" fmla="*/ 100840 w 590"/>
              <a:gd name="T93" fmla="*/ 185694 h 63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590" h="634">
                <a:moveTo>
                  <a:pt x="442" y="559"/>
                </a:moveTo>
                <a:lnTo>
                  <a:pt x="442" y="559"/>
                </a:lnTo>
                <a:cubicBezTo>
                  <a:pt x="471" y="559"/>
                  <a:pt x="471" y="559"/>
                  <a:pt x="471" y="559"/>
                </a:cubicBezTo>
                <a:cubicBezTo>
                  <a:pt x="501" y="559"/>
                  <a:pt x="516" y="530"/>
                  <a:pt x="516" y="515"/>
                </a:cubicBezTo>
                <a:cubicBezTo>
                  <a:pt x="516" y="471"/>
                  <a:pt x="516" y="471"/>
                  <a:pt x="516" y="471"/>
                </a:cubicBezTo>
                <a:cubicBezTo>
                  <a:pt x="516" y="456"/>
                  <a:pt x="501" y="442"/>
                  <a:pt x="471" y="442"/>
                </a:cubicBezTo>
                <a:cubicBezTo>
                  <a:pt x="442" y="442"/>
                  <a:pt x="442" y="442"/>
                  <a:pt x="442" y="442"/>
                </a:cubicBezTo>
                <a:cubicBezTo>
                  <a:pt x="412" y="442"/>
                  <a:pt x="398" y="456"/>
                  <a:pt x="398" y="471"/>
                </a:cubicBezTo>
                <a:cubicBezTo>
                  <a:pt x="398" y="515"/>
                  <a:pt x="398" y="515"/>
                  <a:pt x="398" y="515"/>
                </a:cubicBezTo>
                <a:cubicBezTo>
                  <a:pt x="398" y="530"/>
                  <a:pt x="412" y="559"/>
                  <a:pt x="442" y="559"/>
                </a:cubicBezTo>
                <a:close/>
                <a:moveTo>
                  <a:pt x="442" y="471"/>
                </a:moveTo>
                <a:lnTo>
                  <a:pt x="442" y="471"/>
                </a:lnTo>
                <a:cubicBezTo>
                  <a:pt x="471" y="471"/>
                  <a:pt x="471" y="471"/>
                  <a:pt x="471" y="471"/>
                </a:cubicBezTo>
                <a:cubicBezTo>
                  <a:pt x="471" y="515"/>
                  <a:pt x="471" y="515"/>
                  <a:pt x="471" y="515"/>
                </a:cubicBezTo>
                <a:cubicBezTo>
                  <a:pt x="442" y="515"/>
                  <a:pt x="442" y="515"/>
                  <a:pt x="442" y="515"/>
                </a:cubicBezTo>
                <a:lnTo>
                  <a:pt x="442" y="471"/>
                </a:lnTo>
                <a:close/>
                <a:moveTo>
                  <a:pt x="442" y="397"/>
                </a:moveTo>
                <a:lnTo>
                  <a:pt x="442" y="397"/>
                </a:lnTo>
                <a:cubicBezTo>
                  <a:pt x="471" y="397"/>
                  <a:pt x="471" y="397"/>
                  <a:pt x="471" y="397"/>
                </a:cubicBezTo>
                <a:cubicBezTo>
                  <a:pt x="501" y="397"/>
                  <a:pt x="516" y="383"/>
                  <a:pt x="516" y="353"/>
                </a:cubicBezTo>
                <a:cubicBezTo>
                  <a:pt x="516" y="324"/>
                  <a:pt x="516" y="324"/>
                  <a:pt x="516" y="324"/>
                </a:cubicBezTo>
                <a:cubicBezTo>
                  <a:pt x="516" y="294"/>
                  <a:pt x="501" y="280"/>
                  <a:pt x="471" y="280"/>
                </a:cubicBezTo>
                <a:cubicBezTo>
                  <a:pt x="442" y="280"/>
                  <a:pt x="442" y="280"/>
                  <a:pt x="442" y="280"/>
                </a:cubicBezTo>
                <a:cubicBezTo>
                  <a:pt x="412" y="280"/>
                  <a:pt x="398" y="294"/>
                  <a:pt x="398" y="324"/>
                </a:cubicBezTo>
                <a:cubicBezTo>
                  <a:pt x="398" y="353"/>
                  <a:pt x="398" y="353"/>
                  <a:pt x="398" y="353"/>
                </a:cubicBezTo>
                <a:cubicBezTo>
                  <a:pt x="398" y="383"/>
                  <a:pt x="412" y="397"/>
                  <a:pt x="442" y="397"/>
                </a:cubicBezTo>
                <a:close/>
                <a:moveTo>
                  <a:pt x="442" y="324"/>
                </a:moveTo>
                <a:lnTo>
                  <a:pt x="442" y="324"/>
                </a:lnTo>
                <a:cubicBezTo>
                  <a:pt x="471" y="324"/>
                  <a:pt x="471" y="324"/>
                  <a:pt x="471" y="324"/>
                </a:cubicBezTo>
                <a:cubicBezTo>
                  <a:pt x="471" y="353"/>
                  <a:pt x="471" y="353"/>
                  <a:pt x="471" y="353"/>
                </a:cubicBezTo>
                <a:cubicBezTo>
                  <a:pt x="442" y="353"/>
                  <a:pt x="442" y="353"/>
                  <a:pt x="442" y="353"/>
                </a:cubicBezTo>
                <a:lnTo>
                  <a:pt x="442" y="324"/>
                </a:lnTo>
                <a:close/>
                <a:moveTo>
                  <a:pt x="516" y="44"/>
                </a:moveTo>
                <a:lnTo>
                  <a:pt x="516" y="44"/>
                </a:lnTo>
                <a:cubicBezTo>
                  <a:pt x="442" y="44"/>
                  <a:pt x="442" y="44"/>
                  <a:pt x="442" y="44"/>
                </a:cubicBezTo>
                <a:cubicBezTo>
                  <a:pt x="442" y="29"/>
                  <a:pt x="442" y="29"/>
                  <a:pt x="442" y="29"/>
                </a:cubicBezTo>
                <a:cubicBezTo>
                  <a:pt x="442" y="15"/>
                  <a:pt x="427" y="0"/>
                  <a:pt x="412" y="0"/>
                </a:cubicBezTo>
                <a:cubicBezTo>
                  <a:pt x="412" y="0"/>
                  <a:pt x="398" y="15"/>
                  <a:pt x="398" y="29"/>
                </a:cubicBezTo>
                <a:cubicBezTo>
                  <a:pt x="398" y="44"/>
                  <a:pt x="398" y="44"/>
                  <a:pt x="398" y="44"/>
                </a:cubicBezTo>
                <a:cubicBezTo>
                  <a:pt x="207" y="44"/>
                  <a:pt x="207" y="44"/>
                  <a:pt x="207" y="44"/>
                </a:cubicBezTo>
                <a:cubicBezTo>
                  <a:pt x="207" y="29"/>
                  <a:pt x="207" y="29"/>
                  <a:pt x="207" y="29"/>
                </a:cubicBezTo>
                <a:cubicBezTo>
                  <a:pt x="207" y="15"/>
                  <a:pt x="192" y="0"/>
                  <a:pt x="177" y="0"/>
                </a:cubicBezTo>
                <a:cubicBezTo>
                  <a:pt x="177" y="0"/>
                  <a:pt x="162" y="15"/>
                  <a:pt x="162" y="29"/>
                </a:cubicBezTo>
                <a:cubicBezTo>
                  <a:pt x="162" y="44"/>
                  <a:pt x="162" y="44"/>
                  <a:pt x="162" y="44"/>
                </a:cubicBezTo>
                <a:cubicBezTo>
                  <a:pt x="89" y="44"/>
                  <a:pt x="89" y="44"/>
                  <a:pt x="89" y="44"/>
                </a:cubicBezTo>
                <a:cubicBezTo>
                  <a:pt x="44" y="44"/>
                  <a:pt x="0" y="74"/>
                  <a:pt x="0" y="118"/>
                </a:cubicBezTo>
                <a:cubicBezTo>
                  <a:pt x="0" y="559"/>
                  <a:pt x="0" y="559"/>
                  <a:pt x="0" y="559"/>
                </a:cubicBezTo>
                <a:cubicBezTo>
                  <a:pt x="0" y="604"/>
                  <a:pt x="44" y="633"/>
                  <a:pt x="89" y="633"/>
                </a:cubicBezTo>
                <a:cubicBezTo>
                  <a:pt x="516" y="633"/>
                  <a:pt x="516" y="633"/>
                  <a:pt x="516" y="633"/>
                </a:cubicBezTo>
                <a:cubicBezTo>
                  <a:pt x="560" y="633"/>
                  <a:pt x="589" y="604"/>
                  <a:pt x="589" y="559"/>
                </a:cubicBezTo>
                <a:cubicBezTo>
                  <a:pt x="589" y="118"/>
                  <a:pt x="589" y="118"/>
                  <a:pt x="589" y="118"/>
                </a:cubicBezTo>
                <a:cubicBezTo>
                  <a:pt x="589" y="74"/>
                  <a:pt x="560" y="44"/>
                  <a:pt x="516" y="44"/>
                </a:cubicBezTo>
                <a:close/>
                <a:moveTo>
                  <a:pt x="560" y="559"/>
                </a:moveTo>
                <a:lnTo>
                  <a:pt x="560" y="559"/>
                </a:lnTo>
                <a:cubicBezTo>
                  <a:pt x="560" y="574"/>
                  <a:pt x="530" y="589"/>
                  <a:pt x="516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4" y="574"/>
                  <a:pt x="44" y="559"/>
                </a:cubicBezTo>
                <a:cubicBezTo>
                  <a:pt x="44" y="206"/>
                  <a:pt x="44" y="206"/>
                  <a:pt x="44" y="206"/>
                </a:cubicBezTo>
                <a:cubicBezTo>
                  <a:pt x="560" y="206"/>
                  <a:pt x="560" y="206"/>
                  <a:pt x="560" y="206"/>
                </a:cubicBezTo>
                <a:lnTo>
                  <a:pt x="560" y="559"/>
                </a:lnTo>
                <a:close/>
                <a:moveTo>
                  <a:pt x="560" y="162"/>
                </a:moveTo>
                <a:lnTo>
                  <a:pt x="560" y="162"/>
                </a:lnTo>
                <a:cubicBezTo>
                  <a:pt x="44" y="162"/>
                  <a:pt x="44" y="162"/>
                  <a:pt x="44" y="162"/>
                </a:cubicBezTo>
                <a:cubicBezTo>
                  <a:pt x="44" y="118"/>
                  <a:pt x="44" y="118"/>
                  <a:pt x="44" y="118"/>
                </a:cubicBezTo>
                <a:cubicBezTo>
                  <a:pt x="44" y="103"/>
                  <a:pt x="59" y="88"/>
                  <a:pt x="89" y="88"/>
                </a:cubicBezTo>
                <a:cubicBezTo>
                  <a:pt x="162" y="88"/>
                  <a:pt x="162" y="88"/>
                  <a:pt x="162" y="88"/>
                </a:cubicBezTo>
                <a:cubicBezTo>
                  <a:pt x="162" y="103"/>
                  <a:pt x="162" y="103"/>
                  <a:pt x="162" y="103"/>
                </a:cubicBezTo>
                <a:cubicBezTo>
                  <a:pt x="162" y="118"/>
                  <a:pt x="177" y="118"/>
                  <a:pt x="177" y="118"/>
                </a:cubicBezTo>
                <a:cubicBezTo>
                  <a:pt x="192" y="118"/>
                  <a:pt x="207" y="118"/>
                  <a:pt x="207" y="103"/>
                </a:cubicBezTo>
                <a:cubicBezTo>
                  <a:pt x="207" y="88"/>
                  <a:pt x="207" y="88"/>
                  <a:pt x="207" y="88"/>
                </a:cubicBezTo>
                <a:cubicBezTo>
                  <a:pt x="398" y="88"/>
                  <a:pt x="398" y="88"/>
                  <a:pt x="398" y="88"/>
                </a:cubicBezTo>
                <a:cubicBezTo>
                  <a:pt x="398" y="103"/>
                  <a:pt x="398" y="103"/>
                  <a:pt x="398" y="103"/>
                </a:cubicBezTo>
                <a:cubicBezTo>
                  <a:pt x="398" y="118"/>
                  <a:pt x="412" y="118"/>
                  <a:pt x="412" y="118"/>
                </a:cubicBezTo>
                <a:cubicBezTo>
                  <a:pt x="427" y="118"/>
                  <a:pt x="442" y="118"/>
                  <a:pt x="442" y="103"/>
                </a:cubicBezTo>
                <a:cubicBezTo>
                  <a:pt x="442" y="88"/>
                  <a:pt x="442" y="88"/>
                  <a:pt x="442" y="88"/>
                </a:cubicBezTo>
                <a:cubicBezTo>
                  <a:pt x="516" y="88"/>
                  <a:pt x="516" y="88"/>
                  <a:pt x="516" y="88"/>
                </a:cubicBezTo>
                <a:cubicBezTo>
                  <a:pt x="530" y="88"/>
                  <a:pt x="560" y="103"/>
                  <a:pt x="560" y="118"/>
                </a:cubicBezTo>
                <a:lnTo>
                  <a:pt x="560" y="162"/>
                </a:lnTo>
                <a:close/>
                <a:moveTo>
                  <a:pt x="118" y="397"/>
                </a:moveTo>
                <a:lnTo>
                  <a:pt x="118" y="397"/>
                </a:lnTo>
                <a:cubicBezTo>
                  <a:pt x="162" y="397"/>
                  <a:pt x="162" y="397"/>
                  <a:pt x="162" y="397"/>
                </a:cubicBezTo>
                <a:cubicBezTo>
                  <a:pt x="177" y="397"/>
                  <a:pt x="207" y="383"/>
                  <a:pt x="207" y="353"/>
                </a:cubicBezTo>
                <a:cubicBezTo>
                  <a:pt x="207" y="324"/>
                  <a:pt x="207" y="324"/>
                  <a:pt x="207" y="324"/>
                </a:cubicBezTo>
                <a:cubicBezTo>
                  <a:pt x="207" y="294"/>
                  <a:pt x="177" y="280"/>
                  <a:pt x="162" y="280"/>
                </a:cubicBezTo>
                <a:cubicBezTo>
                  <a:pt x="118" y="280"/>
                  <a:pt x="118" y="280"/>
                  <a:pt x="118" y="280"/>
                </a:cubicBezTo>
                <a:cubicBezTo>
                  <a:pt x="103" y="280"/>
                  <a:pt x="89" y="294"/>
                  <a:pt x="89" y="324"/>
                </a:cubicBezTo>
                <a:cubicBezTo>
                  <a:pt x="89" y="353"/>
                  <a:pt x="89" y="353"/>
                  <a:pt x="89" y="353"/>
                </a:cubicBezTo>
                <a:cubicBezTo>
                  <a:pt x="89" y="383"/>
                  <a:pt x="103" y="397"/>
                  <a:pt x="118" y="397"/>
                </a:cubicBezTo>
                <a:close/>
                <a:moveTo>
                  <a:pt x="118" y="324"/>
                </a:moveTo>
                <a:lnTo>
                  <a:pt x="118" y="324"/>
                </a:lnTo>
                <a:cubicBezTo>
                  <a:pt x="162" y="324"/>
                  <a:pt x="162" y="324"/>
                  <a:pt x="162" y="324"/>
                </a:cubicBezTo>
                <a:cubicBezTo>
                  <a:pt x="162" y="353"/>
                  <a:pt x="162" y="353"/>
                  <a:pt x="162" y="353"/>
                </a:cubicBezTo>
                <a:cubicBezTo>
                  <a:pt x="118" y="353"/>
                  <a:pt x="118" y="353"/>
                  <a:pt x="118" y="353"/>
                </a:cubicBezTo>
                <a:lnTo>
                  <a:pt x="118" y="324"/>
                </a:lnTo>
                <a:close/>
                <a:moveTo>
                  <a:pt x="280" y="397"/>
                </a:moveTo>
                <a:lnTo>
                  <a:pt x="280" y="397"/>
                </a:lnTo>
                <a:cubicBezTo>
                  <a:pt x="324" y="397"/>
                  <a:pt x="324" y="397"/>
                  <a:pt x="324" y="397"/>
                </a:cubicBezTo>
                <a:cubicBezTo>
                  <a:pt x="339" y="397"/>
                  <a:pt x="354" y="383"/>
                  <a:pt x="354" y="353"/>
                </a:cubicBezTo>
                <a:cubicBezTo>
                  <a:pt x="354" y="324"/>
                  <a:pt x="354" y="324"/>
                  <a:pt x="354" y="324"/>
                </a:cubicBezTo>
                <a:cubicBezTo>
                  <a:pt x="354" y="294"/>
                  <a:pt x="339" y="280"/>
                  <a:pt x="324" y="280"/>
                </a:cubicBezTo>
                <a:cubicBezTo>
                  <a:pt x="280" y="280"/>
                  <a:pt x="280" y="280"/>
                  <a:pt x="280" y="280"/>
                </a:cubicBezTo>
                <a:cubicBezTo>
                  <a:pt x="265" y="280"/>
                  <a:pt x="236" y="294"/>
                  <a:pt x="236" y="324"/>
                </a:cubicBezTo>
                <a:cubicBezTo>
                  <a:pt x="236" y="353"/>
                  <a:pt x="236" y="353"/>
                  <a:pt x="236" y="353"/>
                </a:cubicBezTo>
                <a:cubicBezTo>
                  <a:pt x="236" y="383"/>
                  <a:pt x="265" y="397"/>
                  <a:pt x="280" y="397"/>
                </a:cubicBezTo>
                <a:close/>
                <a:moveTo>
                  <a:pt x="280" y="324"/>
                </a:moveTo>
                <a:lnTo>
                  <a:pt x="280" y="324"/>
                </a:lnTo>
                <a:cubicBezTo>
                  <a:pt x="324" y="324"/>
                  <a:pt x="324" y="324"/>
                  <a:pt x="324" y="324"/>
                </a:cubicBezTo>
                <a:cubicBezTo>
                  <a:pt x="324" y="353"/>
                  <a:pt x="324" y="353"/>
                  <a:pt x="324" y="353"/>
                </a:cubicBezTo>
                <a:cubicBezTo>
                  <a:pt x="280" y="353"/>
                  <a:pt x="280" y="353"/>
                  <a:pt x="280" y="353"/>
                </a:cubicBezTo>
                <a:lnTo>
                  <a:pt x="280" y="324"/>
                </a:lnTo>
                <a:close/>
                <a:moveTo>
                  <a:pt x="118" y="559"/>
                </a:moveTo>
                <a:lnTo>
                  <a:pt x="118" y="559"/>
                </a:lnTo>
                <a:cubicBezTo>
                  <a:pt x="162" y="559"/>
                  <a:pt x="162" y="559"/>
                  <a:pt x="162" y="559"/>
                </a:cubicBezTo>
                <a:cubicBezTo>
                  <a:pt x="177" y="559"/>
                  <a:pt x="207" y="530"/>
                  <a:pt x="207" y="515"/>
                </a:cubicBezTo>
                <a:cubicBezTo>
                  <a:pt x="207" y="471"/>
                  <a:pt x="207" y="471"/>
                  <a:pt x="207" y="471"/>
                </a:cubicBezTo>
                <a:cubicBezTo>
                  <a:pt x="207" y="456"/>
                  <a:pt x="177" y="442"/>
                  <a:pt x="162" y="442"/>
                </a:cubicBezTo>
                <a:cubicBezTo>
                  <a:pt x="118" y="442"/>
                  <a:pt x="118" y="442"/>
                  <a:pt x="118" y="442"/>
                </a:cubicBezTo>
                <a:cubicBezTo>
                  <a:pt x="103" y="442"/>
                  <a:pt x="89" y="456"/>
                  <a:pt x="89" y="471"/>
                </a:cubicBezTo>
                <a:cubicBezTo>
                  <a:pt x="89" y="515"/>
                  <a:pt x="89" y="515"/>
                  <a:pt x="89" y="515"/>
                </a:cubicBezTo>
                <a:cubicBezTo>
                  <a:pt x="89" y="530"/>
                  <a:pt x="103" y="559"/>
                  <a:pt x="118" y="559"/>
                </a:cubicBezTo>
                <a:close/>
                <a:moveTo>
                  <a:pt x="118" y="471"/>
                </a:moveTo>
                <a:lnTo>
                  <a:pt x="118" y="471"/>
                </a:lnTo>
                <a:cubicBezTo>
                  <a:pt x="162" y="471"/>
                  <a:pt x="162" y="471"/>
                  <a:pt x="162" y="471"/>
                </a:cubicBezTo>
                <a:cubicBezTo>
                  <a:pt x="162" y="515"/>
                  <a:pt x="162" y="515"/>
                  <a:pt x="162" y="515"/>
                </a:cubicBezTo>
                <a:cubicBezTo>
                  <a:pt x="118" y="515"/>
                  <a:pt x="118" y="515"/>
                  <a:pt x="118" y="515"/>
                </a:cubicBezTo>
                <a:lnTo>
                  <a:pt x="118" y="471"/>
                </a:lnTo>
                <a:close/>
                <a:moveTo>
                  <a:pt x="280" y="559"/>
                </a:moveTo>
                <a:lnTo>
                  <a:pt x="280" y="559"/>
                </a:lnTo>
                <a:cubicBezTo>
                  <a:pt x="324" y="559"/>
                  <a:pt x="324" y="559"/>
                  <a:pt x="324" y="559"/>
                </a:cubicBezTo>
                <a:cubicBezTo>
                  <a:pt x="339" y="559"/>
                  <a:pt x="354" y="530"/>
                  <a:pt x="354" y="515"/>
                </a:cubicBezTo>
                <a:cubicBezTo>
                  <a:pt x="354" y="471"/>
                  <a:pt x="354" y="471"/>
                  <a:pt x="354" y="471"/>
                </a:cubicBezTo>
                <a:cubicBezTo>
                  <a:pt x="354" y="456"/>
                  <a:pt x="339" y="442"/>
                  <a:pt x="324" y="442"/>
                </a:cubicBezTo>
                <a:cubicBezTo>
                  <a:pt x="280" y="442"/>
                  <a:pt x="280" y="442"/>
                  <a:pt x="280" y="442"/>
                </a:cubicBezTo>
                <a:cubicBezTo>
                  <a:pt x="265" y="442"/>
                  <a:pt x="236" y="456"/>
                  <a:pt x="236" y="471"/>
                </a:cubicBezTo>
                <a:cubicBezTo>
                  <a:pt x="236" y="515"/>
                  <a:pt x="236" y="515"/>
                  <a:pt x="236" y="515"/>
                </a:cubicBezTo>
                <a:cubicBezTo>
                  <a:pt x="236" y="530"/>
                  <a:pt x="265" y="559"/>
                  <a:pt x="280" y="559"/>
                </a:cubicBezTo>
                <a:close/>
                <a:moveTo>
                  <a:pt x="280" y="471"/>
                </a:moveTo>
                <a:lnTo>
                  <a:pt x="280" y="471"/>
                </a:lnTo>
                <a:cubicBezTo>
                  <a:pt x="324" y="471"/>
                  <a:pt x="324" y="471"/>
                  <a:pt x="324" y="471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280" y="515"/>
                  <a:pt x="280" y="515"/>
                  <a:pt x="280" y="515"/>
                </a:cubicBezTo>
                <a:lnTo>
                  <a:pt x="280" y="47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9" name="Freeform 168"/>
          <p:cNvSpPr>
            <a:spLocks noChangeArrowheads="1"/>
          </p:cNvSpPr>
          <p:nvPr/>
        </p:nvSpPr>
        <p:spPr bwMode="auto">
          <a:xfrm>
            <a:off x="5115172" y="5030598"/>
            <a:ext cx="398614" cy="257226"/>
          </a:xfrm>
          <a:custGeom>
            <a:avLst/>
            <a:gdLst>
              <a:gd name="T0" fmla="*/ 153120 w 619"/>
              <a:gd name="T1" fmla="*/ 31669 h 398"/>
              <a:gd name="T2" fmla="*/ 153120 w 619"/>
              <a:gd name="T3" fmla="*/ 31669 h 398"/>
              <a:gd name="T4" fmla="*/ 110806 w 619"/>
              <a:gd name="T5" fmla="*/ 74135 h 398"/>
              <a:gd name="T6" fmla="*/ 153120 w 619"/>
              <a:gd name="T7" fmla="*/ 116601 h 398"/>
              <a:gd name="T8" fmla="*/ 195434 w 619"/>
              <a:gd name="T9" fmla="*/ 74135 h 398"/>
              <a:gd name="T10" fmla="*/ 153120 w 619"/>
              <a:gd name="T11" fmla="*/ 31669 h 398"/>
              <a:gd name="T12" fmla="*/ 153120 w 619"/>
              <a:gd name="T13" fmla="*/ 100406 h 398"/>
              <a:gd name="T14" fmla="*/ 153120 w 619"/>
              <a:gd name="T15" fmla="*/ 100406 h 398"/>
              <a:gd name="T16" fmla="*/ 126584 w 619"/>
              <a:gd name="T17" fmla="*/ 74135 h 398"/>
              <a:gd name="T18" fmla="*/ 153120 w 619"/>
              <a:gd name="T19" fmla="*/ 42106 h 398"/>
              <a:gd name="T20" fmla="*/ 179297 w 619"/>
              <a:gd name="T21" fmla="*/ 74135 h 398"/>
              <a:gd name="T22" fmla="*/ 153120 w 619"/>
              <a:gd name="T23" fmla="*/ 100406 h 398"/>
              <a:gd name="T24" fmla="*/ 153120 w 619"/>
              <a:gd name="T25" fmla="*/ 0 h 398"/>
              <a:gd name="T26" fmla="*/ 153120 w 619"/>
              <a:gd name="T27" fmla="*/ 0 h 398"/>
              <a:gd name="T28" fmla="*/ 68492 w 619"/>
              <a:gd name="T29" fmla="*/ 0 h 398"/>
              <a:gd name="T30" fmla="*/ 0 w 619"/>
              <a:gd name="T31" fmla="*/ 74135 h 398"/>
              <a:gd name="T32" fmla="*/ 68492 w 619"/>
              <a:gd name="T33" fmla="*/ 142872 h 398"/>
              <a:gd name="T34" fmla="*/ 153120 w 619"/>
              <a:gd name="T35" fmla="*/ 142872 h 398"/>
              <a:gd name="T36" fmla="*/ 221611 w 619"/>
              <a:gd name="T37" fmla="*/ 74135 h 398"/>
              <a:gd name="T38" fmla="*/ 153120 w 619"/>
              <a:gd name="T39" fmla="*/ 0 h 398"/>
              <a:gd name="T40" fmla="*/ 153120 w 619"/>
              <a:gd name="T41" fmla="*/ 127037 h 398"/>
              <a:gd name="T42" fmla="*/ 153120 w 619"/>
              <a:gd name="T43" fmla="*/ 127037 h 398"/>
              <a:gd name="T44" fmla="*/ 68492 w 619"/>
              <a:gd name="T45" fmla="*/ 127037 h 398"/>
              <a:gd name="T46" fmla="*/ 10399 w 619"/>
              <a:gd name="T47" fmla="*/ 74135 h 398"/>
              <a:gd name="T48" fmla="*/ 68492 w 619"/>
              <a:gd name="T49" fmla="*/ 15835 h 398"/>
              <a:gd name="T50" fmla="*/ 153120 w 619"/>
              <a:gd name="T51" fmla="*/ 15835 h 398"/>
              <a:gd name="T52" fmla="*/ 211212 w 619"/>
              <a:gd name="T53" fmla="*/ 74135 h 398"/>
              <a:gd name="T54" fmla="*/ 153120 w 619"/>
              <a:gd name="T55" fmla="*/ 127037 h 39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19" h="398">
                <a:moveTo>
                  <a:pt x="427" y="88"/>
                </a:moveTo>
                <a:lnTo>
                  <a:pt x="427" y="88"/>
                </a:lnTo>
                <a:cubicBezTo>
                  <a:pt x="368" y="88"/>
                  <a:pt x="309" y="132"/>
                  <a:pt x="309" y="206"/>
                </a:cubicBezTo>
                <a:cubicBezTo>
                  <a:pt x="309" y="265"/>
                  <a:pt x="368" y="324"/>
                  <a:pt x="427" y="324"/>
                </a:cubicBezTo>
                <a:cubicBezTo>
                  <a:pt x="486" y="324"/>
                  <a:pt x="545" y="265"/>
                  <a:pt x="545" y="206"/>
                </a:cubicBezTo>
                <a:cubicBezTo>
                  <a:pt x="545" y="132"/>
                  <a:pt x="486" y="88"/>
                  <a:pt x="427" y="88"/>
                </a:cubicBezTo>
                <a:close/>
                <a:moveTo>
                  <a:pt x="427" y="279"/>
                </a:moveTo>
                <a:lnTo>
                  <a:pt x="427" y="279"/>
                </a:lnTo>
                <a:cubicBezTo>
                  <a:pt x="382" y="279"/>
                  <a:pt x="353" y="250"/>
                  <a:pt x="353" y="206"/>
                </a:cubicBezTo>
                <a:cubicBezTo>
                  <a:pt x="353" y="162"/>
                  <a:pt x="382" y="117"/>
                  <a:pt x="427" y="117"/>
                </a:cubicBezTo>
                <a:cubicBezTo>
                  <a:pt x="471" y="117"/>
                  <a:pt x="500" y="162"/>
                  <a:pt x="500" y="206"/>
                </a:cubicBezTo>
                <a:cubicBezTo>
                  <a:pt x="500" y="250"/>
                  <a:pt x="471" y="279"/>
                  <a:pt x="427" y="279"/>
                </a:cubicBezTo>
                <a:close/>
                <a:moveTo>
                  <a:pt x="427" y="0"/>
                </a:moveTo>
                <a:lnTo>
                  <a:pt x="427" y="0"/>
                </a:lnTo>
                <a:cubicBezTo>
                  <a:pt x="191" y="0"/>
                  <a:pt x="191" y="0"/>
                  <a:pt x="191" y="0"/>
                </a:cubicBezTo>
                <a:cubicBezTo>
                  <a:pt x="88" y="0"/>
                  <a:pt x="0" y="88"/>
                  <a:pt x="0" y="206"/>
                </a:cubicBezTo>
                <a:cubicBezTo>
                  <a:pt x="0" y="309"/>
                  <a:pt x="88" y="397"/>
                  <a:pt x="191" y="397"/>
                </a:cubicBezTo>
                <a:cubicBezTo>
                  <a:pt x="427" y="397"/>
                  <a:pt x="427" y="397"/>
                  <a:pt x="427" y="397"/>
                </a:cubicBezTo>
                <a:cubicBezTo>
                  <a:pt x="530" y="397"/>
                  <a:pt x="618" y="309"/>
                  <a:pt x="618" y="206"/>
                </a:cubicBezTo>
                <a:cubicBezTo>
                  <a:pt x="618" y="88"/>
                  <a:pt x="530" y="0"/>
                  <a:pt x="427" y="0"/>
                </a:cubicBezTo>
                <a:close/>
                <a:moveTo>
                  <a:pt x="427" y="353"/>
                </a:moveTo>
                <a:lnTo>
                  <a:pt x="427" y="353"/>
                </a:lnTo>
                <a:cubicBezTo>
                  <a:pt x="191" y="353"/>
                  <a:pt x="191" y="353"/>
                  <a:pt x="191" y="353"/>
                </a:cubicBezTo>
                <a:cubicBezTo>
                  <a:pt x="103" y="353"/>
                  <a:pt x="29" y="294"/>
                  <a:pt x="29" y="206"/>
                </a:cubicBezTo>
                <a:cubicBezTo>
                  <a:pt x="29" y="117"/>
                  <a:pt x="103" y="44"/>
                  <a:pt x="191" y="44"/>
                </a:cubicBezTo>
                <a:cubicBezTo>
                  <a:pt x="427" y="44"/>
                  <a:pt x="427" y="44"/>
                  <a:pt x="427" y="44"/>
                </a:cubicBezTo>
                <a:cubicBezTo>
                  <a:pt x="515" y="44"/>
                  <a:pt x="589" y="117"/>
                  <a:pt x="589" y="206"/>
                </a:cubicBezTo>
                <a:cubicBezTo>
                  <a:pt x="589" y="294"/>
                  <a:pt x="515" y="353"/>
                  <a:pt x="427" y="353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10" name="Freeform 169"/>
          <p:cNvSpPr>
            <a:spLocks noChangeArrowheads="1"/>
          </p:cNvSpPr>
          <p:nvPr/>
        </p:nvSpPr>
        <p:spPr bwMode="auto">
          <a:xfrm>
            <a:off x="4449113" y="5030598"/>
            <a:ext cx="410537" cy="257226"/>
          </a:xfrm>
          <a:custGeom>
            <a:avLst/>
            <a:gdLst>
              <a:gd name="T0" fmla="*/ 159378 w 634"/>
              <a:gd name="T1" fmla="*/ 0 h 398"/>
              <a:gd name="T2" fmla="*/ 159378 w 634"/>
              <a:gd name="T3" fmla="*/ 0 h 398"/>
              <a:gd name="T4" fmla="*/ 74641 w 634"/>
              <a:gd name="T5" fmla="*/ 0 h 398"/>
              <a:gd name="T6" fmla="*/ 0 w 634"/>
              <a:gd name="T7" fmla="*/ 74135 h 398"/>
              <a:gd name="T8" fmla="*/ 74641 w 634"/>
              <a:gd name="T9" fmla="*/ 142872 h 398"/>
              <a:gd name="T10" fmla="*/ 159378 w 634"/>
              <a:gd name="T11" fmla="*/ 142872 h 398"/>
              <a:gd name="T12" fmla="*/ 228249 w 634"/>
              <a:gd name="T13" fmla="*/ 74135 h 398"/>
              <a:gd name="T14" fmla="*/ 159378 w 634"/>
              <a:gd name="T15" fmla="*/ 0 h 398"/>
              <a:gd name="T16" fmla="*/ 159378 w 634"/>
              <a:gd name="T17" fmla="*/ 127037 h 398"/>
              <a:gd name="T18" fmla="*/ 159378 w 634"/>
              <a:gd name="T19" fmla="*/ 127037 h 398"/>
              <a:gd name="T20" fmla="*/ 74641 w 634"/>
              <a:gd name="T21" fmla="*/ 127037 h 398"/>
              <a:gd name="T22" fmla="*/ 15866 w 634"/>
              <a:gd name="T23" fmla="*/ 74135 h 398"/>
              <a:gd name="T24" fmla="*/ 74641 w 634"/>
              <a:gd name="T25" fmla="*/ 15835 h 398"/>
              <a:gd name="T26" fmla="*/ 159378 w 634"/>
              <a:gd name="T27" fmla="*/ 15835 h 398"/>
              <a:gd name="T28" fmla="*/ 212384 w 634"/>
              <a:gd name="T29" fmla="*/ 74135 h 398"/>
              <a:gd name="T30" fmla="*/ 159378 w 634"/>
              <a:gd name="T31" fmla="*/ 127037 h 398"/>
              <a:gd name="T32" fmla="*/ 74641 w 634"/>
              <a:gd name="T33" fmla="*/ 31669 h 398"/>
              <a:gd name="T34" fmla="*/ 74641 w 634"/>
              <a:gd name="T35" fmla="*/ 31669 h 398"/>
              <a:gd name="T36" fmla="*/ 32092 w 634"/>
              <a:gd name="T37" fmla="*/ 74135 h 398"/>
              <a:gd name="T38" fmla="*/ 74641 w 634"/>
              <a:gd name="T39" fmla="*/ 116601 h 398"/>
              <a:gd name="T40" fmla="*/ 116829 w 634"/>
              <a:gd name="T41" fmla="*/ 74135 h 398"/>
              <a:gd name="T42" fmla="*/ 74641 w 634"/>
              <a:gd name="T43" fmla="*/ 31669 h 398"/>
              <a:gd name="T44" fmla="*/ 74641 w 634"/>
              <a:gd name="T45" fmla="*/ 100406 h 398"/>
              <a:gd name="T46" fmla="*/ 74641 w 634"/>
              <a:gd name="T47" fmla="*/ 100406 h 398"/>
              <a:gd name="T48" fmla="*/ 42549 w 634"/>
              <a:gd name="T49" fmla="*/ 74135 h 398"/>
              <a:gd name="T50" fmla="*/ 74641 w 634"/>
              <a:gd name="T51" fmla="*/ 42106 h 398"/>
              <a:gd name="T52" fmla="*/ 100963 w 634"/>
              <a:gd name="T53" fmla="*/ 74135 h 398"/>
              <a:gd name="T54" fmla="*/ 74641 w 634"/>
              <a:gd name="T55" fmla="*/ 100406 h 39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34" h="398">
                <a:moveTo>
                  <a:pt x="442" y="0"/>
                </a:moveTo>
                <a:lnTo>
                  <a:pt x="442" y="0"/>
                </a:lnTo>
                <a:cubicBezTo>
                  <a:pt x="207" y="0"/>
                  <a:pt x="207" y="0"/>
                  <a:pt x="207" y="0"/>
                </a:cubicBezTo>
                <a:cubicBezTo>
                  <a:pt x="89" y="0"/>
                  <a:pt x="0" y="88"/>
                  <a:pt x="0" y="206"/>
                </a:cubicBezTo>
                <a:cubicBezTo>
                  <a:pt x="0" y="309"/>
                  <a:pt x="89" y="397"/>
                  <a:pt x="207" y="397"/>
                </a:cubicBezTo>
                <a:cubicBezTo>
                  <a:pt x="442" y="397"/>
                  <a:pt x="442" y="397"/>
                  <a:pt x="442" y="397"/>
                </a:cubicBezTo>
                <a:cubicBezTo>
                  <a:pt x="545" y="397"/>
                  <a:pt x="633" y="309"/>
                  <a:pt x="633" y="206"/>
                </a:cubicBezTo>
                <a:cubicBezTo>
                  <a:pt x="633" y="88"/>
                  <a:pt x="545" y="0"/>
                  <a:pt x="442" y="0"/>
                </a:cubicBezTo>
                <a:close/>
                <a:moveTo>
                  <a:pt x="442" y="353"/>
                </a:moveTo>
                <a:lnTo>
                  <a:pt x="442" y="353"/>
                </a:lnTo>
                <a:cubicBezTo>
                  <a:pt x="207" y="353"/>
                  <a:pt x="207" y="353"/>
                  <a:pt x="207" y="353"/>
                </a:cubicBezTo>
                <a:cubicBezTo>
                  <a:pt x="118" y="353"/>
                  <a:pt x="44" y="294"/>
                  <a:pt x="44" y="206"/>
                </a:cubicBezTo>
                <a:cubicBezTo>
                  <a:pt x="44" y="117"/>
                  <a:pt x="118" y="44"/>
                  <a:pt x="207" y="44"/>
                </a:cubicBezTo>
                <a:cubicBezTo>
                  <a:pt x="442" y="44"/>
                  <a:pt x="442" y="44"/>
                  <a:pt x="442" y="44"/>
                </a:cubicBezTo>
                <a:cubicBezTo>
                  <a:pt x="530" y="44"/>
                  <a:pt x="589" y="117"/>
                  <a:pt x="589" y="206"/>
                </a:cubicBezTo>
                <a:cubicBezTo>
                  <a:pt x="589" y="294"/>
                  <a:pt x="530" y="353"/>
                  <a:pt x="442" y="353"/>
                </a:cubicBezTo>
                <a:close/>
                <a:moveTo>
                  <a:pt x="207" y="88"/>
                </a:moveTo>
                <a:lnTo>
                  <a:pt x="207" y="88"/>
                </a:lnTo>
                <a:cubicBezTo>
                  <a:pt x="133" y="88"/>
                  <a:pt x="89" y="132"/>
                  <a:pt x="89" y="206"/>
                </a:cubicBezTo>
                <a:cubicBezTo>
                  <a:pt x="89" y="265"/>
                  <a:pt x="133" y="324"/>
                  <a:pt x="207" y="324"/>
                </a:cubicBezTo>
                <a:cubicBezTo>
                  <a:pt x="265" y="324"/>
                  <a:pt x="324" y="265"/>
                  <a:pt x="324" y="206"/>
                </a:cubicBezTo>
                <a:cubicBezTo>
                  <a:pt x="324" y="132"/>
                  <a:pt x="265" y="88"/>
                  <a:pt x="207" y="88"/>
                </a:cubicBezTo>
                <a:close/>
                <a:moveTo>
                  <a:pt x="207" y="279"/>
                </a:moveTo>
                <a:lnTo>
                  <a:pt x="207" y="279"/>
                </a:lnTo>
                <a:cubicBezTo>
                  <a:pt x="162" y="279"/>
                  <a:pt x="118" y="250"/>
                  <a:pt x="118" y="206"/>
                </a:cubicBezTo>
                <a:cubicBezTo>
                  <a:pt x="118" y="162"/>
                  <a:pt x="162" y="117"/>
                  <a:pt x="207" y="117"/>
                </a:cubicBezTo>
                <a:cubicBezTo>
                  <a:pt x="251" y="117"/>
                  <a:pt x="280" y="162"/>
                  <a:pt x="280" y="206"/>
                </a:cubicBezTo>
                <a:cubicBezTo>
                  <a:pt x="280" y="250"/>
                  <a:pt x="251" y="279"/>
                  <a:pt x="207" y="27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11" name="Freeform 170"/>
          <p:cNvSpPr>
            <a:spLocks noChangeArrowheads="1"/>
          </p:cNvSpPr>
          <p:nvPr/>
        </p:nvSpPr>
        <p:spPr bwMode="auto">
          <a:xfrm>
            <a:off x="3793273" y="4953942"/>
            <a:ext cx="410540" cy="410539"/>
          </a:xfrm>
          <a:custGeom>
            <a:avLst/>
            <a:gdLst>
              <a:gd name="T0" fmla="*/ 185701 w 634"/>
              <a:gd name="T1" fmla="*/ 169829 h 634"/>
              <a:gd name="T2" fmla="*/ 79329 w 634"/>
              <a:gd name="T3" fmla="*/ 148555 h 634"/>
              <a:gd name="T4" fmla="*/ 42188 w 634"/>
              <a:gd name="T5" fmla="*/ 169829 h 634"/>
              <a:gd name="T6" fmla="*/ 42188 w 634"/>
              <a:gd name="T7" fmla="*/ 185694 h 634"/>
              <a:gd name="T8" fmla="*/ 79329 w 634"/>
              <a:gd name="T9" fmla="*/ 206968 h 634"/>
              <a:gd name="T10" fmla="*/ 185701 w 634"/>
              <a:gd name="T11" fmla="*/ 185694 h 634"/>
              <a:gd name="T12" fmla="*/ 185701 w 634"/>
              <a:gd name="T13" fmla="*/ 169829 h 634"/>
              <a:gd name="T14" fmla="*/ 79329 w 634"/>
              <a:gd name="T15" fmla="*/ 196511 h 634"/>
              <a:gd name="T16" fmla="*/ 79329 w 634"/>
              <a:gd name="T17" fmla="*/ 159372 h 634"/>
              <a:gd name="T18" fmla="*/ 79329 w 634"/>
              <a:gd name="T19" fmla="*/ 196511 h 634"/>
              <a:gd name="T20" fmla="*/ 185701 w 634"/>
              <a:gd name="T21" fmla="*/ 58412 h 634"/>
              <a:gd name="T22" fmla="*/ 79329 w 634"/>
              <a:gd name="T23" fmla="*/ 37139 h 634"/>
              <a:gd name="T24" fmla="*/ 42188 w 634"/>
              <a:gd name="T25" fmla="*/ 58412 h 634"/>
              <a:gd name="T26" fmla="*/ 42188 w 634"/>
              <a:gd name="T27" fmla="*/ 74278 h 634"/>
              <a:gd name="T28" fmla="*/ 79329 w 634"/>
              <a:gd name="T29" fmla="*/ 95551 h 634"/>
              <a:gd name="T30" fmla="*/ 185701 w 634"/>
              <a:gd name="T31" fmla="*/ 74278 h 634"/>
              <a:gd name="T32" fmla="*/ 185701 w 634"/>
              <a:gd name="T33" fmla="*/ 58412 h 634"/>
              <a:gd name="T34" fmla="*/ 79329 w 634"/>
              <a:gd name="T35" fmla="*/ 84734 h 634"/>
              <a:gd name="T36" fmla="*/ 79329 w 634"/>
              <a:gd name="T37" fmla="*/ 47956 h 634"/>
              <a:gd name="T38" fmla="*/ 79329 w 634"/>
              <a:gd name="T39" fmla="*/ 84734 h 634"/>
              <a:gd name="T40" fmla="*/ 185701 w 634"/>
              <a:gd name="T41" fmla="*/ 116825 h 634"/>
              <a:gd name="T42" fmla="*/ 143152 w 634"/>
              <a:gd name="T43" fmla="*/ 95551 h 634"/>
              <a:gd name="T44" fmla="*/ 42188 w 634"/>
              <a:gd name="T45" fmla="*/ 116825 h 634"/>
              <a:gd name="T46" fmla="*/ 42188 w 634"/>
              <a:gd name="T47" fmla="*/ 127282 h 634"/>
              <a:gd name="T48" fmla="*/ 143152 w 634"/>
              <a:gd name="T49" fmla="*/ 148555 h 634"/>
              <a:gd name="T50" fmla="*/ 185701 w 634"/>
              <a:gd name="T51" fmla="*/ 127282 h 634"/>
              <a:gd name="T52" fmla="*/ 185701 w 634"/>
              <a:gd name="T53" fmla="*/ 116825 h 634"/>
              <a:gd name="T54" fmla="*/ 143152 w 634"/>
              <a:gd name="T55" fmla="*/ 138099 h 634"/>
              <a:gd name="T56" fmla="*/ 143152 w 634"/>
              <a:gd name="T57" fmla="*/ 106008 h 634"/>
              <a:gd name="T58" fmla="*/ 143152 w 634"/>
              <a:gd name="T59" fmla="*/ 138099 h 634"/>
              <a:gd name="T60" fmla="*/ 196158 w 634"/>
              <a:gd name="T61" fmla="*/ 0 h 634"/>
              <a:gd name="T62" fmla="*/ 0 w 634"/>
              <a:gd name="T63" fmla="*/ 31730 h 634"/>
              <a:gd name="T64" fmla="*/ 26323 w 634"/>
              <a:gd name="T65" fmla="*/ 228241 h 634"/>
              <a:gd name="T66" fmla="*/ 228250 w 634"/>
              <a:gd name="T67" fmla="*/ 201559 h 634"/>
              <a:gd name="T68" fmla="*/ 196158 w 634"/>
              <a:gd name="T69" fmla="*/ 0 h 634"/>
              <a:gd name="T70" fmla="*/ 212024 w 634"/>
              <a:gd name="T71" fmla="*/ 201559 h 634"/>
              <a:gd name="T72" fmla="*/ 26323 w 634"/>
              <a:gd name="T73" fmla="*/ 212376 h 634"/>
              <a:gd name="T74" fmla="*/ 15866 w 634"/>
              <a:gd name="T75" fmla="*/ 31730 h 634"/>
              <a:gd name="T76" fmla="*/ 196158 w 634"/>
              <a:gd name="T77" fmla="*/ 15865 h 634"/>
              <a:gd name="T78" fmla="*/ 212024 w 634"/>
              <a:gd name="T79" fmla="*/ 201559 h 63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634" h="634">
                <a:moveTo>
                  <a:pt x="515" y="471"/>
                </a:moveTo>
                <a:lnTo>
                  <a:pt x="515" y="471"/>
                </a:lnTo>
                <a:cubicBezTo>
                  <a:pt x="294" y="471"/>
                  <a:pt x="294" y="471"/>
                  <a:pt x="294" y="471"/>
                </a:cubicBezTo>
                <a:cubicBezTo>
                  <a:pt x="279" y="442"/>
                  <a:pt x="250" y="412"/>
                  <a:pt x="220" y="412"/>
                </a:cubicBezTo>
                <a:cubicBezTo>
                  <a:pt x="176" y="412"/>
                  <a:pt x="147" y="442"/>
                  <a:pt x="147" y="471"/>
                </a:cubicBezTo>
                <a:cubicBezTo>
                  <a:pt x="117" y="471"/>
                  <a:pt x="117" y="471"/>
                  <a:pt x="117" y="471"/>
                </a:cubicBezTo>
                <a:cubicBezTo>
                  <a:pt x="103" y="471"/>
                  <a:pt x="103" y="486"/>
                  <a:pt x="103" y="501"/>
                </a:cubicBezTo>
                <a:cubicBezTo>
                  <a:pt x="103" y="501"/>
                  <a:pt x="103" y="515"/>
                  <a:pt x="117" y="515"/>
                </a:cubicBezTo>
                <a:cubicBezTo>
                  <a:pt x="147" y="515"/>
                  <a:pt x="147" y="515"/>
                  <a:pt x="147" y="515"/>
                </a:cubicBezTo>
                <a:cubicBezTo>
                  <a:pt x="147" y="545"/>
                  <a:pt x="176" y="574"/>
                  <a:pt x="220" y="574"/>
                </a:cubicBezTo>
                <a:cubicBezTo>
                  <a:pt x="250" y="574"/>
                  <a:pt x="279" y="545"/>
                  <a:pt x="294" y="515"/>
                </a:cubicBezTo>
                <a:cubicBezTo>
                  <a:pt x="515" y="515"/>
                  <a:pt x="515" y="515"/>
                  <a:pt x="515" y="515"/>
                </a:cubicBezTo>
                <a:lnTo>
                  <a:pt x="530" y="501"/>
                </a:lnTo>
                <a:cubicBezTo>
                  <a:pt x="530" y="486"/>
                  <a:pt x="515" y="471"/>
                  <a:pt x="515" y="471"/>
                </a:cubicBezTo>
                <a:close/>
                <a:moveTo>
                  <a:pt x="220" y="545"/>
                </a:moveTo>
                <a:lnTo>
                  <a:pt x="220" y="545"/>
                </a:lnTo>
                <a:cubicBezTo>
                  <a:pt x="191" y="545"/>
                  <a:pt x="162" y="515"/>
                  <a:pt x="162" y="501"/>
                </a:cubicBezTo>
                <a:cubicBezTo>
                  <a:pt x="162" y="471"/>
                  <a:pt x="191" y="442"/>
                  <a:pt x="220" y="442"/>
                </a:cubicBezTo>
                <a:cubicBezTo>
                  <a:pt x="235" y="442"/>
                  <a:pt x="265" y="471"/>
                  <a:pt x="265" y="501"/>
                </a:cubicBezTo>
                <a:cubicBezTo>
                  <a:pt x="265" y="515"/>
                  <a:pt x="235" y="545"/>
                  <a:pt x="220" y="545"/>
                </a:cubicBezTo>
                <a:close/>
                <a:moveTo>
                  <a:pt x="515" y="162"/>
                </a:moveTo>
                <a:lnTo>
                  <a:pt x="515" y="162"/>
                </a:lnTo>
                <a:cubicBezTo>
                  <a:pt x="294" y="162"/>
                  <a:pt x="294" y="162"/>
                  <a:pt x="294" y="162"/>
                </a:cubicBezTo>
                <a:cubicBezTo>
                  <a:pt x="279" y="133"/>
                  <a:pt x="250" y="103"/>
                  <a:pt x="220" y="103"/>
                </a:cubicBezTo>
                <a:cubicBezTo>
                  <a:pt x="176" y="103"/>
                  <a:pt x="147" y="133"/>
                  <a:pt x="147" y="162"/>
                </a:cubicBezTo>
                <a:cubicBezTo>
                  <a:pt x="117" y="162"/>
                  <a:pt x="117" y="162"/>
                  <a:pt x="117" y="162"/>
                </a:cubicBezTo>
                <a:cubicBezTo>
                  <a:pt x="103" y="162"/>
                  <a:pt x="103" y="176"/>
                  <a:pt x="103" y="176"/>
                </a:cubicBezTo>
                <a:cubicBezTo>
                  <a:pt x="103" y="192"/>
                  <a:pt x="103" y="206"/>
                  <a:pt x="117" y="206"/>
                </a:cubicBezTo>
                <a:cubicBezTo>
                  <a:pt x="147" y="206"/>
                  <a:pt x="147" y="206"/>
                  <a:pt x="147" y="206"/>
                </a:cubicBezTo>
                <a:cubicBezTo>
                  <a:pt x="147" y="235"/>
                  <a:pt x="176" y="265"/>
                  <a:pt x="220" y="265"/>
                </a:cubicBezTo>
                <a:cubicBezTo>
                  <a:pt x="250" y="265"/>
                  <a:pt x="279" y="235"/>
                  <a:pt x="294" y="206"/>
                </a:cubicBezTo>
                <a:cubicBezTo>
                  <a:pt x="515" y="206"/>
                  <a:pt x="515" y="206"/>
                  <a:pt x="515" y="206"/>
                </a:cubicBezTo>
                <a:cubicBezTo>
                  <a:pt x="515" y="206"/>
                  <a:pt x="530" y="192"/>
                  <a:pt x="530" y="176"/>
                </a:cubicBezTo>
                <a:lnTo>
                  <a:pt x="515" y="162"/>
                </a:lnTo>
                <a:close/>
                <a:moveTo>
                  <a:pt x="220" y="235"/>
                </a:moveTo>
                <a:lnTo>
                  <a:pt x="220" y="235"/>
                </a:lnTo>
                <a:cubicBezTo>
                  <a:pt x="191" y="235"/>
                  <a:pt x="162" y="206"/>
                  <a:pt x="162" y="176"/>
                </a:cubicBezTo>
                <a:cubicBezTo>
                  <a:pt x="162" y="162"/>
                  <a:pt x="191" y="133"/>
                  <a:pt x="220" y="133"/>
                </a:cubicBezTo>
                <a:cubicBezTo>
                  <a:pt x="235" y="133"/>
                  <a:pt x="265" y="162"/>
                  <a:pt x="265" y="176"/>
                </a:cubicBezTo>
                <a:cubicBezTo>
                  <a:pt x="265" y="206"/>
                  <a:pt x="235" y="235"/>
                  <a:pt x="220" y="235"/>
                </a:cubicBezTo>
                <a:close/>
                <a:moveTo>
                  <a:pt x="515" y="324"/>
                </a:moveTo>
                <a:lnTo>
                  <a:pt x="515" y="324"/>
                </a:lnTo>
                <a:cubicBezTo>
                  <a:pt x="471" y="324"/>
                  <a:pt x="471" y="324"/>
                  <a:pt x="471" y="324"/>
                </a:cubicBezTo>
                <a:cubicBezTo>
                  <a:pt x="456" y="280"/>
                  <a:pt x="426" y="265"/>
                  <a:pt x="397" y="265"/>
                </a:cubicBezTo>
                <a:cubicBezTo>
                  <a:pt x="353" y="265"/>
                  <a:pt x="324" y="280"/>
                  <a:pt x="324" y="324"/>
                </a:cubicBezTo>
                <a:cubicBezTo>
                  <a:pt x="117" y="324"/>
                  <a:pt x="117" y="324"/>
                  <a:pt x="117" y="324"/>
                </a:cubicBezTo>
                <a:cubicBezTo>
                  <a:pt x="103" y="324"/>
                  <a:pt x="103" y="324"/>
                  <a:pt x="103" y="338"/>
                </a:cubicBezTo>
                <a:cubicBezTo>
                  <a:pt x="103" y="353"/>
                  <a:pt x="103" y="353"/>
                  <a:pt x="117" y="353"/>
                </a:cubicBezTo>
                <a:cubicBezTo>
                  <a:pt x="324" y="353"/>
                  <a:pt x="324" y="353"/>
                  <a:pt x="324" y="353"/>
                </a:cubicBezTo>
                <a:cubicBezTo>
                  <a:pt x="324" y="397"/>
                  <a:pt x="353" y="412"/>
                  <a:pt x="397" y="412"/>
                </a:cubicBezTo>
                <a:cubicBezTo>
                  <a:pt x="426" y="412"/>
                  <a:pt x="456" y="397"/>
                  <a:pt x="471" y="353"/>
                </a:cubicBezTo>
                <a:cubicBezTo>
                  <a:pt x="515" y="353"/>
                  <a:pt x="515" y="353"/>
                  <a:pt x="515" y="353"/>
                </a:cubicBezTo>
                <a:cubicBezTo>
                  <a:pt x="515" y="353"/>
                  <a:pt x="530" y="353"/>
                  <a:pt x="530" y="338"/>
                </a:cubicBezTo>
                <a:cubicBezTo>
                  <a:pt x="530" y="324"/>
                  <a:pt x="515" y="324"/>
                  <a:pt x="515" y="324"/>
                </a:cubicBezTo>
                <a:close/>
                <a:moveTo>
                  <a:pt x="397" y="383"/>
                </a:moveTo>
                <a:lnTo>
                  <a:pt x="397" y="383"/>
                </a:lnTo>
                <a:cubicBezTo>
                  <a:pt x="367" y="383"/>
                  <a:pt x="338" y="368"/>
                  <a:pt x="338" y="338"/>
                </a:cubicBezTo>
                <a:cubicBezTo>
                  <a:pt x="338" y="309"/>
                  <a:pt x="367" y="294"/>
                  <a:pt x="397" y="294"/>
                </a:cubicBezTo>
                <a:cubicBezTo>
                  <a:pt x="412" y="294"/>
                  <a:pt x="441" y="309"/>
                  <a:pt x="441" y="338"/>
                </a:cubicBezTo>
                <a:cubicBezTo>
                  <a:pt x="441" y="368"/>
                  <a:pt x="412" y="383"/>
                  <a:pt x="397" y="383"/>
                </a:cubicBez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4"/>
                  <a:pt x="0" y="88"/>
                </a:cubicBezTo>
                <a:cubicBezTo>
                  <a:pt x="0" y="559"/>
                  <a:pt x="0" y="559"/>
                  <a:pt x="0" y="559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44" y="633"/>
                  <a:pt x="544" y="633"/>
                  <a:pt x="544" y="633"/>
                </a:cubicBezTo>
                <a:cubicBezTo>
                  <a:pt x="588" y="633"/>
                  <a:pt x="633" y="604"/>
                  <a:pt x="633" y="559"/>
                </a:cubicBezTo>
                <a:cubicBezTo>
                  <a:pt x="633" y="88"/>
                  <a:pt x="633" y="88"/>
                  <a:pt x="633" y="88"/>
                </a:cubicBezTo>
                <a:cubicBezTo>
                  <a:pt x="633" y="44"/>
                  <a:pt x="588" y="0"/>
                  <a:pt x="544" y="0"/>
                </a:cubicBezTo>
                <a:close/>
                <a:moveTo>
                  <a:pt x="588" y="559"/>
                </a:moveTo>
                <a:lnTo>
                  <a:pt x="588" y="559"/>
                </a:lnTo>
                <a:cubicBezTo>
                  <a:pt x="588" y="574"/>
                  <a:pt x="574" y="589"/>
                  <a:pt x="544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8" y="589"/>
                  <a:pt x="44" y="574"/>
                  <a:pt x="44" y="559"/>
                </a:cubicBezTo>
                <a:cubicBezTo>
                  <a:pt x="44" y="88"/>
                  <a:pt x="44" y="88"/>
                  <a:pt x="44" y="88"/>
                </a:cubicBezTo>
                <a:cubicBezTo>
                  <a:pt x="44" y="59"/>
                  <a:pt x="58" y="44"/>
                  <a:pt x="73" y="44"/>
                </a:cubicBezTo>
                <a:cubicBezTo>
                  <a:pt x="544" y="44"/>
                  <a:pt x="544" y="44"/>
                  <a:pt x="544" y="44"/>
                </a:cubicBezTo>
                <a:cubicBezTo>
                  <a:pt x="574" y="44"/>
                  <a:pt x="588" y="59"/>
                  <a:pt x="588" y="88"/>
                </a:cubicBezTo>
                <a:lnTo>
                  <a:pt x="588" y="559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12" name="Freeform 171"/>
          <p:cNvSpPr>
            <a:spLocks noChangeArrowheads="1"/>
          </p:cNvSpPr>
          <p:nvPr/>
        </p:nvSpPr>
        <p:spPr bwMode="auto">
          <a:xfrm>
            <a:off x="3145951" y="4974383"/>
            <a:ext cx="381580" cy="381580"/>
          </a:xfrm>
          <a:custGeom>
            <a:avLst/>
            <a:gdLst>
              <a:gd name="T0" fmla="*/ 106062 w 589"/>
              <a:gd name="T1" fmla="*/ 69145 h 590"/>
              <a:gd name="T2" fmla="*/ 106062 w 589"/>
              <a:gd name="T3" fmla="*/ 137930 h 590"/>
              <a:gd name="T4" fmla="*/ 106062 w 589"/>
              <a:gd name="T5" fmla="*/ 69145 h 590"/>
              <a:gd name="T6" fmla="*/ 106062 w 589"/>
              <a:gd name="T7" fmla="*/ 127486 h 590"/>
              <a:gd name="T8" fmla="*/ 106062 w 589"/>
              <a:gd name="T9" fmla="*/ 84991 h 590"/>
              <a:gd name="T10" fmla="*/ 106062 w 589"/>
              <a:gd name="T11" fmla="*/ 127486 h 590"/>
              <a:gd name="T12" fmla="*/ 207074 w 589"/>
              <a:gd name="T13" fmla="*/ 127486 h 590"/>
              <a:gd name="T14" fmla="*/ 190840 w 589"/>
              <a:gd name="T15" fmla="*/ 106239 h 590"/>
              <a:gd name="T16" fmla="*/ 207074 w 589"/>
              <a:gd name="T17" fmla="*/ 79589 h 590"/>
              <a:gd name="T18" fmla="*/ 196251 w 589"/>
              <a:gd name="T19" fmla="*/ 37454 h 590"/>
              <a:gd name="T20" fmla="*/ 159093 w 589"/>
              <a:gd name="T21" fmla="*/ 42495 h 590"/>
              <a:gd name="T22" fmla="*/ 132397 w 589"/>
              <a:gd name="T23" fmla="*/ 10804 h 590"/>
              <a:gd name="T24" fmla="*/ 90189 w 589"/>
              <a:gd name="T25" fmla="*/ 0 h 590"/>
              <a:gd name="T26" fmla="*/ 79366 w 589"/>
              <a:gd name="T27" fmla="*/ 26650 h 590"/>
              <a:gd name="T28" fmla="*/ 37158 w 589"/>
              <a:gd name="T29" fmla="*/ 32052 h 590"/>
              <a:gd name="T30" fmla="*/ 0 w 589"/>
              <a:gd name="T31" fmla="*/ 58701 h 590"/>
              <a:gd name="T32" fmla="*/ 20924 w 589"/>
              <a:gd name="T33" fmla="*/ 90393 h 590"/>
              <a:gd name="T34" fmla="*/ 20924 w 589"/>
              <a:gd name="T35" fmla="*/ 122084 h 590"/>
              <a:gd name="T36" fmla="*/ 0 w 589"/>
              <a:gd name="T37" fmla="*/ 148734 h 590"/>
              <a:gd name="T38" fmla="*/ 37158 w 589"/>
              <a:gd name="T39" fmla="*/ 180425 h 590"/>
              <a:gd name="T40" fmla="*/ 79366 w 589"/>
              <a:gd name="T41" fmla="*/ 185827 h 590"/>
              <a:gd name="T42" fmla="*/ 90189 w 589"/>
              <a:gd name="T43" fmla="*/ 212117 h 590"/>
              <a:gd name="T44" fmla="*/ 132397 w 589"/>
              <a:gd name="T45" fmla="*/ 196271 h 590"/>
              <a:gd name="T46" fmla="*/ 159093 w 589"/>
              <a:gd name="T47" fmla="*/ 169982 h 590"/>
              <a:gd name="T48" fmla="*/ 196251 w 589"/>
              <a:gd name="T49" fmla="*/ 175023 h 590"/>
              <a:gd name="T50" fmla="*/ 207074 w 589"/>
              <a:gd name="T51" fmla="*/ 127486 h 590"/>
              <a:gd name="T52" fmla="*/ 196251 w 589"/>
              <a:gd name="T53" fmla="*/ 148734 h 590"/>
              <a:gd name="T54" fmla="*/ 180378 w 589"/>
              <a:gd name="T55" fmla="*/ 164580 h 590"/>
              <a:gd name="T56" fmla="*/ 121935 w 589"/>
              <a:gd name="T57" fmla="*/ 175023 h 590"/>
              <a:gd name="T58" fmla="*/ 111473 w 589"/>
              <a:gd name="T59" fmla="*/ 196271 h 590"/>
              <a:gd name="T60" fmla="*/ 90189 w 589"/>
              <a:gd name="T61" fmla="*/ 190869 h 590"/>
              <a:gd name="T62" fmla="*/ 53031 w 589"/>
              <a:gd name="T63" fmla="*/ 153776 h 590"/>
              <a:gd name="T64" fmla="*/ 26335 w 589"/>
              <a:gd name="T65" fmla="*/ 159178 h 590"/>
              <a:gd name="T66" fmla="*/ 20924 w 589"/>
              <a:gd name="T67" fmla="*/ 137930 h 590"/>
              <a:gd name="T68" fmla="*/ 37158 w 589"/>
              <a:gd name="T69" fmla="*/ 106239 h 590"/>
              <a:gd name="T70" fmla="*/ 20924 w 589"/>
              <a:gd name="T71" fmla="*/ 69145 h 590"/>
              <a:gd name="T72" fmla="*/ 26335 w 589"/>
              <a:gd name="T73" fmla="*/ 47897 h 590"/>
              <a:gd name="T74" fmla="*/ 53031 w 589"/>
              <a:gd name="T75" fmla="*/ 58701 h 590"/>
              <a:gd name="T76" fmla="*/ 90189 w 589"/>
              <a:gd name="T77" fmla="*/ 21248 h 590"/>
              <a:gd name="T78" fmla="*/ 111473 w 589"/>
              <a:gd name="T79" fmla="*/ 10804 h 590"/>
              <a:gd name="T80" fmla="*/ 121935 w 589"/>
              <a:gd name="T81" fmla="*/ 37454 h 590"/>
              <a:gd name="T82" fmla="*/ 180378 w 589"/>
              <a:gd name="T83" fmla="*/ 47897 h 590"/>
              <a:gd name="T84" fmla="*/ 196251 w 589"/>
              <a:gd name="T85" fmla="*/ 58701 h 590"/>
              <a:gd name="T86" fmla="*/ 174966 w 589"/>
              <a:gd name="T87" fmla="*/ 79589 h 590"/>
              <a:gd name="T88" fmla="*/ 174966 w 589"/>
              <a:gd name="T89" fmla="*/ 127486 h 590"/>
              <a:gd name="T90" fmla="*/ 196251 w 589"/>
              <a:gd name="T91" fmla="*/ 148734 h 59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589" h="590">
                <a:moveTo>
                  <a:pt x="294" y="192"/>
                </a:moveTo>
                <a:lnTo>
                  <a:pt x="294" y="192"/>
                </a:lnTo>
                <a:cubicBezTo>
                  <a:pt x="235" y="192"/>
                  <a:pt x="191" y="236"/>
                  <a:pt x="191" y="295"/>
                </a:cubicBezTo>
                <a:cubicBezTo>
                  <a:pt x="191" y="339"/>
                  <a:pt x="235" y="383"/>
                  <a:pt x="294" y="383"/>
                </a:cubicBezTo>
                <a:cubicBezTo>
                  <a:pt x="353" y="383"/>
                  <a:pt x="397" y="339"/>
                  <a:pt x="397" y="295"/>
                </a:cubicBezTo>
                <a:cubicBezTo>
                  <a:pt x="397" y="236"/>
                  <a:pt x="353" y="192"/>
                  <a:pt x="294" y="192"/>
                </a:cubicBezTo>
                <a:close/>
                <a:moveTo>
                  <a:pt x="294" y="354"/>
                </a:moveTo>
                <a:lnTo>
                  <a:pt x="294" y="354"/>
                </a:lnTo>
                <a:cubicBezTo>
                  <a:pt x="265" y="354"/>
                  <a:pt x="235" y="324"/>
                  <a:pt x="235" y="295"/>
                </a:cubicBezTo>
                <a:cubicBezTo>
                  <a:pt x="235" y="251"/>
                  <a:pt x="265" y="236"/>
                  <a:pt x="294" y="236"/>
                </a:cubicBezTo>
                <a:cubicBezTo>
                  <a:pt x="324" y="236"/>
                  <a:pt x="353" y="251"/>
                  <a:pt x="353" y="295"/>
                </a:cubicBezTo>
                <a:cubicBezTo>
                  <a:pt x="353" y="324"/>
                  <a:pt x="324" y="354"/>
                  <a:pt x="294" y="354"/>
                </a:cubicBezTo>
                <a:close/>
                <a:moveTo>
                  <a:pt x="574" y="354"/>
                </a:moveTo>
                <a:lnTo>
                  <a:pt x="574" y="354"/>
                </a:lnTo>
                <a:cubicBezTo>
                  <a:pt x="529" y="339"/>
                  <a:pt x="529" y="339"/>
                  <a:pt x="529" y="339"/>
                </a:cubicBezTo>
                <a:cubicBezTo>
                  <a:pt x="529" y="324"/>
                  <a:pt x="529" y="309"/>
                  <a:pt x="529" y="295"/>
                </a:cubicBezTo>
                <a:cubicBezTo>
                  <a:pt x="529" y="280"/>
                  <a:pt x="529" y="265"/>
                  <a:pt x="529" y="251"/>
                </a:cubicBezTo>
                <a:cubicBezTo>
                  <a:pt x="574" y="221"/>
                  <a:pt x="574" y="221"/>
                  <a:pt x="574" y="221"/>
                </a:cubicBezTo>
                <a:cubicBezTo>
                  <a:pt x="588" y="206"/>
                  <a:pt x="588" y="192"/>
                  <a:pt x="588" y="163"/>
                </a:cubicBezTo>
                <a:cubicBezTo>
                  <a:pt x="544" y="104"/>
                  <a:pt x="544" y="104"/>
                  <a:pt x="544" y="104"/>
                </a:cubicBezTo>
                <a:cubicBezTo>
                  <a:pt x="529" y="74"/>
                  <a:pt x="515" y="74"/>
                  <a:pt x="485" y="89"/>
                </a:cubicBezTo>
                <a:cubicBezTo>
                  <a:pt x="441" y="118"/>
                  <a:pt x="441" y="118"/>
                  <a:pt x="441" y="118"/>
                </a:cubicBezTo>
                <a:cubicBezTo>
                  <a:pt x="426" y="89"/>
                  <a:pt x="397" y="74"/>
                  <a:pt x="367" y="74"/>
                </a:cubicBezTo>
                <a:cubicBezTo>
                  <a:pt x="367" y="30"/>
                  <a:pt x="367" y="30"/>
                  <a:pt x="367" y="30"/>
                </a:cubicBezTo>
                <a:cubicBezTo>
                  <a:pt x="367" y="15"/>
                  <a:pt x="353" y="0"/>
                  <a:pt x="338" y="0"/>
                </a:cubicBezTo>
                <a:cubicBezTo>
                  <a:pt x="250" y="0"/>
                  <a:pt x="250" y="0"/>
                  <a:pt x="250" y="0"/>
                </a:cubicBezTo>
                <a:cubicBezTo>
                  <a:pt x="235" y="0"/>
                  <a:pt x="220" y="15"/>
                  <a:pt x="220" y="30"/>
                </a:cubicBezTo>
                <a:cubicBezTo>
                  <a:pt x="220" y="74"/>
                  <a:pt x="220" y="74"/>
                  <a:pt x="220" y="74"/>
                </a:cubicBezTo>
                <a:cubicBezTo>
                  <a:pt x="191" y="74"/>
                  <a:pt x="162" y="89"/>
                  <a:pt x="147" y="118"/>
                </a:cubicBezTo>
                <a:cubicBezTo>
                  <a:pt x="103" y="89"/>
                  <a:pt x="103" y="89"/>
                  <a:pt x="103" y="89"/>
                </a:cubicBezTo>
                <a:cubicBezTo>
                  <a:pt x="73" y="74"/>
                  <a:pt x="58" y="74"/>
                  <a:pt x="44" y="104"/>
                </a:cubicBezTo>
                <a:cubicBezTo>
                  <a:pt x="0" y="163"/>
                  <a:pt x="0" y="163"/>
                  <a:pt x="0" y="163"/>
                </a:cubicBezTo>
                <a:cubicBezTo>
                  <a:pt x="0" y="192"/>
                  <a:pt x="0" y="206"/>
                  <a:pt x="14" y="221"/>
                </a:cubicBezTo>
                <a:cubicBezTo>
                  <a:pt x="58" y="251"/>
                  <a:pt x="58" y="251"/>
                  <a:pt x="58" y="251"/>
                </a:cubicBezTo>
                <a:cubicBezTo>
                  <a:pt x="58" y="265"/>
                  <a:pt x="58" y="280"/>
                  <a:pt x="58" y="295"/>
                </a:cubicBezTo>
                <a:cubicBezTo>
                  <a:pt x="58" y="309"/>
                  <a:pt x="58" y="324"/>
                  <a:pt x="58" y="339"/>
                </a:cubicBezTo>
                <a:cubicBezTo>
                  <a:pt x="14" y="354"/>
                  <a:pt x="14" y="354"/>
                  <a:pt x="14" y="354"/>
                </a:cubicBezTo>
                <a:cubicBezTo>
                  <a:pt x="0" y="368"/>
                  <a:pt x="0" y="398"/>
                  <a:pt x="0" y="413"/>
                </a:cubicBezTo>
                <a:cubicBezTo>
                  <a:pt x="44" y="486"/>
                  <a:pt x="44" y="486"/>
                  <a:pt x="44" y="486"/>
                </a:cubicBezTo>
                <a:cubicBezTo>
                  <a:pt x="58" y="501"/>
                  <a:pt x="73" y="501"/>
                  <a:pt x="103" y="501"/>
                </a:cubicBezTo>
                <a:cubicBezTo>
                  <a:pt x="147" y="472"/>
                  <a:pt x="147" y="472"/>
                  <a:pt x="147" y="472"/>
                </a:cubicBezTo>
                <a:cubicBezTo>
                  <a:pt x="162" y="486"/>
                  <a:pt x="191" y="501"/>
                  <a:pt x="220" y="516"/>
                </a:cubicBezTo>
                <a:cubicBezTo>
                  <a:pt x="220" y="545"/>
                  <a:pt x="220" y="545"/>
                  <a:pt x="220" y="545"/>
                </a:cubicBezTo>
                <a:cubicBezTo>
                  <a:pt x="220" y="560"/>
                  <a:pt x="235" y="589"/>
                  <a:pt x="250" y="589"/>
                </a:cubicBezTo>
                <a:cubicBezTo>
                  <a:pt x="338" y="589"/>
                  <a:pt x="338" y="589"/>
                  <a:pt x="338" y="589"/>
                </a:cubicBezTo>
                <a:cubicBezTo>
                  <a:pt x="353" y="589"/>
                  <a:pt x="367" y="560"/>
                  <a:pt x="367" y="545"/>
                </a:cubicBezTo>
                <a:cubicBezTo>
                  <a:pt x="367" y="516"/>
                  <a:pt x="367" y="516"/>
                  <a:pt x="367" y="516"/>
                </a:cubicBezTo>
                <a:cubicBezTo>
                  <a:pt x="397" y="501"/>
                  <a:pt x="426" y="486"/>
                  <a:pt x="441" y="472"/>
                </a:cubicBezTo>
                <a:cubicBezTo>
                  <a:pt x="485" y="501"/>
                  <a:pt x="485" y="501"/>
                  <a:pt x="485" y="501"/>
                </a:cubicBezTo>
                <a:cubicBezTo>
                  <a:pt x="515" y="501"/>
                  <a:pt x="529" y="501"/>
                  <a:pt x="544" y="486"/>
                </a:cubicBezTo>
                <a:cubicBezTo>
                  <a:pt x="588" y="413"/>
                  <a:pt x="588" y="413"/>
                  <a:pt x="588" y="413"/>
                </a:cubicBezTo>
                <a:cubicBezTo>
                  <a:pt x="588" y="398"/>
                  <a:pt x="588" y="368"/>
                  <a:pt x="574" y="354"/>
                </a:cubicBezTo>
                <a:close/>
                <a:moveTo>
                  <a:pt x="544" y="413"/>
                </a:moveTo>
                <a:lnTo>
                  <a:pt x="544" y="413"/>
                </a:lnTo>
                <a:cubicBezTo>
                  <a:pt x="515" y="442"/>
                  <a:pt x="515" y="442"/>
                  <a:pt x="515" y="442"/>
                </a:cubicBezTo>
                <a:cubicBezTo>
                  <a:pt x="515" y="457"/>
                  <a:pt x="500" y="457"/>
                  <a:pt x="500" y="457"/>
                </a:cubicBezTo>
                <a:cubicBezTo>
                  <a:pt x="441" y="427"/>
                  <a:pt x="441" y="427"/>
                  <a:pt x="441" y="427"/>
                </a:cubicBezTo>
                <a:cubicBezTo>
                  <a:pt x="412" y="457"/>
                  <a:pt x="382" y="472"/>
                  <a:pt x="338" y="486"/>
                </a:cubicBezTo>
                <a:cubicBezTo>
                  <a:pt x="338" y="530"/>
                  <a:pt x="338" y="530"/>
                  <a:pt x="338" y="530"/>
                </a:cubicBezTo>
                <a:cubicBezTo>
                  <a:pt x="338" y="530"/>
                  <a:pt x="324" y="545"/>
                  <a:pt x="309" y="545"/>
                </a:cubicBezTo>
                <a:cubicBezTo>
                  <a:pt x="279" y="545"/>
                  <a:pt x="279" y="545"/>
                  <a:pt x="279" y="545"/>
                </a:cubicBezTo>
                <a:cubicBezTo>
                  <a:pt x="265" y="545"/>
                  <a:pt x="250" y="530"/>
                  <a:pt x="250" y="53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206" y="472"/>
                  <a:pt x="176" y="457"/>
                  <a:pt x="147" y="427"/>
                </a:cubicBezTo>
                <a:cubicBezTo>
                  <a:pt x="88" y="457"/>
                  <a:pt x="88" y="457"/>
                  <a:pt x="88" y="457"/>
                </a:cubicBezTo>
                <a:cubicBezTo>
                  <a:pt x="88" y="457"/>
                  <a:pt x="73" y="457"/>
                  <a:pt x="73" y="442"/>
                </a:cubicBezTo>
                <a:cubicBezTo>
                  <a:pt x="44" y="413"/>
                  <a:pt x="44" y="413"/>
                  <a:pt x="44" y="413"/>
                </a:cubicBezTo>
                <a:cubicBezTo>
                  <a:pt x="44" y="398"/>
                  <a:pt x="44" y="383"/>
                  <a:pt x="58" y="383"/>
                </a:cubicBezTo>
                <a:cubicBezTo>
                  <a:pt x="103" y="354"/>
                  <a:pt x="103" y="354"/>
                  <a:pt x="103" y="354"/>
                </a:cubicBezTo>
                <a:cubicBezTo>
                  <a:pt x="103" y="339"/>
                  <a:pt x="103" y="309"/>
                  <a:pt x="103" y="295"/>
                </a:cubicBezTo>
                <a:cubicBezTo>
                  <a:pt x="103" y="265"/>
                  <a:pt x="103" y="251"/>
                  <a:pt x="103" y="221"/>
                </a:cubicBezTo>
                <a:cubicBezTo>
                  <a:pt x="58" y="192"/>
                  <a:pt x="58" y="192"/>
                  <a:pt x="58" y="192"/>
                </a:cubicBezTo>
                <a:cubicBezTo>
                  <a:pt x="44" y="192"/>
                  <a:pt x="44" y="177"/>
                  <a:pt x="44" y="163"/>
                </a:cubicBezTo>
                <a:cubicBezTo>
                  <a:pt x="73" y="133"/>
                  <a:pt x="73" y="133"/>
                  <a:pt x="73" y="133"/>
                </a:cubicBezTo>
                <a:cubicBezTo>
                  <a:pt x="73" y="133"/>
                  <a:pt x="88" y="118"/>
                  <a:pt x="88" y="133"/>
                </a:cubicBezTo>
                <a:cubicBezTo>
                  <a:pt x="147" y="163"/>
                  <a:pt x="147" y="163"/>
                  <a:pt x="147" y="163"/>
                </a:cubicBezTo>
                <a:cubicBezTo>
                  <a:pt x="176" y="133"/>
                  <a:pt x="206" y="104"/>
                  <a:pt x="250" y="104"/>
                </a:cubicBezTo>
                <a:cubicBezTo>
                  <a:pt x="250" y="59"/>
                  <a:pt x="250" y="59"/>
                  <a:pt x="250" y="59"/>
                </a:cubicBezTo>
                <a:cubicBezTo>
                  <a:pt x="250" y="45"/>
                  <a:pt x="265" y="30"/>
                  <a:pt x="279" y="30"/>
                </a:cubicBezTo>
                <a:cubicBezTo>
                  <a:pt x="309" y="30"/>
                  <a:pt x="309" y="30"/>
                  <a:pt x="309" y="30"/>
                </a:cubicBezTo>
                <a:cubicBezTo>
                  <a:pt x="324" y="30"/>
                  <a:pt x="338" y="45"/>
                  <a:pt x="338" y="59"/>
                </a:cubicBezTo>
                <a:cubicBezTo>
                  <a:pt x="338" y="104"/>
                  <a:pt x="338" y="104"/>
                  <a:pt x="338" y="104"/>
                </a:cubicBezTo>
                <a:cubicBezTo>
                  <a:pt x="382" y="104"/>
                  <a:pt x="412" y="133"/>
                  <a:pt x="441" y="163"/>
                </a:cubicBezTo>
                <a:cubicBezTo>
                  <a:pt x="500" y="133"/>
                  <a:pt x="500" y="133"/>
                  <a:pt x="500" y="133"/>
                </a:cubicBezTo>
                <a:cubicBezTo>
                  <a:pt x="500" y="118"/>
                  <a:pt x="515" y="133"/>
                  <a:pt x="515" y="133"/>
                </a:cubicBezTo>
                <a:cubicBezTo>
                  <a:pt x="544" y="163"/>
                  <a:pt x="544" y="163"/>
                  <a:pt x="544" y="163"/>
                </a:cubicBezTo>
                <a:cubicBezTo>
                  <a:pt x="544" y="177"/>
                  <a:pt x="544" y="192"/>
                  <a:pt x="529" y="192"/>
                </a:cubicBezTo>
                <a:cubicBezTo>
                  <a:pt x="485" y="221"/>
                  <a:pt x="485" y="221"/>
                  <a:pt x="485" y="221"/>
                </a:cubicBezTo>
                <a:cubicBezTo>
                  <a:pt x="485" y="251"/>
                  <a:pt x="485" y="265"/>
                  <a:pt x="485" y="295"/>
                </a:cubicBezTo>
                <a:cubicBezTo>
                  <a:pt x="485" y="309"/>
                  <a:pt x="485" y="339"/>
                  <a:pt x="485" y="354"/>
                </a:cubicBezTo>
                <a:cubicBezTo>
                  <a:pt x="529" y="383"/>
                  <a:pt x="529" y="383"/>
                  <a:pt x="529" y="383"/>
                </a:cubicBezTo>
                <a:cubicBezTo>
                  <a:pt x="544" y="383"/>
                  <a:pt x="544" y="398"/>
                  <a:pt x="544" y="413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13" name="Freeform 172"/>
          <p:cNvSpPr>
            <a:spLocks noChangeArrowheads="1"/>
          </p:cNvSpPr>
          <p:nvPr/>
        </p:nvSpPr>
        <p:spPr bwMode="auto">
          <a:xfrm>
            <a:off x="9072354" y="4298103"/>
            <a:ext cx="398614" cy="402021"/>
          </a:xfrm>
          <a:custGeom>
            <a:avLst/>
            <a:gdLst>
              <a:gd name="T0" fmla="*/ 211212 w 619"/>
              <a:gd name="T1" fmla="*/ 42605 h 620"/>
              <a:gd name="T2" fmla="*/ 211212 w 619"/>
              <a:gd name="T3" fmla="*/ 42605 h 620"/>
              <a:gd name="T4" fmla="*/ 190055 w 619"/>
              <a:gd name="T5" fmla="*/ 63908 h 620"/>
              <a:gd name="T6" fmla="*/ 163878 w 619"/>
              <a:gd name="T7" fmla="*/ 63908 h 620"/>
              <a:gd name="T8" fmla="*/ 163878 w 619"/>
              <a:gd name="T9" fmla="*/ 32135 h 620"/>
              <a:gd name="T10" fmla="*/ 179297 w 619"/>
              <a:gd name="T11" fmla="*/ 10832 h 620"/>
              <a:gd name="T12" fmla="*/ 105427 w 619"/>
              <a:gd name="T13" fmla="*/ 26719 h 620"/>
              <a:gd name="T14" fmla="*/ 89649 w 619"/>
              <a:gd name="T15" fmla="*/ 95682 h 620"/>
              <a:gd name="T16" fmla="*/ 15778 w 619"/>
              <a:gd name="T17" fmla="*/ 170061 h 620"/>
              <a:gd name="T18" fmla="*/ 15778 w 619"/>
              <a:gd name="T19" fmla="*/ 212666 h 620"/>
              <a:gd name="T20" fmla="*/ 52713 w 619"/>
              <a:gd name="T21" fmla="*/ 212666 h 620"/>
              <a:gd name="T22" fmla="*/ 131963 w 619"/>
              <a:gd name="T23" fmla="*/ 132871 h 620"/>
              <a:gd name="T24" fmla="*/ 195434 w 619"/>
              <a:gd name="T25" fmla="*/ 116984 h 620"/>
              <a:gd name="T26" fmla="*/ 211212 w 619"/>
              <a:gd name="T27" fmla="*/ 42605 h 620"/>
              <a:gd name="T28" fmla="*/ 190055 w 619"/>
              <a:gd name="T29" fmla="*/ 106514 h 620"/>
              <a:gd name="T30" fmla="*/ 190055 w 619"/>
              <a:gd name="T31" fmla="*/ 106514 h 620"/>
              <a:gd name="T32" fmla="*/ 126584 w 619"/>
              <a:gd name="T33" fmla="*/ 116984 h 620"/>
              <a:gd name="T34" fmla="*/ 42314 w 619"/>
              <a:gd name="T35" fmla="*/ 202195 h 620"/>
              <a:gd name="T36" fmla="*/ 26536 w 619"/>
              <a:gd name="T37" fmla="*/ 202195 h 620"/>
              <a:gd name="T38" fmla="*/ 26536 w 619"/>
              <a:gd name="T39" fmla="*/ 180893 h 620"/>
              <a:gd name="T40" fmla="*/ 105427 w 619"/>
              <a:gd name="T41" fmla="*/ 95682 h 620"/>
              <a:gd name="T42" fmla="*/ 116185 w 619"/>
              <a:gd name="T43" fmla="*/ 37189 h 620"/>
              <a:gd name="T44" fmla="*/ 153120 w 619"/>
              <a:gd name="T45" fmla="*/ 21303 h 620"/>
              <a:gd name="T46" fmla="*/ 153120 w 619"/>
              <a:gd name="T47" fmla="*/ 74379 h 620"/>
              <a:gd name="T48" fmla="*/ 200454 w 619"/>
              <a:gd name="T49" fmla="*/ 74379 h 620"/>
              <a:gd name="T50" fmla="*/ 190055 w 619"/>
              <a:gd name="T51" fmla="*/ 106514 h 62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619" h="620">
                <a:moveTo>
                  <a:pt x="589" y="118"/>
                </a:moveTo>
                <a:lnTo>
                  <a:pt x="589" y="118"/>
                </a:lnTo>
                <a:cubicBezTo>
                  <a:pt x="574" y="132"/>
                  <a:pt x="559" y="148"/>
                  <a:pt x="530" y="177"/>
                </a:cubicBezTo>
                <a:cubicBezTo>
                  <a:pt x="515" y="191"/>
                  <a:pt x="471" y="191"/>
                  <a:pt x="457" y="177"/>
                </a:cubicBezTo>
                <a:cubicBezTo>
                  <a:pt x="427" y="148"/>
                  <a:pt x="427" y="118"/>
                  <a:pt x="457" y="89"/>
                </a:cubicBezTo>
                <a:cubicBezTo>
                  <a:pt x="471" y="59"/>
                  <a:pt x="500" y="30"/>
                  <a:pt x="500" y="30"/>
                </a:cubicBezTo>
                <a:cubicBezTo>
                  <a:pt x="427" y="0"/>
                  <a:pt x="353" y="15"/>
                  <a:pt x="294" y="74"/>
                </a:cubicBezTo>
                <a:cubicBezTo>
                  <a:pt x="250" y="118"/>
                  <a:pt x="236" y="191"/>
                  <a:pt x="250" y="265"/>
                </a:cubicBezTo>
                <a:cubicBezTo>
                  <a:pt x="44" y="471"/>
                  <a:pt x="44" y="471"/>
                  <a:pt x="44" y="471"/>
                </a:cubicBezTo>
                <a:cubicBezTo>
                  <a:pt x="0" y="501"/>
                  <a:pt x="0" y="560"/>
                  <a:pt x="44" y="589"/>
                </a:cubicBezTo>
                <a:cubicBezTo>
                  <a:pt x="74" y="619"/>
                  <a:pt x="118" y="619"/>
                  <a:pt x="147" y="589"/>
                </a:cubicBezTo>
                <a:cubicBezTo>
                  <a:pt x="368" y="368"/>
                  <a:pt x="368" y="368"/>
                  <a:pt x="368" y="368"/>
                </a:cubicBezTo>
                <a:cubicBezTo>
                  <a:pt x="427" y="398"/>
                  <a:pt x="500" y="383"/>
                  <a:pt x="545" y="324"/>
                </a:cubicBezTo>
                <a:cubicBezTo>
                  <a:pt x="603" y="280"/>
                  <a:pt x="618" y="191"/>
                  <a:pt x="589" y="118"/>
                </a:cubicBezTo>
                <a:close/>
                <a:moveTo>
                  <a:pt x="530" y="295"/>
                </a:moveTo>
                <a:lnTo>
                  <a:pt x="530" y="295"/>
                </a:lnTo>
                <a:cubicBezTo>
                  <a:pt x="471" y="339"/>
                  <a:pt x="412" y="353"/>
                  <a:pt x="353" y="324"/>
                </a:cubicBezTo>
                <a:cubicBezTo>
                  <a:pt x="118" y="560"/>
                  <a:pt x="118" y="560"/>
                  <a:pt x="118" y="560"/>
                </a:cubicBezTo>
                <a:cubicBezTo>
                  <a:pt x="103" y="574"/>
                  <a:pt x="88" y="574"/>
                  <a:pt x="74" y="560"/>
                </a:cubicBezTo>
                <a:cubicBezTo>
                  <a:pt x="44" y="545"/>
                  <a:pt x="44" y="515"/>
                  <a:pt x="74" y="501"/>
                </a:cubicBezTo>
                <a:cubicBezTo>
                  <a:pt x="294" y="265"/>
                  <a:pt x="294" y="265"/>
                  <a:pt x="294" y="265"/>
                </a:cubicBezTo>
                <a:cubicBezTo>
                  <a:pt x="265" y="221"/>
                  <a:pt x="280" y="148"/>
                  <a:pt x="324" y="103"/>
                </a:cubicBezTo>
                <a:cubicBezTo>
                  <a:pt x="353" y="74"/>
                  <a:pt x="383" y="59"/>
                  <a:pt x="427" y="59"/>
                </a:cubicBezTo>
                <a:cubicBezTo>
                  <a:pt x="383" y="103"/>
                  <a:pt x="383" y="162"/>
                  <a:pt x="427" y="206"/>
                </a:cubicBezTo>
                <a:cubicBezTo>
                  <a:pt x="457" y="236"/>
                  <a:pt x="530" y="236"/>
                  <a:pt x="559" y="206"/>
                </a:cubicBezTo>
                <a:cubicBezTo>
                  <a:pt x="559" y="236"/>
                  <a:pt x="545" y="280"/>
                  <a:pt x="530" y="29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14" name="Freeform 173"/>
          <p:cNvSpPr>
            <a:spLocks noChangeArrowheads="1"/>
          </p:cNvSpPr>
          <p:nvPr/>
        </p:nvSpPr>
        <p:spPr bwMode="auto">
          <a:xfrm>
            <a:off x="8482949" y="4298103"/>
            <a:ext cx="255523" cy="410539"/>
          </a:xfrm>
          <a:custGeom>
            <a:avLst/>
            <a:gdLst>
              <a:gd name="T0" fmla="*/ 73462 w 399"/>
              <a:gd name="T1" fmla="*/ 143507 h 634"/>
              <a:gd name="T2" fmla="*/ 73462 w 399"/>
              <a:gd name="T3" fmla="*/ 143507 h 634"/>
              <a:gd name="T4" fmla="*/ 63121 w 399"/>
              <a:gd name="T5" fmla="*/ 148555 h 634"/>
              <a:gd name="T6" fmla="*/ 63121 w 399"/>
              <a:gd name="T7" fmla="*/ 175237 h 634"/>
              <a:gd name="T8" fmla="*/ 73462 w 399"/>
              <a:gd name="T9" fmla="*/ 185694 h 634"/>
              <a:gd name="T10" fmla="*/ 78812 w 399"/>
              <a:gd name="T11" fmla="*/ 175237 h 634"/>
              <a:gd name="T12" fmla="*/ 78812 w 399"/>
              <a:gd name="T13" fmla="*/ 148555 h 634"/>
              <a:gd name="T14" fmla="*/ 73462 w 399"/>
              <a:gd name="T15" fmla="*/ 143507 h 634"/>
              <a:gd name="T16" fmla="*/ 125885 w 399"/>
              <a:gd name="T17" fmla="*/ 111416 h 634"/>
              <a:gd name="T18" fmla="*/ 125885 w 399"/>
              <a:gd name="T19" fmla="*/ 111416 h 634"/>
              <a:gd name="T20" fmla="*/ 125885 w 399"/>
              <a:gd name="T21" fmla="*/ 58412 h 634"/>
              <a:gd name="T22" fmla="*/ 73462 w 399"/>
              <a:gd name="T23" fmla="*/ 0 h 634"/>
              <a:gd name="T24" fmla="*/ 15691 w 399"/>
              <a:gd name="T25" fmla="*/ 58412 h 634"/>
              <a:gd name="T26" fmla="*/ 15691 w 399"/>
              <a:gd name="T27" fmla="*/ 111416 h 634"/>
              <a:gd name="T28" fmla="*/ 0 w 399"/>
              <a:gd name="T29" fmla="*/ 153964 h 634"/>
              <a:gd name="T30" fmla="*/ 73462 w 399"/>
              <a:gd name="T31" fmla="*/ 228241 h 634"/>
              <a:gd name="T32" fmla="*/ 141932 w 399"/>
              <a:gd name="T33" fmla="*/ 153964 h 634"/>
              <a:gd name="T34" fmla="*/ 125885 w 399"/>
              <a:gd name="T35" fmla="*/ 111416 h 634"/>
              <a:gd name="T36" fmla="*/ 31739 w 399"/>
              <a:gd name="T37" fmla="*/ 58412 h 634"/>
              <a:gd name="T38" fmla="*/ 31739 w 399"/>
              <a:gd name="T39" fmla="*/ 58412 h 634"/>
              <a:gd name="T40" fmla="*/ 73462 w 399"/>
              <a:gd name="T41" fmla="*/ 15865 h 634"/>
              <a:gd name="T42" fmla="*/ 115543 w 399"/>
              <a:gd name="T43" fmla="*/ 58412 h 634"/>
              <a:gd name="T44" fmla="*/ 115543 w 399"/>
              <a:gd name="T45" fmla="*/ 100960 h 634"/>
              <a:gd name="T46" fmla="*/ 73462 w 399"/>
              <a:gd name="T47" fmla="*/ 85095 h 634"/>
              <a:gd name="T48" fmla="*/ 31739 w 399"/>
              <a:gd name="T49" fmla="*/ 100960 h 634"/>
              <a:gd name="T50" fmla="*/ 31739 w 399"/>
              <a:gd name="T51" fmla="*/ 58412 h 634"/>
              <a:gd name="T52" fmla="*/ 73462 w 399"/>
              <a:gd name="T53" fmla="*/ 212376 h 634"/>
              <a:gd name="T54" fmla="*/ 73462 w 399"/>
              <a:gd name="T55" fmla="*/ 212376 h 634"/>
              <a:gd name="T56" fmla="*/ 15691 w 399"/>
              <a:gd name="T57" fmla="*/ 153964 h 634"/>
              <a:gd name="T58" fmla="*/ 73462 w 399"/>
              <a:gd name="T59" fmla="*/ 100960 h 634"/>
              <a:gd name="T60" fmla="*/ 125885 w 399"/>
              <a:gd name="T61" fmla="*/ 153964 h 634"/>
              <a:gd name="T62" fmla="*/ 73462 w 399"/>
              <a:gd name="T63" fmla="*/ 212376 h 6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399" h="634">
                <a:moveTo>
                  <a:pt x="206" y="398"/>
                </a:moveTo>
                <a:lnTo>
                  <a:pt x="206" y="398"/>
                </a:lnTo>
                <a:cubicBezTo>
                  <a:pt x="192" y="398"/>
                  <a:pt x="177" y="398"/>
                  <a:pt x="177" y="412"/>
                </a:cubicBezTo>
                <a:cubicBezTo>
                  <a:pt x="177" y="486"/>
                  <a:pt x="177" y="486"/>
                  <a:pt x="177" y="486"/>
                </a:cubicBezTo>
                <a:cubicBezTo>
                  <a:pt x="177" y="501"/>
                  <a:pt x="192" y="515"/>
                  <a:pt x="206" y="515"/>
                </a:cubicBezTo>
                <a:cubicBezTo>
                  <a:pt x="206" y="515"/>
                  <a:pt x="221" y="501"/>
                  <a:pt x="221" y="486"/>
                </a:cubicBezTo>
                <a:cubicBezTo>
                  <a:pt x="221" y="412"/>
                  <a:pt x="221" y="412"/>
                  <a:pt x="221" y="412"/>
                </a:cubicBezTo>
                <a:cubicBezTo>
                  <a:pt x="221" y="398"/>
                  <a:pt x="206" y="398"/>
                  <a:pt x="206" y="398"/>
                </a:cubicBezTo>
                <a:close/>
                <a:moveTo>
                  <a:pt x="353" y="309"/>
                </a:moveTo>
                <a:lnTo>
                  <a:pt x="353" y="309"/>
                </a:lnTo>
                <a:cubicBezTo>
                  <a:pt x="353" y="162"/>
                  <a:pt x="353" y="162"/>
                  <a:pt x="353" y="162"/>
                </a:cubicBezTo>
                <a:cubicBezTo>
                  <a:pt x="353" y="74"/>
                  <a:pt x="294" y="0"/>
                  <a:pt x="206" y="0"/>
                </a:cubicBezTo>
                <a:cubicBezTo>
                  <a:pt x="118" y="0"/>
                  <a:pt x="44" y="74"/>
                  <a:pt x="44" y="162"/>
                </a:cubicBezTo>
                <a:cubicBezTo>
                  <a:pt x="44" y="309"/>
                  <a:pt x="44" y="309"/>
                  <a:pt x="44" y="309"/>
                </a:cubicBezTo>
                <a:cubicBezTo>
                  <a:pt x="15" y="353"/>
                  <a:pt x="0" y="383"/>
                  <a:pt x="0" y="427"/>
                </a:cubicBezTo>
                <a:cubicBezTo>
                  <a:pt x="0" y="545"/>
                  <a:pt x="89" y="633"/>
                  <a:pt x="206" y="633"/>
                </a:cubicBezTo>
                <a:cubicBezTo>
                  <a:pt x="310" y="633"/>
                  <a:pt x="398" y="545"/>
                  <a:pt x="398" y="427"/>
                </a:cubicBezTo>
                <a:cubicBezTo>
                  <a:pt x="398" y="383"/>
                  <a:pt x="383" y="353"/>
                  <a:pt x="353" y="309"/>
                </a:cubicBezTo>
                <a:close/>
                <a:moveTo>
                  <a:pt x="89" y="162"/>
                </a:moveTo>
                <a:lnTo>
                  <a:pt x="89" y="162"/>
                </a:lnTo>
                <a:cubicBezTo>
                  <a:pt x="89" y="89"/>
                  <a:pt x="133" y="44"/>
                  <a:pt x="206" y="44"/>
                </a:cubicBezTo>
                <a:cubicBezTo>
                  <a:pt x="265" y="44"/>
                  <a:pt x="324" y="89"/>
                  <a:pt x="324" y="162"/>
                </a:cubicBezTo>
                <a:cubicBezTo>
                  <a:pt x="324" y="280"/>
                  <a:pt x="324" y="280"/>
                  <a:pt x="324" y="280"/>
                </a:cubicBezTo>
                <a:cubicBezTo>
                  <a:pt x="280" y="250"/>
                  <a:pt x="251" y="236"/>
                  <a:pt x="206" y="236"/>
                </a:cubicBezTo>
                <a:cubicBezTo>
                  <a:pt x="162" y="236"/>
                  <a:pt x="118" y="250"/>
                  <a:pt x="89" y="280"/>
                </a:cubicBezTo>
                <a:lnTo>
                  <a:pt x="89" y="162"/>
                </a:lnTo>
                <a:close/>
                <a:moveTo>
                  <a:pt x="206" y="589"/>
                </a:moveTo>
                <a:lnTo>
                  <a:pt x="206" y="589"/>
                </a:lnTo>
                <a:cubicBezTo>
                  <a:pt x="118" y="589"/>
                  <a:pt x="44" y="515"/>
                  <a:pt x="44" y="427"/>
                </a:cubicBezTo>
                <a:cubicBezTo>
                  <a:pt x="44" y="339"/>
                  <a:pt x="118" y="280"/>
                  <a:pt x="206" y="280"/>
                </a:cubicBezTo>
                <a:cubicBezTo>
                  <a:pt x="280" y="280"/>
                  <a:pt x="353" y="353"/>
                  <a:pt x="353" y="427"/>
                </a:cubicBezTo>
                <a:cubicBezTo>
                  <a:pt x="353" y="515"/>
                  <a:pt x="294" y="589"/>
                  <a:pt x="206" y="58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15" name="Freeform 174"/>
          <p:cNvSpPr>
            <a:spLocks noChangeArrowheads="1"/>
          </p:cNvSpPr>
          <p:nvPr/>
        </p:nvSpPr>
        <p:spPr bwMode="auto">
          <a:xfrm>
            <a:off x="7827110" y="4298103"/>
            <a:ext cx="255523" cy="410539"/>
          </a:xfrm>
          <a:custGeom>
            <a:avLst/>
            <a:gdLst>
              <a:gd name="T0" fmla="*/ 68470 w 399"/>
              <a:gd name="T1" fmla="*/ 143507 h 634"/>
              <a:gd name="T2" fmla="*/ 68470 w 399"/>
              <a:gd name="T3" fmla="*/ 143507 h 634"/>
              <a:gd name="T4" fmla="*/ 63121 w 399"/>
              <a:gd name="T5" fmla="*/ 148555 h 634"/>
              <a:gd name="T6" fmla="*/ 63121 w 399"/>
              <a:gd name="T7" fmla="*/ 175237 h 634"/>
              <a:gd name="T8" fmla="*/ 68470 w 399"/>
              <a:gd name="T9" fmla="*/ 185694 h 634"/>
              <a:gd name="T10" fmla="*/ 78812 w 399"/>
              <a:gd name="T11" fmla="*/ 175237 h 634"/>
              <a:gd name="T12" fmla="*/ 78812 w 399"/>
              <a:gd name="T13" fmla="*/ 148555 h 634"/>
              <a:gd name="T14" fmla="*/ 68470 w 399"/>
              <a:gd name="T15" fmla="*/ 143507 h 634"/>
              <a:gd name="T16" fmla="*/ 68470 w 399"/>
              <a:gd name="T17" fmla="*/ 85095 h 634"/>
              <a:gd name="T18" fmla="*/ 68470 w 399"/>
              <a:gd name="T19" fmla="*/ 85095 h 634"/>
              <a:gd name="T20" fmla="*/ 26389 w 399"/>
              <a:gd name="T21" fmla="*/ 100960 h 634"/>
              <a:gd name="T22" fmla="*/ 26389 w 399"/>
              <a:gd name="T23" fmla="*/ 58412 h 634"/>
              <a:gd name="T24" fmla="*/ 68470 w 399"/>
              <a:gd name="T25" fmla="*/ 15865 h 634"/>
              <a:gd name="T26" fmla="*/ 110194 w 399"/>
              <a:gd name="T27" fmla="*/ 58412 h 634"/>
              <a:gd name="T28" fmla="*/ 126241 w 399"/>
              <a:gd name="T29" fmla="*/ 58412 h 634"/>
              <a:gd name="T30" fmla="*/ 68470 w 399"/>
              <a:gd name="T31" fmla="*/ 0 h 634"/>
              <a:gd name="T32" fmla="*/ 16048 w 399"/>
              <a:gd name="T33" fmla="*/ 58412 h 634"/>
              <a:gd name="T34" fmla="*/ 16048 w 399"/>
              <a:gd name="T35" fmla="*/ 111416 h 634"/>
              <a:gd name="T36" fmla="*/ 0 w 399"/>
              <a:gd name="T37" fmla="*/ 153964 h 634"/>
              <a:gd name="T38" fmla="*/ 68470 w 399"/>
              <a:gd name="T39" fmla="*/ 228241 h 634"/>
              <a:gd name="T40" fmla="*/ 141932 w 399"/>
              <a:gd name="T41" fmla="*/ 153964 h 634"/>
              <a:gd name="T42" fmla="*/ 68470 w 399"/>
              <a:gd name="T43" fmla="*/ 85095 h 634"/>
              <a:gd name="T44" fmla="*/ 68470 w 399"/>
              <a:gd name="T45" fmla="*/ 212376 h 634"/>
              <a:gd name="T46" fmla="*/ 68470 w 399"/>
              <a:gd name="T47" fmla="*/ 212376 h 634"/>
              <a:gd name="T48" fmla="*/ 16048 w 399"/>
              <a:gd name="T49" fmla="*/ 153964 h 634"/>
              <a:gd name="T50" fmla="*/ 68470 w 399"/>
              <a:gd name="T51" fmla="*/ 100960 h 634"/>
              <a:gd name="T52" fmla="*/ 126241 w 399"/>
              <a:gd name="T53" fmla="*/ 153964 h 634"/>
              <a:gd name="T54" fmla="*/ 68470 w 399"/>
              <a:gd name="T55" fmla="*/ 212376 h 63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399" h="634">
                <a:moveTo>
                  <a:pt x="192" y="398"/>
                </a:moveTo>
                <a:lnTo>
                  <a:pt x="192" y="398"/>
                </a:lnTo>
                <a:cubicBezTo>
                  <a:pt x="192" y="398"/>
                  <a:pt x="177" y="398"/>
                  <a:pt x="177" y="412"/>
                </a:cubicBezTo>
                <a:cubicBezTo>
                  <a:pt x="177" y="486"/>
                  <a:pt x="177" y="486"/>
                  <a:pt x="177" y="486"/>
                </a:cubicBezTo>
                <a:cubicBezTo>
                  <a:pt x="177" y="501"/>
                  <a:pt x="192" y="515"/>
                  <a:pt x="192" y="515"/>
                </a:cubicBezTo>
                <a:cubicBezTo>
                  <a:pt x="207" y="515"/>
                  <a:pt x="221" y="501"/>
                  <a:pt x="221" y="486"/>
                </a:cubicBezTo>
                <a:cubicBezTo>
                  <a:pt x="221" y="412"/>
                  <a:pt x="221" y="412"/>
                  <a:pt x="221" y="412"/>
                </a:cubicBezTo>
                <a:cubicBezTo>
                  <a:pt x="221" y="398"/>
                  <a:pt x="207" y="398"/>
                  <a:pt x="192" y="398"/>
                </a:cubicBezTo>
                <a:close/>
                <a:moveTo>
                  <a:pt x="192" y="236"/>
                </a:moveTo>
                <a:lnTo>
                  <a:pt x="192" y="236"/>
                </a:lnTo>
                <a:cubicBezTo>
                  <a:pt x="148" y="236"/>
                  <a:pt x="118" y="250"/>
                  <a:pt x="74" y="280"/>
                </a:cubicBezTo>
                <a:cubicBezTo>
                  <a:pt x="74" y="162"/>
                  <a:pt x="74" y="162"/>
                  <a:pt x="74" y="162"/>
                </a:cubicBezTo>
                <a:cubicBezTo>
                  <a:pt x="74" y="89"/>
                  <a:pt x="133" y="44"/>
                  <a:pt x="192" y="44"/>
                </a:cubicBezTo>
                <a:cubicBezTo>
                  <a:pt x="266" y="44"/>
                  <a:pt x="309" y="89"/>
                  <a:pt x="309" y="162"/>
                </a:cubicBezTo>
                <a:cubicBezTo>
                  <a:pt x="354" y="162"/>
                  <a:pt x="354" y="162"/>
                  <a:pt x="354" y="162"/>
                </a:cubicBezTo>
                <a:cubicBezTo>
                  <a:pt x="354" y="74"/>
                  <a:pt x="280" y="0"/>
                  <a:pt x="192" y="0"/>
                </a:cubicBezTo>
                <a:cubicBezTo>
                  <a:pt x="104" y="0"/>
                  <a:pt x="45" y="74"/>
                  <a:pt x="45" y="162"/>
                </a:cubicBezTo>
                <a:cubicBezTo>
                  <a:pt x="45" y="309"/>
                  <a:pt x="45" y="309"/>
                  <a:pt x="45" y="309"/>
                </a:cubicBezTo>
                <a:cubicBezTo>
                  <a:pt x="15" y="353"/>
                  <a:pt x="0" y="383"/>
                  <a:pt x="0" y="427"/>
                </a:cubicBezTo>
                <a:cubicBezTo>
                  <a:pt x="0" y="545"/>
                  <a:pt x="89" y="633"/>
                  <a:pt x="192" y="633"/>
                </a:cubicBezTo>
                <a:cubicBezTo>
                  <a:pt x="309" y="633"/>
                  <a:pt x="398" y="545"/>
                  <a:pt x="398" y="427"/>
                </a:cubicBezTo>
                <a:cubicBezTo>
                  <a:pt x="398" y="324"/>
                  <a:pt x="309" y="236"/>
                  <a:pt x="192" y="236"/>
                </a:cubicBezTo>
                <a:close/>
                <a:moveTo>
                  <a:pt x="192" y="589"/>
                </a:moveTo>
                <a:lnTo>
                  <a:pt x="192" y="589"/>
                </a:lnTo>
                <a:cubicBezTo>
                  <a:pt x="104" y="589"/>
                  <a:pt x="45" y="515"/>
                  <a:pt x="45" y="427"/>
                </a:cubicBezTo>
                <a:cubicBezTo>
                  <a:pt x="45" y="339"/>
                  <a:pt x="104" y="280"/>
                  <a:pt x="192" y="280"/>
                </a:cubicBezTo>
                <a:cubicBezTo>
                  <a:pt x="280" y="280"/>
                  <a:pt x="354" y="339"/>
                  <a:pt x="354" y="427"/>
                </a:cubicBezTo>
                <a:cubicBezTo>
                  <a:pt x="354" y="515"/>
                  <a:pt x="280" y="589"/>
                  <a:pt x="192" y="58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16" name="Freeform 175"/>
          <p:cNvSpPr>
            <a:spLocks noChangeArrowheads="1"/>
          </p:cNvSpPr>
          <p:nvPr/>
        </p:nvSpPr>
        <p:spPr bwMode="auto">
          <a:xfrm>
            <a:off x="7094613" y="4298103"/>
            <a:ext cx="398614" cy="410539"/>
          </a:xfrm>
          <a:custGeom>
            <a:avLst/>
            <a:gdLst>
              <a:gd name="T0" fmla="*/ 126584 w 619"/>
              <a:gd name="T1" fmla="*/ 116825 h 634"/>
              <a:gd name="T2" fmla="*/ 126584 w 619"/>
              <a:gd name="T3" fmla="*/ 116825 h 634"/>
              <a:gd name="T4" fmla="*/ 137342 w 619"/>
              <a:gd name="T5" fmla="*/ 68869 h 634"/>
              <a:gd name="T6" fmla="*/ 73870 w 619"/>
              <a:gd name="T7" fmla="*/ 0 h 634"/>
              <a:gd name="T8" fmla="*/ 10399 w 619"/>
              <a:gd name="T9" fmla="*/ 68869 h 634"/>
              <a:gd name="T10" fmla="*/ 26177 w 619"/>
              <a:gd name="T11" fmla="*/ 116825 h 634"/>
              <a:gd name="T12" fmla="*/ 0 w 619"/>
              <a:gd name="T13" fmla="*/ 153964 h 634"/>
              <a:gd name="T14" fmla="*/ 0 w 619"/>
              <a:gd name="T15" fmla="*/ 185694 h 634"/>
              <a:gd name="T16" fmla="*/ 42314 w 619"/>
              <a:gd name="T17" fmla="*/ 228241 h 634"/>
              <a:gd name="T18" fmla="*/ 110806 w 619"/>
              <a:gd name="T19" fmla="*/ 228241 h 634"/>
              <a:gd name="T20" fmla="*/ 153120 w 619"/>
              <a:gd name="T21" fmla="*/ 185694 h 634"/>
              <a:gd name="T22" fmla="*/ 153120 w 619"/>
              <a:gd name="T23" fmla="*/ 153964 h 634"/>
              <a:gd name="T24" fmla="*/ 126584 w 619"/>
              <a:gd name="T25" fmla="*/ 116825 h 634"/>
              <a:gd name="T26" fmla="*/ 26177 w 619"/>
              <a:gd name="T27" fmla="*/ 68869 h 634"/>
              <a:gd name="T28" fmla="*/ 26177 w 619"/>
              <a:gd name="T29" fmla="*/ 68869 h 634"/>
              <a:gd name="T30" fmla="*/ 73870 w 619"/>
              <a:gd name="T31" fmla="*/ 15865 h 634"/>
              <a:gd name="T32" fmla="*/ 126584 w 619"/>
              <a:gd name="T33" fmla="*/ 68869 h 634"/>
              <a:gd name="T34" fmla="*/ 73870 w 619"/>
              <a:gd name="T35" fmla="*/ 127282 h 634"/>
              <a:gd name="T36" fmla="*/ 26177 w 619"/>
              <a:gd name="T37" fmla="*/ 68869 h 634"/>
              <a:gd name="T38" fmla="*/ 137342 w 619"/>
              <a:gd name="T39" fmla="*/ 180646 h 634"/>
              <a:gd name="T40" fmla="*/ 137342 w 619"/>
              <a:gd name="T41" fmla="*/ 180646 h 634"/>
              <a:gd name="T42" fmla="*/ 105427 w 619"/>
              <a:gd name="T43" fmla="*/ 212376 h 634"/>
              <a:gd name="T44" fmla="*/ 47334 w 619"/>
              <a:gd name="T45" fmla="*/ 212376 h 634"/>
              <a:gd name="T46" fmla="*/ 10399 w 619"/>
              <a:gd name="T47" fmla="*/ 180646 h 634"/>
              <a:gd name="T48" fmla="*/ 10399 w 619"/>
              <a:gd name="T49" fmla="*/ 159372 h 634"/>
              <a:gd name="T50" fmla="*/ 36935 w 619"/>
              <a:gd name="T51" fmla="*/ 127282 h 634"/>
              <a:gd name="T52" fmla="*/ 73870 w 619"/>
              <a:gd name="T53" fmla="*/ 143507 h 634"/>
              <a:gd name="T54" fmla="*/ 110806 w 619"/>
              <a:gd name="T55" fmla="*/ 127282 h 634"/>
              <a:gd name="T56" fmla="*/ 137342 w 619"/>
              <a:gd name="T57" fmla="*/ 159372 h 634"/>
              <a:gd name="T58" fmla="*/ 137342 w 619"/>
              <a:gd name="T59" fmla="*/ 180646 h 634"/>
              <a:gd name="T60" fmla="*/ 158140 w 619"/>
              <a:gd name="T61" fmla="*/ 58412 h 634"/>
              <a:gd name="T62" fmla="*/ 158140 w 619"/>
              <a:gd name="T63" fmla="*/ 58412 h 634"/>
              <a:gd name="T64" fmla="*/ 216232 w 619"/>
              <a:gd name="T65" fmla="*/ 58412 h 634"/>
              <a:gd name="T66" fmla="*/ 221611 w 619"/>
              <a:gd name="T67" fmla="*/ 47595 h 634"/>
              <a:gd name="T68" fmla="*/ 216232 w 619"/>
              <a:gd name="T69" fmla="*/ 42547 h 634"/>
              <a:gd name="T70" fmla="*/ 158140 w 619"/>
              <a:gd name="T71" fmla="*/ 42547 h 634"/>
              <a:gd name="T72" fmla="*/ 153120 w 619"/>
              <a:gd name="T73" fmla="*/ 47595 h 634"/>
              <a:gd name="T74" fmla="*/ 158140 w 619"/>
              <a:gd name="T75" fmla="*/ 58412 h 634"/>
              <a:gd name="T76" fmla="*/ 216232 w 619"/>
              <a:gd name="T77" fmla="*/ 169829 h 634"/>
              <a:gd name="T78" fmla="*/ 216232 w 619"/>
              <a:gd name="T79" fmla="*/ 169829 h 634"/>
              <a:gd name="T80" fmla="*/ 174277 w 619"/>
              <a:gd name="T81" fmla="*/ 169829 h 634"/>
              <a:gd name="T82" fmla="*/ 168898 w 619"/>
              <a:gd name="T83" fmla="*/ 175237 h 634"/>
              <a:gd name="T84" fmla="*/ 174277 w 619"/>
              <a:gd name="T85" fmla="*/ 185694 h 634"/>
              <a:gd name="T86" fmla="*/ 216232 w 619"/>
              <a:gd name="T87" fmla="*/ 185694 h 634"/>
              <a:gd name="T88" fmla="*/ 221611 w 619"/>
              <a:gd name="T89" fmla="*/ 175237 h 634"/>
              <a:gd name="T90" fmla="*/ 216232 w 619"/>
              <a:gd name="T91" fmla="*/ 169829 h 634"/>
              <a:gd name="T92" fmla="*/ 216232 w 619"/>
              <a:gd name="T93" fmla="*/ 85095 h 634"/>
              <a:gd name="T94" fmla="*/ 216232 w 619"/>
              <a:gd name="T95" fmla="*/ 85095 h 634"/>
              <a:gd name="T96" fmla="*/ 158140 w 619"/>
              <a:gd name="T97" fmla="*/ 85095 h 634"/>
              <a:gd name="T98" fmla="*/ 153120 w 619"/>
              <a:gd name="T99" fmla="*/ 90143 h 634"/>
              <a:gd name="T100" fmla="*/ 158140 w 619"/>
              <a:gd name="T101" fmla="*/ 100960 h 634"/>
              <a:gd name="T102" fmla="*/ 216232 w 619"/>
              <a:gd name="T103" fmla="*/ 100960 h 634"/>
              <a:gd name="T104" fmla="*/ 221611 w 619"/>
              <a:gd name="T105" fmla="*/ 90143 h 634"/>
              <a:gd name="T106" fmla="*/ 216232 w 619"/>
              <a:gd name="T107" fmla="*/ 85095 h 634"/>
              <a:gd name="T108" fmla="*/ 216232 w 619"/>
              <a:gd name="T109" fmla="*/ 127282 h 634"/>
              <a:gd name="T110" fmla="*/ 216232 w 619"/>
              <a:gd name="T111" fmla="*/ 127282 h 634"/>
              <a:gd name="T112" fmla="*/ 174277 w 619"/>
              <a:gd name="T113" fmla="*/ 127282 h 634"/>
              <a:gd name="T114" fmla="*/ 168898 w 619"/>
              <a:gd name="T115" fmla="*/ 132690 h 634"/>
              <a:gd name="T116" fmla="*/ 174277 w 619"/>
              <a:gd name="T117" fmla="*/ 143507 h 634"/>
              <a:gd name="T118" fmla="*/ 216232 w 619"/>
              <a:gd name="T119" fmla="*/ 143507 h 634"/>
              <a:gd name="T120" fmla="*/ 221611 w 619"/>
              <a:gd name="T121" fmla="*/ 132690 h 634"/>
              <a:gd name="T122" fmla="*/ 216232 w 619"/>
              <a:gd name="T123" fmla="*/ 127282 h 634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619" h="634">
                <a:moveTo>
                  <a:pt x="353" y="324"/>
                </a:moveTo>
                <a:lnTo>
                  <a:pt x="353" y="324"/>
                </a:lnTo>
                <a:cubicBezTo>
                  <a:pt x="368" y="280"/>
                  <a:pt x="383" y="250"/>
                  <a:pt x="383" y="191"/>
                </a:cubicBezTo>
                <a:cubicBezTo>
                  <a:pt x="383" y="89"/>
                  <a:pt x="309" y="0"/>
                  <a:pt x="206" y="0"/>
                </a:cubicBezTo>
                <a:cubicBezTo>
                  <a:pt x="118" y="0"/>
                  <a:pt x="29" y="89"/>
                  <a:pt x="29" y="191"/>
                </a:cubicBezTo>
                <a:cubicBezTo>
                  <a:pt x="29" y="250"/>
                  <a:pt x="44" y="280"/>
                  <a:pt x="73" y="324"/>
                </a:cubicBezTo>
                <a:cubicBezTo>
                  <a:pt x="29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44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68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3" y="324"/>
                </a:cubicBezTo>
                <a:close/>
                <a:moveTo>
                  <a:pt x="73" y="191"/>
                </a:moveTo>
                <a:lnTo>
                  <a:pt x="73" y="191"/>
                </a:lnTo>
                <a:cubicBezTo>
                  <a:pt x="73" y="103"/>
                  <a:pt x="132" y="44"/>
                  <a:pt x="206" y="44"/>
                </a:cubicBezTo>
                <a:cubicBezTo>
                  <a:pt x="280" y="44"/>
                  <a:pt x="353" y="103"/>
                  <a:pt x="353" y="191"/>
                </a:cubicBezTo>
                <a:cubicBezTo>
                  <a:pt x="353" y="280"/>
                  <a:pt x="280" y="353"/>
                  <a:pt x="206" y="353"/>
                </a:cubicBezTo>
                <a:cubicBezTo>
                  <a:pt x="132" y="353"/>
                  <a:pt x="73" y="280"/>
                  <a:pt x="73" y="191"/>
                </a:cubicBezTo>
                <a:close/>
                <a:moveTo>
                  <a:pt x="383" y="501"/>
                </a:moveTo>
                <a:lnTo>
                  <a:pt x="383" y="501"/>
                </a:lnTo>
                <a:cubicBezTo>
                  <a:pt x="383" y="545"/>
                  <a:pt x="339" y="589"/>
                  <a:pt x="294" y="589"/>
                </a:cubicBezTo>
                <a:cubicBezTo>
                  <a:pt x="132" y="589"/>
                  <a:pt x="132" y="589"/>
                  <a:pt x="132" y="589"/>
                </a:cubicBezTo>
                <a:cubicBezTo>
                  <a:pt x="73" y="589"/>
                  <a:pt x="29" y="545"/>
                  <a:pt x="29" y="501"/>
                </a:cubicBezTo>
                <a:cubicBezTo>
                  <a:pt x="29" y="442"/>
                  <a:pt x="29" y="442"/>
                  <a:pt x="29" y="442"/>
                </a:cubicBezTo>
                <a:cubicBezTo>
                  <a:pt x="29" y="398"/>
                  <a:pt x="59" y="368"/>
                  <a:pt x="103" y="353"/>
                </a:cubicBezTo>
                <a:cubicBezTo>
                  <a:pt x="132" y="383"/>
                  <a:pt x="177" y="398"/>
                  <a:pt x="206" y="398"/>
                </a:cubicBezTo>
                <a:cubicBezTo>
                  <a:pt x="250" y="398"/>
                  <a:pt x="280" y="383"/>
                  <a:pt x="309" y="353"/>
                </a:cubicBezTo>
                <a:cubicBezTo>
                  <a:pt x="353" y="368"/>
                  <a:pt x="383" y="398"/>
                  <a:pt x="383" y="442"/>
                </a:cubicBezTo>
                <a:lnTo>
                  <a:pt x="383" y="501"/>
                </a:lnTo>
                <a:close/>
                <a:moveTo>
                  <a:pt x="441" y="162"/>
                </a:moveTo>
                <a:lnTo>
                  <a:pt x="441" y="162"/>
                </a:lnTo>
                <a:cubicBezTo>
                  <a:pt x="603" y="162"/>
                  <a:pt x="603" y="162"/>
                  <a:pt x="603" y="162"/>
                </a:cubicBezTo>
                <a:cubicBezTo>
                  <a:pt x="618" y="162"/>
                  <a:pt x="618" y="148"/>
                  <a:pt x="618" y="132"/>
                </a:cubicBezTo>
                <a:cubicBezTo>
                  <a:pt x="618" y="132"/>
                  <a:pt x="618" y="118"/>
                  <a:pt x="603" y="118"/>
                </a:cubicBezTo>
                <a:cubicBezTo>
                  <a:pt x="441" y="118"/>
                  <a:pt x="441" y="118"/>
                  <a:pt x="441" y="118"/>
                </a:cubicBezTo>
                <a:lnTo>
                  <a:pt x="427" y="132"/>
                </a:lnTo>
                <a:cubicBezTo>
                  <a:pt x="427" y="148"/>
                  <a:pt x="441" y="162"/>
                  <a:pt x="441" y="162"/>
                </a:cubicBezTo>
                <a:close/>
                <a:moveTo>
                  <a:pt x="603" y="471"/>
                </a:moveTo>
                <a:lnTo>
                  <a:pt x="603" y="471"/>
                </a:lnTo>
                <a:cubicBezTo>
                  <a:pt x="486" y="471"/>
                  <a:pt x="486" y="471"/>
                  <a:pt x="486" y="471"/>
                </a:cubicBezTo>
                <a:cubicBezTo>
                  <a:pt x="471" y="471"/>
                  <a:pt x="471" y="486"/>
                  <a:pt x="471" y="486"/>
                </a:cubicBezTo>
                <a:cubicBezTo>
                  <a:pt x="471" y="501"/>
                  <a:pt x="471" y="515"/>
                  <a:pt x="486" y="515"/>
                </a:cubicBezTo>
                <a:cubicBezTo>
                  <a:pt x="603" y="515"/>
                  <a:pt x="603" y="515"/>
                  <a:pt x="603" y="515"/>
                </a:cubicBezTo>
                <a:cubicBezTo>
                  <a:pt x="618" y="515"/>
                  <a:pt x="618" y="501"/>
                  <a:pt x="618" y="486"/>
                </a:cubicBezTo>
                <a:cubicBezTo>
                  <a:pt x="618" y="486"/>
                  <a:pt x="618" y="471"/>
                  <a:pt x="603" y="471"/>
                </a:cubicBezTo>
                <a:close/>
                <a:moveTo>
                  <a:pt x="603" y="236"/>
                </a:moveTo>
                <a:lnTo>
                  <a:pt x="603" y="236"/>
                </a:lnTo>
                <a:cubicBezTo>
                  <a:pt x="441" y="236"/>
                  <a:pt x="441" y="236"/>
                  <a:pt x="441" y="236"/>
                </a:cubicBezTo>
                <a:lnTo>
                  <a:pt x="427" y="250"/>
                </a:lnTo>
                <a:cubicBezTo>
                  <a:pt x="427" y="265"/>
                  <a:pt x="441" y="280"/>
                  <a:pt x="441" y="280"/>
                </a:cubicBezTo>
                <a:cubicBezTo>
                  <a:pt x="603" y="280"/>
                  <a:pt x="603" y="280"/>
                  <a:pt x="603" y="280"/>
                </a:cubicBezTo>
                <a:cubicBezTo>
                  <a:pt x="618" y="280"/>
                  <a:pt x="618" y="265"/>
                  <a:pt x="618" y="250"/>
                </a:cubicBezTo>
                <a:cubicBezTo>
                  <a:pt x="618" y="250"/>
                  <a:pt x="618" y="236"/>
                  <a:pt x="603" y="236"/>
                </a:cubicBezTo>
                <a:close/>
                <a:moveTo>
                  <a:pt x="603" y="353"/>
                </a:moveTo>
                <a:lnTo>
                  <a:pt x="603" y="353"/>
                </a:lnTo>
                <a:cubicBezTo>
                  <a:pt x="486" y="353"/>
                  <a:pt x="486" y="353"/>
                  <a:pt x="486" y="353"/>
                </a:cubicBezTo>
                <a:cubicBezTo>
                  <a:pt x="471" y="353"/>
                  <a:pt x="471" y="368"/>
                  <a:pt x="471" y="368"/>
                </a:cubicBezTo>
                <a:cubicBezTo>
                  <a:pt x="471" y="383"/>
                  <a:pt x="471" y="398"/>
                  <a:pt x="486" y="398"/>
                </a:cubicBezTo>
                <a:cubicBezTo>
                  <a:pt x="603" y="398"/>
                  <a:pt x="603" y="398"/>
                  <a:pt x="603" y="398"/>
                </a:cubicBezTo>
                <a:cubicBezTo>
                  <a:pt x="618" y="398"/>
                  <a:pt x="618" y="383"/>
                  <a:pt x="618" y="368"/>
                </a:cubicBezTo>
                <a:cubicBezTo>
                  <a:pt x="618" y="368"/>
                  <a:pt x="618" y="353"/>
                  <a:pt x="603" y="353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17" name="Freeform 176"/>
          <p:cNvSpPr>
            <a:spLocks noChangeArrowheads="1"/>
          </p:cNvSpPr>
          <p:nvPr/>
        </p:nvSpPr>
        <p:spPr bwMode="auto">
          <a:xfrm>
            <a:off x="6491582" y="4298103"/>
            <a:ext cx="277668" cy="410539"/>
          </a:xfrm>
          <a:custGeom>
            <a:avLst/>
            <a:gdLst>
              <a:gd name="T0" fmla="*/ 127887 w 428"/>
              <a:gd name="T1" fmla="*/ 116825 h 634"/>
              <a:gd name="T2" fmla="*/ 127887 w 428"/>
              <a:gd name="T3" fmla="*/ 116825 h 634"/>
              <a:gd name="T4" fmla="*/ 143783 w 428"/>
              <a:gd name="T5" fmla="*/ 68869 h 634"/>
              <a:gd name="T6" fmla="*/ 79839 w 428"/>
              <a:gd name="T7" fmla="*/ 0 h 634"/>
              <a:gd name="T8" fmla="*/ 16257 w 428"/>
              <a:gd name="T9" fmla="*/ 68869 h 634"/>
              <a:gd name="T10" fmla="*/ 26734 w 428"/>
              <a:gd name="T11" fmla="*/ 116825 h 634"/>
              <a:gd name="T12" fmla="*/ 0 w 428"/>
              <a:gd name="T13" fmla="*/ 153964 h 634"/>
              <a:gd name="T14" fmla="*/ 0 w 428"/>
              <a:gd name="T15" fmla="*/ 185694 h 634"/>
              <a:gd name="T16" fmla="*/ 42629 w 428"/>
              <a:gd name="T17" fmla="*/ 228241 h 634"/>
              <a:gd name="T18" fmla="*/ 111631 w 428"/>
              <a:gd name="T19" fmla="*/ 228241 h 634"/>
              <a:gd name="T20" fmla="*/ 154260 w 428"/>
              <a:gd name="T21" fmla="*/ 185694 h 634"/>
              <a:gd name="T22" fmla="*/ 154260 w 428"/>
              <a:gd name="T23" fmla="*/ 153964 h 634"/>
              <a:gd name="T24" fmla="*/ 127887 w 428"/>
              <a:gd name="T25" fmla="*/ 116825 h 634"/>
              <a:gd name="T26" fmla="*/ 26734 w 428"/>
              <a:gd name="T27" fmla="*/ 68869 h 634"/>
              <a:gd name="T28" fmla="*/ 26734 w 428"/>
              <a:gd name="T29" fmla="*/ 68869 h 634"/>
              <a:gd name="T30" fmla="*/ 79839 w 428"/>
              <a:gd name="T31" fmla="*/ 15865 h 634"/>
              <a:gd name="T32" fmla="*/ 127887 w 428"/>
              <a:gd name="T33" fmla="*/ 68869 h 634"/>
              <a:gd name="T34" fmla="*/ 79839 w 428"/>
              <a:gd name="T35" fmla="*/ 127282 h 634"/>
              <a:gd name="T36" fmla="*/ 26734 w 428"/>
              <a:gd name="T37" fmla="*/ 68869 h 634"/>
              <a:gd name="T38" fmla="*/ 143783 w 428"/>
              <a:gd name="T39" fmla="*/ 180646 h 634"/>
              <a:gd name="T40" fmla="*/ 143783 w 428"/>
              <a:gd name="T41" fmla="*/ 180646 h 634"/>
              <a:gd name="T42" fmla="*/ 106573 w 428"/>
              <a:gd name="T43" fmla="*/ 212376 h 634"/>
              <a:gd name="T44" fmla="*/ 48048 w 428"/>
              <a:gd name="T45" fmla="*/ 212376 h 634"/>
              <a:gd name="T46" fmla="*/ 16257 w 428"/>
              <a:gd name="T47" fmla="*/ 180646 h 634"/>
              <a:gd name="T48" fmla="*/ 16257 w 428"/>
              <a:gd name="T49" fmla="*/ 159372 h 634"/>
              <a:gd name="T50" fmla="*/ 42629 w 428"/>
              <a:gd name="T51" fmla="*/ 127282 h 634"/>
              <a:gd name="T52" fmla="*/ 79839 w 428"/>
              <a:gd name="T53" fmla="*/ 143507 h 634"/>
              <a:gd name="T54" fmla="*/ 117411 w 428"/>
              <a:gd name="T55" fmla="*/ 127282 h 634"/>
              <a:gd name="T56" fmla="*/ 143783 w 428"/>
              <a:gd name="T57" fmla="*/ 159372 h 634"/>
              <a:gd name="T58" fmla="*/ 143783 w 428"/>
              <a:gd name="T59" fmla="*/ 180646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28" h="634">
                <a:moveTo>
                  <a:pt x="354" y="324"/>
                </a:moveTo>
                <a:lnTo>
                  <a:pt x="354" y="324"/>
                </a:lnTo>
                <a:cubicBezTo>
                  <a:pt x="383" y="280"/>
                  <a:pt x="398" y="250"/>
                  <a:pt x="398" y="191"/>
                </a:cubicBezTo>
                <a:cubicBezTo>
                  <a:pt x="398" y="89"/>
                  <a:pt x="309" y="0"/>
                  <a:pt x="221" y="0"/>
                </a:cubicBezTo>
                <a:cubicBezTo>
                  <a:pt x="118" y="0"/>
                  <a:pt x="45" y="89"/>
                  <a:pt x="45" y="191"/>
                </a:cubicBezTo>
                <a:cubicBezTo>
                  <a:pt x="45" y="250"/>
                  <a:pt x="59" y="280"/>
                  <a:pt x="74" y="324"/>
                </a:cubicBezTo>
                <a:cubicBezTo>
                  <a:pt x="30" y="339"/>
                  <a:pt x="0" y="383"/>
                  <a:pt x="0" y="427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74"/>
                  <a:pt x="59" y="633"/>
                  <a:pt x="118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83" y="633"/>
                  <a:pt x="427" y="574"/>
                  <a:pt x="427" y="515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383"/>
                  <a:pt x="398" y="339"/>
                  <a:pt x="354" y="324"/>
                </a:cubicBezTo>
                <a:close/>
                <a:moveTo>
                  <a:pt x="74" y="191"/>
                </a:moveTo>
                <a:lnTo>
                  <a:pt x="74" y="191"/>
                </a:lnTo>
                <a:cubicBezTo>
                  <a:pt x="74" y="103"/>
                  <a:pt x="148" y="44"/>
                  <a:pt x="221" y="44"/>
                </a:cubicBezTo>
                <a:cubicBezTo>
                  <a:pt x="295" y="44"/>
                  <a:pt x="354" y="103"/>
                  <a:pt x="354" y="191"/>
                </a:cubicBezTo>
                <a:cubicBezTo>
                  <a:pt x="354" y="280"/>
                  <a:pt x="295" y="353"/>
                  <a:pt x="221" y="353"/>
                </a:cubicBezTo>
                <a:cubicBezTo>
                  <a:pt x="148" y="353"/>
                  <a:pt x="74" y="280"/>
                  <a:pt x="74" y="191"/>
                </a:cubicBezTo>
                <a:close/>
                <a:moveTo>
                  <a:pt x="398" y="501"/>
                </a:moveTo>
                <a:lnTo>
                  <a:pt x="398" y="501"/>
                </a:lnTo>
                <a:cubicBezTo>
                  <a:pt x="398" y="545"/>
                  <a:pt x="354" y="589"/>
                  <a:pt x="295" y="589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89" y="589"/>
                  <a:pt x="45" y="545"/>
                  <a:pt x="45" y="501"/>
                </a:cubicBezTo>
                <a:cubicBezTo>
                  <a:pt x="45" y="442"/>
                  <a:pt x="45" y="442"/>
                  <a:pt x="45" y="442"/>
                </a:cubicBezTo>
                <a:cubicBezTo>
                  <a:pt x="45" y="398"/>
                  <a:pt x="74" y="368"/>
                  <a:pt x="118" y="353"/>
                </a:cubicBezTo>
                <a:cubicBezTo>
                  <a:pt x="148" y="383"/>
                  <a:pt x="177" y="398"/>
                  <a:pt x="221" y="398"/>
                </a:cubicBezTo>
                <a:cubicBezTo>
                  <a:pt x="251" y="398"/>
                  <a:pt x="295" y="383"/>
                  <a:pt x="325" y="353"/>
                </a:cubicBezTo>
                <a:cubicBezTo>
                  <a:pt x="368" y="368"/>
                  <a:pt x="398" y="398"/>
                  <a:pt x="398" y="442"/>
                </a:cubicBezTo>
                <a:lnTo>
                  <a:pt x="398" y="50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18" name="Freeform 177"/>
          <p:cNvSpPr>
            <a:spLocks noChangeArrowheads="1"/>
          </p:cNvSpPr>
          <p:nvPr/>
        </p:nvSpPr>
        <p:spPr bwMode="auto">
          <a:xfrm>
            <a:off x="5762494" y="4286178"/>
            <a:ext cx="419057" cy="419056"/>
          </a:xfrm>
          <a:custGeom>
            <a:avLst/>
            <a:gdLst>
              <a:gd name="T0" fmla="*/ 227601 w 649"/>
              <a:gd name="T1" fmla="*/ 10786 h 649"/>
              <a:gd name="T2" fmla="*/ 227601 w 649"/>
              <a:gd name="T3" fmla="*/ 10786 h 649"/>
              <a:gd name="T4" fmla="*/ 190566 w 649"/>
              <a:gd name="T5" fmla="*/ 10786 h 649"/>
              <a:gd name="T6" fmla="*/ 148138 w 649"/>
              <a:gd name="T7" fmla="*/ 58606 h 649"/>
              <a:gd name="T8" fmla="*/ 63642 w 649"/>
              <a:gd name="T9" fmla="*/ 26606 h 649"/>
              <a:gd name="T10" fmla="*/ 37035 w 649"/>
              <a:gd name="T11" fmla="*/ 32000 h 649"/>
              <a:gd name="T12" fmla="*/ 37035 w 649"/>
              <a:gd name="T13" fmla="*/ 63640 h 649"/>
              <a:gd name="T14" fmla="*/ 95283 w 649"/>
              <a:gd name="T15" fmla="*/ 111459 h 649"/>
              <a:gd name="T16" fmla="*/ 58249 w 649"/>
              <a:gd name="T17" fmla="*/ 148492 h 649"/>
              <a:gd name="T18" fmla="*/ 21214 w 649"/>
              <a:gd name="T19" fmla="*/ 137706 h 649"/>
              <a:gd name="T20" fmla="*/ 10427 w 649"/>
              <a:gd name="T21" fmla="*/ 143099 h 649"/>
              <a:gd name="T22" fmla="*/ 5393 w 649"/>
              <a:gd name="T23" fmla="*/ 158919 h 649"/>
              <a:gd name="T24" fmla="*/ 47462 w 649"/>
              <a:gd name="T25" fmla="*/ 190559 h 649"/>
              <a:gd name="T26" fmla="*/ 79463 w 649"/>
              <a:gd name="T27" fmla="*/ 227952 h 649"/>
              <a:gd name="T28" fmla="*/ 95283 w 649"/>
              <a:gd name="T29" fmla="*/ 222559 h 649"/>
              <a:gd name="T30" fmla="*/ 95283 w 649"/>
              <a:gd name="T31" fmla="*/ 211772 h 649"/>
              <a:gd name="T32" fmla="*/ 89890 w 649"/>
              <a:gd name="T33" fmla="*/ 180132 h 649"/>
              <a:gd name="T34" fmla="*/ 126924 w 649"/>
              <a:gd name="T35" fmla="*/ 143099 h 649"/>
              <a:gd name="T36" fmla="*/ 174746 w 649"/>
              <a:gd name="T37" fmla="*/ 201345 h 649"/>
              <a:gd name="T38" fmla="*/ 206387 w 649"/>
              <a:gd name="T39" fmla="*/ 201345 h 649"/>
              <a:gd name="T40" fmla="*/ 211780 w 649"/>
              <a:gd name="T41" fmla="*/ 174739 h 649"/>
              <a:gd name="T42" fmla="*/ 179780 w 649"/>
              <a:gd name="T43" fmla="*/ 90246 h 649"/>
              <a:gd name="T44" fmla="*/ 222208 w 649"/>
              <a:gd name="T45" fmla="*/ 42426 h 649"/>
              <a:gd name="T46" fmla="*/ 227601 w 649"/>
              <a:gd name="T47" fmla="*/ 10786 h 649"/>
              <a:gd name="T48" fmla="*/ 216814 w 649"/>
              <a:gd name="T49" fmla="*/ 37393 h 649"/>
              <a:gd name="T50" fmla="*/ 216814 w 649"/>
              <a:gd name="T51" fmla="*/ 37393 h 649"/>
              <a:gd name="T52" fmla="*/ 163959 w 649"/>
              <a:gd name="T53" fmla="*/ 90246 h 649"/>
              <a:gd name="T54" fmla="*/ 195960 w 649"/>
              <a:gd name="T55" fmla="*/ 174739 h 649"/>
              <a:gd name="T56" fmla="*/ 195960 w 649"/>
              <a:gd name="T57" fmla="*/ 190559 h 649"/>
              <a:gd name="T58" fmla="*/ 179780 w 649"/>
              <a:gd name="T59" fmla="*/ 190559 h 649"/>
              <a:gd name="T60" fmla="*/ 132318 w 649"/>
              <a:gd name="T61" fmla="*/ 121886 h 649"/>
              <a:gd name="T62" fmla="*/ 74069 w 649"/>
              <a:gd name="T63" fmla="*/ 174739 h 649"/>
              <a:gd name="T64" fmla="*/ 84856 w 649"/>
              <a:gd name="T65" fmla="*/ 211772 h 649"/>
              <a:gd name="T66" fmla="*/ 58249 w 649"/>
              <a:gd name="T67" fmla="*/ 180132 h 649"/>
              <a:gd name="T68" fmla="*/ 21214 w 649"/>
              <a:gd name="T69" fmla="*/ 153526 h 649"/>
              <a:gd name="T70" fmla="*/ 58249 w 649"/>
              <a:gd name="T71" fmla="*/ 164312 h 649"/>
              <a:gd name="T72" fmla="*/ 116497 w 649"/>
              <a:gd name="T73" fmla="*/ 106066 h 649"/>
              <a:gd name="T74" fmla="*/ 47462 w 649"/>
              <a:gd name="T75" fmla="*/ 52853 h 649"/>
              <a:gd name="T76" fmla="*/ 47462 w 649"/>
              <a:gd name="T77" fmla="*/ 42426 h 649"/>
              <a:gd name="T78" fmla="*/ 63642 w 649"/>
              <a:gd name="T79" fmla="*/ 42426 h 649"/>
              <a:gd name="T80" fmla="*/ 148138 w 649"/>
              <a:gd name="T81" fmla="*/ 74066 h 649"/>
              <a:gd name="T82" fmla="*/ 200994 w 649"/>
              <a:gd name="T83" fmla="*/ 21213 h 649"/>
              <a:gd name="T84" fmla="*/ 216814 w 649"/>
              <a:gd name="T85" fmla="*/ 21213 h 649"/>
              <a:gd name="T86" fmla="*/ 216814 w 649"/>
              <a:gd name="T87" fmla="*/ 37393 h 649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49" h="649">
                <a:moveTo>
                  <a:pt x="633" y="30"/>
                </a:moveTo>
                <a:lnTo>
                  <a:pt x="633" y="30"/>
                </a:lnTo>
                <a:cubicBezTo>
                  <a:pt x="603" y="0"/>
                  <a:pt x="559" y="15"/>
                  <a:pt x="530" y="30"/>
                </a:cubicBezTo>
                <a:cubicBezTo>
                  <a:pt x="412" y="163"/>
                  <a:pt x="412" y="163"/>
                  <a:pt x="412" y="163"/>
                </a:cubicBezTo>
                <a:cubicBezTo>
                  <a:pt x="177" y="74"/>
                  <a:pt x="177" y="74"/>
                  <a:pt x="177" y="74"/>
                </a:cubicBezTo>
                <a:cubicBezTo>
                  <a:pt x="162" y="74"/>
                  <a:pt x="132" y="59"/>
                  <a:pt x="103" y="89"/>
                </a:cubicBezTo>
                <a:cubicBezTo>
                  <a:pt x="88" y="104"/>
                  <a:pt x="59" y="133"/>
                  <a:pt x="103" y="177"/>
                </a:cubicBezTo>
                <a:cubicBezTo>
                  <a:pt x="265" y="310"/>
                  <a:pt x="265" y="310"/>
                  <a:pt x="265" y="310"/>
                </a:cubicBezTo>
                <a:cubicBezTo>
                  <a:pt x="162" y="413"/>
                  <a:pt x="162" y="413"/>
                  <a:pt x="162" y="413"/>
                </a:cubicBezTo>
                <a:cubicBezTo>
                  <a:pt x="59" y="383"/>
                  <a:pt x="59" y="383"/>
                  <a:pt x="59" y="383"/>
                </a:cubicBezTo>
                <a:cubicBezTo>
                  <a:pt x="44" y="383"/>
                  <a:pt x="44" y="383"/>
                  <a:pt x="29" y="398"/>
                </a:cubicBezTo>
                <a:cubicBezTo>
                  <a:pt x="29" y="398"/>
                  <a:pt x="0" y="413"/>
                  <a:pt x="15" y="442"/>
                </a:cubicBezTo>
                <a:cubicBezTo>
                  <a:pt x="132" y="530"/>
                  <a:pt x="132" y="530"/>
                  <a:pt x="132" y="530"/>
                </a:cubicBezTo>
                <a:cubicBezTo>
                  <a:pt x="221" y="634"/>
                  <a:pt x="221" y="634"/>
                  <a:pt x="221" y="634"/>
                </a:cubicBezTo>
                <a:cubicBezTo>
                  <a:pt x="236" y="648"/>
                  <a:pt x="250" y="648"/>
                  <a:pt x="265" y="619"/>
                </a:cubicBezTo>
                <a:cubicBezTo>
                  <a:pt x="280" y="619"/>
                  <a:pt x="280" y="604"/>
                  <a:pt x="265" y="589"/>
                </a:cubicBezTo>
                <a:cubicBezTo>
                  <a:pt x="250" y="501"/>
                  <a:pt x="250" y="501"/>
                  <a:pt x="250" y="501"/>
                </a:cubicBezTo>
                <a:cubicBezTo>
                  <a:pt x="353" y="398"/>
                  <a:pt x="353" y="398"/>
                  <a:pt x="353" y="398"/>
                </a:cubicBezTo>
                <a:cubicBezTo>
                  <a:pt x="486" y="560"/>
                  <a:pt x="486" y="560"/>
                  <a:pt x="486" y="560"/>
                </a:cubicBezTo>
                <a:cubicBezTo>
                  <a:pt x="530" y="589"/>
                  <a:pt x="559" y="560"/>
                  <a:pt x="574" y="560"/>
                </a:cubicBezTo>
                <a:cubicBezTo>
                  <a:pt x="589" y="530"/>
                  <a:pt x="589" y="501"/>
                  <a:pt x="589" y="486"/>
                </a:cubicBezTo>
                <a:cubicBezTo>
                  <a:pt x="500" y="251"/>
                  <a:pt x="500" y="251"/>
                  <a:pt x="500" y="251"/>
                </a:cubicBezTo>
                <a:cubicBezTo>
                  <a:pt x="618" y="118"/>
                  <a:pt x="618" y="118"/>
                  <a:pt x="618" y="118"/>
                </a:cubicBezTo>
                <a:cubicBezTo>
                  <a:pt x="648" y="104"/>
                  <a:pt x="648" y="59"/>
                  <a:pt x="633" y="30"/>
                </a:cubicBezTo>
                <a:close/>
                <a:moveTo>
                  <a:pt x="603" y="104"/>
                </a:moveTo>
                <a:lnTo>
                  <a:pt x="603" y="104"/>
                </a:lnTo>
                <a:cubicBezTo>
                  <a:pt x="456" y="251"/>
                  <a:pt x="456" y="251"/>
                  <a:pt x="456" y="251"/>
                </a:cubicBezTo>
                <a:cubicBezTo>
                  <a:pt x="545" y="486"/>
                  <a:pt x="545" y="486"/>
                  <a:pt x="545" y="486"/>
                </a:cubicBezTo>
                <a:cubicBezTo>
                  <a:pt x="545" y="501"/>
                  <a:pt x="545" y="516"/>
                  <a:pt x="545" y="530"/>
                </a:cubicBezTo>
                <a:cubicBezTo>
                  <a:pt x="530" y="545"/>
                  <a:pt x="515" y="530"/>
                  <a:pt x="500" y="530"/>
                </a:cubicBezTo>
                <a:cubicBezTo>
                  <a:pt x="368" y="339"/>
                  <a:pt x="368" y="339"/>
                  <a:pt x="368" y="339"/>
                </a:cubicBezTo>
                <a:cubicBezTo>
                  <a:pt x="206" y="486"/>
                  <a:pt x="206" y="486"/>
                  <a:pt x="206" y="486"/>
                </a:cubicBezTo>
                <a:cubicBezTo>
                  <a:pt x="236" y="589"/>
                  <a:pt x="236" y="589"/>
                  <a:pt x="236" y="589"/>
                </a:cubicBezTo>
                <a:cubicBezTo>
                  <a:pt x="221" y="589"/>
                  <a:pt x="162" y="501"/>
                  <a:pt x="162" y="501"/>
                </a:cubicBezTo>
                <a:cubicBezTo>
                  <a:pt x="162" y="501"/>
                  <a:pt x="73" y="427"/>
                  <a:pt x="59" y="427"/>
                </a:cubicBezTo>
                <a:cubicBezTo>
                  <a:pt x="162" y="457"/>
                  <a:pt x="162" y="457"/>
                  <a:pt x="162" y="457"/>
                </a:cubicBezTo>
                <a:cubicBezTo>
                  <a:pt x="324" y="295"/>
                  <a:pt x="324" y="295"/>
                  <a:pt x="324" y="295"/>
                </a:cubicBezTo>
                <a:cubicBezTo>
                  <a:pt x="132" y="147"/>
                  <a:pt x="132" y="147"/>
                  <a:pt x="132" y="147"/>
                </a:cubicBezTo>
                <a:cubicBezTo>
                  <a:pt x="132" y="147"/>
                  <a:pt x="118" y="133"/>
                  <a:pt x="132" y="118"/>
                </a:cubicBezTo>
                <a:cubicBezTo>
                  <a:pt x="147" y="118"/>
                  <a:pt x="162" y="118"/>
                  <a:pt x="177" y="118"/>
                </a:cubicBezTo>
                <a:cubicBezTo>
                  <a:pt x="412" y="206"/>
                  <a:pt x="412" y="206"/>
                  <a:pt x="412" y="206"/>
                </a:cubicBezTo>
                <a:cubicBezTo>
                  <a:pt x="559" y="59"/>
                  <a:pt x="559" y="59"/>
                  <a:pt x="559" y="59"/>
                </a:cubicBezTo>
                <a:cubicBezTo>
                  <a:pt x="574" y="45"/>
                  <a:pt x="589" y="45"/>
                  <a:pt x="603" y="59"/>
                </a:cubicBezTo>
                <a:cubicBezTo>
                  <a:pt x="603" y="74"/>
                  <a:pt x="618" y="89"/>
                  <a:pt x="603" y="104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19" name="Freeform 178"/>
          <p:cNvSpPr>
            <a:spLocks noChangeArrowheads="1"/>
          </p:cNvSpPr>
          <p:nvPr/>
        </p:nvSpPr>
        <p:spPr bwMode="auto">
          <a:xfrm>
            <a:off x="5115171" y="4306619"/>
            <a:ext cx="410540" cy="398614"/>
          </a:xfrm>
          <a:custGeom>
            <a:avLst/>
            <a:gdLst>
              <a:gd name="T0" fmla="*/ 217433 w 634"/>
              <a:gd name="T1" fmla="*/ 26535 h 619"/>
              <a:gd name="T2" fmla="*/ 217433 w 634"/>
              <a:gd name="T3" fmla="*/ 26535 h 619"/>
              <a:gd name="T4" fmla="*/ 196519 w 634"/>
              <a:gd name="T5" fmla="*/ 5379 h 619"/>
              <a:gd name="T6" fmla="*/ 175244 w 634"/>
              <a:gd name="T7" fmla="*/ 5379 h 619"/>
              <a:gd name="T8" fmla="*/ 148561 w 634"/>
              <a:gd name="T9" fmla="*/ 47691 h 619"/>
              <a:gd name="T10" fmla="*/ 148561 w 634"/>
              <a:gd name="T11" fmla="*/ 68489 h 619"/>
              <a:gd name="T12" fmla="*/ 159018 w 634"/>
              <a:gd name="T13" fmla="*/ 79247 h 619"/>
              <a:gd name="T14" fmla="*/ 127287 w 634"/>
              <a:gd name="T15" fmla="*/ 116180 h 619"/>
              <a:gd name="T16" fmla="*/ 84738 w 634"/>
              <a:gd name="T17" fmla="*/ 153114 h 619"/>
              <a:gd name="T18" fmla="*/ 68872 w 634"/>
              <a:gd name="T19" fmla="*/ 142357 h 619"/>
              <a:gd name="T20" fmla="*/ 47597 w 634"/>
              <a:gd name="T21" fmla="*/ 142357 h 619"/>
              <a:gd name="T22" fmla="*/ 10457 w 634"/>
              <a:gd name="T23" fmla="*/ 174271 h 619"/>
              <a:gd name="T24" fmla="*/ 10457 w 634"/>
              <a:gd name="T25" fmla="*/ 190048 h 619"/>
              <a:gd name="T26" fmla="*/ 31731 w 634"/>
              <a:gd name="T27" fmla="*/ 211205 h 619"/>
              <a:gd name="T28" fmla="*/ 68872 w 634"/>
              <a:gd name="T29" fmla="*/ 211205 h 619"/>
              <a:gd name="T30" fmla="*/ 153970 w 634"/>
              <a:gd name="T31" fmla="*/ 147736 h 619"/>
              <a:gd name="T32" fmla="*/ 217433 w 634"/>
              <a:gd name="T33" fmla="*/ 68489 h 619"/>
              <a:gd name="T34" fmla="*/ 217433 w 634"/>
              <a:gd name="T35" fmla="*/ 26535 h 619"/>
              <a:gd name="T36" fmla="*/ 206976 w 634"/>
              <a:gd name="T37" fmla="*/ 58090 h 619"/>
              <a:gd name="T38" fmla="*/ 206976 w 634"/>
              <a:gd name="T39" fmla="*/ 58090 h 619"/>
              <a:gd name="T40" fmla="*/ 148561 w 634"/>
              <a:gd name="T41" fmla="*/ 137337 h 619"/>
              <a:gd name="T42" fmla="*/ 58415 w 634"/>
              <a:gd name="T43" fmla="*/ 200447 h 619"/>
              <a:gd name="T44" fmla="*/ 37140 w 634"/>
              <a:gd name="T45" fmla="*/ 200447 h 619"/>
              <a:gd name="T46" fmla="*/ 26323 w 634"/>
              <a:gd name="T47" fmla="*/ 190048 h 619"/>
              <a:gd name="T48" fmla="*/ 26323 w 634"/>
              <a:gd name="T49" fmla="*/ 174271 h 619"/>
              <a:gd name="T50" fmla="*/ 53006 w 634"/>
              <a:gd name="T51" fmla="*/ 158493 h 619"/>
              <a:gd name="T52" fmla="*/ 63824 w 634"/>
              <a:gd name="T53" fmla="*/ 158493 h 619"/>
              <a:gd name="T54" fmla="*/ 79689 w 634"/>
              <a:gd name="T55" fmla="*/ 174271 h 619"/>
              <a:gd name="T56" fmla="*/ 180293 w 634"/>
              <a:gd name="T57" fmla="*/ 79247 h 619"/>
              <a:gd name="T58" fmla="*/ 159018 w 634"/>
              <a:gd name="T59" fmla="*/ 63110 h 619"/>
              <a:gd name="T60" fmla="*/ 159018 w 634"/>
              <a:gd name="T61" fmla="*/ 47691 h 619"/>
              <a:gd name="T62" fmla="*/ 180293 w 634"/>
              <a:gd name="T63" fmla="*/ 21156 h 619"/>
              <a:gd name="T64" fmla="*/ 196519 w 634"/>
              <a:gd name="T65" fmla="*/ 21156 h 619"/>
              <a:gd name="T66" fmla="*/ 206976 w 634"/>
              <a:gd name="T67" fmla="*/ 36934 h 619"/>
              <a:gd name="T68" fmla="*/ 206976 w 634"/>
              <a:gd name="T69" fmla="*/ 58090 h 61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634" h="619">
                <a:moveTo>
                  <a:pt x="603" y="74"/>
                </a:moveTo>
                <a:lnTo>
                  <a:pt x="603" y="74"/>
                </a:lnTo>
                <a:cubicBezTo>
                  <a:pt x="545" y="15"/>
                  <a:pt x="545" y="15"/>
                  <a:pt x="545" y="15"/>
                </a:cubicBezTo>
                <a:cubicBezTo>
                  <a:pt x="530" y="0"/>
                  <a:pt x="500" y="0"/>
                  <a:pt x="486" y="15"/>
                </a:cubicBezTo>
                <a:cubicBezTo>
                  <a:pt x="412" y="133"/>
                  <a:pt x="412" y="133"/>
                  <a:pt x="412" y="133"/>
                </a:cubicBezTo>
                <a:cubicBezTo>
                  <a:pt x="398" y="147"/>
                  <a:pt x="398" y="176"/>
                  <a:pt x="412" y="191"/>
                </a:cubicBezTo>
                <a:cubicBezTo>
                  <a:pt x="441" y="221"/>
                  <a:pt x="441" y="221"/>
                  <a:pt x="441" y="221"/>
                </a:cubicBezTo>
                <a:cubicBezTo>
                  <a:pt x="412" y="250"/>
                  <a:pt x="382" y="294"/>
                  <a:pt x="353" y="324"/>
                </a:cubicBezTo>
                <a:cubicBezTo>
                  <a:pt x="309" y="368"/>
                  <a:pt x="265" y="397"/>
                  <a:pt x="235" y="427"/>
                </a:cubicBezTo>
                <a:cubicBezTo>
                  <a:pt x="191" y="397"/>
                  <a:pt x="191" y="397"/>
                  <a:pt x="191" y="397"/>
                </a:cubicBezTo>
                <a:cubicBezTo>
                  <a:pt x="177" y="383"/>
                  <a:pt x="162" y="383"/>
                  <a:pt x="132" y="397"/>
                </a:cubicBezTo>
                <a:cubicBezTo>
                  <a:pt x="29" y="486"/>
                  <a:pt x="29" y="486"/>
                  <a:pt x="29" y="486"/>
                </a:cubicBezTo>
                <a:cubicBezTo>
                  <a:pt x="0" y="500"/>
                  <a:pt x="15" y="515"/>
                  <a:pt x="29" y="530"/>
                </a:cubicBezTo>
                <a:cubicBezTo>
                  <a:pt x="88" y="589"/>
                  <a:pt x="88" y="589"/>
                  <a:pt x="88" y="589"/>
                </a:cubicBezTo>
                <a:cubicBezTo>
                  <a:pt x="118" y="618"/>
                  <a:pt x="147" y="618"/>
                  <a:pt x="191" y="589"/>
                </a:cubicBezTo>
                <a:cubicBezTo>
                  <a:pt x="191" y="589"/>
                  <a:pt x="324" y="530"/>
                  <a:pt x="427" y="412"/>
                </a:cubicBezTo>
                <a:cubicBezTo>
                  <a:pt x="530" y="324"/>
                  <a:pt x="603" y="191"/>
                  <a:pt x="603" y="191"/>
                </a:cubicBezTo>
                <a:cubicBezTo>
                  <a:pt x="618" y="147"/>
                  <a:pt x="633" y="103"/>
                  <a:pt x="603" y="74"/>
                </a:cubicBezTo>
                <a:close/>
                <a:moveTo>
                  <a:pt x="574" y="162"/>
                </a:moveTo>
                <a:lnTo>
                  <a:pt x="574" y="162"/>
                </a:lnTo>
                <a:cubicBezTo>
                  <a:pt x="545" y="221"/>
                  <a:pt x="471" y="324"/>
                  <a:pt x="412" y="383"/>
                </a:cubicBezTo>
                <a:cubicBezTo>
                  <a:pt x="339" y="456"/>
                  <a:pt x="162" y="559"/>
                  <a:pt x="162" y="559"/>
                </a:cubicBezTo>
                <a:cubicBezTo>
                  <a:pt x="147" y="574"/>
                  <a:pt x="118" y="574"/>
                  <a:pt x="103" y="559"/>
                </a:cubicBezTo>
                <a:cubicBezTo>
                  <a:pt x="73" y="530"/>
                  <a:pt x="73" y="530"/>
                  <a:pt x="73" y="530"/>
                </a:cubicBezTo>
                <a:cubicBezTo>
                  <a:pt x="59" y="515"/>
                  <a:pt x="59" y="500"/>
                  <a:pt x="73" y="486"/>
                </a:cubicBezTo>
                <a:cubicBezTo>
                  <a:pt x="147" y="442"/>
                  <a:pt x="147" y="442"/>
                  <a:pt x="147" y="442"/>
                </a:cubicBezTo>
                <a:cubicBezTo>
                  <a:pt x="162" y="427"/>
                  <a:pt x="177" y="427"/>
                  <a:pt x="177" y="442"/>
                </a:cubicBezTo>
                <a:cubicBezTo>
                  <a:pt x="221" y="486"/>
                  <a:pt x="221" y="486"/>
                  <a:pt x="221" y="486"/>
                </a:cubicBezTo>
                <a:cubicBezTo>
                  <a:pt x="235" y="471"/>
                  <a:pt x="398" y="368"/>
                  <a:pt x="500" y="221"/>
                </a:cubicBezTo>
                <a:cubicBezTo>
                  <a:pt x="441" y="176"/>
                  <a:pt x="441" y="176"/>
                  <a:pt x="441" y="176"/>
                </a:cubicBezTo>
                <a:cubicBezTo>
                  <a:pt x="441" y="162"/>
                  <a:pt x="441" y="147"/>
                  <a:pt x="441" y="133"/>
                </a:cubicBezTo>
                <a:cubicBezTo>
                  <a:pt x="500" y="59"/>
                  <a:pt x="500" y="59"/>
                  <a:pt x="500" y="59"/>
                </a:cubicBezTo>
                <a:cubicBezTo>
                  <a:pt x="515" y="44"/>
                  <a:pt x="530" y="59"/>
                  <a:pt x="545" y="59"/>
                </a:cubicBezTo>
                <a:cubicBezTo>
                  <a:pt x="574" y="103"/>
                  <a:pt x="574" y="103"/>
                  <a:pt x="574" y="103"/>
                </a:cubicBezTo>
                <a:cubicBezTo>
                  <a:pt x="589" y="117"/>
                  <a:pt x="589" y="147"/>
                  <a:pt x="574" y="16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20" name="Freeform 179"/>
          <p:cNvSpPr>
            <a:spLocks noChangeArrowheads="1"/>
          </p:cNvSpPr>
          <p:nvPr/>
        </p:nvSpPr>
        <p:spPr bwMode="auto">
          <a:xfrm>
            <a:off x="4449113" y="4306619"/>
            <a:ext cx="410537" cy="381580"/>
          </a:xfrm>
          <a:custGeom>
            <a:avLst/>
            <a:gdLst>
              <a:gd name="T0" fmla="*/ 212384 w 634"/>
              <a:gd name="T1" fmla="*/ 0 h 590"/>
              <a:gd name="T2" fmla="*/ 212384 w 634"/>
              <a:gd name="T3" fmla="*/ 0 h 590"/>
              <a:gd name="T4" fmla="*/ 148560 w 634"/>
              <a:gd name="T5" fmla="*/ 42135 h 590"/>
              <a:gd name="T6" fmla="*/ 58415 w 634"/>
              <a:gd name="T7" fmla="*/ 42135 h 590"/>
              <a:gd name="T8" fmla="*/ 0 w 634"/>
              <a:gd name="T9" fmla="*/ 95435 h 590"/>
              <a:gd name="T10" fmla="*/ 42549 w 634"/>
              <a:gd name="T11" fmla="*/ 142972 h 590"/>
              <a:gd name="T12" fmla="*/ 42549 w 634"/>
              <a:gd name="T13" fmla="*/ 201313 h 590"/>
              <a:gd name="T14" fmla="*/ 58415 w 634"/>
              <a:gd name="T15" fmla="*/ 212117 h 590"/>
              <a:gd name="T16" fmla="*/ 79689 w 634"/>
              <a:gd name="T17" fmla="*/ 212117 h 590"/>
              <a:gd name="T18" fmla="*/ 95555 w 634"/>
              <a:gd name="T19" fmla="*/ 201313 h 590"/>
              <a:gd name="T20" fmla="*/ 95555 w 634"/>
              <a:gd name="T21" fmla="*/ 142972 h 590"/>
              <a:gd name="T22" fmla="*/ 148560 w 634"/>
              <a:gd name="T23" fmla="*/ 142972 h 590"/>
              <a:gd name="T24" fmla="*/ 212384 w 634"/>
              <a:gd name="T25" fmla="*/ 185467 h 590"/>
              <a:gd name="T26" fmla="*/ 228249 w 634"/>
              <a:gd name="T27" fmla="*/ 169621 h 590"/>
              <a:gd name="T28" fmla="*/ 228249 w 634"/>
              <a:gd name="T29" fmla="*/ 15846 h 590"/>
              <a:gd name="T30" fmla="*/ 212384 w 634"/>
              <a:gd name="T31" fmla="*/ 0 h 590"/>
              <a:gd name="T32" fmla="*/ 79689 w 634"/>
              <a:gd name="T33" fmla="*/ 190869 h 590"/>
              <a:gd name="T34" fmla="*/ 79689 w 634"/>
              <a:gd name="T35" fmla="*/ 190869 h 590"/>
              <a:gd name="T36" fmla="*/ 74641 w 634"/>
              <a:gd name="T37" fmla="*/ 201313 h 590"/>
              <a:gd name="T38" fmla="*/ 63823 w 634"/>
              <a:gd name="T39" fmla="*/ 201313 h 590"/>
              <a:gd name="T40" fmla="*/ 58415 w 634"/>
              <a:gd name="T41" fmla="*/ 190869 h 590"/>
              <a:gd name="T42" fmla="*/ 58415 w 634"/>
              <a:gd name="T43" fmla="*/ 142972 h 590"/>
              <a:gd name="T44" fmla="*/ 79689 w 634"/>
              <a:gd name="T45" fmla="*/ 142972 h 590"/>
              <a:gd name="T46" fmla="*/ 79689 w 634"/>
              <a:gd name="T47" fmla="*/ 190869 h 590"/>
              <a:gd name="T48" fmla="*/ 116829 w 634"/>
              <a:gd name="T49" fmla="*/ 127126 h 590"/>
              <a:gd name="T50" fmla="*/ 116829 w 634"/>
              <a:gd name="T51" fmla="*/ 127126 h 590"/>
              <a:gd name="T52" fmla="*/ 58415 w 634"/>
              <a:gd name="T53" fmla="*/ 127126 h 590"/>
              <a:gd name="T54" fmla="*/ 15866 w 634"/>
              <a:gd name="T55" fmla="*/ 95435 h 590"/>
              <a:gd name="T56" fmla="*/ 58415 w 634"/>
              <a:gd name="T57" fmla="*/ 58341 h 590"/>
              <a:gd name="T58" fmla="*/ 116829 w 634"/>
              <a:gd name="T59" fmla="*/ 58341 h 590"/>
              <a:gd name="T60" fmla="*/ 116829 w 634"/>
              <a:gd name="T61" fmla="*/ 127126 h 590"/>
              <a:gd name="T62" fmla="*/ 148560 w 634"/>
              <a:gd name="T63" fmla="*/ 127126 h 590"/>
              <a:gd name="T64" fmla="*/ 148560 w 634"/>
              <a:gd name="T65" fmla="*/ 127126 h 590"/>
              <a:gd name="T66" fmla="*/ 127647 w 634"/>
              <a:gd name="T67" fmla="*/ 127126 h 590"/>
              <a:gd name="T68" fmla="*/ 127647 w 634"/>
              <a:gd name="T69" fmla="*/ 58341 h 590"/>
              <a:gd name="T70" fmla="*/ 148560 w 634"/>
              <a:gd name="T71" fmla="*/ 58341 h 590"/>
              <a:gd name="T72" fmla="*/ 148560 w 634"/>
              <a:gd name="T73" fmla="*/ 127126 h 590"/>
              <a:gd name="T74" fmla="*/ 212384 w 634"/>
              <a:gd name="T75" fmla="*/ 169621 h 590"/>
              <a:gd name="T76" fmla="*/ 212384 w 634"/>
              <a:gd name="T77" fmla="*/ 169621 h 590"/>
              <a:gd name="T78" fmla="*/ 164787 w 634"/>
              <a:gd name="T79" fmla="*/ 137930 h 590"/>
              <a:gd name="T80" fmla="*/ 164787 w 634"/>
              <a:gd name="T81" fmla="*/ 52939 h 590"/>
              <a:gd name="T82" fmla="*/ 212384 w 634"/>
              <a:gd name="T83" fmla="*/ 15846 h 590"/>
              <a:gd name="T84" fmla="*/ 212384 w 634"/>
              <a:gd name="T85" fmla="*/ 169621 h 59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634" h="590">
                <a:moveTo>
                  <a:pt x="589" y="0"/>
                </a:moveTo>
                <a:lnTo>
                  <a:pt x="589" y="0"/>
                </a:lnTo>
                <a:cubicBezTo>
                  <a:pt x="412" y="117"/>
                  <a:pt x="412" y="117"/>
                  <a:pt x="412" y="117"/>
                </a:cubicBezTo>
                <a:cubicBezTo>
                  <a:pt x="162" y="117"/>
                  <a:pt x="162" y="117"/>
                  <a:pt x="162" y="117"/>
                </a:cubicBezTo>
                <a:cubicBezTo>
                  <a:pt x="74" y="117"/>
                  <a:pt x="0" y="176"/>
                  <a:pt x="0" y="265"/>
                </a:cubicBezTo>
                <a:cubicBezTo>
                  <a:pt x="0" y="338"/>
                  <a:pt x="59" y="383"/>
                  <a:pt x="118" y="397"/>
                </a:cubicBezTo>
                <a:lnTo>
                  <a:pt x="118" y="559"/>
                </a:lnTo>
                <a:cubicBezTo>
                  <a:pt x="118" y="574"/>
                  <a:pt x="148" y="589"/>
                  <a:pt x="162" y="589"/>
                </a:cubicBezTo>
                <a:cubicBezTo>
                  <a:pt x="221" y="589"/>
                  <a:pt x="221" y="589"/>
                  <a:pt x="221" y="589"/>
                </a:cubicBezTo>
                <a:cubicBezTo>
                  <a:pt x="236" y="589"/>
                  <a:pt x="265" y="574"/>
                  <a:pt x="265" y="559"/>
                </a:cubicBezTo>
                <a:cubicBezTo>
                  <a:pt x="265" y="397"/>
                  <a:pt x="265" y="397"/>
                  <a:pt x="265" y="397"/>
                </a:cubicBezTo>
                <a:cubicBezTo>
                  <a:pt x="412" y="397"/>
                  <a:pt x="412" y="397"/>
                  <a:pt x="412" y="397"/>
                </a:cubicBezTo>
                <a:cubicBezTo>
                  <a:pt x="589" y="515"/>
                  <a:pt x="589" y="515"/>
                  <a:pt x="589" y="515"/>
                </a:cubicBezTo>
                <a:cubicBezTo>
                  <a:pt x="619" y="515"/>
                  <a:pt x="633" y="500"/>
                  <a:pt x="633" y="471"/>
                </a:cubicBezTo>
                <a:cubicBezTo>
                  <a:pt x="633" y="44"/>
                  <a:pt x="633" y="44"/>
                  <a:pt x="633" y="44"/>
                </a:cubicBezTo>
                <a:cubicBezTo>
                  <a:pt x="633" y="29"/>
                  <a:pt x="619" y="0"/>
                  <a:pt x="589" y="0"/>
                </a:cubicBezTo>
                <a:close/>
                <a:moveTo>
                  <a:pt x="221" y="530"/>
                </a:moveTo>
                <a:lnTo>
                  <a:pt x="221" y="530"/>
                </a:lnTo>
                <a:cubicBezTo>
                  <a:pt x="221" y="545"/>
                  <a:pt x="207" y="559"/>
                  <a:pt x="207" y="559"/>
                </a:cubicBezTo>
                <a:cubicBezTo>
                  <a:pt x="177" y="559"/>
                  <a:pt x="177" y="559"/>
                  <a:pt x="177" y="559"/>
                </a:cubicBezTo>
                <a:cubicBezTo>
                  <a:pt x="177" y="559"/>
                  <a:pt x="162" y="545"/>
                  <a:pt x="162" y="530"/>
                </a:cubicBezTo>
                <a:cubicBezTo>
                  <a:pt x="162" y="397"/>
                  <a:pt x="162" y="397"/>
                  <a:pt x="162" y="397"/>
                </a:cubicBezTo>
                <a:cubicBezTo>
                  <a:pt x="162" y="397"/>
                  <a:pt x="207" y="397"/>
                  <a:pt x="221" y="397"/>
                </a:cubicBezTo>
                <a:lnTo>
                  <a:pt x="221" y="530"/>
                </a:lnTo>
                <a:close/>
                <a:moveTo>
                  <a:pt x="324" y="353"/>
                </a:moveTo>
                <a:lnTo>
                  <a:pt x="324" y="353"/>
                </a:lnTo>
                <a:cubicBezTo>
                  <a:pt x="162" y="353"/>
                  <a:pt x="162" y="353"/>
                  <a:pt x="162" y="353"/>
                </a:cubicBezTo>
                <a:cubicBezTo>
                  <a:pt x="118" y="353"/>
                  <a:pt x="44" y="353"/>
                  <a:pt x="44" y="265"/>
                </a:cubicBezTo>
                <a:cubicBezTo>
                  <a:pt x="44" y="176"/>
                  <a:pt x="118" y="162"/>
                  <a:pt x="162" y="162"/>
                </a:cubicBezTo>
                <a:cubicBezTo>
                  <a:pt x="324" y="162"/>
                  <a:pt x="324" y="162"/>
                  <a:pt x="324" y="162"/>
                </a:cubicBezTo>
                <a:lnTo>
                  <a:pt x="324" y="353"/>
                </a:lnTo>
                <a:close/>
                <a:moveTo>
                  <a:pt x="412" y="353"/>
                </a:moveTo>
                <a:lnTo>
                  <a:pt x="412" y="353"/>
                </a:lnTo>
                <a:cubicBezTo>
                  <a:pt x="354" y="353"/>
                  <a:pt x="354" y="353"/>
                  <a:pt x="354" y="353"/>
                </a:cubicBezTo>
                <a:cubicBezTo>
                  <a:pt x="354" y="162"/>
                  <a:pt x="354" y="162"/>
                  <a:pt x="354" y="162"/>
                </a:cubicBezTo>
                <a:cubicBezTo>
                  <a:pt x="412" y="162"/>
                  <a:pt x="412" y="162"/>
                  <a:pt x="412" y="162"/>
                </a:cubicBezTo>
                <a:cubicBezTo>
                  <a:pt x="412" y="162"/>
                  <a:pt x="412" y="338"/>
                  <a:pt x="412" y="353"/>
                </a:cubicBezTo>
                <a:close/>
                <a:moveTo>
                  <a:pt x="589" y="471"/>
                </a:moveTo>
                <a:lnTo>
                  <a:pt x="589" y="471"/>
                </a:lnTo>
                <a:cubicBezTo>
                  <a:pt x="457" y="383"/>
                  <a:pt x="457" y="383"/>
                  <a:pt x="457" y="383"/>
                </a:cubicBezTo>
                <a:cubicBezTo>
                  <a:pt x="457" y="353"/>
                  <a:pt x="457" y="162"/>
                  <a:pt x="457" y="147"/>
                </a:cubicBezTo>
                <a:cubicBezTo>
                  <a:pt x="589" y="44"/>
                  <a:pt x="589" y="44"/>
                  <a:pt x="589" y="44"/>
                </a:cubicBezTo>
                <a:cubicBezTo>
                  <a:pt x="589" y="74"/>
                  <a:pt x="589" y="456"/>
                  <a:pt x="589" y="47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21" name="Freeform 180"/>
          <p:cNvSpPr>
            <a:spLocks noChangeArrowheads="1"/>
          </p:cNvSpPr>
          <p:nvPr/>
        </p:nvSpPr>
        <p:spPr bwMode="auto">
          <a:xfrm>
            <a:off x="3820527" y="4298103"/>
            <a:ext cx="313441" cy="410539"/>
          </a:xfrm>
          <a:custGeom>
            <a:avLst/>
            <a:gdLst>
              <a:gd name="T0" fmla="*/ 26163 w 487"/>
              <a:gd name="T1" fmla="*/ 138099 h 634"/>
              <a:gd name="T2" fmla="*/ 26163 w 487"/>
              <a:gd name="T3" fmla="*/ 138099 h 634"/>
              <a:gd name="T4" fmla="*/ 26163 w 487"/>
              <a:gd name="T5" fmla="*/ 132690 h 634"/>
              <a:gd name="T6" fmla="*/ 10394 w 487"/>
              <a:gd name="T7" fmla="*/ 132690 h 634"/>
              <a:gd name="T8" fmla="*/ 15770 w 487"/>
              <a:gd name="T9" fmla="*/ 148555 h 634"/>
              <a:gd name="T10" fmla="*/ 26163 w 487"/>
              <a:gd name="T11" fmla="*/ 138099 h 634"/>
              <a:gd name="T12" fmla="*/ 163431 w 487"/>
              <a:gd name="T13" fmla="*/ 21274 h 634"/>
              <a:gd name="T14" fmla="*/ 163431 w 487"/>
              <a:gd name="T15" fmla="*/ 21274 h 634"/>
              <a:gd name="T16" fmla="*/ 0 w 487"/>
              <a:gd name="T17" fmla="*/ 180646 h 634"/>
              <a:gd name="T18" fmla="*/ 10394 w 487"/>
              <a:gd name="T19" fmla="*/ 191103 h 634"/>
              <a:gd name="T20" fmla="*/ 174183 w 487"/>
              <a:gd name="T21" fmla="*/ 32091 h 634"/>
              <a:gd name="T22" fmla="*/ 163431 w 487"/>
              <a:gd name="T23" fmla="*/ 21274 h 634"/>
              <a:gd name="T24" fmla="*/ 52685 w 487"/>
              <a:gd name="T25" fmla="*/ 47595 h 634"/>
              <a:gd name="T26" fmla="*/ 52685 w 487"/>
              <a:gd name="T27" fmla="*/ 47595 h 634"/>
              <a:gd name="T28" fmla="*/ 89600 w 487"/>
              <a:gd name="T29" fmla="*/ 15865 h 634"/>
              <a:gd name="T30" fmla="*/ 121498 w 487"/>
              <a:gd name="T31" fmla="*/ 37139 h 634"/>
              <a:gd name="T32" fmla="*/ 131891 w 487"/>
              <a:gd name="T33" fmla="*/ 26682 h 634"/>
              <a:gd name="T34" fmla="*/ 89600 w 487"/>
              <a:gd name="T35" fmla="*/ 0 h 634"/>
              <a:gd name="T36" fmla="*/ 42291 w 487"/>
              <a:gd name="T37" fmla="*/ 47595 h 634"/>
              <a:gd name="T38" fmla="*/ 42291 w 487"/>
              <a:gd name="T39" fmla="*/ 122234 h 634"/>
              <a:gd name="T40" fmla="*/ 52685 w 487"/>
              <a:gd name="T41" fmla="*/ 106368 h 634"/>
              <a:gd name="T42" fmla="*/ 52685 w 487"/>
              <a:gd name="T43" fmla="*/ 47595 h 634"/>
              <a:gd name="T44" fmla="*/ 89600 w 487"/>
              <a:gd name="T45" fmla="*/ 153964 h 634"/>
              <a:gd name="T46" fmla="*/ 89600 w 487"/>
              <a:gd name="T47" fmla="*/ 153964 h 634"/>
              <a:gd name="T48" fmla="*/ 73830 w 487"/>
              <a:gd name="T49" fmla="*/ 148555 h 634"/>
              <a:gd name="T50" fmla="*/ 63078 w 487"/>
              <a:gd name="T51" fmla="*/ 159372 h 634"/>
              <a:gd name="T52" fmla="*/ 89600 w 487"/>
              <a:gd name="T53" fmla="*/ 169829 h 634"/>
              <a:gd name="T54" fmla="*/ 136909 w 487"/>
              <a:gd name="T55" fmla="*/ 122234 h 634"/>
              <a:gd name="T56" fmla="*/ 136909 w 487"/>
              <a:gd name="T57" fmla="*/ 85095 h 634"/>
              <a:gd name="T58" fmla="*/ 126515 w 487"/>
              <a:gd name="T59" fmla="*/ 100960 h 634"/>
              <a:gd name="T60" fmla="*/ 126515 w 487"/>
              <a:gd name="T61" fmla="*/ 122234 h 634"/>
              <a:gd name="T62" fmla="*/ 89600 w 487"/>
              <a:gd name="T63" fmla="*/ 153964 h 634"/>
              <a:gd name="T64" fmla="*/ 89600 w 487"/>
              <a:gd name="T65" fmla="*/ 185694 h 634"/>
              <a:gd name="T66" fmla="*/ 89600 w 487"/>
              <a:gd name="T67" fmla="*/ 185694 h 634"/>
              <a:gd name="T68" fmla="*/ 52685 w 487"/>
              <a:gd name="T69" fmla="*/ 169829 h 634"/>
              <a:gd name="T70" fmla="*/ 42291 w 487"/>
              <a:gd name="T71" fmla="*/ 180646 h 634"/>
              <a:gd name="T72" fmla="*/ 84224 w 487"/>
              <a:gd name="T73" fmla="*/ 196511 h 634"/>
              <a:gd name="T74" fmla="*/ 84224 w 487"/>
              <a:gd name="T75" fmla="*/ 212376 h 634"/>
              <a:gd name="T76" fmla="*/ 73830 w 487"/>
              <a:gd name="T77" fmla="*/ 212376 h 634"/>
              <a:gd name="T78" fmla="*/ 68454 w 487"/>
              <a:gd name="T79" fmla="*/ 217785 h 634"/>
              <a:gd name="T80" fmla="*/ 73830 w 487"/>
              <a:gd name="T81" fmla="*/ 228241 h 634"/>
              <a:gd name="T82" fmla="*/ 105370 w 487"/>
              <a:gd name="T83" fmla="*/ 228241 h 634"/>
              <a:gd name="T84" fmla="*/ 110746 w 487"/>
              <a:gd name="T85" fmla="*/ 217785 h 634"/>
              <a:gd name="T86" fmla="*/ 105370 w 487"/>
              <a:gd name="T87" fmla="*/ 212376 h 634"/>
              <a:gd name="T88" fmla="*/ 94976 w 487"/>
              <a:gd name="T89" fmla="*/ 212376 h 634"/>
              <a:gd name="T90" fmla="*/ 94976 w 487"/>
              <a:gd name="T91" fmla="*/ 196511 h 634"/>
              <a:gd name="T92" fmla="*/ 168807 w 487"/>
              <a:gd name="T93" fmla="*/ 132690 h 634"/>
              <a:gd name="T94" fmla="*/ 153037 w 487"/>
              <a:gd name="T95" fmla="*/ 132690 h 634"/>
              <a:gd name="T96" fmla="*/ 89600 w 487"/>
              <a:gd name="T97" fmla="*/ 185694 h 63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487" h="634">
                <a:moveTo>
                  <a:pt x="73" y="383"/>
                </a:moveTo>
                <a:lnTo>
                  <a:pt x="73" y="383"/>
                </a:lnTo>
                <a:cubicBezTo>
                  <a:pt x="73" y="368"/>
                  <a:pt x="73" y="368"/>
                  <a:pt x="73" y="368"/>
                </a:cubicBezTo>
                <a:cubicBezTo>
                  <a:pt x="29" y="368"/>
                  <a:pt x="29" y="368"/>
                  <a:pt x="29" y="368"/>
                </a:cubicBezTo>
                <a:cubicBezTo>
                  <a:pt x="29" y="383"/>
                  <a:pt x="44" y="398"/>
                  <a:pt x="44" y="412"/>
                </a:cubicBezTo>
                <a:lnTo>
                  <a:pt x="73" y="383"/>
                </a:lnTo>
                <a:close/>
                <a:moveTo>
                  <a:pt x="456" y="59"/>
                </a:moveTo>
                <a:lnTo>
                  <a:pt x="456" y="59"/>
                </a:lnTo>
                <a:cubicBezTo>
                  <a:pt x="0" y="501"/>
                  <a:pt x="0" y="501"/>
                  <a:pt x="0" y="501"/>
                </a:cubicBezTo>
                <a:cubicBezTo>
                  <a:pt x="29" y="530"/>
                  <a:pt x="29" y="530"/>
                  <a:pt x="29" y="530"/>
                </a:cubicBezTo>
                <a:cubicBezTo>
                  <a:pt x="486" y="89"/>
                  <a:pt x="486" y="89"/>
                  <a:pt x="486" y="89"/>
                </a:cubicBezTo>
                <a:lnTo>
                  <a:pt x="456" y="59"/>
                </a:lnTo>
                <a:close/>
                <a:moveTo>
                  <a:pt x="147" y="132"/>
                </a:moveTo>
                <a:lnTo>
                  <a:pt x="147" y="132"/>
                </a:lnTo>
                <a:cubicBezTo>
                  <a:pt x="147" y="89"/>
                  <a:pt x="191" y="44"/>
                  <a:pt x="250" y="44"/>
                </a:cubicBezTo>
                <a:cubicBezTo>
                  <a:pt x="294" y="44"/>
                  <a:pt x="323" y="74"/>
                  <a:pt x="339" y="103"/>
                </a:cubicBezTo>
                <a:cubicBezTo>
                  <a:pt x="368" y="74"/>
                  <a:pt x="368" y="74"/>
                  <a:pt x="368" y="74"/>
                </a:cubicBezTo>
                <a:cubicBezTo>
                  <a:pt x="353" y="30"/>
                  <a:pt x="309" y="0"/>
                  <a:pt x="250" y="0"/>
                </a:cubicBezTo>
                <a:cubicBezTo>
                  <a:pt x="176" y="0"/>
                  <a:pt x="118" y="59"/>
                  <a:pt x="118" y="132"/>
                </a:cubicBezTo>
                <a:cubicBezTo>
                  <a:pt x="118" y="339"/>
                  <a:pt x="118" y="339"/>
                  <a:pt x="118" y="339"/>
                </a:cubicBezTo>
                <a:lnTo>
                  <a:pt x="147" y="295"/>
                </a:lnTo>
                <a:lnTo>
                  <a:pt x="147" y="132"/>
                </a:lnTo>
                <a:close/>
                <a:moveTo>
                  <a:pt x="250" y="427"/>
                </a:moveTo>
                <a:lnTo>
                  <a:pt x="250" y="427"/>
                </a:lnTo>
                <a:cubicBezTo>
                  <a:pt x="235" y="427"/>
                  <a:pt x="221" y="427"/>
                  <a:pt x="206" y="412"/>
                </a:cubicBezTo>
                <a:cubicBezTo>
                  <a:pt x="176" y="442"/>
                  <a:pt x="176" y="442"/>
                  <a:pt x="176" y="442"/>
                </a:cubicBezTo>
                <a:cubicBezTo>
                  <a:pt x="191" y="457"/>
                  <a:pt x="221" y="471"/>
                  <a:pt x="250" y="471"/>
                </a:cubicBezTo>
                <a:cubicBezTo>
                  <a:pt x="323" y="471"/>
                  <a:pt x="382" y="412"/>
                  <a:pt x="382" y="339"/>
                </a:cubicBezTo>
                <a:cubicBezTo>
                  <a:pt x="382" y="236"/>
                  <a:pt x="382" y="236"/>
                  <a:pt x="382" y="236"/>
                </a:cubicBezTo>
                <a:cubicBezTo>
                  <a:pt x="353" y="280"/>
                  <a:pt x="353" y="280"/>
                  <a:pt x="353" y="280"/>
                </a:cubicBezTo>
                <a:cubicBezTo>
                  <a:pt x="353" y="339"/>
                  <a:pt x="353" y="339"/>
                  <a:pt x="353" y="339"/>
                </a:cubicBezTo>
                <a:cubicBezTo>
                  <a:pt x="353" y="383"/>
                  <a:pt x="309" y="427"/>
                  <a:pt x="250" y="427"/>
                </a:cubicBezTo>
                <a:close/>
                <a:moveTo>
                  <a:pt x="250" y="515"/>
                </a:moveTo>
                <a:lnTo>
                  <a:pt x="250" y="515"/>
                </a:lnTo>
                <a:cubicBezTo>
                  <a:pt x="206" y="515"/>
                  <a:pt x="176" y="501"/>
                  <a:pt x="147" y="471"/>
                </a:cubicBezTo>
                <a:cubicBezTo>
                  <a:pt x="118" y="501"/>
                  <a:pt x="118" y="501"/>
                  <a:pt x="118" y="501"/>
                </a:cubicBezTo>
                <a:cubicBezTo>
                  <a:pt x="147" y="530"/>
                  <a:pt x="191" y="545"/>
                  <a:pt x="235" y="545"/>
                </a:cubicBezTo>
                <a:cubicBezTo>
                  <a:pt x="235" y="589"/>
                  <a:pt x="235" y="589"/>
                  <a:pt x="235" y="589"/>
                </a:cubicBezTo>
                <a:cubicBezTo>
                  <a:pt x="206" y="589"/>
                  <a:pt x="206" y="589"/>
                  <a:pt x="206" y="589"/>
                </a:cubicBezTo>
                <a:lnTo>
                  <a:pt x="191" y="604"/>
                </a:lnTo>
                <a:cubicBezTo>
                  <a:pt x="191" y="619"/>
                  <a:pt x="206" y="633"/>
                  <a:pt x="206" y="633"/>
                </a:cubicBezTo>
                <a:cubicBezTo>
                  <a:pt x="294" y="633"/>
                  <a:pt x="294" y="633"/>
                  <a:pt x="294" y="633"/>
                </a:cubicBezTo>
                <a:cubicBezTo>
                  <a:pt x="294" y="633"/>
                  <a:pt x="309" y="619"/>
                  <a:pt x="309" y="604"/>
                </a:cubicBezTo>
                <a:lnTo>
                  <a:pt x="294" y="589"/>
                </a:lnTo>
                <a:cubicBezTo>
                  <a:pt x="265" y="589"/>
                  <a:pt x="265" y="589"/>
                  <a:pt x="265" y="589"/>
                </a:cubicBezTo>
                <a:cubicBezTo>
                  <a:pt x="265" y="545"/>
                  <a:pt x="265" y="545"/>
                  <a:pt x="265" y="545"/>
                </a:cubicBezTo>
                <a:cubicBezTo>
                  <a:pt x="368" y="545"/>
                  <a:pt x="441" y="471"/>
                  <a:pt x="471" y="368"/>
                </a:cubicBezTo>
                <a:cubicBezTo>
                  <a:pt x="427" y="368"/>
                  <a:pt x="427" y="368"/>
                  <a:pt x="427" y="368"/>
                </a:cubicBezTo>
                <a:cubicBezTo>
                  <a:pt x="412" y="457"/>
                  <a:pt x="339" y="515"/>
                  <a:pt x="250" y="51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22" name="Freeform 181"/>
          <p:cNvSpPr>
            <a:spLocks noChangeArrowheads="1"/>
          </p:cNvSpPr>
          <p:nvPr/>
        </p:nvSpPr>
        <p:spPr bwMode="auto">
          <a:xfrm>
            <a:off x="3191945" y="4298103"/>
            <a:ext cx="284482" cy="410539"/>
          </a:xfrm>
          <a:custGeom>
            <a:avLst/>
            <a:gdLst>
              <a:gd name="T0" fmla="*/ 158057 w 443"/>
              <a:gd name="T1" fmla="*/ 132690 h 634"/>
              <a:gd name="T2" fmla="*/ 158057 w 443"/>
              <a:gd name="T3" fmla="*/ 132690 h 634"/>
              <a:gd name="T4" fmla="*/ 142323 w 443"/>
              <a:gd name="T5" fmla="*/ 132690 h 634"/>
              <a:gd name="T6" fmla="*/ 79029 w 443"/>
              <a:gd name="T7" fmla="*/ 185694 h 634"/>
              <a:gd name="T8" fmla="*/ 15734 w 443"/>
              <a:gd name="T9" fmla="*/ 132690 h 634"/>
              <a:gd name="T10" fmla="*/ 0 w 443"/>
              <a:gd name="T11" fmla="*/ 132690 h 634"/>
              <a:gd name="T12" fmla="*/ 73665 w 443"/>
              <a:gd name="T13" fmla="*/ 196511 h 634"/>
              <a:gd name="T14" fmla="*/ 73665 w 443"/>
              <a:gd name="T15" fmla="*/ 212376 h 634"/>
              <a:gd name="T16" fmla="*/ 63294 w 443"/>
              <a:gd name="T17" fmla="*/ 212376 h 634"/>
              <a:gd name="T18" fmla="*/ 57931 w 443"/>
              <a:gd name="T19" fmla="*/ 217785 h 634"/>
              <a:gd name="T20" fmla="*/ 63294 w 443"/>
              <a:gd name="T21" fmla="*/ 228241 h 634"/>
              <a:gd name="T22" fmla="*/ 94763 w 443"/>
              <a:gd name="T23" fmla="*/ 228241 h 634"/>
              <a:gd name="T24" fmla="*/ 100127 w 443"/>
              <a:gd name="T25" fmla="*/ 217785 h 634"/>
              <a:gd name="T26" fmla="*/ 94763 w 443"/>
              <a:gd name="T27" fmla="*/ 212376 h 634"/>
              <a:gd name="T28" fmla="*/ 84393 w 443"/>
              <a:gd name="T29" fmla="*/ 212376 h 634"/>
              <a:gd name="T30" fmla="*/ 84393 w 443"/>
              <a:gd name="T31" fmla="*/ 196511 h 634"/>
              <a:gd name="T32" fmla="*/ 158057 w 443"/>
              <a:gd name="T33" fmla="*/ 132690 h 634"/>
              <a:gd name="T34" fmla="*/ 79029 w 443"/>
              <a:gd name="T35" fmla="*/ 169829 h 634"/>
              <a:gd name="T36" fmla="*/ 79029 w 443"/>
              <a:gd name="T37" fmla="*/ 169829 h 634"/>
              <a:gd name="T38" fmla="*/ 126231 w 443"/>
              <a:gd name="T39" fmla="*/ 122234 h 634"/>
              <a:gd name="T40" fmla="*/ 126231 w 443"/>
              <a:gd name="T41" fmla="*/ 47595 h 634"/>
              <a:gd name="T42" fmla="*/ 79029 w 443"/>
              <a:gd name="T43" fmla="*/ 0 h 634"/>
              <a:gd name="T44" fmla="*/ 31826 w 443"/>
              <a:gd name="T45" fmla="*/ 47595 h 634"/>
              <a:gd name="T46" fmla="*/ 31826 w 443"/>
              <a:gd name="T47" fmla="*/ 122234 h 634"/>
              <a:gd name="T48" fmla="*/ 79029 w 443"/>
              <a:gd name="T49" fmla="*/ 169829 h 634"/>
              <a:gd name="T50" fmla="*/ 42196 w 443"/>
              <a:gd name="T51" fmla="*/ 47595 h 634"/>
              <a:gd name="T52" fmla="*/ 42196 w 443"/>
              <a:gd name="T53" fmla="*/ 47595 h 634"/>
              <a:gd name="T54" fmla="*/ 79029 w 443"/>
              <a:gd name="T55" fmla="*/ 15865 h 634"/>
              <a:gd name="T56" fmla="*/ 115861 w 443"/>
              <a:gd name="T57" fmla="*/ 47595 h 634"/>
              <a:gd name="T58" fmla="*/ 115861 w 443"/>
              <a:gd name="T59" fmla="*/ 122234 h 634"/>
              <a:gd name="T60" fmla="*/ 79029 w 443"/>
              <a:gd name="T61" fmla="*/ 153964 h 634"/>
              <a:gd name="T62" fmla="*/ 42196 w 443"/>
              <a:gd name="T63" fmla="*/ 122234 h 634"/>
              <a:gd name="T64" fmla="*/ 42196 w 443"/>
              <a:gd name="T65" fmla="*/ 47595 h 63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43" h="634">
                <a:moveTo>
                  <a:pt x="442" y="368"/>
                </a:moveTo>
                <a:lnTo>
                  <a:pt x="442" y="368"/>
                </a:lnTo>
                <a:cubicBezTo>
                  <a:pt x="398" y="368"/>
                  <a:pt x="398" y="368"/>
                  <a:pt x="398" y="368"/>
                </a:cubicBezTo>
                <a:cubicBezTo>
                  <a:pt x="383" y="457"/>
                  <a:pt x="309" y="515"/>
                  <a:pt x="221" y="515"/>
                </a:cubicBezTo>
                <a:cubicBezTo>
                  <a:pt x="133" y="515"/>
                  <a:pt x="59" y="457"/>
                  <a:pt x="44" y="368"/>
                </a:cubicBezTo>
                <a:cubicBezTo>
                  <a:pt x="0" y="368"/>
                  <a:pt x="0" y="368"/>
                  <a:pt x="0" y="368"/>
                </a:cubicBezTo>
                <a:cubicBezTo>
                  <a:pt x="30" y="471"/>
                  <a:pt x="103" y="545"/>
                  <a:pt x="206" y="545"/>
                </a:cubicBezTo>
                <a:cubicBezTo>
                  <a:pt x="206" y="589"/>
                  <a:pt x="206" y="589"/>
                  <a:pt x="206" y="589"/>
                </a:cubicBezTo>
                <a:cubicBezTo>
                  <a:pt x="177" y="589"/>
                  <a:pt x="177" y="589"/>
                  <a:pt x="177" y="589"/>
                </a:cubicBezTo>
                <a:lnTo>
                  <a:pt x="162" y="604"/>
                </a:lnTo>
                <a:cubicBezTo>
                  <a:pt x="162" y="619"/>
                  <a:pt x="177" y="633"/>
                  <a:pt x="177" y="633"/>
                </a:cubicBezTo>
                <a:cubicBezTo>
                  <a:pt x="265" y="633"/>
                  <a:pt x="265" y="633"/>
                  <a:pt x="265" y="633"/>
                </a:cubicBezTo>
                <a:cubicBezTo>
                  <a:pt x="265" y="633"/>
                  <a:pt x="280" y="619"/>
                  <a:pt x="280" y="604"/>
                </a:cubicBezTo>
                <a:lnTo>
                  <a:pt x="265" y="589"/>
                </a:lnTo>
                <a:cubicBezTo>
                  <a:pt x="236" y="589"/>
                  <a:pt x="236" y="589"/>
                  <a:pt x="236" y="589"/>
                </a:cubicBezTo>
                <a:cubicBezTo>
                  <a:pt x="236" y="545"/>
                  <a:pt x="236" y="545"/>
                  <a:pt x="236" y="545"/>
                </a:cubicBezTo>
                <a:cubicBezTo>
                  <a:pt x="339" y="545"/>
                  <a:pt x="412" y="471"/>
                  <a:pt x="442" y="368"/>
                </a:cubicBezTo>
                <a:close/>
                <a:moveTo>
                  <a:pt x="221" y="471"/>
                </a:moveTo>
                <a:lnTo>
                  <a:pt x="221" y="471"/>
                </a:lnTo>
                <a:cubicBezTo>
                  <a:pt x="294" y="471"/>
                  <a:pt x="353" y="412"/>
                  <a:pt x="353" y="339"/>
                </a:cubicBezTo>
                <a:cubicBezTo>
                  <a:pt x="353" y="132"/>
                  <a:pt x="353" y="132"/>
                  <a:pt x="353" y="132"/>
                </a:cubicBezTo>
                <a:cubicBezTo>
                  <a:pt x="353" y="59"/>
                  <a:pt x="294" y="0"/>
                  <a:pt x="221" y="0"/>
                </a:cubicBezTo>
                <a:cubicBezTo>
                  <a:pt x="147" y="0"/>
                  <a:pt x="89" y="59"/>
                  <a:pt x="89" y="132"/>
                </a:cubicBezTo>
                <a:cubicBezTo>
                  <a:pt x="89" y="339"/>
                  <a:pt x="89" y="339"/>
                  <a:pt x="89" y="339"/>
                </a:cubicBezTo>
                <a:cubicBezTo>
                  <a:pt x="89" y="412"/>
                  <a:pt x="147" y="471"/>
                  <a:pt x="221" y="471"/>
                </a:cubicBezTo>
                <a:close/>
                <a:moveTo>
                  <a:pt x="118" y="132"/>
                </a:moveTo>
                <a:lnTo>
                  <a:pt x="118" y="132"/>
                </a:lnTo>
                <a:cubicBezTo>
                  <a:pt x="118" y="89"/>
                  <a:pt x="162" y="44"/>
                  <a:pt x="221" y="44"/>
                </a:cubicBezTo>
                <a:cubicBezTo>
                  <a:pt x="280" y="44"/>
                  <a:pt x="324" y="89"/>
                  <a:pt x="324" y="132"/>
                </a:cubicBezTo>
                <a:cubicBezTo>
                  <a:pt x="324" y="339"/>
                  <a:pt x="324" y="339"/>
                  <a:pt x="324" y="339"/>
                </a:cubicBezTo>
                <a:cubicBezTo>
                  <a:pt x="324" y="383"/>
                  <a:pt x="280" y="427"/>
                  <a:pt x="221" y="427"/>
                </a:cubicBezTo>
                <a:cubicBezTo>
                  <a:pt x="162" y="427"/>
                  <a:pt x="118" y="383"/>
                  <a:pt x="118" y="339"/>
                </a:cubicBezTo>
                <a:lnTo>
                  <a:pt x="118" y="132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23" name="Freeform 182"/>
          <p:cNvSpPr>
            <a:spLocks noChangeArrowheads="1"/>
          </p:cNvSpPr>
          <p:nvPr/>
        </p:nvSpPr>
        <p:spPr bwMode="auto">
          <a:xfrm>
            <a:off x="9072354" y="3630338"/>
            <a:ext cx="410537" cy="410539"/>
          </a:xfrm>
          <a:custGeom>
            <a:avLst/>
            <a:gdLst>
              <a:gd name="T0" fmla="*/ 217432 w 634"/>
              <a:gd name="T1" fmla="*/ 5056 h 633"/>
              <a:gd name="T2" fmla="*/ 217432 w 634"/>
              <a:gd name="T3" fmla="*/ 5056 h 633"/>
              <a:gd name="T4" fmla="*/ 0 w 634"/>
              <a:gd name="T5" fmla="*/ 111592 h 633"/>
              <a:gd name="T6" fmla="*/ 68871 w 634"/>
              <a:gd name="T7" fmla="*/ 154207 h 633"/>
              <a:gd name="T8" fmla="*/ 111420 w 634"/>
              <a:gd name="T9" fmla="*/ 228241 h 633"/>
              <a:gd name="T10" fmla="*/ 222841 w 634"/>
              <a:gd name="T11" fmla="*/ 10473 h 633"/>
              <a:gd name="T12" fmla="*/ 217432 w 634"/>
              <a:gd name="T13" fmla="*/ 5056 h 633"/>
              <a:gd name="T14" fmla="*/ 26683 w 634"/>
              <a:gd name="T15" fmla="*/ 111592 h 633"/>
              <a:gd name="T16" fmla="*/ 26683 w 634"/>
              <a:gd name="T17" fmla="*/ 111592 h 633"/>
              <a:gd name="T18" fmla="*/ 191109 w 634"/>
              <a:gd name="T19" fmla="*/ 31780 h 633"/>
              <a:gd name="T20" fmla="*/ 74280 w 634"/>
              <a:gd name="T21" fmla="*/ 137956 h 633"/>
              <a:gd name="T22" fmla="*/ 26683 w 634"/>
              <a:gd name="T23" fmla="*/ 111592 h 633"/>
              <a:gd name="T24" fmla="*/ 111420 w 634"/>
              <a:gd name="T25" fmla="*/ 201878 h 633"/>
              <a:gd name="T26" fmla="*/ 111420 w 634"/>
              <a:gd name="T27" fmla="*/ 201878 h 633"/>
              <a:gd name="T28" fmla="*/ 85098 w 634"/>
              <a:gd name="T29" fmla="*/ 143373 h 633"/>
              <a:gd name="T30" fmla="*/ 196518 w 634"/>
              <a:gd name="T31" fmla="*/ 36836 h 633"/>
              <a:gd name="T32" fmla="*/ 111420 w 634"/>
              <a:gd name="T33" fmla="*/ 201878 h 63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24" name="Freeform 183"/>
          <p:cNvSpPr>
            <a:spLocks noChangeArrowheads="1"/>
          </p:cNvSpPr>
          <p:nvPr/>
        </p:nvSpPr>
        <p:spPr bwMode="auto">
          <a:xfrm>
            <a:off x="8407997" y="3638856"/>
            <a:ext cx="410537" cy="400319"/>
          </a:xfrm>
          <a:custGeom>
            <a:avLst/>
            <a:gdLst>
              <a:gd name="T0" fmla="*/ 116829 w 634"/>
              <a:gd name="T1" fmla="*/ 0 h 619"/>
              <a:gd name="T2" fmla="*/ 116829 w 634"/>
              <a:gd name="T3" fmla="*/ 0 h 619"/>
              <a:gd name="T4" fmla="*/ 0 w 634"/>
              <a:gd name="T5" fmla="*/ 63740 h 619"/>
              <a:gd name="T6" fmla="*/ 0 w 634"/>
              <a:gd name="T7" fmla="*/ 196263 h 619"/>
              <a:gd name="T8" fmla="*/ 32092 w 634"/>
              <a:gd name="T9" fmla="*/ 222551 h 619"/>
              <a:gd name="T10" fmla="*/ 201927 w 634"/>
              <a:gd name="T11" fmla="*/ 222551 h 619"/>
              <a:gd name="T12" fmla="*/ 228249 w 634"/>
              <a:gd name="T13" fmla="*/ 196263 h 619"/>
              <a:gd name="T14" fmla="*/ 228249 w 634"/>
              <a:gd name="T15" fmla="*/ 63740 h 619"/>
              <a:gd name="T16" fmla="*/ 116829 w 634"/>
              <a:gd name="T17" fmla="*/ 0 h 619"/>
              <a:gd name="T18" fmla="*/ 16226 w 634"/>
              <a:gd name="T19" fmla="*/ 196263 h 619"/>
              <a:gd name="T20" fmla="*/ 16226 w 634"/>
              <a:gd name="T21" fmla="*/ 196263 h 619"/>
              <a:gd name="T22" fmla="*/ 16226 w 634"/>
              <a:gd name="T23" fmla="*/ 84987 h 619"/>
              <a:gd name="T24" fmla="*/ 79689 w 634"/>
              <a:gd name="T25" fmla="*/ 137924 h 619"/>
              <a:gd name="T26" fmla="*/ 16226 w 634"/>
              <a:gd name="T27" fmla="*/ 201664 h 619"/>
              <a:gd name="T28" fmla="*/ 16226 w 634"/>
              <a:gd name="T29" fmla="*/ 196263 h 619"/>
              <a:gd name="T30" fmla="*/ 26683 w 634"/>
              <a:gd name="T31" fmla="*/ 212108 h 619"/>
              <a:gd name="T32" fmla="*/ 26683 w 634"/>
              <a:gd name="T33" fmla="*/ 212108 h 619"/>
              <a:gd name="T34" fmla="*/ 90506 w 634"/>
              <a:gd name="T35" fmla="*/ 143326 h 619"/>
              <a:gd name="T36" fmla="*/ 116829 w 634"/>
              <a:gd name="T37" fmla="*/ 159171 h 619"/>
              <a:gd name="T38" fmla="*/ 138104 w 634"/>
              <a:gd name="T39" fmla="*/ 143326 h 619"/>
              <a:gd name="T40" fmla="*/ 201927 w 634"/>
              <a:gd name="T41" fmla="*/ 212108 h 619"/>
              <a:gd name="T42" fmla="*/ 26683 w 634"/>
              <a:gd name="T43" fmla="*/ 212108 h 619"/>
              <a:gd name="T44" fmla="*/ 212384 w 634"/>
              <a:gd name="T45" fmla="*/ 196263 h 619"/>
              <a:gd name="T46" fmla="*/ 212384 w 634"/>
              <a:gd name="T47" fmla="*/ 196263 h 619"/>
              <a:gd name="T48" fmla="*/ 212384 w 634"/>
              <a:gd name="T49" fmla="*/ 201664 h 619"/>
              <a:gd name="T50" fmla="*/ 148560 w 634"/>
              <a:gd name="T51" fmla="*/ 137924 h 619"/>
              <a:gd name="T52" fmla="*/ 212384 w 634"/>
              <a:gd name="T53" fmla="*/ 84987 h 619"/>
              <a:gd name="T54" fmla="*/ 212384 w 634"/>
              <a:gd name="T55" fmla="*/ 196263 h 619"/>
              <a:gd name="T56" fmla="*/ 116829 w 634"/>
              <a:gd name="T57" fmla="*/ 143326 h 619"/>
              <a:gd name="T58" fmla="*/ 116829 w 634"/>
              <a:gd name="T59" fmla="*/ 143326 h 619"/>
              <a:gd name="T60" fmla="*/ 16226 w 634"/>
              <a:gd name="T61" fmla="*/ 69142 h 619"/>
              <a:gd name="T62" fmla="*/ 116829 w 634"/>
              <a:gd name="T63" fmla="*/ 16205 h 619"/>
              <a:gd name="T64" fmla="*/ 212384 w 634"/>
              <a:gd name="T65" fmla="*/ 69142 h 619"/>
              <a:gd name="T66" fmla="*/ 116829 w 634"/>
              <a:gd name="T67" fmla="*/ 143326 h 61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34" h="619">
                <a:moveTo>
                  <a:pt x="324" y="0"/>
                </a:moveTo>
                <a:lnTo>
                  <a:pt x="324" y="0"/>
                </a:lnTo>
                <a:cubicBezTo>
                  <a:pt x="0" y="177"/>
                  <a:pt x="0" y="177"/>
                  <a:pt x="0" y="177"/>
                </a:cubicBezTo>
                <a:cubicBezTo>
                  <a:pt x="0" y="221"/>
                  <a:pt x="0" y="545"/>
                  <a:pt x="0" y="545"/>
                </a:cubicBezTo>
                <a:cubicBezTo>
                  <a:pt x="0" y="589"/>
                  <a:pt x="45" y="618"/>
                  <a:pt x="89" y="618"/>
                </a:cubicBezTo>
                <a:cubicBezTo>
                  <a:pt x="560" y="618"/>
                  <a:pt x="560" y="618"/>
                  <a:pt x="560" y="618"/>
                </a:cubicBezTo>
                <a:cubicBezTo>
                  <a:pt x="604" y="618"/>
                  <a:pt x="633" y="589"/>
                  <a:pt x="633" y="545"/>
                </a:cubicBezTo>
                <a:cubicBezTo>
                  <a:pt x="633" y="545"/>
                  <a:pt x="633" y="221"/>
                  <a:pt x="633" y="177"/>
                </a:cubicBezTo>
                <a:lnTo>
                  <a:pt x="324" y="0"/>
                </a:lnTo>
                <a:close/>
                <a:moveTo>
                  <a:pt x="45" y="545"/>
                </a:moveTo>
                <a:lnTo>
                  <a:pt x="45" y="545"/>
                </a:lnTo>
                <a:cubicBezTo>
                  <a:pt x="45" y="236"/>
                  <a:pt x="45" y="236"/>
                  <a:pt x="45" y="236"/>
                </a:cubicBezTo>
                <a:cubicBezTo>
                  <a:pt x="221" y="383"/>
                  <a:pt x="221" y="383"/>
                  <a:pt x="221" y="383"/>
                </a:cubicBezTo>
                <a:cubicBezTo>
                  <a:pt x="45" y="560"/>
                  <a:pt x="45" y="560"/>
                  <a:pt x="45" y="560"/>
                </a:cubicBezTo>
                <a:lnTo>
                  <a:pt x="45" y="545"/>
                </a:lnTo>
                <a:close/>
                <a:moveTo>
                  <a:pt x="74" y="589"/>
                </a:moveTo>
                <a:lnTo>
                  <a:pt x="74" y="589"/>
                </a:lnTo>
                <a:cubicBezTo>
                  <a:pt x="251" y="398"/>
                  <a:pt x="251" y="398"/>
                  <a:pt x="251" y="398"/>
                </a:cubicBezTo>
                <a:cubicBezTo>
                  <a:pt x="324" y="442"/>
                  <a:pt x="324" y="442"/>
                  <a:pt x="324" y="442"/>
                </a:cubicBezTo>
                <a:cubicBezTo>
                  <a:pt x="383" y="398"/>
                  <a:pt x="383" y="398"/>
                  <a:pt x="383" y="398"/>
                </a:cubicBezTo>
                <a:cubicBezTo>
                  <a:pt x="560" y="589"/>
                  <a:pt x="560" y="589"/>
                  <a:pt x="560" y="589"/>
                </a:cubicBezTo>
                <a:lnTo>
                  <a:pt x="74" y="589"/>
                </a:lnTo>
                <a:close/>
                <a:moveTo>
                  <a:pt x="589" y="545"/>
                </a:moveTo>
                <a:lnTo>
                  <a:pt x="589" y="545"/>
                </a:lnTo>
                <a:lnTo>
                  <a:pt x="589" y="560"/>
                </a:lnTo>
                <a:cubicBezTo>
                  <a:pt x="412" y="383"/>
                  <a:pt x="412" y="383"/>
                  <a:pt x="412" y="383"/>
                </a:cubicBezTo>
                <a:cubicBezTo>
                  <a:pt x="589" y="236"/>
                  <a:pt x="589" y="236"/>
                  <a:pt x="589" y="236"/>
                </a:cubicBezTo>
                <a:lnTo>
                  <a:pt x="589" y="545"/>
                </a:lnTo>
                <a:close/>
                <a:moveTo>
                  <a:pt x="324" y="398"/>
                </a:moveTo>
                <a:lnTo>
                  <a:pt x="324" y="398"/>
                </a:lnTo>
                <a:cubicBezTo>
                  <a:pt x="45" y="192"/>
                  <a:pt x="45" y="192"/>
                  <a:pt x="45" y="192"/>
                </a:cubicBezTo>
                <a:cubicBezTo>
                  <a:pt x="324" y="45"/>
                  <a:pt x="324" y="45"/>
                  <a:pt x="324" y="45"/>
                </a:cubicBezTo>
                <a:cubicBezTo>
                  <a:pt x="589" y="192"/>
                  <a:pt x="589" y="192"/>
                  <a:pt x="589" y="192"/>
                </a:cubicBezTo>
                <a:lnTo>
                  <a:pt x="324" y="398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25" name="Freeform 184"/>
          <p:cNvSpPr>
            <a:spLocks noChangeArrowheads="1"/>
          </p:cNvSpPr>
          <p:nvPr/>
        </p:nvSpPr>
        <p:spPr bwMode="auto">
          <a:xfrm>
            <a:off x="7748750" y="3688256"/>
            <a:ext cx="410540" cy="304922"/>
          </a:xfrm>
          <a:custGeom>
            <a:avLst/>
            <a:gdLst>
              <a:gd name="T0" fmla="*/ 121878 w 634"/>
              <a:gd name="T1" fmla="*/ 100723 h 472"/>
              <a:gd name="T2" fmla="*/ 121878 w 634"/>
              <a:gd name="T3" fmla="*/ 100723 h 472"/>
              <a:gd name="T4" fmla="*/ 37140 w 634"/>
              <a:gd name="T5" fmla="*/ 100723 h 472"/>
              <a:gd name="T6" fmla="*/ 26323 w 634"/>
              <a:gd name="T7" fmla="*/ 105760 h 472"/>
              <a:gd name="T8" fmla="*/ 37140 w 634"/>
              <a:gd name="T9" fmla="*/ 111156 h 472"/>
              <a:gd name="T10" fmla="*/ 121878 w 634"/>
              <a:gd name="T11" fmla="*/ 111156 h 472"/>
              <a:gd name="T12" fmla="*/ 127287 w 634"/>
              <a:gd name="T13" fmla="*/ 105760 h 472"/>
              <a:gd name="T14" fmla="*/ 121878 w 634"/>
              <a:gd name="T15" fmla="*/ 100723 h 472"/>
              <a:gd name="T16" fmla="*/ 121878 w 634"/>
              <a:gd name="T17" fmla="*/ 126984 h 472"/>
              <a:gd name="T18" fmla="*/ 121878 w 634"/>
              <a:gd name="T19" fmla="*/ 126984 h 472"/>
              <a:gd name="T20" fmla="*/ 37140 w 634"/>
              <a:gd name="T21" fmla="*/ 126984 h 472"/>
              <a:gd name="T22" fmla="*/ 26323 w 634"/>
              <a:gd name="T23" fmla="*/ 132379 h 472"/>
              <a:gd name="T24" fmla="*/ 37140 w 634"/>
              <a:gd name="T25" fmla="*/ 142811 h 472"/>
              <a:gd name="T26" fmla="*/ 121878 w 634"/>
              <a:gd name="T27" fmla="*/ 142811 h 472"/>
              <a:gd name="T28" fmla="*/ 127287 w 634"/>
              <a:gd name="T29" fmla="*/ 132379 h 472"/>
              <a:gd name="T30" fmla="*/ 121878 w 634"/>
              <a:gd name="T31" fmla="*/ 126984 h 472"/>
              <a:gd name="T32" fmla="*/ 196158 w 634"/>
              <a:gd name="T33" fmla="*/ 0 h 472"/>
              <a:gd name="T34" fmla="*/ 196158 w 634"/>
              <a:gd name="T35" fmla="*/ 0 h 472"/>
              <a:gd name="T36" fmla="*/ 26323 w 634"/>
              <a:gd name="T37" fmla="*/ 0 h 472"/>
              <a:gd name="T38" fmla="*/ 0 w 634"/>
              <a:gd name="T39" fmla="*/ 26260 h 472"/>
              <a:gd name="T40" fmla="*/ 0 w 634"/>
              <a:gd name="T41" fmla="*/ 142811 h 472"/>
              <a:gd name="T42" fmla="*/ 26323 w 634"/>
              <a:gd name="T43" fmla="*/ 169431 h 472"/>
              <a:gd name="T44" fmla="*/ 196158 w 634"/>
              <a:gd name="T45" fmla="*/ 169431 h 472"/>
              <a:gd name="T46" fmla="*/ 228250 w 634"/>
              <a:gd name="T47" fmla="*/ 142811 h 472"/>
              <a:gd name="T48" fmla="*/ 228250 w 634"/>
              <a:gd name="T49" fmla="*/ 26260 h 472"/>
              <a:gd name="T50" fmla="*/ 196158 w 634"/>
              <a:gd name="T51" fmla="*/ 0 h 472"/>
              <a:gd name="T52" fmla="*/ 212024 w 634"/>
              <a:gd name="T53" fmla="*/ 142811 h 472"/>
              <a:gd name="T54" fmla="*/ 212024 w 634"/>
              <a:gd name="T55" fmla="*/ 142811 h 472"/>
              <a:gd name="T56" fmla="*/ 196158 w 634"/>
              <a:gd name="T57" fmla="*/ 153603 h 472"/>
              <a:gd name="T58" fmla="*/ 26323 w 634"/>
              <a:gd name="T59" fmla="*/ 153603 h 472"/>
              <a:gd name="T60" fmla="*/ 15866 w 634"/>
              <a:gd name="T61" fmla="*/ 142811 h 472"/>
              <a:gd name="T62" fmla="*/ 15866 w 634"/>
              <a:gd name="T63" fmla="*/ 26260 h 472"/>
              <a:gd name="T64" fmla="*/ 26323 w 634"/>
              <a:gd name="T65" fmla="*/ 15828 h 472"/>
              <a:gd name="T66" fmla="*/ 196158 w 634"/>
              <a:gd name="T67" fmla="*/ 15828 h 472"/>
              <a:gd name="T68" fmla="*/ 212024 w 634"/>
              <a:gd name="T69" fmla="*/ 26260 h 472"/>
              <a:gd name="T70" fmla="*/ 212024 w 634"/>
              <a:gd name="T71" fmla="*/ 142811 h 472"/>
              <a:gd name="T72" fmla="*/ 185701 w 634"/>
              <a:gd name="T73" fmla="*/ 26260 h 472"/>
              <a:gd name="T74" fmla="*/ 185701 w 634"/>
              <a:gd name="T75" fmla="*/ 26260 h 472"/>
              <a:gd name="T76" fmla="*/ 153609 w 634"/>
              <a:gd name="T77" fmla="*/ 26260 h 472"/>
              <a:gd name="T78" fmla="*/ 143152 w 634"/>
              <a:gd name="T79" fmla="*/ 42448 h 472"/>
              <a:gd name="T80" fmla="*/ 143152 w 634"/>
              <a:gd name="T81" fmla="*/ 68708 h 472"/>
              <a:gd name="T82" fmla="*/ 153609 w 634"/>
              <a:gd name="T83" fmla="*/ 84536 h 472"/>
              <a:gd name="T84" fmla="*/ 185701 w 634"/>
              <a:gd name="T85" fmla="*/ 84536 h 472"/>
              <a:gd name="T86" fmla="*/ 196158 w 634"/>
              <a:gd name="T87" fmla="*/ 68708 h 472"/>
              <a:gd name="T88" fmla="*/ 196158 w 634"/>
              <a:gd name="T89" fmla="*/ 42448 h 472"/>
              <a:gd name="T90" fmla="*/ 185701 w 634"/>
              <a:gd name="T91" fmla="*/ 26260 h 472"/>
              <a:gd name="T92" fmla="*/ 185701 w 634"/>
              <a:gd name="T93" fmla="*/ 63672 h 472"/>
              <a:gd name="T94" fmla="*/ 185701 w 634"/>
              <a:gd name="T95" fmla="*/ 63672 h 472"/>
              <a:gd name="T96" fmla="*/ 174884 w 634"/>
              <a:gd name="T97" fmla="*/ 68708 h 472"/>
              <a:gd name="T98" fmla="*/ 164427 w 634"/>
              <a:gd name="T99" fmla="*/ 68708 h 472"/>
              <a:gd name="T100" fmla="*/ 153609 w 634"/>
              <a:gd name="T101" fmla="*/ 63672 h 472"/>
              <a:gd name="T102" fmla="*/ 153609 w 634"/>
              <a:gd name="T103" fmla="*/ 47484 h 472"/>
              <a:gd name="T104" fmla="*/ 164427 w 634"/>
              <a:gd name="T105" fmla="*/ 42448 h 472"/>
              <a:gd name="T106" fmla="*/ 174884 w 634"/>
              <a:gd name="T107" fmla="*/ 42448 h 472"/>
              <a:gd name="T108" fmla="*/ 185701 w 634"/>
              <a:gd name="T109" fmla="*/ 47484 h 472"/>
              <a:gd name="T110" fmla="*/ 185701 w 634"/>
              <a:gd name="T111" fmla="*/ 63672 h 472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634" h="472">
                <a:moveTo>
                  <a:pt x="338" y="280"/>
                </a:moveTo>
                <a:lnTo>
                  <a:pt x="338" y="280"/>
                </a:lnTo>
                <a:cubicBezTo>
                  <a:pt x="103" y="280"/>
                  <a:pt x="103" y="280"/>
                  <a:pt x="103" y="280"/>
                </a:cubicBezTo>
                <a:cubicBezTo>
                  <a:pt x="88" y="280"/>
                  <a:pt x="73" y="280"/>
                  <a:pt x="73" y="294"/>
                </a:cubicBezTo>
                <a:cubicBezTo>
                  <a:pt x="73" y="309"/>
                  <a:pt x="88" y="309"/>
                  <a:pt x="103" y="309"/>
                </a:cubicBezTo>
                <a:cubicBezTo>
                  <a:pt x="338" y="309"/>
                  <a:pt x="338" y="309"/>
                  <a:pt x="338" y="309"/>
                </a:cubicBezTo>
                <a:cubicBezTo>
                  <a:pt x="338" y="309"/>
                  <a:pt x="353" y="309"/>
                  <a:pt x="353" y="294"/>
                </a:cubicBezTo>
                <a:cubicBezTo>
                  <a:pt x="353" y="280"/>
                  <a:pt x="338" y="280"/>
                  <a:pt x="338" y="280"/>
                </a:cubicBezTo>
                <a:close/>
                <a:moveTo>
                  <a:pt x="338" y="353"/>
                </a:moveTo>
                <a:lnTo>
                  <a:pt x="338" y="353"/>
                </a:lnTo>
                <a:cubicBezTo>
                  <a:pt x="103" y="353"/>
                  <a:pt x="103" y="353"/>
                  <a:pt x="103" y="353"/>
                </a:cubicBezTo>
                <a:cubicBezTo>
                  <a:pt x="88" y="353"/>
                  <a:pt x="73" y="368"/>
                  <a:pt x="73" y="368"/>
                </a:cubicBezTo>
                <a:cubicBezTo>
                  <a:pt x="73" y="383"/>
                  <a:pt x="88" y="397"/>
                  <a:pt x="103" y="397"/>
                </a:cubicBezTo>
                <a:cubicBezTo>
                  <a:pt x="338" y="397"/>
                  <a:pt x="338" y="397"/>
                  <a:pt x="338" y="397"/>
                </a:cubicBezTo>
                <a:cubicBezTo>
                  <a:pt x="338" y="397"/>
                  <a:pt x="353" y="383"/>
                  <a:pt x="353" y="368"/>
                </a:cubicBezTo>
                <a:lnTo>
                  <a:pt x="338" y="353"/>
                </a:ln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30"/>
                  <a:pt x="0" y="73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42"/>
                  <a:pt x="29" y="471"/>
                  <a:pt x="73" y="471"/>
                </a:cubicBezTo>
                <a:cubicBezTo>
                  <a:pt x="544" y="471"/>
                  <a:pt x="544" y="471"/>
                  <a:pt x="544" y="471"/>
                </a:cubicBezTo>
                <a:cubicBezTo>
                  <a:pt x="588" y="471"/>
                  <a:pt x="633" y="442"/>
                  <a:pt x="633" y="397"/>
                </a:cubicBezTo>
                <a:cubicBezTo>
                  <a:pt x="633" y="73"/>
                  <a:pt x="633" y="73"/>
                  <a:pt x="633" y="73"/>
                </a:cubicBezTo>
                <a:cubicBezTo>
                  <a:pt x="633" y="30"/>
                  <a:pt x="588" y="0"/>
                  <a:pt x="544" y="0"/>
                </a:cubicBezTo>
                <a:close/>
                <a:moveTo>
                  <a:pt x="588" y="397"/>
                </a:moveTo>
                <a:lnTo>
                  <a:pt x="588" y="397"/>
                </a:lnTo>
                <a:cubicBezTo>
                  <a:pt x="588" y="412"/>
                  <a:pt x="574" y="427"/>
                  <a:pt x="544" y="427"/>
                </a:cubicBezTo>
                <a:cubicBezTo>
                  <a:pt x="73" y="427"/>
                  <a:pt x="73" y="427"/>
                  <a:pt x="73" y="427"/>
                </a:cubicBezTo>
                <a:cubicBezTo>
                  <a:pt x="59" y="427"/>
                  <a:pt x="44" y="412"/>
                  <a:pt x="44" y="397"/>
                </a:cubicBezTo>
                <a:cubicBezTo>
                  <a:pt x="44" y="73"/>
                  <a:pt x="44" y="73"/>
                  <a:pt x="44" y="73"/>
                </a:cubicBezTo>
                <a:cubicBezTo>
                  <a:pt x="44" y="59"/>
                  <a:pt x="59" y="44"/>
                  <a:pt x="73" y="44"/>
                </a:cubicBezTo>
                <a:cubicBezTo>
                  <a:pt x="544" y="44"/>
                  <a:pt x="544" y="44"/>
                  <a:pt x="544" y="44"/>
                </a:cubicBezTo>
                <a:cubicBezTo>
                  <a:pt x="574" y="44"/>
                  <a:pt x="588" y="59"/>
                  <a:pt x="588" y="73"/>
                </a:cubicBezTo>
                <a:lnTo>
                  <a:pt x="588" y="397"/>
                </a:lnTo>
                <a:close/>
                <a:moveTo>
                  <a:pt x="515" y="73"/>
                </a:moveTo>
                <a:lnTo>
                  <a:pt x="515" y="73"/>
                </a:lnTo>
                <a:cubicBezTo>
                  <a:pt x="426" y="73"/>
                  <a:pt x="426" y="73"/>
                  <a:pt x="426" y="73"/>
                </a:cubicBezTo>
                <a:cubicBezTo>
                  <a:pt x="412" y="73"/>
                  <a:pt x="397" y="103"/>
                  <a:pt x="397" y="118"/>
                </a:cubicBezTo>
                <a:cubicBezTo>
                  <a:pt x="397" y="191"/>
                  <a:pt x="397" y="191"/>
                  <a:pt x="397" y="191"/>
                </a:cubicBezTo>
                <a:cubicBezTo>
                  <a:pt x="397" y="221"/>
                  <a:pt x="412" y="235"/>
                  <a:pt x="426" y="235"/>
                </a:cubicBezTo>
                <a:cubicBezTo>
                  <a:pt x="515" y="235"/>
                  <a:pt x="515" y="235"/>
                  <a:pt x="515" y="235"/>
                </a:cubicBezTo>
                <a:cubicBezTo>
                  <a:pt x="530" y="235"/>
                  <a:pt x="544" y="221"/>
                  <a:pt x="544" y="191"/>
                </a:cubicBezTo>
                <a:cubicBezTo>
                  <a:pt x="544" y="118"/>
                  <a:pt x="544" y="118"/>
                  <a:pt x="544" y="118"/>
                </a:cubicBezTo>
                <a:cubicBezTo>
                  <a:pt x="544" y="103"/>
                  <a:pt x="530" y="73"/>
                  <a:pt x="515" y="73"/>
                </a:cubicBezTo>
                <a:close/>
                <a:moveTo>
                  <a:pt x="515" y="177"/>
                </a:moveTo>
                <a:lnTo>
                  <a:pt x="515" y="177"/>
                </a:lnTo>
                <a:cubicBezTo>
                  <a:pt x="515" y="191"/>
                  <a:pt x="500" y="191"/>
                  <a:pt x="485" y="191"/>
                </a:cubicBezTo>
                <a:cubicBezTo>
                  <a:pt x="456" y="191"/>
                  <a:pt x="456" y="191"/>
                  <a:pt x="456" y="191"/>
                </a:cubicBezTo>
                <a:cubicBezTo>
                  <a:pt x="442" y="191"/>
                  <a:pt x="426" y="191"/>
                  <a:pt x="426" y="177"/>
                </a:cubicBezTo>
                <a:cubicBezTo>
                  <a:pt x="426" y="132"/>
                  <a:pt x="426" y="132"/>
                  <a:pt x="426" y="132"/>
                </a:cubicBezTo>
                <a:cubicBezTo>
                  <a:pt x="426" y="132"/>
                  <a:pt x="442" y="118"/>
                  <a:pt x="456" y="118"/>
                </a:cubicBezTo>
                <a:cubicBezTo>
                  <a:pt x="485" y="118"/>
                  <a:pt x="485" y="118"/>
                  <a:pt x="485" y="118"/>
                </a:cubicBezTo>
                <a:cubicBezTo>
                  <a:pt x="500" y="118"/>
                  <a:pt x="515" y="132"/>
                  <a:pt x="515" y="132"/>
                </a:cubicBezTo>
                <a:lnTo>
                  <a:pt x="515" y="17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26" name="Freeform 185"/>
          <p:cNvSpPr>
            <a:spLocks noChangeArrowheads="1"/>
          </p:cNvSpPr>
          <p:nvPr/>
        </p:nvSpPr>
        <p:spPr bwMode="auto">
          <a:xfrm>
            <a:off x="7094613" y="3688256"/>
            <a:ext cx="398614" cy="304922"/>
          </a:xfrm>
          <a:custGeom>
            <a:avLst/>
            <a:gdLst>
              <a:gd name="T0" fmla="*/ 195434 w 619"/>
              <a:gd name="T1" fmla="*/ 0 h 472"/>
              <a:gd name="T2" fmla="*/ 195434 w 619"/>
              <a:gd name="T3" fmla="*/ 0 h 472"/>
              <a:gd name="T4" fmla="*/ 26177 w 619"/>
              <a:gd name="T5" fmla="*/ 0 h 472"/>
              <a:gd name="T6" fmla="*/ 0 w 619"/>
              <a:gd name="T7" fmla="*/ 26260 h 472"/>
              <a:gd name="T8" fmla="*/ 0 w 619"/>
              <a:gd name="T9" fmla="*/ 142811 h 472"/>
              <a:gd name="T10" fmla="*/ 26177 w 619"/>
              <a:gd name="T11" fmla="*/ 169431 h 472"/>
              <a:gd name="T12" fmla="*/ 195434 w 619"/>
              <a:gd name="T13" fmla="*/ 169431 h 472"/>
              <a:gd name="T14" fmla="*/ 221611 w 619"/>
              <a:gd name="T15" fmla="*/ 142811 h 472"/>
              <a:gd name="T16" fmla="*/ 221611 w 619"/>
              <a:gd name="T17" fmla="*/ 26260 h 472"/>
              <a:gd name="T18" fmla="*/ 195434 w 619"/>
              <a:gd name="T19" fmla="*/ 0 h 472"/>
              <a:gd name="T20" fmla="*/ 200454 w 619"/>
              <a:gd name="T21" fmla="*/ 15828 h 472"/>
              <a:gd name="T22" fmla="*/ 200454 w 619"/>
              <a:gd name="T23" fmla="*/ 15828 h 472"/>
              <a:gd name="T24" fmla="*/ 110806 w 619"/>
              <a:gd name="T25" fmla="*/ 84536 h 472"/>
              <a:gd name="T26" fmla="*/ 21157 w 619"/>
              <a:gd name="T27" fmla="*/ 15828 h 472"/>
              <a:gd name="T28" fmla="*/ 200454 w 619"/>
              <a:gd name="T29" fmla="*/ 15828 h 472"/>
              <a:gd name="T30" fmla="*/ 10399 w 619"/>
              <a:gd name="T31" fmla="*/ 142811 h 472"/>
              <a:gd name="T32" fmla="*/ 10399 w 619"/>
              <a:gd name="T33" fmla="*/ 142811 h 472"/>
              <a:gd name="T34" fmla="*/ 10399 w 619"/>
              <a:gd name="T35" fmla="*/ 26260 h 472"/>
              <a:gd name="T36" fmla="*/ 73870 w 619"/>
              <a:gd name="T37" fmla="*/ 79500 h 472"/>
              <a:gd name="T38" fmla="*/ 10399 w 619"/>
              <a:gd name="T39" fmla="*/ 142811 h 472"/>
              <a:gd name="T40" fmla="*/ 21157 w 619"/>
              <a:gd name="T41" fmla="*/ 153603 h 472"/>
              <a:gd name="T42" fmla="*/ 21157 w 619"/>
              <a:gd name="T43" fmla="*/ 153603 h 472"/>
              <a:gd name="T44" fmla="*/ 84628 w 619"/>
              <a:gd name="T45" fmla="*/ 84536 h 472"/>
              <a:gd name="T46" fmla="*/ 110806 w 619"/>
              <a:gd name="T47" fmla="*/ 105760 h 472"/>
              <a:gd name="T48" fmla="*/ 131963 w 619"/>
              <a:gd name="T49" fmla="*/ 84536 h 472"/>
              <a:gd name="T50" fmla="*/ 200454 w 619"/>
              <a:gd name="T51" fmla="*/ 153603 h 472"/>
              <a:gd name="T52" fmla="*/ 21157 w 619"/>
              <a:gd name="T53" fmla="*/ 153603 h 472"/>
              <a:gd name="T54" fmla="*/ 211212 w 619"/>
              <a:gd name="T55" fmla="*/ 142811 h 472"/>
              <a:gd name="T56" fmla="*/ 211212 w 619"/>
              <a:gd name="T57" fmla="*/ 142811 h 472"/>
              <a:gd name="T58" fmla="*/ 211212 w 619"/>
              <a:gd name="T59" fmla="*/ 142811 h 472"/>
              <a:gd name="T60" fmla="*/ 147741 w 619"/>
              <a:gd name="T61" fmla="*/ 79500 h 472"/>
              <a:gd name="T62" fmla="*/ 211212 w 619"/>
              <a:gd name="T63" fmla="*/ 26260 h 472"/>
              <a:gd name="T64" fmla="*/ 211212 w 619"/>
              <a:gd name="T65" fmla="*/ 142811 h 47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19" h="472"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30"/>
                  <a:pt x="0" y="73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42"/>
                  <a:pt x="29" y="471"/>
                  <a:pt x="73" y="471"/>
                </a:cubicBezTo>
                <a:cubicBezTo>
                  <a:pt x="545" y="471"/>
                  <a:pt x="545" y="471"/>
                  <a:pt x="545" y="471"/>
                </a:cubicBezTo>
                <a:cubicBezTo>
                  <a:pt x="589" y="471"/>
                  <a:pt x="618" y="442"/>
                  <a:pt x="618" y="397"/>
                </a:cubicBezTo>
                <a:cubicBezTo>
                  <a:pt x="618" y="73"/>
                  <a:pt x="618" y="73"/>
                  <a:pt x="618" y="73"/>
                </a:cubicBezTo>
                <a:cubicBezTo>
                  <a:pt x="618" y="30"/>
                  <a:pt x="589" y="0"/>
                  <a:pt x="545" y="0"/>
                </a:cubicBezTo>
                <a:close/>
                <a:moveTo>
                  <a:pt x="559" y="44"/>
                </a:moveTo>
                <a:lnTo>
                  <a:pt x="559" y="44"/>
                </a:lnTo>
                <a:cubicBezTo>
                  <a:pt x="309" y="235"/>
                  <a:pt x="309" y="235"/>
                  <a:pt x="309" y="235"/>
                </a:cubicBezTo>
                <a:cubicBezTo>
                  <a:pt x="59" y="44"/>
                  <a:pt x="59" y="44"/>
                  <a:pt x="59" y="44"/>
                </a:cubicBezTo>
                <a:lnTo>
                  <a:pt x="559" y="44"/>
                </a:lnTo>
                <a:close/>
                <a:moveTo>
                  <a:pt x="29" y="397"/>
                </a:moveTo>
                <a:lnTo>
                  <a:pt x="29" y="397"/>
                </a:lnTo>
                <a:cubicBezTo>
                  <a:pt x="29" y="73"/>
                  <a:pt x="29" y="73"/>
                  <a:pt x="29" y="73"/>
                </a:cubicBezTo>
                <a:cubicBezTo>
                  <a:pt x="206" y="221"/>
                  <a:pt x="206" y="221"/>
                  <a:pt x="206" y="221"/>
                </a:cubicBezTo>
                <a:cubicBezTo>
                  <a:pt x="29" y="397"/>
                  <a:pt x="29" y="397"/>
                  <a:pt x="29" y="397"/>
                </a:cubicBezTo>
                <a:close/>
                <a:moveTo>
                  <a:pt x="59" y="427"/>
                </a:moveTo>
                <a:lnTo>
                  <a:pt x="59" y="427"/>
                </a:lnTo>
                <a:cubicBezTo>
                  <a:pt x="236" y="235"/>
                  <a:pt x="236" y="235"/>
                  <a:pt x="236" y="235"/>
                </a:cubicBezTo>
                <a:cubicBezTo>
                  <a:pt x="309" y="294"/>
                  <a:pt x="309" y="294"/>
                  <a:pt x="309" y="294"/>
                </a:cubicBezTo>
                <a:cubicBezTo>
                  <a:pt x="368" y="235"/>
                  <a:pt x="368" y="235"/>
                  <a:pt x="368" y="235"/>
                </a:cubicBezTo>
                <a:cubicBezTo>
                  <a:pt x="559" y="427"/>
                  <a:pt x="559" y="427"/>
                  <a:pt x="559" y="427"/>
                </a:cubicBezTo>
                <a:cubicBezTo>
                  <a:pt x="545" y="427"/>
                  <a:pt x="73" y="427"/>
                  <a:pt x="59" y="427"/>
                </a:cubicBezTo>
                <a:close/>
                <a:moveTo>
                  <a:pt x="589" y="397"/>
                </a:moveTo>
                <a:lnTo>
                  <a:pt x="589" y="397"/>
                </a:lnTo>
                <a:cubicBezTo>
                  <a:pt x="412" y="221"/>
                  <a:pt x="412" y="221"/>
                  <a:pt x="412" y="221"/>
                </a:cubicBezTo>
                <a:cubicBezTo>
                  <a:pt x="589" y="73"/>
                  <a:pt x="589" y="73"/>
                  <a:pt x="589" y="73"/>
                </a:cubicBezTo>
                <a:lnTo>
                  <a:pt x="589" y="39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27" name="Freeform 186"/>
          <p:cNvSpPr>
            <a:spLocks noChangeArrowheads="1"/>
          </p:cNvSpPr>
          <p:nvPr/>
        </p:nvSpPr>
        <p:spPr bwMode="auto">
          <a:xfrm>
            <a:off x="6426849" y="3638856"/>
            <a:ext cx="410540" cy="400319"/>
          </a:xfrm>
          <a:custGeom>
            <a:avLst/>
            <a:gdLst>
              <a:gd name="T0" fmla="*/ 191110 w 634"/>
              <a:gd name="T1" fmla="*/ 0 h 619"/>
              <a:gd name="T2" fmla="*/ 191110 w 634"/>
              <a:gd name="T3" fmla="*/ 0 h 619"/>
              <a:gd name="T4" fmla="*/ 37140 w 634"/>
              <a:gd name="T5" fmla="*/ 0 h 619"/>
              <a:gd name="T6" fmla="*/ 0 w 634"/>
              <a:gd name="T7" fmla="*/ 37452 h 619"/>
              <a:gd name="T8" fmla="*/ 0 w 634"/>
              <a:gd name="T9" fmla="*/ 153769 h 619"/>
              <a:gd name="T10" fmla="*/ 37140 w 634"/>
              <a:gd name="T11" fmla="*/ 190861 h 619"/>
              <a:gd name="T12" fmla="*/ 85098 w 634"/>
              <a:gd name="T13" fmla="*/ 190861 h 619"/>
              <a:gd name="T14" fmla="*/ 116830 w 634"/>
              <a:gd name="T15" fmla="*/ 222551 h 619"/>
              <a:gd name="T16" fmla="*/ 143513 w 634"/>
              <a:gd name="T17" fmla="*/ 190861 h 619"/>
              <a:gd name="T18" fmla="*/ 191110 w 634"/>
              <a:gd name="T19" fmla="*/ 190861 h 619"/>
              <a:gd name="T20" fmla="*/ 228250 w 634"/>
              <a:gd name="T21" fmla="*/ 153769 h 619"/>
              <a:gd name="T22" fmla="*/ 228250 w 634"/>
              <a:gd name="T23" fmla="*/ 37452 h 619"/>
              <a:gd name="T24" fmla="*/ 191110 w 634"/>
              <a:gd name="T25" fmla="*/ 0 h 619"/>
              <a:gd name="T26" fmla="*/ 212385 w 634"/>
              <a:gd name="T27" fmla="*/ 153769 h 619"/>
              <a:gd name="T28" fmla="*/ 212385 w 634"/>
              <a:gd name="T29" fmla="*/ 153769 h 619"/>
              <a:gd name="T30" fmla="*/ 191110 w 634"/>
              <a:gd name="T31" fmla="*/ 175016 h 619"/>
              <a:gd name="T32" fmla="*/ 138104 w 634"/>
              <a:gd name="T33" fmla="*/ 175016 h 619"/>
              <a:gd name="T34" fmla="*/ 116830 w 634"/>
              <a:gd name="T35" fmla="*/ 201664 h 619"/>
              <a:gd name="T36" fmla="*/ 95555 w 634"/>
              <a:gd name="T37" fmla="*/ 175016 h 619"/>
              <a:gd name="T38" fmla="*/ 37140 w 634"/>
              <a:gd name="T39" fmla="*/ 175016 h 619"/>
              <a:gd name="T40" fmla="*/ 16226 w 634"/>
              <a:gd name="T41" fmla="*/ 153769 h 619"/>
              <a:gd name="T42" fmla="*/ 16226 w 634"/>
              <a:gd name="T43" fmla="*/ 31690 h 619"/>
              <a:gd name="T44" fmla="*/ 37140 w 634"/>
              <a:gd name="T45" fmla="*/ 10803 h 619"/>
              <a:gd name="T46" fmla="*/ 191110 w 634"/>
              <a:gd name="T47" fmla="*/ 10803 h 619"/>
              <a:gd name="T48" fmla="*/ 212385 w 634"/>
              <a:gd name="T49" fmla="*/ 31690 h 619"/>
              <a:gd name="T50" fmla="*/ 212385 w 634"/>
              <a:gd name="T51" fmla="*/ 153769 h 61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634" h="619">
                <a:moveTo>
                  <a:pt x="530" y="0"/>
                </a:moveTo>
                <a:lnTo>
                  <a:pt x="530" y="0"/>
                </a:lnTo>
                <a:cubicBezTo>
                  <a:pt x="103" y="0"/>
                  <a:pt x="103" y="0"/>
                  <a:pt x="103" y="0"/>
                </a:cubicBezTo>
                <a:cubicBezTo>
                  <a:pt x="59" y="0"/>
                  <a:pt x="0" y="45"/>
                  <a:pt x="0" y="104"/>
                </a:cubicBezTo>
                <a:cubicBezTo>
                  <a:pt x="0" y="427"/>
                  <a:pt x="0" y="427"/>
                  <a:pt x="0" y="427"/>
                </a:cubicBezTo>
                <a:cubicBezTo>
                  <a:pt x="0" y="486"/>
                  <a:pt x="45" y="530"/>
                  <a:pt x="103" y="530"/>
                </a:cubicBezTo>
                <a:cubicBezTo>
                  <a:pt x="236" y="530"/>
                  <a:pt x="236" y="530"/>
                  <a:pt x="236" y="530"/>
                </a:cubicBezTo>
                <a:cubicBezTo>
                  <a:pt x="324" y="618"/>
                  <a:pt x="324" y="618"/>
                  <a:pt x="324" y="618"/>
                </a:cubicBezTo>
                <a:cubicBezTo>
                  <a:pt x="398" y="530"/>
                  <a:pt x="398" y="530"/>
                  <a:pt x="398" y="530"/>
                </a:cubicBezTo>
                <a:cubicBezTo>
                  <a:pt x="530" y="530"/>
                  <a:pt x="530" y="530"/>
                  <a:pt x="530" y="530"/>
                </a:cubicBezTo>
                <a:cubicBezTo>
                  <a:pt x="589" y="530"/>
                  <a:pt x="633" y="486"/>
                  <a:pt x="633" y="427"/>
                </a:cubicBezTo>
                <a:cubicBezTo>
                  <a:pt x="633" y="104"/>
                  <a:pt x="633" y="104"/>
                  <a:pt x="633" y="104"/>
                </a:cubicBezTo>
                <a:cubicBezTo>
                  <a:pt x="633" y="45"/>
                  <a:pt x="589" y="0"/>
                  <a:pt x="530" y="0"/>
                </a:cubicBezTo>
                <a:close/>
                <a:moveTo>
                  <a:pt x="589" y="427"/>
                </a:moveTo>
                <a:lnTo>
                  <a:pt x="589" y="427"/>
                </a:lnTo>
                <a:cubicBezTo>
                  <a:pt x="589" y="457"/>
                  <a:pt x="560" y="486"/>
                  <a:pt x="530" y="486"/>
                </a:cubicBezTo>
                <a:cubicBezTo>
                  <a:pt x="383" y="486"/>
                  <a:pt x="383" y="486"/>
                  <a:pt x="383" y="486"/>
                </a:cubicBezTo>
                <a:cubicBezTo>
                  <a:pt x="324" y="560"/>
                  <a:pt x="324" y="560"/>
                  <a:pt x="324" y="560"/>
                </a:cubicBezTo>
                <a:cubicBezTo>
                  <a:pt x="265" y="486"/>
                  <a:pt x="265" y="486"/>
                  <a:pt x="265" y="486"/>
                </a:cubicBezTo>
                <a:cubicBezTo>
                  <a:pt x="103" y="486"/>
                  <a:pt x="103" y="486"/>
                  <a:pt x="103" y="486"/>
                </a:cubicBezTo>
                <a:cubicBezTo>
                  <a:pt x="74" y="486"/>
                  <a:pt x="45" y="457"/>
                  <a:pt x="45" y="427"/>
                </a:cubicBezTo>
                <a:cubicBezTo>
                  <a:pt x="45" y="88"/>
                  <a:pt x="45" y="88"/>
                  <a:pt x="45" y="88"/>
                </a:cubicBezTo>
                <a:cubicBezTo>
                  <a:pt x="45" y="59"/>
                  <a:pt x="74" y="30"/>
                  <a:pt x="103" y="30"/>
                </a:cubicBezTo>
                <a:cubicBezTo>
                  <a:pt x="530" y="30"/>
                  <a:pt x="530" y="30"/>
                  <a:pt x="530" y="30"/>
                </a:cubicBezTo>
                <a:cubicBezTo>
                  <a:pt x="560" y="30"/>
                  <a:pt x="589" y="59"/>
                  <a:pt x="589" y="88"/>
                </a:cubicBezTo>
                <a:lnTo>
                  <a:pt x="589" y="42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28" name="Freeform 187"/>
          <p:cNvSpPr>
            <a:spLocks noChangeArrowheads="1"/>
          </p:cNvSpPr>
          <p:nvPr/>
        </p:nvSpPr>
        <p:spPr bwMode="auto">
          <a:xfrm>
            <a:off x="5771012" y="3638856"/>
            <a:ext cx="410537" cy="400319"/>
          </a:xfrm>
          <a:custGeom>
            <a:avLst/>
            <a:gdLst>
              <a:gd name="T0" fmla="*/ 111420 w 634"/>
              <a:gd name="T1" fmla="*/ 0 h 619"/>
              <a:gd name="T2" fmla="*/ 111420 w 634"/>
              <a:gd name="T3" fmla="*/ 0 h 619"/>
              <a:gd name="T4" fmla="*/ 0 w 634"/>
              <a:gd name="T5" fmla="*/ 95430 h 619"/>
              <a:gd name="T6" fmla="*/ 79689 w 634"/>
              <a:gd name="T7" fmla="*/ 190861 h 619"/>
              <a:gd name="T8" fmla="*/ 111420 w 634"/>
              <a:gd name="T9" fmla="*/ 222551 h 619"/>
              <a:gd name="T10" fmla="*/ 143152 w 634"/>
              <a:gd name="T11" fmla="*/ 190861 h 619"/>
              <a:gd name="T12" fmla="*/ 228249 w 634"/>
              <a:gd name="T13" fmla="*/ 95430 h 619"/>
              <a:gd name="T14" fmla="*/ 111420 w 634"/>
              <a:gd name="T15" fmla="*/ 0 h 619"/>
              <a:gd name="T16" fmla="*/ 138104 w 634"/>
              <a:gd name="T17" fmla="*/ 175016 h 619"/>
              <a:gd name="T18" fmla="*/ 138104 w 634"/>
              <a:gd name="T19" fmla="*/ 175016 h 619"/>
              <a:gd name="T20" fmla="*/ 121877 w 634"/>
              <a:gd name="T21" fmla="*/ 190861 h 619"/>
              <a:gd name="T22" fmla="*/ 111420 w 634"/>
              <a:gd name="T23" fmla="*/ 201664 h 619"/>
              <a:gd name="T24" fmla="*/ 90146 w 634"/>
              <a:gd name="T25" fmla="*/ 175016 h 619"/>
              <a:gd name="T26" fmla="*/ 15866 w 634"/>
              <a:gd name="T27" fmla="*/ 95430 h 619"/>
              <a:gd name="T28" fmla="*/ 111420 w 634"/>
              <a:gd name="T29" fmla="*/ 10803 h 619"/>
              <a:gd name="T30" fmla="*/ 212023 w 634"/>
              <a:gd name="T31" fmla="*/ 95430 h 619"/>
              <a:gd name="T32" fmla="*/ 138104 w 634"/>
              <a:gd name="T33" fmla="*/ 175016 h 6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34" h="619"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83"/>
                  <a:pt x="103" y="486"/>
                  <a:pt x="221" y="530"/>
                </a:cubicBezTo>
                <a:cubicBezTo>
                  <a:pt x="309" y="618"/>
                  <a:pt x="309" y="618"/>
                  <a:pt x="309" y="618"/>
                </a:cubicBezTo>
                <a:cubicBezTo>
                  <a:pt x="397" y="530"/>
                  <a:pt x="397" y="530"/>
                  <a:pt x="397" y="530"/>
                </a:cubicBezTo>
                <a:cubicBezTo>
                  <a:pt x="530" y="486"/>
                  <a:pt x="633" y="383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83" y="486"/>
                </a:moveTo>
                <a:lnTo>
                  <a:pt x="383" y="486"/>
                </a:lnTo>
                <a:cubicBezTo>
                  <a:pt x="338" y="530"/>
                  <a:pt x="338" y="530"/>
                  <a:pt x="338" y="530"/>
                </a:cubicBezTo>
                <a:cubicBezTo>
                  <a:pt x="309" y="560"/>
                  <a:pt x="309" y="560"/>
                  <a:pt x="309" y="560"/>
                </a:cubicBezTo>
                <a:cubicBezTo>
                  <a:pt x="250" y="486"/>
                  <a:pt x="250" y="486"/>
                  <a:pt x="250" y="486"/>
                </a:cubicBezTo>
                <a:cubicBezTo>
                  <a:pt x="132" y="457"/>
                  <a:pt x="44" y="368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68"/>
                  <a:pt x="500" y="457"/>
                  <a:pt x="383" y="48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29" name="Freeform 188"/>
          <p:cNvSpPr>
            <a:spLocks noChangeArrowheads="1"/>
          </p:cNvSpPr>
          <p:nvPr/>
        </p:nvSpPr>
        <p:spPr bwMode="auto">
          <a:xfrm>
            <a:off x="5123690" y="3638856"/>
            <a:ext cx="390096" cy="400319"/>
          </a:xfrm>
          <a:custGeom>
            <a:avLst/>
            <a:gdLst>
              <a:gd name="T0" fmla="*/ 89912 w 604"/>
              <a:gd name="T1" fmla="*/ 90389 h 619"/>
              <a:gd name="T2" fmla="*/ 89912 w 604"/>
              <a:gd name="T3" fmla="*/ 90389 h 619"/>
              <a:gd name="T4" fmla="*/ 100342 w 604"/>
              <a:gd name="T5" fmla="*/ 79585 h 619"/>
              <a:gd name="T6" fmla="*/ 89912 w 604"/>
              <a:gd name="T7" fmla="*/ 69142 h 619"/>
              <a:gd name="T8" fmla="*/ 79122 w 604"/>
              <a:gd name="T9" fmla="*/ 79585 h 619"/>
              <a:gd name="T10" fmla="*/ 89912 w 604"/>
              <a:gd name="T11" fmla="*/ 90389 h 619"/>
              <a:gd name="T12" fmla="*/ 47473 w 604"/>
              <a:gd name="T13" fmla="*/ 90389 h 619"/>
              <a:gd name="T14" fmla="*/ 47473 w 604"/>
              <a:gd name="T15" fmla="*/ 90389 h 619"/>
              <a:gd name="T16" fmla="*/ 58263 w 604"/>
              <a:gd name="T17" fmla="*/ 79585 h 619"/>
              <a:gd name="T18" fmla="*/ 47473 w 604"/>
              <a:gd name="T19" fmla="*/ 69142 h 619"/>
              <a:gd name="T20" fmla="*/ 37044 w 604"/>
              <a:gd name="T21" fmla="*/ 79585 h 619"/>
              <a:gd name="T22" fmla="*/ 47473 w 604"/>
              <a:gd name="T23" fmla="*/ 90389 h 619"/>
              <a:gd name="T24" fmla="*/ 131991 w 604"/>
              <a:gd name="T25" fmla="*/ 90389 h 619"/>
              <a:gd name="T26" fmla="*/ 131991 w 604"/>
              <a:gd name="T27" fmla="*/ 90389 h 619"/>
              <a:gd name="T28" fmla="*/ 142780 w 604"/>
              <a:gd name="T29" fmla="*/ 79585 h 619"/>
              <a:gd name="T30" fmla="*/ 131991 w 604"/>
              <a:gd name="T31" fmla="*/ 69142 h 619"/>
              <a:gd name="T32" fmla="*/ 121561 w 604"/>
              <a:gd name="T33" fmla="*/ 79585 h 619"/>
              <a:gd name="T34" fmla="*/ 131991 w 604"/>
              <a:gd name="T35" fmla="*/ 90389 h 619"/>
              <a:gd name="T36" fmla="*/ 190613 w 604"/>
              <a:gd name="T37" fmla="*/ 63740 h 619"/>
              <a:gd name="T38" fmla="*/ 190613 w 604"/>
              <a:gd name="T39" fmla="*/ 63740 h 619"/>
              <a:gd name="T40" fmla="*/ 190613 w 604"/>
              <a:gd name="T41" fmla="*/ 69142 h 619"/>
              <a:gd name="T42" fmla="*/ 190613 w 604"/>
              <a:gd name="T43" fmla="*/ 79585 h 619"/>
              <a:gd name="T44" fmla="*/ 206438 w 604"/>
              <a:gd name="T45" fmla="*/ 122079 h 619"/>
              <a:gd name="T46" fmla="*/ 169394 w 604"/>
              <a:gd name="T47" fmla="*/ 180417 h 619"/>
              <a:gd name="T48" fmla="*/ 169394 w 604"/>
              <a:gd name="T49" fmla="*/ 201664 h 619"/>
              <a:gd name="T50" fmla="*/ 142780 w 604"/>
              <a:gd name="T51" fmla="*/ 185819 h 619"/>
              <a:gd name="T52" fmla="*/ 126956 w 604"/>
              <a:gd name="T53" fmla="*/ 190861 h 619"/>
              <a:gd name="T54" fmla="*/ 84517 w 604"/>
              <a:gd name="T55" fmla="*/ 175016 h 619"/>
              <a:gd name="T56" fmla="*/ 74087 w 604"/>
              <a:gd name="T57" fmla="*/ 175016 h 619"/>
              <a:gd name="T58" fmla="*/ 63298 w 604"/>
              <a:gd name="T59" fmla="*/ 175016 h 619"/>
              <a:gd name="T60" fmla="*/ 126956 w 604"/>
              <a:gd name="T61" fmla="*/ 201664 h 619"/>
              <a:gd name="T62" fmla="*/ 142780 w 604"/>
              <a:gd name="T63" fmla="*/ 201664 h 619"/>
              <a:gd name="T64" fmla="*/ 185218 w 604"/>
              <a:gd name="T65" fmla="*/ 222551 h 619"/>
              <a:gd name="T66" fmla="*/ 185218 w 604"/>
              <a:gd name="T67" fmla="*/ 185819 h 619"/>
              <a:gd name="T68" fmla="*/ 216867 w 604"/>
              <a:gd name="T69" fmla="*/ 122079 h 619"/>
              <a:gd name="T70" fmla="*/ 190613 w 604"/>
              <a:gd name="T71" fmla="*/ 63740 h 619"/>
              <a:gd name="T72" fmla="*/ 68693 w 604"/>
              <a:gd name="T73" fmla="*/ 159171 h 619"/>
              <a:gd name="T74" fmla="*/ 68693 w 604"/>
              <a:gd name="T75" fmla="*/ 159171 h 619"/>
              <a:gd name="T76" fmla="*/ 89912 w 604"/>
              <a:gd name="T77" fmla="*/ 159171 h 619"/>
              <a:gd name="T78" fmla="*/ 174429 w 604"/>
              <a:gd name="T79" fmla="*/ 79585 h 619"/>
              <a:gd name="T80" fmla="*/ 89912 w 604"/>
              <a:gd name="T81" fmla="*/ 0 h 619"/>
              <a:gd name="T82" fmla="*/ 0 w 604"/>
              <a:gd name="T83" fmla="*/ 79585 h 619"/>
              <a:gd name="T84" fmla="*/ 26254 w 604"/>
              <a:gd name="T85" fmla="*/ 143326 h 619"/>
              <a:gd name="T86" fmla="*/ 26254 w 604"/>
              <a:gd name="T87" fmla="*/ 180417 h 619"/>
              <a:gd name="T88" fmla="*/ 68693 w 604"/>
              <a:gd name="T89" fmla="*/ 159171 h 619"/>
              <a:gd name="T90" fmla="*/ 15824 w 604"/>
              <a:gd name="T91" fmla="*/ 79585 h 619"/>
              <a:gd name="T92" fmla="*/ 15824 w 604"/>
              <a:gd name="T93" fmla="*/ 79585 h 619"/>
              <a:gd name="T94" fmla="*/ 89912 w 604"/>
              <a:gd name="T95" fmla="*/ 10803 h 619"/>
              <a:gd name="T96" fmla="*/ 163999 w 604"/>
              <a:gd name="T97" fmla="*/ 79585 h 619"/>
              <a:gd name="T98" fmla="*/ 89912 w 604"/>
              <a:gd name="T99" fmla="*/ 148727 h 619"/>
              <a:gd name="T100" fmla="*/ 68693 w 604"/>
              <a:gd name="T101" fmla="*/ 143326 h 619"/>
              <a:gd name="T102" fmla="*/ 42079 w 604"/>
              <a:gd name="T103" fmla="*/ 159171 h 619"/>
              <a:gd name="T104" fmla="*/ 42079 w 604"/>
              <a:gd name="T105" fmla="*/ 137924 h 619"/>
              <a:gd name="T106" fmla="*/ 15824 w 604"/>
              <a:gd name="T107" fmla="*/ 79585 h 61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604" h="619">
                <a:moveTo>
                  <a:pt x="250" y="251"/>
                </a:moveTo>
                <a:lnTo>
                  <a:pt x="250" y="251"/>
                </a:lnTo>
                <a:cubicBezTo>
                  <a:pt x="265" y="251"/>
                  <a:pt x="279" y="236"/>
                  <a:pt x="279" y="221"/>
                </a:cubicBezTo>
                <a:cubicBezTo>
                  <a:pt x="279" y="206"/>
                  <a:pt x="265" y="192"/>
                  <a:pt x="250" y="192"/>
                </a:cubicBezTo>
                <a:cubicBezTo>
                  <a:pt x="235" y="192"/>
                  <a:pt x="220" y="206"/>
                  <a:pt x="220" y="221"/>
                </a:cubicBezTo>
                <a:cubicBezTo>
                  <a:pt x="220" y="236"/>
                  <a:pt x="235" y="251"/>
                  <a:pt x="250" y="251"/>
                </a:cubicBezTo>
                <a:close/>
                <a:moveTo>
                  <a:pt x="132" y="251"/>
                </a:moveTo>
                <a:lnTo>
                  <a:pt x="132" y="251"/>
                </a:lnTo>
                <a:cubicBezTo>
                  <a:pt x="147" y="251"/>
                  <a:pt x="162" y="236"/>
                  <a:pt x="162" y="221"/>
                </a:cubicBezTo>
                <a:cubicBezTo>
                  <a:pt x="162" y="206"/>
                  <a:pt x="147" y="192"/>
                  <a:pt x="132" y="192"/>
                </a:cubicBezTo>
                <a:cubicBezTo>
                  <a:pt x="117" y="192"/>
                  <a:pt x="103" y="206"/>
                  <a:pt x="103" y="221"/>
                </a:cubicBezTo>
                <a:cubicBezTo>
                  <a:pt x="103" y="236"/>
                  <a:pt x="117" y="251"/>
                  <a:pt x="132" y="251"/>
                </a:cubicBezTo>
                <a:close/>
                <a:moveTo>
                  <a:pt x="367" y="251"/>
                </a:moveTo>
                <a:lnTo>
                  <a:pt x="367" y="251"/>
                </a:lnTo>
                <a:cubicBezTo>
                  <a:pt x="383" y="251"/>
                  <a:pt x="397" y="236"/>
                  <a:pt x="397" y="221"/>
                </a:cubicBezTo>
                <a:cubicBezTo>
                  <a:pt x="397" y="206"/>
                  <a:pt x="383" y="192"/>
                  <a:pt x="367" y="192"/>
                </a:cubicBezTo>
                <a:cubicBezTo>
                  <a:pt x="353" y="192"/>
                  <a:pt x="338" y="206"/>
                  <a:pt x="338" y="221"/>
                </a:cubicBezTo>
                <a:cubicBezTo>
                  <a:pt x="338" y="236"/>
                  <a:pt x="353" y="251"/>
                  <a:pt x="367" y="251"/>
                </a:cubicBezTo>
                <a:close/>
                <a:moveTo>
                  <a:pt x="530" y="177"/>
                </a:moveTo>
                <a:lnTo>
                  <a:pt x="530" y="177"/>
                </a:lnTo>
                <a:lnTo>
                  <a:pt x="530" y="192"/>
                </a:lnTo>
                <a:cubicBezTo>
                  <a:pt x="530" y="206"/>
                  <a:pt x="530" y="221"/>
                  <a:pt x="530" y="221"/>
                </a:cubicBezTo>
                <a:cubicBezTo>
                  <a:pt x="559" y="265"/>
                  <a:pt x="574" y="295"/>
                  <a:pt x="574" y="339"/>
                </a:cubicBezTo>
                <a:cubicBezTo>
                  <a:pt x="574" y="398"/>
                  <a:pt x="530" y="457"/>
                  <a:pt x="471" y="501"/>
                </a:cubicBezTo>
                <a:cubicBezTo>
                  <a:pt x="471" y="560"/>
                  <a:pt x="471" y="560"/>
                  <a:pt x="471" y="560"/>
                </a:cubicBezTo>
                <a:cubicBezTo>
                  <a:pt x="397" y="516"/>
                  <a:pt x="397" y="516"/>
                  <a:pt x="397" y="516"/>
                </a:cubicBezTo>
                <a:cubicBezTo>
                  <a:pt x="383" y="530"/>
                  <a:pt x="367" y="530"/>
                  <a:pt x="353" y="530"/>
                </a:cubicBezTo>
                <a:cubicBezTo>
                  <a:pt x="309" y="530"/>
                  <a:pt x="279" y="516"/>
                  <a:pt x="235" y="486"/>
                </a:cubicBezTo>
                <a:cubicBezTo>
                  <a:pt x="220" y="486"/>
                  <a:pt x="220" y="486"/>
                  <a:pt x="206" y="486"/>
                </a:cubicBezTo>
                <a:cubicBezTo>
                  <a:pt x="191" y="486"/>
                  <a:pt x="191" y="486"/>
                  <a:pt x="176" y="486"/>
                </a:cubicBezTo>
                <a:cubicBezTo>
                  <a:pt x="235" y="530"/>
                  <a:pt x="279" y="560"/>
                  <a:pt x="353" y="560"/>
                </a:cubicBezTo>
                <a:cubicBezTo>
                  <a:pt x="367" y="560"/>
                  <a:pt x="383" y="560"/>
                  <a:pt x="397" y="560"/>
                </a:cubicBezTo>
                <a:cubicBezTo>
                  <a:pt x="515" y="618"/>
                  <a:pt x="515" y="618"/>
                  <a:pt x="515" y="618"/>
                </a:cubicBezTo>
                <a:cubicBezTo>
                  <a:pt x="515" y="516"/>
                  <a:pt x="515" y="516"/>
                  <a:pt x="515" y="516"/>
                </a:cubicBezTo>
                <a:cubicBezTo>
                  <a:pt x="574" y="471"/>
                  <a:pt x="603" y="413"/>
                  <a:pt x="603" y="339"/>
                </a:cubicBezTo>
                <a:cubicBezTo>
                  <a:pt x="603" y="280"/>
                  <a:pt x="574" y="221"/>
                  <a:pt x="530" y="177"/>
                </a:cubicBezTo>
                <a:close/>
                <a:moveTo>
                  <a:pt x="191" y="442"/>
                </a:moveTo>
                <a:lnTo>
                  <a:pt x="191" y="442"/>
                </a:lnTo>
                <a:cubicBezTo>
                  <a:pt x="206" y="442"/>
                  <a:pt x="235" y="442"/>
                  <a:pt x="250" y="442"/>
                </a:cubicBezTo>
                <a:cubicBezTo>
                  <a:pt x="397" y="442"/>
                  <a:pt x="485" y="339"/>
                  <a:pt x="485" y="221"/>
                </a:cubicBezTo>
                <a:cubicBezTo>
                  <a:pt x="485" y="88"/>
                  <a:pt x="367" y="0"/>
                  <a:pt x="250" y="0"/>
                </a:cubicBezTo>
                <a:cubicBezTo>
                  <a:pt x="117" y="0"/>
                  <a:pt x="0" y="88"/>
                  <a:pt x="0" y="221"/>
                </a:cubicBezTo>
                <a:cubicBezTo>
                  <a:pt x="0" y="295"/>
                  <a:pt x="29" y="354"/>
                  <a:pt x="73" y="398"/>
                </a:cubicBezTo>
                <a:cubicBezTo>
                  <a:pt x="73" y="501"/>
                  <a:pt x="73" y="501"/>
                  <a:pt x="73" y="501"/>
                </a:cubicBezTo>
                <a:lnTo>
                  <a:pt x="191" y="442"/>
                </a:lnTo>
                <a:close/>
                <a:moveTo>
                  <a:pt x="44" y="221"/>
                </a:moveTo>
                <a:lnTo>
                  <a:pt x="44" y="221"/>
                </a:lnTo>
                <a:cubicBezTo>
                  <a:pt x="44" y="118"/>
                  <a:pt x="132" y="30"/>
                  <a:pt x="250" y="30"/>
                </a:cubicBezTo>
                <a:cubicBezTo>
                  <a:pt x="353" y="30"/>
                  <a:pt x="456" y="118"/>
                  <a:pt x="456" y="221"/>
                </a:cubicBezTo>
                <a:cubicBezTo>
                  <a:pt x="456" y="324"/>
                  <a:pt x="367" y="413"/>
                  <a:pt x="250" y="413"/>
                </a:cubicBezTo>
                <a:cubicBezTo>
                  <a:pt x="235" y="413"/>
                  <a:pt x="206" y="413"/>
                  <a:pt x="191" y="398"/>
                </a:cubicBezTo>
                <a:cubicBezTo>
                  <a:pt x="117" y="442"/>
                  <a:pt x="117" y="442"/>
                  <a:pt x="117" y="442"/>
                </a:cubicBezTo>
                <a:cubicBezTo>
                  <a:pt x="117" y="383"/>
                  <a:pt x="117" y="383"/>
                  <a:pt x="117" y="383"/>
                </a:cubicBezTo>
                <a:cubicBezTo>
                  <a:pt x="73" y="339"/>
                  <a:pt x="44" y="280"/>
                  <a:pt x="44" y="22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30" name="Freeform 189"/>
          <p:cNvSpPr>
            <a:spLocks noChangeArrowheads="1"/>
          </p:cNvSpPr>
          <p:nvPr/>
        </p:nvSpPr>
        <p:spPr bwMode="auto">
          <a:xfrm>
            <a:off x="4449113" y="3638856"/>
            <a:ext cx="410537" cy="400319"/>
          </a:xfrm>
          <a:custGeom>
            <a:avLst/>
            <a:gdLst>
              <a:gd name="T0" fmla="*/ 116829 w 634"/>
              <a:gd name="T1" fmla="*/ 84987 h 619"/>
              <a:gd name="T2" fmla="*/ 116829 w 634"/>
              <a:gd name="T3" fmla="*/ 84987 h 619"/>
              <a:gd name="T4" fmla="*/ 100963 w 634"/>
              <a:gd name="T5" fmla="*/ 95430 h 619"/>
              <a:gd name="T6" fmla="*/ 116829 w 634"/>
              <a:gd name="T7" fmla="*/ 111275 h 619"/>
              <a:gd name="T8" fmla="*/ 127647 w 634"/>
              <a:gd name="T9" fmla="*/ 95430 h 619"/>
              <a:gd name="T10" fmla="*/ 116829 w 634"/>
              <a:gd name="T11" fmla="*/ 84987 h 619"/>
              <a:gd name="T12" fmla="*/ 58415 w 634"/>
              <a:gd name="T13" fmla="*/ 84987 h 619"/>
              <a:gd name="T14" fmla="*/ 58415 w 634"/>
              <a:gd name="T15" fmla="*/ 84987 h 619"/>
              <a:gd name="T16" fmla="*/ 42549 w 634"/>
              <a:gd name="T17" fmla="*/ 95430 h 619"/>
              <a:gd name="T18" fmla="*/ 58415 w 634"/>
              <a:gd name="T19" fmla="*/ 111275 h 619"/>
              <a:gd name="T20" fmla="*/ 74641 w 634"/>
              <a:gd name="T21" fmla="*/ 95430 h 619"/>
              <a:gd name="T22" fmla="*/ 58415 w 634"/>
              <a:gd name="T23" fmla="*/ 84987 h 619"/>
              <a:gd name="T24" fmla="*/ 116829 w 634"/>
              <a:gd name="T25" fmla="*/ 0 h 619"/>
              <a:gd name="T26" fmla="*/ 116829 w 634"/>
              <a:gd name="T27" fmla="*/ 0 h 619"/>
              <a:gd name="T28" fmla="*/ 0 w 634"/>
              <a:gd name="T29" fmla="*/ 95430 h 619"/>
              <a:gd name="T30" fmla="*/ 42549 w 634"/>
              <a:gd name="T31" fmla="*/ 175016 h 619"/>
              <a:gd name="T32" fmla="*/ 42549 w 634"/>
              <a:gd name="T33" fmla="*/ 222551 h 619"/>
              <a:gd name="T34" fmla="*/ 95555 w 634"/>
              <a:gd name="T35" fmla="*/ 196263 h 619"/>
              <a:gd name="T36" fmla="*/ 116829 w 634"/>
              <a:gd name="T37" fmla="*/ 196263 h 619"/>
              <a:gd name="T38" fmla="*/ 228249 w 634"/>
              <a:gd name="T39" fmla="*/ 95430 h 619"/>
              <a:gd name="T40" fmla="*/ 116829 w 634"/>
              <a:gd name="T41" fmla="*/ 0 h 619"/>
              <a:gd name="T42" fmla="*/ 116829 w 634"/>
              <a:gd name="T43" fmla="*/ 180417 h 619"/>
              <a:gd name="T44" fmla="*/ 116829 w 634"/>
              <a:gd name="T45" fmla="*/ 180417 h 619"/>
              <a:gd name="T46" fmla="*/ 90506 w 634"/>
              <a:gd name="T47" fmla="*/ 180417 h 619"/>
              <a:gd name="T48" fmla="*/ 58415 w 634"/>
              <a:gd name="T49" fmla="*/ 201664 h 619"/>
              <a:gd name="T50" fmla="*/ 58415 w 634"/>
              <a:gd name="T51" fmla="*/ 164572 h 619"/>
              <a:gd name="T52" fmla="*/ 15866 w 634"/>
              <a:gd name="T53" fmla="*/ 95430 h 619"/>
              <a:gd name="T54" fmla="*/ 116829 w 634"/>
              <a:gd name="T55" fmla="*/ 10803 h 619"/>
              <a:gd name="T56" fmla="*/ 212384 w 634"/>
              <a:gd name="T57" fmla="*/ 95430 h 619"/>
              <a:gd name="T58" fmla="*/ 116829 w 634"/>
              <a:gd name="T59" fmla="*/ 180417 h 619"/>
              <a:gd name="T60" fmla="*/ 169835 w 634"/>
              <a:gd name="T61" fmla="*/ 84987 h 619"/>
              <a:gd name="T62" fmla="*/ 169835 w 634"/>
              <a:gd name="T63" fmla="*/ 84987 h 619"/>
              <a:gd name="T64" fmla="*/ 159378 w 634"/>
              <a:gd name="T65" fmla="*/ 95430 h 619"/>
              <a:gd name="T66" fmla="*/ 169835 w 634"/>
              <a:gd name="T67" fmla="*/ 111275 h 619"/>
              <a:gd name="T68" fmla="*/ 186061 w 634"/>
              <a:gd name="T69" fmla="*/ 95430 h 619"/>
              <a:gd name="T70" fmla="*/ 169835 w 634"/>
              <a:gd name="T71" fmla="*/ 84987 h 61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34" h="619">
                <a:moveTo>
                  <a:pt x="324" y="236"/>
                </a:moveTo>
                <a:lnTo>
                  <a:pt x="324" y="236"/>
                </a:lnTo>
                <a:cubicBezTo>
                  <a:pt x="295" y="236"/>
                  <a:pt x="280" y="251"/>
                  <a:pt x="280" y="265"/>
                </a:cubicBezTo>
                <a:cubicBezTo>
                  <a:pt x="280" y="295"/>
                  <a:pt x="295" y="309"/>
                  <a:pt x="324" y="309"/>
                </a:cubicBezTo>
                <a:cubicBezTo>
                  <a:pt x="339" y="309"/>
                  <a:pt x="354" y="295"/>
                  <a:pt x="354" y="265"/>
                </a:cubicBezTo>
                <a:cubicBezTo>
                  <a:pt x="354" y="251"/>
                  <a:pt x="339" y="236"/>
                  <a:pt x="324" y="236"/>
                </a:cubicBezTo>
                <a:close/>
                <a:moveTo>
                  <a:pt x="162" y="236"/>
                </a:moveTo>
                <a:lnTo>
                  <a:pt x="162" y="236"/>
                </a:lnTo>
                <a:cubicBezTo>
                  <a:pt x="148" y="236"/>
                  <a:pt x="118" y="251"/>
                  <a:pt x="118" y="265"/>
                </a:cubicBezTo>
                <a:cubicBezTo>
                  <a:pt x="118" y="295"/>
                  <a:pt x="148" y="309"/>
                  <a:pt x="162" y="309"/>
                </a:cubicBezTo>
                <a:cubicBezTo>
                  <a:pt x="177" y="309"/>
                  <a:pt x="207" y="295"/>
                  <a:pt x="207" y="265"/>
                </a:cubicBezTo>
                <a:cubicBezTo>
                  <a:pt x="207" y="251"/>
                  <a:pt x="177" y="236"/>
                  <a:pt x="162" y="236"/>
                </a:cubicBezTo>
                <a:close/>
                <a:moveTo>
                  <a:pt x="324" y="0"/>
                </a:moveTo>
                <a:lnTo>
                  <a:pt x="324" y="0"/>
                </a:lnTo>
                <a:cubicBezTo>
                  <a:pt x="148" y="0"/>
                  <a:pt x="0" y="118"/>
                  <a:pt x="0" y="265"/>
                </a:cubicBezTo>
                <a:cubicBezTo>
                  <a:pt x="0" y="354"/>
                  <a:pt x="44" y="427"/>
                  <a:pt x="118" y="486"/>
                </a:cubicBezTo>
                <a:cubicBezTo>
                  <a:pt x="118" y="618"/>
                  <a:pt x="118" y="618"/>
                  <a:pt x="118" y="618"/>
                </a:cubicBezTo>
                <a:cubicBezTo>
                  <a:pt x="265" y="545"/>
                  <a:pt x="265" y="545"/>
                  <a:pt x="265" y="545"/>
                </a:cubicBezTo>
                <a:cubicBezTo>
                  <a:pt x="280" y="545"/>
                  <a:pt x="295" y="545"/>
                  <a:pt x="324" y="545"/>
                </a:cubicBezTo>
                <a:cubicBezTo>
                  <a:pt x="486" y="545"/>
                  <a:pt x="633" y="427"/>
                  <a:pt x="633" y="265"/>
                </a:cubicBezTo>
                <a:cubicBezTo>
                  <a:pt x="633" y="118"/>
                  <a:pt x="486" y="0"/>
                  <a:pt x="324" y="0"/>
                </a:cubicBezTo>
                <a:close/>
                <a:moveTo>
                  <a:pt x="324" y="501"/>
                </a:moveTo>
                <a:lnTo>
                  <a:pt x="324" y="501"/>
                </a:lnTo>
                <a:cubicBezTo>
                  <a:pt x="295" y="501"/>
                  <a:pt x="280" y="501"/>
                  <a:pt x="251" y="501"/>
                </a:cubicBezTo>
                <a:cubicBezTo>
                  <a:pt x="162" y="560"/>
                  <a:pt x="162" y="560"/>
                  <a:pt x="162" y="560"/>
                </a:cubicBezTo>
                <a:cubicBezTo>
                  <a:pt x="162" y="457"/>
                  <a:pt x="162" y="457"/>
                  <a:pt x="162" y="457"/>
                </a:cubicBezTo>
                <a:cubicBezTo>
                  <a:pt x="89" y="427"/>
                  <a:pt x="44" y="354"/>
                  <a:pt x="44" y="265"/>
                </a:cubicBezTo>
                <a:cubicBezTo>
                  <a:pt x="44" y="133"/>
                  <a:pt x="162" y="30"/>
                  <a:pt x="324" y="30"/>
                </a:cubicBezTo>
                <a:cubicBezTo>
                  <a:pt x="471" y="30"/>
                  <a:pt x="589" y="133"/>
                  <a:pt x="589" y="265"/>
                </a:cubicBezTo>
                <a:cubicBezTo>
                  <a:pt x="589" y="398"/>
                  <a:pt x="471" y="501"/>
                  <a:pt x="324" y="501"/>
                </a:cubicBezTo>
                <a:close/>
                <a:moveTo>
                  <a:pt x="471" y="236"/>
                </a:moveTo>
                <a:lnTo>
                  <a:pt x="471" y="236"/>
                </a:lnTo>
                <a:cubicBezTo>
                  <a:pt x="457" y="236"/>
                  <a:pt x="442" y="251"/>
                  <a:pt x="442" y="265"/>
                </a:cubicBezTo>
                <a:cubicBezTo>
                  <a:pt x="442" y="295"/>
                  <a:pt x="457" y="309"/>
                  <a:pt x="471" y="309"/>
                </a:cubicBezTo>
                <a:cubicBezTo>
                  <a:pt x="501" y="309"/>
                  <a:pt x="516" y="295"/>
                  <a:pt x="516" y="265"/>
                </a:cubicBezTo>
                <a:cubicBezTo>
                  <a:pt x="516" y="251"/>
                  <a:pt x="501" y="236"/>
                  <a:pt x="471" y="23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31" name="Freeform 190"/>
          <p:cNvSpPr>
            <a:spLocks noChangeArrowheads="1"/>
          </p:cNvSpPr>
          <p:nvPr/>
        </p:nvSpPr>
        <p:spPr bwMode="auto">
          <a:xfrm>
            <a:off x="3793273" y="3638856"/>
            <a:ext cx="410540" cy="400319"/>
          </a:xfrm>
          <a:custGeom>
            <a:avLst/>
            <a:gdLst>
              <a:gd name="T0" fmla="*/ 148561 w 634"/>
              <a:gd name="T1" fmla="*/ 116677 h 619"/>
              <a:gd name="T2" fmla="*/ 148561 w 634"/>
              <a:gd name="T3" fmla="*/ 116677 h 619"/>
              <a:gd name="T4" fmla="*/ 79329 w 634"/>
              <a:gd name="T5" fmla="*/ 116677 h 619"/>
              <a:gd name="T6" fmla="*/ 68872 w 634"/>
              <a:gd name="T7" fmla="*/ 127481 h 619"/>
              <a:gd name="T8" fmla="*/ 79329 w 634"/>
              <a:gd name="T9" fmla="*/ 132522 h 619"/>
              <a:gd name="T10" fmla="*/ 148561 w 634"/>
              <a:gd name="T11" fmla="*/ 132522 h 619"/>
              <a:gd name="T12" fmla="*/ 153609 w 634"/>
              <a:gd name="T13" fmla="*/ 127481 h 619"/>
              <a:gd name="T14" fmla="*/ 148561 w 634"/>
              <a:gd name="T15" fmla="*/ 116677 h 619"/>
              <a:gd name="T16" fmla="*/ 164427 w 634"/>
              <a:gd name="T17" fmla="*/ 74184 h 619"/>
              <a:gd name="T18" fmla="*/ 164427 w 634"/>
              <a:gd name="T19" fmla="*/ 74184 h 619"/>
              <a:gd name="T20" fmla="*/ 63463 w 634"/>
              <a:gd name="T21" fmla="*/ 74184 h 619"/>
              <a:gd name="T22" fmla="*/ 58415 w 634"/>
              <a:gd name="T23" fmla="*/ 84987 h 619"/>
              <a:gd name="T24" fmla="*/ 63463 w 634"/>
              <a:gd name="T25" fmla="*/ 90389 h 619"/>
              <a:gd name="T26" fmla="*/ 164427 w 634"/>
              <a:gd name="T27" fmla="*/ 90389 h 619"/>
              <a:gd name="T28" fmla="*/ 169836 w 634"/>
              <a:gd name="T29" fmla="*/ 84987 h 619"/>
              <a:gd name="T30" fmla="*/ 164427 w 634"/>
              <a:gd name="T31" fmla="*/ 74184 h 619"/>
              <a:gd name="T32" fmla="*/ 111421 w 634"/>
              <a:gd name="T33" fmla="*/ 0 h 619"/>
              <a:gd name="T34" fmla="*/ 111421 w 634"/>
              <a:gd name="T35" fmla="*/ 0 h 619"/>
              <a:gd name="T36" fmla="*/ 0 w 634"/>
              <a:gd name="T37" fmla="*/ 95430 h 619"/>
              <a:gd name="T38" fmla="*/ 42188 w 634"/>
              <a:gd name="T39" fmla="*/ 175016 h 619"/>
              <a:gd name="T40" fmla="*/ 42188 w 634"/>
              <a:gd name="T41" fmla="*/ 222551 h 619"/>
              <a:gd name="T42" fmla="*/ 90146 w 634"/>
              <a:gd name="T43" fmla="*/ 196263 h 619"/>
              <a:gd name="T44" fmla="*/ 111421 w 634"/>
              <a:gd name="T45" fmla="*/ 196263 h 619"/>
              <a:gd name="T46" fmla="*/ 228250 w 634"/>
              <a:gd name="T47" fmla="*/ 95430 h 619"/>
              <a:gd name="T48" fmla="*/ 111421 w 634"/>
              <a:gd name="T49" fmla="*/ 0 h 619"/>
              <a:gd name="T50" fmla="*/ 111421 w 634"/>
              <a:gd name="T51" fmla="*/ 180417 h 619"/>
              <a:gd name="T52" fmla="*/ 111421 w 634"/>
              <a:gd name="T53" fmla="*/ 180417 h 619"/>
              <a:gd name="T54" fmla="*/ 90146 w 634"/>
              <a:gd name="T55" fmla="*/ 180417 h 619"/>
              <a:gd name="T56" fmla="*/ 58415 w 634"/>
              <a:gd name="T57" fmla="*/ 201664 h 619"/>
              <a:gd name="T58" fmla="*/ 58415 w 634"/>
              <a:gd name="T59" fmla="*/ 164572 h 619"/>
              <a:gd name="T60" fmla="*/ 15866 w 634"/>
              <a:gd name="T61" fmla="*/ 95430 h 619"/>
              <a:gd name="T62" fmla="*/ 111421 w 634"/>
              <a:gd name="T63" fmla="*/ 10803 h 619"/>
              <a:gd name="T64" fmla="*/ 212024 w 634"/>
              <a:gd name="T65" fmla="*/ 95430 h 619"/>
              <a:gd name="T66" fmla="*/ 111421 w 634"/>
              <a:gd name="T67" fmla="*/ 180417 h 61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34" h="619">
                <a:moveTo>
                  <a:pt x="412" y="324"/>
                </a:moveTo>
                <a:lnTo>
                  <a:pt x="412" y="324"/>
                </a:lnTo>
                <a:cubicBezTo>
                  <a:pt x="220" y="324"/>
                  <a:pt x="220" y="324"/>
                  <a:pt x="220" y="324"/>
                </a:cubicBezTo>
                <a:cubicBezTo>
                  <a:pt x="206" y="324"/>
                  <a:pt x="191" y="339"/>
                  <a:pt x="191" y="354"/>
                </a:cubicBezTo>
                <a:cubicBezTo>
                  <a:pt x="191" y="354"/>
                  <a:pt x="206" y="368"/>
                  <a:pt x="220" y="368"/>
                </a:cubicBezTo>
                <a:cubicBezTo>
                  <a:pt x="412" y="368"/>
                  <a:pt x="412" y="368"/>
                  <a:pt x="412" y="368"/>
                </a:cubicBezTo>
                <a:cubicBezTo>
                  <a:pt x="426" y="368"/>
                  <a:pt x="426" y="354"/>
                  <a:pt x="426" y="354"/>
                </a:cubicBezTo>
                <a:cubicBezTo>
                  <a:pt x="426" y="339"/>
                  <a:pt x="426" y="324"/>
                  <a:pt x="412" y="324"/>
                </a:cubicBezTo>
                <a:close/>
                <a:moveTo>
                  <a:pt x="456" y="206"/>
                </a:moveTo>
                <a:lnTo>
                  <a:pt x="456" y="206"/>
                </a:lnTo>
                <a:cubicBezTo>
                  <a:pt x="176" y="206"/>
                  <a:pt x="176" y="206"/>
                  <a:pt x="176" y="206"/>
                </a:cubicBezTo>
                <a:cubicBezTo>
                  <a:pt x="162" y="206"/>
                  <a:pt x="162" y="221"/>
                  <a:pt x="162" y="236"/>
                </a:cubicBezTo>
                <a:cubicBezTo>
                  <a:pt x="162" y="236"/>
                  <a:pt x="162" y="251"/>
                  <a:pt x="176" y="251"/>
                </a:cubicBezTo>
                <a:cubicBezTo>
                  <a:pt x="456" y="251"/>
                  <a:pt x="456" y="251"/>
                  <a:pt x="456" y="251"/>
                </a:cubicBezTo>
                <a:lnTo>
                  <a:pt x="471" y="236"/>
                </a:lnTo>
                <a:cubicBezTo>
                  <a:pt x="471" y="221"/>
                  <a:pt x="456" y="206"/>
                  <a:pt x="456" y="206"/>
                </a:cubicBezTo>
                <a:close/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18"/>
                  <a:pt x="0" y="265"/>
                </a:cubicBezTo>
                <a:cubicBezTo>
                  <a:pt x="0" y="354"/>
                  <a:pt x="44" y="427"/>
                  <a:pt x="117" y="486"/>
                </a:cubicBezTo>
                <a:cubicBezTo>
                  <a:pt x="117" y="618"/>
                  <a:pt x="117" y="618"/>
                  <a:pt x="117" y="618"/>
                </a:cubicBezTo>
                <a:cubicBezTo>
                  <a:pt x="250" y="545"/>
                  <a:pt x="250" y="545"/>
                  <a:pt x="250" y="545"/>
                </a:cubicBezTo>
                <a:cubicBezTo>
                  <a:pt x="279" y="545"/>
                  <a:pt x="294" y="545"/>
                  <a:pt x="309" y="545"/>
                </a:cubicBezTo>
                <a:cubicBezTo>
                  <a:pt x="485" y="545"/>
                  <a:pt x="633" y="427"/>
                  <a:pt x="633" y="265"/>
                </a:cubicBezTo>
                <a:cubicBezTo>
                  <a:pt x="633" y="118"/>
                  <a:pt x="485" y="0"/>
                  <a:pt x="309" y="0"/>
                </a:cubicBezTo>
                <a:close/>
                <a:moveTo>
                  <a:pt x="309" y="501"/>
                </a:moveTo>
                <a:lnTo>
                  <a:pt x="309" y="501"/>
                </a:lnTo>
                <a:cubicBezTo>
                  <a:pt x="294" y="501"/>
                  <a:pt x="265" y="501"/>
                  <a:pt x="250" y="501"/>
                </a:cubicBezTo>
                <a:cubicBezTo>
                  <a:pt x="162" y="560"/>
                  <a:pt x="162" y="560"/>
                  <a:pt x="162" y="560"/>
                </a:cubicBezTo>
                <a:cubicBezTo>
                  <a:pt x="162" y="457"/>
                  <a:pt x="162" y="457"/>
                  <a:pt x="162" y="457"/>
                </a:cubicBezTo>
                <a:cubicBezTo>
                  <a:pt x="88" y="427"/>
                  <a:pt x="44" y="354"/>
                  <a:pt x="44" y="265"/>
                </a:cubicBezTo>
                <a:cubicBezTo>
                  <a:pt x="44" y="133"/>
                  <a:pt x="162" y="30"/>
                  <a:pt x="309" y="30"/>
                </a:cubicBezTo>
                <a:cubicBezTo>
                  <a:pt x="471" y="30"/>
                  <a:pt x="588" y="133"/>
                  <a:pt x="588" y="265"/>
                </a:cubicBezTo>
                <a:cubicBezTo>
                  <a:pt x="588" y="398"/>
                  <a:pt x="471" y="501"/>
                  <a:pt x="309" y="50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32" name="Freeform 191"/>
          <p:cNvSpPr>
            <a:spLocks noChangeArrowheads="1"/>
          </p:cNvSpPr>
          <p:nvPr/>
        </p:nvSpPr>
        <p:spPr bwMode="auto">
          <a:xfrm>
            <a:off x="3134026" y="3638856"/>
            <a:ext cx="398614" cy="400319"/>
          </a:xfrm>
          <a:custGeom>
            <a:avLst/>
            <a:gdLst>
              <a:gd name="T0" fmla="*/ 110806 w 619"/>
              <a:gd name="T1" fmla="*/ 0 h 619"/>
              <a:gd name="T2" fmla="*/ 110806 w 619"/>
              <a:gd name="T3" fmla="*/ 0 h 619"/>
              <a:gd name="T4" fmla="*/ 0 w 619"/>
              <a:gd name="T5" fmla="*/ 95430 h 619"/>
              <a:gd name="T6" fmla="*/ 42314 w 619"/>
              <a:gd name="T7" fmla="*/ 175016 h 619"/>
              <a:gd name="T8" fmla="*/ 42314 w 619"/>
              <a:gd name="T9" fmla="*/ 222551 h 619"/>
              <a:gd name="T10" fmla="*/ 89649 w 619"/>
              <a:gd name="T11" fmla="*/ 196263 h 619"/>
              <a:gd name="T12" fmla="*/ 110806 w 619"/>
              <a:gd name="T13" fmla="*/ 196263 h 619"/>
              <a:gd name="T14" fmla="*/ 221611 w 619"/>
              <a:gd name="T15" fmla="*/ 95430 h 619"/>
              <a:gd name="T16" fmla="*/ 110806 w 619"/>
              <a:gd name="T17" fmla="*/ 0 h 619"/>
              <a:gd name="T18" fmla="*/ 110806 w 619"/>
              <a:gd name="T19" fmla="*/ 180417 h 619"/>
              <a:gd name="T20" fmla="*/ 110806 w 619"/>
              <a:gd name="T21" fmla="*/ 180417 h 619"/>
              <a:gd name="T22" fmla="*/ 84270 w 619"/>
              <a:gd name="T23" fmla="*/ 180417 h 619"/>
              <a:gd name="T24" fmla="*/ 52713 w 619"/>
              <a:gd name="T25" fmla="*/ 201664 h 619"/>
              <a:gd name="T26" fmla="*/ 52713 w 619"/>
              <a:gd name="T27" fmla="*/ 164572 h 619"/>
              <a:gd name="T28" fmla="*/ 10399 w 619"/>
              <a:gd name="T29" fmla="*/ 95430 h 619"/>
              <a:gd name="T30" fmla="*/ 110806 w 619"/>
              <a:gd name="T31" fmla="*/ 10803 h 619"/>
              <a:gd name="T32" fmla="*/ 211212 w 619"/>
              <a:gd name="T33" fmla="*/ 95430 h 619"/>
              <a:gd name="T34" fmla="*/ 110806 w 619"/>
              <a:gd name="T35" fmla="*/ 180417 h 61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619" h="619">
                <a:moveTo>
                  <a:pt x="309" y="0"/>
                </a:moveTo>
                <a:lnTo>
                  <a:pt x="309" y="0"/>
                </a:lnTo>
                <a:cubicBezTo>
                  <a:pt x="132" y="0"/>
                  <a:pt x="0" y="118"/>
                  <a:pt x="0" y="265"/>
                </a:cubicBezTo>
                <a:cubicBezTo>
                  <a:pt x="0" y="354"/>
                  <a:pt x="44" y="427"/>
                  <a:pt x="118" y="486"/>
                </a:cubicBezTo>
                <a:cubicBezTo>
                  <a:pt x="118" y="618"/>
                  <a:pt x="118" y="618"/>
                  <a:pt x="118" y="618"/>
                </a:cubicBezTo>
                <a:cubicBezTo>
                  <a:pt x="250" y="545"/>
                  <a:pt x="250" y="545"/>
                  <a:pt x="250" y="545"/>
                </a:cubicBezTo>
                <a:cubicBezTo>
                  <a:pt x="265" y="545"/>
                  <a:pt x="294" y="545"/>
                  <a:pt x="309" y="545"/>
                </a:cubicBezTo>
                <a:cubicBezTo>
                  <a:pt x="486" y="545"/>
                  <a:pt x="618" y="427"/>
                  <a:pt x="618" y="265"/>
                </a:cubicBezTo>
                <a:cubicBezTo>
                  <a:pt x="618" y="118"/>
                  <a:pt x="486" y="0"/>
                  <a:pt x="309" y="0"/>
                </a:cubicBezTo>
                <a:close/>
                <a:moveTo>
                  <a:pt x="309" y="501"/>
                </a:moveTo>
                <a:lnTo>
                  <a:pt x="309" y="501"/>
                </a:lnTo>
                <a:cubicBezTo>
                  <a:pt x="280" y="501"/>
                  <a:pt x="265" y="501"/>
                  <a:pt x="235" y="501"/>
                </a:cubicBezTo>
                <a:cubicBezTo>
                  <a:pt x="147" y="560"/>
                  <a:pt x="147" y="560"/>
                  <a:pt x="147" y="560"/>
                </a:cubicBezTo>
                <a:cubicBezTo>
                  <a:pt x="147" y="457"/>
                  <a:pt x="147" y="457"/>
                  <a:pt x="147" y="457"/>
                </a:cubicBezTo>
                <a:cubicBezTo>
                  <a:pt x="73" y="427"/>
                  <a:pt x="29" y="354"/>
                  <a:pt x="29" y="265"/>
                </a:cubicBezTo>
                <a:cubicBezTo>
                  <a:pt x="29" y="133"/>
                  <a:pt x="162" y="30"/>
                  <a:pt x="309" y="30"/>
                </a:cubicBezTo>
                <a:cubicBezTo>
                  <a:pt x="456" y="30"/>
                  <a:pt x="589" y="133"/>
                  <a:pt x="589" y="265"/>
                </a:cubicBezTo>
                <a:cubicBezTo>
                  <a:pt x="589" y="398"/>
                  <a:pt x="456" y="501"/>
                  <a:pt x="309" y="50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33" name="Freeform 192"/>
          <p:cNvSpPr>
            <a:spLocks noChangeArrowheads="1"/>
          </p:cNvSpPr>
          <p:nvPr/>
        </p:nvSpPr>
        <p:spPr bwMode="auto">
          <a:xfrm>
            <a:off x="9092795" y="3049451"/>
            <a:ext cx="361137" cy="257226"/>
          </a:xfrm>
          <a:custGeom>
            <a:avLst/>
            <a:gdLst>
              <a:gd name="T0" fmla="*/ 16131 w 561"/>
              <a:gd name="T1" fmla="*/ 116668 h 399"/>
              <a:gd name="T2" fmla="*/ 16131 w 561"/>
              <a:gd name="T3" fmla="*/ 116668 h 399"/>
              <a:gd name="T4" fmla="*/ 0 w 561"/>
              <a:gd name="T5" fmla="*/ 127078 h 399"/>
              <a:gd name="T6" fmla="*/ 16131 w 561"/>
              <a:gd name="T7" fmla="*/ 142873 h 399"/>
              <a:gd name="T8" fmla="*/ 31904 w 561"/>
              <a:gd name="T9" fmla="*/ 127078 h 399"/>
              <a:gd name="T10" fmla="*/ 16131 w 561"/>
              <a:gd name="T11" fmla="*/ 116668 h 399"/>
              <a:gd name="T12" fmla="*/ 16131 w 561"/>
              <a:gd name="T13" fmla="*/ 58154 h 399"/>
              <a:gd name="T14" fmla="*/ 16131 w 561"/>
              <a:gd name="T15" fmla="*/ 58154 h 399"/>
              <a:gd name="T16" fmla="*/ 0 w 561"/>
              <a:gd name="T17" fmla="*/ 74308 h 399"/>
              <a:gd name="T18" fmla="*/ 16131 w 561"/>
              <a:gd name="T19" fmla="*/ 84719 h 399"/>
              <a:gd name="T20" fmla="*/ 31904 w 561"/>
              <a:gd name="T21" fmla="*/ 74308 h 399"/>
              <a:gd name="T22" fmla="*/ 16131 w 561"/>
              <a:gd name="T23" fmla="*/ 58154 h 399"/>
              <a:gd name="T24" fmla="*/ 189988 w 561"/>
              <a:gd name="T25" fmla="*/ 63539 h 399"/>
              <a:gd name="T26" fmla="*/ 189988 w 561"/>
              <a:gd name="T27" fmla="*/ 63539 h 399"/>
              <a:gd name="T28" fmla="*/ 63449 w 561"/>
              <a:gd name="T29" fmla="*/ 63539 h 399"/>
              <a:gd name="T30" fmla="*/ 58072 w 561"/>
              <a:gd name="T31" fmla="*/ 74308 h 399"/>
              <a:gd name="T32" fmla="*/ 63449 w 561"/>
              <a:gd name="T33" fmla="*/ 79334 h 399"/>
              <a:gd name="T34" fmla="*/ 189988 w 561"/>
              <a:gd name="T35" fmla="*/ 79334 h 399"/>
              <a:gd name="T36" fmla="*/ 200743 w 561"/>
              <a:gd name="T37" fmla="*/ 74308 h 399"/>
              <a:gd name="T38" fmla="*/ 189988 w 561"/>
              <a:gd name="T39" fmla="*/ 63539 h 399"/>
              <a:gd name="T40" fmla="*/ 63449 w 561"/>
              <a:gd name="T41" fmla="*/ 21180 h 399"/>
              <a:gd name="T42" fmla="*/ 63449 w 561"/>
              <a:gd name="T43" fmla="*/ 21180 h 399"/>
              <a:gd name="T44" fmla="*/ 189988 w 561"/>
              <a:gd name="T45" fmla="*/ 21180 h 399"/>
              <a:gd name="T46" fmla="*/ 200743 w 561"/>
              <a:gd name="T47" fmla="*/ 16154 h 399"/>
              <a:gd name="T48" fmla="*/ 189988 w 561"/>
              <a:gd name="T49" fmla="*/ 10769 h 399"/>
              <a:gd name="T50" fmla="*/ 63449 w 561"/>
              <a:gd name="T51" fmla="*/ 10769 h 399"/>
              <a:gd name="T52" fmla="*/ 58072 w 561"/>
              <a:gd name="T53" fmla="*/ 16154 h 399"/>
              <a:gd name="T54" fmla="*/ 63449 w 561"/>
              <a:gd name="T55" fmla="*/ 21180 h 399"/>
              <a:gd name="T56" fmla="*/ 16131 w 561"/>
              <a:gd name="T57" fmla="*/ 0 h 399"/>
              <a:gd name="T58" fmla="*/ 16131 w 561"/>
              <a:gd name="T59" fmla="*/ 0 h 399"/>
              <a:gd name="T60" fmla="*/ 0 w 561"/>
              <a:gd name="T61" fmla="*/ 16154 h 399"/>
              <a:gd name="T62" fmla="*/ 16131 w 561"/>
              <a:gd name="T63" fmla="*/ 31949 h 399"/>
              <a:gd name="T64" fmla="*/ 31904 w 561"/>
              <a:gd name="T65" fmla="*/ 16154 h 399"/>
              <a:gd name="T66" fmla="*/ 16131 w 561"/>
              <a:gd name="T67" fmla="*/ 0 h 399"/>
              <a:gd name="T68" fmla="*/ 189988 w 561"/>
              <a:gd name="T69" fmla="*/ 121693 h 399"/>
              <a:gd name="T70" fmla="*/ 189988 w 561"/>
              <a:gd name="T71" fmla="*/ 121693 h 399"/>
              <a:gd name="T72" fmla="*/ 63449 w 561"/>
              <a:gd name="T73" fmla="*/ 121693 h 399"/>
              <a:gd name="T74" fmla="*/ 58072 w 561"/>
              <a:gd name="T75" fmla="*/ 127078 h 399"/>
              <a:gd name="T76" fmla="*/ 63449 w 561"/>
              <a:gd name="T77" fmla="*/ 137488 h 399"/>
              <a:gd name="T78" fmla="*/ 189988 w 561"/>
              <a:gd name="T79" fmla="*/ 137488 h 399"/>
              <a:gd name="T80" fmla="*/ 200743 w 561"/>
              <a:gd name="T81" fmla="*/ 127078 h 399"/>
              <a:gd name="T82" fmla="*/ 189988 w 561"/>
              <a:gd name="T83" fmla="*/ 121693 h 399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561" h="399">
                <a:moveTo>
                  <a:pt x="45" y="325"/>
                </a:moveTo>
                <a:lnTo>
                  <a:pt x="45" y="325"/>
                </a:lnTo>
                <a:cubicBezTo>
                  <a:pt x="30" y="325"/>
                  <a:pt x="0" y="339"/>
                  <a:pt x="0" y="354"/>
                </a:cubicBezTo>
                <a:cubicBezTo>
                  <a:pt x="0" y="383"/>
                  <a:pt x="30" y="398"/>
                  <a:pt x="45" y="398"/>
                </a:cubicBezTo>
                <a:cubicBezTo>
                  <a:pt x="59" y="398"/>
                  <a:pt x="89" y="383"/>
                  <a:pt x="89" y="354"/>
                </a:cubicBezTo>
                <a:cubicBezTo>
                  <a:pt x="89" y="339"/>
                  <a:pt x="59" y="325"/>
                  <a:pt x="45" y="325"/>
                </a:cubicBezTo>
                <a:close/>
                <a:moveTo>
                  <a:pt x="45" y="162"/>
                </a:moveTo>
                <a:lnTo>
                  <a:pt x="45" y="162"/>
                </a:lnTo>
                <a:cubicBezTo>
                  <a:pt x="30" y="162"/>
                  <a:pt x="0" y="177"/>
                  <a:pt x="0" y="207"/>
                </a:cubicBezTo>
                <a:cubicBezTo>
                  <a:pt x="0" y="221"/>
                  <a:pt x="30" y="236"/>
                  <a:pt x="45" y="236"/>
                </a:cubicBezTo>
                <a:cubicBezTo>
                  <a:pt x="59" y="236"/>
                  <a:pt x="89" y="221"/>
                  <a:pt x="89" y="207"/>
                </a:cubicBezTo>
                <a:cubicBezTo>
                  <a:pt x="89" y="177"/>
                  <a:pt x="59" y="162"/>
                  <a:pt x="45" y="162"/>
                </a:cubicBezTo>
                <a:close/>
                <a:moveTo>
                  <a:pt x="530" y="177"/>
                </a:moveTo>
                <a:lnTo>
                  <a:pt x="530" y="177"/>
                </a:lnTo>
                <a:cubicBezTo>
                  <a:pt x="177" y="177"/>
                  <a:pt x="177" y="177"/>
                  <a:pt x="177" y="177"/>
                </a:cubicBezTo>
                <a:cubicBezTo>
                  <a:pt x="177" y="177"/>
                  <a:pt x="162" y="192"/>
                  <a:pt x="162" y="207"/>
                </a:cubicBezTo>
                <a:lnTo>
                  <a:pt x="177" y="221"/>
                </a:lnTo>
                <a:cubicBezTo>
                  <a:pt x="530" y="221"/>
                  <a:pt x="530" y="221"/>
                  <a:pt x="530" y="221"/>
                </a:cubicBezTo>
                <a:cubicBezTo>
                  <a:pt x="545" y="221"/>
                  <a:pt x="560" y="207"/>
                  <a:pt x="560" y="207"/>
                </a:cubicBezTo>
                <a:cubicBezTo>
                  <a:pt x="560" y="192"/>
                  <a:pt x="545" y="177"/>
                  <a:pt x="530" y="177"/>
                </a:cubicBezTo>
                <a:close/>
                <a:moveTo>
                  <a:pt x="177" y="59"/>
                </a:moveTo>
                <a:lnTo>
                  <a:pt x="177" y="59"/>
                </a:lnTo>
                <a:cubicBezTo>
                  <a:pt x="530" y="59"/>
                  <a:pt x="530" y="59"/>
                  <a:pt x="530" y="59"/>
                </a:cubicBezTo>
                <a:cubicBezTo>
                  <a:pt x="545" y="59"/>
                  <a:pt x="560" y="59"/>
                  <a:pt x="560" y="45"/>
                </a:cubicBezTo>
                <a:cubicBezTo>
                  <a:pt x="560" y="30"/>
                  <a:pt x="545" y="30"/>
                  <a:pt x="530" y="30"/>
                </a:cubicBezTo>
                <a:cubicBezTo>
                  <a:pt x="177" y="30"/>
                  <a:pt x="177" y="30"/>
                  <a:pt x="177" y="30"/>
                </a:cubicBezTo>
                <a:cubicBezTo>
                  <a:pt x="177" y="30"/>
                  <a:pt x="162" y="30"/>
                  <a:pt x="162" y="45"/>
                </a:cubicBezTo>
                <a:cubicBezTo>
                  <a:pt x="162" y="59"/>
                  <a:pt x="177" y="59"/>
                  <a:pt x="177" y="59"/>
                </a:cubicBezTo>
                <a:close/>
                <a:moveTo>
                  <a:pt x="45" y="0"/>
                </a:moveTo>
                <a:lnTo>
                  <a:pt x="45" y="0"/>
                </a:lnTo>
                <a:cubicBezTo>
                  <a:pt x="30" y="0"/>
                  <a:pt x="0" y="30"/>
                  <a:pt x="0" y="45"/>
                </a:cubicBezTo>
                <a:cubicBezTo>
                  <a:pt x="0" y="59"/>
                  <a:pt x="30" y="89"/>
                  <a:pt x="45" y="89"/>
                </a:cubicBezTo>
                <a:cubicBezTo>
                  <a:pt x="59" y="89"/>
                  <a:pt x="89" y="59"/>
                  <a:pt x="89" y="45"/>
                </a:cubicBezTo>
                <a:cubicBezTo>
                  <a:pt x="89" y="30"/>
                  <a:pt x="59" y="0"/>
                  <a:pt x="45" y="0"/>
                </a:cubicBezTo>
                <a:close/>
                <a:moveTo>
                  <a:pt x="530" y="339"/>
                </a:moveTo>
                <a:lnTo>
                  <a:pt x="530" y="339"/>
                </a:lnTo>
                <a:cubicBezTo>
                  <a:pt x="177" y="339"/>
                  <a:pt x="177" y="339"/>
                  <a:pt x="177" y="339"/>
                </a:cubicBezTo>
                <a:lnTo>
                  <a:pt x="162" y="354"/>
                </a:lnTo>
                <a:cubicBezTo>
                  <a:pt x="162" y="369"/>
                  <a:pt x="177" y="383"/>
                  <a:pt x="177" y="383"/>
                </a:cubicBezTo>
                <a:cubicBezTo>
                  <a:pt x="530" y="383"/>
                  <a:pt x="530" y="383"/>
                  <a:pt x="530" y="383"/>
                </a:cubicBezTo>
                <a:cubicBezTo>
                  <a:pt x="545" y="383"/>
                  <a:pt x="560" y="369"/>
                  <a:pt x="560" y="354"/>
                </a:cubicBezTo>
                <a:cubicBezTo>
                  <a:pt x="560" y="354"/>
                  <a:pt x="545" y="339"/>
                  <a:pt x="530" y="33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34" name="Freeform 193"/>
          <p:cNvSpPr>
            <a:spLocks noChangeArrowheads="1"/>
          </p:cNvSpPr>
          <p:nvPr/>
        </p:nvSpPr>
        <p:spPr bwMode="auto">
          <a:xfrm>
            <a:off x="8436955" y="3003460"/>
            <a:ext cx="369656" cy="354324"/>
          </a:xfrm>
          <a:custGeom>
            <a:avLst/>
            <a:gdLst>
              <a:gd name="T0" fmla="*/ 194747 w 575"/>
              <a:gd name="T1" fmla="*/ 186098 h 546"/>
              <a:gd name="T2" fmla="*/ 194747 w 575"/>
              <a:gd name="T3" fmla="*/ 186098 h 546"/>
              <a:gd name="T4" fmla="*/ 99880 w 575"/>
              <a:gd name="T5" fmla="*/ 186098 h 546"/>
              <a:gd name="T6" fmla="*/ 89498 w 575"/>
              <a:gd name="T7" fmla="*/ 191518 h 546"/>
              <a:gd name="T8" fmla="*/ 99880 w 575"/>
              <a:gd name="T9" fmla="*/ 196939 h 546"/>
              <a:gd name="T10" fmla="*/ 194747 w 575"/>
              <a:gd name="T11" fmla="*/ 196939 h 546"/>
              <a:gd name="T12" fmla="*/ 205487 w 575"/>
              <a:gd name="T13" fmla="*/ 191518 h 546"/>
              <a:gd name="T14" fmla="*/ 194747 w 575"/>
              <a:gd name="T15" fmla="*/ 186098 h 546"/>
              <a:gd name="T16" fmla="*/ 110619 w 575"/>
              <a:gd name="T17" fmla="*/ 69019 h 546"/>
              <a:gd name="T18" fmla="*/ 110619 w 575"/>
              <a:gd name="T19" fmla="*/ 69019 h 546"/>
              <a:gd name="T20" fmla="*/ 110619 w 575"/>
              <a:gd name="T21" fmla="*/ 58540 h 546"/>
              <a:gd name="T22" fmla="*/ 63006 w 575"/>
              <a:gd name="T23" fmla="*/ 0 h 546"/>
              <a:gd name="T24" fmla="*/ 57995 w 575"/>
              <a:gd name="T25" fmla="*/ 0 h 546"/>
              <a:gd name="T26" fmla="*/ 52625 w 575"/>
              <a:gd name="T27" fmla="*/ 0 h 546"/>
              <a:gd name="T28" fmla="*/ 0 w 575"/>
              <a:gd name="T29" fmla="*/ 58540 h 546"/>
              <a:gd name="T30" fmla="*/ 0 w 575"/>
              <a:gd name="T31" fmla="*/ 69019 h 546"/>
              <a:gd name="T32" fmla="*/ 10382 w 575"/>
              <a:gd name="T33" fmla="*/ 69019 h 546"/>
              <a:gd name="T34" fmla="*/ 47255 w 575"/>
              <a:gd name="T35" fmla="*/ 26379 h 546"/>
              <a:gd name="T36" fmla="*/ 47255 w 575"/>
              <a:gd name="T37" fmla="*/ 196939 h 546"/>
              <a:gd name="T38" fmla="*/ 63006 w 575"/>
              <a:gd name="T39" fmla="*/ 196939 h 546"/>
              <a:gd name="T40" fmla="*/ 63006 w 575"/>
              <a:gd name="T41" fmla="*/ 26379 h 546"/>
              <a:gd name="T42" fmla="*/ 99880 w 575"/>
              <a:gd name="T43" fmla="*/ 69019 h 546"/>
              <a:gd name="T44" fmla="*/ 110619 w 575"/>
              <a:gd name="T45" fmla="*/ 69019 h 546"/>
              <a:gd name="T46" fmla="*/ 110619 w 575"/>
              <a:gd name="T47" fmla="*/ 26379 h 546"/>
              <a:gd name="T48" fmla="*/ 110619 w 575"/>
              <a:gd name="T49" fmla="*/ 26379 h 546"/>
              <a:gd name="T50" fmla="*/ 194747 w 575"/>
              <a:gd name="T51" fmla="*/ 26379 h 546"/>
              <a:gd name="T52" fmla="*/ 205487 w 575"/>
              <a:gd name="T53" fmla="*/ 21320 h 546"/>
              <a:gd name="T54" fmla="*/ 194747 w 575"/>
              <a:gd name="T55" fmla="*/ 15900 h 546"/>
              <a:gd name="T56" fmla="*/ 110619 w 575"/>
              <a:gd name="T57" fmla="*/ 15900 h 546"/>
              <a:gd name="T58" fmla="*/ 105249 w 575"/>
              <a:gd name="T59" fmla="*/ 21320 h 546"/>
              <a:gd name="T60" fmla="*/ 110619 w 575"/>
              <a:gd name="T61" fmla="*/ 26379 h 546"/>
              <a:gd name="T62" fmla="*/ 194747 w 575"/>
              <a:gd name="T63" fmla="*/ 143819 h 546"/>
              <a:gd name="T64" fmla="*/ 194747 w 575"/>
              <a:gd name="T65" fmla="*/ 143819 h 546"/>
              <a:gd name="T66" fmla="*/ 99880 w 575"/>
              <a:gd name="T67" fmla="*/ 143819 h 546"/>
              <a:gd name="T68" fmla="*/ 89498 w 575"/>
              <a:gd name="T69" fmla="*/ 148878 h 546"/>
              <a:gd name="T70" fmla="*/ 99880 w 575"/>
              <a:gd name="T71" fmla="*/ 154299 h 546"/>
              <a:gd name="T72" fmla="*/ 194747 w 575"/>
              <a:gd name="T73" fmla="*/ 154299 h 546"/>
              <a:gd name="T74" fmla="*/ 205487 w 575"/>
              <a:gd name="T75" fmla="*/ 148878 h 546"/>
              <a:gd name="T76" fmla="*/ 194747 w 575"/>
              <a:gd name="T77" fmla="*/ 143819 h 546"/>
              <a:gd name="T78" fmla="*/ 194747 w 575"/>
              <a:gd name="T79" fmla="*/ 58540 h 546"/>
              <a:gd name="T80" fmla="*/ 194747 w 575"/>
              <a:gd name="T81" fmla="*/ 58540 h 546"/>
              <a:gd name="T82" fmla="*/ 142123 w 575"/>
              <a:gd name="T83" fmla="*/ 58540 h 546"/>
              <a:gd name="T84" fmla="*/ 131383 w 575"/>
              <a:gd name="T85" fmla="*/ 63960 h 546"/>
              <a:gd name="T86" fmla="*/ 142123 w 575"/>
              <a:gd name="T87" fmla="*/ 69019 h 546"/>
              <a:gd name="T88" fmla="*/ 194747 w 575"/>
              <a:gd name="T89" fmla="*/ 69019 h 546"/>
              <a:gd name="T90" fmla="*/ 205487 w 575"/>
              <a:gd name="T91" fmla="*/ 63960 h 546"/>
              <a:gd name="T92" fmla="*/ 194747 w 575"/>
              <a:gd name="T93" fmla="*/ 58540 h 546"/>
              <a:gd name="T94" fmla="*/ 194747 w 575"/>
              <a:gd name="T95" fmla="*/ 101179 h 546"/>
              <a:gd name="T96" fmla="*/ 194747 w 575"/>
              <a:gd name="T97" fmla="*/ 101179 h 546"/>
              <a:gd name="T98" fmla="*/ 99880 w 575"/>
              <a:gd name="T99" fmla="*/ 101179 h 546"/>
              <a:gd name="T100" fmla="*/ 89498 w 575"/>
              <a:gd name="T101" fmla="*/ 106238 h 546"/>
              <a:gd name="T102" fmla="*/ 99880 w 575"/>
              <a:gd name="T103" fmla="*/ 111659 h 546"/>
              <a:gd name="T104" fmla="*/ 194747 w 575"/>
              <a:gd name="T105" fmla="*/ 111659 h 546"/>
              <a:gd name="T106" fmla="*/ 205487 w 575"/>
              <a:gd name="T107" fmla="*/ 106238 h 546"/>
              <a:gd name="T108" fmla="*/ 194747 w 575"/>
              <a:gd name="T109" fmla="*/ 101179 h 54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575" h="546">
                <a:moveTo>
                  <a:pt x="544" y="515"/>
                </a:moveTo>
                <a:lnTo>
                  <a:pt x="544" y="515"/>
                </a:lnTo>
                <a:cubicBezTo>
                  <a:pt x="279" y="515"/>
                  <a:pt x="279" y="515"/>
                  <a:pt x="279" y="515"/>
                </a:cubicBezTo>
                <a:cubicBezTo>
                  <a:pt x="265" y="515"/>
                  <a:pt x="250" y="515"/>
                  <a:pt x="250" y="530"/>
                </a:cubicBezTo>
                <a:cubicBezTo>
                  <a:pt x="250" y="545"/>
                  <a:pt x="265" y="545"/>
                  <a:pt x="279" y="545"/>
                </a:cubicBezTo>
                <a:cubicBezTo>
                  <a:pt x="544" y="545"/>
                  <a:pt x="544" y="545"/>
                  <a:pt x="544" y="545"/>
                </a:cubicBezTo>
                <a:cubicBezTo>
                  <a:pt x="559" y="545"/>
                  <a:pt x="574" y="545"/>
                  <a:pt x="574" y="530"/>
                </a:cubicBezTo>
                <a:cubicBezTo>
                  <a:pt x="574" y="515"/>
                  <a:pt x="559" y="515"/>
                  <a:pt x="544" y="515"/>
                </a:cubicBezTo>
                <a:close/>
                <a:moveTo>
                  <a:pt x="309" y="191"/>
                </a:moveTo>
                <a:lnTo>
                  <a:pt x="309" y="191"/>
                </a:lnTo>
                <a:cubicBezTo>
                  <a:pt x="309" y="177"/>
                  <a:pt x="309" y="177"/>
                  <a:pt x="309" y="162"/>
                </a:cubicBezTo>
                <a:cubicBezTo>
                  <a:pt x="176" y="0"/>
                  <a:pt x="176" y="0"/>
                  <a:pt x="176" y="0"/>
                </a:cubicBezTo>
                <a:cubicBezTo>
                  <a:pt x="162" y="0"/>
                  <a:pt x="162" y="0"/>
                  <a:pt x="162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177"/>
                  <a:pt x="0" y="177"/>
                  <a:pt x="0" y="191"/>
                </a:cubicBezTo>
                <a:cubicBezTo>
                  <a:pt x="14" y="191"/>
                  <a:pt x="29" y="191"/>
                  <a:pt x="29" y="191"/>
                </a:cubicBezTo>
                <a:cubicBezTo>
                  <a:pt x="132" y="73"/>
                  <a:pt x="132" y="73"/>
                  <a:pt x="132" y="73"/>
                </a:cubicBezTo>
                <a:cubicBezTo>
                  <a:pt x="132" y="545"/>
                  <a:pt x="132" y="545"/>
                  <a:pt x="132" y="545"/>
                </a:cubicBezTo>
                <a:cubicBezTo>
                  <a:pt x="176" y="545"/>
                  <a:pt x="176" y="545"/>
                  <a:pt x="176" y="545"/>
                </a:cubicBezTo>
                <a:cubicBezTo>
                  <a:pt x="176" y="73"/>
                  <a:pt x="176" y="73"/>
                  <a:pt x="176" y="73"/>
                </a:cubicBezTo>
                <a:cubicBezTo>
                  <a:pt x="279" y="191"/>
                  <a:pt x="279" y="191"/>
                  <a:pt x="279" y="191"/>
                </a:cubicBezTo>
                <a:cubicBezTo>
                  <a:pt x="294" y="191"/>
                  <a:pt x="294" y="191"/>
                  <a:pt x="309" y="191"/>
                </a:cubicBezTo>
                <a:close/>
                <a:moveTo>
                  <a:pt x="309" y="73"/>
                </a:moveTo>
                <a:lnTo>
                  <a:pt x="309" y="73"/>
                </a:lnTo>
                <a:cubicBezTo>
                  <a:pt x="544" y="73"/>
                  <a:pt x="544" y="73"/>
                  <a:pt x="544" y="73"/>
                </a:cubicBezTo>
                <a:cubicBezTo>
                  <a:pt x="559" y="73"/>
                  <a:pt x="574" y="73"/>
                  <a:pt x="574" y="59"/>
                </a:cubicBezTo>
                <a:cubicBezTo>
                  <a:pt x="574" y="44"/>
                  <a:pt x="559" y="44"/>
                  <a:pt x="544" y="44"/>
                </a:cubicBezTo>
                <a:cubicBezTo>
                  <a:pt x="309" y="44"/>
                  <a:pt x="309" y="44"/>
                  <a:pt x="309" y="44"/>
                </a:cubicBezTo>
                <a:cubicBezTo>
                  <a:pt x="309" y="44"/>
                  <a:pt x="294" y="44"/>
                  <a:pt x="294" y="59"/>
                </a:cubicBezTo>
                <a:cubicBezTo>
                  <a:pt x="294" y="73"/>
                  <a:pt x="309" y="73"/>
                  <a:pt x="309" y="73"/>
                </a:cubicBezTo>
                <a:close/>
                <a:moveTo>
                  <a:pt x="544" y="398"/>
                </a:moveTo>
                <a:lnTo>
                  <a:pt x="544" y="398"/>
                </a:lnTo>
                <a:cubicBezTo>
                  <a:pt x="279" y="398"/>
                  <a:pt x="279" y="398"/>
                  <a:pt x="279" y="398"/>
                </a:cubicBezTo>
                <a:cubicBezTo>
                  <a:pt x="265" y="398"/>
                  <a:pt x="250" y="398"/>
                  <a:pt x="250" y="412"/>
                </a:cubicBezTo>
                <a:cubicBezTo>
                  <a:pt x="250" y="427"/>
                  <a:pt x="265" y="427"/>
                  <a:pt x="279" y="427"/>
                </a:cubicBezTo>
                <a:cubicBezTo>
                  <a:pt x="544" y="427"/>
                  <a:pt x="544" y="427"/>
                  <a:pt x="544" y="427"/>
                </a:cubicBezTo>
                <a:cubicBezTo>
                  <a:pt x="559" y="427"/>
                  <a:pt x="574" y="427"/>
                  <a:pt x="574" y="412"/>
                </a:cubicBezTo>
                <a:cubicBezTo>
                  <a:pt x="574" y="398"/>
                  <a:pt x="559" y="398"/>
                  <a:pt x="544" y="398"/>
                </a:cubicBezTo>
                <a:close/>
                <a:moveTo>
                  <a:pt x="544" y="162"/>
                </a:moveTo>
                <a:lnTo>
                  <a:pt x="544" y="162"/>
                </a:lnTo>
                <a:cubicBezTo>
                  <a:pt x="397" y="162"/>
                  <a:pt x="397" y="162"/>
                  <a:pt x="397" y="162"/>
                </a:cubicBezTo>
                <a:cubicBezTo>
                  <a:pt x="383" y="162"/>
                  <a:pt x="367" y="162"/>
                  <a:pt x="367" y="177"/>
                </a:cubicBezTo>
                <a:cubicBezTo>
                  <a:pt x="367" y="191"/>
                  <a:pt x="383" y="191"/>
                  <a:pt x="397" y="191"/>
                </a:cubicBezTo>
                <a:cubicBezTo>
                  <a:pt x="544" y="191"/>
                  <a:pt x="544" y="191"/>
                  <a:pt x="544" y="191"/>
                </a:cubicBezTo>
                <a:cubicBezTo>
                  <a:pt x="559" y="191"/>
                  <a:pt x="574" y="191"/>
                  <a:pt x="574" y="177"/>
                </a:cubicBezTo>
                <a:cubicBezTo>
                  <a:pt x="574" y="162"/>
                  <a:pt x="559" y="162"/>
                  <a:pt x="544" y="162"/>
                </a:cubicBezTo>
                <a:close/>
                <a:moveTo>
                  <a:pt x="544" y="280"/>
                </a:moveTo>
                <a:lnTo>
                  <a:pt x="544" y="280"/>
                </a:lnTo>
                <a:cubicBezTo>
                  <a:pt x="279" y="280"/>
                  <a:pt x="279" y="280"/>
                  <a:pt x="279" y="280"/>
                </a:cubicBezTo>
                <a:cubicBezTo>
                  <a:pt x="265" y="280"/>
                  <a:pt x="250" y="280"/>
                  <a:pt x="250" y="294"/>
                </a:cubicBezTo>
                <a:cubicBezTo>
                  <a:pt x="250" y="309"/>
                  <a:pt x="265" y="309"/>
                  <a:pt x="279" y="309"/>
                </a:cubicBezTo>
                <a:cubicBezTo>
                  <a:pt x="544" y="309"/>
                  <a:pt x="544" y="309"/>
                  <a:pt x="544" y="309"/>
                </a:cubicBezTo>
                <a:cubicBezTo>
                  <a:pt x="559" y="309"/>
                  <a:pt x="574" y="309"/>
                  <a:pt x="574" y="294"/>
                </a:cubicBezTo>
                <a:cubicBezTo>
                  <a:pt x="574" y="280"/>
                  <a:pt x="559" y="280"/>
                  <a:pt x="544" y="28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35" name="Freeform 194"/>
          <p:cNvSpPr>
            <a:spLocks noChangeArrowheads="1"/>
          </p:cNvSpPr>
          <p:nvPr/>
        </p:nvSpPr>
        <p:spPr bwMode="auto">
          <a:xfrm>
            <a:off x="7777709" y="3003460"/>
            <a:ext cx="362841" cy="354324"/>
          </a:xfrm>
          <a:custGeom>
            <a:avLst/>
            <a:gdLst>
              <a:gd name="T0" fmla="*/ 111488 w 560"/>
              <a:gd name="T1" fmla="*/ 127558 h 546"/>
              <a:gd name="T2" fmla="*/ 111488 w 560"/>
              <a:gd name="T3" fmla="*/ 127558 h 546"/>
              <a:gd name="T4" fmla="*/ 101025 w 560"/>
              <a:gd name="T5" fmla="*/ 127558 h 546"/>
              <a:gd name="T6" fmla="*/ 63862 w 560"/>
              <a:gd name="T7" fmla="*/ 170198 h 546"/>
              <a:gd name="T8" fmla="*/ 63862 w 560"/>
              <a:gd name="T9" fmla="*/ 0 h 546"/>
              <a:gd name="T10" fmla="*/ 47626 w 560"/>
              <a:gd name="T11" fmla="*/ 0 h 546"/>
              <a:gd name="T12" fmla="*/ 47626 w 560"/>
              <a:gd name="T13" fmla="*/ 175619 h 546"/>
              <a:gd name="T14" fmla="*/ 10463 w 560"/>
              <a:gd name="T15" fmla="*/ 127558 h 546"/>
              <a:gd name="T16" fmla="*/ 0 w 560"/>
              <a:gd name="T17" fmla="*/ 127558 h 546"/>
              <a:gd name="T18" fmla="*/ 0 w 560"/>
              <a:gd name="T19" fmla="*/ 138399 h 546"/>
              <a:gd name="T20" fmla="*/ 47626 w 560"/>
              <a:gd name="T21" fmla="*/ 196939 h 546"/>
              <a:gd name="T22" fmla="*/ 53038 w 560"/>
              <a:gd name="T23" fmla="*/ 196939 h 546"/>
              <a:gd name="T24" fmla="*/ 58450 w 560"/>
              <a:gd name="T25" fmla="*/ 196939 h 546"/>
              <a:gd name="T26" fmla="*/ 111488 w 560"/>
              <a:gd name="T27" fmla="*/ 138399 h 546"/>
              <a:gd name="T28" fmla="*/ 111488 w 560"/>
              <a:gd name="T29" fmla="*/ 127558 h 546"/>
              <a:gd name="T30" fmla="*/ 95613 w 560"/>
              <a:gd name="T31" fmla="*/ 15900 h 546"/>
              <a:gd name="T32" fmla="*/ 95613 w 560"/>
              <a:gd name="T33" fmla="*/ 15900 h 546"/>
              <a:gd name="T34" fmla="*/ 196277 w 560"/>
              <a:gd name="T35" fmla="*/ 15900 h 546"/>
              <a:gd name="T36" fmla="*/ 201689 w 560"/>
              <a:gd name="T37" fmla="*/ 5420 h 546"/>
              <a:gd name="T38" fmla="*/ 196277 w 560"/>
              <a:gd name="T39" fmla="*/ 0 h 546"/>
              <a:gd name="T40" fmla="*/ 95613 w 560"/>
              <a:gd name="T41" fmla="*/ 0 h 546"/>
              <a:gd name="T42" fmla="*/ 90201 w 560"/>
              <a:gd name="T43" fmla="*/ 5420 h 546"/>
              <a:gd name="T44" fmla="*/ 95613 w 560"/>
              <a:gd name="T45" fmla="*/ 15900 h 546"/>
              <a:gd name="T46" fmla="*/ 196277 w 560"/>
              <a:gd name="T47" fmla="*/ 170198 h 546"/>
              <a:gd name="T48" fmla="*/ 196277 w 560"/>
              <a:gd name="T49" fmla="*/ 170198 h 546"/>
              <a:gd name="T50" fmla="*/ 111488 w 560"/>
              <a:gd name="T51" fmla="*/ 170198 h 546"/>
              <a:gd name="T52" fmla="*/ 106076 w 560"/>
              <a:gd name="T53" fmla="*/ 175619 h 546"/>
              <a:gd name="T54" fmla="*/ 111488 w 560"/>
              <a:gd name="T55" fmla="*/ 186098 h 546"/>
              <a:gd name="T56" fmla="*/ 196277 w 560"/>
              <a:gd name="T57" fmla="*/ 186098 h 546"/>
              <a:gd name="T58" fmla="*/ 201689 w 560"/>
              <a:gd name="T59" fmla="*/ 175619 h 546"/>
              <a:gd name="T60" fmla="*/ 196277 w 560"/>
              <a:gd name="T61" fmla="*/ 170198 h 546"/>
              <a:gd name="T62" fmla="*/ 196277 w 560"/>
              <a:gd name="T63" fmla="*/ 127558 h 546"/>
              <a:gd name="T64" fmla="*/ 196277 w 560"/>
              <a:gd name="T65" fmla="*/ 127558 h 546"/>
              <a:gd name="T66" fmla="*/ 137827 w 560"/>
              <a:gd name="T67" fmla="*/ 127558 h 546"/>
              <a:gd name="T68" fmla="*/ 132776 w 560"/>
              <a:gd name="T69" fmla="*/ 132979 h 546"/>
              <a:gd name="T70" fmla="*/ 137827 w 560"/>
              <a:gd name="T71" fmla="*/ 143819 h 546"/>
              <a:gd name="T72" fmla="*/ 196277 w 560"/>
              <a:gd name="T73" fmla="*/ 143819 h 546"/>
              <a:gd name="T74" fmla="*/ 201689 w 560"/>
              <a:gd name="T75" fmla="*/ 132979 h 546"/>
              <a:gd name="T76" fmla="*/ 196277 w 560"/>
              <a:gd name="T77" fmla="*/ 127558 h 546"/>
              <a:gd name="T78" fmla="*/ 196277 w 560"/>
              <a:gd name="T79" fmla="*/ 42640 h 546"/>
              <a:gd name="T80" fmla="*/ 196277 w 560"/>
              <a:gd name="T81" fmla="*/ 42640 h 546"/>
              <a:gd name="T82" fmla="*/ 95613 w 560"/>
              <a:gd name="T83" fmla="*/ 42640 h 546"/>
              <a:gd name="T84" fmla="*/ 90201 w 560"/>
              <a:gd name="T85" fmla="*/ 47699 h 546"/>
              <a:gd name="T86" fmla="*/ 95613 w 560"/>
              <a:gd name="T87" fmla="*/ 58540 h 546"/>
              <a:gd name="T88" fmla="*/ 196277 w 560"/>
              <a:gd name="T89" fmla="*/ 58540 h 546"/>
              <a:gd name="T90" fmla="*/ 201689 w 560"/>
              <a:gd name="T91" fmla="*/ 47699 h 546"/>
              <a:gd name="T92" fmla="*/ 196277 w 560"/>
              <a:gd name="T93" fmla="*/ 42640 h 546"/>
              <a:gd name="T94" fmla="*/ 196277 w 560"/>
              <a:gd name="T95" fmla="*/ 84918 h 546"/>
              <a:gd name="T96" fmla="*/ 196277 w 560"/>
              <a:gd name="T97" fmla="*/ 84918 h 546"/>
              <a:gd name="T98" fmla="*/ 95613 w 560"/>
              <a:gd name="T99" fmla="*/ 84918 h 546"/>
              <a:gd name="T100" fmla="*/ 90201 w 560"/>
              <a:gd name="T101" fmla="*/ 90339 h 546"/>
              <a:gd name="T102" fmla="*/ 95613 w 560"/>
              <a:gd name="T103" fmla="*/ 101179 h 546"/>
              <a:gd name="T104" fmla="*/ 196277 w 560"/>
              <a:gd name="T105" fmla="*/ 101179 h 546"/>
              <a:gd name="T106" fmla="*/ 201689 w 560"/>
              <a:gd name="T107" fmla="*/ 90339 h 546"/>
              <a:gd name="T108" fmla="*/ 196277 w 560"/>
              <a:gd name="T109" fmla="*/ 84918 h 54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560" h="546">
                <a:moveTo>
                  <a:pt x="309" y="353"/>
                </a:moveTo>
                <a:lnTo>
                  <a:pt x="309" y="353"/>
                </a:lnTo>
                <a:cubicBezTo>
                  <a:pt x="294" y="353"/>
                  <a:pt x="280" y="353"/>
                  <a:pt x="280" y="353"/>
                </a:cubicBezTo>
                <a:cubicBezTo>
                  <a:pt x="177" y="471"/>
                  <a:pt x="177" y="471"/>
                  <a:pt x="177" y="471"/>
                </a:cubicBezTo>
                <a:cubicBezTo>
                  <a:pt x="177" y="0"/>
                  <a:pt x="177" y="0"/>
                  <a:pt x="17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32" y="486"/>
                  <a:pt x="132" y="486"/>
                  <a:pt x="132" y="486"/>
                </a:cubicBezTo>
                <a:cubicBezTo>
                  <a:pt x="29" y="353"/>
                  <a:pt x="29" y="353"/>
                  <a:pt x="29" y="353"/>
                </a:cubicBezTo>
                <a:cubicBezTo>
                  <a:pt x="15" y="353"/>
                  <a:pt x="15" y="353"/>
                  <a:pt x="0" y="353"/>
                </a:cubicBezTo>
                <a:cubicBezTo>
                  <a:pt x="0" y="368"/>
                  <a:pt x="0" y="383"/>
                  <a:pt x="0" y="383"/>
                </a:cubicBezTo>
                <a:cubicBezTo>
                  <a:pt x="132" y="545"/>
                  <a:pt x="132" y="545"/>
                  <a:pt x="132" y="545"/>
                </a:cubicBezTo>
                <a:cubicBezTo>
                  <a:pt x="147" y="545"/>
                  <a:pt x="147" y="545"/>
                  <a:pt x="147" y="545"/>
                </a:cubicBezTo>
                <a:cubicBezTo>
                  <a:pt x="162" y="545"/>
                  <a:pt x="162" y="545"/>
                  <a:pt x="162" y="545"/>
                </a:cubicBezTo>
                <a:cubicBezTo>
                  <a:pt x="309" y="383"/>
                  <a:pt x="309" y="383"/>
                  <a:pt x="309" y="383"/>
                </a:cubicBezTo>
                <a:cubicBezTo>
                  <a:pt x="309" y="383"/>
                  <a:pt x="309" y="368"/>
                  <a:pt x="309" y="353"/>
                </a:cubicBezTo>
                <a:close/>
                <a:moveTo>
                  <a:pt x="265" y="44"/>
                </a:moveTo>
                <a:lnTo>
                  <a:pt x="265" y="44"/>
                </a:lnTo>
                <a:cubicBezTo>
                  <a:pt x="544" y="44"/>
                  <a:pt x="544" y="44"/>
                  <a:pt x="544" y="44"/>
                </a:cubicBezTo>
                <a:cubicBezTo>
                  <a:pt x="559" y="44"/>
                  <a:pt x="559" y="30"/>
                  <a:pt x="559" y="15"/>
                </a:cubicBezTo>
                <a:cubicBezTo>
                  <a:pt x="559" y="15"/>
                  <a:pt x="559" y="0"/>
                  <a:pt x="544" y="0"/>
                </a:cubicBezTo>
                <a:cubicBezTo>
                  <a:pt x="265" y="0"/>
                  <a:pt x="265" y="0"/>
                  <a:pt x="265" y="0"/>
                </a:cubicBezTo>
                <a:lnTo>
                  <a:pt x="250" y="15"/>
                </a:lnTo>
                <a:cubicBezTo>
                  <a:pt x="250" y="30"/>
                  <a:pt x="265" y="44"/>
                  <a:pt x="265" y="44"/>
                </a:cubicBezTo>
                <a:close/>
                <a:moveTo>
                  <a:pt x="544" y="471"/>
                </a:moveTo>
                <a:lnTo>
                  <a:pt x="544" y="471"/>
                </a:lnTo>
                <a:cubicBezTo>
                  <a:pt x="309" y="471"/>
                  <a:pt x="309" y="471"/>
                  <a:pt x="309" y="471"/>
                </a:cubicBezTo>
                <a:cubicBezTo>
                  <a:pt x="294" y="471"/>
                  <a:pt x="294" y="486"/>
                  <a:pt x="294" y="486"/>
                </a:cubicBezTo>
                <a:cubicBezTo>
                  <a:pt x="294" y="501"/>
                  <a:pt x="294" y="515"/>
                  <a:pt x="309" y="515"/>
                </a:cubicBezTo>
                <a:cubicBezTo>
                  <a:pt x="544" y="515"/>
                  <a:pt x="544" y="515"/>
                  <a:pt x="544" y="515"/>
                </a:cubicBezTo>
                <a:cubicBezTo>
                  <a:pt x="559" y="515"/>
                  <a:pt x="559" y="501"/>
                  <a:pt x="559" y="486"/>
                </a:cubicBezTo>
                <a:cubicBezTo>
                  <a:pt x="559" y="486"/>
                  <a:pt x="559" y="471"/>
                  <a:pt x="544" y="471"/>
                </a:cubicBezTo>
                <a:close/>
                <a:moveTo>
                  <a:pt x="544" y="353"/>
                </a:moveTo>
                <a:lnTo>
                  <a:pt x="544" y="353"/>
                </a:lnTo>
                <a:cubicBezTo>
                  <a:pt x="382" y="353"/>
                  <a:pt x="382" y="353"/>
                  <a:pt x="382" y="353"/>
                </a:cubicBezTo>
                <a:lnTo>
                  <a:pt x="368" y="368"/>
                </a:lnTo>
                <a:cubicBezTo>
                  <a:pt x="368" y="383"/>
                  <a:pt x="382" y="398"/>
                  <a:pt x="382" y="398"/>
                </a:cubicBezTo>
                <a:cubicBezTo>
                  <a:pt x="544" y="398"/>
                  <a:pt x="544" y="398"/>
                  <a:pt x="544" y="398"/>
                </a:cubicBezTo>
                <a:cubicBezTo>
                  <a:pt x="559" y="398"/>
                  <a:pt x="559" y="383"/>
                  <a:pt x="559" y="368"/>
                </a:cubicBezTo>
                <a:cubicBezTo>
                  <a:pt x="559" y="368"/>
                  <a:pt x="559" y="353"/>
                  <a:pt x="544" y="353"/>
                </a:cubicBezTo>
                <a:close/>
                <a:moveTo>
                  <a:pt x="544" y="118"/>
                </a:moveTo>
                <a:lnTo>
                  <a:pt x="544" y="118"/>
                </a:lnTo>
                <a:cubicBezTo>
                  <a:pt x="265" y="118"/>
                  <a:pt x="265" y="118"/>
                  <a:pt x="265" y="118"/>
                </a:cubicBezTo>
                <a:lnTo>
                  <a:pt x="250" y="132"/>
                </a:lnTo>
                <a:cubicBezTo>
                  <a:pt x="250" y="147"/>
                  <a:pt x="265" y="162"/>
                  <a:pt x="265" y="162"/>
                </a:cubicBezTo>
                <a:cubicBezTo>
                  <a:pt x="544" y="162"/>
                  <a:pt x="544" y="162"/>
                  <a:pt x="544" y="162"/>
                </a:cubicBezTo>
                <a:cubicBezTo>
                  <a:pt x="559" y="162"/>
                  <a:pt x="559" y="147"/>
                  <a:pt x="559" y="132"/>
                </a:cubicBezTo>
                <a:cubicBezTo>
                  <a:pt x="559" y="132"/>
                  <a:pt x="559" y="118"/>
                  <a:pt x="544" y="118"/>
                </a:cubicBezTo>
                <a:close/>
                <a:moveTo>
                  <a:pt x="544" y="235"/>
                </a:moveTo>
                <a:lnTo>
                  <a:pt x="544" y="235"/>
                </a:lnTo>
                <a:cubicBezTo>
                  <a:pt x="265" y="235"/>
                  <a:pt x="265" y="235"/>
                  <a:pt x="265" y="235"/>
                </a:cubicBezTo>
                <a:lnTo>
                  <a:pt x="250" y="250"/>
                </a:lnTo>
                <a:cubicBezTo>
                  <a:pt x="250" y="265"/>
                  <a:pt x="265" y="280"/>
                  <a:pt x="265" y="280"/>
                </a:cubicBezTo>
                <a:cubicBezTo>
                  <a:pt x="544" y="280"/>
                  <a:pt x="544" y="280"/>
                  <a:pt x="544" y="280"/>
                </a:cubicBezTo>
                <a:cubicBezTo>
                  <a:pt x="559" y="280"/>
                  <a:pt x="559" y="265"/>
                  <a:pt x="559" y="250"/>
                </a:cubicBezTo>
                <a:cubicBezTo>
                  <a:pt x="559" y="250"/>
                  <a:pt x="559" y="235"/>
                  <a:pt x="544" y="23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36" name="Freeform 195"/>
          <p:cNvSpPr>
            <a:spLocks noChangeArrowheads="1"/>
          </p:cNvSpPr>
          <p:nvPr/>
        </p:nvSpPr>
        <p:spPr bwMode="auto">
          <a:xfrm>
            <a:off x="7094613" y="3011976"/>
            <a:ext cx="352621" cy="333882"/>
          </a:xfrm>
          <a:custGeom>
            <a:avLst/>
            <a:gdLst>
              <a:gd name="T0" fmla="*/ 111126 w 546"/>
              <a:gd name="T1" fmla="*/ 169703 h 516"/>
              <a:gd name="T2" fmla="*/ 111126 w 546"/>
              <a:gd name="T3" fmla="*/ 169703 h 516"/>
              <a:gd name="T4" fmla="*/ 5394 w 546"/>
              <a:gd name="T5" fmla="*/ 169703 h 516"/>
              <a:gd name="T6" fmla="*/ 0 w 546"/>
              <a:gd name="T7" fmla="*/ 180152 h 516"/>
              <a:gd name="T8" fmla="*/ 5394 w 546"/>
              <a:gd name="T9" fmla="*/ 185557 h 516"/>
              <a:gd name="T10" fmla="*/ 111126 w 546"/>
              <a:gd name="T11" fmla="*/ 185557 h 516"/>
              <a:gd name="T12" fmla="*/ 116521 w 546"/>
              <a:gd name="T13" fmla="*/ 180152 h 516"/>
              <a:gd name="T14" fmla="*/ 111126 w 546"/>
              <a:gd name="T15" fmla="*/ 169703 h 516"/>
              <a:gd name="T16" fmla="*/ 5394 w 546"/>
              <a:gd name="T17" fmla="*/ 15853 h 516"/>
              <a:gd name="T18" fmla="*/ 5394 w 546"/>
              <a:gd name="T19" fmla="*/ 15853 h 516"/>
              <a:gd name="T20" fmla="*/ 190605 w 546"/>
              <a:gd name="T21" fmla="*/ 15853 h 516"/>
              <a:gd name="T22" fmla="*/ 195999 w 546"/>
              <a:gd name="T23" fmla="*/ 10449 h 516"/>
              <a:gd name="T24" fmla="*/ 190605 w 546"/>
              <a:gd name="T25" fmla="*/ 0 h 516"/>
              <a:gd name="T26" fmla="*/ 5394 w 546"/>
              <a:gd name="T27" fmla="*/ 0 h 516"/>
              <a:gd name="T28" fmla="*/ 0 w 546"/>
              <a:gd name="T29" fmla="*/ 10449 h 516"/>
              <a:gd name="T30" fmla="*/ 5394 w 546"/>
              <a:gd name="T31" fmla="*/ 15853 h 516"/>
              <a:gd name="T32" fmla="*/ 190605 w 546"/>
              <a:gd name="T33" fmla="*/ 116739 h 516"/>
              <a:gd name="T34" fmla="*/ 190605 w 546"/>
              <a:gd name="T35" fmla="*/ 116739 h 516"/>
              <a:gd name="T36" fmla="*/ 5394 w 546"/>
              <a:gd name="T37" fmla="*/ 116739 h 516"/>
              <a:gd name="T38" fmla="*/ 0 w 546"/>
              <a:gd name="T39" fmla="*/ 121783 h 516"/>
              <a:gd name="T40" fmla="*/ 5394 w 546"/>
              <a:gd name="T41" fmla="*/ 127187 h 516"/>
              <a:gd name="T42" fmla="*/ 190605 w 546"/>
              <a:gd name="T43" fmla="*/ 127187 h 516"/>
              <a:gd name="T44" fmla="*/ 195999 w 546"/>
              <a:gd name="T45" fmla="*/ 121783 h 516"/>
              <a:gd name="T46" fmla="*/ 190605 w 546"/>
              <a:gd name="T47" fmla="*/ 116739 h 516"/>
              <a:gd name="T48" fmla="*/ 190605 w 546"/>
              <a:gd name="T49" fmla="*/ 58369 h 516"/>
              <a:gd name="T50" fmla="*/ 190605 w 546"/>
              <a:gd name="T51" fmla="*/ 58369 h 516"/>
              <a:gd name="T52" fmla="*/ 5394 w 546"/>
              <a:gd name="T53" fmla="*/ 58369 h 516"/>
              <a:gd name="T54" fmla="*/ 0 w 546"/>
              <a:gd name="T55" fmla="*/ 63414 h 516"/>
              <a:gd name="T56" fmla="*/ 5394 w 546"/>
              <a:gd name="T57" fmla="*/ 74223 h 516"/>
              <a:gd name="T58" fmla="*/ 190605 w 546"/>
              <a:gd name="T59" fmla="*/ 74223 h 516"/>
              <a:gd name="T60" fmla="*/ 195999 w 546"/>
              <a:gd name="T61" fmla="*/ 63414 h 516"/>
              <a:gd name="T62" fmla="*/ 190605 w 546"/>
              <a:gd name="T63" fmla="*/ 58369 h 51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546" h="516">
                <a:moveTo>
                  <a:pt x="309" y="471"/>
                </a:moveTo>
                <a:lnTo>
                  <a:pt x="309" y="471"/>
                </a:lnTo>
                <a:cubicBezTo>
                  <a:pt x="15" y="471"/>
                  <a:pt x="15" y="471"/>
                  <a:pt x="15" y="471"/>
                </a:cubicBezTo>
                <a:cubicBezTo>
                  <a:pt x="0" y="471"/>
                  <a:pt x="0" y="486"/>
                  <a:pt x="0" y="500"/>
                </a:cubicBezTo>
                <a:cubicBezTo>
                  <a:pt x="0" y="500"/>
                  <a:pt x="0" y="515"/>
                  <a:pt x="15" y="515"/>
                </a:cubicBezTo>
                <a:cubicBezTo>
                  <a:pt x="309" y="515"/>
                  <a:pt x="309" y="515"/>
                  <a:pt x="309" y="515"/>
                </a:cubicBezTo>
                <a:cubicBezTo>
                  <a:pt x="324" y="515"/>
                  <a:pt x="324" y="500"/>
                  <a:pt x="324" y="500"/>
                </a:cubicBezTo>
                <a:cubicBezTo>
                  <a:pt x="324" y="486"/>
                  <a:pt x="324" y="471"/>
                  <a:pt x="309" y="471"/>
                </a:cubicBezTo>
                <a:close/>
                <a:moveTo>
                  <a:pt x="15" y="44"/>
                </a:moveTo>
                <a:lnTo>
                  <a:pt x="15" y="44"/>
                </a:lnTo>
                <a:cubicBezTo>
                  <a:pt x="530" y="44"/>
                  <a:pt x="530" y="44"/>
                  <a:pt x="530" y="44"/>
                </a:cubicBezTo>
                <a:lnTo>
                  <a:pt x="545" y="29"/>
                </a:lnTo>
                <a:cubicBezTo>
                  <a:pt x="545" y="15"/>
                  <a:pt x="530" y="0"/>
                  <a:pt x="530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0" y="0"/>
                  <a:pt x="0" y="15"/>
                  <a:pt x="0" y="29"/>
                </a:cubicBezTo>
                <a:cubicBezTo>
                  <a:pt x="0" y="29"/>
                  <a:pt x="0" y="44"/>
                  <a:pt x="15" y="44"/>
                </a:cubicBezTo>
                <a:close/>
                <a:moveTo>
                  <a:pt x="530" y="324"/>
                </a:moveTo>
                <a:lnTo>
                  <a:pt x="530" y="324"/>
                </a:lnTo>
                <a:cubicBezTo>
                  <a:pt x="15" y="324"/>
                  <a:pt x="15" y="324"/>
                  <a:pt x="15" y="324"/>
                </a:cubicBezTo>
                <a:cubicBezTo>
                  <a:pt x="0" y="324"/>
                  <a:pt x="0" y="324"/>
                  <a:pt x="0" y="338"/>
                </a:cubicBezTo>
                <a:cubicBezTo>
                  <a:pt x="0" y="353"/>
                  <a:pt x="0" y="353"/>
                  <a:pt x="15" y="353"/>
                </a:cubicBezTo>
                <a:cubicBezTo>
                  <a:pt x="530" y="353"/>
                  <a:pt x="530" y="353"/>
                  <a:pt x="530" y="353"/>
                </a:cubicBezTo>
                <a:cubicBezTo>
                  <a:pt x="530" y="353"/>
                  <a:pt x="545" y="353"/>
                  <a:pt x="545" y="338"/>
                </a:cubicBezTo>
                <a:cubicBezTo>
                  <a:pt x="545" y="324"/>
                  <a:pt x="530" y="324"/>
                  <a:pt x="530" y="324"/>
                </a:cubicBezTo>
                <a:close/>
                <a:moveTo>
                  <a:pt x="530" y="162"/>
                </a:moveTo>
                <a:lnTo>
                  <a:pt x="530" y="162"/>
                </a:lnTo>
                <a:cubicBezTo>
                  <a:pt x="15" y="162"/>
                  <a:pt x="15" y="162"/>
                  <a:pt x="15" y="162"/>
                </a:cubicBezTo>
                <a:cubicBezTo>
                  <a:pt x="0" y="162"/>
                  <a:pt x="0" y="176"/>
                  <a:pt x="0" y="176"/>
                </a:cubicBezTo>
                <a:cubicBezTo>
                  <a:pt x="0" y="191"/>
                  <a:pt x="0" y="206"/>
                  <a:pt x="15" y="206"/>
                </a:cubicBezTo>
                <a:cubicBezTo>
                  <a:pt x="530" y="206"/>
                  <a:pt x="530" y="206"/>
                  <a:pt x="530" y="206"/>
                </a:cubicBezTo>
                <a:cubicBezTo>
                  <a:pt x="530" y="206"/>
                  <a:pt x="545" y="191"/>
                  <a:pt x="545" y="176"/>
                </a:cubicBezTo>
                <a:lnTo>
                  <a:pt x="530" y="162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37" name="Freeform 196"/>
          <p:cNvSpPr>
            <a:spLocks noChangeArrowheads="1"/>
          </p:cNvSpPr>
          <p:nvPr/>
        </p:nvSpPr>
        <p:spPr bwMode="auto">
          <a:xfrm>
            <a:off x="6455810" y="3011976"/>
            <a:ext cx="352619" cy="333882"/>
          </a:xfrm>
          <a:custGeom>
            <a:avLst/>
            <a:gdLst>
              <a:gd name="T0" fmla="*/ 5044 w 545"/>
              <a:gd name="T1" fmla="*/ 15853 h 516"/>
              <a:gd name="T2" fmla="*/ 5044 w 545"/>
              <a:gd name="T3" fmla="*/ 15853 h 516"/>
              <a:gd name="T4" fmla="*/ 190954 w 545"/>
              <a:gd name="T5" fmla="*/ 15853 h 516"/>
              <a:gd name="T6" fmla="*/ 195998 w 545"/>
              <a:gd name="T7" fmla="*/ 10449 h 516"/>
              <a:gd name="T8" fmla="*/ 190954 w 545"/>
              <a:gd name="T9" fmla="*/ 0 h 516"/>
              <a:gd name="T10" fmla="*/ 5044 w 545"/>
              <a:gd name="T11" fmla="*/ 0 h 516"/>
              <a:gd name="T12" fmla="*/ 0 w 545"/>
              <a:gd name="T13" fmla="*/ 10449 h 516"/>
              <a:gd name="T14" fmla="*/ 5044 w 545"/>
              <a:gd name="T15" fmla="*/ 15853 h 516"/>
              <a:gd name="T16" fmla="*/ 37110 w 545"/>
              <a:gd name="T17" fmla="*/ 58369 h 516"/>
              <a:gd name="T18" fmla="*/ 37110 w 545"/>
              <a:gd name="T19" fmla="*/ 58369 h 516"/>
              <a:gd name="T20" fmla="*/ 26301 w 545"/>
              <a:gd name="T21" fmla="*/ 63414 h 516"/>
              <a:gd name="T22" fmla="*/ 37110 w 545"/>
              <a:gd name="T23" fmla="*/ 74223 h 516"/>
              <a:gd name="T24" fmla="*/ 164292 w 545"/>
              <a:gd name="T25" fmla="*/ 74223 h 516"/>
              <a:gd name="T26" fmla="*/ 169697 w 545"/>
              <a:gd name="T27" fmla="*/ 63414 h 516"/>
              <a:gd name="T28" fmla="*/ 164292 w 545"/>
              <a:gd name="T29" fmla="*/ 58369 h 516"/>
              <a:gd name="T30" fmla="*/ 37110 w 545"/>
              <a:gd name="T31" fmla="*/ 58369 h 516"/>
              <a:gd name="T32" fmla="*/ 190954 w 545"/>
              <a:gd name="T33" fmla="*/ 116739 h 516"/>
              <a:gd name="T34" fmla="*/ 190954 w 545"/>
              <a:gd name="T35" fmla="*/ 116739 h 516"/>
              <a:gd name="T36" fmla="*/ 5044 w 545"/>
              <a:gd name="T37" fmla="*/ 116739 h 516"/>
              <a:gd name="T38" fmla="*/ 0 w 545"/>
              <a:gd name="T39" fmla="*/ 121783 h 516"/>
              <a:gd name="T40" fmla="*/ 5044 w 545"/>
              <a:gd name="T41" fmla="*/ 127187 h 516"/>
              <a:gd name="T42" fmla="*/ 190954 w 545"/>
              <a:gd name="T43" fmla="*/ 127187 h 516"/>
              <a:gd name="T44" fmla="*/ 195998 w 545"/>
              <a:gd name="T45" fmla="*/ 121783 h 516"/>
              <a:gd name="T46" fmla="*/ 190954 w 545"/>
              <a:gd name="T47" fmla="*/ 116739 h 516"/>
              <a:gd name="T48" fmla="*/ 148439 w 545"/>
              <a:gd name="T49" fmla="*/ 169703 h 516"/>
              <a:gd name="T50" fmla="*/ 148439 w 545"/>
              <a:gd name="T51" fmla="*/ 169703 h 516"/>
              <a:gd name="T52" fmla="*/ 47558 w 545"/>
              <a:gd name="T53" fmla="*/ 169703 h 516"/>
              <a:gd name="T54" fmla="*/ 42154 w 545"/>
              <a:gd name="T55" fmla="*/ 180152 h 516"/>
              <a:gd name="T56" fmla="*/ 47558 w 545"/>
              <a:gd name="T57" fmla="*/ 185557 h 516"/>
              <a:gd name="T58" fmla="*/ 148439 w 545"/>
              <a:gd name="T59" fmla="*/ 185557 h 516"/>
              <a:gd name="T60" fmla="*/ 153484 w 545"/>
              <a:gd name="T61" fmla="*/ 180152 h 516"/>
              <a:gd name="T62" fmla="*/ 148439 w 545"/>
              <a:gd name="T63" fmla="*/ 169703 h 51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545" h="516">
                <a:moveTo>
                  <a:pt x="14" y="44"/>
                </a:moveTo>
                <a:lnTo>
                  <a:pt x="14" y="44"/>
                </a:lnTo>
                <a:cubicBezTo>
                  <a:pt x="530" y="44"/>
                  <a:pt x="530" y="44"/>
                  <a:pt x="530" y="44"/>
                </a:cubicBezTo>
                <a:cubicBezTo>
                  <a:pt x="544" y="44"/>
                  <a:pt x="544" y="29"/>
                  <a:pt x="544" y="29"/>
                </a:cubicBezTo>
                <a:cubicBezTo>
                  <a:pt x="544" y="15"/>
                  <a:pt x="544" y="0"/>
                  <a:pt x="530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0" y="15"/>
                  <a:pt x="0" y="29"/>
                </a:cubicBezTo>
                <a:lnTo>
                  <a:pt x="14" y="44"/>
                </a:lnTo>
                <a:close/>
                <a:moveTo>
                  <a:pt x="103" y="162"/>
                </a:moveTo>
                <a:lnTo>
                  <a:pt x="103" y="162"/>
                </a:lnTo>
                <a:cubicBezTo>
                  <a:pt x="88" y="162"/>
                  <a:pt x="73" y="176"/>
                  <a:pt x="73" y="176"/>
                </a:cubicBezTo>
                <a:cubicBezTo>
                  <a:pt x="73" y="191"/>
                  <a:pt x="88" y="206"/>
                  <a:pt x="103" y="206"/>
                </a:cubicBezTo>
                <a:cubicBezTo>
                  <a:pt x="456" y="206"/>
                  <a:pt x="456" y="206"/>
                  <a:pt x="456" y="206"/>
                </a:cubicBezTo>
                <a:cubicBezTo>
                  <a:pt x="456" y="206"/>
                  <a:pt x="471" y="191"/>
                  <a:pt x="471" y="176"/>
                </a:cubicBezTo>
                <a:lnTo>
                  <a:pt x="456" y="162"/>
                </a:lnTo>
                <a:lnTo>
                  <a:pt x="103" y="162"/>
                </a:lnTo>
                <a:close/>
                <a:moveTo>
                  <a:pt x="530" y="324"/>
                </a:moveTo>
                <a:lnTo>
                  <a:pt x="530" y="324"/>
                </a:lnTo>
                <a:cubicBezTo>
                  <a:pt x="14" y="324"/>
                  <a:pt x="14" y="324"/>
                  <a:pt x="14" y="324"/>
                </a:cubicBezTo>
                <a:cubicBezTo>
                  <a:pt x="14" y="324"/>
                  <a:pt x="0" y="324"/>
                  <a:pt x="0" y="338"/>
                </a:cubicBezTo>
                <a:cubicBezTo>
                  <a:pt x="0" y="353"/>
                  <a:pt x="14" y="353"/>
                  <a:pt x="14" y="353"/>
                </a:cubicBezTo>
                <a:cubicBezTo>
                  <a:pt x="530" y="353"/>
                  <a:pt x="530" y="353"/>
                  <a:pt x="530" y="353"/>
                </a:cubicBezTo>
                <a:cubicBezTo>
                  <a:pt x="544" y="353"/>
                  <a:pt x="544" y="353"/>
                  <a:pt x="544" y="338"/>
                </a:cubicBezTo>
                <a:cubicBezTo>
                  <a:pt x="544" y="324"/>
                  <a:pt x="544" y="324"/>
                  <a:pt x="530" y="324"/>
                </a:cubicBezTo>
                <a:close/>
                <a:moveTo>
                  <a:pt x="412" y="471"/>
                </a:moveTo>
                <a:lnTo>
                  <a:pt x="412" y="471"/>
                </a:lnTo>
                <a:cubicBezTo>
                  <a:pt x="132" y="471"/>
                  <a:pt x="132" y="471"/>
                  <a:pt x="132" y="471"/>
                </a:cubicBezTo>
                <a:cubicBezTo>
                  <a:pt x="132" y="471"/>
                  <a:pt x="117" y="486"/>
                  <a:pt x="117" y="500"/>
                </a:cubicBezTo>
                <a:lnTo>
                  <a:pt x="132" y="515"/>
                </a:lnTo>
                <a:cubicBezTo>
                  <a:pt x="412" y="515"/>
                  <a:pt x="412" y="515"/>
                  <a:pt x="412" y="515"/>
                </a:cubicBezTo>
                <a:cubicBezTo>
                  <a:pt x="426" y="515"/>
                  <a:pt x="426" y="500"/>
                  <a:pt x="426" y="500"/>
                </a:cubicBezTo>
                <a:cubicBezTo>
                  <a:pt x="426" y="486"/>
                  <a:pt x="426" y="471"/>
                  <a:pt x="412" y="47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38" name="Freeform 197"/>
          <p:cNvSpPr>
            <a:spLocks noChangeArrowheads="1"/>
          </p:cNvSpPr>
          <p:nvPr/>
        </p:nvSpPr>
        <p:spPr bwMode="auto">
          <a:xfrm>
            <a:off x="5771011" y="3011976"/>
            <a:ext cx="354324" cy="333882"/>
          </a:xfrm>
          <a:custGeom>
            <a:avLst/>
            <a:gdLst>
              <a:gd name="T0" fmla="*/ 5068 w 545"/>
              <a:gd name="T1" fmla="*/ 74223 h 516"/>
              <a:gd name="T2" fmla="*/ 5068 w 545"/>
              <a:gd name="T3" fmla="*/ 74223 h 516"/>
              <a:gd name="T4" fmla="*/ 133227 w 545"/>
              <a:gd name="T5" fmla="*/ 74223 h 516"/>
              <a:gd name="T6" fmla="*/ 143726 w 545"/>
              <a:gd name="T7" fmla="*/ 63414 h 516"/>
              <a:gd name="T8" fmla="*/ 133227 w 545"/>
              <a:gd name="T9" fmla="*/ 58369 h 516"/>
              <a:gd name="T10" fmla="*/ 5068 w 545"/>
              <a:gd name="T11" fmla="*/ 58369 h 516"/>
              <a:gd name="T12" fmla="*/ 0 w 545"/>
              <a:gd name="T13" fmla="*/ 63414 h 516"/>
              <a:gd name="T14" fmla="*/ 5068 w 545"/>
              <a:gd name="T15" fmla="*/ 74223 h 516"/>
              <a:gd name="T16" fmla="*/ 5068 w 545"/>
              <a:gd name="T17" fmla="*/ 15853 h 516"/>
              <a:gd name="T18" fmla="*/ 5068 w 545"/>
              <a:gd name="T19" fmla="*/ 15853 h 516"/>
              <a:gd name="T20" fmla="*/ 191877 w 545"/>
              <a:gd name="T21" fmla="*/ 15853 h 516"/>
              <a:gd name="T22" fmla="*/ 196945 w 545"/>
              <a:gd name="T23" fmla="*/ 10449 h 516"/>
              <a:gd name="T24" fmla="*/ 191877 w 545"/>
              <a:gd name="T25" fmla="*/ 0 h 516"/>
              <a:gd name="T26" fmla="*/ 5068 w 545"/>
              <a:gd name="T27" fmla="*/ 0 h 516"/>
              <a:gd name="T28" fmla="*/ 0 w 545"/>
              <a:gd name="T29" fmla="*/ 10449 h 516"/>
              <a:gd name="T30" fmla="*/ 5068 w 545"/>
              <a:gd name="T31" fmla="*/ 15853 h 516"/>
              <a:gd name="T32" fmla="*/ 111868 w 545"/>
              <a:gd name="T33" fmla="*/ 169703 h 516"/>
              <a:gd name="T34" fmla="*/ 111868 w 545"/>
              <a:gd name="T35" fmla="*/ 169703 h 516"/>
              <a:gd name="T36" fmla="*/ 5068 w 545"/>
              <a:gd name="T37" fmla="*/ 169703 h 516"/>
              <a:gd name="T38" fmla="*/ 0 w 545"/>
              <a:gd name="T39" fmla="*/ 180152 h 516"/>
              <a:gd name="T40" fmla="*/ 5068 w 545"/>
              <a:gd name="T41" fmla="*/ 185557 h 516"/>
              <a:gd name="T42" fmla="*/ 111868 w 545"/>
              <a:gd name="T43" fmla="*/ 185557 h 516"/>
              <a:gd name="T44" fmla="*/ 122367 w 545"/>
              <a:gd name="T45" fmla="*/ 180152 h 516"/>
              <a:gd name="T46" fmla="*/ 111868 w 545"/>
              <a:gd name="T47" fmla="*/ 169703 h 516"/>
              <a:gd name="T48" fmla="*/ 191877 w 545"/>
              <a:gd name="T49" fmla="*/ 116739 h 516"/>
              <a:gd name="T50" fmla="*/ 191877 w 545"/>
              <a:gd name="T51" fmla="*/ 116739 h 516"/>
              <a:gd name="T52" fmla="*/ 5068 w 545"/>
              <a:gd name="T53" fmla="*/ 116739 h 516"/>
              <a:gd name="T54" fmla="*/ 0 w 545"/>
              <a:gd name="T55" fmla="*/ 121783 h 516"/>
              <a:gd name="T56" fmla="*/ 5068 w 545"/>
              <a:gd name="T57" fmla="*/ 127187 h 516"/>
              <a:gd name="T58" fmla="*/ 191877 w 545"/>
              <a:gd name="T59" fmla="*/ 127187 h 516"/>
              <a:gd name="T60" fmla="*/ 196945 w 545"/>
              <a:gd name="T61" fmla="*/ 121783 h 516"/>
              <a:gd name="T62" fmla="*/ 191877 w 545"/>
              <a:gd name="T63" fmla="*/ 116739 h 51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545" h="516">
                <a:moveTo>
                  <a:pt x="14" y="206"/>
                </a:moveTo>
                <a:lnTo>
                  <a:pt x="14" y="206"/>
                </a:lnTo>
                <a:cubicBezTo>
                  <a:pt x="368" y="206"/>
                  <a:pt x="368" y="206"/>
                  <a:pt x="368" y="206"/>
                </a:cubicBezTo>
                <a:cubicBezTo>
                  <a:pt x="383" y="206"/>
                  <a:pt x="397" y="191"/>
                  <a:pt x="397" y="176"/>
                </a:cubicBezTo>
                <a:cubicBezTo>
                  <a:pt x="397" y="176"/>
                  <a:pt x="383" y="162"/>
                  <a:pt x="368" y="162"/>
                </a:cubicBezTo>
                <a:cubicBezTo>
                  <a:pt x="14" y="162"/>
                  <a:pt x="14" y="162"/>
                  <a:pt x="14" y="162"/>
                </a:cubicBezTo>
                <a:lnTo>
                  <a:pt x="0" y="176"/>
                </a:lnTo>
                <a:cubicBezTo>
                  <a:pt x="0" y="191"/>
                  <a:pt x="14" y="206"/>
                  <a:pt x="14" y="206"/>
                </a:cubicBezTo>
                <a:close/>
                <a:moveTo>
                  <a:pt x="14" y="44"/>
                </a:moveTo>
                <a:lnTo>
                  <a:pt x="14" y="44"/>
                </a:lnTo>
                <a:cubicBezTo>
                  <a:pt x="530" y="44"/>
                  <a:pt x="530" y="44"/>
                  <a:pt x="530" y="44"/>
                </a:cubicBezTo>
                <a:cubicBezTo>
                  <a:pt x="544" y="44"/>
                  <a:pt x="544" y="29"/>
                  <a:pt x="544" y="29"/>
                </a:cubicBezTo>
                <a:cubicBezTo>
                  <a:pt x="544" y="15"/>
                  <a:pt x="544" y="0"/>
                  <a:pt x="530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0" y="15"/>
                  <a:pt x="0" y="29"/>
                </a:cubicBezTo>
                <a:lnTo>
                  <a:pt x="14" y="44"/>
                </a:lnTo>
                <a:close/>
                <a:moveTo>
                  <a:pt x="309" y="471"/>
                </a:moveTo>
                <a:lnTo>
                  <a:pt x="309" y="471"/>
                </a:lnTo>
                <a:cubicBezTo>
                  <a:pt x="14" y="471"/>
                  <a:pt x="14" y="471"/>
                  <a:pt x="14" y="471"/>
                </a:cubicBezTo>
                <a:cubicBezTo>
                  <a:pt x="14" y="471"/>
                  <a:pt x="0" y="486"/>
                  <a:pt x="0" y="500"/>
                </a:cubicBezTo>
                <a:lnTo>
                  <a:pt x="14" y="515"/>
                </a:lnTo>
                <a:cubicBezTo>
                  <a:pt x="309" y="515"/>
                  <a:pt x="309" y="515"/>
                  <a:pt x="309" y="515"/>
                </a:cubicBezTo>
                <a:cubicBezTo>
                  <a:pt x="324" y="515"/>
                  <a:pt x="338" y="500"/>
                  <a:pt x="338" y="500"/>
                </a:cubicBezTo>
                <a:cubicBezTo>
                  <a:pt x="338" y="486"/>
                  <a:pt x="324" y="471"/>
                  <a:pt x="309" y="471"/>
                </a:cubicBezTo>
                <a:close/>
                <a:moveTo>
                  <a:pt x="530" y="324"/>
                </a:moveTo>
                <a:lnTo>
                  <a:pt x="530" y="324"/>
                </a:lnTo>
                <a:cubicBezTo>
                  <a:pt x="14" y="324"/>
                  <a:pt x="14" y="324"/>
                  <a:pt x="14" y="324"/>
                </a:cubicBezTo>
                <a:cubicBezTo>
                  <a:pt x="14" y="324"/>
                  <a:pt x="0" y="324"/>
                  <a:pt x="0" y="338"/>
                </a:cubicBezTo>
                <a:cubicBezTo>
                  <a:pt x="0" y="353"/>
                  <a:pt x="14" y="353"/>
                  <a:pt x="14" y="353"/>
                </a:cubicBezTo>
                <a:cubicBezTo>
                  <a:pt x="530" y="353"/>
                  <a:pt x="530" y="353"/>
                  <a:pt x="530" y="353"/>
                </a:cubicBezTo>
                <a:cubicBezTo>
                  <a:pt x="544" y="353"/>
                  <a:pt x="544" y="353"/>
                  <a:pt x="544" y="338"/>
                </a:cubicBezTo>
                <a:cubicBezTo>
                  <a:pt x="544" y="324"/>
                  <a:pt x="544" y="324"/>
                  <a:pt x="530" y="324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39" name="Freeform 198"/>
          <p:cNvSpPr>
            <a:spLocks noChangeArrowheads="1"/>
          </p:cNvSpPr>
          <p:nvPr/>
        </p:nvSpPr>
        <p:spPr bwMode="auto">
          <a:xfrm>
            <a:off x="5152649" y="2976203"/>
            <a:ext cx="325365" cy="410539"/>
          </a:xfrm>
          <a:custGeom>
            <a:avLst/>
            <a:gdLst>
              <a:gd name="T0" fmla="*/ 127658 w 501"/>
              <a:gd name="T1" fmla="*/ 201559 h 634"/>
              <a:gd name="T2" fmla="*/ 133083 w 501"/>
              <a:gd name="T3" fmla="*/ 106008 h 634"/>
              <a:gd name="T4" fmla="*/ 116809 w 501"/>
              <a:gd name="T5" fmla="*/ 106008 h 634"/>
              <a:gd name="T6" fmla="*/ 127658 w 501"/>
              <a:gd name="T7" fmla="*/ 201559 h 634"/>
              <a:gd name="T8" fmla="*/ 53161 w 501"/>
              <a:gd name="T9" fmla="*/ 201559 h 634"/>
              <a:gd name="T10" fmla="*/ 63648 w 501"/>
              <a:gd name="T11" fmla="*/ 106008 h 634"/>
              <a:gd name="T12" fmla="*/ 47736 w 501"/>
              <a:gd name="T13" fmla="*/ 106008 h 634"/>
              <a:gd name="T14" fmla="*/ 53161 w 501"/>
              <a:gd name="T15" fmla="*/ 201559 h 634"/>
              <a:gd name="T16" fmla="*/ 90410 w 501"/>
              <a:gd name="T17" fmla="*/ 201559 h 634"/>
              <a:gd name="T18" fmla="*/ 95834 w 501"/>
              <a:gd name="T19" fmla="*/ 106008 h 634"/>
              <a:gd name="T20" fmla="*/ 84985 w 501"/>
              <a:gd name="T21" fmla="*/ 106008 h 634"/>
              <a:gd name="T22" fmla="*/ 90410 w 501"/>
              <a:gd name="T23" fmla="*/ 201559 h 634"/>
              <a:gd name="T24" fmla="*/ 170332 w 501"/>
              <a:gd name="T25" fmla="*/ 31730 h 634"/>
              <a:gd name="T26" fmla="*/ 127658 w 501"/>
              <a:gd name="T27" fmla="*/ 15865 h 634"/>
              <a:gd name="T28" fmla="*/ 69073 w 501"/>
              <a:gd name="T29" fmla="*/ 0 h 634"/>
              <a:gd name="T30" fmla="*/ 53161 w 501"/>
              <a:gd name="T31" fmla="*/ 31730 h 634"/>
              <a:gd name="T32" fmla="*/ 0 w 501"/>
              <a:gd name="T33" fmla="*/ 42187 h 634"/>
              <a:gd name="T34" fmla="*/ 10488 w 501"/>
              <a:gd name="T35" fmla="*/ 74278 h 634"/>
              <a:gd name="T36" fmla="*/ 42673 w 501"/>
              <a:gd name="T37" fmla="*/ 228241 h 634"/>
              <a:gd name="T38" fmla="*/ 170332 w 501"/>
              <a:gd name="T39" fmla="*/ 201559 h 634"/>
              <a:gd name="T40" fmla="*/ 180819 w 501"/>
              <a:gd name="T41" fmla="*/ 58412 h 634"/>
              <a:gd name="T42" fmla="*/ 170332 w 501"/>
              <a:gd name="T43" fmla="*/ 31730 h 634"/>
              <a:gd name="T44" fmla="*/ 69073 w 501"/>
              <a:gd name="T45" fmla="*/ 21274 h 634"/>
              <a:gd name="T46" fmla="*/ 106322 w 501"/>
              <a:gd name="T47" fmla="*/ 15865 h 634"/>
              <a:gd name="T48" fmla="*/ 111746 w 501"/>
              <a:gd name="T49" fmla="*/ 31730 h 634"/>
              <a:gd name="T50" fmla="*/ 69073 w 501"/>
              <a:gd name="T51" fmla="*/ 21274 h 634"/>
              <a:gd name="T52" fmla="*/ 154420 w 501"/>
              <a:gd name="T53" fmla="*/ 201559 h 634"/>
              <a:gd name="T54" fmla="*/ 42673 w 501"/>
              <a:gd name="T55" fmla="*/ 212376 h 634"/>
              <a:gd name="T56" fmla="*/ 26400 w 501"/>
              <a:gd name="T57" fmla="*/ 74278 h 634"/>
              <a:gd name="T58" fmla="*/ 154420 w 501"/>
              <a:gd name="T59" fmla="*/ 201559 h 634"/>
              <a:gd name="T60" fmla="*/ 159483 w 501"/>
              <a:gd name="T61" fmla="*/ 58412 h 634"/>
              <a:gd name="T62" fmla="*/ 10488 w 501"/>
              <a:gd name="T63" fmla="*/ 53004 h 634"/>
              <a:gd name="T64" fmla="*/ 159483 w 501"/>
              <a:gd name="T65" fmla="*/ 42187 h 634"/>
              <a:gd name="T66" fmla="*/ 159483 w 501"/>
              <a:gd name="T67" fmla="*/ 58412 h 63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501" h="634">
                <a:moveTo>
                  <a:pt x="353" y="559"/>
                </a:moveTo>
                <a:lnTo>
                  <a:pt x="353" y="559"/>
                </a:lnTo>
                <a:cubicBezTo>
                  <a:pt x="353" y="559"/>
                  <a:pt x="368" y="545"/>
                  <a:pt x="368" y="530"/>
                </a:cubicBezTo>
                <a:cubicBezTo>
                  <a:pt x="368" y="294"/>
                  <a:pt x="368" y="294"/>
                  <a:pt x="368" y="294"/>
                </a:cubicBezTo>
                <a:lnTo>
                  <a:pt x="353" y="279"/>
                </a:lnTo>
                <a:cubicBezTo>
                  <a:pt x="339" y="279"/>
                  <a:pt x="323" y="294"/>
                  <a:pt x="323" y="294"/>
                </a:cubicBezTo>
                <a:cubicBezTo>
                  <a:pt x="323" y="530"/>
                  <a:pt x="323" y="530"/>
                  <a:pt x="323" y="530"/>
                </a:cubicBezTo>
                <a:cubicBezTo>
                  <a:pt x="323" y="545"/>
                  <a:pt x="339" y="559"/>
                  <a:pt x="353" y="559"/>
                </a:cubicBezTo>
                <a:close/>
                <a:moveTo>
                  <a:pt x="147" y="559"/>
                </a:moveTo>
                <a:lnTo>
                  <a:pt x="147" y="559"/>
                </a:lnTo>
                <a:cubicBezTo>
                  <a:pt x="162" y="559"/>
                  <a:pt x="176" y="545"/>
                  <a:pt x="176" y="530"/>
                </a:cubicBezTo>
                <a:cubicBezTo>
                  <a:pt x="176" y="294"/>
                  <a:pt x="176" y="294"/>
                  <a:pt x="176" y="294"/>
                </a:cubicBezTo>
                <a:cubicBezTo>
                  <a:pt x="176" y="294"/>
                  <a:pt x="162" y="279"/>
                  <a:pt x="147" y="279"/>
                </a:cubicBezTo>
                <a:lnTo>
                  <a:pt x="132" y="294"/>
                </a:lnTo>
                <a:cubicBezTo>
                  <a:pt x="132" y="530"/>
                  <a:pt x="132" y="530"/>
                  <a:pt x="132" y="530"/>
                </a:cubicBezTo>
                <a:cubicBezTo>
                  <a:pt x="132" y="545"/>
                  <a:pt x="147" y="559"/>
                  <a:pt x="147" y="559"/>
                </a:cubicBezTo>
                <a:close/>
                <a:moveTo>
                  <a:pt x="250" y="559"/>
                </a:moveTo>
                <a:lnTo>
                  <a:pt x="250" y="559"/>
                </a:lnTo>
                <a:cubicBezTo>
                  <a:pt x="265" y="559"/>
                  <a:pt x="265" y="545"/>
                  <a:pt x="265" y="530"/>
                </a:cubicBezTo>
                <a:cubicBezTo>
                  <a:pt x="265" y="294"/>
                  <a:pt x="265" y="294"/>
                  <a:pt x="265" y="294"/>
                </a:cubicBezTo>
                <a:cubicBezTo>
                  <a:pt x="265" y="294"/>
                  <a:pt x="265" y="279"/>
                  <a:pt x="250" y="279"/>
                </a:cubicBezTo>
                <a:cubicBezTo>
                  <a:pt x="235" y="279"/>
                  <a:pt x="235" y="294"/>
                  <a:pt x="235" y="294"/>
                </a:cubicBezTo>
                <a:cubicBezTo>
                  <a:pt x="235" y="530"/>
                  <a:pt x="235" y="530"/>
                  <a:pt x="235" y="530"/>
                </a:cubicBezTo>
                <a:cubicBezTo>
                  <a:pt x="235" y="545"/>
                  <a:pt x="235" y="559"/>
                  <a:pt x="250" y="559"/>
                </a:cubicBezTo>
                <a:close/>
                <a:moveTo>
                  <a:pt x="471" y="88"/>
                </a:moveTo>
                <a:lnTo>
                  <a:pt x="471" y="88"/>
                </a:lnTo>
                <a:cubicBezTo>
                  <a:pt x="353" y="88"/>
                  <a:pt x="353" y="88"/>
                  <a:pt x="353" y="88"/>
                </a:cubicBezTo>
                <a:cubicBezTo>
                  <a:pt x="353" y="44"/>
                  <a:pt x="353" y="44"/>
                  <a:pt x="353" y="44"/>
                </a:cubicBezTo>
                <a:cubicBezTo>
                  <a:pt x="353" y="29"/>
                  <a:pt x="323" y="0"/>
                  <a:pt x="309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176" y="0"/>
                  <a:pt x="147" y="29"/>
                  <a:pt x="147" y="44"/>
                </a:cubicBezTo>
                <a:cubicBezTo>
                  <a:pt x="147" y="88"/>
                  <a:pt x="147" y="88"/>
                  <a:pt x="147" y="88"/>
                </a:cubicBezTo>
                <a:cubicBezTo>
                  <a:pt x="29" y="88"/>
                  <a:pt x="29" y="88"/>
                  <a:pt x="29" y="88"/>
                </a:cubicBezTo>
                <a:cubicBezTo>
                  <a:pt x="14" y="88"/>
                  <a:pt x="0" y="103"/>
                  <a:pt x="0" y="117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176"/>
                  <a:pt x="14" y="206"/>
                  <a:pt x="29" y="206"/>
                </a:cubicBezTo>
                <a:cubicBezTo>
                  <a:pt x="29" y="559"/>
                  <a:pt x="29" y="559"/>
                  <a:pt x="29" y="559"/>
                </a:cubicBezTo>
                <a:cubicBezTo>
                  <a:pt x="29" y="604"/>
                  <a:pt x="73" y="633"/>
                  <a:pt x="118" y="633"/>
                </a:cubicBezTo>
                <a:cubicBezTo>
                  <a:pt x="382" y="633"/>
                  <a:pt x="382" y="633"/>
                  <a:pt x="382" y="633"/>
                </a:cubicBezTo>
                <a:cubicBezTo>
                  <a:pt x="427" y="633"/>
                  <a:pt x="471" y="604"/>
                  <a:pt x="471" y="559"/>
                </a:cubicBezTo>
                <a:cubicBezTo>
                  <a:pt x="471" y="206"/>
                  <a:pt x="471" y="206"/>
                  <a:pt x="471" y="206"/>
                </a:cubicBezTo>
                <a:cubicBezTo>
                  <a:pt x="486" y="206"/>
                  <a:pt x="500" y="176"/>
                  <a:pt x="500" y="162"/>
                </a:cubicBezTo>
                <a:cubicBezTo>
                  <a:pt x="500" y="117"/>
                  <a:pt x="500" y="117"/>
                  <a:pt x="500" y="117"/>
                </a:cubicBezTo>
                <a:cubicBezTo>
                  <a:pt x="500" y="103"/>
                  <a:pt x="486" y="88"/>
                  <a:pt x="471" y="88"/>
                </a:cubicBezTo>
                <a:close/>
                <a:moveTo>
                  <a:pt x="191" y="59"/>
                </a:moveTo>
                <a:lnTo>
                  <a:pt x="191" y="59"/>
                </a:lnTo>
                <a:lnTo>
                  <a:pt x="206" y="44"/>
                </a:lnTo>
                <a:cubicBezTo>
                  <a:pt x="294" y="44"/>
                  <a:pt x="294" y="44"/>
                  <a:pt x="294" y="44"/>
                </a:cubicBezTo>
                <a:lnTo>
                  <a:pt x="309" y="59"/>
                </a:lnTo>
                <a:cubicBezTo>
                  <a:pt x="309" y="88"/>
                  <a:pt x="309" y="88"/>
                  <a:pt x="309" y="88"/>
                </a:cubicBezTo>
                <a:cubicBezTo>
                  <a:pt x="294" y="88"/>
                  <a:pt x="191" y="88"/>
                  <a:pt x="191" y="88"/>
                </a:cubicBezTo>
                <a:lnTo>
                  <a:pt x="191" y="59"/>
                </a:lnTo>
                <a:close/>
                <a:moveTo>
                  <a:pt x="427" y="559"/>
                </a:moveTo>
                <a:lnTo>
                  <a:pt x="427" y="559"/>
                </a:lnTo>
                <a:cubicBezTo>
                  <a:pt x="427" y="574"/>
                  <a:pt x="412" y="589"/>
                  <a:pt x="382" y="589"/>
                </a:cubicBezTo>
                <a:cubicBezTo>
                  <a:pt x="118" y="589"/>
                  <a:pt x="118" y="589"/>
                  <a:pt x="118" y="589"/>
                </a:cubicBezTo>
                <a:cubicBezTo>
                  <a:pt x="88" y="589"/>
                  <a:pt x="73" y="574"/>
                  <a:pt x="73" y="559"/>
                </a:cubicBezTo>
                <a:cubicBezTo>
                  <a:pt x="73" y="206"/>
                  <a:pt x="73" y="206"/>
                  <a:pt x="73" y="206"/>
                </a:cubicBezTo>
                <a:cubicBezTo>
                  <a:pt x="103" y="206"/>
                  <a:pt x="412" y="206"/>
                  <a:pt x="427" y="206"/>
                </a:cubicBezTo>
                <a:lnTo>
                  <a:pt x="427" y="559"/>
                </a:lnTo>
                <a:close/>
                <a:moveTo>
                  <a:pt x="441" y="162"/>
                </a:moveTo>
                <a:lnTo>
                  <a:pt x="441" y="162"/>
                </a:lnTo>
                <a:cubicBezTo>
                  <a:pt x="59" y="162"/>
                  <a:pt x="59" y="162"/>
                  <a:pt x="59" y="162"/>
                </a:cubicBezTo>
                <a:cubicBezTo>
                  <a:pt x="44" y="162"/>
                  <a:pt x="29" y="147"/>
                  <a:pt x="29" y="147"/>
                </a:cubicBezTo>
                <a:cubicBezTo>
                  <a:pt x="29" y="132"/>
                  <a:pt x="44" y="117"/>
                  <a:pt x="59" y="117"/>
                </a:cubicBezTo>
                <a:cubicBezTo>
                  <a:pt x="441" y="117"/>
                  <a:pt x="441" y="117"/>
                  <a:pt x="441" y="117"/>
                </a:cubicBezTo>
                <a:cubicBezTo>
                  <a:pt x="456" y="117"/>
                  <a:pt x="471" y="132"/>
                  <a:pt x="471" y="147"/>
                </a:cubicBezTo>
                <a:cubicBezTo>
                  <a:pt x="471" y="147"/>
                  <a:pt x="456" y="162"/>
                  <a:pt x="441" y="16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40" name="Freeform 199"/>
          <p:cNvSpPr>
            <a:spLocks noChangeArrowheads="1"/>
          </p:cNvSpPr>
          <p:nvPr/>
        </p:nvSpPr>
        <p:spPr bwMode="auto">
          <a:xfrm>
            <a:off x="4449113" y="2993238"/>
            <a:ext cx="410537" cy="381580"/>
          </a:xfrm>
          <a:custGeom>
            <a:avLst/>
            <a:gdLst>
              <a:gd name="T0" fmla="*/ 201927 w 634"/>
              <a:gd name="T1" fmla="*/ 26650 h 590"/>
              <a:gd name="T2" fmla="*/ 201927 w 634"/>
              <a:gd name="T3" fmla="*/ 26650 h 590"/>
              <a:gd name="T4" fmla="*/ 159378 w 634"/>
              <a:gd name="T5" fmla="*/ 26650 h 590"/>
              <a:gd name="T6" fmla="*/ 159378 w 634"/>
              <a:gd name="T7" fmla="*/ 10804 h 590"/>
              <a:gd name="T8" fmla="*/ 143512 w 634"/>
              <a:gd name="T9" fmla="*/ 0 h 590"/>
              <a:gd name="T10" fmla="*/ 85098 w 634"/>
              <a:gd name="T11" fmla="*/ 0 h 590"/>
              <a:gd name="T12" fmla="*/ 74641 w 634"/>
              <a:gd name="T13" fmla="*/ 10804 h 590"/>
              <a:gd name="T14" fmla="*/ 74641 w 634"/>
              <a:gd name="T15" fmla="*/ 26650 h 590"/>
              <a:gd name="T16" fmla="*/ 32092 w 634"/>
              <a:gd name="T17" fmla="*/ 26650 h 590"/>
              <a:gd name="T18" fmla="*/ 0 w 634"/>
              <a:gd name="T19" fmla="*/ 52939 h 590"/>
              <a:gd name="T20" fmla="*/ 0 w 634"/>
              <a:gd name="T21" fmla="*/ 180425 h 590"/>
              <a:gd name="T22" fmla="*/ 32092 w 634"/>
              <a:gd name="T23" fmla="*/ 212117 h 590"/>
              <a:gd name="T24" fmla="*/ 201927 w 634"/>
              <a:gd name="T25" fmla="*/ 212117 h 590"/>
              <a:gd name="T26" fmla="*/ 228249 w 634"/>
              <a:gd name="T27" fmla="*/ 180425 h 590"/>
              <a:gd name="T28" fmla="*/ 228249 w 634"/>
              <a:gd name="T29" fmla="*/ 52939 h 590"/>
              <a:gd name="T30" fmla="*/ 201927 w 634"/>
              <a:gd name="T31" fmla="*/ 26650 h 590"/>
              <a:gd name="T32" fmla="*/ 85098 w 634"/>
              <a:gd name="T33" fmla="*/ 21248 h 590"/>
              <a:gd name="T34" fmla="*/ 85098 w 634"/>
              <a:gd name="T35" fmla="*/ 21248 h 590"/>
              <a:gd name="T36" fmla="*/ 95555 w 634"/>
              <a:gd name="T37" fmla="*/ 10804 h 590"/>
              <a:gd name="T38" fmla="*/ 138104 w 634"/>
              <a:gd name="T39" fmla="*/ 10804 h 590"/>
              <a:gd name="T40" fmla="*/ 143512 w 634"/>
              <a:gd name="T41" fmla="*/ 21248 h 590"/>
              <a:gd name="T42" fmla="*/ 143512 w 634"/>
              <a:gd name="T43" fmla="*/ 26650 h 590"/>
              <a:gd name="T44" fmla="*/ 85098 w 634"/>
              <a:gd name="T45" fmla="*/ 26650 h 590"/>
              <a:gd name="T46" fmla="*/ 85098 w 634"/>
              <a:gd name="T47" fmla="*/ 21248 h 590"/>
              <a:gd name="T48" fmla="*/ 212384 w 634"/>
              <a:gd name="T49" fmla="*/ 180425 h 590"/>
              <a:gd name="T50" fmla="*/ 212384 w 634"/>
              <a:gd name="T51" fmla="*/ 180425 h 590"/>
              <a:gd name="T52" fmla="*/ 201927 w 634"/>
              <a:gd name="T53" fmla="*/ 196271 h 590"/>
              <a:gd name="T54" fmla="*/ 32092 w 634"/>
              <a:gd name="T55" fmla="*/ 196271 h 590"/>
              <a:gd name="T56" fmla="*/ 15866 w 634"/>
              <a:gd name="T57" fmla="*/ 180425 h 590"/>
              <a:gd name="T58" fmla="*/ 15866 w 634"/>
              <a:gd name="T59" fmla="*/ 106239 h 590"/>
              <a:gd name="T60" fmla="*/ 90506 w 634"/>
              <a:gd name="T61" fmla="*/ 106239 h 590"/>
              <a:gd name="T62" fmla="*/ 85098 w 634"/>
              <a:gd name="T63" fmla="*/ 111280 h 590"/>
              <a:gd name="T64" fmla="*/ 116829 w 634"/>
              <a:gd name="T65" fmla="*/ 137930 h 590"/>
              <a:gd name="T66" fmla="*/ 143512 w 634"/>
              <a:gd name="T67" fmla="*/ 111280 h 590"/>
              <a:gd name="T68" fmla="*/ 143512 w 634"/>
              <a:gd name="T69" fmla="*/ 106239 h 590"/>
              <a:gd name="T70" fmla="*/ 212384 w 634"/>
              <a:gd name="T71" fmla="*/ 106239 h 590"/>
              <a:gd name="T72" fmla="*/ 212384 w 634"/>
              <a:gd name="T73" fmla="*/ 180425 h 590"/>
              <a:gd name="T74" fmla="*/ 100963 w 634"/>
              <a:gd name="T75" fmla="*/ 111280 h 590"/>
              <a:gd name="T76" fmla="*/ 100963 w 634"/>
              <a:gd name="T77" fmla="*/ 111280 h 590"/>
              <a:gd name="T78" fmla="*/ 100963 w 634"/>
              <a:gd name="T79" fmla="*/ 106239 h 590"/>
              <a:gd name="T80" fmla="*/ 127647 w 634"/>
              <a:gd name="T81" fmla="*/ 106239 h 590"/>
              <a:gd name="T82" fmla="*/ 127647 w 634"/>
              <a:gd name="T83" fmla="*/ 111280 h 590"/>
              <a:gd name="T84" fmla="*/ 116829 w 634"/>
              <a:gd name="T85" fmla="*/ 127486 h 590"/>
              <a:gd name="T86" fmla="*/ 100963 w 634"/>
              <a:gd name="T87" fmla="*/ 111280 h 590"/>
              <a:gd name="T88" fmla="*/ 212384 w 634"/>
              <a:gd name="T89" fmla="*/ 90033 h 590"/>
              <a:gd name="T90" fmla="*/ 212384 w 634"/>
              <a:gd name="T91" fmla="*/ 90033 h 590"/>
              <a:gd name="T92" fmla="*/ 15866 w 634"/>
              <a:gd name="T93" fmla="*/ 90033 h 590"/>
              <a:gd name="T94" fmla="*/ 15866 w 634"/>
              <a:gd name="T95" fmla="*/ 52939 h 590"/>
              <a:gd name="T96" fmla="*/ 32092 w 634"/>
              <a:gd name="T97" fmla="*/ 42495 h 590"/>
              <a:gd name="T98" fmla="*/ 201927 w 634"/>
              <a:gd name="T99" fmla="*/ 42495 h 590"/>
              <a:gd name="T100" fmla="*/ 212384 w 634"/>
              <a:gd name="T101" fmla="*/ 52939 h 590"/>
              <a:gd name="T102" fmla="*/ 212384 w 634"/>
              <a:gd name="T103" fmla="*/ 90033 h 59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590">
                <a:moveTo>
                  <a:pt x="560" y="74"/>
                </a:moveTo>
                <a:lnTo>
                  <a:pt x="560" y="74"/>
                </a:lnTo>
                <a:cubicBezTo>
                  <a:pt x="442" y="74"/>
                  <a:pt x="442" y="74"/>
                  <a:pt x="442" y="74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42" y="15"/>
                  <a:pt x="412" y="0"/>
                  <a:pt x="398" y="0"/>
                </a:cubicBez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7" y="15"/>
                  <a:pt x="207" y="30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89" y="74"/>
                  <a:pt x="89" y="74"/>
                  <a:pt x="89" y="74"/>
                </a:cubicBezTo>
                <a:cubicBezTo>
                  <a:pt x="44" y="74"/>
                  <a:pt x="0" y="103"/>
                  <a:pt x="0" y="147"/>
                </a:cubicBezTo>
                <a:cubicBezTo>
                  <a:pt x="0" y="501"/>
                  <a:pt x="0" y="501"/>
                  <a:pt x="0" y="501"/>
                </a:cubicBezTo>
                <a:cubicBezTo>
                  <a:pt x="0" y="545"/>
                  <a:pt x="44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5"/>
                  <a:pt x="633" y="501"/>
                </a:cubicBezTo>
                <a:cubicBezTo>
                  <a:pt x="633" y="147"/>
                  <a:pt x="633" y="147"/>
                  <a:pt x="633" y="147"/>
                </a:cubicBezTo>
                <a:cubicBezTo>
                  <a:pt x="633" y="103"/>
                  <a:pt x="604" y="74"/>
                  <a:pt x="560" y="74"/>
                </a:cubicBezTo>
                <a:close/>
                <a:moveTo>
                  <a:pt x="236" y="59"/>
                </a:moveTo>
                <a:lnTo>
                  <a:pt x="236" y="59"/>
                </a:lnTo>
                <a:cubicBezTo>
                  <a:pt x="236" y="45"/>
                  <a:pt x="251" y="30"/>
                  <a:pt x="265" y="30"/>
                </a:cubicBezTo>
                <a:cubicBezTo>
                  <a:pt x="383" y="30"/>
                  <a:pt x="383" y="30"/>
                  <a:pt x="383" y="30"/>
                </a:cubicBezTo>
                <a:cubicBezTo>
                  <a:pt x="383" y="30"/>
                  <a:pt x="398" y="45"/>
                  <a:pt x="398" y="59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236" y="74"/>
                  <a:pt x="236" y="74"/>
                  <a:pt x="236" y="74"/>
                </a:cubicBezTo>
                <a:lnTo>
                  <a:pt x="236" y="59"/>
                </a:lnTo>
                <a:close/>
                <a:moveTo>
                  <a:pt x="589" y="501"/>
                </a:moveTo>
                <a:lnTo>
                  <a:pt x="589" y="501"/>
                </a:lnTo>
                <a:cubicBezTo>
                  <a:pt x="589" y="530"/>
                  <a:pt x="574" y="545"/>
                  <a:pt x="560" y="545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01"/>
                </a:cubicBezTo>
                <a:cubicBezTo>
                  <a:pt x="44" y="295"/>
                  <a:pt x="44" y="295"/>
                  <a:pt x="44" y="295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36" y="295"/>
                  <a:pt x="236" y="309"/>
                  <a:pt x="236" y="309"/>
                </a:cubicBezTo>
                <a:cubicBezTo>
                  <a:pt x="236" y="354"/>
                  <a:pt x="280" y="383"/>
                  <a:pt x="324" y="383"/>
                </a:cubicBezTo>
                <a:cubicBezTo>
                  <a:pt x="369" y="383"/>
                  <a:pt x="398" y="354"/>
                  <a:pt x="398" y="309"/>
                </a:cubicBezTo>
                <a:lnTo>
                  <a:pt x="398" y="295"/>
                </a:lnTo>
                <a:cubicBezTo>
                  <a:pt x="589" y="295"/>
                  <a:pt x="589" y="295"/>
                  <a:pt x="589" y="295"/>
                </a:cubicBezTo>
                <a:lnTo>
                  <a:pt x="589" y="501"/>
                </a:lnTo>
                <a:close/>
                <a:moveTo>
                  <a:pt x="280" y="309"/>
                </a:moveTo>
                <a:lnTo>
                  <a:pt x="280" y="309"/>
                </a:lnTo>
                <a:lnTo>
                  <a:pt x="280" y="295"/>
                </a:lnTo>
                <a:cubicBezTo>
                  <a:pt x="354" y="295"/>
                  <a:pt x="354" y="295"/>
                  <a:pt x="354" y="295"/>
                </a:cubicBezTo>
                <a:lnTo>
                  <a:pt x="354" y="309"/>
                </a:lnTo>
                <a:cubicBezTo>
                  <a:pt x="354" y="324"/>
                  <a:pt x="339" y="354"/>
                  <a:pt x="324" y="354"/>
                </a:cubicBezTo>
                <a:cubicBezTo>
                  <a:pt x="295" y="354"/>
                  <a:pt x="280" y="324"/>
                  <a:pt x="280" y="309"/>
                </a:cubicBezTo>
                <a:close/>
                <a:moveTo>
                  <a:pt x="589" y="250"/>
                </a:moveTo>
                <a:lnTo>
                  <a:pt x="589" y="250"/>
                </a:lnTo>
                <a:cubicBezTo>
                  <a:pt x="44" y="250"/>
                  <a:pt x="44" y="250"/>
                  <a:pt x="44" y="250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3"/>
                  <a:pt x="59" y="118"/>
                  <a:pt x="89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4" y="118"/>
                  <a:pt x="589" y="133"/>
                  <a:pt x="589" y="147"/>
                </a:cubicBezTo>
                <a:lnTo>
                  <a:pt x="589" y="25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41" name="Freeform 200"/>
          <p:cNvSpPr>
            <a:spLocks noChangeArrowheads="1"/>
          </p:cNvSpPr>
          <p:nvPr/>
        </p:nvSpPr>
        <p:spPr bwMode="auto">
          <a:xfrm>
            <a:off x="3793273" y="2984720"/>
            <a:ext cx="410540" cy="390098"/>
          </a:xfrm>
          <a:custGeom>
            <a:avLst/>
            <a:gdLst>
              <a:gd name="T0" fmla="*/ 111421 w 634"/>
              <a:gd name="T1" fmla="*/ 15824 h 604"/>
              <a:gd name="T2" fmla="*/ 111421 w 634"/>
              <a:gd name="T3" fmla="*/ 15824 h 604"/>
              <a:gd name="T4" fmla="*/ 5048 w 634"/>
              <a:gd name="T5" fmla="*/ 79120 h 604"/>
              <a:gd name="T6" fmla="*/ 5048 w 634"/>
              <a:gd name="T7" fmla="*/ 79120 h 604"/>
              <a:gd name="T8" fmla="*/ 100603 w 634"/>
              <a:gd name="T9" fmla="*/ 121557 h 604"/>
              <a:gd name="T10" fmla="*/ 121878 w 634"/>
              <a:gd name="T11" fmla="*/ 121557 h 604"/>
              <a:gd name="T12" fmla="*/ 217433 w 634"/>
              <a:gd name="T13" fmla="*/ 79120 h 604"/>
              <a:gd name="T14" fmla="*/ 217433 w 634"/>
              <a:gd name="T15" fmla="*/ 57901 h 604"/>
              <a:gd name="T16" fmla="*/ 121878 w 634"/>
              <a:gd name="T17" fmla="*/ 5035 h 604"/>
              <a:gd name="T18" fmla="*/ 100603 w 634"/>
              <a:gd name="T19" fmla="*/ 5035 h 604"/>
              <a:gd name="T20" fmla="*/ 5048 w 634"/>
              <a:gd name="T21" fmla="*/ 57901 h 604"/>
              <a:gd name="T22" fmla="*/ 5048 w 634"/>
              <a:gd name="T23" fmla="*/ 79120 h 604"/>
              <a:gd name="T24" fmla="*/ 111421 w 634"/>
              <a:gd name="T25" fmla="*/ 15824 h 604"/>
              <a:gd name="T26" fmla="*/ 111421 w 634"/>
              <a:gd name="T27" fmla="*/ 15824 h 604"/>
              <a:gd name="T28" fmla="*/ 212024 w 634"/>
              <a:gd name="T29" fmla="*/ 68690 h 604"/>
              <a:gd name="T30" fmla="*/ 111421 w 634"/>
              <a:gd name="T31" fmla="*/ 111127 h 604"/>
              <a:gd name="T32" fmla="*/ 15866 w 634"/>
              <a:gd name="T33" fmla="*/ 68690 h 604"/>
              <a:gd name="T34" fmla="*/ 111421 w 634"/>
              <a:gd name="T35" fmla="*/ 15824 h 604"/>
              <a:gd name="T36" fmla="*/ 111421 w 634"/>
              <a:gd name="T37" fmla="*/ 201036 h 604"/>
              <a:gd name="T38" fmla="*/ 111421 w 634"/>
              <a:gd name="T39" fmla="*/ 201036 h 604"/>
              <a:gd name="T40" fmla="*/ 15866 w 634"/>
              <a:gd name="T41" fmla="*/ 158599 h 604"/>
              <a:gd name="T42" fmla="*/ 0 w 634"/>
              <a:gd name="T43" fmla="*/ 153564 h 604"/>
              <a:gd name="T44" fmla="*/ 5048 w 634"/>
              <a:gd name="T45" fmla="*/ 169388 h 604"/>
              <a:gd name="T46" fmla="*/ 100603 w 634"/>
              <a:gd name="T47" fmla="*/ 211825 h 604"/>
              <a:gd name="T48" fmla="*/ 121878 w 634"/>
              <a:gd name="T49" fmla="*/ 211825 h 604"/>
              <a:gd name="T50" fmla="*/ 217433 w 634"/>
              <a:gd name="T51" fmla="*/ 169388 h 604"/>
              <a:gd name="T52" fmla="*/ 228250 w 634"/>
              <a:gd name="T53" fmla="*/ 153564 h 604"/>
              <a:gd name="T54" fmla="*/ 212024 w 634"/>
              <a:gd name="T55" fmla="*/ 158599 h 604"/>
              <a:gd name="T56" fmla="*/ 111421 w 634"/>
              <a:gd name="T57" fmla="*/ 201036 h 604"/>
              <a:gd name="T58" fmla="*/ 5048 w 634"/>
              <a:gd name="T59" fmla="*/ 121557 h 604"/>
              <a:gd name="T60" fmla="*/ 5048 w 634"/>
              <a:gd name="T61" fmla="*/ 121557 h 604"/>
              <a:gd name="T62" fmla="*/ 100603 w 634"/>
              <a:gd name="T63" fmla="*/ 169388 h 604"/>
              <a:gd name="T64" fmla="*/ 121878 w 634"/>
              <a:gd name="T65" fmla="*/ 169388 h 604"/>
              <a:gd name="T66" fmla="*/ 217433 w 634"/>
              <a:gd name="T67" fmla="*/ 121557 h 604"/>
              <a:gd name="T68" fmla="*/ 228250 w 634"/>
              <a:gd name="T69" fmla="*/ 105733 h 604"/>
              <a:gd name="T70" fmla="*/ 212024 w 634"/>
              <a:gd name="T71" fmla="*/ 111127 h 604"/>
              <a:gd name="T72" fmla="*/ 111421 w 634"/>
              <a:gd name="T73" fmla="*/ 158599 h 604"/>
              <a:gd name="T74" fmla="*/ 15866 w 634"/>
              <a:gd name="T75" fmla="*/ 111127 h 604"/>
              <a:gd name="T76" fmla="*/ 0 w 634"/>
              <a:gd name="T77" fmla="*/ 105733 h 604"/>
              <a:gd name="T78" fmla="*/ 5048 w 634"/>
              <a:gd name="T79" fmla="*/ 121557 h 60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634" h="604">
                <a:moveTo>
                  <a:pt x="309" y="44"/>
                </a:moveTo>
                <a:lnTo>
                  <a:pt x="309" y="44"/>
                </a:lnTo>
                <a:close/>
                <a:moveTo>
                  <a:pt x="14" y="220"/>
                </a:moveTo>
                <a:lnTo>
                  <a:pt x="14" y="220"/>
                </a:lnTo>
                <a:cubicBezTo>
                  <a:pt x="279" y="338"/>
                  <a:pt x="279" y="338"/>
                  <a:pt x="279" y="338"/>
                </a:cubicBezTo>
                <a:cubicBezTo>
                  <a:pt x="309" y="353"/>
                  <a:pt x="324" y="353"/>
                  <a:pt x="338" y="338"/>
                </a:cubicBezTo>
                <a:cubicBezTo>
                  <a:pt x="603" y="220"/>
                  <a:pt x="603" y="220"/>
                  <a:pt x="603" y="220"/>
                </a:cubicBezTo>
                <a:cubicBezTo>
                  <a:pt x="633" y="206"/>
                  <a:pt x="633" y="176"/>
                  <a:pt x="603" y="161"/>
                </a:cubicBezTo>
                <a:cubicBezTo>
                  <a:pt x="338" y="14"/>
                  <a:pt x="338" y="14"/>
                  <a:pt x="338" y="14"/>
                </a:cubicBezTo>
                <a:cubicBezTo>
                  <a:pt x="324" y="0"/>
                  <a:pt x="309" y="14"/>
                  <a:pt x="279" y="14"/>
                </a:cubicBezTo>
                <a:cubicBezTo>
                  <a:pt x="14" y="161"/>
                  <a:pt x="14" y="161"/>
                  <a:pt x="14" y="161"/>
                </a:cubicBezTo>
                <a:cubicBezTo>
                  <a:pt x="0" y="176"/>
                  <a:pt x="0" y="206"/>
                  <a:pt x="14" y="220"/>
                </a:cubicBezTo>
                <a:close/>
                <a:moveTo>
                  <a:pt x="309" y="44"/>
                </a:moveTo>
                <a:lnTo>
                  <a:pt x="309" y="44"/>
                </a:lnTo>
                <a:cubicBezTo>
                  <a:pt x="588" y="191"/>
                  <a:pt x="588" y="191"/>
                  <a:pt x="588" y="191"/>
                </a:cubicBezTo>
                <a:cubicBezTo>
                  <a:pt x="309" y="309"/>
                  <a:pt x="309" y="309"/>
                  <a:pt x="309" y="309"/>
                </a:cubicBezTo>
                <a:cubicBezTo>
                  <a:pt x="44" y="191"/>
                  <a:pt x="44" y="191"/>
                  <a:pt x="44" y="191"/>
                </a:cubicBezTo>
                <a:lnTo>
                  <a:pt x="309" y="44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44" y="441"/>
                  <a:pt x="44" y="441"/>
                  <a:pt x="44" y="441"/>
                </a:cubicBezTo>
                <a:cubicBezTo>
                  <a:pt x="44" y="441"/>
                  <a:pt x="14" y="427"/>
                  <a:pt x="0" y="427"/>
                </a:cubicBezTo>
                <a:cubicBezTo>
                  <a:pt x="0" y="441"/>
                  <a:pt x="0" y="456"/>
                  <a:pt x="14" y="471"/>
                </a:cubicBezTo>
                <a:cubicBezTo>
                  <a:pt x="279" y="589"/>
                  <a:pt x="279" y="589"/>
                  <a:pt x="279" y="589"/>
                </a:cubicBezTo>
                <a:cubicBezTo>
                  <a:pt x="309" y="603"/>
                  <a:pt x="324" y="603"/>
                  <a:pt x="338" y="589"/>
                </a:cubicBezTo>
                <a:cubicBezTo>
                  <a:pt x="603" y="471"/>
                  <a:pt x="603" y="471"/>
                  <a:pt x="603" y="471"/>
                </a:cubicBezTo>
                <a:cubicBezTo>
                  <a:pt x="618" y="471"/>
                  <a:pt x="633" y="441"/>
                  <a:pt x="633" y="427"/>
                </a:cubicBezTo>
                <a:cubicBezTo>
                  <a:pt x="618" y="427"/>
                  <a:pt x="588" y="441"/>
                  <a:pt x="588" y="441"/>
                </a:cubicBezTo>
                <a:lnTo>
                  <a:pt x="309" y="559"/>
                </a:lnTo>
                <a:close/>
                <a:moveTo>
                  <a:pt x="14" y="338"/>
                </a:moveTo>
                <a:lnTo>
                  <a:pt x="14" y="338"/>
                </a:lnTo>
                <a:cubicBezTo>
                  <a:pt x="279" y="471"/>
                  <a:pt x="279" y="471"/>
                  <a:pt x="279" y="471"/>
                </a:cubicBezTo>
                <a:cubicBezTo>
                  <a:pt x="309" y="471"/>
                  <a:pt x="324" y="471"/>
                  <a:pt x="338" y="471"/>
                </a:cubicBezTo>
                <a:cubicBezTo>
                  <a:pt x="603" y="338"/>
                  <a:pt x="603" y="338"/>
                  <a:pt x="603" y="338"/>
                </a:cubicBezTo>
                <a:cubicBezTo>
                  <a:pt x="618" y="338"/>
                  <a:pt x="633" y="309"/>
                  <a:pt x="633" y="294"/>
                </a:cubicBezTo>
                <a:cubicBezTo>
                  <a:pt x="618" y="309"/>
                  <a:pt x="588" y="309"/>
                  <a:pt x="588" y="309"/>
                </a:cubicBezTo>
                <a:cubicBezTo>
                  <a:pt x="309" y="441"/>
                  <a:pt x="309" y="441"/>
                  <a:pt x="309" y="441"/>
                </a:cubicBezTo>
                <a:cubicBezTo>
                  <a:pt x="44" y="309"/>
                  <a:pt x="44" y="309"/>
                  <a:pt x="44" y="309"/>
                </a:cubicBezTo>
                <a:cubicBezTo>
                  <a:pt x="44" y="309"/>
                  <a:pt x="14" y="309"/>
                  <a:pt x="0" y="294"/>
                </a:cubicBezTo>
                <a:cubicBezTo>
                  <a:pt x="0" y="309"/>
                  <a:pt x="0" y="338"/>
                  <a:pt x="14" y="33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42" name="Freeform 201"/>
          <p:cNvSpPr>
            <a:spLocks noChangeArrowheads="1"/>
          </p:cNvSpPr>
          <p:nvPr/>
        </p:nvSpPr>
        <p:spPr bwMode="auto">
          <a:xfrm>
            <a:off x="3134026" y="3003460"/>
            <a:ext cx="398614" cy="354324"/>
          </a:xfrm>
          <a:custGeom>
            <a:avLst/>
            <a:gdLst>
              <a:gd name="T0" fmla="*/ 195075 w 619"/>
              <a:gd name="T1" fmla="*/ 106238 h 546"/>
              <a:gd name="T2" fmla="*/ 195075 w 619"/>
              <a:gd name="T3" fmla="*/ 106238 h 546"/>
              <a:gd name="T4" fmla="*/ 179297 w 619"/>
              <a:gd name="T5" fmla="*/ 106238 h 546"/>
              <a:gd name="T6" fmla="*/ 179297 w 619"/>
              <a:gd name="T7" fmla="*/ 26379 h 546"/>
              <a:gd name="T8" fmla="*/ 153120 w 619"/>
              <a:gd name="T9" fmla="*/ 0 h 546"/>
              <a:gd name="T10" fmla="*/ 68492 w 619"/>
              <a:gd name="T11" fmla="*/ 0 h 546"/>
              <a:gd name="T12" fmla="*/ 42314 w 619"/>
              <a:gd name="T13" fmla="*/ 26379 h 546"/>
              <a:gd name="T14" fmla="*/ 42314 w 619"/>
              <a:gd name="T15" fmla="*/ 106238 h 546"/>
              <a:gd name="T16" fmla="*/ 26177 w 619"/>
              <a:gd name="T17" fmla="*/ 106238 h 546"/>
              <a:gd name="T18" fmla="*/ 0 w 619"/>
              <a:gd name="T19" fmla="*/ 132979 h 546"/>
              <a:gd name="T20" fmla="*/ 0 w 619"/>
              <a:gd name="T21" fmla="*/ 148878 h 546"/>
              <a:gd name="T22" fmla="*/ 26177 w 619"/>
              <a:gd name="T23" fmla="*/ 175619 h 546"/>
              <a:gd name="T24" fmla="*/ 42314 w 619"/>
              <a:gd name="T25" fmla="*/ 175619 h 546"/>
              <a:gd name="T26" fmla="*/ 68492 w 619"/>
              <a:gd name="T27" fmla="*/ 196939 h 546"/>
              <a:gd name="T28" fmla="*/ 153120 w 619"/>
              <a:gd name="T29" fmla="*/ 196939 h 546"/>
              <a:gd name="T30" fmla="*/ 179297 w 619"/>
              <a:gd name="T31" fmla="*/ 175619 h 546"/>
              <a:gd name="T32" fmla="*/ 195075 w 619"/>
              <a:gd name="T33" fmla="*/ 175619 h 546"/>
              <a:gd name="T34" fmla="*/ 221611 w 619"/>
              <a:gd name="T35" fmla="*/ 148878 h 546"/>
              <a:gd name="T36" fmla="*/ 221611 w 619"/>
              <a:gd name="T37" fmla="*/ 132979 h 546"/>
              <a:gd name="T38" fmla="*/ 195075 w 619"/>
              <a:gd name="T39" fmla="*/ 106238 h 546"/>
              <a:gd name="T40" fmla="*/ 52713 w 619"/>
              <a:gd name="T41" fmla="*/ 26379 h 546"/>
              <a:gd name="T42" fmla="*/ 52713 w 619"/>
              <a:gd name="T43" fmla="*/ 26379 h 546"/>
              <a:gd name="T44" fmla="*/ 68492 w 619"/>
              <a:gd name="T45" fmla="*/ 15900 h 546"/>
              <a:gd name="T46" fmla="*/ 153120 w 619"/>
              <a:gd name="T47" fmla="*/ 15900 h 546"/>
              <a:gd name="T48" fmla="*/ 168898 w 619"/>
              <a:gd name="T49" fmla="*/ 26379 h 546"/>
              <a:gd name="T50" fmla="*/ 168898 w 619"/>
              <a:gd name="T51" fmla="*/ 106238 h 546"/>
              <a:gd name="T52" fmla="*/ 52713 w 619"/>
              <a:gd name="T53" fmla="*/ 106238 h 546"/>
              <a:gd name="T54" fmla="*/ 52713 w 619"/>
              <a:gd name="T55" fmla="*/ 26379 h 546"/>
              <a:gd name="T56" fmla="*/ 153120 w 619"/>
              <a:gd name="T57" fmla="*/ 186098 h 546"/>
              <a:gd name="T58" fmla="*/ 153120 w 619"/>
              <a:gd name="T59" fmla="*/ 186098 h 546"/>
              <a:gd name="T60" fmla="*/ 68492 w 619"/>
              <a:gd name="T61" fmla="*/ 186098 h 546"/>
              <a:gd name="T62" fmla="*/ 52713 w 619"/>
              <a:gd name="T63" fmla="*/ 170198 h 546"/>
              <a:gd name="T64" fmla="*/ 68492 w 619"/>
              <a:gd name="T65" fmla="*/ 154299 h 546"/>
              <a:gd name="T66" fmla="*/ 153120 w 619"/>
              <a:gd name="T67" fmla="*/ 154299 h 546"/>
              <a:gd name="T68" fmla="*/ 168898 w 619"/>
              <a:gd name="T69" fmla="*/ 170198 h 546"/>
              <a:gd name="T70" fmla="*/ 153120 w 619"/>
              <a:gd name="T71" fmla="*/ 186098 h 546"/>
              <a:gd name="T72" fmla="*/ 211212 w 619"/>
              <a:gd name="T73" fmla="*/ 148878 h 546"/>
              <a:gd name="T74" fmla="*/ 211212 w 619"/>
              <a:gd name="T75" fmla="*/ 148878 h 546"/>
              <a:gd name="T76" fmla="*/ 195075 w 619"/>
              <a:gd name="T77" fmla="*/ 164778 h 546"/>
              <a:gd name="T78" fmla="*/ 179297 w 619"/>
              <a:gd name="T79" fmla="*/ 164778 h 546"/>
              <a:gd name="T80" fmla="*/ 153120 w 619"/>
              <a:gd name="T81" fmla="*/ 143819 h 546"/>
              <a:gd name="T82" fmla="*/ 68492 w 619"/>
              <a:gd name="T83" fmla="*/ 143819 h 546"/>
              <a:gd name="T84" fmla="*/ 42314 w 619"/>
              <a:gd name="T85" fmla="*/ 164778 h 546"/>
              <a:gd name="T86" fmla="*/ 26177 w 619"/>
              <a:gd name="T87" fmla="*/ 164778 h 546"/>
              <a:gd name="T88" fmla="*/ 10399 w 619"/>
              <a:gd name="T89" fmla="*/ 148878 h 546"/>
              <a:gd name="T90" fmla="*/ 10399 w 619"/>
              <a:gd name="T91" fmla="*/ 132979 h 546"/>
              <a:gd name="T92" fmla="*/ 26177 w 619"/>
              <a:gd name="T93" fmla="*/ 122499 h 546"/>
              <a:gd name="T94" fmla="*/ 195075 w 619"/>
              <a:gd name="T95" fmla="*/ 122499 h 546"/>
              <a:gd name="T96" fmla="*/ 211212 w 619"/>
              <a:gd name="T97" fmla="*/ 132979 h 546"/>
              <a:gd name="T98" fmla="*/ 211212 w 619"/>
              <a:gd name="T99" fmla="*/ 148878 h 54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619" h="546">
                <a:moveTo>
                  <a:pt x="544" y="294"/>
                </a:moveTo>
                <a:lnTo>
                  <a:pt x="544" y="294"/>
                </a:lnTo>
                <a:cubicBezTo>
                  <a:pt x="500" y="294"/>
                  <a:pt x="500" y="294"/>
                  <a:pt x="500" y="294"/>
                </a:cubicBezTo>
                <a:cubicBezTo>
                  <a:pt x="500" y="73"/>
                  <a:pt x="500" y="73"/>
                  <a:pt x="500" y="73"/>
                </a:cubicBezTo>
                <a:cubicBezTo>
                  <a:pt x="500" y="30"/>
                  <a:pt x="471" y="0"/>
                  <a:pt x="427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147" y="0"/>
                  <a:pt x="118" y="30"/>
                  <a:pt x="118" y="73"/>
                </a:cubicBezTo>
                <a:cubicBezTo>
                  <a:pt x="118" y="73"/>
                  <a:pt x="118" y="280"/>
                  <a:pt x="118" y="294"/>
                </a:cubicBezTo>
                <a:cubicBezTo>
                  <a:pt x="73" y="294"/>
                  <a:pt x="73" y="294"/>
                  <a:pt x="73" y="294"/>
                </a:cubicBezTo>
                <a:cubicBezTo>
                  <a:pt x="29" y="294"/>
                  <a:pt x="0" y="324"/>
                  <a:pt x="0" y="368"/>
                </a:cubicBezTo>
                <a:cubicBezTo>
                  <a:pt x="0" y="412"/>
                  <a:pt x="0" y="412"/>
                  <a:pt x="0" y="412"/>
                </a:cubicBezTo>
                <a:cubicBezTo>
                  <a:pt x="0" y="456"/>
                  <a:pt x="29" y="486"/>
                  <a:pt x="73" y="486"/>
                </a:cubicBezTo>
                <a:cubicBezTo>
                  <a:pt x="118" y="486"/>
                  <a:pt x="118" y="486"/>
                  <a:pt x="118" y="486"/>
                </a:cubicBezTo>
                <a:cubicBezTo>
                  <a:pt x="118" y="530"/>
                  <a:pt x="162" y="545"/>
                  <a:pt x="191" y="545"/>
                </a:cubicBezTo>
                <a:cubicBezTo>
                  <a:pt x="427" y="545"/>
                  <a:pt x="427" y="545"/>
                  <a:pt x="427" y="545"/>
                </a:cubicBezTo>
                <a:cubicBezTo>
                  <a:pt x="456" y="545"/>
                  <a:pt x="500" y="530"/>
                  <a:pt x="500" y="486"/>
                </a:cubicBezTo>
                <a:cubicBezTo>
                  <a:pt x="544" y="486"/>
                  <a:pt x="544" y="486"/>
                  <a:pt x="544" y="486"/>
                </a:cubicBezTo>
                <a:cubicBezTo>
                  <a:pt x="589" y="486"/>
                  <a:pt x="618" y="456"/>
                  <a:pt x="618" y="412"/>
                </a:cubicBezTo>
                <a:cubicBezTo>
                  <a:pt x="618" y="368"/>
                  <a:pt x="618" y="368"/>
                  <a:pt x="618" y="368"/>
                </a:cubicBezTo>
                <a:cubicBezTo>
                  <a:pt x="618" y="324"/>
                  <a:pt x="589" y="294"/>
                  <a:pt x="544" y="294"/>
                </a:cubicBezTo>
                <a:close/>
                <a:moveTo>
                  <a:pt x="147" y="73"/>
                </a:moveTo>
                <a:lnTo>
                  <a:pt x="147" y="73"/>
                </a:lnTo>
                <a:cubicBezTo>
                  <a:pt x="147" y="59"/>
                  <a:pt x="177" y="44"/>
                  <a:pt x="191" y="44"/>
                </a:cubicBezTo>
                <a:cubicBezTo>
                  <a:pt x="427" y="44"/>
                  <a:pt x="427" y="44"/>
                  <a:pt x="427" y="44"/>
                </a:cubicBezTo>
                <a:cubicBezTo>
                  <a:pt x="441" y="44"/>
                  <a:pt x="471" y="59"/>
                  <a:pt x="471" y="73"/>
                </a:cubicBezTo>
                <a:cubicBezTo>
                  <a:pt x="471" y="294"/>
                  <a:pt x="471" y="294"/>
                  <a:pt x="471" y="294"/>
                </a:cubicBezTo>
                <a:cubicBezTo>
                  <a:pt x="147" y="294"/>
                  <a:pt x="147" y="294"/>
                  <a:pt x="147" y="294"/>
                </a:cubicBezTo>
                <a:lnTo>
                  <a:pt x="147" y="73"/>
                </a:lnTo>
                <a:close/>
                <a:moveTo>
                  <a:pt x="427" y="515"/>
                </a:moveTo>
                <a:lnTo>
                  <a:pt x="427" y="515"/>
                </a:lnTo>
                <a:cubicBezTo>
                  <a:pt x="191" y="515"/>
                  <a:pt x="191" y="515"/>
                  <a:pt x="191" y="515"/>
                </a:cubicBezTo>
                <a:cubicBezTo>
                  <a:pt x="177" y="515"/>
                  <a:pt x="147" y="486"/>
                  <a:pt x="147" y="471"/>
                </a:cubicBezTo>
                <a:cubicBezTo>
                  <a:pt x="147" y="456"/>
                  <a:pt x="177" y="427"/>
                  <a:pt x="191" y="427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41" y="427"/>
                  <a:pt x="471" y="456"/>
                  <a:pt x="471" y="471"/>
                </a:cubicBezTo>
                <a:cubicBezTo>
                  <a:pt x="471" y="486"/>
                  <a:pt x="441" y="515"/>
                  <a:pt x="427" y="515"/>
                </a:cubicBezTo>
                <a:close/>
                <a:moveTo>
                  <a:pt x="589" y="412"/>
                </a:moveTo>
                <a:lnTo>
                  <a:pt x="589" y="412"/>
                </a:lnTo>
                <a:cubicBezTo>
                  <a:pt x="589" y="427"/>
                  <a:pt x="559" y="456"/>
                  <a:pt x="544" y="456"/>
                </a:cubicBezTo>
                <a:cubicBezTo>
                  <a:pt x="500" y="456"/>
                  <a:pt x="500" y="456"/>
                  <a:pt x="500" y="456"/>
                </a:cubicBezTo>
                <a:cubicBezTo>
                  <a:pt x="500" y="412"/>
                  <a:pt x="456" y="398"/>
                  <a:pt x="427" y="398"/>
                </a:cubicBezTo>
                <a:cubicBezTo>
                  <a:pt x="191" y="398"/>
                  <a:pt x="191" y="398"/>
                  <a:pt x="191" y="398"/>
                </a:cubicBezTo>
                <a:cubicBezTo>
                  <a:pt x="162" y="398"/>
                  <a:pt x="118" y="412"/>
                  <a:pt x="118" y="456"/>
                </a:cubicBezTo>
                <a:cubicBezTo>
                  <a:pt x="73" y="456"/>
                  <a:pt x="73" y="456"/>
                  <a:pt x="73" y="456"/>
                </a:cubicBezTo>
                <a:cubicBezTo>
                  <a:pt x="59" y="456"/>
                  <a:pt x="29" y="427"/>
                  <a:pt x="29" y="412"/>
                </a:cubicBezTo>
                <a:cubicBezTo>
                  <a:pt x="29" y="368"/>
                  <a:pt x="29" y="368"/>
                  <a:pt x="29" y="368"/>
                </a:cubicBezTo>
                <a:cubicBezTo>
                  <a:pt x="29" y="353"/>
                  <a:pt x="59" y="339"/>
                  <a:pt x="73" y="339"/>
                </a:cubicBezTo>
                <a:cubicBezTo>
                  <a:pt x="544" y="339"/>
                  <a:pt x="544" y="339"/>
                  <a:pt x="544" y="339"/>
                </a:cubicBezTo>
                <a:cubicBezTo>
                  <a:pt x="559" y="339"/>
                  <a:pt x="589" y="353"/>
                  <a:pt x="589" y="368"/>
                </a:cubicBezTo>
                <a:lnTo>
                  <a:pt x="589" y="412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43" name="Freeform 202"/>
          <p:cNvSpPr>
            <a:spLocks noChangeArrowheads="1"/>
          </p:cNvSpPr>
          <p:nvPr/>
        </p:nvSpPr>
        <p:spPr bwMode="auto">
          <a:xfrm>
            <a:off x="9084277" y="2316956"/>
            <a:ext cx="381580" cy="410539"/>
          </a:xfrm>
          <a:custGeom>
            <a:avLst/>
            <a:gdLst>
              <a:gd name="T0" fmla="*/ 164505 w 589"/>
              <a:gd name="T1" fmla="*/ 127282 h 634"/>
              <a:gd name="T2" fmla="*/ 164505 w 589"/>
              <a:gd name="T3" fmla="*/ 85095 h 634"/>
              <a:gd name="T4" fmla="*/ 164505 w 589"/>
              <a:gd name="T5" fmla="*/ 127282 h 634"/>
              <a:gd name="T6" fmla="*/ 153682 w 589"/>
              <a:gd name="T7" fmla="*/ 100960 h 634"/>
              <a:gd name="T8" fmla="*/ 169916 w 589"/>
              <a:gd name="T9" fmla="*/ 111416 h 634"/>
              <a:gd name="T10" fmla="*/ 153682 w 589"/>
              <a:gd name="T11" fmla="*/ 100960 h 634"/>
              <a:gd name="T12" fmla="*/ 164505 w 589"/>
              <a:gd name="T13" fmla="*/ 185694 h 634"/>
              <a:gd name="T14" fmla="*/ 164505 w 589"/>
              <a:gd name="T15" fmla="*/ 143507 h 634"/>
              <a:gd name="T16" fmla="*/ 164505 w 589"/>
              <a:gd name="T17" fmla="*/ 185694 h 634"/>
              <a:gd name="T18" fmla="*/ 153682 w 589"/>
              <a:gd name="T19" fmla="*/ 153964 h 634"/>
              <a:gd name="T20" fmla="*/ 169916 w 589"/>
              <a:gd name="T21" fmla="*/ 169829 h 634"/>
              <a:gd name="T22" fmla="*/ 153682 w 589"/>
              <a:gd name="T23" fmla="*/ 153964 h 634"/>
              <a:gd name="T24" fmla="*/ 106062 w 589"/>
              <a:gd name="T25" fmla="*/ 185694 h 634"/>
              <a:gd name="T26" fmla="*/ 106062 w 589"/>
              <a:gd name="T27" fmla="*/ 143507 h 634"/>
              <a:gd name="T28" fmla="*/ 106062 w 589"/>
              <a:gd name="T29" fmla="*/ 185694 h 634"/>
              <a:gd name="T30" fmla="*/ 100651 w 589"/>
              <a:gd name="T31" fmla="*/ 153964 h 634"/>
              <a:gd name="T32" fmla="*/ 111473 w 589"/>
              <a:gd name="T33" fmla="*/ 169829 h 634"/>
              <a:gd name="T34" fmla="*/ 100651 w 589"/>
              <a:gd name="T35" fmla="*/ 153964 h 634"/>
              <a:gd name="T36" fmla="*/ 185789 w 589"/>
              <a:gd name="T37" fmla="*/ 0 h 634"/>
              <a:gd name="T38" fmla="*/ 0 w 589"/>
              <a:gd name="T39" fmla="*/ 26322 h 634"/>
              <a:gd name="T40" fmla="*/ 26335 w 589"/>
              <a:gd name="T41" fmla="*/ 228241 h 634"/>
              <a:gd name="T42" fmla="*/ 212124 w 589"/>
              <a:gd name="T43" fmla="*/ 196511 h 634"/>
              <a:gd name="T44" fmla="*/ 185789 w 589"/>
              <a:gd name="T45" fmla="*/ 0 h 634"/>
              <a:gd name="T46" fmla="*/ 196251 w 589"/>
              <a:gd name="T47" fmla="*/ 196511 h 634"/>
              <a:gd name="T48" fmla="*/ 26335 w 589"/>
              <a:gd name="T49" fmla="*/ 212376 h 634"/>
              <a:gd name="T50" fmla="*/ 15873 w 589"/>
              <a:gd name="T51" fmla="*/ 58412 h 634"/>
              <a:gd name="T52" fmla="*/ 196251 w 589"/>
              <a:gd name="T53" fmla="*/ 196511 h 634"/>
              <a:gd name="T54" fmla="*/ 196251 w 589"/>
              <a:gd name="T55" fmla="*/ 42547 h 634"/>
              <a:gd name="T56" fmla="*/ 15873 w 589"/>
              <a:gd name="T57" fmla="*/ 26322 h 634"/>
              <a:gd name="T58" fmla="*/ 185789 w 589"/>
              <a:gd name="T59" fmla="*/ 15865 h 634"/>
              <a:gd name="T60" fmla="*/ 196251 w 589"/>
              <a:gd name="T61" fmla="*/ 42547 h 634"/>
              <a:gd name="T62" fmla="*/ 106062 w 589"/>
              <a:gd name="T63" fmla="*/ 127282 h 634"/>
              <a:gd name="T64" fmla="*/ 106062 w 589"/>
              <a:gd name="T65" fmla="*/ 85095 h 634"/>
              <a:gd name="T66" fmla="*/ 106062 w 589"/>
              <a:gd name="T67" fmla="*/ 127282 h 634"/>
              <a:gd name="T68" fmla="*/ 100651 w 589"/>
              <a:gd name="T69" fmla="*/ 100960 h 634"/>
              <a:gd name="T70" fmla="*/ 111473 w 589"/>
              <a:gd name="T71" fmla="*/ 111416 h 634"/>
              <a:gd name="T72" fmla="*/ 100651 w 589"/>
              <a:gd name="T73" fmla="*/ 100960 h 634"/>
              <a:gd name="T74" fmla="*/ 47620 w 589"/>
              <a:gd name="T75" fmla="*/ 185694 h 634"/>
              <a:gd name="T76" fmla="*/ 47620 w 589"/>
              <a:gd name="T77" fmla="*/ 143507 h 634"/>
              <a:gd name="T78" fmla="*/ 47620 w 589"/>
              <a:gd name="T79" fmla="*/ 185694 h 634"/>
              <a:gd name="T80" fmla="*/ 42208 w 589"/>
              <a:gd name="T81" fmla="*/ 153964 h 634"/>
              <a:gd name="T82" fmla="*/ 58442 w 589"/>
              <a:gd name="T83" fmla="*/ 169829 h 634"/>
              <a:gd name="T84" fmla="*/ 42208 w 589"/>
              <a:gd name="T85" fmla="*/ 153964 h 634"/>
              <a:gd name="T86" fmla="*/ 47620 w 589"/>
              <a:gd name="T87" fmla="*/ 127282 h 634"/>
              <a:gd name="T88" fmla="*/ 47620 w 589"/>
              <a:gd name="T89" fmla="*/ 85095 h 634"/>
              <a:gd name="T90" fmla="*/ 47620 w 589"/>
              <a:gd name="T91" fmla="*/ 127282 h 634"/>
              <a:gd name="T92" fmla="*/ 42208 w 589"/>
              <a:gd name="T93" fmla="*/ 100960 h 634"/>
              <a:gd name="T94" fmla="*/ 58442 w 589"/>
              <a:gd name="T95" fmla="*/ 111416 h 634"/>
              <a:gd name="T96" fmla="*/ 42208 w 589"/>
              <a:gd name="T97" fmla="*/ 100960 h 63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589" h="634">
                <a:moveTo>
                  <a:pt x="456" y="353"/>
                </a:moveTo>
                <a:lnTo>
                  <a:pt x="456" y="353"/>
                </a:lnTo>
                <a:cubicBezTo>
                  <a:pt x="485" y="353"/>
                  <a:pt x="515" y="324"/>
                  <a:pt x="515" y="294"/>
                </a:cubicBezTo>
                <a:cubicBezTo>
                  <a:pt x="515" y="265"/>
                  <a:pt x="485" y="236"/>
                  <a:pt x="456" y="236"/>
                </a:cubicBezTo>
                <a:cubicBezTo>
                  <a:pt x="412" y="236"/>
                  <a:pt x="397" y="265"/>
                  <a:pt x="397" y="294"/>
                </a:cubicBezTo>
                <a:cubicBezTo>
                  <a:pt x="397" y="324"/>
                  <a:pt x="412" y="353"/>
                  <a:pt x="456" y="353"/>
                </a:cubicBezTo>
                <a:close/>
                <a:moveTo>
                  <a:pt x="426" y="280"/>
                </a:moveTo>
                <a:lnTo>
                  <a:pt x="426" y="280"/>
                </a:lnTo>
                <a:cubicBezTo>
                  <a:pt x="471" y="280"/>
                  <a:pt x="471" y="280"/>
                  <a:pt x="471" y="280"/>
                </a:cubicBezTo>
                <a:cubicBezTo>
                  <a:pt x="471" y="309"/>
                  <a:pt x="471" y="309"/>
                  <a:pt x="471" y="309"/>
                </a:cubicBezTo>
                <a:cubicBezTo>
                  <a:pt x="426" y="309"/>
                  <a:pt x="426" y="309"/>
                  <a:pt x="426" y="309"/>
                </a:cubicBezTo>
                <a:lnTo>
                  <a:pt x="426" y="280"/>
                </a:lnTo>
                <a:close/>
                <a:moveTo>
                  <a:pt x="456" y="515"/>
                </a:moveTo>
                <a:lnTo>
                  <a:pt x="456" y="515"/>
                </a:lnTo>
                <a:cubicBezTo>
                  <a:pt x="485" y="515"/>
                  <a:pt x="515" y="486"/>
                  <a:pt x="515" y="456"/>
                </a:cubicBezTo>
                <a:cubicBezTo>
                  <a:pt x="515" y="412"/>
                  <a:pt x="485" y="398"/>
                  <a:pt x="456" y="398"/>
                </a:cubicBezTo>
                <a:cubicBezTo>
                  <a:pt x="412" y="398"/>
                  <a:pt x="397" y="412"/>
                  <a:pt x="397" y="456"/>
                </a:cubicBezTo>
                <a:cubicBezTo>
                  <a:pt x="397" y="486"/>
                  <a:pt x="412" y="515"/>
                  <a:pt x="456" y="515"/>
                </a:cubicBezTo>
                <a:close/>
                <a:moveTo>
                  <a:pt x="426" y="427"/>
                </a:moveTo>
                <a:lnTo>
                  <a:pt x="426" y="427"/>
                </a:lnTo>
                <a:cubicBezTo>
                  <a:pt x="471" y="427"/>
                  <a:pt x="471" y="427"/>
                  <a:pt x="471" y="427"/>
                </a:cubicBezTo>
                <a:cubicBezTo>
                  <a:pt x="471" y="471"/>
                  <a:pt x="471" y="471"/>
                  <a:pt x="471" y="471"/>
                </a:cubicBezTo>
                <a:cubicBezTo>
                  <a:pt x="426" y="471"/>
                  <a:pt x="426" y="471"/>
                  <a:pt x="426" y="471"/>
                </a:cubicBezTo>
                <a:lnTo>
                  <a:pt x="426" y="427"/>
                </a:lnTo>
                <a:close/>
                <a:moveTo>
                  <a:pt x="294" y="515"/>
                </a:moveTo>
                <a:lnTo>
                  <a:pt x="294" y="515"/>
                </a:lnTo>
                <a:cubicBezTo>
                  <a:pt x="324" y="515"/>
                  <a:pt x="353" y="486"/>
                  <a:pt x="353" y="456"/>
                </a:cubicBezTo>
                <a:cubicBezTo>
                  <a:pt x="353" y="412"/>
                  <a:pt x="324" y="398"/>
                  <a:pt x="294" y="398"/>
                </a:cubicBezTo>
                <a:cubicBezTo>
                  <a:pt x="265" y="398"/>
                  <a:pt x="235" y="412"/>
                  <a:pt x="235" y="456"/>
                </a:cubicBezTo>
                <a:cubicBezTo>
                  <a:pt x="235" y="486"/>
                  <a:pt x="265" y="515"/>
                  <a:pt x="294" y="515"/>
                </a:cubicBezTo>
                <a:close/>
                <a:moveTo>
                  <a:pt x="279" y="427"/>
                </a:moveTo>
                <a:lnTo>
                  <a:pt x="279" y="427"/>
                </a:lnTo>
                <a:cubicBezTo>
                  <a:pt x="309" y="427"/>
                  <a:pt x="309" y="427"/>
                  <a:pt x="309" y="427"/>
                </a:cubicBezTo>
                <a:cubicBezTo>
                  <a:pt x="309" y="471"/>
                  <a:pt x="309" y="471"/>
                  <a:pt x="309" y="471"/>
                </a:cubicBezTo>
                <a:cubicBezTo>
                  <a:pt x="279" y="471"/>
                  <a:pt x="279" y="471"/>
                  <a:pt x="279" y="471"/>
                </a:cubicBezTo>
                <a:lnTo>
                  <a:pt x="279" y="427"/>
                </a:lnTo>
                <a:close/>
                <a:moveTo>
                  <a:pt x="515" y="0"/>
                </a:moveTo>
                <a:lnTo>
                  <a:pt x="51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30"/>
                  <a:pt x="0" y="73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33"/>
                  <a:pt x="73" y="633"/>
                </a:cubicBezTo>
                <a:cubicBezTo>
                  <a:pt x="515" y="633"/>
                  <a:pt x="515" y="633"/>
                  <a:pt x="515" y="633"/>
                </a:cubicBezTo>
                <a:cubicBezTo>
                  <a:pt x="559" y="633"/>
                  <a:pt x="588" y="589"/>
                  <a:pt x="588" y="545"/>
                </a:cubicBezTo>
                <a:cubicBezTo>
                  <a:pt x="588" y="73"/>
                  <a:pt x="588" y="73"/>
                  <a:pt x="588" y="73"/>
                </a:cubicBezTo>
                <a:cubicBezTo>
                  <a:pt x="588" y="30"/>
                  <a:pt x="559" y="0"/>
                  <a:pt x="515" y="0"/>
                </a:cubicBezTo>
                <a:close/>
                <a:moveTo>
                  <a:pt x="544" y="545"/>
                </a:moveTo>
                <a:lnTo>
                  <a:pt x="544" y="545"/>
                </a:lnTo>
                <a:cubicBezTo>
                  <a:pt x="544" y="574"/>
                  <a:pt x="530" y="589"/>
                  <a:pt x="515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44" y="574"/>
                  <a:pt x="44" y="545"/>
                </a:cubicBezTo>
                <a:cubicBezTo>
                  <a:pt x="44" y="162"/>
                  <a:pt x="44" y="162"/>
                  <a:pt x="44" y="162"/>
                </a:cubicBezTo>
                <a:cubicBezTo>
                  <a:pt x="544" y="162"/>
                  <a:pt x="544" y="162"/>
                  <a:pt x="544" y="162"/>
                </a:cubicBezTo>
                <a:lnTo>
                  <a:pt x="544" y="545"/>
                </a:lnTo>
                <a:close/>
                <a:moveTo>
                  <a:pt x="544" y="118"/>
                </a:moveTo>
                <a:lnTo>
                  <a:pt x="544" y="118"/>
                </a:lnTo>
                <a:cubicBezTo>
                  <a:pt x="44" y="118"/>
                  <a:pt x="44" y="118"/>
                  <a:pt x="44" y="118"/>
                </a:cubicBezTo>
                <a:cubicBezTo>
                  <a:pt x="44" y="73"/>
                  <a:pt x="44" y="73"/>
                  <a:pt x="44" y="73"/>
                </a:cubicBezTo>
                <a:cubicBezTo>
                  <a:pt x="44" y="59"/>
                  <a:pt x="59" y="44"/>
                  <a:pt x="73" y="44"/>
                </a:cubicBezTo>
                <a:cubicBezTo>
                  <a:pt x="515" y="44"/>
                  <a:pt x="515" y="44"/>
                  <a:pt x="515" y="44"/>
                </a:cubicBezTo>
                <a:cubicBezTo>
                  <a:pt x="530" y="44"/>
                  <a:pt x="544" y="59"/>
                  <a:pt x="544" y="73"/>
                </a:cubicBezTo>
                <a:lnTo>
                  <a:pt x="544" y="118"/>
                </a:lnTo>
                <a:close/>
                <a:moveTo>
                  <a:pt x="294" y="353"/>
                </a:moveTo>
                <a:lnTo>
                  <a:pt x="294" y="353"/>
                </a:lnTo>
                <a:cubicBezTo>
                  <a:pt x="324" y="353"/>
                  <a:pt x="353" y="324"/>
                  <a:pt x="353" y="294"/>
                </a:cubicBezTo>
                <a:cubicBezTo>
                  <a:pt x="353" y="265"/>
                  <a:pt x="324" y="236"/>
                  <a:pt x="294" y="236"/>
                </a:cubicBezTo>
                <a:cubicBezTo>
                  <a:pt x="265" y="236"/>
                  <a:pt x="235" y="265"/>
                  <a:pt x="235" y="294"/>
                </a:cubicBezTo>
                <a:cubicBezTo>
                  <a:pt x="235" y="324"/>
                  <a:pt x="265" y="353"/>
                  <a:pt x="294" y="353"/>
                </a:cubicBezTo>
                <a:close/>
                <a:moveTo>
                  <a:pt x="279" y="280"/>
                </a:moveTo>
                <a:lnTo>
                  <a:pt x="279" y="280"/>
                </a:lnTo>
                <a:cubicBezTo>
                  <a:pt x="309" y="280"/>
                  <a:pt x="309" y="280"/>
                  <a:pt x="309" y="280"/>
                </a:cubicBezTo>
                <a:cubicBezTo>
                  <a:pt x="309" y="309"/>
                  <a:pt x="309" y="309"/>
                  <a:pt x="309" y="309"/>
                </a:cubicBezTo>
                <a:cubicBezTo>
                  <a:pt x="279" y="309"/>
                  <a:pt x="279" y="309"/>
                  <a:pt x="279" y="309"/>
                </a:cubicBezTo>
                <a:lnTo>
                  <a:pt x="279" y="280"/>
                </a:lnTo>
                <a:close/>
                <a:moveTo>
                  <a:pt x="132" y="515"/>
                </a:moveTo>
                <a:lnTo>
                  <a:pt x="132" y="515"/>
                </a:lnTo>
                <a:cubicBezTo>
                  <a:pt x="176" y="515"/>
                  <a:pt x="191" y="486"/>
                  <a:pt x="191" y="456"/>
                </a:cubicBezTo>
                <a:cubicBezTo>
                  <a:pt x="191" y="412"/>
                  <a:pt x="176" y="398"/>
                  <a:pt x="132" y="398"/>
                </a:cubicBezTo>
                <a:cubicBezTo>
                  <a:pt x="103" y="398"/>
                  <a:pt x="73" y="412"/>
                  <a:pt x="73" y="456"/>
                </a:cubicBezTo>
                <a:cubicBezTo>
                  <a:pt x="73" y="486"/>
                  <a:pt x="103" y="515"/>
                  <a:pt x="132" y="515"/>
                </a:cubicBezTo>
                <a:close/>
                <a:moveTo>
                  <a:pt x="117" y="427"/>
                </a:moveTo>
                <a:lnTo>
                  <a:pt x="117" y="427"/>
                </a:lnTo>
                <a:cubicBezTo>
                  <a:pt x="162" y="427"/>
                  <a:pt x="162" y="427"/>
                  <a:pt x="162" y="427"/>
                </a:cubicBezTo>
                <a:cubicBezTo>
                  <a:pt x="162" y="471"/>
                  <a:pt x="162" y="471"/>
                  <a:pt x="162" y="471"/>
                </a:cubicBezTo>
                <a:cubicBezTo>
                  <a:pt x="117" y="471"/>
                  <a:pt x="117" y="471"/>
                  <a:pt x="117" y="471"/>
                </a:cubicBezTo>
                <a:lnTo>
                  <a:pt x="117" y="427"/>
                </a:lnTo>
                <a:close/>
                <a:moveTo>
                  <a:pt x="132" y="353"/>
                </a:moveTo>
                <a:lnTo>
                  <a:pt x="132" y="353"/>
                </a:lnTo>
                <a:cubicBezTo>
                  <a:pt x="176" y="353"/>
                  <a:pt x="191" y="324"/>
                  <a:pt x="191" y="294"/>
                </a:cubicBezTo>
                <a:cubicBezTo>
                  <a:pt x="191" y="265"/>
                  <a:pt x="176" y="236"/>
                  <a:pt x="132" y="236"/>
                </a:cubicBezTo>
                <a:cubicBezTo>
                  <a:pt x="103" y="236"/>
                  <a:pt x="73" y="265"/>
                  <a:pt x="73" y="294"/>
                </a:cubicBezTo>
                <a:cubicBezTo>
                  <a:pt x="73" y="324"/>
                  <a:pt x="103" y="353"/>
                  <a:pt x="132" y="353"/>
                </a:cubicBezTo>
                <a:close/>
                <a:moveTo>
                  <a:pt x="117" y="280"/>
                </a:moveTo>
                <a:lnTo>
                  <a:pt x="117" y="280"/>
                </a:lnTo>
                <a:cubicBezTo>
                  <a:pt x="162" y="280"/>
                  <a:pt x="162" y="280"/>
                  <a:pt x="162" y="280"/>
                </a:cubicBezTo>
                <a:cubicBezTo>
                  <a:pt x="162" y="309"/>
                  <a:pt x="162" y="309"/>
                  <a:pt x="162" y="309"/>
                </a:cubicBezTo>
                <a:cubicBezTo>
                  <a:pt x="117" y="309"/>
                  <a:pt x="117" y="309"/>
                  <a:pt x="117" y="309"/>
                </a:cubicBezTo>
                <a:lnTo>
                  <a:pt x="117" y="28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44" name="Freeform 203"/>
          <p:cNvSpPr>
            <a:spLocks noChangeArrowheads="1"/>
          </p:cNvSpPr>
          <p:nvPr/>
        </p:nvSpPr>
        <p:spPr bwMode="auto">
          <a:xfrm>
            <a:off x="8407997" y="2316956"/>
            <a:ext cx="410537" cy="410539"/>
          </a:xfrm>
          <a:custGeom>
            <a:avLst/>
            <a:gdLst>
              <a:gd name="T0" fmla="*/ 106372 w 634"/>
              <a:gd name="T1" fmla="*/ 0 h 634"/>
              <a:gd name="T2" fmla="*/ 106372 w 634"/>
              <a:gd name="T3" fmla="*/ 0 h 634"/>
              <a:gd name="T4" fmla="*/ 95915 w 634"/>
              <a:gd name="T5" fmla="*/ 0 h 634"/>
              <a:gd name="T6" fmla="*/ 95915 w 634"/>
              <a:gd name="T7" fmla="*/ 21274 h 634"/>
              <a:gd name="T8" fmla="*/ 0 w 634"/>
              <a:gd name="T9" fmla="*/ 122234 h 634"/>
              <a:gd name="T10" fmla="*/ 106372 w 634"/>
              <a:gd name="T11" fmla="*/ 228241 h 634"/>
              <a:gd name="T12" fmla="*/ 196518 w 634"/>
              <a:gd name="T13" fmla="*/ 164420 h 634"/>
              <a:gd name="T14" fmla="*/ 212384 w 634"/>
              <a:gd name="T15" fmla="*/ 169829 h 634"/>
              <a:gd name="T16" fmla="*/ 228249 w 634"/>
              <a:gd name="T17" fmla="*/ 116825 h 634"/>
              <a:gd name="T18" fmla="*/ 106372 w 634"/>
              <a:gd name="T19" fmla="*/ 0 h 634"/>
              <a:gd name="T20" fmla="*/ 106372 w 634"/>
              <a:gd name="T21" fmla="*/ 212376 h 634"/>
              <a:gd name="T22" fmla="*/ 106372 w 634"/>
              <a:gd name="T23" fmla="*/ 212376 h 634"/>
              <a:gd name="T24" fmla="*/ 16226 w 634"/>
              <a:gd name="T25" fmla="*/ 122234 h 634"/>
              <a:gd name="T26" fmla="*/ 95915 w 634"/>
              <a:gd name="T27" fmla="*/ 37139 h 634"/>
              <a:gd name="T28" fmla="*/ 95915 w 634"/>
              <a:gd name="T29" fmla="*/ 132690 h 634"/>
              <a:gd name="T30" fmla="*/ 186061 w 634"/>
              <a:gd name="T31" fmla="*/ 159372 h 634"/>
              <a:gd name="T32" fmla="*/ 106372 w 634"/>
              <a:gd name="T33" fmla="*/ 212376 h 634"/>
              <a:gd name="T34" fmla="*/ 201927 w 634"/>
              <a:gd name="T35" fmla="*/ 153964 h 634"/>
              <a:gd name="T36" fmla="*/ 201927 w 634"/>
              <a:gd name="T37" fmla="*/ 153964 h 634"/>
              <a:gd name="T38" fmla="*/ 106372 w 634"/>
              <a:gd name="T39" fmla="*/ 122234 h 634"/>
              <a:gd name="T40" fmla="*/ 106372 w 634"/>
              <a:gd name="T41" fmla="*/ 15865 h 634"/>
              <a:gd name="T42" fmla="*/ 212384 w 634"/>
              <a:gd name="T43" fmla="*/ 116825 h 634"/>
              <a:gd name="T44" fmla="*/ 201927 w 634"/>
              <a:gd name="T45" fmla="*/ 153964 h 63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634">
                <a:moveTo>
                  <a:pt x="295" y="0"/>
                </a:moveTo>
                <a:lnTo>
                  <a:pt x="295" y="0"/>
                </a:lnTo>
                <a:cubicBezTo>
                  <a:pt x="266" y="0"/>
                  <a:pt x="266" y="0"/>
                  <a:pt x="266" y="0"/>
                </a:cubicBezTo>
                <a:cubicBezTo>
                  <a:pt x="266" y="59"/>
                  <a:pt x="266" y="59"/>
                  <a:pt x="266" y="59"/>
                </a:cubicBezTo>
                <a:cubicBezTo>
                  <a:pt x="118" y="73"/>
                  <a:pt x="0" y="191"/>
                  <a:pt x="0" y="339"/>
                </a:cubicBezTo>
                <a:cubicBezTo>
                  <a:pt x="0" y="501"/>
                  <a:pt x="133" y="633"/>
                  <a:pt x="295" y="633"/>
                </a:cubicBezTo>
                <a:cubicBezTo>
                  <a:pt x="412" y="633"/>
                  <a:pt x="501" y="560"/>
                  <a:pt x="545" y="456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619" y="442"/>
                  <a:pt x="633" y="383"/>
                  <a:pt x="633" y="324"/>
                </a:cubicBezTo>
                <a:cubicBezTo>
                  <a:pt x="633" y="147"/>
                  <a:pt x="471" y="0"/>
                  <a:pt x="295" y="0"/>
                </a:cubicBezTo>
                <a:close/>
                <a:moveTo>
                  <a:pt x="295" y="589"/>
                </a:moveTo>
                <a:lnTo>
                  <a:pt x="295" y="589"/>
                </a:lnTo>
                <a:cubicBezTo>
                  <a:pt x="148" y="589"/>
                  <a:pt x="45" y="486"/>
                  <a:pt x="45" y="339"/>
                </a:cubicBezTo>
                <a:cubicBezTo>
                  <a:pt x="45" y="221"/>
                  <a:pt x="148" y="118"/>
                  <a:pt x="266" y="103"/>
                </a:cubicBezTo>
                <a:cubicBezTo>
                  <a:pt x="266" y="368"/>
                  <a:pt x="266" y="368"/>
                  <a:pt x="266" y="368"/>
                </a:cubicBezTo>
                <a:cubicBezTo>
                  <a:pt x="516" y="442"/>
                  <a:pt x="516" y="442"/>
                  <a:pt x="516" y="442"/>
                </a:cubicBezTo>
                <a:cubicBezTo>
                  <a:pt x="471" y="530"/>
                  <a:pt x="383" y="589"/>
                  <a:pt x="295" y="589"/>
                </a:cubicBezTo>
                <a:close/>
                <a:moveTo>
                  <a:pt x="560" y="427"/>
                </a:moveTo>
                <a:lnTo>
                  <a:pt x="560" y="427"/>
                </a:lnTo>
                <a:cubicBezTo>
                  <a:pt x="295" y="339"/>
                  <a:pt x="295" y="339"/>
                  <a:pt x="295" y="339"/>
                </a:cubicBezTo>
                <a:cubicBezTo>
                  <a:pt x="295" y="44"/>
                  <a:pt x="295" y="44"/>
                  <a:pt x="295" y="44"/>
                </a:cubicBezTo>
                <a:cubicBezTo>
                  <a:pt x="457" y="44"/>
                  <a:pt x="589" y="177"/>
                  <a:pt x="589" y="324"/>
                </a:cubicBezTo>
                <a:cubicBezTo>
                  <a:pt x="589" y="368"/>
                  <a:pt x="575" y="398"/>
                  <a:pt x="560" y="42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45" name="Freeform 204"/>
          <p:cNvSpPr>
            <a:spLocks noChangeArrowheads="1"/>
          </p:cNvSpPr>
          <p:nvPr/>
        </p:nvSpPr>
        <p:spPr bwMode="auto">
          <a:xfrm>
            <a:off x="7748750" y="2316956"/>
            <a:ext cx="410540" cy="410539"/>
          </a:xfrm>
          <a:custGeom>
            <a:avLst/>
            <a:gdLst>
              <a:gd name="T0" fmla="*/ 111421 w 634"/>
              <a:gd name="T1" fmla="*/ 143507 h 634"/>
              <a:gd name="T2" fmla="*/ 111421 w 634"/>
              <a:gd name="T3" fmla="*/ 143507 h 634"/>
              <a:gd name="T4" fmla="*/ 121878 w 634"/>
              <a:gd name="T5" fmla="*/ 132690 h 634"/>
              <a:gd name="T6" fmla="*/ 121878 w 634"/>
              <a:gd name="T7" fmla="*/ 47595 h 634"/>
              <a:gd name="T8" fmla="*/ 111421 w 634"/>
              <a:gd name="T9" fmla="*/ 42547 h 634"/>
              <a:gd name="T10" fmla="*/ 106012 w 634"/>
              <a:gd name="T11" fmla="*/ 47595 h 634"/>
              <a:gd name="T12" fmla="*/ 106012 w 634"/>
              <a:gd name="T13" fmla="*/ 132690 h 634"/>
              <a:gd name="T14" fmla="*/ 111421 w 634"/>
              <a:gd name="T15" fmla="*/ 143507 h 634"/>
              <a:gd name="T16" fmla="*/ 153609 w 634"/>
              <a:gd name="T17" fmla="*/ 143507 h 634"/>
              <a:gd name="T18" fmla="*/ 153609 w 634"/>
              <a:gd name="T19" fmla="*/ 143507 h 634"/>
              <a:gd name="T20" fmla="*/ 164427 w 634"/>
              <a:gd name="T21" fmla="*/ 132690 h 634"/>
              <a:gd name="T22" fmla="*/ 164427 w 634"/>
              <a:gd name="T23" fmla="*/ 68869 h 634"/>
              <a:gd name="T24" fmla="*/ 153609 w 634"/>
              <a:gd name="T25" fmla="*/ 63821 h 634"/>
              <a:gd name="T26" fmla="*/ 148561 w 634"/>
              <a:gd name="T27" fmla="*/ 68869 h 634"/>
              <a:gd name="T28" fmla="*/ 148561 w 634"/>
              <a:gd name="T29" fmla="*/ 132690 h 634"/>
              <a:gd name="T30" fmla="*/ 153609 w 634"/>
              <a:gd name="T31" fmla="*/ 143507 h 634"/>
              <a:gd name="T32" fmla="*/ 68872 w 634"/>
              <a:gd name="T33" fmla="*/ 143507 h 634"/>
              <a:gd name="T34" fmla="*/ 68872 w 634"/>
              <a:gd name="T35" fmla="*/ 143507 h 634"/>
              <a:gd name="T36" fmla="*/ 79689 w 634"/>
              <a:gd name="T37" fmla="*/ 132690 h 634"/>
              <a:gd name="T38" fmla="*/ 79689 w 634"/>
              <a:gd name="T39" fmla="*/ 106008 h 634"/>
              <a:gd name="T40" fmla="*/ 68872 w 634"/>
              <a:gd name="T41" fmla="*/ 100960 h 634"/>
              <a:gd name="T42" fmla="*/ 63463 w 634"/>
              <a:gd name="T43" fmla="*/ 106008 h 634"/>
              <a:gd name="T44" fmla="*/ 63463 w 634"/>
              <a:gd name="T45" fmla="*/ 132690 h 634"/>
              <a:gd name="T46" fmla="*/ 68872 w 634"/>
              <a:gd name="T47" fmla="*/ 143507 h 634"/>
              <a:gd name="T48" fmla="*/ 0 w 634"/>
              <a:gd name="T49" fmla="*/ 0 h 634"/>
              <a:gd name="T50" fmla="*/ 0 w 634"/>
              <a:gd name="T51" fmla="*/ 0 h 634"/>
              <a:gd name="T52" fmla="*/ 0 w 634"/>
              <a:gd name="T53" fmla="*/ 15865 h 634"/>
              <a:gd name="T54" fmla="*/ 15866 w 634"/>
              <a:gd name="T55" fmla="*/ 15865 h 634"/>
              <a:gd name="T56" fmla="*/ 15866 w 634"/>
              <a:gd name="T57" fmla="*/ 148555 h 634"/>
              <a:gd name="T58" fmla="*/ 42188 w 634"/>
              <a:gd name="T59" fmla="*/ 175237 h 634"/>
              <a:gd name="T60" fmla="*/ 84738 w 634"/>
              <a:gd name="T61" fmla="*/ 175237 h 634"/>
              <a:gd name="T62" fmla="*/ 58415 w 634"/>
              <a:gd name="T63" fmla="*/ 228241 h 634"/>
              <a:gd name="T64" fmla="*/ 79689 w 634"/>
              <a:gd name="T65" fmla="*/ 228241 h 634"/>
              <a:gd name="T66" fmla="*/ 106012 w 634"/>
              <a:gd name="T67" fmla="*/ 175237 h 634"/>
              <a:gd name="T68" fmla="*/ 121878 w 634"/>
              <a:gd name="T69" fmla="*/ 175237 h 634"/>
              <a:gd name="T70" fmla="*/ 148561 w 634"/>
              <a:gd name="T71" fmla="*/ 228241 h 634"/>
              <a:gd name="T72" fmla="*/ 169836 w 634"/>
              <a:gd name="T73" fmla="*/ 228241 h 634"/>
              <a:gd name="T74" fmla="*/ 143152 w 634"/>
              <a:gd name="T75" fmla="*/ 175237 h 634"/>
              <a:gd name="T76" fmla="*/ 185701 w 634"/>
              <a:gd name="T77" fmla="*/ 175237 h 634"/>
              <a:gd name="T78" fmla="*/ 212024 w 634"/>
              <a:gd name="T79" fmla="*/ 148555 h 634"/>
              <a:gd name="T80" fmla="*/ 212024 w 634"/>
              <a:gd name="T81" fmla="*/ 15865 h 634"/>
              <a:gd name="T82" fmla="*/ 228250 w 634"/>
              <a:gd name="T83" fmla="*/ 15865 h 634"/>
              <a:gd name="T84" fmla="*/ 228250 w 634"/>
              <a:gd name="T85" fmla="*/ 0 h 634"/>
              <a:gd name="T86" fmla="*/ 0 w 634"/>
              <a:gd name="T87" fmla="*/ 0 h 634"/>
              <a:gd name="T88" fmla="*/ 196158 w 634"/>
              <a:gd name="T89" fmla="*/ 148555 h 634"/>
              <a:gd name="T90" fmla="*/ 196158 w 634"/>
              <a:gd name="T91" fmla="*/ 148555 h 634"/>
              <a:gd name="T92" fmla="*/ 185701 w 634"/>
              <a:gd name="T93" fmla="*/ 164420 h 634"/>
              <a:gd name="T94" fmla="*/ 42188 w 634"/>
              <a:gd name="T95" fmla="*/ 164420 h 634"/>
              <a:gd name="T96" fmla="*/ 26323 w 634"/>
              <a:gd name="T97" fmla="*/ 148555 h 634"/>
              <a:gd name="T98" fmla="*/ 26323 w 634"/>
              <a:gd name="T99" fmla="*/ 15865 h 634"/>
              <a:gd name="T100" fmla="*/ 196158 w 634"/>
              <a:gd name="T101" fmla="*/ 15865 h 634"/>
              <a:gd name="T102" fmla="*/ 196158 w 634"/>
              <a:gd name="T103" fmla="*/ 148555 h 63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634">
                <a:moveTo>
                  <a:pt x="309" y="398"/>
                </a:moveTo>
                <a:lnTo>
                  <a:pt x="309" y="398"/>
                </a:lnTo>
                <a:cubicBezTo>
                  <a:pt x="324" y="398"/>
                  <a:pt x="338" y="383"/>
                  <a:pt x="338" y="368"/>
                </a:cubicBezTo>
                <a:cubicBezTo>
                  <a:pt x="338" y="132"/>
                  <a:pt x="338" y="132"/>
                  <a:pt x="338" y="132"/>
                </a:cubicBezTo>
                <a:cubicBezTo>
                  <a:pt x="338" y="132"/>
                  <a:pt x="324" y="118"/>
                  <a:pt x="309" y="118"/>
                </a:cubicBezTo>
                <a:lnTo>
                  <a:pt x="294" y="132"/>
                </a:lnTo>
                <a:cubicBezTo>
                  <a:pt x="294" y="368"/>
                  <a:pt x="294" y="368"/>
                  <a:pt x="294" y="368"/>
                </a:cubicBezTo>
                <a:cubicBezTo>
                  <a:pt x="294" y="383"/>
                  <a:pt x="309" y="398"/>
                  <a:pt x="309" y="398"/>
                </a:cubicBezTo>
                <a:close/>
                <a:moveTo>
                  <a:pt x="426" y="398"/>
                </a:moveTo>
                <a:lnTo>
                  <a:pt x="426" y="398"/>
                </a:lnTo>
                <a:cubicBezTo>
                  <a:pt x="442" y="398"/>
                  <a:pt x="456" y="383"/>
                  <a:pt x="456" y="368"/>
                </a:cubicBezTo>
                <a:cubicBezTo>
                  <a:pt x="456" y="191"/>
                  <a:pt x="456" y="191"/>
                  <a:pt x="456" y="191"/>
                </a:cubicBezTo>
                <a:cubicBezTo>
                  <a:pt x="456" y="191"/>
                  <a:pt x="442" y="177"/>
                  <a:pt x="426" y="177"/>
                </a:cubicBezTo>
                <a:lnTo>
                  <a:pt x="412" y="191"/>
                </a:lnTo>
                <a:cubicBezTo>
                  <a:pt x="412" y="368"/>
                  <a:pt x="412" y="368"/>
                  <a:pt x="412" y="368"/>
                </a:cubicBezTo>
                <a:cubicBezTo>
                  <a:pt x="412" y="383"/>
                  <a:pt x="426" y="398"/>
                  <a:pt x="426" y="398"/>
                </a:cubicBezTo>
                <a:close/>
                <a:moveTo>
                  <a:pt x="191" y="398"/>
                </a:moveTo>
                <a:lnTo>
                  <a:pt x="191" y="398"/>
                </a:lnTo>
                <a:cubicBezTo>
                  <a:pt x="206" y="398"/>
                  <a:pt x="221" y="383"/>
                  <a:pt x="221" y="368"/>
                </a:cubicBezTo>
                <a:cubicBezTo>
                  <a:pt x="221" y="294"/>
                  <a:pt x="221" y="294"/>
                  <a:pt x="221" y="294"/>
                </a:cubicBezTo>
                <a:cubicBezTo>
                  <a:pt x="221" y="280"/>
                  <a:pt x="206" y="280"/>
                  <a:pt x="191" y="280"/>
                </a:cubicBezTo>
                <a:cubicBezTo>
                  <a:pt x="191" y="280"/>
                  <a:pt x="176" y="280"/>
                  <a:pt x="176" y="294"/>
                </a:cubicBezTo>
                <a:cubicBezTo>
                  <a:pt x="176" y="368"/>
                  <a:pt x="176" y="368"/>
                  <a:pt x="176" y="368"/>
                </a:cubicBezTo>
                <a:cubicBezTo>
                  <a:pt x="176" y="383"/>
                  <a:pt x="191" y="398"/>
                  <a:pt x="191" y="398"/>
                </a:cubicBezTo>
                <a:close/>
                <a:moveTo>
                  <a:pt x="0" y="0"/>
                </a:moveTo>
                <a:lnTo>
                  <a:pt x="0" y="0"/>
                </a:lnTo>
                <a:cubicBezTo>
                  <a:pt x="0" y="44"/>
                  <a:pt x="0" y="44"/>
                  <a:pt x="0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4" y="73"/>
                  <a:pt x="44" y="412"/>
                  <a:pt x="44" y="412"/>
                </a:cubicBezTo>
                <a:cubicBezTo>
                  <a:pt x="44" y="456"/>
                  <a:pt x="73" y="486"/>
                  <a:pt x="117" y="486"/>
                </a:cubicBezTo>
                <a:cubicBezTo>
                  <a:pt x="235" y="486"/>
                  <a:pt x="235" y="486"/>
                  <a:pt x="235" y="486"/>
                </a:cubicBezTo>
                <a:cubicBezTo>
                  <a:pt x="162" y="633"/>
                  <a:pt x="162" y="633"/>
                  <a:pt x="162" y="633"/>
                </a:cubicBezTo>
                <a:cubicBezTo>
                  <a:pt x="221" y="633"/>
                  <a:pt x="221" y="633"/>
                  <a:pt x="221" y="633"/>
                </a:cubicBezTo>
                <a:cubicBezTo>
                  <a:pt x="294" y="486"/>
                  <a:pt x="294" y="486"/>
                  <a:pt x="294" y="486"/>
                </a:cubicBezTo>
                <a:cubicBezTo>
                  <a:pt x="338" y="486"/>
                  <a:pt x="338" y="486"/>
                  <a:pt x="338" y="486"/>
                </a:cubicBezTo>
                <a:cubicBezTo>
                  <a:pt x="412" y="633"/>
                  <a:pt x="412" y="633"/>
                  <a:pt x="412" y="633"/>
                </a:cubicBezTo>
                <a:cubicBezTo>
                  <a:pt x="471" y="633"/>
                  <a:pt x="471" y="633"/>
                  <a:pt x="471" y="633"/>
                </a:cubicBezTo>
                <a:cubicBezTo>
                  <a:pt x="397" y="486"/>
                  <a:pt x="397" y="486"/>
                  <a:pt x="397" y="486"/>
                </a:cubicBezTo>
                <a:cubicBezTo>
                  <a:pt x="515" y="486"/>
                  <a:pt x="515" y="486"/>
                  <a:pt x="515" y="486"/>
                </a:cubicBezTo>
                <a:cubicBezTo>
                  <a:pt x="559" y="486"/>
                  <a:pt x="588" y="456"/>
                  <a:pt x="588" y="412"/>
                </a:cubicBezTo>
                <a:cubicBezTo>
                  <a:pt x="588" y="412"/>
                  <a:pt x="588" y="73"/>
                  <a:pt x="588" y="44"/>
                </a:cubicBezTo>
                <a:cubicBezTo>
                  <a:pt x="633" y="44"/>
                  <a:pt x="633" y="44"/>
                  <a:pt x="633" y="44"/>
                </a:cubicBezTo>
                <a:cubicBezTo>
                  <a:pt x="633" y="0"/>
                  <a:pt x="633" y="0"/>
                  <a:pt x="633" y="0"/>
                </a:cubicBezTo>
                <a:lnTo>
                  <a:pt x="0" y="0"/>
                </a:lnTo>
                <a:close/>
                <a:moveTo>
                  <a:pt x="544" y="412"/>
                </a:moveTo>
                <a:lnTo>
                  <a:pt x="544" y="412"/>
                </a:lnTo>
                <a:cubicBezTo>
                  <a:pt x="544" y="442"/>
                  <a:pt x="530" y="456"/>
                  <a:pt x="515" y="456"/>
                </a:cubicBezTo>
                <a:cubicBezTo>
                  <a:pt x="117" y="456"/>
                  <a:pt x="117" y="456"/>
                  <a:pt x="117" y="456"/>
                </a:cubicBezTo>
                <a:cubicBezTo>
                  <a:pt x="88" y="456"/>
                  <a:pt x="73" y="442"/>
                  <a:pt x="73" y="412"/>
                </a:cubicBezTo>
                <a:cubicBezTo>
                  <a:pt x="73" y="412"/>
                  <a:pt x="73" y="59"/>
                  <a:pt x="73" y="44"/>
                </a:cubicBezTo>
                <a:cubicBezTo>
                  <a:pt x="544" y="44"/>
                  <a:pt x="544" y="44"/>
                  <a:pt x="544" y="44"/>
                </a:cubicBezTo>
                <a:cubicBezTo>
                  <a:pt x="544" y="73"/>
                  <a:pt x="544" y="412"/>
                  <a:pt x="544" y="41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46" name="Freeform 205"/>
          <p:cNvSpPr>
            <a:spLocks noChangeArrowheads="1"/>
          </p:cNvSpPr>
          <p:nvPr/>
        </p:nvSpPr>
        <p:spPr bwMode="auto">
          <a:xfrm>
            <a:off x="7150829" y="2316956"/>
            <a:ext cx="284482" cy="381580"/>
          </a:xfrm>
          <a:custGeom>
            <a:avLst/>
            <a:gdLst>
              <a:gd name="T0" fmla="*/ 126231 w 443"/>
              <a:gd name="T1" fmla="*/ 0 h 590"/>
              <a:gd name="T2" fmla="*/ 126231 w 443"/>
              <a:gd name="T3" fmla="*/ 0 h 590"/>
              <a:gd name="T4" fmla="*/ 31826 w 443"/>
              <a:gd name="T5" fmla="*/ 0 h 590"/>
              <a:gd name="T6" fmla="*/ 0 w 443"/>
              <a:gd name="T7" fmla="*/ 26290 h 590"/>
              <a:gd name="T8" fmla="*/ 0 w 443"/>
              <a:gd name="T9" fmla="*/ 185467 h 590"/>
              <a:gd name="T10" fmla="*/ 31826 w 443"/>
              <a:gd name="T11" fmla="*/ 212117 h 590"/>
              <a:gd name="T12" fmla="*/ 79029 w 443"/>
              <a:gd name="T13" fmla="*/ 164220 h 590"/>
              <a:gd name="T14" fmla="*/ 126231 w 443"/>
              <a:gd name="T15" fmla="*/ 212117 h 590"/>
              <a:gd name="T16" fmla="*/ 158057 w 443"/>
              <a:gd name="T17" fmla="*/ 185467 h 590"/>
              <a:gd name="T18" fmla="*/ 158057 w 443"/>
              <a:gd name="T19" fmla="*/ 26290 h 590"/>
              <a:gd name="T20" fmla="*/ 126231 w 443"/>
              <a:gd name="T21" fmla="*/ 0 h 590"/>
              <a:gd name="T22" fmla="*/ 142323 w 443"/>
              <a:gd name="T23" fmla="*/ 185467 h 590"/>
              <a:gd name="T24" fmla="*/ 142323 w 443"/>
              <a:gd name="T25" fmla="*/ 185467 h 590"/>
              <a:gd name="T26" fmla="*/ 126231 w 443"/>
              <a:gd name="T27" fmla="*/ 196271 h 590"/>
              <a:gd name="T28" fmla="*/ 79029 w 443"/>
              <a:gd name="T29" fmla="*/ 148374 h 590"/>
              <a:gd name="T30" fmla="*/ 31826 w 443"/>
              <a:gd name="T31" fmla="*/ 196271 h 590"/>
              <a:gd name="T32" fmla="*/ 15734 w 443"/>
              <a:gd name="T33" fmla="*/ 185467 h 590"/>
              <a:gd name="T34" fmla="*/ 15734 w 443"/>
              <a:gd name="T35" fmla="*/ 26290 h 590"/>
              <a:gd name="T36" fmla="*/ 31826 w 443"/>
              <a:gd name="T37" fmla="*/ 15846 h 590"/>
              <a:gd name="T38" fmla="*/ 126231 w 443"/>
              <a:gd name="T39" fmla="*/ 15846 h 590"/>
              <a:gd name="T40" fmla="*/ 142323 w 443"/>
              <a:gd name="T41" fmla="*/ 26290 h 590"/>
              <a:gd name="T42" fmla="*/ 142323 w 443"/>
              <a:gd name="T43" fmla="*/ 185467 h 59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43" h="590">
                <a:moveTo>
                  <a:pt x="353" y="0"/>
                </a:moveTo>
                <a:lnTo>
                  <a:pt x="353" y="0"/>
                </a:lnTo>
                <a:cubicBezTo>
                  <a:pt x="89" y="0"/>
                  <a:pt x="89" y="0"/>
                  <a:pt x="89" y="0"/>
                </a:cubicBezTo>
                <a:cubicBezTo>
                  <a:pt x="44" y="0"/>
                  <a:pt x="0" y="30"/>
                  <a:pt x="0" y="73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60"/>
                  <a:pt x="44" y="589"/>
                  <a:pt x="89" y="589"/>
                </a:cubicBezTo>
                <a:cubicBezTo>
                  <a:pt x="221" y="456"/>
                  <a:pt x="221" y="456"/>
                  <a:pt x="221" y="456"/>
                </a:cubicBezTo>
                <a:cubicBezTo>
                  <a:pt x="353" y="589"/>
                  <a:pt x="353" y="589"/>
                  <a:pt x="353" y="589"/>
                </a:cubicBezTo>
                <a:cubicBezTo>
                  <a:pt x="398" y="589"/>
                  <a:pt x="442" y="560"/>
                  <a:pt x="442" y="515"/>
                </a:cubicBezTo>
                <a:cubicBezTo>
                  <a:pt x="442" y="73"/>
                  <a:pt x="442" y="73"/>
                  <a:pt x="442" y="73"/>
                </a:cubicBezTo>
                <a:cubicBezTo>
                  <a:pt x="442" y="30"/>
                  <a:pt x="398" y="0"/>
                  <a:pt x="353" y="0"/>
                </a:cubicBezTo>
                <a:close/>
                <a:moveTo>
                  <a:pt x="398" y="515"/>
                </a:moveTo>
                <a:lnTo>
                  <a:pt x="398" y="515"/>
                </a:lnTo>
                <a:cubicBezTo>
                  <a:pt x="398" y="530"/>
                  <a:pt x="383" y="545"/>
                  <a:pt x="353" y="545"/>
                </a:cubicBezTo>
                <a:cubicBezTo>
                  <a:pt x="221" y="412"/>
                  <a:pt x="221" y="412"/>
                  <a:pt x="221" y="412"/>
                </a:cubicBezTo>
                <a:cubicBezTo>
                  <a:pt x="89" y="545"/>
                  <a:pt x="89" y="545"/>
                  <a:pt x="89" y="545"/>
                </a:cubicBezTo>
                <a:cubicBezTo>
                  <a:pt x="59" y="545"/>
                  <a:pt x="44" y="530"/>
                  <a:pt x="44" y="515"/>
                </a:cubicBezTo>
                <a:cubicBezTo>
                  <a:pt x="44" y="73"/>
                  <a:pt x="44" y="73"/>
                  <a:pt x="44" y="73"/>
                </a:cubicBezTo>
                <a:cubicBezTo>
                  <a:pt x="44" y="59"/>
                  <a:pt x="59" y="44"/>
                  <a:pt x="89" y="44"/>
                </a:cubicBezTo>
                <a:cubicBezTo>
                  <a:pt x="353" y="44"/>
                  <a:pt x="353" y="44"/>
                  <a:pt x="353" y="44"/>
                </a:cubicBezTo>
                <a:cubicBezTo>
                  <a:pt x="383" y="44"/>
                  <a:pt x="398" y="59"/>
                  <a:pt x="398" y="73"/>
                </a:cubicBezTo>
                <a:lnTo>
                  <a:pt x="398" y="51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47" name="Freeform 206"/>
          <p:cNvSpPr>
            <a:spLocks noChangeArrowheads="1"/>
          </p:cNvSpPr>
          <p:nvPr/>
        </p:nvSpPr>
        <p:spPr bwMode="auto">
          <a:xfrm>
            <a:off x="6426849" y="2316956"/>
            <a:ext cx="410540" cy="410539"/>
          </a:xfrm>
          <a:custGeom>
            <a:avLst/>
            <a:gdLst>
              <a:gd name="T0" fmla="*/ 201928 w 634"/>
              <a:gd name="T1" fmla="*/ 26322 h 634"/>
              <a:gd name="T2" fmla="*/ 201928 w 634"/>
              <a:gd name="T3" fmla="*/ 26322 h 634"/>
              <a:gd name="T4" fmla="*/ 100964 w 634"/>
              <a:gd name="T5" fmla="*/ 26322 h 634"/>
              <a:gd name="T6" fmla="*/ 74641 w 634"/>
              <a:gd name="T7" fmla="*/ 0 h 634"/>
              <a:gd name="T8" fmla="*/ 32092 w 634"/>
              <a:gd name="T9" fmla="*/ 0 h 634"/>
              <a:gd name="T10" fmla="*/ 0 w 634"/>
              <a:gd name="T11" fmla="*/ 26322 h 634"/>
              <a:gd name="T12" fmla="*/ 0 w 634"/>
              <a:gd name="T13" fmla="*/ 196511 h 634"/>
              <a:gd name="T14" fmla="*/ 32092 w 634"/>
              <a:gd name="T15" fmla="*/ 228241 h 634"/>
              <a:gd name="T16" fmla="*/ 201928 w 634"/>
              <a:gd name="T17" fmla="*/ 228241 h 634"/>
              <a:gd name="T18" fmla="*/ 228250 w 634"/>
              <a:gd name="T19" fmla="*/ 196511 h 634"/>
              <a:gd name="T20" fmla="*/ 228250 w 634"/>
              <a:gd name="T21" fmla="*/ 58412 h 634"/>
              <a:gd name="T22" fmla="*/ 201928 w 634"/>
              <a:gd name="T23" fmla="*/ 26322 h 634"/>
              <a:gd name="T24" fmla="*/ 212385 w 634"/>
              <a:gd name="T25" fmla="*/ 196511 h 634"/>
              <a:gd name="T26" fmla="*/ 212385 w 634"/>
              <a:gd name="T27" fmla="*/ 196511 h 634"/>
              <a:gd name="T28" fmla="*/ 201928 w 634"/>
              <a:gd name="T29" fmla="*/ 212376 h 634"/>
              <a:gd name="T30" fmla="*/ 32092 w 634"/>
              <a:gd name="T31" fmla="*/ 212376 h 634"/>
              <a:gd name="T32" fmla="*/ 16226 w 634"/>
              <a:gd name="T33" fmla="*/ 196511 h 634"/>
              <a:gd name="T34" fmla="*/ 16226 w 634"/>
              <a:gd name="T35" fmla="*/ 85095 h 634"/>
              <a:gd name="T36" fmla="*/ 212385 w 634"/>
              <a:gd name="T37" fmla="*/ 85095 h 634"/>
              <a:gd name="T38" fmla="*/ 212385 w 634"/>
              <a:gd name="T39" fmla="*/ 196511 h 634"/>
              <a:gd name="T40" fmla="*/ 212385 w 634"/>
              <a:gd name="T41" fmla="*/ 68869 h 634"/>
              <a:gd name="T42" fmla="*/ 212385 w 634"/>
              <a:gd name="T43" fmla="*/ 68869 h 634"/>
              <a:gd name="T44" fmla="*/ 16226 w 634"/>
              <a:gd name="T45" fmla="*/ 68869 h 634"/>
              <a:gd name="T46" fmla="*/ 16226 w 634"/>
              <a:gd name="T47" fmla="*/ 26322 h 634"/>
              <a:gd name="T48" fmla="*/ 32092 w 634"/>
              <a:gd name="T49" fmla="*/ 15865 h 634"/>
              <a:gd name="T50" fmla="*/ 74641 w 634"/>
              <a:gd name="T51" fmla="*/ 15865 h 634"/>
              <a:gd name="T52" fmla="*/ 85098 w 634"/>
              <a:gd name="T53" fmla="*/ 26322 h 634"/>
              <a:gd name="T54" fmla="*/ 85098 w 634"/>
              <a:gd name="T55" fmla="*/ 42547 h 634"/>
              <a:gd name="T56" fmla="*/ 201928 w 634"/>
              <a:gd name="T57" fmla="*/ 42547 h 634"/>
              <a:gd name="T58" fmla="*/ 212385 w 634"/>
              <a:gd name="T59" fmla="*/ 58412 h 634"/>
              <a:gd name="T60" fmla="*/ 212385 w 634"/>
              <a:gd name="T61" fmla="*/ 68869 h 63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634" h="634">
                <a:moveTo>
                  <a:pt x="560" y="73"/>
                </a:moveTo>
                <a:lnTo>
                  <a:pt x="560" y="73"/>
                </a:lnTo>
                <a:cubicBezTo>
                  <a:pt x="280" y="73"/>
                  <a:pt x="280" y="73"/>
                  <a:pt x="280" y="73"/>
                </a:cubicBezTo>
                <a:cubicBezTo>
                  <a:pt x="280" y="30"/>
                  <a:pt x="251" y="0"/>
                  <a:pt x="207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45" y="0"/>
                  <a:pt x="0" y="30"/>
                  <a:pt x="0" y="73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5" y="633"/>
                  <a:pt x="89" y="633"/>
                </a:cubicBezTo>
                <a:cubicBezTo>
                  <a:pt x="560" y="633"/>
                  <a:pt x="560" y="633"/>
                  <a:pt x="560" y="633"/>
                </a:cubicBezTo>
                <a:cubicBezTo>
                  <a:pt x="604" y="633"/>
                  <a:pt x="633" y="589"/>
                  <a:pt x="633" y="545"/>
                </a:cubicBezTo>
                <a:cubicBezTo>
                  <a:pt x="633" y="162"/>
                  <a:pt x="633" y="162"/>
                  <a:pt x="633" y="162"/>
                </a:cubicBezTo>
                <a:cubicBezTo>
                  <a:pt x="633" y="118"/>
                  <a:pt x="604" y="73"/>
                  <a:pt x="560" y="73"/>
                </a:cubicBezTo>
                <a:close/>
                <a:moveTo>
                  <a:pt x="589" y="545"/>
                </a:moveTo>
                <a:lnTo>
                  <a:pt x="589" y="545"/>
                </a:lnTo>
                <a:cubicBezTo>
                  <a:pt x="589" y="574"/>
                  <a:pt x="575" y="589"/>
                  <a:pt x="560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5" y="574"/>
                  <a:pt x="45" y="545"/>
                </a:cubicBezTo>
                <a:cubicBezTo>
                  <a:pt x="45" y="236"/>
                  <a:pt x="45" y="236"/>
                  <a:pt x="45" y="236"/>
                </a:cubicBezTo>
                <a:cubicBezTo>
                  <a:pt x="589" y="236"/>
                  <a:pt x="589" y="236"/>
                  <a:pt x="589" y="236"/>
                </a:cubicBezTo>
                <a:lnTo>
                  <a:pt x="589" y="545"/>
                </a:lnTo>
                <a:close/>
                <a:moveTo>
                  <a:pt x="589" y="191"/>
                </a:moveTo>
                <a:lnTo>
                  <a:pt x="589" y="191"/>
                </a:lnTo>
                <a:cubicBezTo>
                  <a:pt x="45" y="191"/>
                  <a:pt x="45" y="191"/>
                  <a:pt x="45" y="191"/>
                </a:cubicBezTo>
                <a:cubicBezTo>
                  <a:pt x="45" y="73"/>
                  <a:pt x="45" y="73"/>
                  <a:pt x="45" y="73"/>
                </a:cubicBezTo>
                <a:cubicBezTo>
                  <a:pt x="45" y="59"/>
                  <a:pt x="59" y="44"/>
                  <a:pt x="89" y="44"/>
                </a:cubicBezTo>
                <a:cubicBezTo>
                  <a:pt x="207" y="44"/>
                  <a:pt x="207" y="44"/>
                  <a:pt x="207" y="44"/>
                </a:cubicBezTo>
                <a:cubicBezTo>
                  <a:pt x="221" y="44"/>
                  <a:pt x="236" y="59"/>
                  <a:pt x="236" y="73"/>
                </a:cubicBezTo>
                <a:cubicBezTo>
                  <a:pt x="236" y="118"/>
                  <a:pt x="236" y="118"/>
                  <a:pt x="236" y="118"/>
                </a:cubicBezTo>
                <a:cubicBezTo>
                  <a:pt x="560" y="118"/>
                  <a:pt x="560" y="118"/>
                  <a:pt x="560" y="118"/>
                </a:cubicBezTo>
                <a:cubicBezTo>
                  <a:pt x="575" y="118"/>
                  <a:pt x="589" y="132"/>
                  <a:pt x="589" y="162"/>
                </a:cubicBezTo>
                <a:lnTo>
                  <a:pt x="589" y="19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48" name="Freeform 207"/>
          <p:cNvSpPr>
            <a:spLocks noChangeArrowheads="1"/>
          </p:cNvSpPr>
          <p:nvPr/>
        </p:nvSpPr>
        <p:spPr bwMode="auto">
          <a:xfrm>
            <a:off x="5779528" y="2316956"/>
            <a:ext cx="381580" cy="410539"/>
          </a:xfrm>
          <a:custGeom>
            <a:avLst/>
            <a:gdLst>
              <a:gd name="T0" fmla="*/ 185834 w 590"/>
              <a:gd name="T1" fmla="*/ 0 h 634"/>
              <a:gd name="T2" fmla="*/ 185834 w 590"/>
              <a:gd name="T3" fmla="*/ 0 h 634"/>
              <a:gd name="T4" fmla="*/ 32053 w 590"/>
              <a:gd name="T5" fmla="*/ 0 h 634"/>
              <a:gd name="T6" fmla="*/ 0 w 590"/>
              <a:gd name="T7" fmla="*/ 26322 h 634"/>
              <a:gd name="T8" fmla="*/ 0 w 590"/>
              <a:gd name="T9" fmla="*/ 196511 h 634"/>
              <a:gd name="T10" fmla="*/ 32053 w 590"/>
              <a:gd name="T11" fmla="*/ 228241 h 634"/>
              <a:gd name="T12" fmla="*/ 185834 w 590"/>
              <a:gd name="T13" fmla="*/ 228241 h 634"/>
              <a:gd name="T14" fmla="*/ 212125 w 590"/>
              <a:gd name="T15" fmla="*/ 196511 h 634"/>
              <a:gd name="T16" fmla="*/ 212125 w 590"/>
              <a:gd name="T17" fmla="*/ 26322 h 634"/>
              <a:gd name="T18" fmla="*/ 185834 w 590"/>
              <a:gd name="T19" fmla="*/ 0 h 634"/>
              <a:gd name="T20" fmla="*/ 32053 w 590"/>
              <a:gd name="T21" fmla="*/ 15865 h 634"/>
              <a:gd name="T22" fmla="*/ 32053 w 590"/>
              <a:gd name="T23" fmla="*/ 15865 h 634"/>
              <a:gd name="T24" fmla="*/ 185834 w 590"/>
              <a:gd name="T25" fmla="*/ 15865 h 634"/>
              <a:gd name="T26" fmla="*/ 190876 w 590"/>
              <a:gd name="T27" fmla="*/ 15865 h 634"/>
              <a:gd name="T28" fmla="*/ 164586 w 590"/>
              <a:gd name="T29" fmla="*/ 42547 h 634"/>
              <a:gd name="T30" fmla="*/ 53301 w 590"/>
              <a:gd name="T31" fmla="*/ 42547 h 634"/>
              <a:gd name="T32" fmla="*/ 21249 w 590"/>
              <a:gd name="T33" fmla="*/ 15865 h 634"/>
              <a:gd name="T34" fmla="*/ 32053 w 590"/>
              <a:gd name="T35" fmla="*/ 15865 h 634"/>
              <a:gd name="T36" fmla="*/ 201681 w 590"/>
              <a:gd name="T37" fmla="*/ 196511 h 634"/>
              <a:gd name="T38" fmla="*/ 201681 w 590"/>
              <a:gd name="T39" fmla="*/ 196511 h 634"/>
              <a:gd name="T40" fmla="*/ 185834 w 590"/>
              <a:gd name="T41" fmla="*/ 212376 h 634"/>
              <a:gd name="T42" fmla="*/ 32053 w 590"/>
              <a:gd name="T43" fmla="*/ 212376 h 634"/>
              <a:gd name="T44" fmla="*/ 15846 w 590"/>
              <a:gd name="T45" fmla="*/ 196511 h 634"/>
              <a:gd name="T46" fmla="*/ 15846 w 590"/>
              <a:gd name="T47" fmla="*/ 32091 h 634"/>
              <a:gd name="T48" fmla="*/ 42497 w 590"/>
              <a:gd name="T49" fmla="*/ 58412 h 634"/>
              <a:gd name="T50" fmla="*/ 169628 w 590"/>
              <a:gd name="T51" fmla="*/ 58412 h 634"/>
              <a:gd name="T52" fmla="*/ 201681 w 590"/>
              <a:gd name="T53" fmla="*/ 32091 h 634"/>
              <a:gd name="T54" fmla="*/ 201681 w 590"/>
              <a:gd name="T55" fmla="*/ 196511 h 63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90" h="634">
                <a:moveTo>
                  <a:pt x="516" y="0"/>
                </a:moveTo>
                <a:lnTo>
                  <a:pt x="516" y="0"/>
                </a:lnTo>
                <a:cubicBezTo>
                  <a:pt x="89" y="0"/>
                  <a:pt x="89" y="0"/>
                  <a:pt x="89" y="0"/>
                </a:cubicBezTo>
                <a:cubicBezTo>
                  <a:pt x="44" y="0"/>
                  <a:pt x="0" y="30"/>
                  <a:pt x="0" y="73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4" y="633"/>
                  <a:pt x="89" y="633"/>
                </a:cubicBezTo>
                <a:cubicBezTo>
                  <a:pt x="516" y="633"/>
                  <a:pt x="516" y="633"/>
                  <a:pt x="516" y="633"/>
                </a:cubicBezTo>
                <a:cubicBezTo>
                  <a:pt x="560" y="633"/>
                  <a:pt x="589" y="589"/>
                  <a:pt x="589" y="545"/>
                </a:cubicBezTo>
                <a:cubicBezTo>
                  <a:pt x="589" y="73"/>
                  <a:pt x="589" y="73"/>
                  <a:pt x="589" y="73"/>
                </a:cubicBezTo>
                <a:cubicBezTo>
                  <a:pt x="589" y="30"/>
                  <a:pt x="560" y="0"/>
                  <a:pt x="516" y="0"/>
                </a:cubicBezTo>
                <a:close/>
                <a:moveTo>
                  <a:pt x="89" y="44"/>
                </a:moveTo>
                <a:lnTo>
                  <a:pt x="89" y="44"/>
                </a:lnTo>
                <a:cubicBezTo>
                  <a:pt x="516" y="44"/>
                  <a:pt x="516" y="44"/>
                  <a:pt x="516" y="44"/>
                </a:cubicBezTo>
                <a:cubicBezTo>
                  <a:pt x="530" y="44"/>
                  <a:pt x="530" y="44"/>
                  <a:pt x="530" y="44"/>
                </a:cubicBezTo>
                <a:cubicBezTo>
                  <a:pt x="457" y="118"/>
                  <a:pt x="457" y="118"/>
                  <a:pt x="457" y="118"/>
                </a:cubicBezTo>
                <a:cubicBezTo>
                  <a:pt x="148" y="118"/>
                  <a:pt x="148" y="118"/>
                  <a:pt x="148" y="118"/>
                </a:cubicBezTo>
                <a:cubicBezTo>
                  <a:pt x="59" y="44"/>
                  <a:pt x="59" y="44"/>
                  <a:pt x="59" y="44"/>
                </a:cubicBezTo>
                <a:cubicBezTo>
                  <a:pt x="74" y="44"/>
                  <a:pt x="74" y="44"/>
                  <a:pt x="89" y="44"/>
                </a:cubicBezTo>
                <a:close/>
                <a:moveTo>
                  <a:pt x="560" y="545"/>
                </a:moveTo>
                <a:lnTo>
                  <a:pt x="560" y="545"/>
                </a:lnTo>
                <a:cubicBezTo>
                  <a:pt x="560" y="574"/>
                  <a:pt x="530" y="589"/>
                  <a:pt x="516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4" y="574"/>
                  <a:pt x="44" y="545"/>
                </a:cubicBezTo>
                <a:cubicBezTo>
                  <a:pt x="44" y="89"/>
                  <a:pt x="44" y="89"/>
                  <a:pt x="44" y="89"/>
                </a:cubicBezTo>
                <a:cubicBezTo>
                  <a:pt x="118" y="162"/>
                  <a:pt x="118" y="162"/>
                  <a:pt x="118" y="162"/>
                </a:cubicBezTo>
                <a:cubicBezTo>
                  <a:pt x="471" y="162"/>
                  <a:pt x="471" y="162"/>
                  <a:pt x="471" y="162"/>
                </a:cubicBezTo>
                <a:cubicBezTo>
                  <a:pt x="560" y="89"/>
                  <a:pt x="560" y="89"/>
                  <a:pt x="560" y="89"/>
                </a:cubicBezTo>
                <a:lnTo>
                  <a:pt x="560" y="54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49" name="Freeform 208"/>
          <p:cNvSpPr>
            <a:spLocks noChangeArrowheads="1"/>
          </p:cNvSpPr>
          <p:nvPr/>
        </p:nvSpPr>
        <p:spPr bwMode="auto">
          <a:xfrm>
            <a:off x="5123689" y="2345916"/>
            <a:ext cx="371358" cy="373063"/>
          </a:xfrm>
          <a:custGeom>
            <a:avLst/>
            <a:gdLst>
              <a:gd name="T0" fmla="*/ 195644 w 575"/>
              <a:gd name="T1" fmla="*/ 79703 h 576"/>
              <a:gd name="T2" fmla="*/ 195644 w 575"/>
              <a:gd name="T3" fmla="*/ 79703 h 576"/>
              <a:gd name="T4" fmla="*/ 95305 w 575"/>
              <a:gd name="T5" fmla="*/ 175276 h 576"/>
              <a:gd name="T6" fmla="*/ 31648 w 575"/>
              <a:gd name="T7" fmla="*/ 175276 h 576"/>
              <a:gd name="T8" fmla="*/ 31648 w 575"/>
              <a:gd name="T9" fmla="*/ 116850 h 576"/>
              <a:gd name="T10" fmla="*/ 121558 w 575"/>
              <a:gd name="T11" fmla="*/ 26688 h 576"/>
              <a:gd name="T12" fmla="*/ 163996 w 575"/>
              <a:gd name="T13" fmla="*/ 26688 h 576"/>
              <a:gd name="T14" fmla="*/ 163996 w 575"/>
              <a:gd name="T15" fmla="*/ 69245 h 576"/>
              <a:gd name="T16" fmla="*/ 74086 w 575"/>
              <a:gd name="T17" fmla="*/ 159407 h 576"/>
              <a:gd name="T18" fmla="*/ 52867 w 575"/>
              <a:gd name="T19" fmla="*/ 159407 h 576"/>
              <a:gd name="T20" fmla="*/ 52867 w 575"/>
              <a:gd name="T21" fmla="*/ 138129 h 576"/>
              <a:gd name="T22" fmla="*/ 131988 w 575"/>
              <a:gd name="T23" fmla="*/ 58425 h 576"/>
              <a:gd name="T24" fmla="*/ 121558 w 575"/>
              <a:gd name="T25" fmla="*/ 47966 h 576"/>
              <a:gd name="T26" fmla="*/ 42078 w 575"/>
              <a:gd name="T27" fmla="*/ 127670 h 576"/>
              <a:gd name="T28" fmla="*/ 42078 w 575"/>
              <a:gd name="T29" fmla="*/ 164817 h 576"/>
              <a:gd name="T30" fmla="*/ 84515 w 575"/>
              <a:gd name="T31" fmla="*/ 164817 h 576"/>
              <a:gd name="T32" fmla="*/ 174425 w 575"/>
              <a:gd name="T33" fmla="*/ 79703 h 576"/>
              <a:gd name="T34" fmla="*/ 174425 w 575"/>
              <a:gd name="T35" fmla="*/ 16229 h 576"/>
              <a:gd name="T36" fmla="*/ 116523 w 575"/>
              <a:gd name="T37" fmla="*/ 16229 h 576"/>
              <a:gd name="T38" fmla="*/ 20859 w 575"/>
              <a:gd name="T39" fmla="*/ 111441 h 576"/>
              <a:gd name="T40" fmla="*/ 20859 w 575"/>
              <a:gd name="T41" fmla="*/ 111441 h 576"/>
              <a:gd name="T42" fmla="*/ 20859 w 575"/>
              <a:gd name="T43" fmla="*/ 186095 h 576"/>
              <a:gd name="T44" fmla="*/ 100340 w 575"/>
              <a:gd name="T45" fmla="*/ 191144 h 576"/>
              <a:gd name="T46" fmla="*/ 100340 w 575"/>
              <a:gd name="T47" fmla="*/ 191144 h 576"/>
              <a:gd name="T48" fmla="*/ 206433 w 575"/>
              <a:gd name="T49" fmla="*/ 85113 h 576"/>
              <a:gd name="T50" fmla="*/ 195644 w 575"/>
              <a:gd name="T51" fmla="*/ 79703 h 57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75" h="576">
                <a:moveTo>
                  <a:pt x="544" y="221"/>
                </a:moveTo>
                <a:lnTo>
                  <a:pt x="544" y="221"/>
                </a:lnTo>
                <a:cubicBezTo>
                  <a:pt x="265" y="486"/>
                  <a:pt x="265" y="486"/>
                  <a:pt x="265" y="486"/>
                </a:cubicBezTo>
                <a:cubicBezTo>
                  <a:pt x="220" y="530"/>
                  <a:pt x="147" y="530"/>
                  <a:pt x="88" y="486"/>
                </a:cubicBezTo>
                <a:cubicBezTo>
                  <a:pt x="44" y="442"/>
                  <a:pt x="44" y="368"/>
                  <a:pt x="88" y="324"/>
                </a:cubicBezTo>
                <a:cubicBezTo>
                  <a:pt x="338" y="74"/>
                  <a:pt x="338" y="74"/>
                  <a:pt x="338" y="74"/>
                </a:cubicBezTo>
                <a:cubicBezTo>
                  <a:pt x="383" y="45"/>
                  <a:pt x="426" y="45"/>
                  <a:pt x="456" y="74"/>
                </a:cubicBezTo>
                <a:cubicBezTo>
                  <a:pt x="485" y="103"/>
                  <a:pt x="485" y="162"/>
                  <a:pt x="456" y="192"/>
                </a:cubicBezTo>
                <a:cubicBezTo>
                  <a:pt x="206" y="442"/>
                  <a:pt x="206" y="442"/>
                  <a:pt x="206" y="442"/>
                </a:cubicBezTo>
                <a:cubicBezTo>
                  <a:pt x="191" y="457"/>
                  <a:pt x="162" y="457"/>
                  <a:pt x="147" y="442"/>
                </a:cubicBezTo>
                <a:cubicBezTo>
                  <a:pt x="132" y="427"/>
                  <a:pt x="132" y="398"/>
                  <a:pt x="147" y="383"/>
                </a:cubicBezTo>
                <a:cubicBezTo>
                  <a:pt x="367" y="162"/>
                  <a:pt x="367" y="162"/>
                  <a:pt x="367" y="162"/>
                </a:cubicBezTo>
                <a:cubicBezTo>
                  <a:pt x="338" y="133"/>
                  <a:pt x="338" y="133"/>
                  <a:pt x="338" y="133"/>
                </a:cubicBezTo>
                <a:cubicBezTo>
                  <a:pt x="117" y="354"/>
                  <a:pt x="117" y="354"/>
                  <a:pt x="117" y="354"/>
                </a:cubicBezTo>
                <a:cubicBezTo>
                  <a:pt x="88" y="383"/>
                  <a:pt x="88" y="427"/>
                  <a:pt x="117" y="457"/>
                </a:cubicBezTo>
                <a:cubicBezTo>
                  <a:pt x="147" y="501"/>
                  <a:pt x="206" y="501"/>
                  <a:pt x="235" y="457"/>
                </a:cubicBezTo>
                <a:cubicBezTo>
                  <a:pt x="485" y="221"/>
                  <a:pt x="485" y="221"/>
                  <a:pt x="485" y="221"/>
                </a:cubicBezTo>
                <a:cubicBezTo>
                  <a:pt x="530" y="162"/>
                  <a:pt x="530" y="88"/>
                  <a:pt x="485" y="45"/>
                </a:cubicBezTo>
                <a:cubicBezTo>
                  <a:pt x="441" y="0"/>
                  <a:pt x="367" y="0"/>
                  <a:pt x="324" y="45"/>
                </a:cubicBezTo>
                <a:cubicBezTo>
                  <a:pt x="58" y="309"/>
                  <a:pt x="58" y="309"/>
                  <a:pt x="58" y="309"/>
                </a:cubicBezTo>
                <a:cubicBezTo>
                  <a:pt x="0" y="368"/>
                  <a:pt x="14" y="457"/>
                  <a:pt x="58" y="516"/>
                </a:cubicBezTo>
                <a:cubicBezTo>
                  <a:pt x="117" y="575"/>
                  <a:pt x="206" y="575"/>
                  <a:pt x="279" y="530"/>
                </a:cubicBezTo>
                <a:cubicBezTo>
                  <a:pt x="574" y="236"/>
                  <a:pt x="574" y="236"/>
                  <a:pt x="574" y="236"/>
                </a:cubicBezTo>
                <a:lnTo>
                  <a:pt x="544" y="221"/>
                </a:ln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50" name="Freeform 209"/>
          <p:cNvSpPr>
            <a:spLocks noChangeArrowheads="1"/>
          </p:cNvSpPr>
          <p:nvPr/>
        </p:nvSpPr>
        <p:spPr bwMode="auto">
          <a:xfrm>
            <a:off x="4553025" y="2316956"/>
            <a:ext cx="201010" cy="410539"/>
          </a:xfrm>
          <a:custGeom>
            <a:avLst/>
            <a:gdLst>
              <a:gd name="T0" fmla="*/ 101102 w 310"/>
              <a:gd name="T1" fmla="*/ 26322 h 634"/>
              <a:gd name="T2" fmla="*/ 101102 w 310"/>
              <a:gd name="T3" fmla="*/ 26322 h 634"/>
              <a:gd name="T4" fmla="*/ 101102 w 310"/>
              <a:gd name="T5" fmla="*/ 169829 h 634"/>
              <a:gd name="T6" fmla="*/ 58495 w 310"/>
              <a:gd name="T7" fmla="*/ 212376 h 634"/>
              <a:gd name="T8" fmla="*/ 16248 w 310"/>
              <a:gd name="T9" fmla="*/ 169829 h 634"/>
              <a:gd name="T10" fmla="*/ 16248 w 310"/>
              <a:gd name="T11" fmla="*/ 42547 h 634"/>
              <a:gd name="T12" fmla="*/ 42607 w 310"/>
              <a:gd name="T13" fmla="*/ 15865 h 634"/>
              <a:gd name="T14" fmla="*/ 69327 w 310"/>
              <a:gd name="T15" fmla="*/ 42547 h 634"/>
              <a:gd name="T16" fmla="*/ 69327 w 310"/>
              <a:gd name="T17" fmla="*/ 169829 h 634"/>
              <a:gd name="T18" fmla="*/ 58495 w 310"/>
              <a:gd name="T19" fmla="*/ 185694 h 634"/>
              <a:gd name="T20" fmla="*/ 42607 w 310"/>
              <a:gd name="T21" fmla="*/ 169829 h 634"/>
              <a:gd name="T22" fmla="*/ 42607 w 310"/>
              <a:gd name="T23" fmla="*/ 58412 h 634"/>
              <a:gd name="T24" fmla="*/ 26720 w 310"/>
              <a:gd name="T25" fmla="*/ 58412 h 634"/>
              <a:gd name="T26" fmla="*/ 26720 w 310"/>
              <a:gd name="T27" fmla="*/ 169829 h 634"/>
              <a:gd name="T28" fmla="*/ 58495 w 310"/>
              <a:gd name="T29" fmla="*/ 196511 h 634"/>
              <a:gd name="T30" fmla="*/ 85214 w 310"/>
              <a:gd name="T31" fmla="*/ 169829 h 634"/>
              <a:gd name="T32" fmla="*/ 85214 w 310"/>
              <a:gd name="T33" fmla="*/ 42547 h 634"/>
              <a:gd name="T34" fmla="*/ 42607 w 310"/>
              <a:gd name="T35" fmla="*/ 0 h 634"/>
              <a:gd name="T36" fmla="*/ 0 w 310"/>
              <a:gd name="T37" fmla="*/ 42547 h 634"/>
              <a:gd name="T38" fmla="*/ 0 w 310"/>
              <a:gd name="T39" fmla="*/ 175237 h 634"/>
              <a:gd name="T40" fmla="*/ 58495 w 310"/>
              <a:gd name="T41" fmla="*/ 228241 h 634"/>
              <a:gd name="T42" fmla="*/ 111573 w 310"/>
              <a:gd name="T43" fmla="*/ 175237 h 634"/>
              <a:gd name="T44" fmla="*/ 111573 w 310"/>
              <a:gd name="T45" fmla="*/ 26322 h 634"/>
              <a:gd name="T46" fmla="*/ 101102 w 310"/>
              <a:gd name="T47" fmla="*/ 26322 h 634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310" h="634">
                <a:moveTo>
                  <a:pt x="280" y="73"/>
                </a:moveTo>
                <a:lnTo>
                  <a:pt x="280" y="73"/>
                </a:lnTo>
                <a:cubicBezTo>
                  <a:pt x="280" y="471"/>
                  <a:pt x="280" y="471"/>
                  <a:pt x="280" y="471"/>
                </a:cubicBezTo>
                <a:cubicBezTo>
                  <a:pt x="280" y="530"/>
                  <a:pt x="221" y="589"/>
                  <a:pt x="162" y="589"/>
                </a:cubicBezTo>
                <a:cubicBezTo>
                  <a:pt x="89" y="589"/>
                  <a:pt x="45" y="530"/>
                  <a:pt x="45" y="471"/>
                </a:cubicBezTo>
                <a:cubicBezTo>
                  <a:pt x="45" y="118"/>
                  <a:pt x="45" y="118"/>
                  <a:pt x="45" y="118"/>
                </a:cubicBezTo>
                <a:cubicBezTo>
                  <a:pt x="45" y="73"/>
                  <a:pt x="74" y="44"/>
                  <a:pt x="118" y="44"/>
                </a:cubicBezTo>
                <a:cubicBezTo>
                  <a:pt x="162" y="44"/>
                  <a:pt x="192" y="73"/>
                  <a:pt x="192" y="118"/>
                </a:cubicBezTo>
                <a:cubicBezTo>
                  <a:pt x="192" y="471"/>
                  <a:pt x="192" y="471"/>
                  <a:pt x="192" y="471"/>
                </a:cubicBezTo>
                <a:cubicBezTo>
                  <a:pt x="192" y="486"/>
                  <a:pt x="177" y="515"/>
                  <a:pt x="162" y="515"/>
                </a:cubicBezTo>
                <a:cubicBezTo>
                  <a:pt x="133" y="515"/>
                  <a:pt x="118" y="486"/>
                  <a:pt x="118" y="471"/>
                </a:cubicBezTo>
                <a:cubicBezTo>
                  <a:pt x="118" y="162"/>
                  <a:pt x="118" y="162"/>
                  <a:pt x="118" y="162"/>
                </a:cubicBezTo>
                <a:cubicBezTo>
                  <a:pt x="74" y="162"/>
                  <a:pt x="74" y="162"/>
                  <a:pt x="74" y="162"/>
                </a:cubicBezTo>
                <a:cubicBezTo>
                  <a:pt x="74" y="471"/>
                  <a:pt x="74" y="471"/>
                  <a:pt x="74" y="471"/>
                </a:cubicBezTo>
                <a:cubicBezTo>
                  <a:pt x="74" y="515"/>
                  <a:pt x="118" y="545"/>
                  <a:pt x="162" y="545"/>
                </a:cubicBezTo>
                <a:cubicBezTo>
                  <a:pt x="207" y="545"/>
                  <a:pt x="236" y="515"/>
                  <a:pt x="236" y="471"/>
                </a:cubicBezTo>
                <a:cubicBezTo>
                  <a:pt x="236" y="118"/>
                  <a:pt x="236" y="118"/>
                  <a:pt x="236" y="118"/>
                </a:cubicBezTo>
                <a:cubicBezTo>
                  <a:pt x="236" y="59"/>
                  <a:pt x="177" y="0"/>
                  <a:pt x="118" y="0"/>
                </a:cubicBezTo>
                <a:cubicBezTo>
                  <a:pt x="59" y="0"/>
                  <a:pt x="0" y="59"/>
                  <a:pt x="0" y="118"/>
                </a:cubicBezTo>
                <a:cubicBezTo>
                  <a:pt x="0" y="486"/>
                  <a:pt x="0" y="486"/>
                  <a:pt x="0" y="486"/>
                </a:cubicBezTo>
                <a:cubicBezTo>
                  <a:pt x="15" y="574"/>
                  <a:pt x="74" y="633"/>
                  <a:pt x="162" y="633"/>
                </a:cubicBezTo>
                <a:cubicBezTo>
                  <a:pt x="236" y="633"/>
                  <a:pt x="309" y="574"/>
                  <a:pt x="309" y="486"/>
                </a:cubicBezTo>
                <a:cubicBezTo>
                  <a:pt x="309" y="73"/>
                  <a:pt x="309" y="73"/>
                  <a:pt x="309" y="73"/>
                </a:cubicBezTo>
                <a:lnTo>
                  <a:pt x="280" y="73"/>
                </a:ln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51" name="Freeform 210"/>
          <p:cNvSpPr>
            <a:spLocks noChangeArrowheads="1"/>
          </p:cNvSpPr>
          <p:nvPr/>
        </p:nvSpPr>
        <p:spPr bwMode="auto">
          <a:xfrm>
            <a:off x="3801791" y="2328881"/>
            <a:ext cx="381580" cy="381580"/>
          </a:xfrm>
          <a:custGeom>
            <a:avLst/>
            <a:gdLst>
              <a:gd name="T0" fmla="*/ 164586 w 590"/>
              <a:gd name="T1" fmla="*/ 148626 h 589"/>
              <a:gd name="T2" fmla="*/ 201681 w 590"/>
              <a:gd name="T3" fmla="*/ 116880 h 589"/>
              <a:gd name="T4" fmla="*/ 180432 w 590"/>
              <a:gd name="T5" fmla="*/ 116880 h 589"/>
              <a:gd name="T6" fmla="*/ 100840 w 590"/>
              <a:gd name="T7" fmla="*/ 37156 h 589"/>
              <a:gd name="T8" fmla="*/ 100840 w 590"/>
              <a:gd name="T9" fmla="*/ 0 h 589"/>
              <a:gd name="T10" fmla="*/ 0 w 590"/>
              <a:gd name="T11" fmla="*/ 100647 h 589"/>
              <a:gd name="T12" fmla="*/ 37095 w 590"/>
              <a:gd name="T13" fmla="*/ 100647 h 589"/>
              <a:gd name="T14" fmla="*/ 116687 w 590"/>
              <a:gd name="T15" fmla="*/ 180371 h 589"/>
              <a:gd name="T16" fmla="*/ 116687 w 590"/>
              <a:gd name="T17" fmla="*/ 201655 h 589"/>
              <a:gd name="T18" fmla="*/ 148379 w 590"/>
              <a:gd name="T19" fmla="*/ 164498 h 589"/>
              <a:gd name="T20" fmla="*/ 206723 w 590"/>
              <a:gd name="T21" fmla="*/ 212116 h 589"/>
              <a:gd name="T22" fmla="*/ 212125 w 590"/>
              <a:gd name="T23" fmla="*/ 207066 h 589"/>
              <a:gd name="T24" fmla="*/ 164586 w 590"/>
              <a:gd name="T25" fmla="*/ 148626 h 589"/>
              <a:gd name="T26" fmla="*/ 127131 w 590"/>
              <a:gd name="T27" fmla="*/ 169909 h 589"/>
              <a:gd name="T28" fmla="*/ 47899 w 590"/>
              <a:gd name="T29" fmla="*/ 90185 h 589"/>
              <a:gd name="T30" fmla="*/ 90396 w 590"/>
              <a:gd name="T31" fmla="*/ 47618 h 589"/>
              <a:gd name="T32" fmla="*/ 169628 w 590"/>
              <a:gd name="T33" fmla="*/ 127342 h 589"/>
              <a:gd name="T34" fmla="*/ 127131 w 590"/>
              <a:gd name="T35" fmla="*/ 169909 h 58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590" h="589">
                <a:moveTo>
                  <a:pt x="457" y="412"/>
                </a:moveTo>
                <a:lnTo>
                  <a:pt x="560" y="324"/>
                </a:lnTo>
                <a:lnTo>
                  <a:pt x="501" y="324"/>
                </a:lnTo>
                <a:lnTo>
                  <a:pt x="280" y="103"/>
                </a:lnTo>
                <a:lnTo>
                  <a:pt x="280" y="0"/>
                </a:lnTo>
                <a:lnTo>
                  <a:pt x="0" y="279"/>
                </a:lnTo>
                <a:lnTo>
                  <a:pt x="103" y="279"/>
                </a:lnTo>
                <a:lnTo>
                  <a:pt x="324" y="500"/>
                </a:lnTo>
                <a:lnTo>
                  <a:pt x="324" y="559"/>
                </a:lnTo>
                <a:lnTo>
                  <a:pt x="412" y="456"/>
                </a:lnTo>
                <a:lnTo>
                  <a:pt x="574" y="588"/>
                </a:lnTo>
                <a:lnTo>
                  <a:pt x="589" y="574"/>
                </a:lnTo>
                <a:lnTo>
                  <a:pt x="457" y="412"/>
                </a:lnTo>
                <a:close/>
                <a:moveTo>
                  <a:pt x="353" y="471"/>
                </a:moveTo>
                <a:lnTo>
                  <a:pt x="133" y="250"/>
                </a:lnTo>
                <a:lnTo>
                  <a:pt x="251" y="132"/>
                </a:lnTo>
                <a:lnTo>
                  <a:pt x="471" y="353"/>
                </a:lnTo>
                <a:lnTo>
                  <a:pt x="353" y="47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52" name="Freeform 211"/>
          <p:cNvSpPr>
            <a:spLocks noChangeArrowheads="1"/>
          </p:cNvSpPr>
          <p:nvPr/>
        </p:nvSpPr>
        <p:spPr bwMode="auto">
          <a:xfrm>
            <a:off x="3116992" y="2356136"/>
            <a:ext cx="410537" cy="391800"/>
          </a:xfrm>
          <a:custGeom>
            <a:avLst/>
            <a:gdLst>
              <a:gd name="T0" fmla="*/ 223201 w 634"/>
              <a:gd name="T1" fmla="*/ 5057 h 604"/>
              <a:gd name="T2" fmla="*/ 223201 w 634"/>
              <a:gd name="T3" fmla="*/ 5057 h 604"/>
              <a:gd name="T4" fmla="*/ 191109 w 634"/>
              <a:gd name="T5" fmla="*/ 5057 h 604"/>
              <a:gd name="T6" fmla="*/ 69232 w 634"/>
              <a:gd name="T7" fmla="*/ 127505 h 604"/>
              <a:gd name="T8" fmla="*/ 26683 w 634"/>
              <a:gd name="T9" fmla="*/ 159653 h 604"/>
              <a:gd name="T10" fmla="*/ 0 w 634"/>
              <a:gd name="T11" fmla="*/ 175546 h 604"/>
              <a:gd name="T12" fmla="*/ 90506 w 634"/>
              <a:gd name="T13" fmla="*/ 180964 h 604"/>
              <a:gd name="T14" fmla="*/ 100963 w 634"/>
              <a:gd name="T15" fmla="*/ 154235 h 604"/>
              <a:gd name="T16" fmla="*/ 223201 w 634"/>
              <a:gd name="T17" fmla="*/ 37204 h 604"/>
              <a:gd name="T18" fmla="*/ 223201 w 634"/>
              <a:gd name="T19" fmla="*/ 5057 h 604"/>
              <a:gd name="T20" fmla="*/ 85098 w 634"/>
              <a:gd name="T21" fmla="*/ 175546 h 604"/>
              <a:gd name="T22" fmla="*/ 85098 w 634"/>
              <a:gd name="T23" fmla="*/ 175546 h 604"/>
              <a:gd name="T24" fmla="*/ 26683 w 634"/>
              <a:gd name="T25" fmla="*/ 180964 h 604"/>
              <a:gd name="T26" fmla="*/ 37140 w 634"/>
              <a:gd name="T27" fmla="*/ 164710 h 604"/>
              <a:gd name="T28" fmla="*/ 79689 w 634"/>
              <a:gd name="T29" fmla="*/ 138342 h 604"/>
              <a:gd name="T30" fmla="*/ 90506 w 634"/>
              <a:gd name="T31" fmla="*/ 148817 h 604"/>
              <a:gd name="T32" fmla="*/ 85098 w 634"/>
              <a:gd name="T33" fmla="*/ 175546 h 604"/>
              <a:gd name="T34" fmla="*/ 95555 w 634"/>
              <a:gd name="T35" fmla="*/ 138342 h 604"/>
              <a:gd name="T36" fmla="*/ 95555 w 634"/>
              <a:gd name="T37" fmla="*/ 138342 h 604"/>
              <a:gd name="T38" fmla="*/ 90506 w 634"/>
              <a:gd name="T39" fmla="*/ 127505 h 604"/>
              <a:gd name="T40" fmla="*/ 100963 w 634"/>
              <a:gd name="T41" fmla="*/ 111612 h 604"/>
              <a:gd name="T42" fmla="*/ 111781 w 634"/>
              <a:gd name="T43" fmla="*/ 122449 h 604"/>
              <a:gd name="T44" fmla="*/ 95555 w 634"/>
              <a:gd name="T45" fmla="*/ 138342 h 604"/>
              <a:gd name="T46" fmla="*/ 212384 w 634"/>
              <a:gd name="T47" fmla="*/ 26368 h 604"/>
              <a:gd name="T48" fmla="*/ 212384 w 634"/>
              <a:gd name="T49" fmla="*/ 26368 h 604"/>
              <a:gd name="T50" fmla="*/ 122238 w 634"/>
              <a:gd name="T51" fmla="*/ 111612 h 604"/>
              <a:gd name="T52" fmla="*/ 111781 w 634"/>
              <a:gd name="T53" fmla="*/ 106194 h 604"/>
              <a:gd name="T54" fmla="*/ 201927 w 634"/>
              <a:gd name="T55" fmla="*/ 15893 h 604"/>
              <a:gd name="T56" fmla="*/ 212384 w 634"/>
              <a:gd name="T57" fmla="*/ 15893 h 604"/>
              <a:gd name="T58" fmla="*/ 212384 w 634"/>
              <a:gd name="T59" fmla="*/ 26368 h 60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634" h="604">
                <a:moveTo>
                  <a:pt x="619" y="14"/>
                </a:moveTo>
                <a:lnTo>
                  <a:pt x="619" y="14"/>
                </a:lnTo>
                <a:cubicBezTo>
                  <a:pt x="589" y="0"/>
                  <a:pt x="560" y="0"/>
                  <a:pt x="530" y="14"/>
                </a:cubicBezTo>
                <a:cubicBezTo>
                  <a:pt x="192" y="353"/>
                  <a:pt x="192" y="353"/>
                  <a:pt x="192" y="353"/>
                </a:cubicBezTo>
                <a:cubicBezTo>
                  <a:pt x="162" y="353"/>
                  <a:pt x="103" y="368"/>
                  <a:pt x="74" y="442"/>
                </a:cubicBezTo>
                <a:cubicBezTo>
                  <a:pt x="59" y="486"/>
                  <a:pt x="0" y="486"/>
                  <a:pt x="0" y="486"/>
                </a:cubicBezTo>
                <a:cubicBezTo>
                  <a:pt x="103" y="603"/>
                  <a:pt x="236" y="530"/>
                  <a:pt x="251" y="501"/>
                </a:cubicBezTo>
                <a:cubicBezTo>
                  <a:pt x="280" y="486"/>
                  <a:pt x="280" y="456"/>
                  <a:pt x="280" y="427"/>
                </a:cubicBezTo>
                <a:cubicBezTo>
                  <a:pt x="619" y="103"/>
                  <a:pt x="619" y="103"/>
                  <a:pt x="619" y="103"/>
                </a:cubicBezTo>
                <a:cubicBezTo>
                  <a:pt x="633" y="73"/>
                  <a:pt x="633" y="44"/>
                  <a:pt x="619" y="14"/>
                </a:cubicBezTo>
                <a:close/>
                <a:moveTo>
                  <a:pt x="236" y="486"/>
                </a:moveTo>
                <a:lnTo>
                  <a:pt x="236" y="486"/>
                </a:lnTo>
                <a:cubicBezTo>
                  <a:pt x="207" y="501"/>
                  <a:pt x="118" y="530"/>
                  <a:pt x="74" y="501"/>
                </a:cubicBezTo>
                <a:cubicBezTo>
                  <a:pt x="74" y="501"/>
                  <a:pt x="89" y="486"/>
                  <a:pt x="103" y="456"/>
                </a:cubicBezTo>
                <a:cubicBezTo>
                  <a:pt x="133" y="368"/>
                  <a:pt x="221" y="383"/>
                  <a:pt x="221" y="383"/>
                </a:cubicBezTo>
                <a:cubicBezTo>
                  <a:pt x="251" y="412"/>
                  <a:pt x="251" y="412"/>
                  <a:pt x="251" y="412"/>
                </a:cubicBezTo>
                <a:cubicBezTo>
                  <a:pt x="251" y="412"/>
                  <a:pt x="265" y="442"/>
                  <a:pt x="236" y="486"/>
                </a:cubicBezTo>
                <a:close/>
                <a:moveTo>
                  <a:pt x="265" y="383"/>
                </a:moveTo>
                <a:lnTo>
                  <a:pt x="265" y="383"/>
                </a:lnTo>
                <a:lnTo>
                  <a:pt x="251" y="353"/>
                </a:lnTo>
                <a:cubicBezTo>
                  <a:pt x="280" y="309"/>
                  <a:pt x="280" y="309"/>
                  <a:pt x="280" y="309"/>
                </a:cubicBezTo>
                <a:cubicBezTo>
                  <a:pt x="310" y="339"/>
                  <a:pt x="310" y="339"/>
                  <a:pt x="310" y="339"/>
                </a:cubicBezTo>
                <a:lnTo>
                  <a:pt x="265" y="383"/>
                </a:lnTo>
                <a:close/>
                <a:moveTo>
                  <a:pt x="589" y="73"/>
                </a:moveTo>
                <a:lnTo>
                  <a:pt x="589" y="73"/>
                </a:lnTo>
                <a:cubicBezTo>
                  <a:pt x="339" y="309"/>
                  <a:pt x="339" y="309"/>
                  <a:pt x="339" y="309"/>
                </a:cubicBezTo>
                <a:cubicBezTo>
                  <a:pt x="310" y="294"/>
                  <a:pt x="310" y="294"/>
                  <a:pt x="310" y="294"/>
                </a:cubicBezTo>
                <a:cubicBezTo>
                  <a:pt x="560" y="44"/>
                  <a:pt x="560" y="44"/>
                  <a:pt x="560" y="44"/>
                </a:cubicBezTo>
                <a:cubicBezTo>
                  <a:pt x="574" y="30"/>
                  <a:pt x="574" y="30"/>
                  <a:pt x="589" y="44"/>
                </a:cubicBezTo>
                <a:cubicBezTo>
                  <a:pt x="589" y="44"/>
                  <a:pt x="589" y="59"/>
                  <a:pt x="589" y="73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53" name="Freeform 212"/>
          <p:cNvSpPr>
            <a:spLocks noChangeArrowheads="1"/>
          </p:cNvSpPr>
          <p:nvPr/>
        </p:nvSpPr>
        <p:spPr bwMode="auto">
          <a:xfrm>
            <a:off x="9206927" y="1661117"/>
            <a:ext cx="132871" cy="410539"/>
          </a:xfrm>
          <a:custGeom>
            <a:avLst/>
            <a:gdLst>
              <a:gd name="T0" fmla="*/ 57905 w 207"/>
              <a:gd name="T1" fmla="*/ 0 h 634"/>
              <a:gd name="T2" fmla="*/ 57905 w 207"/>
              <a:gd name="T3" fmla="*/ 0 h 634"/>
              <a:gd name="T4" fmla="*/ 15727 w 207"/>
              <a:gd name="T5" fmla="*/ 0 h 634"/>
              <a:gd name="T6" fmla="*/ 0 w 207"/>
              <a:gd name="T7" fmla="*/ 10457 h 634"/>
              <a:gd name="T8" fmla="*/ 0 w 207"/>
              <a:gd name="T9" fmla="*/ 169829 h 634"/>
              <a:gd name="T10" fmla="*/ 31455 w 207"/>
              <a:gd name="T11" fmla="*/ 217785 h 634"/>
              <a:gd name="T12" fmla="*/ 42178 w 207"/>
              <a:gd name="T13" fmla="*/ 217785 h 634"/>
              <a:gd name="T14" fmla="*/ 73633 w 207"/>
              <a:gd name="T15" fmla="*/ 169829 h 634"/>
              <a:gd name="T16" fmla="*/ 73633 w 207"/>
              <a:gd name="T17" fmla="*/ 10457 h 634"/>
              <a:gd name="T18" fmla="*/ 57905 w 207"/>
              <a:gd name="T19" fmla="*/ 0 h 634"/>
              <a:gd name="T20" fmla="*/ 36816 w 207"/>
              <a:gd name="T21" fmla="*/ 207328 h 634"/>
              <a:gd name="T22" fmla="*/ 36816 w 207"/>
              <a:gd name="T23" fmla="*/ 207328 h 634"/>
              <a:gd name="T24" fmla="*/ 15727 w 207"/>
              <a:gd name="T25" fmla="*/ 169829 h 634"/>
              <a:gd name="T26" fmla="*/ 57905 w 207"/>
              <a:gd name="T27" fmla="*/ 169829 h 634"/>
              <a:gd name="T28" fmla="*/ 36816 w 207"/>
              <a:gd name="T29" fmla="*/ 207328 h 634"/>
              <a:gd name="T30" fmla="*/ 57905 w 207"/>
              <a:gd name="T31" fmla="*/ 153964 h 634"/>
              <a:gd name="T32" fmla="*/ 57905 w 207"/>
              <a:gd name="T33" fmla="*/ 153964 h 634"/>
              <a:gd name="T34" fmla="*/ 15727 w 207"/>
              <a:gd name="T35" fmla="*/ 153964 h 634"/>
              <a:gd name="T36" fmla="*/ 15727 w 207"/>
              <a:gd name="T37" fmla="*/ 63821 h 634"/>
              <a:gd name="T38" fmla="*/ 57905 w 207"/>
              <a:gd name="T39" fmla="*/ 63821 h 634"/>
              <a:gd name="T40" fmla="*/ 57905 w 207"/>
              <a:gd name="T41" fmla="*/ 153964 h 634"/>
              <a:gd name="T42" fmla="*/ 57905 w 207"/>
              <a:gd name="T43" fmla="*/ 47956 h 634"/>
              <a:gd name="T44" fmla="*/ 57905 w 207"/>
              <a:gd name="T45" fmla="*/ 47956 h 634"/>
              <a:gd name="T46" fmla="*/ 15727 w 207"/>
              <a:gd name="T47" fmla="*/ 47956 h 634"/>
              <a:gd name="T48" fmla="*/ 15727 w 207"/>
              <a:gd name="T49" fmla="*/ 21274 h 634"/>
              <a:gd name="T50" fmla="*/ 21089 w 207"/>
              <a:gd name="T51" fmla="*/ 10457 h 634"/>
              <a:gd name="T52" fmla="*/ 52544 w 207"/>
              <a:gd name="T53" fmla="*/ 10457 h 634"/>
              <a:gd name="T54" fmla="*/ 57905 w 207"/>
              <a:gd name="T55" fmla="*/ 21274 h 634"/>
              <a:gd name="T56" fmla="*/ 57905 w 207"/>
              <a:gd name="T57" fmla="*/ 47956 h 63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207" h="634">
                <a:moveTo>
                  <a:pt x="162" y="0"/>
                </a:moveTo>
                <a:lnTo>
                  <a:pt x="162" y="0"/>
                </a:lnTo>
                <a:cubicBezTo>
                  <a:pt x="44" y="0"/>
                  <a:pt x="44" y="0"/>
                  <a:pt x="44" y="0"/>
                </a:cubicBezTo>
                <a:cubicBezTo>
                  <a:pt x="15" y="0"/>
                  <a:pt x="0" y="15"/>
                  <a:pt x="0" y="29"/>
                </a:cubicBezTo>
                <a:cubicBezTo>
                  <a:pt x="0" y="471"/>
                  <a:pt x="0" y="471"/>
                  <a:pt x="0" y="471"/>
                </a:cubicBezTo>
                <a:cubicBezTo>
                  <a:pt x="88" y="604"/>
                  <a:pt x="88" y="604"/>
                  <a:pt x="88" y="604"/>
                </a:cubicBezTo>
                <a:cubicBezTo>
                  <a:pt x="88" y="633"/>
                  <a:pt x="118" y="633"/>
                  <a:pt x="118" y="604"/>
                </a:cubicBezTo>
                <a:cubicBezTo>
                  <a:pt x="206" y="471"/>
                  <a:pt x="206" y="471"/>
                  <a:pt x="206" y="471"/>
                </a:cubicBezTo>
                <a:cubicBezTo>
                  <a:pt x="206" y="29"/>
                  <a:pt x="206" y="29"/>
                  <a:pt x="206" y="29"/>
                </a:cubicBezTo>
                <a:cubicBezTo>
                  <a:pt x="206" y="15"/>
                  <a:pt x="192" y="0"/>
                  <a:pt x="162" y="0"/>
                </a:cubicBezTo>
                <a:close/>
                <a:moveTo>
                  <a:pt x="103" y="575"/>
                </a:moveTo>
                <a:lnTo>
                  <a:pt x="103" y="575"/>
                </a:lnTo>
                <a:cubicBezTo>
                  <a:pt x="44" y="471"/>
                  <a:pt x="44" y="471"/>
                  <a:pt x="44" y="471"/>
                </a:cubicBezTo>
                <a:cubicBezTo>
                  <a:pt x="162" y="471"/>
                  <a:pt x="162" y="471"/>
                  <a:pt x="162" y="471"/>
                </a:cubicBezTo>
                <a:lnTo>
                  <a:pt x="103" y="575"/>
                </a:lnTo>
                <a:close/>
                <a:moveTo>
                  <a:pt x="162" y="427"/>
                </a:moveTo>
                <a:lnTo>
                  <a:pt x="162" y="427"/>
                </a:lnTo>
                <a:cubicBezTo>
                  <a:pt x="118" y="427"/>
                  <a:pt x="59" y="427"/>
                  <a:pt x="44" y="427"/>
                </a:cubicBezTo>
                <a:cubicBezTo>
                  <a:pt x="44" y="177"/>
                  <a:pt x="44" y="177"/>
                  <a:pt x="44" y="177"/>
                </a:cubicBezTo>
                <a:cubicBezTo>
                  <a:pt x="162" y="177"/>
                  <a:pt x="162" y="177"/>
                  <a:pt x="162" y="177"/>
                </a:cubicBezTo>
                <a:lnTo>
                  <a:pt x="162" y="427"/>
                </a:lnTo>
                <a:close/>
                <a:moveTo>
                  <a:pt x="162" y="133"/>
                </a:moveTo>
                <a:lnTo>
                  <a:pt x="162" y="133"/>
                </a:lnTo>
                <a:cubicBezTo>
                  <a:pt x="44" y="133"/>
                  <a:pt x="44" y="133"/>
                  <a:pt x="44" y="133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29"/>
                  <a:pt x="44" y="29"/>
                  <a:pt x="59" y="29"/>
                </a:cubicBezTo>
                <a:cubicBezTo>
                  <a:pt x="147" y="29"/>
                  <a:pt x="147" y="29"/>
                  <a:pt x="147" y="29"/>
                </a:cubicBezTo>
                <a:cubicBezTo>
                  <a:pt x="162" y="29"/>
                  <a:pt x="162" y="29"/>
                  <a:pt x="162" y="59"/>
                </a:cubicBezTo>
                <a:lnTo>
                  <a:pt x="162" y="13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54" name="Freeform 213"/>
          <p:cNvSpPr>
            <a:spLocks noChangeArrowheads="1"/>
          </p:cNvSpPr>
          <p:nvPr/>
        </p:nvSpPr>
        <p:spPr bwMode="auto">
          <a:xfrm>
            <a:off x="8407997" y="1661118"/>
            <a:ext cx="410537" cy="398614"/>
          </a:xfrm>
          <a:custGeom>
            <a:avLst/>
            <a:gdLst>
              <a:gd name="T0" fmla="*/ 212384 w 634"/>
              <a:gd name="T1" fmla="*/ 84625 h 619"/>
              <a:gd name="T2" fmla="*/ 212384 w 634"/>
              <a:gd name="T3" fmla="*/ 84625 h 619"/>
              <a:gd name="T4" fmla="*/ 212384 w 634"/>
              <a:gd name="T5" fmla="*/ 195427 h 619"/>
              <a:gd name="T6" fmla="*/ 196518 w 634"/>
              <a:gd name="T7" fmla="*/ 211205 h 619"/>
              <a:gd name="T8" fmla="*/ 32092 w 634"/>
              <a:gd name="T9" fmla="*/ 211205 h 619"/>
              <a:gd name="T10" fmla="*/ 16226 w 634"/>
              <a:gd name="T11" fmla="*/ 195427 h 619"/>
              <a:gd name="T12" fmla="*/ 16226 w 634"/>
              <a:gd name="T13" fmla="*/ 26535 h 619"/>
              <a:gd name="T14" fmla="*/ 32092 w 634"/>
              <a:gd name="T15" fmla="*/ 10399 h 619"/>
              <a:gd name="T16" fmla="*/ 143512 w 634"/>
              <a:gd name="T17" fmla="*/ 10399 h 619"/>
              <a:gd name="T18" fmla="*/ 143512 w 634"/>
              <a:gd name="T19" fmla="*/ 0 h 619"/>
              <a:gd name="T20" fmla="*/ 32092 w 634"/>
              <a:gd name="T21" fmla="*/ 0 h 619"/>
              <a:gd name="T22" fmla="*/ 0 w 634"/>
              <a:gd name="T23" fmla="*/ 26535 h 619"/>
              <a:gd name="T24" fmla="*/ 0 w 634"/>
              <a:gd name="T25" fmla="*/ 195427 h 619"/>
              <a:gd name="T26" fmla="*/ 32092 w 634"/>
              <a:gd name="T27" fmla="*/ 221603 h 619"/>
              <a:gd name="T28" fmla="*/ 196518 w 634"/>
              <a:gd name="T29" fmla="*/ 221603 h 619"/>
              <a:gd name="T30" fmla="*/ 228249 w 634"/>
              <a:gd name="T31" fmla="*/ 195427 h 619"/>
              <a:gd name="T32" fmla="*/ 228249 w 634"/>
              <a:gd name="T33" fmla="*/ 84625 h 619"/>
              <a:gd name="T34" fmla="*/ 212384 w 634"/>
              <a:gd name="T35" fmla="*/ 84625 h 619"/>
              <a:gd name="T36" fmla="*/ 58415 w 634"/>
              <a:gd name="T37" fmla="*/ 126938 h 619"/>
              <a:gd name="T38" fmla="*/ 58415 w 634"/>
              <a:gd name="T39" fmla="*/ 126938 h 619"/>
              <a:gd name="T40" fmla="*/ 26683 w 634"/>
              <a:gd name="T41" fmla="*/ 185028 h 619"/>
              <a:gd name="T42" fmla="*/ 37140 w 634"/>
              <a:gd name="T43" fmla="*/ 195427 h 619"/>
              <a:gd name="T44" fmla="*/ 100963 w 634"/>
              <a:gd name="T45" fmla="*/ 163872 h 619"/>
              <a:gd name="T46" fmla="*/ 106372 w 634"/>
              <a:gd name="T47" fmla="*/ 163872 h 619"/>
              <a:gd name="T48" fmla="*/ 217792 w 634"/>
              <a:gd name="T49" fmla="*/ 52711 h 619"/>
              <a:gd name="T50" fmla="*/ 217792 w 634"/>
              <a:gd name="T51" fmla="*/ 31555 h 619"/>
              <a:gd name="T52" fmla="*/ 191109 w 634"/>
              <a:gd name="T53" fmla="*/ 10399 h 619"/>
              <a:gd name="T54" fmla="*/ 169835 w 634"/>
              <a:gd name="T55" fmla="*/ 10399 h 619"/>
              <a:gd name="T56" fmla="*/ 63823 w 634"/>
              <a:gd name="T57" fmla="*/ 116180 h 619"/>
              <a:gd name="T58" fmla="*/ 58415 w 634"/>
              <a:gd name="T59" fmla="*/ 126938 h 619"/>
              <a:gd name="T60" fmla="*/ 175244 w 634"/>
              <a:gd name="T61" fmla="*/ 26535 h 619"/>
              <a:gd name="T62" fmla="*/ 175244 w 634"/>
              <a:gd name="T63" fmla="*/ 26535 h 619"/>
              <a:gd name="T64" fmla="*/ 186061 w 634"/>
              <a:gd name="T65" fmla="*/ 26535 h 619"/>
              <a:gd name="T66" fmla="*/ 201927 w 634"/>
              <a:gd name="T67" fmla="*/ 36934 h 619"/>
              <a:gd name="T68" fmla="*/ 201927 w 634"/>
              <a:gd name="T69" fmla="*/ 47691 h 619"/>
              <a:gd name="T70" fmla="*/ 186061 w 634"/>
              <a:gd name="T71" fmla="*/ 63469 h 619"/>
              <a:gd name="T72" fmla="*/ 164787 w 634"/>
              <a:gd name="T73" fmla="*/ 36934 h 619"/>
              <a:gd name="T74" fmla="*/ 175244 w 634"/>
              <a:gd name="T75" fmla="*/ 26535 h 619"/>
              <a:gd name="T76" fmla="*/ 154330 w 634"/>
              <a:gd name="T77" fmla="*/ 47691 h 619"/>
              <a:gd name="T78" fmla="*/ 154330 w 634"/>
              <a:gd name="T79" fmla="*/ 47691 h 619"/>
              <a:gd name="T80" fmla="*/ 175244 w 634"/>
              <a:gd name="T81" fmla="*/ 73868 h 619"/>
              <a:gd name="T82" fmla="*/ 95915 w 634"/>
              <a:gd name="T83" fmla="*/ 153114 h 619"/>
              <a:gd name="T84" fmla="*/ 74641 w 634"/>
              <a:gd name="T85" fmla="*/ 126938 h 619"/>
              <a:gd name="T86" fmla="*/ 154330 w 634"/>
              <a:gd name="T87" fmla="*/ 47691 h 619"/>
              <a:gd name="T88" fmla="*/ 85098 w 634"/>
              <a:gd name="T89" fmla="*/ 158493 h 619"/>
              <a:gd name="T90" fmla="*/ 85098 w 634"/>
              <a:gd name="T91" fmla="*/ 158493 h 619"/>
              <a:gd name="T92" fmla="*/ 47958 w 634"/>
              <a:gd name="T93" fmla="*/ 185028 h 619"/>
              <a:gd name="T94" fmla="*/ 42549 w 634"/>
              <a:gd name="T95" fmla="*/ 179649 h 619"/>
              <a:gd name="T96" fmla="*/ 63823 w 634"/>
              <a:gd name="T97" fmla="*/ 142715 h 619"/>
              <a:gd name="T98" fmla="*/ 85098 w 634"/>
              <a:gd name="T99" fmla="*/ 158493 h 61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634" h="619">
                <a:moveTo>
                  <a:pt x="589" y="236"/>
                </a:moveTo>
                <a:lnTo>
                  <a:pt x="589" y="236"/>
                </a:lnTo>
                <a:cubicBezTo>
                  <a:pt x="589" y="545"/>
                  <a:pt x="589" y="545"/>
                  <a:pt x="589" y="545"/>
                </a:cubicBezTo>
                <a:cubicBezTo>
                  <a:pt x="589" y="559"/>
                  <a:pt x="575" y="589"/>
                  <a:pt x="545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5" y="559"/>
                  <a:pt x="45" y="545"/>
                </a:cubicBezTo>
                <a:cubicBezTo>
                  <a:pt x="45" y="74"/>
                  <a:pt x="45" y="74"/>
                  <a:pt x="45" y="74"/>
                </a:cubicBezTo>
                <a:cubicBezTo>
                  <a:pt x="45" y="59"/>
                  <a:pt x="59" y="29"/>
                  <a:pt x="89" y="29"/>
                </a:cubicBezTo>
                <a:cubicBezTo>
                  <a:pt x="398" y="29"/>
                  <a:pt x="398" y="29"/>
                  <a:pt x="398" y="29"/>
                </a:cubicBezTo>
                <a:cubicBezTo>
                  <a:pt x="398" y="0"/>
                  <a:pt x="398" y="0"/>
                  <a:pt x="398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45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5" y="618"/>
                  <a:pt x="89" y="618"/>
                </a:cubicBezTo>
                <a:cubicBezTo>
                  <a:pt x="545" y="618"/>
                  <a:pt x="545" y="618"/>
                  <a:pt x="545" y="618"/>
                </a:cubicBezTo>
                <a:cubicBezTo>
                  <a:pt x="589" y="618"/>
                  <a:pt x="633" y="589"/>
                  <a:pt x="633" y="545"/>
                </a:cubicBezTo>
                <a:cubicBezTo>
                  <a:pt x="633" y="236"/>
                  <a:pt x="633" y="236"/>
                  <a:pt x="633" y="236"/>
                </a:cubicBezTo>
                <a:lnTo>
                  <a:pt x="589" y="236"/>
                </a:lnTo>
                <a:close/>
                <a:moveTo>
                  <a:pt x="162" y="354"/>
                </a:moveTo>
                <a:lnTo>
                  <a:pt x="162" y="354"/>
                </a:lnTo>
                <a:cubicBezTo>
                  <a:pt x="74" y="516"/>
                  <a:pt x="74" y="516"/>
                  <a:pt x="74" y="516"/>
                </a:cubicBezTo>
                <a:cubicBezTo>
                  <a:pt x="74" y="545"/>
                  <a:pt x="89" y="559"/>
                  <a:pt x="103" y="545"/>
                </a:cubicBezTo>
                <a:cubicBezTo>
                  <a:pt x="280" y="457"/>
                  <a:pt x="280" y="457"/>
                  <a:pt x="280" y="457"/>
                </a:cubicBezTo>
                <a:lnTo>
                  <a:pt x="295" y="457"/>
                </a:lnTo>
                <a:cubicBezTo>
                  <a:pt x="604" y="147"/>
                  <a:pt x="604" y="147"/>
                  <a:pt x="604" y="147"/>
                </a:cubicBezTo>
                <a:cubicBezTo>
                  <a:pt x="619" y="133"/>
                  <a:pt x="619" y="103"/>
                  <a:pt x="604" y="88"/>
                </a:cubicBezTo>
                <a:cubicBezTo>
                  <a:pt x="530" y="29"/>
                  <a:pt x="530" y="29"/>
                  <a:pt x="530" y="29"/>
                </a:cubicBezTo>
                <a:cubicBezTo>
                  <a:pt x="516" y="15"/>
                  <a:pt x="486" y="15"/>
                  <a:pt x="471" y="29"/>
                </a:cubicBezTo>
                <a:cubicBezTo>
                  <a:pt x="177" y="324"/>
                  <a:pt x="177" y="324"/>
                  <a:pt x="177" y="324"/>
                </a:cubicBezTo>
                <a:cubicBezTo>
                  <a:pt x="162" y="339"/>
                  <a:pt x="162" y="339"/>
                  <a:pt x="162" y="354"/>
                </a:cubicBezTo>
                <a:close/>
                <a:moveTo>
                  <a:pt x="486" y="74"/>
                </a:moveTo>
                <a:lnTo>
                  <a:pt x="486" y="74"/>
                </a:lnTo>
                <a:cubicBezTo>
                  <a:pt x="501" y="59"/>
                  <a:pt x="516" y="59"/>
                  <a:pt x="516" y="74"/>
                </a:cubicBezTo>
                <a:cubicBezTo>
                  <a:pt x="560" y="103"/>
                  <a:pt x="560" y="103"/>
                  <a:pt x="560" y="103"/>
                </a:cubicBezTo>
                <a:cubicBezTo>
                  <a:pt x="575" y="118"/>
                  <a:pt x="575" y="133"/>
                  <a:pt x="560" y="133"/>
                </a:cubicBezTo>
                <a:cubicBezTo>
                  <a:pt x="516" y="177"/>
                  <a:pt x="516" y="177"/>
                  <a:pt x="516" y="177"/>
                </a:cubicBezTo>
                <a:cubicBezTo>
                  <a:pt x="457" y="103"/>
                  <a:pt x="457" y="103"/>
                  <a:pt x="457" y="103"/>
                </a:cubicBezTo>
                <a:lnTo>
                  <a:pt x="486" y="74"/>
                </a:lnTo>
                <a:close/>
                <a:moveTo>
                  <a:pt x="428" y="133"/>
                </a:moveTo>
                <a:lnTo>
                  <a:pt x="428" y="133"/>
                </a:lnTo>
                <a:cubicBezTo>
                  <a:pt x="486" y="206"/>
                  <a:pt x="486" y="206"/>
                  <a:pt x="486" y="206"/>
                </a:cubicBezTo>
                <a:cubicBezTo>
                  <a:pt x="266" y="427"/>
                  <a:pt x="266" y="427"/>
                  <a:pt x="266" y="427"/>
                </a:cubicBezTo>
                <a:cubicBezTo>
                  <a:pt x="251" y="398"/>
                  <a:pt x="207" y="368"/>
                  <a:pt x="207" y="354"/>
                </a:cubicBezTo>
                <a:lnTo>
                  <a:pt x="428" y="133"/>
                </a:lnTo>
                <a:close/>
                <a:moveTo>
                  <a:pt x="236" y="442"/>
                </a:moveTo>
                <a:lnTo>
                  <a:pt x="236" y="442"/>
                </a:lnTo>
                <a:cubicBezTo>
                  <a:pt x="133" y="516"/>
                  <a:pt x="133" y="516"/>
                  <a:pt x="133" y="516"/>
                </a:cubicBezTo>
                <a:cubicBezTo>
                  <a:pt x="118" y="516"/>
                  <a:pt x="118" y="501"/>
                  <a:pt x="118" y="501"/>
                </a:cubicBezTo>
                <a:cubicBezTo>
                  <a:pt x="177" y="398"/>
                  <a:pt x="177" y="398"/>
                  <a:pt x="177" y="398"/>
                </a:cubicBezTo>
                <a:lnTo>
                  <a:pt x="236" y="442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55" name="Freeform 214"/>
          <p:cNvSpPr>
            <a:spLocks noChangeArrowheads="1"/>
          </p:cNvSpPr>
          <p:nvPr/>
        </p:nvSpPr>
        <p:spPr bwMode="auto">
          <a:xfrm>
            <a:off x="7777709" y="1661118"/>
            <a:ext cx="354324" cy="398614"/>
          </a:xfrm>
          <a:custGeom>
            <a:avLst/>
            <a:gdLst>
              <a:gd name="T0" fmla="*/ 149157 w 545"/>
              <a:gd name="T1" fmla="*/ 131958 h 619"/>
              <a:gd name="T2" fmla="*/ 42720 w 545"/>
              <a:gd name="T3" fmla="*/ 137337 h 619"/>
              <a:gd name="T4" fmla="*/ 149157 w 545"/>
              <a:gd name="T5" fmla="*/ 147736 h 619"/>
              <a:gd name="T6" fmla="*/ 149157 w 545"/>
              <a:gd name="T7" fmla="*/ 131958 h 619"/>
              <a:gd name="T8" fmla="*/ 149157 w 545"/>
              <a:gd name="T9" fmla="*/ 168892 h 619"/>
              <a:gd name="T10" fmla="*/ 42720 w 545"/>
              <a:gd name="T11" fmla="*/ 174271 h 619"/>
              <a:gd name="T12" fmla="*/ 149157 w 545"/>
              <a:gd name="T13" fmla="*/ 179649 h 619"/>
              <a:gd name="T14" fmla="*/ 149157 w 545"/>
              <a:gd name="T15" fmla="*/ 168892 h 619"/>
              <a:gd name="T16" fmla="*/ 170517 w 545"/>
              <a:gd name="T17" fmla="*/ 26535 h 619"/>
              <a:gd name="T18" fmla="*/ 149157 w 545"/>
              <a:gd name="T19" fmla="*/ 10399 h 619"/>
              <a:gd name="T20" fmla="*/ 95938 w 545"/>
              <a:gd name="T21" fmla="*/ 0 h 619"/>
              <a:gd name="T22" fmla="*/ 47788 w 545"/>
              <a:gd name="T23" fmla="*/ 10399 h 619"/>
              <a:gd name="T24" fmla="*/ 26428 w 545"/>
              <a:gd name="T25" fmla="*/ 26535 h 619"/>
              <a:gd name="T26" fmla="*/ 0 w 545"/>
              <a:gd name="T27" fmla="*/ 195427 h 619"/>
              <a:gd name="T28" fmla="*/ 170517 w 545"/>
              <a:gd name="T29" fmla="*/ 221603 h 619"/>
              <a:gd name="T30" fmla="*/ 196945 w 545"/>
              <a:gd name="T31" fmla="*/ 52711 h 619"/>
              <a:gd name="T32" fmla="*/ 64080 w 545"/>
              <a:gd name="T33" fmla="*/ 26535 h 619"/>
              <a:gd name="T34" fmla="*/ 80009 w 545"/>
              <a:gd name="T35" fmla="*/ 26535 h 619"/>
              <a:gd name="T36" fmla="*/ 117298 w 545"/>
              <a:gd name="T37" fmla="*/ 26535 h 619"/>
              <a:gd name="T38" fmla="*/ 133227 w 545"/>
              <a:gd name="T39" fmla="*/ 52711 h 619"/>
              <a:gd name="T40" fmla="*/ 64080 w 545"/>
              <a:gd name="T41" fmla="*/ 26535 h 619"/>
              <a:gd name="T42" fmla="*/ 181016 w 545"/>
              <a:gd name="T43" fmla="*/ 195427 h 619"/>
              <a:gd name="T44" fmla="*/ 26428 w 545"/>
              <a:gd name="T45" fmla="*/ 211205 h 619"/>
              <a:gd name="T46" fmla="*/ 10499 w 545"/>
              <a:gd name="T47" fmla="*/ 52711 h 619"/>
              <a:gd name="T48" fmla="*/ 47788 w 545"/>
              <a:gd name="T49" fmla="*/ 42313 h 619"/>
              <a:gd name="T50" fmla="*/ 149157 w 545"/>
              <a:gd name="T51" fmla="*/ 68848 h 619"/>
              <a:gd name="T52" fmla="*/ 170517 w 545"/>
              <a:gd name="T53" fmla="*/ 42313 h 619"/>
              <a:gd name="T54" fmla="*/ 181016 w 545"/>
              <a:gd name="T55" fmla="*/ 195427 h 619"/>
              <a:gd name="T56" fmla="*/ 149157 w 545"/>
              <a:gd name="T57" fmla="*/ 95024 h 619"/>
              <a:gd name="T58" fmla="*/ 42720 w 545"/>
              <a:gd name="T59" fmla="*/ 105782 h 619"/>
              <a:gd name="T60" fmla="*/ 149157 w 545"/>
              <a:gd name="T61" fmla="*/ 110802 h 619"/>
              <a:gd name="T62" fmla="*/ 149157 w 545"/>
              <a:gd name="T63" fmla="*/ 95024 h 61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545" h="619">
                <a:moveTo>
                  <a:pt x="412" y="368"/>
                </a:moveTo>
                <a:lnTo>
                  <a:pt x="412" y="368"/>
                </a:lnTo>
                <a:cubicBezTo>
                  <a:pt x="132" y="368"/>
                  <a:pt x="132" y="368"/>
                  <a:pt x="132" y="368"/>
                </a:cubicBezTo>
                <a:cubicBezTo>
                  <a:pt x="118" y="368"/>
                  <a:pt x="118" y="383"/>
                  <a:pt x="118" y="383"/>
                </a:cubicBezTo>
                <a:cubicBezTo>
                  <a:pt x="118" y="398"/>
                  <a:pt x="118" y="412"/>
                  <a:pt x="132" y="412"/>
                </a:cubicBezTo>
                <a:cubicBezTo>
                  <a:pt x="412" y="412"/>
                  <a:pt x="412" y="412"/>
                  <a:pt x="412" y="412"/>
                </a:cubicBezTo>
                <a:cubicBezTo>
                  <a:pt x="412" y="412"/>
                  <a:pt x="427" y="398"/>
                  <a:pt x="427" y="383"/>
                </a:cubicBezTo>
                <a:lnTo>
                  <a:pt x="412" y="368"/>
                </a:lnTo>
                <a:close/>
                <a:moveTo>
                  <a:pt x="412" y="471"/>
                </a:moveTo>
                <a:lnTo>
                  <a:pt x="412" y="471"/>
                </a:lnTo>
                <a:cubicBezTo>
                  <a:pt x="132" y="471"/>
                  <a:pt x="132" y="471"/>
                  <a:pt x="132" y="471"/>
                </a:cubicBezTo>
                <a:cubicBezTo>
                  <a:pt x="118" y="471"/>
                  <a:pt x="118" y="471"/>
                  <a:pt x="118" y="486"/>
                </a:cubicBezTo>
                <a:cubicBezTo>
                  <a:pt x="118" y="501"/>
                  <a:pt x="118" y="501"/>
                  <a:pt x="132" y="501"/>
                </a:cubicBezTo>
                <a:cubicBezTo>
                  <a:pt x="412" y="501"/>
                  <a:pt x="412" y="501"/>
                  <a:pt x="412" y="501"/>
                </a:cubicBezTo>
                <a:cubicBezTo>
                  <a:pt x="412" y="501"/>
                  <a:pt x="427" y="501"/>
                  <a:pt x="427" y="486"/>
                </a:cubicBezTo>
                <a:cubicBezTo>
                  <a:pt x="427" y="471"/>
                  <a:pt x="412" y="471"/>
                  <a:pt x="412" y="471"/>
                </a:cubicBezTo>
                <a:close/>
                <a:moveTo>
                  <a:pt x="471" y="74"/>
                </a:moveTo>
                <a:lnTo>
                  <a:pt x="471" y="74"/>
                </a:lnTo>
                <a:cubicBezTo>
                  <a:pt x="412" y="74"/>
                  <a:pt x="412" y="74"/>
                  <a:pt x="412" y="74"/>
                </a:cubicBezTo>
                <a:cubicBezTo>
                  <a:pt x="412" y="29"/>
                  <a:pt x="412" y="29"/>
                  <a:pt x="412" y="29"/>
                </a:cubicBezTo>
                <a:cubicBezTo>
                  <a:pt x="353" y="29"/>
                  <a:pt x="353" y="29"/>
                  <a:pt x="353" y="29"/>
                </a:cubicBezTo>
                <a:cubicBezTo>
                  <a:pt x="339" y="15"/>
                  <a:pt x="309" y="0"/>
                  <a:pt x="265" y="0"/>
                </a:cubicBezTo>
                <a:cubicBezTo>
                  <a:pt x="235" y="0"/>
                  <a:pt x="206" y="15"/>
                  <a:pt x="191" y="29"/>
                </a:cubicBezTo>
                <a:cubicBezTo>
                  <a:pt x="132" y="29"/>
                  <a:pt x="132" y="29"/>
                  <a:pt x="132" y="29"/>
                </a:cubicBezTo>
                <a:cubicBezTo>
                  <a:pt x="132" y="74"/>
                  <a:pt x="132" y="74"/>
                  <a:pt x="132" y="74"/>
                </a:cubicBezTo>
                <a:cubicBezTo>
                  <a:pt x="73" y="74"/>
                  <a:pt x="73" y="74"/>
                  <a:pt x="73" y="74"/>
                </a:cubicBezTo>
                <a:cubicBezTo>
                  <a:pt x="29" y="74"/>
                  <a:pt x="0" y="103"/>
                  <a:pt x="0" y="147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471" y="618"/>
                  <a:pt x="471" y="618"/>
                  <a:pt x="471" y="618"/>
                </a:cubicBezTo>
                <a:cubicBezTo>
                  <a:pt x="515" y="618"/>
                  <a:pt x="544" y="589"/>
                  <a:pt x="544" y="545"/>
                </a:cubicBezTo>
                <a:cubicBezTo>
                  <a:pt x="544" y="147"/>
                  <a:pt x="544" y="147"/>
                  <a:pt x="544" y="147"/>
                </a:cubicBezTo>
                <a:cubicBezTo>
                  <a:pt x="544" y="103"/>
                  <a:pt x="515" y="74"/>
                  <a:pt x="471" y="74"/>
                </a:cubicBezTo>
                <a:close/>
                <a:moveTo>
                  <a:pt x="177" y="74"/>
                </a:moveTo>
                <a:lnTo>
                  <a:pt x="177" y="74"/>
                </a:lnTo>
                <a:cubicBezTo>
                  <a:pt x="221" y="74"/>
                  <a:pt x="221" y="74"/>
                  <a:pt x="221" y="74"/>
                </a:cubicBezTo>
                <a:cubicBezTo>
                  <a:pt x="221" y="59"/>
                  <a:pt x="235" y="29"/>
                  <a:pt x="265" y="29"/>
                </a:cubicBezTo>
                <a:cubicBezTo>
                  <a:pt x="294" y="29"/>
                  <a:pt x="324" y="59"/>
                  <a:pt x="324" y="74"/>
                </a:cubicBezTo>
                <a:cubicBezTo>
                  <a:pt x="368" y="74"/>
                  <a:pt x="368" y="74"/>
                  <a:pt x="368" y="74"/>
                </a:cubicBezTo>
                <a:cubicBezTo>
                  <a:pt x="368" y="147"/>
                  <a:pt x="368" y="147"/>
                  <a:pt x="368" y="147"/>
                </a:cubicBezTo>
                <a:cubicBezTo>
                  <a:pt x="177" y="147"/>
                  <a:pt x="177" y="147"/>
                  <a:pt x="177" y="147"/>
                </a:cubicBezTo>
                <a:lnTo>
                  <a:pt x="177" y="74"/>
                </a:lnTo>
                <a:close/>
                <a:moveTo>
                  <a:pt x="500" y="545"/>
                </a:moveTo>
                <a:lnTo>
                  <a:pt x="500" y="545"/>
                </a:lnTo>
                <a:cubicBezTo>
                  <a:pt x="500" y="559"/>
                  <a:pt x="486" y="589"/>
                  <a:pt x="471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59"/>
                  <a:pt x="29" y="545"/>
                </a:cubicBezTo>
                <a:cubicBezTo>
                  <a:pt x="29" y="147"/>
                  <a:pt x="29" y="147"/>
                  <a:pt x="29" y="147"/>
                </a:cubicBezTo>
                <a:cubicBezTo>
                  <a:pt x="29" y="133"/>
                  <a:pt x="59" y="118"/>
                  <a:pt x="73" y="118"/>
                </a:cubicBezTo>
                <a:cubicBezTo>
                  <a:pt x="132" y="118"/>
                  <a:pt x="132" y="118"/>
                  <a:pt x="132" y="118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412" y="192"/>
                  <a:pt x="412" y="192"/>
                  <a:pt x="412" y="192"/>
                </a:cubicBezTo>
                <a:cubicBezTo>
                  <a:pt x="412" y="118"/>
                  <a:pt x="412" y="118"/>
                  <a:pt x="412" y="118"/>
                </a:cubicBezTo>
                <a:cubicBezTo>
                  <a:pt x="471" y="118"/>
                  <a:pt x="471" y="118"/>
                  <a:pt x="471" y="118"/>
                </a:cubicBezTo>
                <a:cubicBezTo>
                  <a:pt x="486" y="118"/>
                  <a:pt x="500" y="133"/>
                  <a:pt x="500" y="147"/>
                </a:cubicBezTo>
                <a:lnTo>
                  <a:pt x="500" y="545"/>
                </a:lnTo>
                <a:close/>
                <a:moveTo>
                  <a:pt x="412" y="265"/>
                </a:moveTo>
                <a:lnTo>
                  <a:pt x="412" y="265"/>
                </a:lnTo>
                <a:cubicBezTo>
                  <a:pt x="132" y="265"/>
                  <a:pt x="132" y="265"/>
                  <a:pt x="132" y="265"/>
                </a:cubicBezTo>
                <a:cubicBezTo>
                  <a:pt x="118" y="265"/>
                  <a:pt x="118" y="280"/>
                  <a:pt x="118" y="295"/>
                </a:cubicBezTo>
                <a:cubicBezTo>
                  <a:pt x="118" y="295"/>
                  <a:pt x="118" y="309"/>
                  <a:pt x="132" y="309"/>
                </a:cubicBezTo>
                <a:cubicBezTo>
                  <a:pt x="412" y="309"/>
                  <a:pt x="412" y="309"/>
                  <a:pt x="412" y="309"/>
                </a:cubicBezTo>
                <a:lnTo>
                  <a:pt x="427" y="295"/>
                </a:lnTo>
                <a:cubicBezTo>
                  <a:pt x="427" y="280"/>
                  <a:pt x="412" y="265"/>
                  <a:pt x="412" y="26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56" name="Freeform 215"/>
          <p:cNvSpPr>
            <a:spLocks noChangeArrowheads="1"/>
          </p:cNvSpPr>
          <p:nvPr/>
        </p:nvSpPr>
        <p:spPr bwMode="auto">
          <a:xfrm>
            <a:off x="7094613" y="1661118"/>
            <a:ext cx="398614" cy="398614"/>
          </a:xfrm>
          <a:custGeom>
            <a:avLst/>
            <a:gdLst>
              <a:gd name="T0" fmla="*/ 195434 w 619"/>
              <a:gd name="T1" fmla="*/ 0 h 619"/>
              <a:gd name="T2" fmla="*/ 195434 w 619"/>
              <a:gd name="T3" fmla="*/ 0 h 619"/>
              <a:gd name="T4" fmla="*/ 116185 w 619"/>
              <a:gd name="T5" fmla="*/ 21156 h 619"/>
              <a:gd name="T6" fmla="*/ 105427 w 619"/>
              <a:gd name="T7" fmla="*/ 21156 h 619"/>
              <a:gd name="T8" fmla="*/ 26177 w 619"/>
              <a:gd name="T9" fmla="*/ 0 h 619"/>
              <a:gd name="T10" fmla="*/ 0 w 619"/>
              <a:gd name="T11" fmla="*/ 26535 h 619"/>
              <a:gd name="T12" fmla="*/ 0 w 619"/>
              <a:gd name="T13" fmla="*/ 174271 h 619"/>
              <a:gd name="T14" fmla="*/ 26177 w 619"/>
              <a:gd name="T15" fmla="*/ 200447 h 619"/>
              <a:gd name="T16" fmla="*/ 105427 w 619"/>
              <a:gd name="T17" fmla="*/ 221603 h 619"/>
              <a:gd name="T18" fmla="*/ 116185 w 619"/>
              <a:gd name="T19" fmla="*/ 221603 h 619"/>
              <a:gd name="T20" fmla="*/ 195434 w 619"/>
              <a:gd name="T21" fmla="*/ 200447 h 619"/>
              <a:gd name="T22" fmla="*/ 221611 w 619"/>
              <a:gd name="T23" fmla="*/ 174271 h 619"/>
              <a:gd name="T24" fmla="*/ 221611 w 619"/>
              <a:gd name="T25" fmla="*/ 26535 h 619"/>
              <a:gd name="T26" fmla="*/ 195434 w 619"/>
              <a:gd name="T27" fmla="*/ 0 h 619"/>
              <a:gd name="T28" fmla="*/ 105427 w 619"/>
              <a:gd name="T29" fmla="*/ 211205 h 619"/>
              <a:gd name="T30" fmla="*/ 105427 w 619"/>
              <a:gd name="T31" fmla="*/ 211205 h 619"/>
              <a:gd name="T32" fmla="*/ 26177 w 619"/>
              <a:gd name="T33" fmla="*/ 190048 h 619"/>
              <a:gd name="T34" fmla="*/ 10399 w 619"/>
              <a:gd name="T35" fmla="*/ 174271 h 619"/>
              <a:gd name="T36" fmla="*/ 10399 w 619"/>
              <a:gd name="T37" fmla="*/ 26535 h 619"/>
              <a:gd name="T38" fmla="*/ 26177 w 619"/>
              <a:gd name="T39" fmla="*/ 10399 h 619"/>
              <a:gd name="T40" fmla="*/ 105427 w 619"/>
              <a:gd name="T41" fmla="*/ 31555 h 619"/>
              <a:gd name="T42" fmla="*/ 105427 w 619"/>
              <a:gd name="T43" fmla="*/ 211205 h 619"/>
              <a:gd name="T44" fmla="*/ 211212 w 619"/>
              <a:gd name="T45" fmla="*/ 174271 h 619"/>
              <a:gd name="T46" fmla="*/ 211212 w 619"/>
              <a:gd name="T47" fmla="*/ 174271 h 619"/>
              <a:gd name="T48" fmla="*/ 195434 w 619"/>
              <a:gd name="T49" fmla="*/ 190048 h 619"/>
              <a:gd name="T50" fmla="*/ 116185 w 619"/>
              <a:gd name="T51" fmla="*/ 211205 h 619"/>
              <a:gd name="T52" fmla="*/ 116185 w 619"/>
              <a:gd name="T53" fmla="*/ 31555 h 619"/>
              <a:gd name="T54" fmla="*/ 195434 w 619"/>
              <a:gd name="T55" fmla="*/ 10399 h 619"/>
              <a:gd name="T56" fmla="*/ 211212 w 619"/>
              <a:gd name="T57" fmla="*/ 26535 h 619"/>
              <a:gd name="T58" fmla="*/ 211212 w 619"/>
              <a:gd name="T59" fmla="*/ 174271 h 619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619" h="619">
                <a:moveTo>
                  <a:pt x="545" y="0"/>
                </a:moveTo>
                <a:lnTo>
                  <a:pt x="545" y="0"/>
                </a:lnTo>
                <a:cubicBezTo>
                  <a:pt x="545" y="0"/>
                  <a:pt x="427" y="29"/>
                  <a:pt x="324" y="59"/>
                </a:cubicBezTo>
                <a:cubicBezTo>
                  <a:pt x="309" y="59"/>
                  <a:pt x="309" y="59"/>
                  <a:pt x="294" y="59"/>
                </a:cubicBezTo>
                <a:cubicBezTo>
                  <a:pt x="191" y="29"/>
                  <a:pt x="73" y="0"/>
                  <a:pt x="73" y="0"/>
                </a:cubicBezTo>
                <a:cubicBezTo>
                  <a:pt x="29" y="0"/>
                  <a:pt x="0" y="29"/>
                  <a:pt x="0" y="74"/>
                </a:cubicBezTo>
                <a:cubicBezTo>
                  <a:pt x="0" y="486"/>
                  <a:pt x="0" y="486"/>
                  <a:pt x="0" y="486"/>
                </a:cubicBezTo>
                <a:cubicBezTo>
                  <a:pt x="0" y="530"/>
                  <a:pt x="29" y="545"/>
                  <a:pt x="73" y="559"/>
                </a:cubicBezTo>
                <a:cubicBezTo>
                  <a:pt x="73" y="559"/>
                  <a:pt x="177" y="589"/>
                  <a:pt x="294" y="618"/>
                </a:cubicBezTo>
                <a:cubicBezTo>
                  <a:pt x="309" y="618"/>
                  <a:pt x="309" y="618"/>
                  <a:pt x="324" y="618"/>
                </a:cubicBezTo>
                <a:cubicBezTo>
                  <a:pt x="441" y="589"/>
                  <a:pt x="545" y="559"/>
                  <a:pt x="545" y="559"/>
                </a:cubicBezTo>
                <a:cubicBezTo>
                  <a:pt x="589" y="559"/>
                  <a:pt x="618" y="530"/>
                  <a:pt x="618" y="486"/>
                </a:cubicBezTo>
                <a:cubicBezTo>
                  <a:pt x="618" y="74"/>
                  <a:pt x="618" y="74"/>
                  <a:pt x="618" y="74"/>
                </a:cubicBezTo>
                <a:cubicBezTo>
                  <a:pt x="618" y="29"/>
                  <a:pt x="589" y="0"/>
                  <a:pt x="545" y="0"/>
                </a:cubicBezTo>
                <a:close/>
                <a:moveTo>
                  <a:pt x="294" y="589"/>
                </a:moveTo>
                <a:lnTo>
                  <a:pt x="294" y="589"/>
                </a:lnTo>
                <a:cubicBezTo>
                  <a:pt x="177" y="559"/>
                  <a:pt x="73" y="530"/>
                  <a:pt x="73" y="530"/>
                </a:cubicBezTo>
                <a:cubicBezTo>
                  <a:pt x="44" y="516"/>
                  <a:pt x="29" y="501"/>
                  <a:pt x="29" y="486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29"/>
                  <a:pt x="73" y="29"/>
                </a:cubicBezTo>
                <a:cubicBezTo>
                  <a:pt x="294" y="88"/>
                  <a:pt x="294" y="88"/>
                  <a:pt x="294" y="88"/>
                </a:cubicBezTo>
                <a:lnTo>
                  <a:pt x="294" y="589"/>
                </a:lnTo>
                <a:close/>
                <a:moveTo>
                  <a:pt x="589" y="486"/>
                </a:moveTo>
                <a:lnTo>
                  <a:pt x="589" y="486"/>
                </a:lnTo>
                <a:cubicBezTo>
                  <a:pt x="589" y="501"/>
                  <a:pt x="559" y="516"/>
                  <a:pt x="545" y="530"/>
                </a:cubicBezTo>
                <a:cubicBezTo>
                  <a:pt x="545" y="530"/>
                  <a:pt x="441" y="559"/>
                  <a:pt x="324" y="589"/>
                </a:cubicBezTo>
                <a:cubicBezTo>
                  <a:pt x="324" y="88"/>
                  <a:pt x="324" y="88"/>
                  <a:pt x="324" y="88"/>
                </a:cubicBezTo>
                <a:cubicBezTo>
                  <a:pt x="545" y="29"/>
                  <a:pt x="545" y="29"/>
                  <a:pt x="545" y="29"/>
                </a:cubicBezTo>
                <a:cubicBezTo>
                  <a:pt x="559" y="29"/>
                  <a:pt x="589" y="59"/>
                  <a:pt x="589" y="74"/>
                </a:cubicBezTo>
                <a:lnTo>
                  <a:pt x="589" y="486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57" name="Freeform 216"/>
          <p:cNvSpPr>
            <a:spLocks noChangeArrowheads="1"/>
          </p:cNvSpPr>
          <p:nvPr/>
        </p:nvSpPr>
        <p:spPr bwMode="auto">
          <a:xfrm>
            <a:off x="6426849" y="1661118"/>
            <a:ext cx="410540" cy="398614"/>
          </a:xfrm>
          <a:custGeom>
            <a:avLst/>
            <a:gdLst>
              <a:gd name="T0" fmla="*/ 201928 w 634"/>
              <a:gd name="T1" fmla="*/ 0 h 619"/>
              <a:gd name="T2" fmla="*/ 201928 w 634"/>
              <a:gd name="T3" fmla="*/ 0 h 619"/>
              <a:gd name="T4" fmla="*/ 32092 w 634"/>
              <a:gd name="T5" fmla="*/ 0 h 619"/>
              <a:gd name="T6" fmla="*/ 0 w 634"/>
              <a:gd name="T7" fmla="*/ 26535 h 619"/>
              <a:gd name="T8" fmla="*/ 0 w 634"/>
              <a:gd name="T9" fmla="*/ 195427 h 619"/>
              <a:gd name="T10" fmla="*/ 32092 w 634"/>
              <a:gd name="T11" fmla="*/ 221603 h 619"/>
              <a:gd name="T12" fmla="*/ 201928 w 634"/>
              <a:gd name="T13" fmla="*/ 221603 h 619"/>
              <a:gd name="T14" fmla="*/ 228250 w 634"/>
              <a:gd name="T15" fmla="*/ 195427 h 619"/>
              <a:gd name="T16" fmla="*/ 228250 w 634"/>
              <a:gd name="T17" fmla="*/ 26535 h 619"/>
              <a:gd name="T18" fmla="*/ 201928 w 634"/>
              <a:gd name="T19" fmla="*/ 0 h 619"/>
              <a:gd name="T20" fmla="*/ 32092 w 634"/>
              <a:gd name="T21" fmla="*/ 211205 h 619"/>
              <a:gd name="T22" fmla="*/ 32092 w 634"/>
              <a:gd name="T23" fmla="*/ 211205 h 619"/>
              <a:gd name="T24" fmla="*/ 16226 w 634"/>
              <a:gd name="T25" fmla="*/ 195427 h 619"/>
              <a:gd name="T26" fmla="*/ 16226 w 634"/>
              <a:gd name="T27" fmla="*/ 190048 h 619"/>
              <a:gd name="T28" fmla="*/ 74641 w 634"/>
              <a:gd name="T29" fmla="*/ 137337 h 619"/>
              <a:gd name="T30" fmla="*/ 143513 w 634"/>
              <a:gd name="T31" fmla="*/ 211205 h 619"/>
              <a:gd name="T32" fmla="*/ 32092 w 634"/>
              <a:gd name="T33" fmla="*/ 211205 h 619"/>
              <a:gd name="T34" fmla="*/ 212385 w 634"/>
              <a:gd name="T35" fmla="*/ 195427 h 619"/>
              <a:gd name="T36" fmla="*/ 212385 w 634"/>
              <a:gd name="T37" fmla="*/ 195427 h 619"/>
              <a:gd name="T38" fmla="*/ 201928 w 634"/>
              <a:gd name="T39" fmla="*/ 211205 h 619"/>
              <a:gd name="T40" fmla="*/ 164787 w 634"/>
              <a:gd name="T41" fmla="*/ 211205 h 619"/>
              <a:gd name="T42" fmla="*/ 111781 w 634"/>
              <a:gd name="T43" fmla="*/ 158493 h 619"/>
              <a:gd name="T44" fmla="*/ 169836 w 634"/>
              <a:gd name="T45" fmla="*/ 95024 h 619"/>
              <a:gd name="T46" fmla="*/ 212385 w 634"/>
              <a:gd name="T47" fmla="*/ 137337 h 619"/>
              <a:gd name="T48" fmla="*/ 212385 w 634"/>
              <a:gd name="T49" fmla="*/ 195427 h 619"/>
              <a:gd name="T50" fmla="*/ 212385 w 634"/>
              <a:gd name="T51" fmla="*/ 121559 h 619"/>
              <a:gd name="T52" fmla="*/ 212385 w 634"/>
              <a:gd name="T53" fmla="*/ 121559 h 619"/>
              <a:gd name="T54" fmla="*/ 169836 w 634"/>
              <a:gd name="T55" fmla="*/ 73868 h 619"/>
              <a:gd name="T56" fmla="*/ 100964 w 634"/>
              <a:gd name="T57" fmla="*/ 147736 h 619"/>
              <a:gd name="T58" fmla="*/ 74641 w 634"/>
              <a:gd name="T59" fmla="*/ 116180 h 619"/>
              <a:gd name="T60" fmla="*/ 16226 w 634"/>
              <a:gd name="T61" fmla="*/ 168892 h 619"/>
              <a:gd name="T62" fmla="*/ 16226 w 634"/>
              <a:gd name="T63" fmla="*/ 26535 h 619"/>
              <a:gd name="T64" fmla="*/ 32092 w 634"/>
              <a:gd name="T65" fmla="*/ 10399 h 619"/>
              <a:gd name="T66" fmla="*/ 201928 w 634"/>
              <a:gd name="T67" fmla="*/ 10399 h 619"/>
              <a:gd name="T68" fmla="*/ 212385 w 634"/>
              <a:gd name="T69" fmla="*/ 26535 h 619"/>
              <a:gd name="T70" fmla="*/ 212385 w 634"/>
              <a:gd name="T71" fmla="*/ 121559 h 619"/>
              <a:gd name="T72" fmla="*/ 58415 w 634"/>
              <a:gd name="T73" fmla="*/ 26535 h 619"/>
              <a:gd name="T74" fmla="*/ 58415 w 634"/>
              <a:gd name="T75" fmla="*/ 26535 h 619"/>
              <a:gd name="T76" fmla="*/ 32092 w 634"/>
              <a:gd name="T77" fmla="*/ 52711 h 619"/>
              <a:gd name="T78" fmla="*/ 58415 w 634"/>
              <a:gd name="T79" fmla="*/ 84625 h 619"/>
              <a:gd name="T80" fmla="*/ 85098 w 634"/>
              <a:gd name="T81" fmla="*/ 52711 h 619"/>
              <a:gd name="T82" fmla="*/ 58415 w 634"/>
              <a:gd name="T83" fmla="*/ 26535 h 619"/>
              <a:gd name="T84" fmla="*/ 58415 w 634"/>
              <a:gd name="T85" fmla="*/ 68848 h 619"/>
              <a:gd name="T86" fmla="*/ 58415 w 634"/>
              <a:gd name="T87" fmla="*/ 68848 h 619"/>
              <a:gd name="T88" fmla="*/ 42549 w 634"/>
              <a:gd name="T89" fmla="*/ 52711 h 619"/>
              <a:gd name="T90" fmla="*/ 58415 w 634"/>
              <a:gd name="T91" fmla="*/ 42313 h 619"/>
              <a:gd name="T92" fmla="*/ 74641 w 634"/>
              <a:gd name="T93" fmla="*/ 52711 h 619"/>
              <a:gd name="T94" fmla="*/ 58415 w 634"/>
              <a:gd name="T95" fmla="*/ 68848 h 619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634" h="619">
                <a:moveTo>
                  <a:pt x="560" y="0"/>
                </a:moveTo>
                <a:lnTo>
                  <a:pt x="560" y="0"/>
                </a:lnTo>
                <a:cubicBezTo>
                  <a:pt x="89" y="0"/>
                  <a:pt x="89" y="0"/>
                  <a:pt x="89" y="0"/>
                </a:cubicBezTo>
                <a:cubicBezTo>
                  <a:pt x="45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5" y="618"/>
                  <a:pt x="89" y="618"/>
                </a:cubicBezTo>
                <a:cubicBezTo>
                  <a:pt x="560" y="618"/>
                  <a:pt x="560" y="618"/>
                  <a:pt x="560" y="618"/>
                </a:cubicBezTo>
                <a:cubicBezTo>
                  <a:pt x="604" y="618"/>
                  <a:pt x="633" y="589"/>
                  <a:pt x="633" y="545"/>
                </a:cubicBezTo>
                <a:cubicBezTo>
                  <a:pt x="633" y="74"/>
                  <a:pt x="633" y="74"/>
                  <a:pt x="633" y="74"/>
                </a:cubicBezTo>
                <a:cubicBezTo>
                  <a:pt x="633" y="29"/>
                  <a:pt x="604" y="0"/>
                  <a:pt x="560" y="0"/>
                </a:cubicBezTo>
                <a:close/>
                <a:moveTo>
                  <a:pt x="89" y="589"/>
                </a:moveTo>
                <a:lnTo>
                  <a:pt x="89" y="589"/>
                </a:lnTo>
                <a:cubicBezTo>
                  <a:pt x="59" y="589"/>
                  <a:pt x="45" y="559"/>
                  <a:pt x="45" y="545"/>
                </a:cubicBezTo>
                <a:cubicBezTo>
                  <a:pt x="45" y="530"/>
                  <a:pt x="45" y="530"/>
                  <a:pt x="45" y="530"/>
                </a:cubicBezTo>
                <a:cubicBezTo>
                  <a:pt x="207" y="383"/>
                  <a:pt x="207" y="383"/>
                  <a:pt x="207" y="383"/>
                </a:cubicBezTo>
                <a:cubicBezTo>
                  <a:pt x="398" y="589"/>
                  <a:pt x="398" y="589"/>
                  <a:pt x="398" y="589"/>
                </a:cubicBezTo>
                <a:lnTo>
                  <a:pt x="89" y="589"/>
                </a:lnTo>
                <a:close/>
                <a:moveTo>
                  <a:pt x="589" y="545"/>
                </a:moveTo>
                <a:lnTo>
                  <a:pt x="589" y="545"/>
                </a:lnTo>
                <a:cubicBezTo>
                  <a:pt x="589" y="559"/>
                  <a:pt x="575" y="589"/>
                  <a:pt x="560" y="589"/>
                </a:cubicBezTo>
                <a:cubicBezTo>
                  <a:pt x="457" y="589"/>
                  <a:pt x="457" y="589"/>
                  <a:pt x="457" y="589"/>
                </a:cubicBezTo>
                <a:cubicBezTo>
                  <a:pt x="310" y="442"/>
                  <a:pt x="310" y="442"/>
                  <a:pt x="310" y="442"/>
                </a:cubicBezTo>
                <a:cubicBezTo>
                  <a:pt x="471" y="265"/>
                  <a:pt x="471" y="265"/>
                  <a:pt x="471" y="265"/>
                </a:cubicBezTo>
                <a:cubicBezTo>
                  <a:pt x="589" y="383"/>
                  <a:pt x="589" y="383"/>
                  <a:pt x="589" y="383"/>
                </a:cubicBezTo>
                <a:lnTo>
                  <a:pt x="589" y="545"/>
                </a:lnTo>
                <a:close/>
                <a:moveTo>
                  <a:pt x="589" y="339"/>
                </a:moveTo>
                <a:lnTo>
                  <a:pt x="589" y="339"/>
                </a:lnTo>
                <a:cubicBezTo>
                  <a:pt x="471" y="206"/>
                  <a:pt x="471" y="206"/>
                  <a:pt x="471" y="206"/>
                </a:cubicBezTo>
                <a:cubicBezTo>
                  <a:pt x="280" y="412"/>
                  <a:pt x="280" y="412"/>
                  <a:pt x="280" y="412"/>
                </a:cubicBezTo>
                <a:cubicBezTo>
                  <a:pt x="207" y="324"/>
                  <a:pt x="207" y="324"/>
                  <a:pt x="207" y="324"/>
                </a:cubicBezTo>
                <a:cubicBezTo>
                  <a:pt x="45" y="471"/>
                  <a:pt x="45" y="471"/>
                  <a:pt x="45" y="471"/>
                </a:cubicBezTo>
                <a:cubicBezTo>
                  <a:pt x="45" y="74"/>
                  <a:pt x="45" y="74"/>
                  <a:pt x="45" y="74"/>
                </a:cubicBezTo>
                <a:cubicBezTo>
                  <a:pt x="45" y="59"/>
                  <a:pt x="59" y="29"/>
                  <a:pt x="89" y="29"/>
                </a:cubicBezTo>
                <a:cubicBezTo>
                  <a:pt x="560" y="29"/>
                  <a:pt x="560" y="29"/>
                  <a:pt x="560" y="29"/>
                </a:cubicBezTo>
                <a:cubicBezTo>
                  <a:pt x="575" y="29"/>
                  <a:pt x="589" y="59"/>
                  <a:pt x="589" y="74"/>
                </a:cubicBezTo>
                <a:lnTo>
                  <a:pt x="589" y="339"/>
                </a:lnTo>
                <a:close/>
                <a:moveTo>
                  <a:pt x="162" y="74"/>
                </a:moveTo>
                <a:lnTo>
                  <a:pt x="162" y="74"/>
                </a:lnTo>
                <a:cubicBezTo>
                  <a:pt x="118" y="74"/>
                  <a:pt x="89" y="103"/>
                  <a:pt x="89" y="147"/>
                </a:cubicBezTo>
                <a:cubicBezTo>
                  <a:pt x="89" y="192"/>
                  <a:pt x="118" y="236"/>
                  <a:pt x="162" y="236"/>
                </a:cubicBezTo>
                <a:cubicBezTo>
                  <a:pt x="207" y="236"/>
                  <a:pt x="236" y="192"/>
                  <a:pt x="236" y="147"/>
                </a:cubicBezTo>
                <a:cubicBezTo>
                  <a:pt x="236" y="103"/>
                  <a:pt x="207" y="74"/>
                  <a:pt x="162" y="74"/>
                </a:cubicBezTo>
                <a:close/>
                <a:moveTo>
                  <a:pt x="162" y="192"/>
                </a:moveTo>
                <a:lnTo>
                  <a:pt x="162" y="192"/>
                </a:lnTo>
                <a:cubicBezTo>
                  <a:pt x="148" y="192"/>
                  <a:pt x="118" y="177"/>
                  <a:pt x="118" y="147"/>
                </a:cubicBezTo>
                <a:cubicBezTo>
                  <a:pt x="118" y="133"/>
                  <a:pt x="148" y="118"/>
                  <a:pt x="162" y="118"/>
                </a:cubicBezTo>
                <a:cubicBezTo>
                  <a:pt x="177" y="118"/>
                  <a:pt x="207" y="133"/>
                  <a:pt x="207" y="147"/>
                </a:cubicBezTo>
                <a:cubicBezTo>
                  <a:pt x="207" y="177"/>
                  <a:pt x="177" y="192"/>
                  <a:pt x="162" y="19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58" name="Freeform 217"/>
          <p:cNvSpPr>
            <a:spLocks noChangeArrowheads="1"/>
          </p:cNvSpPr>
          <p:nvPr/>
        </p:nvSpPr>
        <p:spPr bwMode="auto">
          <a:xfrm>
            <a:off x="5771012" y="1661118"/>
            <a:ext cx="410537" cy="398614"/>
          </a:xfrm>
          <a:custGeom>
            <a:avLst/>
            <a:gdLst>
              <a:gd name="T0" fmla="*/ 169835 w 634"/>
              <a:gd name="T1" fmla="*/ 95024 h 619"/>
              <a:gd name="T2" fmla="*/ 169835 w 634"/>
              <a:gd name="T3" fmla="*/ 95024 h 619"/>
              <a:gd name="T4" fmla="*/ 58415 w 634"/>
              <a:gd name="T5" fmla="*/ 95024 h 619"/>
              <a:gd name="T6" fmla="*/ 47597 w 634"/>
              <a:gd name="T7" fmla="*/ 105782 h 619"/>
              <a:gd name="T8" fmla="*/ 58415 w 634"/>
              <a:gd name="T9" fmla="*/ 110802 h 619"/>
              <a:gd name="T10" fmla="*/ 169835 w 634"/>
              <a:gd name="T11" fmla="*/ 110802 h 619"/>
              <a:gd name="T12" fmla="*/ 174883 w 634"/>
              <a:gd name="T13" fmla="*/ 105782 h 619"/>
              <a:gd name="T14" fmla="*/ 169835 w 634"/>
              <a:gd name="T15" fmla="*/ 95024 h 619"/>
              <a:gd name="T16" fmla="*/ 169835 w 634"/>
              <a:gd name="T17" fmla="*/ 137337 h 619"/>
              <a:gd name="T18" fmla="*/ 169835 w 634"/>
              <a:gd name="T19" fmla="*/ 137337 h 619"/>
              <a:gd name="T20" fmla="*/ 58415 w 634"/>
              <a:gd name="T21" fmla="*/ 137337 h 619"/>
              <a:gd name="T22" fmla="*/ 47597 w 634"/>
              <a:gd name="T23" fmla="*/ 147736 h 619"/>
              <a:gd name="T24" fmla="*/ 58415 w 634"/>
              <a:gd name="T25" fmla="*/ 153114 h 619"/>
              <a:gd name="T26" fmla="*/ 169835 w 634"/>
              <a:gd name="T27" fmla="*/ 153114 h 619"/>
              <a:gd name="T28" fmla="*/ 174883 w 634"/>
              <a:gd name="T29" fmla="*/ 147736 h 619"/>
              <a:gd name="T30" fmla="*/ 169835 w 634"/>
              <a:gd name="T31" fmla="*/ 137337 h 619"/>
              <a:gd name="T32" fmla="*/ 196157 w 634"/>
              <a:gd name="T33" fmla="*/ 0 h 619"/>
              <a:gd name="T34" fmla="*/ 196157 w 634"/>
              <a:gd name="T35" fmla="*/ 0 h 619"/>
              <a:gd name="T36" fmla="*/ 26323 w 634"/>
              <a:gd name="T37" fmla="*/ 0 h 619"/>
              <a:gd name="T38" fmla="*/ 0 w 634"/>
              <a:gd name="T39" fmla="*/ 26535 h 619"/>
              <a:gd name="T40" fmla="*/ 0 w 634"/>
              <a:gd name="T41" fmla="*/ 195427 h 619"/>
              <a:gd name="T42" fmla="*/ 26323 w 634"/>
              <a:gd name="T43" fmla="*/ 221603 h 619"/>
              <a:gd name="T44" fmla="*/ 196157 w 634"/>
              <a:gd name="T45" fmla="*/ 221603 h 619"/>
              <a:gd name="T46" fmla="*/ 228249 w 634"/>
              <a:gd name="T47" fmla="*/ 195427 h 619"/>
              <a:gd name="T48" fmla="*/ 228249 w 634"/>
              <a:gd name="T49" fmla="*/ 26535 h 619"/>
              <a:gd name="T50" fmla="*/ 196157 w 634"/>
              <a:gd name="T51" fmla="*/ 0 h 619"/>
              <a:gd name="T52" fmla="*/ 212023 w 634"/>
              <a:gd name="T53" fmla="*/ 195427 h 619"/>
              <a:gd name="T54" fmla="*/ 212023 w 634"/>
              <a:gd name="T55" fmla="*/ 195427 h 619"/>
              <a:gd name="T56" fmla="*/ 196157 w 634"/>
              <a:gd name="T57" fmla="*/ 211205 h 619"/>
              <a:gd name="T58" fmla="*/ 26323 w 634"/>
              <a:gd name="T59" fmla="*/ 211205 h 619"/>
              <a:gd name="T60" fmla="*/ 15866 w 634"/>
              <a:gd name="T61" fmla="*/ 195427 h 619"/>
              <a:gd name="T62" fmla="*/ 15866 w 634"/>
              <a:gd name="T63" fmla="*/ 26535 h 619"/>
              <a:gd name="T64" fmla="*/ 26323 w 634"/>
              <a:gd name="T65" fmla="*/ 10399 h 619"/>
              <a:gd name="T66" fmla="*/ 196157 w 634"/>
              <a:gd name="T67" fmla="*/ 10399 h 619"/>
              <a:gd name="T68" fmla="*/ 212023 w 634"/>
              <a:gd name="T69" fmla="*/ 26535 h 619"/>
              <a:gd name="T70" fmla="*/ 212023 w 634"/>
              <a:gd name="T71" fmla="*/ 195427 h 619"/>
              <a:gd name="T72" fmla="*/ 169835 w 634"/>
              <a:gd name="T73" fmla="*/ 52711 h 619"/>
              <a:gd name="T74" fmla="*/ 169835 w 634"/>
              <a:gd name="T75" fmla="*/ 52711 h 619"/>
              <a:gd name="T76" fmla="*/ 58415 w 634"/>
              <a:gd name="T77" fmla="*/ 52711 h 619"/>
              <a:gd name="T78" fmla="*/ 47597 w 634"/>
              <a:gd name="T79" fmla="*/ 63469 h 619"/>
              <a:gd name="T80" fmla="*/ 58415 w 634"/>
              <a:gd name="T81" fmla="*/ 68848 h 619"/>
              <a:gd name="T82" fmla="*/ 169835 w 634"/>
              <a:gd name="T83" fmla="*/ 68848 h 619"/>
              <a:gd name="T84" fmla="*/ 174883 w 634"/>
              <a:gd name="T85" fmla="*/ 63469 h 619"/>
              <a:gd name="T86" fmla="*/ 169835 w 634"/>
              <a:gd name="T87" fmla="*/ 52711 h 619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34" h="619">
                <a:moveTo>
                  <a:pt x="471" y="265"/>
                </a:moveTo>
                <a:lnTo>
                  <a:pt x="471" y="265"/>
                </a:lnTo>
                <a:cubicBezTo>
                  <a:pt x="162" y="265"/>
                  <a:pt x="162" y="265"/>
                  <a:pt x="162" y="265"/>
                </a:cubicBezTo>
                <a:cubicBezTo>
                  <a:pt x="147" y="265"/>
                  <a:pt x="132" y="280"/>
                  <a:pt x="132" y="295"/>
                </a:cubicBezTo>
                <a:cubicBezTo>
                  <a:pt x="132" y="295"/>
                  <a:pt x="147" y="309"/>
                  <a:pt x="162" y="309"/>
                </a:cubicBezTo>
                <a:cubicBezTo>
                  <a:pt x="471" y="309"/>
                  <a:pt x="471" y="309"/>
                  <a:pt x="471" y="309"/>
                </a:cubicBezTo>
                <a:cubicBezTo>
                  <a:pt x="485" y="309"/>
                  <a:pt x="485" y="295"/>
                  <a:pt x="485" y="295"/>
                </a:cubicBezTo>
                <a:cubicBezTo>
                  <a:pt x="485" y="280"/>
                  <a:pt x="485" y="265"/>
                  <a:pt x="471" y="265"/>
                </a:cubicBezTo>
                <a:close/>
                <a:moveTo>
                  <a:pt x="471" y="383"/>
                </a:moveTo>
                <a:lnTo>
                  <a:pt x="471" y="383"/>
                </a:lnTo>
                <a:cubicBezTo>
                  <a:pt x="162" y="383"/>
                  <a:pt x="162" y="383"/>
                  <a:pt x="162" y="383"/>
                </a:cubicBezTo>
                <a:cubicBezTo>
                  <a:pt x="147" y="383"/>
                  <a:pt x="132" y="398"/>
                  <a:pt x="132" y="412"/>
                </a:cubicBezTo>
                <a:cubicBezTo>
                  <a:pt x="132" y="412"/>
                  <a:pt x="147" y="427"/>
                  <a:pt x="162" y="427"/>
                </a:cubicBezTo>
                <a:cubicBezTo>
                  <a:pt x="471" y="427"/>
                  <a:pt x="471" y="427"/>
                  <a:pt x="471" y="427"/>
                </a:cubicBezTo>
                <a:cubicBezTo>
                  <a:pt x="485" y="427"/>
                  <a:pt x="485" y="412"/>
                  <a:pt x="485" y="412"/>
                </a:cubicBezTo>
                <a:cubicBezTo>
                  <a:pt x="485" y="398"/>
                  <a:pt x="485" y="383"/>
                  <a:pt x="471" y="383"/>
                </a:cubicBez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544" y="618"/>
                  <a:pt x="544" y="618"/>
                  <a:pt x="544" y="618"/>
                </a:cubicBezTo>
                <a:cubicBezTo>
                  <a:pt x="588" y="618"/>
                  <a:pt x="633" y="589"/>
                  <a:pt x="633" y="545"/>
                </a:cubicBezTo>
                <a:cubicBezTo>
                  <a:pt x="633" y="74"/>
                  <a:pt x="633" y="74"/>
                  <a:pt x="633" y="74"/>
                </a:cubicBezTo>
                <a:cubicBezTo>
                  <a:pt x="633" y="29"/>
                  <a:pt x="588" y="0"/>
                  <a:pt x="544" y="0"/>
                </a:cubicBezTo>
                <a:close/>
                <a:moveTo>
                  <a:pt x="588" y="545"/>
                </a:moveTo>
                <a:lnTo>
                  <a:pt x="588" y="545"/>
                </a:lnTo>
                <a:cubicBezTo>
                  <a:pt x="588" y="559"/>
                  <a:pt x="574" y="589"/>
                  <a:pt x="544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8" y="589"/>
                  <a:pt x="44" y="559"/>
                  <a:pt x="44" y="545"/>
                </a:cubicBezTo>
                <a:cubicBezTo>
                  <a:pt x="44" y="74"/>
                  <a:pt x="44" y="74"/>
                  <a:pt x="44" y="74"/>
                </a:cubicBezTo>
                <a:cubicBezTo>
                  <a:pt x="44" y="59"/>
                  <a:pt x="58" y="29"/>
                  <a:pt x="73" y="29"/>
                </a:cubicBezTo>
                <a:cubicBezTo>
                  <a:pt x="544" y="29"/>
                  <a:pt x="544" y="29"/>
                  <a:pt x="544" y="29"/>
                </a:cubicBezTo>
                <a:cubicBezTo>
                  <a:pt x="574" y="29"/>
                  <a:pt x="588" y="59"/>
                  <a:pt x="588" y="74"/>
                </a:cubicBezTo>
                <a:lnTo>
                  <a:pt x="588" y="545"/>
                </a:lnTo>
                <a:close/>
                <a:moveTo>
                  <a:pt x="471" y="147"/>
                </a:moveTo>
                <a:lnTo>
                  <a:pt x="471" y="147"/>
                </a:lnTo>
                <a:cubicBezTo>
                  <a:pt x="162" y="147"/>
                  <a:pt x="162" y="147"/>
                  <a:pt x="162" y="147"/>
                </a:cubicBezTo>
                <a:cubicBezTo>
                  <a:pt x="147" y="147"/>
                  <a:pt x="132" y="162"/>
                  <a:pt x="132" y="177"/>
                </a:cubicBezTo>
                <a:cubicBezTo>
                  <a:pt x="132" y="177"/>
                  <a:pt x="147" y="192"/>
                  <a:pt x="162" y="192"/>
                </a:cubicBezTo>
                <a:cubicBezTo>
                  <a:pt x="471" y="192"/>
                  <a:pt x="471" y="192"/>
                  <a:pt x="471" y="192"/>
                </a:cubicBezTo>
                <a:cubicBezTo>
                  <a:pt x="485" y="192"/>
                  <a:pt x="485" y="177"/>
                  <a:pt x="485" y="177"/>
                </a:cubicBezTo>
                <a:cubicBezTo>
                  <a:pt x="485" y="162"/>
                  <a:pt x="485" y="147"/>
                  <a:pt x="471" y="14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59" name="Freeform 218"/>
          <p:cNvSpPr>
            <a:spLocks noChangeArrowheads="1"/>
          </p:cNvSpPr>
          <p:nvPr/>
        </p:nvSpPr>
        <p:spPr bwMode="auto">
          <a:xfrm>
            <a:off x="5173090" y="1661118"/>
            <a:ext cx="284482" cy="398614"/>
          </a:xfrm>
          <a:custGeom>
            <a:avLst/>
            <a:gdLst>
              <a:gd name="T0" fmla="*/ 121225 w 443"/>
              <a:gd name="T1" fmla="*/ 110802 h 619"/>
              <a:gd name="T2" fmla="*/ 121225 w 443"/>
              <a:gd name="T3" fmla="*/ 110802 h 619"/>
              <a:gd name="T4" fmla="*/ 36832 w 443"/>
              <a:gd name="T5" fmla="*/ 110802 h 619"/>
              <a:gd name="T6" fmla="*/ 31826 w 443"/>
              <a:gd name="T7" fmla="*/ 116180 h 619"/>
              <a:gd name="T8" fmla="*/ 36832 w 443"/>
              <a:gd name="T9" fmla="*/ 126938 h 619"/>
              <a:gd name="T10" fmla="*/ 121225 w 443"/>
              <a:gd name="T11" fmla="*/ 126938 h 619"/>
              <a:gd name="T12" fmla="*/ 126231 w 443"/>
              <a:gd name="T13" fmla="*/ 116180 h 619"/>
              <a:gd name="T14" fmla="*/ 121225 w 443"/>
              <a:gd name="T15" fmla="*/ 110802 h 619"/>
              <a:gd name="T16" fmla="*/ 121225 w 443"/>
              <a:gd name="T17" fmla="*/ 153114 h 619"/>
              <a:gd name="T18" fmla="*/ 121225 w 443"/>
              <a:gd name="T19" fmla="*/ 153114 h 619"/>
              <a:gd name="T20" fmla="*/ 36832 w 443"/>
              <a:gd name="T21" fmla="*/ 153114 h 619"/>
              <a:gd name="T22" fmla="*/ 31826 w 443"/>
              <a:gd name="T23" fmla="*/ 158493 h 619"/>
              <a:gd name="T24" fmla="*/ 36832 w 443"/>
              <a:gd name="T25" fmla="*/ 168892 h 619"/>
              <a:gd name="T26" fmla="*/ 121225 w 443"/>
              <a:gd name="T27" fmla="*/ 168892 h 619"/>
              <a:gd name="T28" fmla="*/ 126231 w 443"/>
              <a:gd name="T29" fmla="*/ 158493 h 619"/>
              <a:gd name="T30" fmla="*/ 121225 w 443"/>
              <a:gd name="T31" fmla="*/ 153114 h 619"/>
              <a:gd name="T32" fmla="*/ 121225 w 443"/>
              <a:gd name="T33" fmla="*/ 68848 h 619"/>
              <a:gd name="T34" fmla="*/ 121225 w 443"/>
              <a:gd name="T35" fmla="*/ 68848 h 619"/>
              <a:gd name="T36" fmla="*/ 36832 w 443"/>
              <a:gd name="T37" fmla="*/ 68848 h 619"/>
              <a:gd name="T38" fmla="*/ 31826 w 443"/>
              <a:gd name="T39" fmla="*/ 73868 h 619"/>
              <a:gd name="T40" fmla="*/ 36832 w 443"/>
              <a:gd name="T41" fmla="*/ 84625 h 619"/>
              <a:gd name="T42" fmla="*/ 121225 w 443"/>
              <a:gd name="T43" fmla="*/ 84625 h 619"/>
              <a:gd name="T44" fmla="*/ 126231 w 443"/>
              <a:gd name="T45" fmla="*/ 73868 h 619"/>
              <a:gd name="T46" fmla="*/ 121225 w 443"/>
              <a:gd name="T47" fmla="*/ 68848 h 619"/>
              <a:gd name="T48" fmla="*/ 126231 w 443"/>
              <a:gd name="T49" fmla="*/ 10399 h 619"/>
              <a:gd name="T50" fmla="*/ 126231 w 443"/>
              <a:gd name="T51" fmla="*/ 10399 h 619"/>
              <a:gd name="T52" fmla="*/ 126231 w 443"/>
              <a:gd name="T53" fmla="*/ 0 h 619"/>
              <a:gd name="T54" fmla="*/ 115861 w 443"/>
              <a:gd name="T55" fmla="*/ 0 h 619"/>
              <a:gd name="T56" fmla="*/ 115861 w 443"/>
              <a:gd name="T57" fmla="*/ 10399 h 619"/>
              <a:gd name="T58" fmla="*/ 84393 w 443"/>
              <a:gd name="T59" fmla="*/ 10399 h 619"/>
              <a:gd name="T60" fmla="*/ 84393 w 443"/>
              <a:gd name="T61" fmla="*/ 0 h 619"/>
              <a:gd name="T62" fmla="*/ 73665 w 443"/>
              <a:gd name="T63" fmla="*/ 0 h 619"/>
              <a:gd name="T64" fmla="*/ 73665 w 443"/>
              <a:gd name="T65" fmla="*/ 10399 h 619"/>
              <a:gd name="T66" fmla="*/ 42196 w 443"/>
              <a:gd name="T67" fmla="*/ 10399 h 619"/>
              <a:gd name="T68" fmla="*/ 42196 w 443"/>
              <a:gd name="T69" fmla="*/ 0 h 619"/>
              <a:gd name="T70" fmla="*/ 31826 w 443"/>
              <a:gd name="T71" fmla="*/ 0 h 619"/>
              <a:gd name="T72" fmla="*/ 31826 w 443"/>
              <a:gd name="T73" fmla="*/ 10399 h 619"/>
              <a:gd name="T74" fmla="*/ 0 w 443"/>
              <a:gd name="T75" fmla="*/ 42313 h 619"/>
              <a:gd name="T76" fmla="*/ 0 w 443"/>
              <a:gd name="T77" fmla="*/ 195427 h 619"/>
              <a:gd name="T78" fmla="*/ 31826 w 443"/>
              <a:gd name="T79" fmla="*/ 221603 h 619"/>
              <a:gd name="T80" fmla="*/ 126231 w 443"/>
              <a:gd name="T81" fmla="*/ 221603 h 619"/>
              <a:gd name="T82" fmla="*/ 158057 w 443"/>
              <a:gd name="T83" fmla="*/ 195427 h 619"/>
              <a:gd name="T84" fmla="*/ 158057 w 443"/>
              <a:gd name="T85" fmla="*/ 42313 h 619"/>
              <a:gd name="T86" fmla="*/ 126231 w 443"/>
              <a:gd name="T87" fmla="*/ 10399 h 619"/>
              <a:gd name="T88" fmla="*/ 142323 w 443"/>
              <a:gd name="T89" fmla="*/ 195427 h 619"/>
              <a:gd name="T90" fmla="*/ 142323 w 443"/>
              <a:gd name="T91" fmla="*/ 195427 h 619"/>
              <a:gd name="T92" fmla="*/ 126231 w 443"/>
              <a:gd name="T93" fmla="*/ 211205 h 619"/>
              <a:gd name="T94" fmla="*/ 31826 w 443"/>
              <a:gd name="T95" fmla="*/ 211205 h 619"/>
              <a:gd name="T96" fmla="*/ 15734 w 443"/>
              <a:gd name="T97" fmla="*/ 195427 h 619"/>
              <a:gd name="T98" fmla="*/ 15734 w 443"/>
              <a:gd name="T99" fmla="*/ 42313 h 619"/>
              <a:gd name="T100" fmla="*/ 31826 w 443"/>
              <a:gd name="T101" fmla="*/ 26535 h 619"/>
              <a:gd name="T102" fmla="*/ 126231 w 443"/>
              <a:gd name="T103" fmla="*/ 26535 h 619"/>
              <a:gd name="T104" fmla="*/ 142323 w 443"/>
              <a:gd name="T105" fmla="*/ 42313 h 619"/>
              <a:gd name="T106" fmla="*/ 142323 w 443"/>
              <a:gd name="T107" fmla="*/ 195427 h 61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43" h="619">
                <a:moveTo>
                  <a:pt x="339" y="309"/>
                </a:moveTo>
                <a:lnTo>
                  <a:pt x="339" y="309"/>
                </a:lnTo>
                <a:cubicBezTo>
                  <a:pt x="103" y="309"/>
                  <a:pt x="103" y="309"/>
                  <a:pt x="103" y="309"/>
                </a:cubicBezTo>
                <a:cubicBezTo>
                  <a:pt x="89" y="309"/>
                  <a:pt x="89" y="324"/>
                  <a:pt x="89" y="324"/>
                </a:cubicBezTo>
                <a:cubicBezTo>
                  <a:pt x="89" y="339"/>
                  <a:pt x="89" y="354"/>
                  <a:pt x="103" y="354"/>
                </a:cubicBezTo>
                <a:cubicBezTo>
                  <a:pt x="339" y="354"/>
                  <a:pt x="339" y="354"/>
                  <a:pt x="339" y="354"/>
                </a:cubicBezTo>
                <a:cubicBezTo>
                  <a:pt x="353" y="354"/>
                  <a:pt x="353" y="339"/>
                  <a:pt x="353" y="324"/>
                </a:cubicBezTo>
                <a:cubicBezTo>
                  <a:pt x="353" y="324"/>
                  <a:pt x="353" y="309"/>
                  <a:pt x="339" y="309"/>
                </a:cubicBezTo>
                <a:close/>
                <a:moveTo>
                  <a:pt x="339" y="427"/>
                </a:moveTo>
                <a:lnTo>
                  <a:pt x="339" y="427"/>
                </a:lnTo>
                <a:cubicBezTo>
                  <a:pt x="103" y="427"/>
                  <a:pt x="103" y="427"/>
                  <a:pt x="103" y="427"/>
                </a:cubicBezTo>
                <a:cubicBezTo>
                  <a:pt x="89" y="427"/>
                  <a:pt x="89" y="442"/>
                  <a:pt x="89" y="442"/>
                </a:cubicBezTo>
                <a:cubicBezTo>
                  <a:pt x="89" y="457"/>
                  <a:pt x="89" y="471"/>
                  <a:pt x="103" y="471"/>
                </a:cubicBezTo>
                <a:cubicBezTo>
                  <a:pt x="339" y="471"/>
                  <a:pt x="339" y="471"/>
                  <a:pt x="339" y="471"/>
                </a:cubicBezTo>
                <a:cubicBezTo>
                  <a:pt x="353" y="471"/>
                  <a:pt x="353" y="457"/>
                  <a:pt x="353" y="442"/>
                </a:cubicBezTo>
                <a:cubicBezTo>
                  <a:pt x="353" y="442"/>
                  <a:pt x="353" y="427"/>
                  <a:pt x="339" y="427"/>
                </a:cubicBezTo>
                <a:close/>
                <a:moveTo>
                  <a:pt x="339" y="192"/>
                </a:moveTo>
                <a:lnTo>
                  <a:pt x="339" y="192"/>
                </a:lnTo>
                <a:cubicBezTo>
                  <a:pt x="103" y="192"/>
                  <a:pt x="103" y="192"/>
                  <a:pt x="103" y="192"/>
                </a:cubicBezTo>
                <a:cubicBezTo>
                  <a:pt x="89" y="192"/>
                  <a:pt x="89" y="206"/>
                  <a:pt x="89" y="206"/>
                </a:cubicBezTo>
                <a:cubicBezTo>
                  <a:pt x="89" y="221"/>
                  <a:pt x="89" y="236"/>
                  <a:pt x="103" y="236"/>
                </a:cubicBezTo>
                <a:cubicBezTo>
                  <a:pt x="339" y="236"/>
                  <a:pt x="339" y="236"/>
                  <a:pt x="339" y="236"/>
                </a:cubicBezTo>
                <a:cubicBezTo>
                  <a:pt x="353" y="236"/>
                  <a:pt x="353" y="221"/>
                  <a:pt x="353" y="206"/>
                </a:cubicBezTo>
                <a:cubicBezTo>
                  <a:pt x="353" y="206"/>
                  <a:pt x="353" y="192"/>
                  <a:pt x="339" y="192"/>
                </a:cubicBezTo>
                <a:close/>
                <a:moveTo>
                  <a:pt x="353" y="29"/>
                </a:moveTo>
                <a:lnTo>
                  <a:pt x="353" y="29"/>
                </a:lnTo>
                <a:cubicBezTo>
                  <a:pt x="353" y="0"/>
                  <a:pt x="353" y="0"/>
                  <a:pt x="353" y="0"/>
                </a:cubicBezTo>
                <a:cubicBezTo>
                  <a:pt x="324" y="0"/>
                  <a:pt x="324" y="0"/>
                  <a:pt x="324" y="0"/>
                </a:cubicBezTo>
                <a:cubicBezTo>
                  <a:pt x="324" y="29"/>
                  <a:pt x="324" y="29"/>
                  <a:pt x="324" y="29"/>
                </a:cubicBezTo>
                <a:cubicBezTo>
                  <a:pt x="236" y="29"/>
                  <a:pt x="236" y="29"/>
                  <a:pt x="236" y="29"/>
                </a:cubicBezTo>
                <a:cubicBezTo>
                  <a:pt x="236" y="0"/>
                  <a:pt x="236" y="0"/>
                  <a:pt x="236" y="0"/>
                </a:cubicBezTo>
                <a:cubicBezTo>
                  <a:pt x="206" y="0"/>
                  <a:pt x="206" y="0"/>
                  <a:pt x="206" y="0"/>
                </a:cubicBezTo>
                <a:cubicBezTo>
                  <a:pt x="206" y="29"/>
                  <a:pt x="206" y="29"/>
                  <a:pt x="206" y="29"/>
                </a:cubicBezTo>
                <a:cubicBezTo>
                  <a:pt x="118" y="29"/>
                  <a:pt x="118" y="29"/>
                  <a:pt x="118" y="29"/>
                </a:cubicBezTo>
                <a:cubicBezTo>
                  <a:pt x="118" y="0"/>
                  <a:pt x="118" y="0"/>
                  <a:pt x="118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9" y="29"/>
                  <a:pt x="89" y="29"/>
                  <a:pt x="89" y="29"/>
                </a:cubicBezTo>
                <a:cubicBezTo>
                  <a:pt x="44" y="29"/>
                  <a:pt x="0" y="74"/>
                  <a:pt x="0" y="118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4" y="618"/>
                  <a:pt x="89" y="618"/>
                </a:cubicBezTo>
                <a:cubicBezTo>
                  <a:pt x="353" y="618"/>
                  <a:pt x="353" y="618"/>
                  <a:pt x="353" y="618"/>
                </a:cubicBezTo>
                <a:cubicBezTo>
                  <a:pt x="398" y="618"/>
                  <a:pt x="442" y="589"/>
                  <a:pt x="442" y="545"/>
                </a:cubicBezTo>
                <a:cubicBezTo>
                  <a:pt x="442" y="118"/>
                  <a:pt x="442" y="118"/>
                  <a:pt x="442" y="118"/>
                </a:cubicBezTo>
                <a:cubicBezTo>
                  <a:pt x="442" y="74"/>
                  <a:pt x="398" y="29"/>
                  <a:pt x="353" y="29"/>
                </a:cubicBezTo>
                <a:close/>
                <a:moveTo>
                  <a:pt x="398" y="545"/>
                </a:moveTo>
                <a:lnTo>
                  <a:pt x="398" y="545"/>
                </a:lnTo>
                <a:cubicBezTo>
                  <a:pt x="398" y="559"/>
                  <a:pt x="383" y="589"/>
                  <a:pt x="353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4" y="559"/>
                  <a:pt x="44" y="545"/>
                </a:cubicBezTo>
                <a:cubicBezTo>
                  <a:pt x="44" y="118"/>
                  <a:pt x="44" y="118"/>
                  <a:pt x="44" y="118"/>
                </a:cubicBezTo>
                <a:cubicBezTo>
                  <a:pt x="44" y="88"/>
                  <a:pt x="59" y="74"/>
                  <a:pt x="89" y="74"/>
                </a:cubicBezTo>
                <a:cubicBezTo>
                  <a:pt x="353" y="74"/>
                  <a:pt x="353" y="74"/>
                  <a:pt x="353" y="74"/>
                </a:cubicBezTo>
                <a:cubicBezTo>
                  <a:pt x="383" y="74"/>
                  <a:pt x="398" y="88"/>
                  <a:pt x="398" y="118"/>
                </a:cubicBezTo>
                <a:lnTo>
                  <a:pt x="398" y="54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60" name="Freeform 219"/>
          <p:cNvSpPr>
            <a:spLocks noChangeArrowheads="1"/>
          </p:cNvSpPr>
          <p:nvPr/>
        </p:nvSpPr>
        <p:spPr bwMode="auto">
          <a:xfrm>
            <a:off x="4476367" y="1661118"/>
            <a:ext cx="354324" cy="398614"/>
          </a:xfrm>
          <a:custGeom>
            <a:avLst/>
            <a:gdLst>
              <a:gd name="T0" fmla="*/ 149245 w 546"/>
              <a:gd name="T1" fmla="*/ 131958 h 619"/>
              <a:gd name="T2" fmla="*/ 149245 w 546"/>
              <a:gd name="T3" fmla="*/ 131958 h 619"/>
              <a:gd name="T4" fmla="*/ 85283 w 546"/>
              <a:gd name="T5" fmla="*/ 131958 h 619"/>
              <a:gd name="T6" fmla="*/ 79862 w 546"/>
              <a:gd name="T7" fmla="*/ 137337 h 619"/>
              <a:gd name="T8" fmla="*/ 85283 w 546"/>
              <a:gd name="T9" fmla="*/ 147736 h 619"/>
              <a:gd name="T10" fmla="*/ 149245 w 546"/>
              <a:gd name="T11" fmla="*/ 147736 h 619"/>
              <a:gd name="T12" fmla="*/ 154304 w 546"/>
              <a:gd name="T13" fmla="*/ 137337 h 619"/>
              <a:gd name="T14" fmla="*/ 149245 w 546"/>
              <a:gd name="T15" fmla="*/ 131958 h 619"/>
              <a:gd name="T16" fmla="*/ 149245 w 546"/>
              <a:gd name="T17" fmla="*/ 95024 h 619"/>
              <a:gd name="T18" fmla="*/ 149245 w 546"/>
              <a:gd name="T19" fmla="*/ 95024 h 619"/>
              <a:gd name="T20" fmla="*/ 85283 w 546"/>
              <a:gd name="T21" fmla="*/ 95024 h 619"/>
              <a:gd name="T22" fmla="*/ 79862 w 546"/>
              <a:gd name="T23" fmla="*/ 105782 h 619"/>
              <a:gd name="T24" fmla="*/ 85283 w 546"/>
              <a:gd name="T25" fmla="*/ 110802 h 619"/>
              <a:gd name="T26" fmla="*/ 149245 w 546"/>
              <a:gd name="T27" fmla="*/ 110802 h 619"/>
              <a:gd name="T28" fmla="*/ 154304 w 546"/>
              <a:gd name="T29" fmla="*/ 105782 h 619"/>
              <a:gd name="T30" fmla="*/ 149245 w 546"/>
              <a:gd name="T31" fmla="*/ 95024 h 619"/>
              <a:gd name="T32" fmla="*/ 149245 w 546"/>
              <a:gd name="T33" fmla="*/ 0 h 619"/>
              <a:gd name="T34" fmla="*/ 149245 w 546"/>
              <a:gd name="T35" fmla="*/ 0 h 619"/>
              <a:gd name="T36" fmla="*/ 63962 w 546"/>
              <a:gd name="T37" fmla="*/ 0 h 619"/>
              <a:gd name="T38" fmla="*/ 37582 w 546"/>
              <a:gd name="T39" fmla="*/ 26535 h 619"/>
              <a:gd name="T40" fmla="*/ 26741 w 546"/>
              <a:gd name="T41" fmla="*/ 26535 h 619"/>
              <a:gd name="T42" fmla="*/ 0 w 546"/>
              <a:gd name="T43" fmla="*/ 52711 h 619"/>
              <a:gd name="T44" fmla="*/ 0 w 546"/>
              <a:gd name="T45" fmla="*/ 195427 h 619"/>
              <a:gd name="T46" fmla="*/ 26741 w 546"/>
              <a:gd name="T47" fmla="*/ 221603 h 619"/>
              <a:gd name="T48" fmla="*/ 132983 w 546"/>
              <a:gd name="T49" fmla="*/ 221603 h 619"/>
              <a:gd name="T50" fmla="*/ 165145 w 546"/>
              <a:gd name="T51" fmla="*/ 195427 h 619"/>
              <a:gd name="T52" fmla="*/ 170566 w 546"/>
              <a:gd name="T53" fmla="*/ 195427 h 619"/>
              <a:gd name="T54" fmla="*/ 196946 w 546"/>
              <a:gd name="T55" fmla="*/ 168892 h 619"/>
              <a:gd name="T56" fmla="*/ 196946 w 546"/>
              <a:gd name="T57" fmla="*/ 68848 h 619"/>
              <a:gd name="T58" fmla="*/ 196946 w 546"/>
              <a:gd name="T59" fmla="*/ 52711 h 619"/>
              <a:gd name="T60" fmla="*/ 149245 w 546"/>
              <a:gd name="T61" fmla="*/ 0 h 619"/>
              <a:gd name="T62" fmla="*/ 132983 w 546"/>
              <a:gd name="T63" fmla="*/ 211205 h 619"/>
              <a:gd name="T64" fmla="*/ 132983 w 546"/>
              <a:gd name="T65" fmla="*/ 211205 h 619"/>
              <a:gd name="T66" fmla="*/ 26741 w 546"/>
              <a:gd name="T67" fmla="*/ 211205 h 619"/>
              <a:gd name="T68" fmla="*/ 16262 w 546"/>
              <a:gd name="T69" fmla="*/ 195427 h 619"/>
              <a:gd name="T70" fmla="*/ 16262 w 546"/>
              <a:gd name="T71" fmla="*/ 52711 h 619"/>
              <a:gd name="T72" fmla="*/ 26741 w 546"/>
              <a:gd name="T73" fmla="*/ 42313 h 619"/>
              <a:gd name="T74" fmla="*/ 37582 w 546"/>
              <a:gd name="T75" fmla="*/ 42313 h 619"/>
              <a:gd name="T76" fmla="*/ 37582 w 546"/>
              <a:gd name="T77" fmla="*/ 168892 h 619"/>
              <a:gd name="T78" fmla="*/ 63962 w 546"/>
              <a:gd name="T79" fmla="*/ 195427 h 619"/>
              <a:gd name="T80" fmla="*/ 149245 w 546"/>
              <a:gd name="T81" fmla="*/ 195427 h 619"/>
              <a:gd name="T82" fmla="*/ 132983 w 546"/>
              <a:gd name="T83" fmla="*/ 211205 h 619"/>
              <a:gd name="T84" fmla="*/ 186466 w 546"/>
              <a:gd name="T85" fmla="*/ 168892 h 619"/>
              <a:gd name="T86" fmla="*/ 186466 w 546"/>
              <a:gd name="T87" fmla="*/ 168892 h 619"/>
              <a:gd name="T88" fmla="*/ 170566 w 546"/>
              <a:gd name="T89" fmla="*/ 179649 h 619"/>
              <a:gd name="T90" fmla="*/ 63962 w 546"/>
              <a:gd name="T91" fmla="*/ 179649 h 619"/>
              <a:gd name="T92" fmla="*/ 48062 w 546"/>
              <a:gd name="T93" fmla="*/ 168892 h 619"/>
              <a:gd name="T94" fmla="*/ 48062 w 546"/>
              <a:gd name="T95" fmla="*/ 26535 h 619"/>
              <a:gd name="T96" fmla="*/ 63962 w 546"/>
              <a:gd name="T97" fmla="*/ 10399 h 619"/>
              <a:gd name="T98" fmla="*/ 132983 w 546"/>
              <a:gd name="T99" fmla="*/ 10399 h 619"/>
              <a:gd name="T100" fmla="*/ 132983 w 546"/>
              <a:gd name="T101" fmla="*/ 42313 h 619"/>
              <a:gd name="T102" fmla="*/ 165145 w 546"/>
              <a:gd name="T103" fmla="*/ 68848 h 619"/>
              <a:gd name="T104" fmla="*/ 186466 w 546"/>
              <a:gd name="T105" fmla="*/ 68848 h 619"/>
              <a:gd name="T106" fmla="*/ 186466 w 546"/>
              <a:gd name="T107" fmla="*/ 168892 h 619"/>
              <a:gd name="T108" fmla="*/ 165145 w 546"/>
              <a:gd name="T109" fmla="*/ 52711 h 619"/>
              <a:gd name="T110" fmla="*/ 165145 w 546"/>
              <a:gd name="T111" fmla="*/ 52711 h 619"/>
              <a:gd name="T112" fmla="*/ 149245 w 546"/>
              <a:gd name="T113" fmla="*/ 31555 h 619"/>
              <a:gd name="T114" fmla="*/ 149245 w 546"/>
              <a:gd name="T115" fmla="*/ 10399 h 619"/>
              <a:gd name="T116" fmla="*/ 149245 w 546"/>
              <a:gd name="T117" fmla="*/ 10399 h 619"/>
              <a:gd name="T118" fmla="*/ 186466 w 546"/>
              <a:gd name="T119" fmla="*/ 52711 h 619"/>
              <a:gd name="T120" fmla="*/ 165145 w 546"/>
              <a:gd name="T121" fmla="*/ 52711 h 619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546" h="619">
                <a:moveTo>
                  <a:pt x="413" y="368"/>
                </a:moveTo>
                <a:lnTo>
                  <a:pt x="413" y="368"/>
                </a:lnTo>
                <a:cubicBezTo>
                  <a:pt x="236" y="368"/>
                  <a:pt x="236" y="368"/>
                  <a:pt x="236" y="368"/>
                </a:cubicBezTo>
                <a:cubicBezTo>
                  <a:pt x="221" y="368"/>
                  <a:pt x="221" y="383"/>
                  <a:pt x="221" y="383"/>
                </a:cubicBezTo>
                <a:cubicBezTo>
                  <a:pt x="221" y="398"/>
                  <a:pt x="221" y="412"/>
                  <a:pt x="236" y="412"/>
                </a:cubicBezTo>
                <a:cubicBezTo>
                  <a:pt x="413" y="412"/>
                  <a:pt x="413" y="412"/>
                  <a:pt x="413" y="412"/>
                </a:cubicBezTo>
                <a:cubicBezTo>
                  <a:pt x="427" y="412"/>
                  <a:pt x="427" y="398"/>
                  <a:pt x="427" y="383"/>
                </a:cubicBezTo>
                <a:cubicBezTo>
                  <a:pt x="427" y="383"/>
                  <a:pt x="427" y="368"/>
                  <a:pt x="413" y="368"/>
                </a:cubicBezTo>
                <a:close/>
                <a:moveTo>
                  <a:pt x="413" y="265"/>
                </a:moveTo>
                <a:lnTo>
                  <a:pt x="413" y="265"/>
                </a:lnTo>
                <a:cubicBezTo>
                  <a:pt x="236" y="265"/>
                  <a:pt x="236" y="265"/>
                  <a:pt x="236" y="265"/>
                </a:cubicBezTo>
                <a:cubicBezTo>
                  <a:pt x="221" y="265"/>
                  <a:pt x="221" y="280"/>
                  <a:pt x="221" y="295"/>
                </a:cubicBezTo>
                <a:cubicBezTo>
                  <a:pt x="221" y="295"/>
                  <a:pt x="221" y="309"/>
                  <a:pt x="236" y="309"/>
                </a:cubicBezTo>
                <a:cubicBezTo>
                  <a:pt x="413" y="309"/>
                  <a:pt x="413" y="309"/>
                  <a:pt x="413" y="309"/>
                </a:cubicBezTo>
                <a:cubicBezTo>
                  <a:pt x="427" y="309"/>
                  <a:pt x="427" y="295"/>
                  <a:pt x="427" y="295"/>
                </a:cubicBezTo>
                <a:cubicBezTo>
                  <a:pt x="427" y="280"/>
                  <a:pt x="427" y="265"/>
                  <a:pt x="413" y="265"/>
                </a:cubicBezTo>
                <a:close/>
                <a:moveTo>
                  <a:pt x="413" y="0"/>
                </a:moveTo>
                <a:lnTo>
                  <a:pt x="413" y="0"/>
                </a:lnTo>
                <a:lnTo>
                  <a:pt x="177" y="0"/>
                </a:lnTo>
                <a:cubicBezTo>
                  <a:pt x="133" y="0"/>
                  <a:pt x="104" y="29"/>
                  <a:pt x="104" y="74"/>
                </a:cubicBezTo>
                <a:cubicBezTo>
                  <a:pt x="74" y="74"/>
                  <a:pt x="74" y="74"/>
                  <a:pt x="74" y="74"/>
                </a:cubicBezTo>
                <a:cubicBezTo>
                  <a:pt x="30" y="74"/>
                  <a:pt x="0" y="118"/>
                  <a:pt x="0" y="147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5" y="618"/>
                  <a:pt x="74" y="618"/>
                </a:cubicBezTo>
                <a:cubicBezTo>
                  <a:pt x="368" y="618"/>
                  <a:pt x="368" y="618"/>
                  <a:pt x="368" y="618"/>
                </a:cubicBezTo>
                <a:cubicBezTo>
                  <a:pt x="413" y="618"/>
                  <a:pt x="457" y="589"/>
                  <a:pt x="457" y="545"/>
                </a:cubicBezTo>
                <a:cubicBezTo>
                  <a:pt x="472" y="545"/>
                  <a:pt x="472" y="545"/>
                  <a:pt x="472" y="545"/>
                </a:cubicBezTo>
                <a:cubicBezTo>
                  <a:pt x="516" y="545"/>
                  <a:pt x="545" y="501"/>
                  <a:pt x="545" y="471"/>
                </a:cubicBezTo>
                <a:cubicBezTo>
                  <a:pt x="545" y="192"/>
                  <a:pt x="545" y="192"/>
                  <a:pt x="545" y="192"/>
                </a:cubicBezTo>
                <a:cubicBezTo>
                  <a:pt x="545" y="147"/>
                  <a:pt x="545" y="147"/>
                  <a:pt x="545" y="147"/>
                </a:cubicBezTo>
                <a:lnTo>
                  <a:pt x="413" y="0"/>
                </a:lnTo>
                <a:close/>
                <a:moveTo>
                  <a:pt x="368" y="589"/>
                </a:moveTo>
                <a:lnTo>
                  <a:pt x="368" y="589"/>
                </a:lnTo>
                <a:cubicBezTo>
                  <a:pt x="74" y="589"/>
                  <a:pt x="74" y="589"/>
                  <a:pt x="74" y="589"/>
                </a:cubicBezTo>
                <a:cubicBezTo>
                  <a:pt x="59" y="589"/>
                  <a:pt x="45" y="559"/>
                  <a:pt x="45" y="545"/>
                </a:cubicBezTo>
                <a:cubicBezTo>
                  <a:pt x="45" y="147"/>
                  <a:pt x="45" y="147"/>
                  <a:pt x="45" y="147"/>
                </a:cubicBezTo>
                <a:cubicBezTo>
                  <a:pt x="45" y="133"/>
                  <a:pt x="59" y="118"/>
                  <a:pt x="74" y="118"/>
                </a:cubicBezTo>
                <a:cubicBezTo>
                  <a:pt x="104" y="118"/>
                  <a:pt x="104" y="118"/>
                  <a:pt x="104" y="118"/>
                </a:cubicBezTo>
                <a:cubicBezTo>
                  <a:pt x="104" y="471"/>
                  <a:pt x="104" y="471"/>
                  <a:pt x="104" y="471"/>
                </a:cubicBezTo>
                <a:cubicBezTo>
                  <a:pt x="104" y="501"/>
                  <a:pt x="133" y="545"/>
                  <a:pt x="177" y="545"/>
                </a:cubicBezTo>
                <a:cubicBezTo>
                  <a:pt x="413" y="545"/>
                  <a:pt x="413" y="545"/>
                  <a:pt x="413" y="545"/>
                </a:cubicBezTo>
                <a:cubicBezTo>
                  <a:pt x="413" y="559"/>
                  <a:pt x="398" y="589"/>
                  <a:pt x="368" y="589"/>
                </a:cubicBezTo>
                <a:close/>
                <a:moveTo>
                  <a:pt x="516" y="471"/>
                </a:moveTo>
                <a:lnTo>
                  <a:pt x="516" y="471"/>
                </a:lnTo>
                <a:cubicBezTo>
                  <a:pt x="516" y="486"/>
                  <a:pt x="486" y="501"/>
                  <a:pt x="472" y="501"/>
                </a:cubicBezTo>
                <a:cubicBezTo>
                  <a:pt x="177" y="501"/>
                  <a:pt x="177" y="501"/>
                  <a:pt x="177" y="501"/>
                </a:cubicBezTo>
                <a:cubicBezTo>
                  <a:pt x="163" y="501"/>
                  <a:pt x="133" y="486"/>
                  <a:pt x="133" y="471"/>
                </a:cubicBezTo>
                <a:cubicBezTo>
                  <a:pt x="133" y="74"/>
                  <a:pt x="133" y="74"/>
                  <a:pt x="133" y="74"/>
                </a:cubicBezTo>
                <a:cubicBezTo>
                  <a:pt x="133" y="59"/>
                  <a:pt x="163" y="29"/>
                  <a:pt x="177" y="29"/>
                </a:cubicBezTo>
                <a:cubicBezTo>
                  <a:pt x="368" y="29"/>
                  <a:pt x="368" y="29"/>
                  <a:pt x="368" y="29"/>
                </a:cubicBezTo>
                <a:cubicBezTo>
                  <a:pt x="368" y="74"/>
                  <a:pt x="368" y="118"/>
                  <a:pt x="368" y="118"/>
                </a:cubicBezTo>
                <a:cubicBezTo>
                  <a:pt x="368" y="147"/>
                  <a:pt x="413" y="192"/>
                  <a:pt x="457" y="192"/>
                </a:cubicBezTo>
                <a:cubicBezTo>
                  <a:pt x="457" y="192"/>
                  <a:pt x="472" y="192"/>
                  <a:pt x="516" y="192"/>
                </a:cubicBezTo>
                <a:lnTo>
                  <a:pt x="516" y="471"/>
                </a:lnTo>
                <a:close/>
                <a:moveTo>
                  <a:pt x="457" y="147"/>
                </a:moveTo>
                <a:lnTo>
                  <a:pt x="457" y="147"/>
                </a:lnTo>
                <a:cubicBezTo>
                  <a:pt x="427" y="147"/>
                  <a:pt x="413" y="118"/>
                  <a:pt x="413" y="88"/>
                </a:cubicBezTo>
                <a:cubicBezTo>
                  <a:pt x="413" y="88"/>
                  <a:pt x="413" y="74"/>
                  <a:pt x="413" y="29"/>
                </a:cubicBezTo>
                <a:cubicBezTo>
                  <a:pt x="516" y="147"/>
                  <a:pt x="516" y="147"/>
                  <a:pt x="516" y="147"/>
                </a:cubicBezTo>
                <a:lnTo>
                  <a:pt x="457" y="1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61" name="Freeform 220"/>
          <p:cNvSpPr>
            <a:spLocks noChangeArrowheads="1"/>
          </p:cNvSpPr>
          <p:nvPr/>
        </p:nvSpPr>
        <p:spPr bwMode="auto">
          <a:xfrm>
            <a:off x="3820527" y="1661118"/>
            <a:ext cx="325365" cy="398614"/>
          </a:xfrm>
          <a:custGeom>
            <a:avLst/>
            <a:gdLst>
              <a:gd name="T0" fmla="*/ 127658 w 501"/>
              <a:gd name="T1" fmla="*/ 0 h 619"/>
              <a:gd name="T2" fmla="*/ 127658 w 501"/>
              <a:gd name="T3" fmla="*/ 0 h 619"/>
              <a:gd name="T4" fmla="*/ 127658 w 501"/>
              <a:gd name="T5" fmla="*/ 0 h 619"/>
              <a:gd name="T6" fmla="*/ 111746 w 501"/>
              <a:gd name="T7" fmla="*/ 0 h 619"/>
              <a:gd name="T8" fmla="*/ 26400 w 501"/>
              <a:gd name="T9" fmla="*/ 0 h 619"/>
              <a:gd name="T10" fmla="*/ 0 w 501"/>
              <a:gd name="T11" fmla="*/ 26535 h 619"/>
              <a:gd name="T12" fmla="*/ 0 w 501"/>
              <a:gd name="T13" fmla="*/ 195427 h 619"/>
              <a:gd name="T14" fmla="*/ 26400 w 501"/>
              <a:gd name="T15" fmla="*/ 221603 h 619"/>
              <a:gd name="T16" fmla="*/ 154420 w 501"/>
              <a:gd name="T17" fmla="*/ 221603 h 619"/>
              <a:gd name="T18" fmla="*/ 180819 w 501"/>
              <a:gd name="T19" fmla="*/ 195427 h 619"/>
              <a:gd name="T20" fmla="*/ 180819 w 501"/>
              <a:gd name="T21" fmla="*/ 68848 h 619"/>
              <a:gd name="T22" fmla="*/ 180819 w 501"/>
              <a:gd name="T23" fmla="*/ 52711 h 619"/>
              <a:gd name="T24" fmla="*/ 127658 w 501"/>
              <a:gd name="T25" fmla="*/ 0 h 619"/>
              <a:gd name="T26" fmla="*/ 170332 w 501"/>
              <a:gd name="T27" fmla="*/ 195427 h 619"/>
              <a:gd name="T28" fmla="*/ 170332 w 501"/>
              <a:gd name="T29" fmla="*/ 195427 h 619"/>
              <a:gd name="T30" fmla="*/ 154420 w 501"/>
              <a:gd name="T31" fmla="*/ 211205 h 619"/>
              <a:gd name="T32" fmla="*/ 26400 w 501"/>
              <a:gd name="T33" fmla="*/ 211205 h 619"/>
              <a:gd name="T34" fmla="*/ 10488 w 501"/>
              <a:gd name="T35" fmla="*/ 195427 h 619"/>
              <a:gd name="T36" fmla="*/ 10488 w 501"/>
              <a:gd name="T37" fmla="*/ 26535 h 619"/>
              <a:gd name="T38" fmla="*/ 26400 w 501"/>
              <a:gd name="T39" fmla="*/ 10399 h 619"/>
              <a:gd name="T40" fmla="*/ 111746 w 501"/>
              <a:gd name="T41" fmla="*/ 10399 h 619"/>
              <a:gd name="T42" fmla="*/ 111746 w 501"/>
              <a:gd name="T43" fmla="*/ 42313 h 619"/>
              <a:gd name="T44" fmla="*/ 138146 w 501"/>
              <a:gd name="T45" fmla="*/ 68848 h 619"/>
              <a:gd name="T46" fmla="*/ 170332 w 501"/>
              <a:gd name="T47" fmla="*/ 68848 h 619"/>
              <a:gd name="T48" fmla="*/ 170332 w 501"/>
              <a:gd name="T49" fmla="*/ 195427 h 619"/>
              <a:gd name="T50" fmla="*/ 138146 w 501"/>
              <a:gd name="T51" fmla="*/ 52711 h 619"/>
              <a:gd name="T52" fmla="*/ 138146 w 501"/>
              <a:gd name="T53" fmla="*/ 52711 h 619"/>
              <a:gd name="T54" fmla="*/ 127658 w 501"/>
              <a:gd name="T55" fmla="*/ 42313 h 619"/>
              <a:gd name="T56" fmla="*/ 127658 w 501"/>
              <a:gd name="T57" fmla="*/ 10399 h 619"/>
              <a:gd name="T58" fmla="*/ 170332 w 501"/>
              <a:gd name="T59" fmla="*/ 52711 h 619"/>
              <a:gd name="T60" fmla="*/ 138146 w 501"/>
              <a:gd name="T61" fmla="*/ 52711 h 61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01" h="619">
                <a:moveTo>
                  <a:pt x="353" y="0"/>
                </a:moveTo>
                <a:lnTo>
                  <a:pt x="353" y="0"/>
                </a:lnTo>
                <a:cubicBezTo>
                  <a:pt x="339" y="0"/>
                  <a:pt x="339" y="0"/>
                  <a:pt x="309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427" y="618"/>
                  <a:pt x="427" y="618"/>
                  <a:pt x="427" y="618"/>
                </a:cubicBezTo>
                <a:cubicBezTo>
                  <a:pt x="471" y="618"/>
                  <a:pt x="500" y="589"/>
                  <a:pt x="500" y="545"/>
                </a:cubicBezTo>
                <a:cubicBezTo>
                  <a:pt x="500" y="192"/>
                  <a:pt x="500" y="192"/>
                  <a:pt x="500" y="192"/>
                </a:cubicBezTo>
                <a:cubicBezTo>
                  <a:pt x="500" y="192"/>
                  <a:pt x="500" y="177"/>
                  <a:pt x="500" y="147"/>
                </a:cubicBezTo>
                <a:lnTo>
                  <a:pt x="353" y="0"/>
                </a:lnTo>
                <a:close/>
                <a:moveTo>
                  <a:pt x="471" y="545"/>
                </a:moveTo>
                <a:lnTo>
                  <a:pt x="471" y="545"/>
                </a:lnTo>
                <a:cubicBezTo>
                  <a:pt x="471" y="559"/>
                  <a:pt x="441" y="589"/>
                  <a:pt x="427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59"/>
                  <a:pt x="29" y="545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29"/>
                  <a:pt x="73" y="29"/>
                </a:cubicBezTo>
                <a:cubicBezTo>
                  <a:pt x="309" y="29"/>
                  <a:pt x="309" y="29"/>
                  <a:pt x="309" y="29"/>
                </a:cubicBezTo>
                <a:cubicBezTo>
                  <a:pt x="309" y="88"/>
                  <a:pt x="309" y="118"/>
                  <a:pt x="309" y="118"/>
                </a:cubicBezTo>
                <a:cubicBezTo>
                  <a:pt x="309" y="162"/>
                  <a:pt x="339" y="192"/>
                  <a:pt x="382" y="192"/>
                </a:cubicBezTo>
                <a:cubicBezTo>
                  <a:pt x="382" y="192"/>
                  <a:pt x="427" y="192"/>
                  <a:pt x="471" y="192"/>
                </a:cubicBezTo>
                <a:lnTo>
                  <a:pt x="471" y="545"/>
                </a:lnTo>
                <a:close/>
                <a:moveTo>
                  <a:pt x="382" y="147"/>
                </a:moveTo>
                <a:lnTo>
                  <a:pt x="382" y="147"/>
                </a:lnTo>
                <a:cubicBezTo>
                  <a:pt x="368" y="147"/>
                  <a:pt x="353" y="133"/>
                  <a:pt x="353" y="118"/>
                </a:cubicBezTo>
                <a:cubicBezTo>
                  <a:pt x="353" y="118"/>
                  <a:pt x="353" y="88"/>
                  <a:pt x="353" y="29"/>
                </a:cubicBezTo>
                <a:cubicBezTo>
                  <a:pt x="471" y="147"/>
                  <a:pt x="471" y="147"/>
                  <a:pt x="471" y="147"/>
                </a:cubicBezTo>
                <a:lnTo>
                  <a:pt x="382" y="1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  <p:sp>
        <p:nvSpPr>
          <p:cNvPr id="62" name="Freeform 221"/>
          <p:cNvSpPr>
            <a:spLocks noChangeArrowheads="1"/>
          </p:cNvSpPr>
          <p:nvPr/>
        </p:nvSpPr>
        <p:spPr bwMode="auto">
          <a:xfrm>
            <a:off x="3173206" y="1661118"/>
            <a:ext cx="325365" cy="398614"/>
          </a:xfrm>
          <a:custGeom>
            <a:avLst/>
            <a:gdLst>
              <a:gd name="T0" fmla="*/ 127658 w 501"/>
              <a:gd name="T1" fmla="*/ 0 h 619"/>
              <a:gd name="T2" fmla="*/ 127658 w 501"/>
              <a:gd name="T3" fmla="*/ 0 h 619"/>
              <a:gd name="T4" fmla="*/ 127658 w 501"/>
              <a:gd name="T5" fmla="*/ 0 h 619"/>
              <a:gd name="T6" fmla="*/ 111746 w 501"/>
              <a:gd name="T7" fmla="*/ 0 h 619"/>
              <a:gd name="T8" fmla="*/ 26400 w 501"/>
              <a:gd name="T9" fmla="*/ 0 h 619"/>
              <a:gd name="T10" fmla="*/ 0 w 501"/>
              <a:gd name="T11" fmla="*/ 26535 h 619"/>
              <a:gd name="T12" fmla="*/ 0 w 501"/>
              <a:gd name="T13" fmla="*/ 195427 h 619"/>
              <a:gd name="T14" fmla="*/ 26400 w 501"/>
              <a:gd name="T15" fmla="*/ 221603 h 619"/>
              <a:gd name="T16" fmla="*/ 154420 w 501"/>
              <a:gd name="T17" fmla="*/ 221603 h 619"/>
              <a:gd name="T18" fmla="*/ 180819 w 501"/>
              <a:gd name="T19" fmla="*/ 195427 h 619"/>
              <a:gd name="T20" fmla="*/ 180819 w 501"/>
              <a:gd name="T21" fmla="*/ 52711 h 619"/>
              <a:gd name="T22" fmla="*/ 127658 w 501"/>
              <a:gd name="T23" fmla="*/ 0 h 619"/>
              <a:gd name="T24" fmla="*/ 170332 w 501"/>
              <a:gd name="T25" fmla="*/ 195427 h 619"/>
              <a:gd name="T26" fmla="*/ 170332 w 501"/>
              <a:gd name="T27" fmla="*/ 195427 h 619"/>
              <a:gd name="T28" fmla="*/ 154420 w 501"/>
              <a:gd name="T29" fmla="*/ 211205 h 619"/>
              <a:gd name="T30" fmla="*/ 26400 w 501"/>
              <a:gd name="T31" fmla="*/ 211205 h 619"/>
              <a:gd name="T32" fmla="*/ 10488 w 501"/>
              <a:gd name="T33" fmla="*/ 195427 h 619"/>
              <a:gd name="T34" fmla="*/ 10488 w 501"/>
              <a:gd name="T35" fmla="*/ 26535 h 619"/>
              <a:gd name="T36" fmla="*/ 26400 w 501"/>
              <a:gd name="T37" fmla="*/ 10399 h 619"/>
              <a:gd name="T38" fmla="*/ 111746 w 501"/>
              <a:gd name="T39" fmla="*/ 10399 h 619"/>
              <a:gd name="T40" fmla="*/ 111746 w 501"/>
              <a:gd name="T41" fmla="*/ 42313 h 619"/>
              <a:gd name="T42" fmla="*/ 138146 w 501"/>
              <a:gd name="T43" fmla="*/ 68848 h 619"/>
              <a:gd name="T44" fmla="*/ 170332 w 501"/>
              <a:gd name="T45" fmla="*/ 68848 h 619"/>
              <a:gd name="T46" fmla="*/ 170332 w 501"/>
              <a:gd name="T47" fmla="*/ 195427 h 619"/>
              <a:gd name="T48" fmla="*/ 138146 w 501"/>
              <a:gd name="T49" fmla="*/ 52711 h 619"/>
              <a:gd name="T50" fmla="*/ 138146 w 501"/>
              <a:gd name="T51" fmla="*/ 52711 h 619"/>
              <a:gd name="T52" fmla="*/ 127658 w 501"/>
              <a:gd name="T53" fmla="*/ 42313 h 619"/>
              <a:gd name="T54" fmla="*/ 127658 w 501"/>
              <a:gd name="T55" fmla="*/ 10399 h 619"/>
              <a:gd name="T56" fmla="*/ 170332 w 501"/>
              <a:gd name="T57" fmla="*/ 52711 h 619"/>
              <a:gd name="T58" fmla="*/ 138146 w 501"/>
              <a:gd name="T59" fmla="*/ 52711 h 619"/>
              <a:gd name="T60" fmla="*/ 133083 w 501"/>
              <a:gd name="T61" fmla="*/ 153114 h 619"/>
              <a:gd name="T62" fmla="*/ 133083 w 501"/>
              <a:gd name="T63" fmla="*/ 153114 h 619"/>
              <a:gd name="T64" fmla="*/ 47736 w 501"/>
              <a:gd name="T65" fmla="*/ 153114 h 619"/>
              <a:gd name="T66" fmla="*/ 42673 w 501"/>
              <a:gd name="T67" fmla="*/ 158493 h 619"/>
              <a:gd name="T68" fmla="*/ 47736 w 501"/>
              <a:gd name="T69" fmla="*/ 168892 h 619"/>
              <a:gd name="T70" fmla="*/ 133083 w 501"/>
              <a:gd name="T71" fmla="*/ 168892 h 619"/>
              <a:gd name="T72" fmla="*/ 138146 w 501"/>
              <a:gd name="T73" fmla="*/ 158493 h 619"/>
              <a:gd name="T74" fmla="*/ 133083 w 501"/>
              <a:gd name="T75" fmla="*/ 153114 h 619"/>
              <a:gd name="T76" fmla="*/ 133083 w 501"/>
              <a:gd name="T77" fmla="*/ 110802 h 619"/>
              <a:gd name="T78" fmla="*/ 133083 w 501"/>
              <a:gd name="T79" fmla="*/ 110802 h 619"/>
              <a:gd name="T80" fmla="*/ 47736 w 501"/>
              <a:gd name="T81" fmla="*/ 110802 h 619"/>
              <a:gd name="T82" fmla="*/ 42673 w 501"/>
              <a:gd name="T83" fmla="*/ 116180 h 619"/>
              <a:gd name="T84" fmla="*/ 47736 w 501"/>
              <a:gd name="T85" fmla="*/ 126938 h 619"/>
              <a:gd name="T86" fmla="*/ 133083 w 501"/>
              <a:gd name="T87" fmla="*/ 126938 h 619"/>
              <a:gd name="T88" fmla="*/ 138146 w 501"/>
              <a:gd name="T89" fmla="*/ 116180 h 619"/>
              <a:gd name="T90" fmla="*/ 133083 w 501"/>
              <a:gd name="T91" fmla="*/ 110802 h 619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501" h="619">
                <a:moveTo>
                  <a:pt x="353" y="0"/>
                </a:moveTo>
                <a:lnTo>
                  <a:pt x="353" y="0"/>
                </a:lnTo>
                <a:cubicBezTo>
                  <a:pt x="338" y="0"/>
                  <a:pt x="338" y="0"/>
                  <a:pt x="309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427" y="618"/>
                  <a:pt x="427" y="618"/>
                  <a:pt x="427" y="618"/>
                </a:cubicBezTo>
                <a:cubicBezTo>
                  <a:pt x="471" y="618"/>
                  <a:pt x="500" y="589"/>
                  <a:pt x="500" y="545"/>
                </a:cubicBezTo>
                <a:cubicBezTo>
                  <a:pt x="500" y="147"/>
                  <a:pt x="500" y="147"/>
                  <a:pt x="500" y="147"/>
                </a:cubicBezTo>
                <a:lnTo>
                  <a:pt x="353" y="0"/>
                </a:lnTo>
                <a:close/>
                <a:moveTo>
                  <a:pt x="471" y="545"/>
                </a:moveTo>
                <a:lnTo>
                  <a:pt x="471" y="545"/>
                </a:lnTo>
                <a:cubicBezTo>
                  <a:pt x="471" y="559"/>
                  <a:pt x="441" y="589"/>
                  <a:pt x="427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59"/>
                  <a:pt x="29" y="545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29"/>
                  <a:pt x="73" y="29"/>
                </a:cubicBezTo>
                <a:cubicBezTo>
                  <a:pt x="309" y="29"/>
                  <a:pt x="309" y="29"/>
                  <a:pt x="309" y="29"/>
                </a:cubicBezTo>
                <a:cubicBezTo>
                  <a:pt x="309" y="88"/>
                  <a:pt x="309" y="118"/>
                  <a:pt x="309" y="118"/>
                </a:cubicBezTo>
                <a:cubicBezTo>
                  <a:pt x="309" y="162"/>
                  <a:pt x="338" y="192"/>
                  <a:pt x="382" y="192"/>
                </a:cubicBezTo>
                <a:cubicBezTo>
                  <a:pt x="382" y="192"/>
                  <a:pt x="427" y="192"/>
                  <a:pt x="471" y="192"/>
                </a:cubicBezTo>
                <a:lnTo>
                  <a:pt x="471" y="545"/>
                </a:lnTo>
                <a:close/>
                <a:moveTo>
                  <a:pt x="382" y="147"/>
                </a:moveTo>
                <a:lnTo>
                  <a:pt x="382" y="147"/>
                </a:lnTo>
                <a:cubicBezTo>
                  <a:pt x="368" y="147"/>
                  <a:pt x="353" y="133"/>
                  <a:pt x="353" y="118"/>
                </a:cubicBezTo>
                <a:cubicBezTo>
                  <a:pt x="353" y="118"/>
                  <a:pt x="353" y="88"/>
                  <a:pt x="353" y="29"/>
                </a:cubicBezTo>
                <a:cubicBezTo>
                  <a:pt x="471" y="147"/>
                  <a:pt x="471" y="147"/>
                  <a:pt x="471" y="147"/>
                </a:cubicBezTo>
                <a:lnTo>
                  <a:pt x="382" y="147"/>
                </a:lnTo>
                <a:close/>
                <a:moveTo>
                  <a:pt x="368" y="427"/>
                </a:moveTo>
                <a:lnTo>
                  <a:pt x="368" y="427"/>
                </a:lnTo>
                <a:cubicBezTo>
                  <a:pt x="132" y="427"/>
                  <a:pt x="132" y="427"/>
                  <a:pt x="132" y="427"/>
                </a:cubicBezTo>
                <a:cubicBezTo>
                  <a:pt x="118" y="427"/>
                  <a:pt x="118" y="442"/>
                  <a:pt x="118" y="442"/>
                </a:cubicBezTo>
                <a:cubicBezTo>
                  <a:pt x="118" y="457"/>
                  <a:pt x="118" y="471"/>
                  <a:pt x="132" y="471"/>
                </a:cubicBezTo>
                <a:cubicBezTo>
                  <a:pt x="368" y="471"/>
                  <a:pt x="368" y="471"/>
                  <a:pt x="368" y="471"/>
                </a:cubicBezTo>
                <a:cubicBezTo>
                  <a:pt x="382" y="471"/>
                  <a:pt x="382" y="457"/>
                  <a:pt x="382" y="442"/>
                </a:cubicBezTo>
                <a:cubicBezTo>
                  <a:pt x="382" y="442"/>
                  <a:pt x="382" y="427"/>
                  <a:pt x="368" y="427"/>
                </a:cubicBezTo>
                <a:close/>
                <a:moveTo>
                  <a:pt x="368" y="309"/>
                </a:moveTo>
                <a:lnTo>
                  <a:pt x="368" y="309"/>
                </a:lnTo>
                <a:cubicBezTo>
                  <a:pt x="132" y="309"/>
                  <a:pt x="132" y="309"/>
                  <a:pt x="132" y="309"/>
                </a:cubicBezTo>
                <a:cubicBezTo>
                  <a:pt x="118" y="309"/>
                  <a:pt x="118" y="324"/>
                  <a:pt x="118" y="324"/>
                </a:cubicBezTo>
                <a:cubicBezTo>
                  <a:pt x="118" y="339"/>
                  <a:pt x="118" y="354"/>
                  <a:pt x="132" y="354"/>
                </a:cubicBezTo>
                <a:cubicBezTo>
                  <a:pt x="368" y="354"/>
                  <a:pt x="368" y="354"/>
                  <a:pt x="368" y="354"/>
                </a:cubicBezTo>
                <a:cubicBezTo>
                  <a:pt x="382" y="354"/>
                  <a:pt x="382" y="339"/>
                  <a:pt x="382" y="324"/>
                </a:cubicBezTo>
                <a:cubicBezTo>
                  <a:pt x="382" y="324"/>
                  <a:pt x="382" y="309"/>
                  <a:pt x="368" y="30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lIns="91408" tIns="45704" rIns="91408" bIns="45704" anchor="ctr"/>
          <a:lstStyle/>
          <a:p>
            <a:endParaRPr lang="en-US" sz="2700"/>
          </a:p>
        </p:txBody>
      </p:sp>
    </p:spTree>
    <p:extLst>
      <p:ext uri="{BB962C8B-B14F-4D97-AF65-F5344CB8AC3E}">
        <p14:creationId xmlns:p14="http://schemas.microsoft.com/office/powerpoint/2010/main" val="3809987097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/>
          <p:cNvSpPr>
            <a:spLocks/>
          </p:cNvSpPr>
          <p:nvPr/>
        </p:nvSpPr>
        <p:spPr bwMode="auto">
          <a:xfrm>
            <a:off x="9713099" y="4256253"/>
            <a:ext cx="331384" cy="3325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9016960" y="4277916"/>
            <a:ext cx="342508" cy="278690"/>
            <a:chOff x="10074275" y="4479132"/>
            <a:chExt cx="464344" cy="377825"/>
          </a:xfrm>
          <a:solidFill>
            <a:schemeClr val="accent1">
              <a:lumMod val="75000"/>
            </a:schemeClr>
          </a:solidFill>
        </p:grpSpPr>
        <p:sp>
          <p:nvSpPr>
            <p:cNvPr id="5" name="AutoShape 5"/>
            <p:cNvSpPr>
              <a:spLocks/>
            </p:cNvSpPr>
            <p:nvPr/>
          </p:nvSpPr>
          <p:spPr bwMode="auto">
            <a:xfrm>
              <a:off x="10393363" y="4595019"/>
              <a:ext cx="87313" cy="116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" name="AutoShape 6"/>
            <p:cNvSpPr>
              <a:spLocks/>
            </p:cNvSpPr>
            <p:nvPr/>
          </p:nvSpPr>
          <p:spPr bwMode="auto">
            <a:xfrm>
              <a:off x="10074275" y="4479132"/>
              <a:ext cx="464344" cy="377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8331946" y="4245714"/>
            <a:ext cx="342508" cy="343093"/>
            <a:chOff x="9145588" y="4435475"/>
            <a:chExt cx="464344" cy="465138"/>
          </a:xfrm>
          <a:solidFill>
            <a:schemeClr val="accent1">
              <a:lumMod val="75000"/>
            </a:schemeClr>
          </a:solidFill>
        </p:grpSpPr>
        <p:sp>
          <p:nvSpPr>
            <p:cNvPr id="8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9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1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2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3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4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5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6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7" name="AutoShape 16"/>
          <p:cNvSpPr>
            <a:spLocks/>
          </p:cNvSpPr>
          <p:nvPr/>
        </p:nvSpPr>
        <p:spPr bwMode="auto">
          <a:xfrm>
            <a:off x="7817892" y="4438338"/>
            <a:ext cx="42741" cy="4332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38" y="0"/>
                  <a:pt x="0" y="4841"/>
                  <a:pt x="0" y="10800"/>
                </a:cubicBezTo>
                <a:cubicBezTo>
                  <a:pt x="0" y="16758"/>
                  <a:pt x="4838" y="21599"/>
                  <a:pt x="10800" y="21599"/>
                </a:cubicBezTo>
                <a:cubicBezTo>
                  <a:pt x="16761" y="21599"/>
                  <a:pt x="21600" y="16758"/>
                  <a:pt x="21600" y="10800"/>
                </a:cubicBezTo>
                <a:cubicBezTo>
                  <a:pt x="21600" y="4841"/>
                  <a:pt x="16761" y="0"/>
                  <a:pt x="108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8" name="AutoShape 17"/>
          <p:cNvSpPr>
            <a:spLocks/>
          </p:cNvSpPr>
          <p:nvPr/>
        </p:nvSpPr>
        <p:spPr bwMode="auto">
          <a:xfrm>
            <a:off x="7646346" y="4256253"/>
            <a:ext cx="342508" cy="332554"/>
          </a:xfrm>
          <a:custGeom>
            <a:avLst/>
            <a:gdLst>
              <a:gd name="T0" fmla="*/ 10473 w 20946"/>
              <a:gd name="T1" fmla="*/ 10800 h 21600"/>
              <a:gd name="T2" fmla="*/ 10473 w 20946"/>
              <a:gd name="T3" fmla="*/ 10800 h 21600"/>
              <a:gd name="T4" fmla="*/ 10473 w 20946"/>
              <a:gd name="T5" fmla="*/ 10800 h 21600"/>
              <a:gd name="T6" fmla="*/ 10473 w 20946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946" h="21600">
                <a:moveTo>
                  <a:pt x="18509" y="15329"/>
                </a:moveTo>
                <a:lnTo>
                  <a:pt x="11782" y="15329"/>
                </a:lnTo>
                <a:cubicBezTo>
                  <a:pt x="10699" y="15329"/>
                  <a:pt x="9818" y="14391"/>
                  <a:pt x="9818" y="13238"/>
                </a:cubicBezTo>
                <a:cubicBezTo>
                  <a:pt x="9818" y="12086"/>
                  <a:pt x="10699" y="11148"/>
                  <a:pt x="11782" y="11148"/>
                </a:cubicBezTo>
                <a:lnTo>
                  <a:pt x="17673" y="11148"/>
                </a:lnTo>
                <a:cubicBezTo>
                  <a:pt x="18077" y="11142"/>
                  <a:pt x="18477" y="10934"/>
                  <a:pt x="18721" y="10588"/>
                </a:cubicBezTo>
                <a:cubicBezTo>
                  <a:pt x="18789" y="10491"/>
                  <a:pt x="18842" y="10381"/>
                  <a:pt x="18885" y="10267"/>
                </a:cubicBezTo>
                <a:cubicBezTo>
                  <a:pt x="18890" y="10251"/>
                  <a:pt x="18901" y="10239"/>
                  <a:pt x="18906" y="10224"/>
                </a:cubicBezTo>
                <a:cubicBezTo>
                  <a:pt x="19377" y="10880"/>
                  <a:pt x="19636" y="11686"/>
                  <a:pt x="19636" y="12541"/>
                </a:cubicBezTo>
                <a:cubicBezTo>
                  <a:pt x="19636" y="13613"/>
                  <a:pt x="19230" y="14607"/>
                  <a:pt x="18509" y="15329"/>
                </a:cubicBezTo>
                <a:moveTo>
                  <a:pt x="17673" y="17767"/>
                </a:moveTo>
                <a:cubicBezTo>
                  <a:pt x="17673" y="19114"/>
                  <a:pt x="16647" y="20206"/>
                  <a:pt x="15382" y="20206"/>
                </a:cubicBezTo>
                <a:lnTo>
                  <a:pt x="3600" y="20206"/>
                </a:lnTo>
                <a:cubicBezTo>
                  <a:pt x="2334" y="20206"/>
                  <a:pt x="1309" y="19114"/>
                  <a:pt x="1309" y="17767"/>
                </a:cubicBezTo>
                <a:lnTo>
                  <a:pt x="1309" y="6786"/>
                </a:lnTo>
                <a:cubicBezTo>
                  <a:pt x="1931" y="7334"/>
                  <a:pt x="2730" y="7664"/>
                  <a:pt x="3600" y="7664"/>
                </a:cubicBezTo>
                <a:lnTo>
                  <a:pt x="14400" y="7664"/>
                </a:lnTo>
                <a:lnTo>
                  <a:pt x="17018" y="7664"/>
                </a:lnTo>
                <a:cubicBezTo>
                  <a:pt x="17379" y="7664"/>
                  <a:pt x="17673" y="7976"/>
                  <a:pt x="17673" y="8361"/>
                </a:cubicBezTo>
                <a:lnTo>
                  <a:pt x="17673" y="9754"/>
                </a:lnTo>
                <a:lnTo>
                  <a:pt x="11782" y="9754"/>
                </a:lnTo>
                <a:cubicBezTo>
                  <a:pt x="9974" y="9754"/>
                  <a:pt x="8509" y="11314"/>
                  <a:pt x="8509" y="13238"/>
                </a:cubicBezTo>
                <a:cubicBezTo>
                  <a:pt x="8509" y="15163"/>
                  <a:pt x="9974" y="16722"/>
                  <a:pt x="11782" y="16722"/>
                </a:cubicBezTo>
                <a:lnTo>
                  <a:pt x="17673" y="16722"/>
                </a:lnTo>
                <a:cubicBezTo>
                  <a:pt x="17673" y="16722"/>
                  <a:pt x="17673" y="17767"/>
                  <a:pt x="17673" y="17767"/>
                </a:cubicBezTo>
                <a:close/>
                <a:moveTo>
                  <a:pt x="16363" y="5574"/>
                </a:moveTo>
                <a:lnTo>
                  <a:pt x="16363" y="6270"/>
                </a:lnTo>
                <a:lnTo>
                  <a:pt x="14400" y="6270"/>
                </a:lnTo>
                <a:lnTo>
                  <a:pt x="3600" y="6270"/>
                </a:lnTo>
                <a:cubicBezTo>
                  <a:pt x="3246" y="6270"/>
                  <a:pt x="2916" y="6179"/>
                  <a:pt x="2617" y="6027"/>
                </a:cubicBezTo>
                <a:lnTo>
                  <a:pt x="2617" y="5574"/>
                </a:lnTo>
                <a:cubicBezTo>
                  <a:pt x="2617" y="5574"/>
                  <a:pt x="16363" y="5574"/>
                  <a:pt x="16363" y="5574"/>
                </a:cubicBezTo>
                <a:close/>
                <a:moveTo>
                  <a:pt x="16363" y="4877"/>
                </a:moveTo>
                <a:lnTo>
                  <a:pt x="2617" y="4877"/>
                </a:lnTo>
                <a:lnTo>
                  <a:pt x="2617" y="4180"/>
                </a:lnTo>
                <a:lnTo>
                  <a:pt x="16363" y="4180"/>
                </a:lnTo>
                <a:cubicBezTo>
                  <a:pt x="16363" y="4180"/>
                  <a:pt x="16363" y="4877"/>
                  <a:pt x="16363" y="4877"/>
                </a:cubicBezTo>
                <a:close/>
                <a:moveTo>
                  <a:pt x="16363" y="3483"/>
                </a:moveTo>
                <a:lnTo>
                  <a:pt x="2617" y="3483"/>
                </a:lnTo>
                <a:lnTo>
                  <a:pt x="2617" y="2787"/>
                </a:lnTo>
                <a:lnTo>
                  <a:pt x="16363" y="2787"/>
                </a:lnTo>
                <a:cubicBezTo>
                  <a:pt x="16363" y="2787"/>
                  <a:pt x="16363" y="3483"/>
                  <a:pt x="16363" y="3483"/>
                </a:cubicBezTo>
                <a:close/>
                <a:moveTo>
                  <a:pt x="3600" y="1393"/>
                </a:moveTo>
                <a:lnTo>
                  <a:pt x="14400" y="1393"/>
                </a:lnTo>
                <a:lnTo>
                  <a:pt x="17018" y="1393"/>
                </a:lnTo>
                <a:cubicBezTo>
                  <a:pt x="17379" y="1393"/>
                  <a:pt x="17673" y="1705"/>
                  <a:pt x="17673" y="2090"/>
                </a:cubicBezTo>
                <a:lnTo>
                  <a:pt x="17673" y="3832"/>
                </a:lnTo>
                <a:lnTo>
                  <a:pt x="17673" y="4180"/>
                </a:lnTo>
                <a:lnTo>
                  <a:pt x="17673" y="6398"/>
                </a:lnTo>
                <a:cubicBezTo>
                  <a:pt x="17466" y="6321"/>
                  <a:pt x="17249" y="6270"/>
                  <a:pt x="17018" y="6270"/>
                </a:cubicBezTo>
                <a:lnTo>
                  <a:pt x="17018" y="5574"/>
                </a:lnTo>
                <a:lnTo>
                  <a:pt x="17018" y="4180"/>
                </a:lnTo>
                <a:lnTo>
                  <a:pt x="17018" y="2787"/>
                </a:lnTo>
                <a:cubicBezTo>
                  <a:pt x="17018" y="2401"/>
                  <a:pt x="16724" y="2090"/>
                  <a:pt x="16363" y="2090"/>
                </a:cubicBezTo>
                <a:lnTo>
                  <a:pt x="2617" y="2090"/>
                </a:lnTo>
                <a:cubicBezTo>
                  <a:pt x="2256" y="2090"/>
                  <a:pt x="1963" y="2401"/>
                  <a:pt x="1963" y="2787"/>
                </a:cubicBezTo>
                <a:lnTo>
                  <a:pt x="1963" y="4180"/>
                </a:lnTo>
                <a:lnTo>
                  <a:pt x="1963" y="5534"/>
                </a:lnTo>
                <a:cubicBezTo>
                  <a:pt x="1559" y="5094"/>
                  <a:pt x="1309" y="4495"/>
                  <a:pt x="1309" y="3832"/>
                </a:cubicBezTo>
                <a:cubicBezTo>
                  <a:pt x="1309" y="2485"/>
                  <a:pt x="2334" y="1393"/>
                  <a:pt x="3600" y="1393"/>
                </a:cubicBezTo>
                <a:moveTo>
                  <a:pt x="18983" y="8361"/>
                </a:moveTo>
                <a:lnTo>
                  <a:pt x="18982" y="8361"/>
                </a:lnTo>
                <a:lnTo>
                  <a:pt x="18982" y="4180"/>
                </a:lnTo>
                <a:lnTo>
                  <a:pt x="18982" y="3832"/>
                </a:lnTo>
                <a:lnTo>
                  <a:pt x="18982" y="2090"/>
                </a:lnTo>
                <a:cubicBezTo>
                  <a:pt x="18982" y="935"/>
                  <a:pt x="18102" y="0"/>
                  <a:pt x="17018" y="0"/>
                </a:cubicBezTo>
                <a:lnTo>
                  <a:pt x="14400" y="0"/>
                </a:lnTo>
                <a:lnTo>
                  <a:pt x="3600" y="0"/>
                </a:lnTo>
                <a:cubicBezTo>
                  <a:pt x="1614" y="0"/>
                  <a:pt x="0" y="1719"/>
                  <a:pt x="0" y="3832"/>
                </a:cubicBezTo>
                <a:lnTo>
                  <a:pt x="0" y="17767"/>
                </a:lnTo>
                <a:cubicBezTo>
                  <a:pt x="0" y="19880"/>
                  <a:pt x="1614" y="21600"/>
                  <a:pt x="3600" y="21600"/>
                </a:cubicBezTo>
                <a:lnTo>
                  <a:pt x="15382" y="21600"/>
                </a:lnTo>
                <a:cubicBezTo>
                  <a:pt x="17366" y="21600"/>
                  <a:pt x="18982" y="19880"/>
                  <a:pt x="18982" y="17767"/>
                </a:cubicBezTo>
                <a:lnTo>
                  <a:pt x="18982" y="16722"/>
                </a:lnTo>
                <a:lnTo>
                  <a:pt x="18983" y="16722"/>
                </a:lnTo>
                <a:cubicBezTo>
                  <a:pt x="21600" y="14631"/>
                  <a:pt x="21600" y="10452"/>
                  <a:pt x="18983" y="8361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9" name="AutoShape 18"/>
          <p:cNvSpPr>
            <a:spLocks/>
          </p:cNvSpPr>
          <p:nvPr/>
        </p:nvSpPr>
        <p:spPr bwMode="auto">
          <a:xfrm>
            <a:off x="6961332" y="4245714"/>
            <a:ext cx="342508" cy="3430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9799"/>
                </a:moveTo>
                <a:cubicBezTo>
                  <a:pt x="20249" y="20048"/>
                  <a:pt x="20048" y="20249"/>
                  <a:pt x="19799" y="20249"/>
                </a:cubicBezTo>
                <a:lnTo>
                  <a:pt x="1800" y="20249"/>
                </a:lnTo>
                <a:cubicBezTo>
                  <a:pt x="1551" y="20249"/>
                  <a:pt x="1349" y="20048"/>
                  <a:pt x="1349" y="19799"/>
                </a:cubicBezTo>
                <a:lnTo>
                  <a:pt x="1349" y="3824"/>
                </a:lnTo>
                <a:cubicBezTo>
                  <a:pt x="1349" y="3576"/>
                  <a:pt x="1551" y="3375"/>
                  <a:pt x="1800" y="3375"/>
                </a:cubicBezTo>
                <a:lnTo>
                  <a:pt x="4724" y="3375"/>
                </a:lnTo>
                <a:lnTo>
                  <a:pt x="4724" y="4725"/>
                </a:lnTo>
                <a:cubicBezTo>
                  <a:pt x="4724" y="5098"/>
                  <a:pt x="5027" y="5400"/>
                  <a:pt x="5399" y="5400"/>
                </a:cubicBezTo>
                <a:cubicBezTo>
                  <a:pt x="5772" y="5400"/>
                  <a:pt x="6074" y="5098"/>
                  <a:pt x="6074" y="4725"/>
                </a:cubicBezTo>
                <a:lnTo>
                  <a:pt x="6074" y="3375"/>
                </a:lnTo>
                <a:lnTo>
                  <a:pt x="10124" y="3375"/>
                </a:lnTo>
                <a:lnTo>
                  <a:pt x="10124" y="4725"/>
                </a:lnTo>
                <a:cubicBezTo>
                  <a:pt x="10124" y="5098"/>
                  <a:pt x="10427" y="5400"/>
                  <a:pt x="10800" y="5400"/>
                </a:cubicBezTo>
                <a:cubicBezTo>
                  <a:pt x="11172" y="5400"/>
                  <a:pt x="11474" y="5098"/>
                  <a:pt x="11474" y="4725"/>
                </a:cubicBezTo>
                <a:lnTo>
                  <a:pt x="11474" y="3375"/>
                </a:lnTo>
                <a:lnTo>
                  <a:pt x="15524" y="3375"/>
                </a:lnTo>
                <a:lnTo>
                  <a:pt x="15524" y="4725"/>
                </a:lnTo>
                <a:cubicBezTo>
                  <a:pt x="15524" y="5098"/>
                  <a:pt x="15827" y="5400"/>
                  <a:pt x="16199" y="5400"/>
                </a:cubicBezTo>
                <a:cubicBezTo>
                  <a:pt x="16572" y="5400"/>
                  <a:pt x="16874" y="5098"/>
                  <a:pt x="16874" y="4725"/>
                </a:cubicBezTo>
                <a:lnTo>
                  <a:pt x="16874" y="3375"/>
                </a:lnTo>
                <a:lnTo>
                  <a:pt x="19799" y="3375"/>
                </a:lnTo>
                <a:cubicBezTo>
                  <a:pt x="20048" y="3375"/>
                  <a:pt x="20249" y="3576"/>
                  <a:pt x="20249" y="3824"/>
                </a:cubicBezTo>
                <a:cubicBezTo>
                  <a:pt x="20249" y="3824"/>
                  <a:pt x="20249" y="19799"/>
                  <a:pt x="20249" y="19799"/>
                </a:cubicBezTo>
                <a:close/>
                <a:moveTo>
                  <a:pt x="19799" y="2025"/>
                </a:moveTo>
                <a:lnTo>
                  <a:pt x="16874" y="2025"/>
                </a:lnTo>
                <a:lnTo>
                  <a:pt x="16874" y="675"/>
                </a:lnTo>
                <a:cubicBezTo>
                  <a:pt x="16874" y="301"/>
                  <a:pt x="16572" y="0"/>
                  <a:pt x="16199" y="0"/>
                </a:cubicBezTo>
                <a:cubicBezTo>
                  <a:pt x="15827" y="0"/>
                  <a:pt x="15524" y="301"/>
                  <a:pt x="15524" y="675"/>
                </a:cubicBezTo>
                <a:lnTo>
                  <a:pt x="15524" y="2025"/>
                </a:lnTo>
                <a:lnTo>
                  <a:pt x="11474" y="2025"/>
                </a:lnTo>
                <a:lnTo>
                  <a:pt x="11474" y="675"/>
                </a:lnTo>
                <a:cubicBezTo>
                  <a:pt x="11474" y="301"/>
                  <a:pt x="11172" y="0"/>
                  <a:pt x="10800" y="0"/>
                </a:cubicBezTo>
                <a:cubicBezTo>
                  <a:pt x="10427" y="0"/>
                  <a:pt x="10124" y="301"/>
                  <a:pt x="10124" y="675"/>
                </a:cubicBezTo>
                <a:lnTo>
                  <a:pt x="10124" y="2025"/>
                </a:lnTo>
                <a:lnTo>
                  <a:pt x="6074" y="2025"/>
                </a:lnTo>
                <a:lnTo>
                  <a:pt x="6074" y="675"/>
                </a:lnTo>
                <a:cubicBezTo>
                  <a:pt x="6074" y="301"/>
                  <a:pt x="5772" y="0"/>
                  <a:pt x="5399" y="0"/>
                </a:cubicBezTo>
                <a:cubicBezTo>
                  <a:pt x="5027" y="0"/>
                  <a:pt x="4724" y="301"/>
                  <a:pt x="4724" y="675"/>
                </a:cubicBezTo>
                <a:lnTo>
                  <a:pt x="4724" y="2025"/>
                </a:lnTo>
                <a:lnTo>
                  <a:pt x="1800" y="2025"/>
                </a:lnTo>
                <a:cubicBezTo>
                  <a:pt x="805" y="2025"/>
                  <a:pt x="0" y="2830"/>
                  <a:pt x="0" y="3824"/>
                </a:cubicBezTo>
                <a:lnTo>
                  <a:pt x="0" y="19799"/>
                </a:lnTo>
                <a:cubicBezTo>
                  <a:pt x="0" y="20793"/>
                  <a:pt x="805" y="21599"/>
                  <a:pt x="1800" y="21599"/>
                </a:cubicBezTo>
                <a:lnTo>
                  <a:pt x="19799" y="21599"/>
                </a:lnTo>
                <a:cubicBezTo>
                  <a:pt x="20794" y="21599"/>
                  <a:pt x="21600" y="20793"/>
                  <a:pt x="21600" y="19799"/>
                </a:cubicBezTo>
                <a:lnTo>
                  <a:pt x="21600" y="3824"/>
                </a:lnTo>
                <a:cubicBezTo>
                  <a:pt x="21600" y="2830"/>
                  <a:pt x="20794" y="2025"/>
                  <a:pt x="19799" y="2025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0" name="AutoShape 19"/>
          <p:cNvSpPr>
            <a:spLocks/>
          </p:cNvSpPr>
          <p:nvPr/>
        </p:nvSpPr>
        <p:spPr bwMode="auto">
          <a:xfrm>
            <a:off x="7036273" y="4374520"/>
            <a:ext cx="42741" cy="3220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1" name="AutoShape 20"/>
          <p:cNvSpPr>
            <a:spLocks/>
          </p:cNvSpPr>
          <p:nvPr/>
        </p:nvSpPr>
        <p:spPr bwMode="auto">
          <a:xfrm>
            <a:off x="7036273" y="4427800"/>
            <a:ext cx="42741" cy="322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2" name="AutoShape 21"/>
          <p:cNvSpPr>
            <a:spLocks/>
          </p:cNvSpPr>
          <p:nvPr/>
        </p:nvSpPr>
        <p:spPr bwMode="auto">
          <a:xfrm>
            <a:off x="7036273" y="4481665"/>
            <a:ext cx="42741" cy="316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3" name="AutoShape 22"/>
          <p:cNvSpPr>
            <a:spLocks/>
          </p:cNvSpPr>
          <p:nvPr/>
        </p:nvSpPr>
        <p:spPr bwMode="auto">
          <a:xfrm>
            <a:off x="7111215" y="4481665"/>
            <a:ext cx="42741" cy="316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4" name="AutoShape 23"/>
          <p:cNvSpPr>
            <a:spLocks/>
          </p:cNvSpPr>
          <p:nvPr/>
        </p:nvSpPr>
        <p:spPr bwMode="auto">
          <a:xfrm>
            <a:off x="7111215" y="4427800"/>
            <a:ext cx="42741" cy="322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5" name="AutoShape 24"/>
          <p:cNvSpPr>
            <a:spLocks/>
          </p:cNvSpPr>
          <p:nvPr/>
        </p:nvSpPr>
        <p:spPr bwMode="auto">
          <a:xfrm>
            <a:off x="7111215" y="4374520"/>
            <a:ext cx="42741" cy="3220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6" name="AutoShape 25"/>
          <p:cNvSpPr>
            <a:spLocks/>
          </p:cNvSpPr>
          <p:nvPr/>
        </p:nvSpPr>
        <p:spPr bwMode="auto">
          <a:xfrm>
            <a:off x="7186157" y="4481665"/>
            <a:ext cx="42741" cy="316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7" name="AutoShape 26"/>
          <p:cNvSpPr>
            <a:spLocks/>
          </p:cNvSpPr>
          <p:nvPr/>
        </p:nvSpPr>
        <p:spPr bwMode="auto">
          <a:xfrm>
            <a:off x="7186157" y="4427800"/>
            <a:ext cx="42741" cy="322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8" name="AutoShape 27"/>
          <p:cNvSpPr>
            <a:spLocks/>
          </p:cNvSpPr>
          <p:nvPr/>
        </p:nvSpPr>
        <p:spPr bwMode="auto">
          <a:xfrm>
            <a:off x="7186157" y="4374520"/>
            <a:ext cx="42741" cy="3220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1599"/>
                </a:moveTo>
                <a:lnTo>
                  <a:pt x="21600" y="21599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599"/>
                  <a:pt x="0" y="2159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9" name="AutoShape 28"/>
          <p:cNvSpPr>
            <a:spLocks/>
          </p:cNvSpPr>
          <p:nvPr/>
        </p:nvSpPr>
        <p:spPr bwMode="auto">
          <a:xfrm>
            <a:off x="6275732" y="4245714"/>
            <a:ext cx="343093" cy="3430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9450"/>
                </a:moveTo>
                <a:cubicBezTo>
                  <a:pt x="20249" y="9823"/>
                  <a:pt x="19947" y="10124"/>
                  <a:pt x="19575" y="10124"/>
                </a:cubicBezTo>
                <a:lnTo>
                  <a:pt x="18324" y="10124"/>
                </a:lnTo>
                <a:lnTo>
                  <a:pt x="15624" y="5400"/>
                </a:lnTo>
                <a:lnTo>
                  <a:pt x="17549" y="5400"/>
                </a:lnTo>
                <a:cubicBezTo>
                  <a:pt x="17762" y="5400"/>
                  <a:pt x="17962" y="5500"/>
                  <a:pt x="18089" y="5670"/>
                </a:cubicBezTo>
                <a:lnTo>
                  <a:pt x="20114" y="8370"/>
                </a:lnTo>
                <a:cubicBezTo>
                  <a:pt x="20202" y="8486"/>
                  <a:pt x="20249" y="8628"/>
                  <a:pt x="20249" y="8774"/>
                </a:cubicBezTo>
                <a:cubicBezTo>
                  <a:pt x="20249" y="8774"/>
                  <a:pt x="20249" y="9450"/>
                  <a:pt x="20249" y="9450"/>
                </a:cubicBezTo>
                <a:close/>
                <a:moveTo>
                  <a:pt x="18224" y="20249"/>
                </a:moveTo>
                <a:lnTo>
                  <a:pt x="14174" y="20249"/>
                </a:lnTo>
                <a:lnTo>
                  <a:pt x="14174" y="13500"/>
                </a:lnTo>
                <a:cubicBezTo>
                  <a:pt x="14174" y="13126"/>
                  <a:pt x="13872" y="12825"/>
                  <a:pt x="13499" y="12825"/>
                </a:cubicBezTo>
                <a:lnTo>
                  <a:pt x="8437" y="12825"/>
                </a:lnTo>
                <a:cubicBezTo>
                  <a:pt x="8064" y="12825"/>
                  <a:pt x="7762" y="13126"/>
                  <a:pt x="7762" y="13500"/>
                </a:cubicBezTo>
                <a:lnTo>
                  <a:pt x="7762" y="20249"/>
                </a:lnTo>
                <a:lnTo>
                  <a:pt x="3374" y="20249"/>
                </a:lnTo>
                <a:lnTo>
                  <a:pt x="3374" y="11475"/>
                </a:lnTo>
                <a:lnTo>
                  <a:pt x="18224" y="11475"/>
                </a:lnTo>
                <a:cubicBezTo>
                  <a:pt x="18224" y="11475"/>
                  <a:pt x="18224" y="20249"/>
                  <a:pt x="18224" y="20249"/>
                </a:cubicBezTo>
                <a:close/>
                <a:moveTo>
                  <a:pt x="13499" y="20249"/>
                </a:moveTo>
                <a:lnTo>
                  <a:pt x="8437" y="20249"/>
                </a:lnTo>
                <a:lnTo>
                  <a:pt x="8437" y="13500"/>
                </a:lnTo>
                <a:lnTo>
                  <a:pt x="13499" y="13500"/>
                </a:lnTo>
                <a:cubicBezTo>
                  <a:pt x="13499" y="13500"/>
                  <a:pt x="13499" y="20249"/>
                  <a:pt x="13499" y="20249"/>
                </a:cubicBezTo>
                <a:close/>
                <a:moveTo>
                  <a:pt x="1349" y="9450"/>
                </a:moveTo>
                <a:lnTo>
                  <a:pt x="1349" y="8774"/>
                </a:lnTo>
                <a:cubicBezTo>
                  <a:pt x="1349" y="8628"/>
                  <a:pt x="1397" y="8486"/>
                  <a:pt x="1485" y="8370"/>
                </a:cubicBezTo>
                <a:lnTo>
                  <a:pt x="3510" y="5670"/>
                </a:lnTo>
                <a:cubicBezTo>
                  <a:pt x="3637" y="5500"/>
                  <a:pt x="3837" y="5400"/>
                  <a:pt x="4049" y="5400"/>
                </a:cubicBezTo>
                <a:lnTo>
                  <a:pt x="5975" y="5400"/>
                </a:lnTo>
                <a:lnTo>
                  <a:pt x="3275" y="10124"/>
                </a:lnTo>
                <a:lnTo>
                  <a:pt x="2024" y="10124"/>
                </a:lnTo>
                <a:cubicBezTo>
                  <a:pt x="1652" y="10124"/>
                  <a:pt x="1349" y="9823"/>
                  <a:pt x="1349" y="9450"/>
                </a:cubicBezTo>
                <a:moveTo>
                  <a:pt x="13369" y="5400"/>
                </a:moveTo>
                <a:lnTo>
                  <a:pt x="14846" y="5400"/>
                </a:lnTo>
                <a:lnTo>
                  <a:pt x="17546" y="10124"/>
                </a:lnTo>
                <a:lnTo>
                  <a:pt x="14719" y="10124"/>
                </a:lnTo>
                <a:cubicBezTo>
                  <a:pt x="14719" y="10124"/>
                  <a:pt x="13369" y="5400"/>
                  <a:pt x="13369" y="5400"/>
                </a:cubicBezTo>
                <a:close/>
                <a:moveTo>
                  <a:pt x="11137" y="5400"/>
                </a:moveTo>
                <a:lnTo>
                  <a:pt x="12666" y="5400"/>
                </a:lnTo>
                <a:lnTo>
                  <a:pt x="14016" y="10124"/>
                </a:lnTo>
                <a:lnTo>
                  <a:pt x="11137" y="10124"/>
                </a:lnTo>
                <a:cubicBezTo>
                  <a:pt x="11137" y="10124"/>
                  <a:pt x="11137" y="5400"/>
                  <a:pt x="11137" y="5400"/>
                </a:cubicBezTo>
                <a:close/>
                <a:moveTo>
                  <a:pt x="8932" y="5400"/>
                </a:moveTo>
                <a:lnTo>
                  <a:pt x="10462" y="5400"/>
                </a:lnTo>
                <a:lnTo>
                  <a:pt x="10462" y="10124"/>
                </a:lnTo>
                <a:lnTo>
                  <a:pt x="7582" y="10124"/>
                </a:lnTo>
                <a:cubicBezTo>
                  <a:pt x="7582" y="10124"/>
                  <a:pt x="8932" y="5400"/>
                  <a:pt x="8932" y="5400"/>
                </a:cubicBezTo>
                <a:close/>
                <a:moveTo>
                  <a:pt x="6880" y="10124"/>
                </a:moveTo>
                <a:lnTo>
                  <a:pt x="4052" y="10124"/>
                </a:lnTo>
                <a:lnTo>
                  <a:pt x="6752" y="5400"/>
                </a:lnTo>
                <a:lnTo>
                  <a:pt x="8230" y="5400"/>
                </a:lnTo>
                <a:cubicBezTo>
                  <a:pt x="8230" y="5400"/>
                  <a:pt x="6880" y="10124"/>
                  <a:pt x="6880" y="10124"/>
                </a:cubicBezTo>
                <a:close/>
                <a:moveTo>
                  <a:pt x="17549" y="1350"/>
                </a:moveTo>
                <a:lnTo>
                  <a:pt x="17549" y="4050"/>
                </a:lnTo>
                <a:lnTo>
                  <a:pt x="4049" y="4050"/>
                </a:lnTo>
                <a:lnTo>
                  <a:pt x="4049" y="1350"/>
                </a:lnTo>
                <a:cubicBezTo>
                  <a:pt x="4049" y="1350"/>
                  <a:pt x="17549" y="1350"/>
                  <a:pt x="17549" y="1350"/>
                </a:cubicBezTo>
                <a:close/>
                <a:moveTo>
                  <a:pt x="21194" y="7560"/>
                </a:moveTo>
                <a:lnTo>
                  <a:pt x="19170" y="4861"/>
                </a:lnTo>
                <a:cubicBezTo>
                  <a:pt x="19091" y="4755"/>
                  <a:pt x="18997" y="4663"/>
                  <a:pt x="18899" y="4576"/>
                </a:cubicBezTo>
                <a:lnTo>
                  <a:pt x="18899" y="1350"/>
                </a:lnTo>
                <a:cubicBezTo>
                  <a:pt x="18899" y="605"/>
                  <a:pt x="18295" y="0"/>
                  <a:pt x="17549" y="0"/>
                </a:cubicBezTo>
                <a:lnTo>
                  <a:pt x="4049" y="0"/>
                </a:lnTo>
                <a:cubicBezTo>
                  <a:pt x="3304" y="0"/>
                  <a:pt x="2699" y="605"/>
                  <a:pt x="2699" y="1350"/>
                </a:cubicBezTo>
                <a:lnTo>
                  <a:pt x="2699" y="4576"/>
                </a:lnTo>
                <a:cubicBezTo>
                  <a:pt x="2602" y="4663"/>
                  <a:pt x="2508" y="4754"/>
                  <a:pt x="2430" y="4860"/>
                </a:cubicBezTo>
                <a:lnTo>
                  <a:pt x="406" y="7559"/>
                </a:lnTo>
                <a:cubicBezTo>
                  <a:pt x="143" y="7907"/>
                  <a:pt x="0" y="8338"/>
                  <a:pt x="0" y="8774"/>
                </a:cubicBezTo>
                <a:lnTo>
                  <a:pt x="0" y="9450"/>
                </a:lnTo>
                <a:cubicBezTo>
                  <a:pt x="0" y="10566"/>
                  <a:pt x="908" y="11475"/>
                  <a:pt x="2024" y="11475"/>
                </a:cubicBezTo>
                <a:lnTo>
                  <a:pt x="2024" y="20249"/>
                </a:lnTo>
                <a:cubicBezTo>
                  <a:pt x="2024" y="20994"/>
                  <a:pt x="2629" y="21599"/>
                  <a:pt x="3374" y="21599"/>
                </a:cubicBezTo>
                <a:lnTo>
                  <a:pt x="18224" y="21599"/>
                </a:lnTo>
                <a:cubicBezTo>
                  <a:pt x="18970" y="21599"/>
                  <a:pt x="19575" y="20994"/>
                  <a:pt x="19575" y="20249"/>
                </a:cubicBezTo>
                <a:lnTo>
                  <a:pt x="19575" y="11475"/>
                </a:lnTo>
                <a:cubicBezTo>
                  <a:pt x="20691" y="11475"/>
                  <a:pt x="21600" y="10566"/>
                  <a:pt x="21600" y="9450"/>
                </a:cubicBezTo>
                <a:lnTo>
                  <a:pt x="21600" y="8774"/>
                </a:lnTo>
                <a:cubicBezTo>
                  <a:pt x="21600" y="8338"/>
                  <a:pt x="21456" y="7907"/>
                  <a:pt x="21194" y="756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30" name="AutoShape 29"/>
          <p:cNvSpPr>
            <a:spLocks/>
          </p:cNvSpPr>
          <p:nvPr/>
        </p:nvSpPr>
        <p:spPr bwMode="auto">
          <a:xfrm>
            <a:off x="9701974" y="3571238"/>
            <a:ext cx="342508" cy="310306"/>
          </a:xfrm>
          <a:custGeom>
            <a:avLst/>
            <a:gdLst>
              <a:gd name="T0" fmla="+- 0 10736 439"/>
              <a:gd name="T1" fmla="*/ T0 w 20595"/>
              <a:gd name="T2" fmla="+- 0 10869 621"/>
              <a:gd name="T3" fmla="*/ 10869 h 20497"/>
              <a:gd name="T4" fmla="+- 0 10736 439"/>
              <a:gd name="T5" fmla="*/ T4 w 20595"/>
              <a:gd name="T6" fmla="+- 0 10869 621"/>
              <a:gd name="T7" fmla="*/ 10869 h 20497"/>
              <a:gd name="T8" fmla="+- 0 10736 439"/>
              <a:gd name="T9" fmla="*/ T8 w 20595"/>
              <a:gd name="T10" fmla="+- 0 10869 621"/>
              <a:gd name="T11" fmla="*/ 10869 h 20497"/>
              <a:gd name="T12" fmla="+- 0 10736 439"/>
              <a:gd name="T13" fmla="*/ T12 w 20595"/>
              <a:gd name="T14" fmla="+- 0 10869 621"/>
              <a:gd name="T15" fmla="*/ 10869 h 20497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0595" h="20497">
                <a:moveTo>
                  <a:pt x="18898" y="1863"/>
                </a:moveTo>
                <a:cubicBezTo>
                  <a:pt x="16636" y="-621"/>
                  <a:pt x="12968" y="-621"/>
                  <a:pt x="10707" y="1863"/>
                </a:cubicBezTo>
                <a:lnTo>
                  <a:pt x="1317" y="12053"/>
                </a:lnTo>
                <a:cubicBezTo>
                  <a:pt x="-439" y="13982"/>
                  <a:pt x="-439" y="17121"/>
                  <a:pt x="1317" y="19050"/>
                </a:cubicBezTo>
                <a:cubicBezTo>
                  <a:pt x="3073" y="20979"/>
                  <a:pt x="5931" y="20979"/>
                  <a:pt x="7687" y="19050"/>
                </a:cubicBezTo>
                <a:lnTo>
                  <a:pt x="17078" y="8860"/>
                </a:lnTo>
                <a:cubicBezTo>
                  <a:pt x="18335" y="7479"/>
                  <a:pt x="18335" y="5242"/>
                  <a:pt x="17078" y="3862"/>
                </a:cubicBezTo>
                <a:cubicBezTo>
                  <a:pt x="15821" y="2482"/>
                  <a:pt x="13783" y="2482"/>
                  <a:pt x="12527" y="3862"/>
                </a:cubicBezTo>
                <a:lnTo>
                  <a:pt x="5467" y="11614"/>
                </a:lnTo>
                <a:cubicBezTo>
                  <a:pt x="5216" y="11891"/>
                  <a:pt x="5216" y="12337"/>
                  <a:pt x="5467" y="12614"/>
                </a:cubicBezTo>
                <a:cubicBezTo>
                  <a:pt x="5719" y="12890"/>
                  <a:pt x="6126" y="12890"/>
                  <a:pt x="6378" y="12614"/>
                </a:cubicBezTo>
                <a:lnTo>
                  <a:pt x="13437" y="4861"/>
                </a:lnTo>
                <a:cubicBezTo>
                  <a:pt x="14190" y="4035"/>
                  <a:pt x="15414" y="4035"/>
                  <a:pt x="16167" y="4861"/>
                </a:cubicBezTo>
                <a:cubicBezTo>
                  <a:pt x="16920" y="5688"/>
                  <a:pt x="16920" y="7034"/>
                  <a:pt x="16167" y="7860"/>
                </a:cubicBezTo>
                <a:lnTo>
                  <a:pt x="6777" y="18050"/>
                </a:lnTo>
                <a:cubicBezTo>
                  <a:pt x="5520" y="19430"/>
                  <a:pt x="3484" y="19430"/>
                  <a:pt x="2227" y="18050"/>
                </a:cubicBezTo>
                <a:cubicBezTo>
                  <a:pt x="970" y="16670"/>
                  <a:pt x="970" y="14433"/>
                  <a:pt x="2227" y="13053"/>
                </a:cubicBezTo>
                <a:lnTo>
                  <a:pt x="11525" y="2963"/>
                </a:lnTo>
                <a:cubicBezTo>
                  <a:pt x="13285" y="1030"/>
                  <a:pt x="16139" y="1030"/>
                  <a:pt x="17896" y="2963"/>
                </a:cubicBezTo>
                <a:cubicBezTo>
                  <a:pt x="19657" y="4896"/>
                  <a:pt x="19657" y="8027"/>
                  <a:pt x="17897" y="9959"/>
                </a:cubicBezTo>
                <a:lnTo>
                  <a:pt x="10929" y="17611"/>
                </a:lnTo>
                <a:cubicBezTo>
                  <a:pt x="10677" y="17888"/>
                  <a:pt x="10677" y="18334"/>
                  <a:pt x="10929" y="18610"/>
                </a:cubicBezTo>
                <a:cubicBezTo>
                  <a:pt x="11181" y="18887"/>
                  <a:pt x="11588" y="18887"/>
                  <a:pt x="11839" y="18610"/>
                </a:cubicBezTo>
                <a:lnTo>
                  <a:pt x="18898" y="10859"/>
                </a:lnTo>
                <a:cubicBezTo>
                  <a:pt x="21160" y="8375"/>
                  <a:pt x="21160" y="4347"/>
                  <a:pt x="18898" y="186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9070239" y="3560115"/>
            <a:ext cx="235950" cy="343093"/>
            <a:chOff x="10146507" y="3505994"/>
            <a:chExt cx="319881" cy="465138"/>
          </a:xfrm>
          <a:solidFill>
            <a:schemeClr val="accent1">
              <a:lumMod val="75000"/>
            </a:schemeClr>
          </a:solidFill>
        </p:grpSpPr>
        <p:sp>
          <p:nvSpPr>
            <p:cNvPr id="32" name="AutoShape 30"/>
            <p:cNvSpPr>
              <a:spLocks/>
            </p:cNvSpPr>
            <p:nvPr/>
          </p:nvSpPr>
          <p:spPr bwMode="auto">
            <a:xfrm>
              <a:off x="10146507" y="3505994"/>
              <a:ext cx="319881" cy="465138"/>
            </a:xfrm>
            <a:custGeom>
              <a:avLst/>
              <a:gdLst>
                <a:gd name="T0" fmla="*/ 10383 w 20767"/>
                <a:gd name="T1" fmla="*/ 10800 h 21600"/>
                <a:gd name="T2" fmla="*/ 10383 w 20767"/>
                <a:gd name="T3" fmla="*/ 10800 h 21600"/>
                <a:gd name="T4" fmla="*/ 10383 w 20767"/>
                <a:gd name="T5" fmla="*/ 10800 h 21600"/>
                <a:gd name="T6" fmla="*/ 10383 w 20767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767" h="21600">
                  <a:moveTo>
                    <a:pt x="18566" y="16551"/>
                  </a:moveTo>
                  <a:cubicBezTo>
                    <a:pt x="17960" y="18284"/>
                    <a:pt x="17274" y="20249"/>
                    <a:pt x="9436" y="20249"/>
                  </a:cubicBezTo>
                  <a:cubicBezTo>
                    <a:pt x="4711" y="20249"/>
                    <a:pt x="1888" y="17809"/>
                    <a:pt x="1888" y="15451"/>
                  </a:cubicBezTo>
                  <a:cubicBezTo>
                    <a:pt x="1888" y="13645"/>
                    <a:pt x="2349" y="12161"/>
                    <a:pt x="2835" y="10591"/>
                  </a:cubicBezTo>
                  <a:cubicBezTo>
                    <a:pt x="3454" y="8600"/>
                    <a:pt x="4088" y="6563"/>
                    <a:pt x="3813" y="3868"/>
                  </a:cubicBezTo>
                  <a:cubicBezTo>
                    <a:pt x="6723" y="6750"/>
                    <a:pt x="7759" y="10567"/>
                    <a:pt x="7759" y="10567"/>
                  </a:cubicBezTo>
                  <a:cubicBezTo>
                    <a:pt x="7759" y="10567"/>
                    <a:pt x="10468" y="7846"/>
                    <a:pt x="11196" y="6582"/>
                  </a:cubicBezTo>
                  <a:cubicBezTo>
                    <a:pt x="11755" y="7395"/>
                    <a:pt x="12267" y="10124"/>
                    <a:pt x="12267" y="12825"/>
                  </a:cubicBezTo>
                  <a:cubicBezTo>
                    <a:pt x="12267" y="12825"/>
                    <a:pt x="14773" y="11347"/>
                    <a:pt x="16653" y="9127"/>
                  </a:cubicBezTo>
                  <a:cubicBezTo>
                    <a:pt x="18632" y="11666"/>
                    <a:pt x="19346" y="14320"/>
                    <a:pt x="18566" y="16551"/>
                  </a:cubicBezTo>
                  <a:moveTo>
                    <a:pt x="16041" y="6075"/>
                  </a:moveTo>
                  <a:cubicBezTo>
                    <a:pt x="15982" y="7879"/>
                    <a:pt x="14088" y="9404"/>
                    <a:pt x="14088" y="9404"/>
                  </a:cubicBezTo>
                  <a:cubicBezTo>
                    <a:pt x="14088" y="6046"/>
                    <a:pt x="10380" y="3375"/>
                    <a:pt x="10380" y="3375"/>
                  </a:cubicBezTo>
                  <a:cubicBezTo>
                    <a:pt x="10380" y="3375"/>
                    <a:pt x="10330" y="5373"/>
                    <a:pt x="8452" y="7389"/>
                  </a:cubicBezTo>
                  <a:cubicBezTo>
                    <a:pt x="6574" y="2686"/>
                    <a:pt x="938" y="0"/>
                    <a:pt x="938" y="0"/>
                  </a:cubicBezTo>
                  <a:cubicBezTo>
                    <a:pt x="3756" y="7389"/>
                    <a:pt x="0" y="10076"/>
                    <a:pt x="0" y="15451"/>
                  </a:cubicBezTo>
                  <a:cubicBezTo>
                    <a:pt x="0" y="18604"/>
                    <a:pt x="3730" y="21599"/>
                    <a:pt x="9436" y="21599"/>
                  </a:cubicBezTo>
                  <a:cubicBezTo>
                    <a:pt x="17888" y="21599"/>
                    <a:pt x="19523" y="19379"/>
                    <a:pt x="20396" y="16878"/>
                  </a:cubicBezTo>
                  <a:cubicBezTo>
                    <a:pt x="21599" y="13436"/>
                    <a:pt x="19797" y="9432"/>
                    <a:pt x="16041" y="607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3" name="AutoShape 31"/>
            <p:cNvSpPr>
              <a:spLocks/>
            </p:cNvSpPr>
            <p:nvPr/>
          </p:nvSpPr>
          <p:spPr bwMode="auto">
            <a:xfrm>
              <a:off x="10205244" y="3709194"/>
              <a:ext cx="205581" cy="166688"/>
            </a:xfrm>
            <a:custGeom>
              <a:avLst/>
              <a:gdLst>
                <a:gd name="T0" fmla="*/ 10641 w 21282"/>
                <a:gd name="T1" fmla="*/ 10800 h 21600"/>
                <a:gd name="T2" fmla="*/ 10641 w 21282"/>
                <a:gd name="T3" fmla="*/ 10800 h 21600"/>
                <a:gd name="T4" fmla="*/ 10641 w 21282"/>
                <a:gd name="T5" fmla="*/ 10800 h 21600"/>
                <a:gd name="T6" fmla="*/ 10641 w 21282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282" h="21600">
                  <a:moveTo>
                    <a:pt x="20698" y="5891"/>
                  </a:moveTo>
                  <a:lnTo>
                    <a:pt x="19424" y="7749"/>
                  </a:lnTo>
                  <a:cubicBezTo>
                    <a:pt x="17846" y="10064"/>
                    <a:pt x="16352" y="12259"/>
                    <a:pt x="12365" y="14784"/>
                  </a:cubicBezTo>
                  <a:cubicBezTo>
                    <a:pt x="11794" y="12631"/>
                    <a:pt x="11275" y="10259"/>
                    <a:pt x="11275" y="6631"/>
                  </a:cubicBezTo>
                  <a:lnTo>
                    <a:pt x="11275" y="3408"/>
                  </a:lnTo>
                  <a:lnTo>
                    <a:pt x="9000" y="7893"/>
                  </a:lnTo>
                  <a:cubicBezTo>
                    <a:pt x="8233" y="9421"/>
                    <a:pt x="7598" y="10690"/>
                    <a:pt x="6649" y="12373"/>
                  </a:cubicBezTo>
                  <a:cubicBezTo>
                    <a:pt x="5211" y="8296"/>
                    <a:pt x="4195" y="5281"/>
                    <a:pt x="3422" y="2545"/>
                  </a:cubicBezTo>
                  <a:lnTo>
                    <a:pt x="2705" y="0"/>
                  </a:lnTo>
                  <a:lnTo>
                    <a:pt x="1926" y="2847"/>
                  </a:lnTo>
                  <a:cubicBezTo>
                    <a:pt x="936" y="6469"/>
                    <a:pt x="0" y="9891"/>
                    <a:pt x="0" y="18771"/>
                  </a:cubicBezTo>
                  <a:cubicBezTo>
                    <a:pt x="0" y="19292"/>
                    <a:pt x="333" y="19714"/>
                    <a:pt x="749" y="19714"/>
                  </a:cubicBezTo>
                  <a:cubicBezTo>
                    <a:pt x="1162" y="19714"/>
                    <a:pt x="1499" y="19292"/>
                    <a:pt x="1499" y="18771"/>
                  </a:cubicBezTo>
                  <a:cubicBezTo>
                    <a:pt x="1499" y="11964"/>
                    <a:pt x="2037" y="8594"/>
                    <a:pt x="2758" y="5681"/>
                  </a:cubicBezTo>
                  <a:cubicBezTo>
                    <a:pt x="3537" y="8174"/>
                    <a:pt x="4520" y="11009"/>
                    <a:pt x="5812" y="14638"/>
                  </a:cubicBezTo>
                  <a:lnTo>
                    <a:pt x="6339" y="16117"/>
                  </a:lnTo>
                  <a:lnTo>
                    <a:pt x="7100" y="14811"/>
                  </a:lnTo>
                  <a:cubicBezTo>
                    <a:pt x="8344" y="12681"/>
                    <a:pt x="9085" y="11248"/>
                    <a:pt x="9896" y="9638"/>
                  </a:cubicBezTo>
                  <a:cubicBezTo>
                    <a:pt x="10133" y="12428"/>
                    <a:pt x="10681" y="14428"/>
                    <a:pt x="11223" y="16408"/>
                  </a:cubicBezTo>
                  <a:lnTo>
                    <a:pt x="11495" y="17404"/>
                  </a:lnTo>
                  <a:lnTo>
                    <a:pt x="12253" y="16953"/>
                  </a:lnTo>
                  <a:cubicBezTo>
                    <a:pt x="16306" y="14531"/>
                    <a:pt x="18203" y="12327"/>
                    <a:pt x="19708" y="10211"/>
                  </a:cubicBezTo>
                  <a:cubicBezTo>
                    <a:pt x="19942" y="13727"/>
                    <a:pt x="19573" y="17574"/>
                    <a:pt x="18698" y="20305"/>
                  </a:cubicBezTo>
                  <a:cubicBezTo>
                    <a:pt x="18543" y="20787"/>
                    <a:pt x="18730" y="21336"/>
                    <a:pt x="19114" y="21531"/>
                  </a:cubicBezTo>
                  <a:cubicBezTo>
                    <a:pt x="19204" y="21577"/>
                    <a:pt x="19301" y="21599"/>
                    <a:pt x="19395" y="21599"/>
                  </a:cubicBezTo>
                  <a:cubicBezTo>
                    <a:pt x="19690" y="21599"/>
                    <a:pt x="19972" y="21377"/>
                    <a:pt x="20089" y="21008"/>
                  </a:cubicBezTo>
                  <a:cubicBezTo>
                    <a:pt x="21251" y="17380"/>
                    <a:pt x="21600" y="12213"/>
                    <a:pt x="20976" y="7841"/>
                  </a:cubicBezTo>
                  <a:cubicBezTo>
                    <a:pt x="20976" y="7841"/>
                    <a:pt x="20698" y="5891"/>
                    <a:pt x="20698" y="589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34" name="AutoShape 32"/>
          <p:cNvSpPr>
            <a:spLocks/>
          </p:cNvSpPr>
          <p:nvPr/>
        </p:nvSpPr>
        <p:spPr bwMode="auto">
          <a:xfrm>
            <a:off x="8331946" y="3581777"/>
            <a:ext cx="342508" cy="299767"/>
          </a:xfrm>
          <a:custGeom>
            <a:avLst/>
            <a:gdLst>
              <a:gd name="T0" fmla="+- 0 10800 108"/>
              <a:gd name="T1" fmla="*/ T0 w 21384"/>
              <a:gd name="T2" fmla="*/ 10800 h 21600"/>
              <a:gd name="T3" fmla="+- 0 10800 108"/>
              <a:gd name="T4" fmla="*/ T3 w 21384"/>
              <a:gd name="T5" fmla="*/ 10800 h 21600"/>
              <a:gd name="T6" fmla="+- 0 10800 108"/>
              <a:gd name="T7" fmla="*/ T6 w 21384"/>
              <a:gd name="T8" fmla="*/ 10800 h 21600"/>
              <a:gd name="T9" fmla="+- 0 10800 108"/>
              <a:gd name="T10" fmla="*/ T9 w 21384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84" h="21600">
                <a:moveTo>
                  <a:pt x="18710" y="9257"/>
                </a:moveTo>
                <a:lnTo>
                  <a:pt x="16706" y="7714"/>
                </a:lnTo>
                <a:lnTo>
                  <a:pt x="16706" y="20057"/>
                </a:lnTo>
                <a:lnTo>
                  <a:pt x="4677" y="20057"/>
                </a:lnTo>
                <a:lnTo>
                  <a:pt x="4677" y="7714"/>
                </a:lnTo>
                <a:lnTo>
                  <a:pt x="2673" y="9257"/>
                </a:lnTo>
                <a:lnTo>
                  <a:pt x="1336" y="4628"/>
                </a:lnTo>
                <a:lnTo>
                  <a:pt x="4677" y="1542"/>
                </a:lnTo>
                <a:lnTo>
                  <a:pt x="7468" y="1542"/>
                </a:lnTo>
                <a:cubicBezTo>
                  <a:pt x="7841" y="2871"/>
                  <a:pt x="9136" y="3857"/>
                  <a:pt x="10691" y="3857"/>
                </a:cubicBezTo>
                <a:cubicBezTo>
                  <a:pt x="12247" y="3857"/>
                  <a:pt x="13542" y="2871"/>
                  <a:pt x="13915" y="1542"/>
                </a:cubicBezTo>
                <a:lnTo>
                  <a:pt x="16706" y="1542"/>
                </a:lnTo>
                <a:lnTo>
                  <a:pt x="20047" y="4628"/>
                </a:lnTo>
                <a:cubicBezTo>
                  <a:pt x="20047" y="4628"/>
                  <a:pt x="18710" y="9257"/>
                  <a:pt x="18710" y="9257"/>
                </a:cubicBezTo>
                <a:close/>
                <a:moveTo>
                  <a:pt x="13200" y="1542"/>
                </a:moveTo>
                <a:cubicBezTo>
                  <a:pt x="12831" y="2438"/>
                  <a:pt x="11852" y="3085"/>
                  <a:pt x="10691" y="3085"/>
                </a:cubicBezTo>
                <a:cubicBezTo>
                  <a:pt x="9531" y="3085"/>
                  <a:pt x="8552" y="2438"/>
                  <a:pt x="8183" y="1542"/>
                </a:cubicBezTo>
                <a:cubicBezTo>
                  <a:pt x="8183" y="1542"/>
                  <a:pt x="13200" y="1542"/>
                  <a:pt x="13200" y="1542"/>
                </a:cubicBezTo>
                <a:close/>
                <a:moveTo>
                  <a:pt x="20882" y="3423"/>
                </a:moveTo>
                <a:lnTo>
                  <a:pt x="17541" y="338"/>
                </a:lnTo>
                <a:cubicBezTo>
                  <a:pt x="17303" y="119"/>
                  <a:pt x="17009" y="0"/>
                  <a:pt x="16706" y="0"/>
                </a:cubicBezTo>
                <a:lnTo>
                  <a:pt x="4677" y="0"/>
                </a:lnTo>
                <a:cubicBezTo>
                  <a:pt x="4374" y="0"/>
                  <a:pt x="4080" y="119"/>
                  <a:pt x="3842" y="338"/>
                </a:cubicBezTo>
                <a:lnTo>
                  <a:pt x="501" y="3423"/>
                </a:lnTo>
                <a:cubicBezTo>
                  <a:pt x="64" y="3827"/>
                  <a:pt x="-108" y="4503"/>
                  <a:pt x="68" y="5116"/>
                </a:cubicBezTo>
                <a:lnTo>
                  <a:pt x="1405" y="9745"/>
                </a:lnTo>
                <a:cubicBezTo>
                  <a:pt x="1537" y="10201"/>
                  <a:pt x="1845" y="10560"/>
                  <a:pt x="2239" y="10716"/>
                </a:cubicBezTo>
                <a:cubicBezTo>
                  <a:pt x="2380" y="10772"/>
                  <a:pt x="2527" y="10800"/>
                  <a:pt x="2673" y="10800"/>
                </a:cubicBezTo>
                <a:cubicBezTo>
                  <a:pt x="2905" y="10800"/>
                  <a:pt x="3136" y="10729"/>
                  <a:pt x="3341" y="10593"/>
                </a:cubicBezTo>
                <a:lnTo>
                  <a:pt x="3341" y="20057"/>
                </a:lnTo>
                <a:cubicBezTo>
                  <a:pt x="3341" y="20908"/>
                  <a:pt x="3940" y="21600"/>
                  <a:pt x="4677" y="21600"/>
                </a:cubicBezTo>
                <a:lnTo>
                  <a:pt x="16706" y="21600"/>
                </a:lnTo>
                <a:cubicBezTo>
                  <a:pt x="17443" y="21600"/>
                  <a:pt x="18042" y="20908"/>
                  <a:pt x="18042" y="20057"/>
                </a:cubicBezTo>
                <a:lnTo>
                  <a:pt x="18042" y="10593"/>
                </a:lnTo>
                <a:cubicBezTo>
                  <a:pt x="18247" y="10729"/>
                  <a:pt x="18478" y="10800"/>
                  <a:pt x="18710" y="10800"/>
                </a:cubicBezTo>
                <a:cubicBezTo>
                  <a:pt x="18856" y="10800"/>
                  <a:pt x="19002" y="10772"/>
                  <a:pt x="19144" y="10716"/>
                </a:cubicBezTo>
                <a:cubicBezTo>
                  <a:pt x="19538" y="10560"/>
                  <a:pt x="19846" y="10201"/>
                  <a:pt x="19978" y="9745"/>
                </a:cubicBezTo>
                <a:lnTo>
                  <a:pt x="21315" y="5116"/>
                </a:lnTo>
                <a:cubicBezTo>
                  <a:pt x="21491" y="4503"/>
                  <a:pt x="21319" y="3827"/>
                  <a:pt x="20882" y="342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7646346" y="3560115"/>
            <a:ext cx="342508" cy="343093"/>
            <a:chOff x="8204317" y="3973834"/>
            <a:chExt cx="464344" cy="465138"/>
          </a:xfrm>
          <a:solidFill>
            <a:schemeClr val="accent1">
              <a:lumMod val="75000"/>
            </a:schemeClr>
          </a:solidFill>
        </p:grpSpPr>
        <p:sp>
          <p:nvSpPr>
            <p:cNvPr id="36" name="AutoShape 33"/>
            <p:cNvSpPr>
              <a:spLocks/>
            </p:cNvSpPr>
            <p:nvPr/>
          </p:nvSpPr>
          <p:spPr bwMode="auto">
            <a:xfrm>
              <a:off x="8204317" y="4148459"/>
              <a:ext cx="464344" cy="290513"/>
            </a:xfrm>
            <a:custGeom>
              <a:avLst/>
              <a:gdLst>
                <a:gd name="T0" fmla="*/ 10752 w 21505"/>
                <a:gd name="T1" fmla="*/ 10800 h 21600"/>
                <a:gd name="T2" fmla="*/ 10752 w 21505"/>
                <a:gd name="T3" fmla="*/ 10800 h 21600"/>
                <a:gd name="T4" fmla="*/ 10752 w 21505"/>
                <a:gd name="T5" fmla="*/ 10800 h 21600"/>
                <a:gd name="T6" fmla="*/ 10752 w 21505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05" h="21600">
                  <a:moveTo>
                    <a:pt x="17472" y="17279"/>
                  </a:moveTo>
                  <a:lnTo>
                    <a:pt x="17472" y="18899"/>
                  </a:lnTo>
                  <a:cubicBezTo>
                    <a:pt x="17472" y="19198"/>
                    <a:pt x="17321" y="19439"/>
                    <a:pt x="17136" y="19439"/>
                  </a:cubicBezTo>
                  <a:lnTo>
                    <a:pt x="4368" y="19439"/>
                  </a:lnTo>
                  <a:cubicBezTo>
                    <a:pt x="4182" y="19439"/>
                    <a:pt x="4032" y="19198"/>
                    <a:pt x="4032" y="18899"/>
                  </a:cubicBezTo>
                  <a:lnTo>
                    <a:pt x="4032" y="17279"/>
                  </a:lnTo>
                  <a:lnTo>
                    <a:pt x="1344" y="12419"/>
                  </a:lnTo>
                  <a:cubicBezTo>
                    <a:pt x="1344" y="12121"/>
                    <a:pt x="1494" y="11879"/>
                    <a:pt x="1680" y="11879"/>
                  </a:cubicBezTo>
                  <a:lnTo>
                    <a:pt x="3360" y="11879"/>
                  </a:lnTo>
                  <a:lnTo>
                    <a:pt x="4032" y="11879"/>
                  </a:lnTo>
                  <a:lnTo>
                    <a:pt x="4704" y="11879"/>
                  </a:lnTo>
                  <a:lnTo>
                    <a:pt x="5376" y="11879"/>
                  </a:lnTo>
                  <a:lnTo>
                    <a:pt x="6048" y="11879"/>
                  </a:lnTo>
                  <a:lnTo>
                    <a:pt x="6720" y="11879"/>
                  </a:lnTo>
                  <a:lnTo>
                    <a:pt x="7392" y="11879"/>
                  </a:lnTo>
                  <a:lnTo>
                    <a:pt x="8064" y="11879"/>
                  </a:lnTo>
                  <a:lnTo>
                    <a:pt x="8736" y="11879"/>
                  </a:lnTo>
                  <a:lnTo>
                    <a:pt x="12768" y="11879"/>
                  </a:lnTo>
                  <a:lnTo>
                    <a:pt x="13440" y="11879"/>
                  </a:lnTo>
                  <a:lnTo>
                    <a:pt x="14112" y="11879"/>
                  </a:lnTo>
                  <a:lnTo>
                    <a:pt x="14784" y="11879"/>
                  </a:lnTo>
                  <a:lnTo>
                    <a:pt x="15456" y="11879"/>
                  </a:lnTo>
                  <a:lnTo>
                    <a:pt x="16128" y="11879"/>
                  </a:lnTo>
                  <a:lnTo>
                    <a:pt x="16800" y="11879"/>
                  </a:lnTo>
                  <a:lnTo>
                    <a:pt x="17472" y="11879"/>
                  </a:lnTo>
                  <a:lnTo>
                    <a:pt x="18144" y="11879"/>
                  </a:lnTo>
                  <a:lnTo>
                    <a:pt x="19824" y="11879"/>
                  </a:lnTo>
                  <a:cubicBezTo>
                    <a:pt x="20009" y="11879"/>
                    <a:pt x="20160" y="12121"/>
                    <a:pt x="20160" y="12419"/>
                  </a:cubicBezTo>
                  <a:cubicBezTo>
                    <a:pt x="20160" y="12419"/>
                    <a:pt x="17472" y="17279"/>
                    <a:pt x="17472" y="17279"/>
                  </a:cubicBezTo>
                  <a:close/>
                  <a:moveTo>
                    <a:pt x="10752" y="4320"/>
                  </a:moveTo>
                  <a:cubicBezTo>
                    <a:pt x="8625" y="4320"/>
                    <a:pt x="6826" y="6601"/>
                    <a:pt x="6246" y="9719"/>
                  </a:cubicBezTo>
                  <a:lnTo>
                    <a:pt x="5552" y="9719"/>
                  </a:lnTo>
                  <a:cubicBezTo>
                    <a:pt x="6152" y="6000"/>
                    <a:pt x="8252" y="3239"/>
                    <a:pt x="10752" y="3239"/>
                  </a:cubicBezTo>
                  <a:cubicBezTo>
                    <a:pt x="12934" y="3239"/>
                    <a:pt x="14813" y="5344"/>
                    <a:pt x="15654" y="8353"/>
                  </a:cubicBezTo>
                  <a:lnTo>
                    <a:pt x="15054" y="8835"/>
                  </a:lnTo>
                  <a:cubicBezTo>
                    <a:pt x="14323" y="6180"/>
                    <a:pt x="12671" y="4320"/>
                    <a:pt x="10752" y="4320"/>
                  </a:cubicBezTo>
                  <a:moveTo>
                    <a:pt x="10752" y="8639"/>
                  </a:moveTo>
                  <a:cubicBezTo>
                    <a:pt x="10158" y="8639"/>
                    <a:pt x="9630" y="9061"/>
                    <a:pt x="9260" y="9719"/>
                  </a:cubicBezTo>
                  <a:lnTo>
                    <a:pt x="8437" y="9719"/>
                  </a:lnTo>
                  <a:cubicBezTo>
                    <a:pt x="8904" y="8435"/>
                    <a:pt x="9761" y="7560"/>
                    <a:pt x="10752" y="7560"/>
                  </a:cubicBezTo>
                  <a:cubicBezTo>
                    <a:pt x="11742" y="7560"/>
                    <a:pt x="12600" y="8435"/>
                    <a:pt x="13066" y="9719"/>
                  </a:cubicBezTo>
                  <a:lnTo>
                    <a:pt x="12244" y="9719"/>
                  </a:lnTo>
                  <a:cubicBezTo>
                    <a:pt x="11874" y="9061"/>
                    <a:pt x="11345" y="8639"/>
                    <a:pt x="10752" y="8639"/>
                  </a:cubicBezTo>
                  <a:moveTo>
                    <a:pt x="13827" y="9719"/>
                  </a:moveTo>
                  <a:cubicBezTo>
                    <a:pt x="13307" y="7816"/>
                    <a:pt x="12126" y="6479"/>
                    <a:pt x="10752" y="6479"/>
                  </a:cubicBezTo>
                  <a:cubicBezTo>
                    <a:pt x="9378" y="6479"/>
                    <a:pt x="8197" y="7816"/>
                    <a:pt x="7676" y="9719"/>
                  </a:cubicBezTo>
                  <a:lnTo>
                    <a:pt x="6955" y="9719"/>
                  </a:lnTo>
                  <a:cubicBezTo>
                    <a:pt x="7510" y="7207"/>
                    <a:pt x="9001" y="5400"/>
                    <a:pt x="10752" y="5400"/>
                  </a:cubicBezTo>
                  <a:cubicBezTo>
                    <a:pt x="12409" y="5400"/>
                    <a:pt x="13834" y="7015"/>
                    <a:pt x="14454" y="9317"/>
                  </a:cubicBezTo>
                  <a:lnTo>
                    <a:pt x="13953" y="9719"/>
                  </a:lnTo>
                  <a:cubicBezTo>
                    <a:pt x="13953" y="9719"/>
                    <a:pt x="13827" y="9719"/>
                    <a:pt x="13827" y="9719"/>
                  </a:cubicBezTo>
                  <a:close/>
                  <a:moveTo>
                    <a:pt x="10752" y="1080"/>
                  </a:moveTo>
                  <a:cubicBezTo>
                    <a:pt x="13459" y="1080"/>
                    <a:pt x="15792" y="3672"/>
                    <a:pt x="16856" y="7388"/>
                  </a:cubicBezTo>
                  <a:lnTo>
                    <a:pt x="16256" y="7869"/>
                  </a:lnTo>
                  <a:cubicBezTo>
                    <a:pt x="15305" y="4504"/>
                    <a:pt x="13201" y="2160"/>
                    <a:pt x="10752" y="2160"/>
                  </a:cubicBezTo>
                  <a:cubicBezTo>
                    <a:pt x="7874" y="2160"/>
                    <a:pt x="5470" y="5392"/>
                    <a:pt x="4858" y="9719"/>
                  </a:cubicBezTo>
                  <a:lnTo>
                    <a:pt x="4167" y="9719"/>
                  </a:lnTo>
                  <a:cubicBezTo>
                    <a:pt x="4792" y="4796"/>
                    <a:pt x="7507" y="1080"/>
                    <a:pt x="10752" y="1080"/>
                  </a:cubicBezTo>
                  <a:moveTo>
                    <a:pt x="17336" y="9719"/>
                  </a:moveTo>
                  <a:lnTo>
                    <a:pt x="16958" y="9719"/>
                  </a:lnTo>
                  <a:lnTo>
                    <a:pt x="17294" y="9449"/>
                  </a:lnTo>
                  <a:cubicBezTo>
                    <a:pt x="17307" y="9540"/>
                    <a:pt x="17325" y="9628"/>
                    <a:pt x="17336" y="9719"/>
                  </a:cubicBezTo>
                  <a:moveTo>
                    <a:pt x="19824" y="9719"/>
                  </a:moveTo>
                  <a:lnTo>
                    <a:pt x="18016" y="9719"/>
                  </a:lnTo>
                  <a:cubicBezTo>
                    <a:pt x="17986" y="9461"/>
                    <a:pt x="17948" y="9209"/>
                    <a:pt x="17908" y="8957"/>
                  </a:cubicBezTo>
                  <a:lnTo>
                    <a:pt x="21132" y="6366"/>
                  </a:lnTo>
                  <a:cubicBezTo>
                    <a:pt x="21464" y="6099"/>
                    <a:pt x="21599" y="5450"/>
                    <a:pt x="21433" y="4916"/>
                  </a:cubicBezTo>
                  <a:cubicBezTo>
                    <a:pt x="21267" y="4383"/>
                    <a:pt x="20864" y="4169"/>
                    <a:pt x="20532" y="4433"/>
                  </a:cubicBezTo>
                  <a:lnTo>
                    <a:pt x="17456" y="6905"/>
                  </a:lnTo>
                  <a:cubicBezTo>
                    <a:pt x="16282" y="2836"/>
                    <a:pt x="13721" y="0"/>
                    <a:pt x="10752" y="0"/>
                  </a:cubicBezTo>
                  <a:cubicBezTo>
                    <a:pt x="7135" y="0"/>
                    <a:pt x="4122" y="4198"/>
                    <a:pt x="3488" y="9719"/>
                  </a:cubicBezTo>
                  <a:lnTo>
                    <a:pt x="1680" y="9719"/>
                  </a:lnTo>
                  <a:cubicBezTo>
                    <a:pt x="754" y="9719"/>
                    <a:pt x="0" y="10930"/>
                    <a:pt x="0" y="12419"/>
                  </a:cubicBezTo>
                  <a:cubicBezTo>
                    <a:pt x="0" y="12949"/>
                    <a:pt x="121" y="13459"/>
                    <a:pt x="339" y="13855"/>
                  </a:cubicBezTo>
                  <a:lnTo>
                    <a:pt x="2688" y="18101"/>
                  </a:lnTo>
                  <a:lnTo>
                    <a:pt x="2688" y="18899"/>
                  </a:lnTo>
                  <a:cubicBezTo>
                    <a:pt x="2688" y="20389"/>
                    <a:pt x="3442" y="21599"/>
                    <a:pt x="4368" y="21599"/>
                  </a:cubicBezTo>
                  <a:lnTo>
                    <a:pt x="17136" y="21599"/>
                  </a:lnTo>
                  <a:cubicBezTo>
                    <a:pt x="18062" y="21599"/>
                    <a:pt x="18816" y="20389"/>
                    <a:pt x="18816" y="18899"/>
                  </a:cubicBezTo>
                  <a:lnTo>
                    <a:pt x="18816" y="18101"/>
                  </a:lnTo>
                  <a:lnTo>
                    <a:pt x="21165" y="13855"/>
                  </a:lnTo>
                  <a:cubicBezTo>
                    <a:pt x="21383" y="13459"/>
                    <a:pt x="21504" y="12949"/>
                    <a:pt x="21504" y="12419"/>
                  </a:cubicBezTo>
                  <a:cubicBezTo>
                    <a:pt x="21504" y="10930"/>
                    <a:pt x="20750" y="9719"/>
                    <a:pt x="19824" y="971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7" name="AutoShape 34"/>
            <p:cNvSpPr>
              <a:spLocks/>
            </p:cNvSpPr>
            <p:nvPr/>
          </p:nvSpPr>
          <p:spPr bwMode="auto">
            <a:xfrm>
              <a:off x="8320204" y="4032572"/>
              <a:ext cx="33338" cy="108744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47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6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1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8" name="AutoShape 35"/>
            <p:cNvSpPr>
              <a:spLocks/>
            </p:cNvSpPr>
            <p:nvPr/>
          </p:nvSpPr>
          <p:spPr bwMode="auto">
            <a:xfrm>
              <a:off x="8494829" y="4032572"/>
              <a:ext cx="32544" cy="108744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50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6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1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9" name="AutoShape 36"/>
            <p:cNvSpPr>
              <a:spLocks/>
            </p:cNvSpPr>
            <p:nvPr/>
          </p:nvSpPr>
          <p:spPr bwMode="auto">
            <a:xfrm>
              <a:off x="8421804" y="3973834"/>
              <a:ext cx="33338" cy="109538"/>
            </a:xfrm>
            <a:custGeom>
              <a:avLst/>
              <a:gdLst>
                <a:gd name="T0" fmla="+- 0 10758 2273"/>
                <a:gd name="T1" fmla="*/ T0 w 16970"/>
                <a:gd name="T2" fmla="*/ 10800 h 21600"/>
                <a:gd name="T3" fmla="+- 0 10758 2273"/>
                <a:gd name="T4" fmla="*/ T3 w 16970"/>
                <a:gd name="T5" fmla="*/ 10800 h 21600"/>
                <a:gd name="T6" fmla="+- 0 10758 2273"/>
                <a:gd name="T7" fmla="*/ T6 w 16970"/>
                <a:gd name="T8" fmla="*/ 10800 h 21600"/>
                <a:gd name="T9" fmla="+- 0 10758 2273"/>
                <a:gd name="T10" fmla="*/ T9 w 16970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16970" h="21600">
                  <a:moveTo>
                    <a:pt x="1763" y="20770"/>
                  </a:moveTo>
                  <a:cubicBezTo>
                    <a:pt x="1785" y="20787"/>
                    <a:pt x="1800" y="20804"/>
                    <a:pt x="1822" y="20820"/>
                  </a:cubicBezTo>
                  <a:lnTo>
                    <a:pt x="1840" y="20820"/>
                  </a:lnTo>
                  <a:cubicBezTo>
                    <a:pt x="2471" y="21282"/>
                    <a:pt x="3719" y="21600"/>
                    <a:pt x="5169" y="21600"/>
                  </a:cubicBezTo>
                  <a:cubicBezTo>
                    <a:pt x="7249" y="21600"/>
                    <a:pt x="8949" y="20950"/>
                    <a:pt x="8949" y="20151"/>
                  </a:cubicBezTo>
                  <a:cubicBezTo>
                    <a:pt x="8949" y="20027"/>
                    <a:pt x="8890" y="19906"/>
                    <a:pt x="8813" y="19791"/>
                  </a:cubicBezTo>
                  <a:cubicBezTo>
                    <a:pt x="8827" y="19771"/>
                    <a:pt x="8827" y="19755"/>
                    <a:pt x="8805" y="19735"/>
                  </a:cubicBezTo>
                  <a:cubicBezTo>
                    <a:pt x="5994" y="17195"/>
                    <a:pt x="8670" y="14408"/>
                    <a:pt x="11954" y="11407"/>
                  </a:cubicBezTo>
                  <a:cubicBezTo>
                    <a:pt x="15517" y="8164"/>
                    <a:pt x="19327" y="4564"/>
                    <a:pt x="15125" y="902"/>
                  </a:cubicBezTo>
                  <a:cubicBezTo>
                    <a:pt x="14593" y="374"/>
                    <a:pt x="13264" y="0"/>
                    <a:pt x="11701" y="0"/>
                  </a:cubicBezTo>
                  <a:cubicBezTo>
                    <a:pt x="9671" y="0"/>
                    <a:pt x="8016" y="632"/>
                    <a:pt x="8016" y="1411"/>
                  </a:cubicBezTo>
                  <a:cubicBezTo>
                    <a:pt x="8016" y="1583"/>
                    <a:pt x="8108" y="1749"/>
                    <a:pt x="8259" y="1898"/>
                  </a:cubicBezTo>
                  <a:cubicBezTo>
                    <a:pt x="8259" y="1904"/>
                    <a:pt x="8259" y="1909"/>
                    <a:pt x="8266" y="1915"/>
                  </a:cubicBezTo>
                  <a:cubicBezTo>
                    <a:pt x="8273" y="1923"/>
                    <a:pt x="8281" y="1932"/>
                    <a:pt x="8295" y="1940"/>
                  </a:cubicBezTo>
                  <a:lnTo>
                    <a:pt x="8325" y="1974"/>
                  </a:lnTo>
                  <a:cubicBezTo>
                    <a:pt x="11360" y="4592"/>
                    <a:pt x="8424" y="7275"/>
                    <a:pt x="5106" y="10305"/>
                  </a:cubicBezTo>
                  <a:cubicBezTo>
                    <a:pt x="1605" y="13500"/>
                    <a:pt x="-2273" y="17040"/>
                    <a:pt x="1635" y="20649"/>
                  </a:cubicBezTo>
                  <a:cubicBezTo>
                    <a:pt x="1675" y="20691"/>
                    <a:pt x="1719" y="20730"/>
                    <a:pt x="1763" y="207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6961332" y="3560115"/>
            <a:ext cx="342508" cy="343093"/>
            <a:chOff x="7275629" y="3973834"/>
            <a:chExt cx="464344" cy="465138"/>
          </a:xfrm>
          <a:solidFill>
            <a:schemeClr val="accent1">
              <a:lumMod val="75000"/>
            </a:schemeClr>
          </a:solidFill>
        </p:grpSpPr>
        <p:sp>
          <p:nvSpPr>
            <p:cNvPr id="41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2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3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4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5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6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275732" y="3581777"/>
            <a:ext cx="343093" cy="299767"/>
            <a:chOff x="6357938" y="3535363"/>
            <a:chExt cx="465138" cy="406400"/>
          </a:xfrm>
          <a:solidFill>
            <a:schemeClr val="accent1">
              <a:lumMod val="75000"/>
            </a:schemeClr>
          </a:solidFill>
        </p:grpSpPr>
        <p:sp>
          <p:nvSpPr>
            <p:cNvPr id="48" name="AutoShape 43"/>
            <p:cNvSpPr>
              <a:spLocks/>
            </p:cNvSpPr>
            <p:nvPr/>
          </p:nvSpPr>
          <p:spPr bwMode="auto">
            <a:xfrm>
              <a:off x="6357938" y="3535363"/>
              <a:ext cx="465138" cy="3341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51" y="9367"/>
                  </a:moveTo>
                  <a:cubicBezTo>
                    <a:pt x="10901" y="9383"/>
                    <a:pt x="10851" y="9391"/>
                    <a:pt x="10800" y="9391"/>
                  </a:cubicBezTo>
                  <a:cubicBezTo>
                    <a:pt x="10748" y="9391"/>
                    <a:pt x="10698" y="9383"/>
                    <a:pt x="10648" y="9367"/>
                  </a:cubicBezTo>
                  <a:lnTo>
                    <a:pt x="1873" y="6550"/>
                  </a:lnTo>
                  <a:cubicBezTo>
                    <a:pt x="1566" y="6452"/>
                    <a:pt x="1349" y="6072"/>
                    <a:pt x="1349" y="5634"/>
                  </a:cubicBezTo>
                  <a:cubicBezTo>
                    <a:pt x="1349" y="5197"/>
                    <a:pt x="1566" y="4817"/>
                    <a:pt x="1873" y="4719"/>
                  </a:cubicBezTo>
                  <a:lnTo>
                    <a:pt x="10648" y="1902"/>
                  </a:lnTo>
                  <a:cubicBezTo>
                    <a:pt x="10698" y="1886"/>
                    <a:pt x="10748" y="1878"/>
                    <a:pt x="10800" y="1878"/>
                  </a:cubicBezTo>
                  <a:cubicBezTo>
                    <a:pt x="10851" y="1878"/>
                    <a:pt x="10901" y="1886"/>
                    <a:pt x="10951" y="1902"/>
                  </a:cubicBezTo>
                  <a:lnTo>
                    <a:pt x="19726" y="4719"/>
                  </a:lnTo>
                  <a:cubicBezTo>
                    <a:pt x="20033" y="4817"/>
                    <a:pt x="20249" y="5197"/>
                    <a:pt x="20249" y="5634"/>
                  </a:cubicBezTo>
                  <a:cubicBezTo>
                    <a:pt x="20249" y="6072"/>
                    <a:pt x="20033" y="6452"/>
                    <a:pt x="19726" y="6550"/>
                  </a:cubicBezTo>
                  <a:cubicBezTo>
                    <a:pt x="19726" y="6550"/>
                    <a:pt x="10951" y="9367"/>
                    <a:pt x="10951" y="9367"/>
                  </a:cubicBezTo>
                  <a:close/>
                  <a:moveTo>
                    <a:pt x="16874" y="16904"/>
                  </a:moveTo>
                  <a:cubicBezTo>
                    <a:pt x="16874" y="17942"/>
                    <a:pt x="14849" y="19721"/>
                    <a:pt x="10800" y="19721"/>
                  </a:cubicBezTo>
                  <a:cubicBezTo>
                    <a:pt x="6749" y="19721"/>
                    <a:pt x="4724" y="17942"/>
                    <a:pt x="4724" y="16904"/>
                  </a:cubicBezTo>
                  <a:lnTo>
                    <a:pt x="4724" y="9394"/>
                  </a:lnTo>
                  <a:lnTo>
                    <a:pt x="10353" y="11200"/>
                  </a:lnTo>
                  <a:cubicBezTo>
                    <a:pt x="10501" y="11246"/>
                    <a:pt x="10651" y="11269"/>
                    <a:pt x="10800" y="11269"/>
                  </a:cubicBezTo>
                  <a:cubicBezTo>
                    <a:pt x="10949" y="11269"/>
                    <a:pt x="11098" y="11246"/>
                    <a:pt x="11255" y="11198"/>
                  </a:cubicBezTo>
                  <a:lnTo>
                    <a:pt x="16874" y="9394"/>
                  </a:lnTo>
                  <a:cubicBezTo>
                    <a:pt x="16874" y="9394"/>
                    <a:pt x="16874" y="16904"/>
                    <a:pt x="16874" y="16904"/>
                  </a:cubicBezTo>
                  <a:close/>
                  <a:moveTo>
                    <a:pt x="21600" y="5634"/>
                  </a:moveTo>
                  <a:cubicBezTo>
                    <a:pt x="21600" y="4314"/>
                    <a:pt x="20954" y="3185"/>
                    <a:pt x="20030" y="2888"/>
                  </a:cubicBezTo>
                  <a:lnTo>
                    <a:pt x="11246" y="68"/>
                  </a:lnTo>
                  <a:cubicBezTo>
                    <a:pt x="11098" y="22"/>
                    <a:pt x="10949" y="0"/>
                    <a:pt x="10800" y="0"/>
                  </a:cubicBezTo>
                  <a:cubicBezTo>
                    <a:pt x="10651" y="0"/>
                    <a:pt x="10501" y="22"/>
                    <a:pt x="10344" y="71"/>
                  </a:cubicBezTo>
                  <a:lnTo>
                    <a:pt x="1570" y="2888"/>
                  </a:lnTo>
                  <a:cubicBezTo>
                    <a:pt x="645" y="3185"/>
                    <a:pt x="0" y="4314"/>
                    <a:pt x="0" y="5634"/>
                  </a:cubicBezTo>
                  <a:cubicBezTo>
                    <a:pt x="0" y="6955"/>
                    <a:pt x="645" y="8084"/>
                    <a:pt x="1569" y="8380"/>
                  </a:cubicBezTo>
                  <a:lnTo>
                    <a:pt x="3374" y="8960"/>
                  </a:lnTo>
                  <a:lnTo>
                    <a:pt x="3374" y="16904"/>
                  </a:lnTo>
                  <a:cubicBezTo>
                    <a:pt x="3374" y="19397"/>
                    <a:pt x="5425" y="21600"/>
                    <a:pt x="10800" y="21600"/>
                  </a:cubicBezTo>
                  <a:cubicBezTo>
                    <a:pt x="16174" y="21600"/>
                    <a:pt x="18224" y="19397"/>
                    <a:pt x="18224" y="16904"/>
                  </a:cubicBezTo>
                  <a:lnTo>
                    <a:pt x="18224" y="8960"/>
                  </a:lnTo>
                  <a:lnTo>
                    <a:pt x="20030" y="8380"/>
                  </a:lnTo>
                  <a:cubicBezTo>
                    <a:pt x="20954" y="8084"/>
                    <a:pt x="21600" y="6955"/>
                    <a:pt x="21600" y="563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49" name="AutoShape 44"/>
            <p:cNvSpPr>
              <a:spLocks/>
            </p:cNvSpPr>
            <p:nvPr/>
          </p:nvSpPr>
          <p:spPr bwMode="auto">
            <a:xfrm>
              <a:off x="6779419" y="3680619"/>
              <a:ext cx="28575" cy="1595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963"/>
                  </a:moveTo>
                  <a:lnTo>
                    <a:pt x="0" y="19636"/>
                  </a:lnTo>
                  <a:cubicBezTo>
                    <a:pt x="0" y="20721"/>
                    <a:pt x="4841" y="21599"/>
                    <a:pt x="10800" y="21599"/>
                  </a:cubicBezTo>
                  <a:cubicBezTo>
                    <a:pt x="16758" y="21599"/>
                    <a:pt x="21600" y="20721"/>
                    <a:pt x="21600" y="19636"/>
                  </a:cubicBezTo>
                  <a:lnTo>
                    <a:pt x="21600" y="1963"/>
                  </a:lnTo>
                  <a:cubicBezTo>
                    <a:pt x="21600" y="878"/>
                    <a:pt x="16758" y="0"/>
                    <a:pt x="10800" y="0"/>
                  </a:cubicBezTo>
                  <a:cubicBezTo>
                    <a:pt x="4841" y="0"/>
                    <a:pt x="0" y="878"/>
                    <a:pt x="0" y="196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0" name="AutoShape 45"/>
            <p:cNvSpPr>
              <a:spLocks/>
            </p:cNvSpPr>
            <p:nvPr/>
          </p:nvSpPr>
          <p:spPr bwMode="auto">
            <a:xfrm>
              <a:off x="6764338" y="3854450"/>
              <a:ext cx="58738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10427"/>
                    <a:pt x="0" y="14400"/>
                  </a:cubicBezTo>
                  <a:cubicBezTo>
                    <a:pt x="0" y="18372"/>
                    <a:pt x="4838" y="21599"/>
                    <a:pt x="10800" y="21599"/>
                  </a:cubicBezTo>
                  <a:cubicBezTo>
                    <a:pt x="16761" y="21599"/>
                    <a:pt x="21600" y="18372"/>
                    <a:pt x="21600" y="14400"/>
                  </a:cubicBezTo>
                  <a:cubicBezTo>
                    <a:pt x="21600" y="10427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51" name="AutoShape 46"/>
          <p:cNvSpPr>
            <a:spLocks/>
          </p:cNvSpPr>
          <p:nvPr/>
        </p:nvSpPr>
        <p:spPr bwMode="auto">
          <a:xfrm>
            <a:off x="9701974" y="2875100"/>
            <a:ext cx="342508" cy="34250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4" y="17549"/>
                </a:moveTo>
                <a:cubicBezTo>
                  <a:pt x="15513" y="17549"/>
                  <a:pt x="14343" y="15612"/>
                  <a:pt x="13809" y="12825"/>
                </a:cubicBezTo>
                <a:lnTo>
                  <a:pt x="15524" y="12825"/>
                </a:lnTo>
                <a:cubicBezTo>
                  <a:pt x="17038" y="12825"/>
                  <a:pt x="18224" y="11343"/>
                  <a:pt x="18224" y="9450"/>
                </a:cubicBezTo>
                <a:cubicBezTo>
                  <a:pt x="18224" y="7558"/>
                  <a:pt x="17038" y="6075"/>
                  <a:pt x="15524" y="6075"/>
                </a:cubicBezTo>
                <a:lnTo>
                  <a:pt x="13809" y="6075"/>
                </a:lnTo>
                <a:cubicBezTo>
                  <a:pt x="14343" y="3289"/>
                  <a:pt x="15513" y="1350"/>
                  <a:pt x="16874" y="1350"/>
                </a:cubicBezTo>
                <a:cubicBezTo>
                  <a:pt x="18739" y="1350"/>
                  <a:pt x="20249" y="4976"/>
                  <a:pt x="20249" y="9450"/>
                </a:cubicBezTo>
                <a:cubicBezTo>
                  <a:pt x="20249" y="13923"/>
                  <a:pt x="18739" y="17549"/>
                  <a:pt x="16874" y="17549"/>
                </a:cubicBezTo>
                <a:moveTo>
                  <a:pt x="8926" y="11482"/>
                </a:moveTo>
                <a:lnTo>
                  <a:pt x="8774" y="11482"/>
                </a:lnTo>
                <a:lnTo>
                  <a:pt x="8774" y="11475"/>
                </a:lnTo>
                <a:cubicBezTo>
                  <a:pt x="8028" y="11475"/>
                  <a:pt x="7424" y="10569"/>
                  <a:pt x="7424" y="9450"/>
                </a:cubicBezTo>
                <a:cubicBezTo>
                  <a:pt x="7424" y="8332"/>
                  <a:pt x="8028" y="7425"/>
                  <a:pt x="8774" y="7425"/>
                </a:cubicBezTo>
                <a:lnTo>
                  <a:pt x="8926" y="7425"/>
                </a:lnTo>
                <a:cubicBezTo>
                  <a:pt x="10200" y="7425"/>
                  <a:pt x="11391" y="6924"/>
                  <a:pt x="12441" y="6063"/>
                </a:cubicBezTo>
                <a:cubicBezTo>
                  <a:pt x="12248" y="7149"/>
                  <a:pt x="12149" y="8300"/>
                  <a:pt x="12149" y="9450"/>
                </a:cubicBezTo>
                <a:cubicBezTo>
                  <a:pt x="12149" y="10603"/>
                  <a:pt x="12248" y="11758"/>
                  <a:pt x="12442" y="12846"/>
                </a:cubicBezTo>
                <a:cubicBezTo>
                  <a:pt x="11393" y="11983"/>
                  <a:pt x="10200" y="11482"/>
                  <a:pt x="8926" y="11482"/>
                </a:cubicBezTo>
                <a:moveTo>
                  <a:pt x="8096" y="20249"/>
                </a:moveTo>
                <a:lnTo>
                  <a:pt x="5396" y="20249"/>
                </a:lnTo>
                <a:lnTo>
                  <a:pt x="5396" y="14175"/>
                </a:lnTo>
                <a:cubicBezTo>
                  <a:pt x="5396" y="13683"/>
                  <a:pt x="5264" y="13223"/>
                  <a:pt x="5033" y="12825"/>
                </a:cubicBezTo>
                <a:lnTo>
                  <a:pt x="5505" y="12825"/>
                </a:lnTo>
                <a:lnTo>
                  <a:pt x="5505" y="12832"/>
                </a:lnTo>
                <a:lnTo>
                  <a:pt x="7535" y="12832"/>
                </a:lnTo>
                <a:cubicBezTo>
                  <a:pt x="7463" y="13042"/>
                  <a:pt x="7421" y="13265"/>
                  <a:pt x="7421" y="13500"/>
                </a:cubicBezTo>
                <a:lnTo>
                  <a:pt x="7421" y="18225"/>
                </a:lnTo>
                <a:cubicBezTo>
                  <a:pt x="7421" y="18874"/>
                  <a:pt x="7784" y="19307"/>
                  <a:pt x="8001" y="19565"/>
                </a:cubicBezTo>
                <a:cubicBezTo>
                  <a:pt x="8031" y="19601"/>
                  <a:pt x="8065" y="19638"/>
                  <a:pt x="8096" y="19677"/>
                </a:cubicBezTo>
                <a:cubicBezTo>
                  <a:pt x="8096" y="19677"/>
                  <a:pt x="8096" y="20249"/>
                  <a:pt x="8096" y="20249"/>
                </a:cubicBezTo>
                <a:close/>
                <a:moveTo>
                  <a:pt x="1349" y="9450"/>
                </a:moveTo>
                <a:cubicBezTo>
                  <a:pt x="1349" y="8332"/>
                  <a:pt x="1953" y="7425"/>
                  <a:pt x="2699" y="7425"/>
                </a:cubicBezTo>
                <a:lnTo>
                  <a:pt x="7434" y="7425"/>
                </a:lnTo>
                <a:cubicBezTo>
                  <a:pt x="7014" y="7916"/>
                  <a:pt x="6749" y="8631"/>
                  <a:pt x="6749" y="9450"/>
                </a:cubicBezTo>
                <a:cubicBezTo>
                  <a:pt x="6749" y="10270"/>
                  <a:pt x="7014" y="10984"/>
                  <a:pt x="7434" y="11475"/>
                </a:cubicBezTo>
                <a:lnTo>
                  <a:pt x="2699" y="11475"/>
                </a:lnTo>
                <a:cubicBezTo>
                  <a:pt x="1953" y="11475"/>
                  <a:pt x="1349" y="10569"/>
                  <a:pt x="1349" y="9450"/>
                </a:cubicBezTo>
                <a:moveTo>
                  <a:pt x="13499" y="9450"/>
                </a:moveTo>
                <a:cubicBezTo>
                  <a:pt x="13499" y="8749"/>
                  <a:pt x="13540" y="8073"/>
                  <a:pt x="13610" y="7425"/>
                </a:cubicBezTo>
                <a:lnTo>
                  <a:pt x="15524" y="7425"/>
                </a:lnTo>
                <a:cubicBezTo>
                  <a:pt x="16269" y="7425"/>
                  <a:pt x="16874" y="8332"/>
                  <a:pt x="16874" y="9450"/>
                </a:cubicBezTo>
                <a:cubicBezTo>
                  <a:pt x="16874" y="10569"/>
                  <a:pt x="16269" y="11475"/>
                  <a:pt x="15524" y="11475"/>
                </a:cubicBezTo>
                <a:lnTo>
                  <a:pt x="13610" y="11475"/>
                </a:lnTo>
                <a:cubicBezTo>
                  <a:pt x="13540" y="10826"/>
                  <a:pt x="13499" y="10151"/>
                  <a:pt x="13499" y="9450"/>
                </a:cubicBezTo>
                <a:moveTo>
                  <a:pt x="16874" y="0"/>
                </a:moveTo>
                <a:cubicBezTo>
                  <a:pt x="15489" y="0"/>
                  <a:pt x="14400" y="951"/>
                  <a:pt x="13618" y="2420"/>
                </a:cubicBezTo>
                <a:lnTo>
                  <a:pt x="13604" y="2412"/>
                </a:lnTo>
                <a:cubicBezTo>
                  <a:pt x="12469" y="4635"/>
                  <a:pt x="10778" y="6075"/>
                  <a:pt x="8926" y="6075"/>
                </a:cubicBezTo>
                <a:lnTo>
                  <a:pt x="8479" y="6075"/>
                </a:lnTo>
                <a:lnTo>
                  <a:pt x="5505" y="6075"/>
                </a:lnTo>
                <a:lnTo>
                  <a:pt x="2699" y="6075"/>
                </a:lnTo>
                <a:cubicBezTo>
                  <a:pt x="1185" y="6075"/>
                  <a:pt x="0" y="7558"/>
                  <a:pt x="0" y="9450"/>
                </a:cubicBezTo>
                <a:cubicBezTo>
                  <a:pt x="0" y="11343"/>
                  <a:pt x="1185" y="12825"/>
                  <a:pt x="2699" y="12825"/>
                </a:cubicBezTo>
                <a:cubicBezTo>
                  <a:pt x="3443" y="12827"/>
                  <a:pt x="4046" y="13430"/>
                  <a:pt x="4046" y="14175"/>
                </a:cubicBezTo>
                <a:lnTo>
                  <a:pt x="4046" y="20249"/>
                </a:lnTo>
                <a:cubicBezTo>
                  <a:pt x="4046" y="20996"/>
                  <a:pt x="4651" y="21599"/>
                  <a:pt x="5396" y="21599"/>
                </a:cubicBezTo>
                <a:lnTo>
                  <a:pt x="8096" y="21599"/>
                </a:lnTo>
                <a:cubicBezTo>
                  <a:pt x="8842" y="21599"/>
                  <a:pt x="9446" y="20996"/>
                  <a:pt x="9446" y="20249"/>
                </a:cubicBezTo>
                <a:lnTo>
                  <a:pt x="9446" y="19575"/>
                </a:lnTo>
                <a:cubicBezTo>
                  <a:pt x="9446" y="18900"/>
                  <a:pt x="8771" y="18598"/>
                  <a:pt x="8771" y="18225"/>
                </a:cubicBezTo>
                <a:lnTo>
                  <a:pt x="8771" y="13500"/>
                </a:lnTo>
                <a:cubicBezTo>
                  <a:pt x="8771" y="13484"/>
                  <a:pt x="8781" y="13473"/>
                  <a:pt x="8782" y="13458"/>
                </a:cubicBezTo>
                <a:cubicBezTo>
                  <a:pt x="8789" y="13361"/>
                  <a:pt x="8815" y="13271"/>
                  <a:pt x="8859" y="13191"/>
                </a:cubicBezTo>
                <a:cubicBezTo>
                  <a:pt x="8871" y="13169"/>
                  <a:pt x="8884" y="13151"/>
                  <a:pt x="8898" y="13132"/>
                </a:cubicBezTo>
                <a:cubicBezTo>
                  <a:pt x="8952" y="13051"/>
                  <a:pt x="9020" y="12985"/>
                  <a:pt x="9103" y="12934"/>
                </a:cubicBezTo>
                <a:cubicBezTo>
                  <a:pt x="9107" y="12931"/>
                  <a:pt x="9108" y="12927"/>
                  <a:pt x="9112" y="12925"/>
                </a:cubicBezTo>
                <a:cubicBezTo>
                  <a:pt x="9115" y="12925"/>
                  <a:pt x="9117" y="12922"/>
                  <a:pt x="9120" y="12922"/>
                </a:cubicBezTo>
                <a:cubicBezTo>
                  <a:pt x="9174" y="12892"/>
                  <a:pt x="9238" y="12885"/>
                  <a:pt x="9299" y="12868"/>
                </a:cubicBezTo>
                <a:cubicBezTo>
                  <a:pt x="11003" y="13049"/>
                  <a:pt x="12545" y="14424"/>
                  <a:pt x="13604" y="16495"/>
                </a:cubicBezTo>
                <a:lnTo>
                  <a:pt x="13621" y="16487"/>
                </a:lnTo>
                <a:cubicBezTo>
                  <a:pt x="14404" y="17950"/>
                  <a:pt x="15490" y="18900"/>
                  <a:pt x="16874" y="18900"/>
                </a:cubicBezTo>
                <a:cubicBezTo>
                  <a:pt x="19977" y="18900"/>
                  <a:pt x="21600" y="14145"/>
                  <a:pt x="21600" y="9450"/>
                </a:cubicBezTo>
                <a:cubicBezTo>
                  <a:pt x="21600" y="4754"/>
                  <a:pt x="19977" y="0"/>
                  <a:pt x="16874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52" name="AutoShape 47"/>
          <p:cNvSpPr>
            <a:spLocks/>
          </p:cNvSpPr>
          <p:nvPr/>
        </p:nvSpPr>
        <p:spPr bwMode="auto">
          <a:xfrm>
            <a:off x="9016960" y="2875100"/>
            <a:ext cx="342508" cy="342508"/>
          </a:xfrm>
          <a:custGeom>
            <a:avLst/>
            <a:gdLst>
              <a:gd name="T0" fmla="+- 0 10853 107"/>
              <a:gd name="T1" fmla="*/ T0 w 21493"/>
              <a:gd name="T2" fmla="*/ 10800 h 21600"/>
              <a:gd name="T3" fmla="+- 0 10853 107"/>
              <a:gd name="T4" fmla="*/ T3 w 21493"/>
              <a:gd name="T5" fmla="*/ 10800 h 21600"/>
              <a:gd name="T6" fmla="+- 0 10853 107"/>
              <a:gd name="T7" fmla="*/ T6 w 21493"/>
              <a:gd name="T8" fmla="*/ 10800 h 21600"/>
              <a:gd name="T9" fmla="+- 0 10853 107"/>
              <a:gd name="T10" fmla="*/ T9 w 2149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93" h="21600">
                <a:moveTo>
                  <a:pt x="20123" y="3375"/>
                </a:moveTo>
                <a:lnTo>
                  <a:pt x="8704" y="5400"/>
                </a:lnTo>
                <a:lnTo>
                  <a:pt x="8704" y="4725"/>
                </a:lnTo>
                <a:lnTo>
                  <a:pt x="8704" y="3375"/>
                </a:lnTo>
                <a:lnTo>
                  <a:pt x="20123" y="1350"/>
                </a:lnTo>
                <a:lnTo>
                  <a:pt x="20123" y="2700"/>
                </a:lnTo>
                <a:cubicBezTo>
                  <a:pt x="20123" y="2700"/>
                  <a:pt x="20123" y="3375"/>
                  <a:pt x="20123" y="3375"/>
                </a:cubicBezTo>
                <a:close/>
                <a:moveTo>
                  <a:pt x="17901" y="18014"/>
                </a:moveTo>
                <a:cubicBezTo>
                  <a:pt x="16291" y="18553"/>
                  <a:pt x="14628" y="18025"/>
                  <a:pt x="14187" y="16839"/>
                </a:cubicBezTo>
                <a:cubicBezTo>
                  <a:pt x="13745" y="15651"/>
                  <a:pt x="14691" y="14251"/>
                  <a:pt x="16300" y="13712"/>
                </a:cubicBezTo>
                <a:cubicBezTo>
                  <a:pt x="17910" y="13173"/>
                  <a:pt x="19573" y="13699"/>
                  <a:pt x="20014" y="14886"/>
                </a:cubicBezTo>
                <a:cubicBezTo>
                  <a:pt x="20456" y="16074"/>
                  <a:pt x="19510" y="17474"/>
                  <a:pt x="17901" y="18014"/>
                </a:cubicBezTo>
                <a:moveTo>
                  <a:pt x="5163" y="20039"/>
                </a:moveTo>
                <a:cubicBezTo>
                  <a:pt x="3554" y="20578"/>
                  <a:pt x="1890" y="20050"/>
                  <a:pt x="1450" y="18864"/>
                </a:cubicBezTo>
                <a:cubicBezTo>
                  <a:pt x="1008" y="17676"/>
                  <a:pt x="1954" y="16276"/>
                  <a:pt x="3562" y="15737"/>
                </a:cubicBezTo>
                <a:cubicBezTo>
                  <a:pt x="5172" y="15198"/>
                  <a:pt x="6836" y="15724"/>
                  <a:pt x="7277" y="16911"/>
                </a:cubicBezTo>
                <a:cubicBezTo>
                  <a:pt x="7719" y="18099"/>
                  <a:pt x="6773" y="19499"/>
                  <a:pt x="5163" y="20039"/>
                </a:cubicBezTo>
                <a:moveTo>
                  <a:pt x="21012" y="316"/>
                </a:moveTo>
                <a:cubicBezTo>
                  <a:pt x="20770" y="110"/>
                  <a:pt x="20463" y="0"/>
                  <a:pt x="20149" y="0"/>
                </a:cubicBezTo>
                <a:cubicBezTo>
                  <a:pt x="20072" y="0"/>
                  <a:pt x="19993" y="6"/>
                  <a:pt x="19916" y="21"/>
                </a:cubicBezTo>
                <a:lnTo>
                  <a:pt x="8497" y="2046"/>
                </a:lnTo>
                <a:cubicBezTo>
                  <a:pt x="7855" y="2159"/>
                  <a:pt x="7387" y="2719"/>
                  <a:pt x="7387" y="3375"/>
                </a:cubicBezTo>
                <a:lnTo>
                  <a:pt x="7387" y="4725"/>
                </a:lnTo>
                <a:lnTo>
                  <a:pt x="7387" y="5400"/>
                </a:lnTo>
                <a:lnTo>
                  <a:pt x="7387" y="14964"/>
                </a:lnTo>
                <a:cubicBezTo>
                  <a:pt x="6706" y="14467"/>
                  <a:pt x="5822" y="14175"/>
                  <a:pt x="4839" y="14175"/>
                </a:cubicBezTo>
                <a:cubicBezTo>
                  <a:pt x="4268" y="14175"/>
                  <a:pt x="3696" y="14269"/>
                  <a:pt x="3139" y="14455"/>
                </a:cubicBezTo>
                <a:cubicBezTo>
                  <a:pt x="1865" y="14882"/>
                  <a:pt x="843" y="15739"/>
                  <a:pt x="336" y="16807"/>
                </a:cubicBezTo>
                <a:cubicBezTo>
                  <a:pt x="-56" y="17633"/>
                  <a:pt x="-107" y="18530"/>
                  <a:pt x="192" y="19336"/>
                </a:cubicBezTo>
                <a:cubicBezTo>
                  <a:pt x="703" y="20711"/>
                  <a:pt x="2155" y="21599"/>
                  <a:pt x="3892" y="21599"/>
                </a:cubicBezTo>
                <a:cubicBezTo>
                  <a:pt x="4462" y="21599"/>
                  <a:pt x="5033" y="21506"/>
                  <a:pt x="5590" y="21319"/>
                </a:cubicBezTo>
                <a:cubicBezTo>
                  <a:pt x="6865" y="20893"/>
                  <a:pt x="7887" y="20036"/>
                  <a:pt x="8394" y="18969"/>
                </a:cubicBezTo>
                <a:cubicBezTo>
                  <a:pt x="8612" y="18509"/>
                  <a:pt x="8714" y="18027"/>
                  <a:pt x="8718" y="17549"/>
                </a:cubicBezTo>
                <a:lnTo>
                  <a:pt x="8730" y="17549"/>
                </a:lnTo>
                <a:lnTo>
                  <a:pt x="8730" y="6750"/>
                </a:lnTo>
                <a:cubicBezTo>
                  <a:pt x="8807" y="6750"/>
                  <a:pt x="8886" y="6743"/>
                  <a:pt x="8964" y="6730"/>
                </a:cubicBezTo>
                <a:lnTo>
                  <a:pt x="20149" y="4746"/>
                </a:lnTo>
                <a:lnTo>
                  <a:pt x="20149" y="12939"/>
                </a:lnTo>
                <a:cubicBezTo>
                  <a:pt x="19468" y="12442"/>
                  <a:pt x="18584" y="12150"/>
                  <a:pt x="17600" y="12150"/>
                </a:cubicBezTo>
                <a:cubicBezTo>
                  <a:pt x="17030" y="12150"/>
                  <a:pt x="16459" y="12244"/>
                  <a:pt x="15902" y="12430"/>
                </a:cubicBezTo>
                <a:cubicBezTo>
                  <a:pt x="14628" y="12857"/>
                  <a:pt x="13606" y="13714"/>
                  <a:pt x="13098" y="14782"/>
                </a:cubicBezTo>
                <a:cubicBezTo>
                  <a:pt x="12706" y="15608"/>
                  <a:pt x="12656" y="16505"/>
                  <a:pt x="12955" y="17311"/>
                </a:cubicBezTo>
                <a:cubicBezTo>
                  <a:pt x="13466" y="18686"/>
                  <a:pt x="14918" y="19575"/>
                  <a:pt x="16653" y="19575"/>
                </a:cubicBezTo>
                <a:cubicBezTo>
                  <a:pt x="17224" y="19575"/>
                  <a:pt x="17796" y="19481"/>
                  <a:pt x="18352" y="19294"/>
                </a:cubicBezTo>
                <a:cubicBezTo>
                  <a:pt x="19627" y="18868"/>
                  <a:pt x="20649" y="18011"/>
                  <a:pt x="21157" y="16944"/>
                </a:cubicBezTo>
                <a:cubicBezTo>
                  <a:pt x="21374" y="16484"/>
                  <a:pt x="21477" y="16002"/>
                  <a:pt x="21480" y="15525"/>
                </a:cubicBezTo>
                <a:lnTo>
                  <a:pt x="21493" y="15525"/>
                </a:lnTo>
                <a:lnTo>
                  <a:pt x="21493" y="3375"/>
                </a:lnTo>
                <a:lnTo>
                  <a:pt x="21493" y="2700"/>
                </a:lnTo>
                <a:lnTo>
                  <a:pt x="21493" y="1350"/>
                </a:lnTo>
                <a:cubicBezTo>
                  <a:pt x="21493" y="951"/>
                  <a:pt x="21317" y="572"/>
                  <a:pt x="21012" y="316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8353023" y="2875100"/>
            <a:ext cx="299767" cy="342508"/>
            <a:chOff x="9162373" y="3045147"/>
            <a:chExt cx="406400" cy="464344"/>
          </a:xfrm>
          <a:solidFill>
            <a:schemeClr val="accent1">
              <a:lumMod val="75000"/>
            </a:schemeClr>
          </a:solidFill>
        </p:grpSpPr>
        <p:sp>
          <p:nvSpPr>
            <p:cNvPr id="54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5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6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57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7646346" y="2875100"/>
            <a:ext cx="342508" cy="342508"/>
            <a:chOff x="8216107" y="2577307"/>
            <a:chExt cx="464344" cy="464344"/>
          </a:xfrm>
          <a:solidFill>
            <a:schemeClr val="accent1">
              <a:lumMod val="75000"/>
            </a:schemeClr>
          </a:solidFill>
        </p:grpSpPr>
        <p:sp>
          <p:nvSpPr>
            <p:cNvPr id="59" name="AutoShape 52"/>
            <p:cNvSpPr>
              <a:spLocks/>
            </p:cNvSpPr>
            <p:nvPr/>
          </p:nvSpPr>
          <p:spPr bwMode="auto">
            <a:xfrm>
              <a:off x="8216107" y="2577307"/>
              <a:ext cx="464344" cy="464344"/>
            </a:xfrm>
            <a:custGeom>
              <a:avLst/>
              <a:gdLst>
                <a:gd name="T0" fmla="+- 0 10800 87"/>
                <a:gd name="T1" fmla="*/ T0 w 21426"/>
                <a:gd name="T2" fmla="+- 0 10799 73"/>
                <a:gd name="T3" fmla="*/ 10799 h 21453"/>
                <a:gd name="T4" fmla="+- 0 10800 87"/>
                <a:gd name="T5" fmla="*/ T4 w 21426"/>
                <a:gd name="T6" fmla="+- 0 10799 73"/>
                <a:gd name="T7" fmla="*/ 10799 h 21453"/>
                <a:gd name="T8" fmla="+- 0 10800 87"/>
                <a:gd name="T9" fmla="*/ T8 w 21426"/>
                <a:gd name="T10" fmla="+- 0 10799 73"/>
                <a:gd name="T11" fmla="*/ 10799 h 21453"/>
                <a:gd name="T12" fmla="+- 0 10800 87"/>
                <a:gd name="T13" fmla="*/ T12 w 21426"/>
                <a:gd name="T14" fmla="+- 0 10799 73"/>
                <a:gd name="T15" fmla="*/ 10799 h 21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26" h="21453">
                  <a:moveTo>
                    <a:pt x="8034" y="20112"/>
                  </a:moveTo>
                  <a:cubicBezTo>
                    <a:pt x="5816" y="17892"/>
                    <a:pt x="3556" y="15628"/>
                    <a:pt x="1338" y="13408"/>
                  </a:cubicBezTo>
                  <a:cubicBezTo>
                    <a:pt x="3241" y="7240"/>
                    <a:pt x="11488" y="7509"/>
                    <a:pt x="13391" y="1341"/>
                  </a:cubicBezTo>
                  <a:cubicBezTo>
                    <a:pt x="15609" y="3560"/>
                    <a:pt x="17869" y="5825"/>
                    <a:pt x="20087" y="8045"/>
                  </a:cubicBezTo>
                  <a:cubicBezTo>
                    <a:pt x="18184" y="14212"/>
                    <a:pt x="9937" y="13944"/>
                    <a:pt x="8034" y="20112"/>
                  </a:cubicBezTo>
                  <a:moveTo>
                    <a:pt x="21034" y="7097"/>
                  </a:moveTo>
                  <a:lnTo>
                    <a:pt x="14338" y="393"/>
                  </a:lnTo>
                  <a:cubicBezTo>
                    <a:pt x="14006" y="60"/>
                    <a:pt x="13525" y="-73"/>
                    <a:pt x="13069" y="39"/>
                  </a:cubicBezTo>
                  <a:cubicBezTo>
                    <a:pt x="12828" y="98"/>
                    <a:pt x="12614" y="222"/>
                    <a:pt x="12444" y="393"/>
                  </a:cubicBezTo>
                  <a:cubicBezTo>
                    <a:pt x="12292" y="545"/>
                    <a:pt x="12177" y="733"/>
                    <a:pt x="12112" y="944"/>
                  </a:cubicBezTo>
                  <a:cubicBezTo>
                    <a:pt x="11808" y="1929"/>
                    <a:pt x="11283" y="2785"/>
                    <a:pt x="10507" y="3562"/>
                  </a:cubicBezTo>
                  <a:cubicBezTo>
                    <a:pt x="9471" y="4598"/>
                    <a:pt x="8121" y="5384"/>
                    <a:pt x="6693" y="6214"/>
                  </a:cubicBezTo>
                  <a:cubicBezTo>
                    <a:pt x="5177" y="7094"/>
                    <a:pt x="3611" y="8006"/>
                    <a:pt x="2328" y="9290"/>
                  </a:cubicBezTo>
                  <a:cubicBezTo>
                    <a:pt x="1237" y="10383"/>
                    <a:pt x="493" y="11600"/>
                    <a:pt x="59" y="13011"/>
                  </a:cubicBezTo>
                  <a:cubicBezTo>
                    <a:pt x="-87" y="13488"/>
                    <a:pt x="40" y="14004"/>
                    <a:pt x="391" y="14356"/>
                  </a:cubicBezTo>
                  <a:lnTo>
                    <a:pt x="7087" y="21060"/>
                  </a:lnTo>
                  <a:cubicBezTo>
                    <a:pt x="7419" y="21393"/>
                    <a:pt x="7900" y="21526"/>
                    <a:pt x="8356" y="21414"/>
                  </a:cubicBezTo>
                  <a:cubicBezTo>
                    <a:pt x="8597" y="21354"/>
                    <a:pt x="8811" y="21231"/>
                    <a:pt x="8981" y="21060"/>
                  </a:cubicBezTo>
                  <a:cubicBezTo>
                    <a:pt x="9133" y="20908"/>
                    <a:pt x="9248" y="20720"/>
                    <a:pt x="9314" y="20508"/>
                  </a:cubicBezTo>
                  <a:cubicBezTo>
                    <a:pt x="9617" y="19523"/>
                    <a:pt x="10142" y="18667"/>
                    <a:pt x="10918" y="17890"/>
                  </a:cubicBezTo>
                  <a:cubicBezTo>
                    <a:pt x="11954" y="16853"/>
                    <a:pt x="13304" y="16069"/>
                    <a:pt x="14733" y="15239"/>
                  </a:cubicBezTo>
                  <a:cubicBezTo>
                    <a:pt x="16248" y="14357"/>
                    <a:pt x="17814" y="13446"/>
                    <a:pt x="19097" y="12162"/>
                  </a:cubicBezTo>
                  <a:cubicBezTo>
                    <a:pt x="20188" y="11070"/>
                    <a:pt x="20932" y="9852"/>
                    <a:pt x="21366" y="8440"/>
                  </a:cubicBezTo>
                  <a:cubicBezTo>
                    <a:pt x="21512" y="7965"/>
                    <a:pt x="21385" y="7448"/>
                    <a:pt x="21034" y="709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0" name="AutoShape 53"/>
            <p:cNvSpPr>
              <a:spLocks/>
            </p:cNvSpPr>
            <p:nvPr/>
          </p:nvSpPr>
          <p:spPr bwMode="auto">
            <a:xfrm>
              <a:off x="8390732" y="2736850"/>
              <a:ext cx="125413" cy="130175"/>
            </a:xfrm>
            <a:custGeom>
              <a:avLst/>
              <a:gdLst>
                <a:gd name="T0" fmla="+- 0 10801 59"/>
                <a:gd name="T1" fmla="*/ T0 w 21484"/>
                <a:gd name="T2" fmla="+- 0 10799 41"/>
                <a:gd name="T3" fmla="*/ 10799 h 21516"/>
                <a:gd name="T4" fmla="+- 0 10801 59"/>
                <a:gd name="T5" fmla="*/ T4 w 21484"/>
                <a:gd name="T6" fmla="+- 0 10799 41"/>
                <a:gd name="T7" fmla="*/ 10799 h 21516"/>
                <a:gd name="T8" fmla="+- 0 10801 59"/>
                <a:gd name="T9" fmla="*/ T8 w 21484"/>
                <a:gd name="T10" fmla="+- 0 10799 41"/>
                <a:gd name="T11" fmla="*/ 10799 h 21516"/>
                <a:gd name="T12" fmla="+- 0 10801 59"/>
                <a:gd name="T13" fmla="*/ T12 w 21484"/>
                <a:gd name="T14" fmla="+- 0 10799 41"/>
                <a:gd name="T15" fmla="*/ 10799 h 215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84" h="21516">
                  <a:moveTo>
                    <a:pt x="17511" y="14987"/>
                  </a:moveTo>
                  <a:cubicBezTo>
                    <a:pt x="17287" y="15384"/>
                    <a:pt x="17032" y="15740"/>
                    <a:pt x="16731" y="16049"/>
                  </a:cubicBezTo>
                  <a:cubicBezTo>
                    <a:pt x="15340" y="14692"/>
                    <a:pt x="13947" y="13205"/>
                    <a:pt x="12559" y="11675"/>
                  </a:cubicBezTo>
                  <a:cubicBezTo>
                    <a:pt x="12912" y="11521"/>
                    <a:pt x="13287" y="11362"/>
                    <a:pt x="13689" y="11198"/>
                  </a:cubicBezTo>
                  <a:cubicBezTo>
                    <a:pt x="14092" y="11034"/>
                    <a:pt x="14494" y="10927"/>
                    <a:pt x="14895" y="10861"/>
                  </a:cubicBezTo>
                  <a:cubicBezTo>
                    <a:pt x="15308" y="10801"/>
                    <a:pt x="15715" y="10819"/>
                    <a:pt x="16122" y="10913"/>
                  </a:cubicBezTo>
                  <a:cubicBezTo>
                    <a:pt x="16527" y="11011"/>
                    <a:pt x="16909" y="11222"/>
                    <a:pt x="17262" y="11554"/>
                  </a:cubicBezTo>
                  <a:cubicBezTo>
                    <a:pt x="17612" y="11890"/>
                    <a:pt x="17835" y="12244"/>
                    <a:pt x="17923" y="12620"/>
                  </a:cubicBezTo>
                  <a:cubicBezTo>
                    <a:pt x="18020" y="13004"/>
                    <a:pt x="18025" y="13392"/>
                    <a:pt x="17958" y="13789"/>
                  </a:cubicBezTo>
                  <a:cubicBezTo>
                    <a:pt x="17883" y="14187"/>
                    <a:pt x="17738" y="14585"/>
                    <a:pt x="17511" y="14987"/>
                  </a:cubicBezTo>
                  <a:moveTo>
                    <a:pt x="5799" y="10193"/>
                  </a:moveTo>
                  <a:cubicBezTo>
                    <a:pt x="5096" y="10221"/>
                    <a:pt x="4482" y="9996"/>
                    <a:pt x="3946" y="9496"/>
                  </a:cubicBezTo>
                  <a:cubicBezTo>
                    <a:pt x="3717" y="9285"/>
                    <a:pt x="3558" y="9028"/>
                    <a:pt x="3461" y="8724"/>
                  </a:cubicBezTo>
                  <a:cubicBezTo>
                    <a:pt x="3359" y="8420"/>
                    <a:pt x="3326" y="8088"/>
                    <a:pt x="3366" y="7723"/>
                  </a:cubicBezTo>
                  <a:cubicBezTo>
                    <a:pt x="3397" y="7363"/>
                    <a:pt x="3509" y="6989"/>
                    <a:pt x="3703" y="6610"/>
                  </a:cubicBezTo>
                  <a:cubicBezTo>
                    <a:pt x="3889" y="6231"/>
                    <a:pt x="4160" y="5852"/>
                    <a:pt x="4510" y="5487"/>
                  </a:cubicBezTo>
                  <a:cubicBezTo>
                    <a:pt x="5768" y="6694"/>
                    <a:pt x="7022" y="8018"/>
                    <a:pt x="8282" y="9388"/>
                  </a:cubicBezTo>
                  <a:cubicBezTo>
                    <a:pt x="7330" y="9893"/>
                    <a:pt x="6501" y="10164"/>
                    <a:pt x="5799" y="10193"/>
                  </a:cubicBezTo>
                  <a:moveTo>
                    <a:pt x="19678" y="8570"/>
                  </a:moveTo>
                  <a:cubicBezTo>
                    <a:pt x="18868" y="7915"/>
                    <a:pt x="18055" y="7470"/>
                    <a:pt x="17235" y="7250"/>
                  </a:cubicBezTo>
                  <a:cubicBezTo>
                    <a:pt x="16421" y="7031"/>
                    <a:pt x="15603" y="6942"/>
                    <a:pt x="14779" y="6998"/>
                  </a:cubicBezTo>
                  <a:cubicBezTo>
                    <a:pt x="13964" y="7059"/>
                    <a:pt x="13130" y="7236"/>
                    <a:pt x="12296" y="7545"/>
                  </a:cubicBezTo>
                  <a:cubicBezTo>
                    <a:pt x="11462" y="7859"/>
                    <a:pt x="10625" y="8200"/>
                    <a:pt x="9782" y="8593"/>
                  </a:cubicBezTo>
                  <a:cubicBezTo>
                    <a:pt x="8448" y="7115"/>
                    <a:pt x="7114" y="5658"/>
                    <a:pt x="5778" y="4299"/>
                  </a:cubicBezTo>
                  <a:cubicBezTo>
                    <a:pt x="6382" y="3775"/>
                    <a:pt x="6963" y="3509"/>
                    <a:pt x="7526" y="3490"/>
                  </a:cubicBezTo>
                  <a:cubicBezTo>
                    <a:pt x="8088" y="3467"/>
                    <a:pt x="8631" y="3523"/>
                    <a:pt x="9145" y="3649"/>
                  </a:cubicBezTo>
                  <a:cubicBezTo>
                    <a:pt x="9669" y="3775"/>
                    <a:pt x="10149" y="3883"/>
                    <a:pt x="10590" y="3967"/>
                  </a:cubicBezTo>
                  <a:cubicBezTo>
                    <a:pt x="11038" y="4051"/>
                    <a:pt x="11424" y="3958"/>
                    <a:pt x="11765" y="3682"/>
                  </a:cubicBezTo>
                  <a:cubicBezTo>
                    <a:pt x="12123" y="3382"/>
                    <a:pt x="12321" y="2994"/>
                    <a:pt x="12351" y="2526"/>
                  </a:cubicBezTo>
                  <a:cubicBezTo>
                    <a:pt x="12376" y="2054"/>
                    <a:pt x="12189" y="1596"/>
                    <a:pt x="11782" y="1147"/>
                  </a:cubicBezTo>
                  <a:cubicBezTo>
                    <a:pt x="11258" y="569"/>
                    <a:pt x="10630" y="216"/>
                    <a:pt x="9872" y="85"/>
                  </a:cubicBezTo>
                  <a:cubicBezTo>
                    <a:pt x="9126" y="-41"/>
                    <a:pt x="8358" y="-30"/>
                    <a:pt x="7564" y="136"/>
                  </a:cubicBezTo>
                  <a:cubicBezTo>
                    <a:pt x="6780" y="309"/>
                    <a:pt x="6032" y="595"/>
                    <a:pt x="5324" y="997"/>
                  </a:cubicBezTo>
                  <a:cubicBezTo>
                    <a:pt x="4617" y="1399"/>
                    <a:pt x="4048" y="1811"/>
                    <a:pt x="3626" y="2213"/>
                  </a:cubicBezTo>
                  <a:cubicBezTo>
                    <a:pt x="3464" y="2066"/>
                    <a:pt x="3302" y="1918"/>
                    <a:pt x="3141" y="1773"/>
                  </a:cubicBezTo>
                  <a:cubicBezTo>
                    <a:pt x="2963" y="1614"/>
                    <a:pt x="2739" y="1530"/>
                    <a:pt x="2471" y="1535"/>
                  </a:cubicBezTo>
                  <a:cubicBezTo>
                    <a:pt x="2200" y="1535"/>
                    <a:pt x="1977" y="1647"/>
                    <a:pt x="1793" y="1853"/>
                  </a:cubicBezTo>
                  <a:cubicBezTo>
                    <a:pt x="1615" y="2054"/>
                    <a:pt x="1530" y="2288"/>
                    <a:pt x="1565" y="2536"/>
                  </a:cubicBezTo>
                  <a:cubicBezTo>
                    <a:pt x="1589" y="2793"/>
                    <a:pt x="1696" y="2989"/>
                    <a:pt x="1880" y="3139"/>
                  </a:cubicBezTo>
                  <a:cubicBezTo>
                    <a:pt x="2044" y="3270"/>
                    <a:pt x="2203" y="3401"/>
                    <a:pt x="2364" y="3537"/>
                  </a:cubicBezTo>
                  <a:cubicBezTo>
                    <a:pt x="1731" y="4276"/>
                    <a:pt x="1207" y="5094"/>
                    <a:pt x="795" y="5957"/>
                  </a:cubicBezTo>
                  <a:cubicBezTo>
                    <a:pt x="378" y="6820"/>
                    <a:pt x="130" y="7676"/>
                    <a:pt x="37" y="8509"/>
                  </a:cubicBezTo>
                  <a:cubicBezTo>
                    <a:pt x="-59" y="9346"/>
                    <a:pt x="33" y="10113"/>
                    <a:pt x="298" y="10824"/>
                  </a:cubicBezTo>
                  <a:cubicBezTo>
                    <a:pt x="566" y="11540"/>
                    <a:pt x="1056" y="12148"/>
                    <a:pt x="1774" y="12723"/>
                  </a:cubicBezTo>
                  <a:cubicBezTo>
                    <a:pt x="2942" y="13658"/>
                    <a:pt x="4321" y="14056"/>
                    <a:pt x="5915" y="13967"/>
                  </a:cubicBezTo>
                  <a:cubicBezTo>
                    <a:pt x="7507" y="13874"/>
                    <a:pt x="9223" y="13415"/>
                    <a:pt x="11064" y="12461"/>
                  </a:cubicBezTo>
                  <a:cubicBezTo>
                    <a:pt x="12532" y="14093"/>
                    <a:pt x="14002" y="15716"/>
                    <a:pt x="15470" y="17223"/>
                  </a:cubicBezTo>
                  <a:cubicBezTo>
                    <a:pt x="14849" y="17728"/>
                    <a:pt x="14305" y="18018"/>
                    <a:pt x="13826" y="18111"/>
                  </a:cubicBezTo>
                  <a:cubicBezTo>
                    <a:pt x="13344" y="18210"/>
                    <a:pt x="12917" y="18200"/>
                    <a:pt x="12530" y="18088"/>
                  </a:cubicBezTo>
                  <a:cubicBezTo>
                    <a:pt x="12142" y="17971"/>
                    <a:pt x="11782" y="17803"/>
                    <a:pt x="11455" y="17587"/>
                  </a:cubicBezTo>
                  <a:cubicBezTo>
                    <a:pt x="11125" y="17368"/>
                    <a:pt x="10799" y="17181"/>
                    <a:pt x="10474" y="17026"/>
                  </a:cubicBezTo>
                  <a:cubicBezTo>
                    <a:pt x="10154" y="16872"/>
                    <a:pt x="9823" y="16788"/>
                    <a:pt x="9486" y="16783"/>
                  </a:cubicBezTo>
                  <a:cubicBezTo>
                    <a:pt x="9145" y="16778"/>
                    <a:pt x="8785" y="16937"/>
                    <a:pt x="8388" y="17265"/>
                  </a:cubicBezTo>
                  <a:cubicBezTo>
                    <a:pt x="7981" y="17606"/>
                    <a:pt x="7777" y="18004"/>
                    <a:pt x="7777" y="18453"/>
                  </a:cubicBezTo>
                  <a:cubicBezTo>
                    <a:pt x="7777" y="18897"/>
                    <a:pt x="7991" y="19351"/>
                    <a:pt x="8408" y="19809"/>
                  </a:cubicBezTo>
                  <a:cubicBezTo>
                    <a:pt x="8830" y="20268"/>
                    <a:pt x="9379" y="20651"/>
                    <a:pt x="10042" y="20955"/>
                  </a:cubicBezTo>
                  <a:cubicBezTo>
                    <a:pt x="10708" y="21259"/>
                    <a:pt x="11455" y="21451"/>
                    <a:pt x="12279" y="21502"/>
                  </a:cubicBezTo>
                  <a:cubicBezTo>
                    <a:pt x="13103" y="21559"/>
                    <a:pt x="13970" y="21437"/>
                    <a:pt x="14886" y="21109"/>
                  </a:cubicBezTo>
                  <a:cubicBezTo>
                    <a:pt x="15807" y="20787"/>
                    <a:pt x="16721" y="20202"/>
                    <a:pt x="17617" y="19332"/>
                  </a:cubicBezTo>
                  <a:cubicBezTo>
                    <a:pt x="18051" y="19739"/>
                    <a:pt x="18489" y="20127"/>
                    <a:pt x="18921" y="20501"/>
                  </a:cubicBezTo>
                  <a:cubicBezTo>
                    <a:pt x="19107" y="20656"/>
                    <a:pt x="19328" y="20731"/>
                    <a:pt x="19601" y="20712"/>
                  </a:cubicBezTo>
                  <a:cubicBezTo>
                    <a:pt x="19861" y="20703"/>
                    <a:pt x="20090" y="20586"/>
                    <a:pt x="20269" y="20375"/>
                  </a:cubicBezTo>
                  <a:cubicBezTo>
                    <a:pt x="20455" y="20160"/>
                    <a:pt x="20532" y="19921"/>
                    <a:pt x="20503" y="19674"/>
                  </a:cubicBezTo>
                  <a:cubicBezTo>
                    <a:pt x="20477" y="19421"/>
                    <a:pt x="20371" y="19229"/>
                    <a:pt x="20192" y="19089"/>
                  </a:cubicBezTo>
                  <a:cubicBezTo>
                    <a:pt x="19755" y="18752"/>
                    <a:pt x="19321" y="18397"/>
                    <a:pt x="18884" y="18022"/>
                  </a:cubicBezTo>
                  <a:cubicBezTo>
                    <a:pt x="19626" y="17143"/>
                    <a:pt x="20221" y="16217"/>
                    <a:pt x="20664" y="15300"/>
                  </a:cubicBezTo>
                  <a:cubicBezTo>
                    <a:pt x="21103" y="14379"/>
                    <a:pt x="21367" y="13490"/>
                    <a:pt x="21453" y="12667"/>
                  </a:cubicBezTo>
                  <a:cubicBezTo>
                    <a:pt x="21540" y="11839"/>
                    <a:pt x="21439" y="11091"/>
                    <a:pt x="21159" y="10412"/>
                  </a:cubicBezTo>
                  <a:cubicBezTo>
                    <a:pt x="20880" y="9725"/>
                    <a:pt x="20386" y="9135"/>
                    <a:pt x="19678" y="85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1" name="AutoShape 54"/>
            <p:cNvSpPr>
              <a:spLocks/>
            </p:cNvSpPr>
            <p:nvPr/>
          </p:nvSpPr>
          <p:spPr bwMode="auto">
            <a:xfrm>
              <a:off x="8375650" y="2896394"/>
              <a:ext cx="70644" cy="73819"/>
            </a:xfrm>
            <a:custGeom>
              <a:avLst/>
              <a:gdLst>
                <a:gd name="T0" fmla="+- 0 10791 197"/>
                <a:gd name="T1" fmla="*/ T0 w 21188"/>
                <a:gd name="T2" fmla="+- 0 10794 193"/>
                <a:gd name="T3" fmla="*/ 10794 h 21203"/>
                <a:gd name="T4" fmla="+- 0 10791 197"/>
                <a:gd name="T5" fmla="*/ T4 w 21188"/>
                <a:gd name="T6" fmla="+- 0 10794 193"/>
                <a:gd name="T7" fmla="*/ 10794 h 21203"/>
                <a:gd name="T8" fmla="+- 0 10791 197"/>
                <a:gd name="T9" fmla="*/ T8 w 21188"/>
                <a:gd name="T10" fmla="+- 0 10794 193"/>
                <a:gd name="T11" fmla="*/ 10794 h 21203"/>
                <a:gd name="T12" fmla="+- 0 10791 197"/>
                <a:gd name="T13" fmla="*/ T12 w 21188"/>
                <a:gd name="T14" fmla="+- 0 10794 193"/>
                <a:gd name="T15" fmla="*/ 10794 h 212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8" h="21203">
                  <a:moveTo>
                    <a:pt x="17615" y="468"/>
                  </a:moveTo>
                  <a:lnTo>
                    <a:pt x="17606" y="468"/>
                  </a:lnTo>
                  <a:cubicBezTo>
                    <a:pt x="14870" y="2476"/>
                    <a:pt x="12200" y="4590"/>
                    <a:pt x="9727" y="6958"/>
                  </a:cubicBezTo>
                  <a:cubicBezTo>
                    <a:pt x="7348" y="9227"/>
                    <a:pt x="5200" y="11619"/>
                    <a:pt x="3329" y="14060"/>
                  </a:cubicBezTo>
                  <a:lnTo>
                    <a:pt x="341" y="17962"/>
                  </a:lnTo>
                  <a:lnTo>
                    <a:pt x="350" y="17970"/>
                  </a:lnTo>
                  <a:cubicBezTo>
                    <a:pt x="-197" y="18786"/>
                    <a:pt x="-106" y="19880"/>
                    <a:pt x="638" y="20590"/>
                  </a:cubicBezTo>
                  <a:cubicBezTo>
                    <a:pt x="1491" y="21407"/>
                    <a:pt x="2889" y="21407"/>
                    <a:pt x="3746" y="20590"/>
                  </a:cubicBezTo>
                  <a:cubicBezTo>
                    <a:pt x="3877" y="20460"/>
                    <a:pt x="3984" y="20321"/>
                    <a:pt x="4069" y="20174"/>
                  </a:cubicBezTo>
                  <a:lnTo>
                    <a:pt x="6867" y="16517"/>
                  </a:lnTo>
                  <a:cubicBezTo>
                    <a:pt x="8601" y="14255"/>
                    <a:pt x="10606" y="12027"/>
                    <a:pt x="12824" y="9913"/>
                  </a:cubicBezTo>
                  <a:cubicBezTo>
                    <a:pt x="15281" y="7570"/>
                    <a:pt x="17557" y="5758"/>
                    <a:pt x="20329" y="3749"/>
                  </a:cubicBezTo>
                  <a:lnTo>
                    <a:pt x="20321" y="3741"/>
                  </a:lnTo>
                  <a:cubicBezTo>
                    <a:pt x="20400" y="3684"/>
                    <a:pt x="20473" y="3635"/>
                    <a:pt x="20543" y="3570"/>
                  </a:cubicBezTo>
                  <a:cubicBezTo>
                    <a:pt x="21402" y="2753"/>
                    <a:pt x="21402" y="1427"/>
                    <a:pt x="20543" y="606"/>
                  </a:cubicBezTo>
                  <a:cubicBezTo>
                    <a:pt x="19742" y="-161"/>
                    <a:pt x="18472" y="-193"/>
                    <a:pt x="17615" y="46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2" name="AutoShape 55"/>
            <p:cNvSpPr>
              <a:spLocks/>
            </p:cNvSpPr>
            <p:nvPr/>
          </p:nvSpPr>
          <p:spPr bwMode="auto">
            <a:xfrm>
              <a:off x="8448675" y="2649538"/>
              <a:ext cx="71438" cy="74613"/>
            </a:xfrm>
            <a:custGeom>
              <a:avLst/>
              <a:gdLst>
                <a:gd name="T0" fmla="+- 0 10803 213"/>
                <a:gd name="T1" fmla="*/ T0 w 21180"/>
                <a:gd name="T2" fmla="+- 0 10801 203"/>
                <a:gd name="T3" fmla="*/ 10801 h 21196"/>
                <a:gd name="T4" fmla="+- 0 10803 213"/>
                <a:gd name="T5" fmla="*/ T4 w 21180"/>
                <a:gd name="T6" fmla="+- 0 10801 203"/>
                <a:gd name="T7" fmla="*/ 10801 h 21196"/>
                <a:gd name="T8" fmla="+- 0 10803 213"/>
                <a:gd name="T9" fmla="*/ T8 w 21180"/>
                <a:gd name="T10" fmla="+- 0 10801 203"/>
                <a:gd name="T11" fmla="*/ 10801 h 21196"/>
                <a:gd name="T12" fmla="+- 0 10803 213"/>
                <a:gd name="T13" fmla="*/ T12 w 21180"/>
                <a:gd name="T14" fmla="+- 0 10801 203"/>
                <a:gd name="T15" fmla="*/ 10801 h 211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0" h="21196">
                  <a:moveTo>
                    <a:pt x="8372" y="11356"/>
                  </a:moveTo>
                  <a:cubicBezTo>
                    <a:pt x="6122" y="13508"/>
                    <a:pt x="3675" y="15444"/>
                    <a:pt x="1144" y="17292"/>
                  </a:cubicBezTo>
                  <a:cubicBezTo>
                    <a:pt x="963" y="17388"/>
                    <a:pt x="786" y="17493"/>
                    <a:pt x="637" y="17645"/>
                  </a:cubicBezTo>
                  <a:cubicBezTo>
                    <a:pt x="-213" y="18457"/>
                    <a:pt x="-213" y="19774"/>
                    <a:pt x="637" y="20585"/>
                  </a:cubicBezTo>
                  <a:cubicBezTo>
                    <a:pt x="1464" y="21380"/>
                    <a:pt x="2796" y="21397"/>
                    <a:pt x="3652" y="20641"/>
                  </a:cubicBezTo>
                  <a:lnTo>
                    <a:pt x="3665" y="20649"/>
                  </a:lnTo>
                  <a:cubicBezTo>
                    <a:pt x="6364" y="18673"/>
                    <a:pt x="8988" y="16581"/>
                    <a:pt x="11419" y="14263"/>
                  </a:cubicBezTo>
                  <a:cubicBezTo>
                    <a:pt x="13759" y="12030"/>
                    <a:pt x="15873" y="9685"/>
                    <a:pt x="17715" y="7283"/>
                  </a:cubicBezTo>
                  <a:lnTo>
                    <a:pt x="20663" y="3427"/>
                  </a:lnTo>
                  <a:lnTo>
                    <a:pt x="20654" y="3419"/>
                  </a:lnTo>
                  <a:cubicBezTo>
                    <a:pt x="21386" y="2600"/>
                    <a:pt x="21357" y="1379"/>
                    <a:pt x="20541" y="608"/>
                  </a:cubicBezTo>
                  <a:cubicBezTo>
                    <a:pt x="19697" y="-203"/>
                    <a:pt x="18323" y="-203"/>
                    <a:pt x="17468" y="608"/>
                  </a:cubicBezTo>
                  <a:cubicBezTo>
                    <a:pt x="17313" y="760"/>
                    <a:pt x="17197" y="937"/>
                    <a:pt x="17094" y="1114"/>
                  </a:cubicBezTo>
                  <a:lnTo>
                    <a:pt x="14228" y="4857"/>
                  </a:lnTo>
                  <a:cubicBezTo>
                    <a:pt x="12526" y="7090"/>
                    <a:pt x="10552" y="9275"/>
                    <a:pt x="8372" y="1135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6961332" y="2875100"/>
            <a:ext cx="342508" cy="342508"/>
            <a:chOff x="7275629" y="3045147"/>
            <a:chExt cx="464344" cy="464344"/>
          </a:xfrm>
          <a:solidFill>
            <a:schemeClr val="accent1">
              <a:lumMod val="75000"/>
            </a:schemeClr>
          </a:solidFill>
        </p:grpSpPr>
        <p:sp>
          <p:nvSpPr>
            <p:cNvPr id="64" name="AutoShape 56"/>
            <p:cNvSpPr>
              <a:spLocks/>
            </p:cNvSpPr>
            <p:nvPr/>
          </p:nvSpPr>
          <p:spPr bwMode="auto">
            <a:xfrm>
              <a:off x="7275629" y="304514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5" name="AutoShape 57"/>
            <p:cNvSpPr>
              <a:spLocks/>
            </p:cNvSpPr>
            <p:nvPr/>
          </p:nvSpPr>
          <p:spPr bwMode="auto">
            <a:xfrm>
              <a:off x="7594717" y="304514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66" name="AutoShape 58"/>
            <p:cNvSpPr>
              <a:spLocks/>
            </p:cNvSpPr>
            <p:nvPr/>
          </p:nvSpPr>
          <p:spPr bwMode="auto">
            <a:xfrm>
              <a:off x="7435173" y="304514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67" name="AutoShape 59"/>
          <p:cNvSpPr>
            <a:spLocks/>
          </p:cNvSpPr>
          <p:nvPr/>
        </p:nvSpPr>
        <p:spPr bwMode="auto">
          <a:xfrm>
            <a:off x="6275732" y="2875100"/>
            <a:ext cx="343093" cy="342508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9766377" y="2189500"/>
            <a:ext cx="235365" cy="342508"/>
            <a:chOff x="11078485" y="2115665"/>
            <a:chExt cx="319088" cy="464344"/>
          </a:xfrm>
          <a:solidFill>
            <a:schemeClr val="accent1">
              <a:lumMod val="75000"/>
            </a:schemeClr>
          </a:solidFill>
        </p:grpSpPr>
        <p:sp>
          <p:nvSpPr>
            <p:cNvPr id="69" name="AutoShape 60"/>
            <p:cNvSpPr>
              <a:spLocks/>
            </p:cNvSpPr>
            <p:nvPr/>
          </p:nvSpPr>
          <p:spPr bwMode="auto">
            <a:xfrm>
              <a:off x="11209454" y="2245840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  <a:cubicBezTo>
                    <a:pt x="4830" y="0"/>
                    <a:pt x="0" y="4819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0" name="AutoShape 61"/>
            <p:cNvSpPr>
              <a:spLocks/>
            </p:cNvSpPr>
            <p:nvPr/>
          </p:nvSpPr>
          <p:spPr bwMode="auto">
            <a:xfrm>
              <a:off x="11209454" y="2420465"/>
              <a:ext cx="28575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1" name="AutoShape 62"/>
            <p:cNvSpPr>
              <a:spLocks/>
            </p:cNvSpPr>
            <p:nvPr/>
          </p:nvSpPr>
          <p:spPr bwMode="auto">
            <a:xfrm>
              <a:off x="11122142" y="2333153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0" y="0"/>
                    <a:pt x="0" y="4819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2" name="AutoShape 63"/>
            <p:cNvSpPr>
              <a:spLocks/>
            </p:cNvSpPr>
            <p:nvPr/>
          </p:nvSpPr>
          <p:spPr bwMode="auto">
            <a:xfrm>
              <a:off x="11295973" y="2333153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4830" y="21599"/>
                    <a:pt x="10800" y="21599"/>
                  </a:cubicBez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19"/>
                    <a:pt x="16769" y="0"/>
                    <a:pt x="10800" y="0"/>
                  </a:cubicBezTo>
                  <a:cubicBezTo>
                    <a:pt x="4830" y="0"/>
                    <a:pt x="0" y="4819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3" name="AutoShape 64"/>
            <p:cNvSpPr>
              <a:spLocks/>
            </p:cNvSpPr>
            <p:nvPr/>
          </p:nvSpPr>
          <p:spPr bwMode="auto">
            <a:xfrm>
              <a:off x="11150717" y="2391097"/>
              <a:ext cx="29369" cy="29369"/>
            </a:xfrm>
            <a:custGeom>
              <a:avLst/>
              <a:gdLst>
                <a:gd name="T0" fmla="+- 0 10802 965"/>
                <a:gd name="T1" fmla="*/ T0 w 19675"/>
                <a:gd name="T2" fmla="+- 0 10800 961"/>
                <a:gd name="T3" fmla="*/ 10800 h 19678"/>
                <a:gd name="T4" fmla="+- 0 10802 965"/>
                <a:gd name="T5" fmla="*/ T4 w 19675"/>
                <a:gd name="T6" fmla="+- 0 10800 961"/>
                <a:gd name="T7" fmla="*/ 10800 h 19678"/>
                <a:gd name="T8" fmla="+- 0 10802 965"/>
                <a:gd name="T9" fmla="*/ T8 w 19675"/>
                <a:gd name="T10" fmla="+- 0 10800 961"/>
                <a:gd name="T11" fmla="*/ 10800 h 19678"/>
                <a:gd name="T12" fmla="+- 0 10802 965"/>
                <a:gd name="T13" fmla="*/ T12 w 19675"/>
                <a:gd name="T14" fmla="+- 0 10800 961"/>
                <a:gd name="T15" fmla="*/ 10800 h 1967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5" h="19678">
                  <a:moveTo>
                    <a:pt x="2894" y="2882"/>
                  </a:moveTo>
                  <a:cubicBezTo>
                    <a:pt x="-965" y="6725"/>
                    <a:pt x="-965" y="12952"/>
                    <a:pt x="2894" y="16795"/>
                  </a:cubicBezTo>
                  <a:cubicBezTo>
                    <a:pt x="6734" y="20638"/>
                    <a:pt x="12935" y="20638"/>
                    <a:pt x="16794" y="16795"/>
                  </a:cubicBezTo>
                  <a:cubicBezTo>
                    <a:pt x="20634" y="12952"/>
                    <a:pt x="20634" y="6725"/>
                    <a:pt x="16794" y="2882"/>
                  </a:cubicBezTo>
                  <a:cubicBezTo>
                    <a:pt x="12935" y="-961"/>
                    <a:pt x="6734" y="-961"/>
                    <a:pt x="2894" y="288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4" name="AutoShape 65"/>
            <p:cNvSpPr>
              <a:spLocks/>
            </p:cNvSpPr>
            <p:nvPr/>
          </p:nvSpPr>
          <p:spPr bwMode="auto">
            <a:xfrm>
              <a:off x="11150717" y="2275209"/>
              <a:ext cx="29369" cy="29369"/>
            </a:xfrm>
            <a:custGeom>
              <a:avLst/>
              <a:gdLst>
                <a:gd name="T0" fmla="+- 0 10801 962"/>
                <a:gd name="T1" fmla="*/ T0 w 19678"/>
                <a:gd name="T2" fmla="+- 0 10801 965"/>
                <a:gd name="T3" fmla="*/ 10801 h 19673"/>
                <a:gd name="T4" fmla="+- 0 10801 962"/>
                <a:gd name="T5" fmla="*/ T4 w 19678"/>
                <a:gd name="T6" fmla="+- 0 10801 965"/>
                <a:gd name="T7" fmla="*/ 10801 h 19673"/>
                <a:gd name="T8" fmla="+- 0 10801 962"/>
                <a:gd name="T9" fmla="*/ T8 w 19678"/>
                <a:gd name="T10" fmla="+- 0 10801 965"/>
                <a:gd name="T11" fmla="*/ 10801 h 19673"/>
                <a:gd name="T12" fmla="+- 0 10801 962"/>
                <a:gd name="T13" fmla="*/ T12 w 19678"/>
                <a:gd name="T14" fmla="+- 0 10801 965"/>
                <a:gd name="T15" fmla="*/ 10801 h 1967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8" h="19673">
                  <a:moveTo>
                    <a:pt x="2897" y="2894"/>
                  </a:moveTo>
                  <a:cubicBezTo>
                    <a:pt x="-962" y="6734"/>
                    <a:pt x="-962" y="12935"/>
                    <a:pt x="2877" y="16785"/>
                  </a:cubicBezTo>
                  <a:cubicBezTo>
                    <a:pt x="6737" y="20635"/>
                    <a:pt x="12938" y="20635"/>
                    <a:pt x="16797" y="16785"/>
                  </a:cubicBezTo>
                  <a:cubicBezTo>
                    <a:pt x="20638" y="12935"/>
                    <a:pt x="20638" y="6734"/>
                    <a:pt x="16797" y="2894"/>
                  </a:cubicBezTo>
                  <a:cubicBezTo>
                    <a:pt x="12938" y="-965"/>
                    <a:pt x="6737" y="-965"/>
                    <a:pt x="2897" y="289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5" name="AutoShape 66"/>
            <p:cNvSpPr>
              <a:spLocks/>
            </p:cNvSpPr>
            <p:nvPr/>
          </p:nvSpPr>
          <p:spPr bwMode="auto">
            <a:xfrm>
              <a:off x="11267398" y="2391097"/>
              <a:ext cx="28575" cy="29369"/>
            </a:xfrm>
            <a:custGeom>
              <a:avLst/>
              <a:gdLst>
                <a:gd name="T0" fmla="+- 0 10800 961"/>
                <a:gd name="T1" fmla="*/ T0 w 19678"/>
                <a:gd name="T2" fmla="+- 0 10800 961"/>
                <a:gd name="T3" fmla="*/ 10800 h 19678"/>
                <a:gd name="T4" fmla="+- 0 10800 961"/>
                <a:gd name="T5" fmla="*/ T4 w 19678"/>
                <a:gd name="T6" fmla="+- 0 10800 961"/>
                <a:gd name="T7" fmla="*/ 10800 h 19678"/>
                <a:gd name="T8" fmla="+- 0 10800 961"/>
                <a:gd name="T9" fmla="*/ T8 w 19678"/>
                <a:gd name="T10" fmla="+- 0 10800 961"/>
                <a:gd name="T11" fmla="*/ 10800 h 19678"/>
                <a:gd name="T12" fmla="+- 0 10800 961"/>
                <a:gd name="T13" fmla="*/ T12 w 19678"/>
                <a:gd name="T14" fmla="+- 0 10800 961"/>
                <a:gd name="T15" fmla="*/ 10800 h 1967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8" h="19678">
                  <a:moveTo>
                    <a:pt x="2882" y="2882"/>
                  </a:moveTo>
                  <a:cubicBezTo>
                    <a:pt x="-961" y="6725"/>
                    <a:pt x="-961" y="12952"/>
                    <a:pt x="2882" y="16795"/>
                  </a:cubicBezTo>
                  <a:cubicBezTo>
                    <a:pt x="6725" y="20638"/>
                    <a:pt x="12952" y="20638"/>
                    <a:pt x="16795" y="16795"/>
                  </a:cubicBezTo>
                  <a:cubicBezTo>
                    <a:pt x="20639" y="12952"/>
                    <a:pt x="20639" y="6725"/>
                    <a:pt x="16795" y="2882"/>
                  </a:cubicBezTo>
                  <a:cubicBezTo>
                    <a:pt x="12952" y="-961"/>
                    <a:pt x="6725" y="-961"/>
                    <a:pt x="2882" y="288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6" name="AutoShape 67"/>
            <p:cNvSpPr>
              <a:spLocks/>
            </p:cNvSpPr>
            <p:nvPr/>
          </p:nvSpPr>
          <p:spPr bwMode="auto">
            <a:xfrm>
              <a:off x="11078485" y="2115665"/>
              <a:ext cx="319088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9818" y="16200"/>
                  </a:moveTo>
                  <a:cubicBezTo>
                    <a:pt x="5486" y="16200"/>
                    <a:pt x="1963" y="13776"/>
                    <a:pt x="1963" y="10800"/>
                  </a:cubicBezTo>
                  <a:cubicBezTo>
                    <a:pt x="1963" y="7821"/>
                    <a:pt x="5486" y="5400"/>
                    <a:pt x="9818" y="5400"/>
                  </a:cubicBezTo>
                  <a:cubicBezTo>
                    <a:pt x="14148" y="5400"/>
                    <a:pt x="17672" y="7821"/>
                    <a:pt x="17672" y="10800"/>
                  </a:cubicBezTo>
                  <a:cubicBezTo>
                    <a:pt x="17672" y="13776"/>
                    <a:pt x="14148" y="16200"/>
                    <a:pt x="9818" y="16200"/>
                  </a:cubicBezTo>
                  <a:moveTo>
                    <a:pt x="13745" y="20249"/>
                  </a:moveTo>
                  <a:lnTo>
                    <a:pt x="5890" y="20249"/>
                  </a:lnTo>
                  <a:lnTo>
                    <a:pt x="4909" y="16613"/>
                  </a:lnTo>
                  <a:cubicBezTo>
                    <a:pt x="6358" y="17192"/>
                    <a:pt x="8019" y="17549"/>
                    <a:pt x="9818" y="17549"/>
                  </a:cubicBezTo>
                  <a:cubicBezTo>
                    <a:pt x="11614" y="17549"/>
                    <a:pt x="13277" y="17192"/>
                    <a:pt x="14727" y="16613"/>
                  </a:cubicBezTo>
                  <a:cubicBezTo>
                    <a:pt x="14727" y="16613"/>
                    <a:pt x="13745" y="20249"/>
                    <a:pt x="13745" y="20249"/>
                  </a:cubicBezTo>
                  <a:close/>
                  <a:moveTo>
                    <a:pt x="5992" y="1350"/>
                  </a:moveTo>
                  <a:lnTo>
                    <a:pt x="13847" y="1350"/>
                  </a:lnTo>
                  <a:lnTo>
                    <a:pt x="14828" y="4985"/>
                  </a:lnTo>
                  <a:cubicBezTo>
                    <a:pt x="13379" y="4406"/>
                    <a:pt x="11718" y="4050"/>
                    <a:pt x="9919" y="4050"/>
                  </a:cubicBezTo>
                  <a:cubicBezTo>
                    <a:pt x="8123" y="4050"/>
                    <a:pt x="6460" y="4406"/>
                    <a:pt x="5010" y="4985"/>
                  </a:cubicBezTo>
                  <a:cubicBezTo>
                    <a:pt x="5010" y="4985"/>
                    <a:pt x="5992" y="1350"/>
                    <a:pt x="5992" y="1350"/>
                  </a:cubicBezTo>
                  <a:close/>
                  <a:moveTo>
                    <a:pt x="19636" y="9450"/>
                  </a:moveTo>
                  <a:cubicBezTo>
                    <a:pt x="19567" y="9450"/>
                    <a:pt x="19509" y="9472"/>
                    <a:pt x="19442" y="9477"/>
                  </a:cubicBezTo>
                  <a:cubicBezTo>
                    <a:pt x="19101" y="8298"/>
                    <a:pt x="18294" y="7245"/>
                    <a:pt x="17187" y="6376"/>
                  </a:cubicBezTo>
                  <a:lnTo>
                    <a:pt x="15778" y="1102"/>
                  </a:lnTo>
                  <a:cubicBezTo>
                    <a:pt x="15605" y="464"/>
                    <a:pt x="14794" y="0"/>
                    <a:pt x="13847" y="0"/>
                  </a:cubicBezTo>
                  <a:lnTo>
                    <a:pt x="5992" y="0"/>
                  </a:lnTo>
                  <a:cubicBezTo>
                    <a:pt x="5047" y="0"/>
                    <a:pt x="4236" y="464"/>
                    <a:pt x="4061" y="1102"/>
                  </a:cubicBezTo>
                  <a:lnTo>
                    <a:pt x="2686" y="6198"/>
                  </a:lnTo>
                  <a:cubicBezTo>
                    <a:pt x="1037" y="7405"/>
                    <a:pt x="0" y="9012"/>
                    <a:pt x="0" y="10800"/>
                  </a:cubicBezTo>
                  <a:cubicBezTo>
                    <a:pt x="0" y="12542"/>
                    <a:pt x="995" y="14110"/>
                    <a:pt x="2573" y="15307"/>
                  </a:cubicBezTo>
                  <a:lnTo>
                    <a:pt x="3959" y="20496"/>
                  </a:lnTo>
                  <a:cubicBezTo>
                    <a:pt x="4132" y="21135"/>
                    <a:pt x="4943" y="21599"/>
                    <a:pt x="5890" y="21599"/>
                  </a:cubicBezTo>
                  <a:lnTo>
                    <a:pt x="13745" y="21599"/>
                  </a:lnTo>
                  <a:cubicBezTo>
                    <a:pt x="14690" y="21599"/>
                    <a:pt x="15501" y="21135"/>
                    <a:pt x="15676" y="20496"/>
                  </a:cubicBezTo>
                  <a:lnTo>
                    <a:pt x="17074" y="15311"/>
                  </a:lnTo>
                  <a:cubicBezTo>
                    <a:pt x="18242" y="14426"/>
                    <a:pt x="19089" y="13340"/>
                    <a:pt x="19442" y="12122"/>
                  </a:cubicBezTo>
                  <a:cubicBezTo>
                    <a:pt x="19509" y="12127"/>
                    <a:pt x="19567" y="12150"/>
                    <a:pt x="19636" y="12150"/>
                  </a:cubicBezTo>
                  <a:cubicBezTo>
                    <a:pt x="20719" y="12150"/>
                    <a:pt x="21600" y="11544"/>
                    <a:pt x="21600" y="10800"/>
                  </a:cubicBezTo>
                  <a:cubicBezTo>
                    <a:pt x="21600" y="10053"/>
                    <a:pt x="20719" y="9450"/>
                    <a:pt x="19636" y="945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7" name="AutoShape 68"/>
            <p:cNvSpPr>
              <a:spLocks/>
            </p:cNvSpPr>
            <p:nvPr/>
          </p:nvSpPr>
          <p:spPr bwMode="auto">
            <a:xfrm>
              <a:off x="11209454" y="2275209"/>
              <a:ext cx="87313" cy="88106"/>
            </a:xfrm>
            <a:custGeom>
              <a:avLst/>
              <a:gdLst>
                <a:gd name="T0" fmla="*/ 10740 w 21481"/>
                <a:gd name="T1" fmla="+- 0 10860 120"/>
                <a:gd name="T2" fmla="*/ 10860 h 21480"/>
                <a:gd name="T3" fmla="*/ 10740 w 21481"/>
                <a:gd name="T4" fmla="+- 0 10860 120"/>
                <a:gd name="T5" fmla="*/ 10860 h 21480"/>
                <a:gd name="T6" fmla="*/ 10740 w 21481"/>
                <a:gd name="T7" fmla="+- 0 10860 120"/>
                <a:gd name="T8" fmla="*/ 10860 h 21480"/>
                <a:gd name="T9" fmla="*/ 10740 w 21481"/>
                <a:gd name="T10" fmla="+- 0 10860 120"/>
                <a:gd name="T11" fmla="*/ 10860 h 21480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481" h="21480">
                  <a:moveTo>
                    <a:pt x="21127" y="346"/>
                  </a:moveTo>
                  <a:cubicBezTo>
                    <a:pt x="20697" y="-82"/>
                    <a:pt x="20002" y="-120"/>
                    <a:pt x="19516" y="270"/>
                  </a:cubicBezTo>
                  <a:lnTo>
                    <a:pt x="1055" y="15432"/>
                  </a:lnTo>
                  <a:cubicBezTo>
                    <a:pt x="375" y="16113"/>
                    <a:pt x="0" y="17012"/>
                    <a:pt x="0" y="17972"/>
                  </a:cubicBezTo>
                  <a:cubicBezTo>
                    <a:pt x="0" y="18902"/>
                    <a:pt x="361" y="19783"/>
                    <a:pt x="1027" y="20446"/>
                  </a:cubicBezTo>
                  <a:cubicBezTo>
                    <a:pt x="1694" y="21103"/>
                    <a:pt x="2583" y="21473"/>
                    <a:pt x="3542" y="21479"/>
                  </a:cubicBezTo>
                  <a:cubicBezTo>
                    <a:pt x="4431" y="21473"/>
                    <a:pt x="5354" y="21144"/>
                    <a:pt x="6028" y="20495"/>
                  </a:cubicBezTo>
                  <a:lnTo>
                    <a:pt x="12598" y="12627"/>
                  </a:lnTo>
                  <a:lnTo>
                    <a:pt x="21224" y="1935"/>
                  </a:lnTo>
                  <a:cubicBezTo>
                    <a:pt x="21600" y="1462"/>
                    <a:pt x="21558" y="771"/>
                    <a:pt x="21127" y="34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9016960" y="2189500"/>
            <a:ext cx="342508" cy="321431"/>
            <a:chOff x="10062485" y="2115665"/>
            <a:chExt cx="464344" cy="435769"/>
          </a:xfrm>
          <a:solidFill>
            <a:schemeClr val="accent1">
              <a:lumMod val="75000"/>
            </a:schemeClr>
          </a:solidFill>
        </p:grpSpPr>
        <p:sp>
          <p:nvSpPr>
            <p:cNvPr id="79" name="AutoShape 69"/>
            <p:cNvSpPr>
              <a:spLocks/>
            </p:cNvSpPr>
            <p:nvPr/>
          </p:nvSpPr>
          <p:spPr bwMode="auto">
            <a:xfrm>
              <a:off x="10062485" y="2115665"/>
              <a:ext cx="464344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223" y="5760"/>
                  </a:moveTo>
                  <a:lnTo>
                    <a:pt x="17548" y="5760"/>
                  </a:lnTo>
                  <a:cubicBezTo>
                    <a:pt x="16804" y="5760"/>
                    <a:pt x="16198" y="5114"/>
                    <a:pt x="16198" y="4320"/>
                  </a:cubicBezTo>
                  <a:lnTo>
                    <a:pt x="16200" y="4320"/>
                  </a:lnTo>
                  <a:lnTo>
                    <a:pt x="16200" y="1440"/>
                  </a:lnTo>
                  <a:lnTo>
                    <a:pt x="20250" y="5760"/>
                  </a:lnTo>
                  <a:cubicBezTo>
                    <a:pt x="20250" y="5760"/>
                    <a:pt x="18223" y="5760"/>
                    <a:pt x="18223" y="5760"/>
                  </a:cubicBezTo>
                  <a:close/>
                  <a:moveTo>
                    <a:pt x="20250" y="19440"/>
                  </a:moveTo>
                  <a:cubicBezTo>
                    <a:pt x="20250" y="19837"/>
                    <a:pt x="19948" y="20160"/>
                    <a:pt x="19575" y="20160"/>
                  </a:cubicBezTo>
                  <a:lnTo>
                    <a:pt x="2024" y="20160"/>
                  </a:lnTo>
                  <a:cubicBezTo>
                    <a:pt x="1651" y="20160"/>
                    <a:pt x="1349" y="19837"/>
                    <a:pt x="1349" y="19440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5525" y="1440"/>
                  </a:lnTo>
                  <a:lnTo>
                    <a:pt x="15525" y="4320"/>
                  </a:lnTo>
                  <a:lnTo>
                    <a:pt x="15523" y="4320"/>
                  </a:lnTo>
                  <a:cubicBezTo>
                    <a:pt x="15523" y="5513"/>
                    <a:pt x="16430" y="6480"/>
                    <a:pt x="17548" y="6480"/>
                  </a:cubicBezTo>
                  <a:lnTo>
                    <a:pt x="18223" y="6480"/>
                  </a:lnTo>
                  <a:lnTo>
                    <a:pt x="20250" y="6480"/>
                  </a:lnTo>
                  <a:cubicBezTo>
                    <a:pt x="20250" y="6480"/>
                    <a:pt x="20250" y="19440"/>
                    <a:pt x="20250" y="19440"/>
                  </a:cubicBezTo>
                  <a:close/>
                  <a:moveTo>
                    <a:pt x="21204" y="4741"/>
                  </a:moveTo>
                  <a:lnTo>
                    <a:pt x="17154" y="421"/>
                  </a:lnTo>
                  <a:cubicBezTo>
                    <a:pt x="16901" y="151"/>
                    <a:pt x="16557" y="0"/>
                    <a:pt x="16200" y="0"/>
                  </a:cubicBezTo>
                  <a:lnTo>
                    <a:pt x="2024" y="0"/>
                  </a:lnTo>
                  <a:cubicBezTo>
                    <a:pt x="908" y="0"/>
                    <a:pt x="0" y="968"/>
                    <a:pt x="0" y="2160"/>
                  </a:cubicBezTo>
                  <a:lnTo>
                    <a:pt x="0" y="19440"/>
                  </a:lnTo>
                  <a:cubicBezTo>
                    <a:pt x="0" y="20631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599" y="20631"/>
                    <a:pt x="21599" y="19440"/>
                  </a:cubicBezTo>
                  <a:lnTo>
                    <a:pt x="21599" y="5760"/>
                  </a:lnTo>
                  <a:cubicBezTo>
                    <a:pt x="21599" y="5378"/>
                    <a:pt x="21457" y="5011"/>
                    <a:pt x="21204" y="474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0" name="AutoShape 70"/>
            <p:cNvSpPr>
              <a:spLocks/>
            </p:cNvSpPr>
            <p:nvPr/>
          </p:nvSpPr>
          <p:spPr bwMode="auto">
            <a:xfrm>
              <a:off x="10279973" y="2202184"/>
              <a:ext cx="87313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1" name="AutoShape 71"/>
            <p:cNvSpPr>
              <a:spLocks/>
            </p:cNvSpPr>
            <p:nvPr/>
          </p:nvSpPr>
          <p:spPr bwMode="auto">
            <a:xfrm>
              <a:off x="10279973" y="2245840"/>
              <a:ext cx="87313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0" y="21599"/>
                  </a:moveTo>
                  <a:lnTo>
                    <a:pt x="19800" y="21599"/>
                  </a:lnTo>
                  <a:cubicBezTo>
                    <a:pt x="20791" y="21599"/>
                    <a:pt x="21600" y="16769"/>
                    <a:pt x="21600" y="10800"/>
                  </a:cubicBezTo>
                  <a:cubicBezTo>
                    <a:pt x="21600" y="4830"/>
                    <a:pt x="20791" y="0"/>
                    <a:pt x="19800" y="0"/>
                  </a:cubicBezTo>
                  <a:lnTo>
                    <a:pt x="1800" y="0"/>
                  </a:lnTo>
                  <a:cubicBezTo>
                    <a:pt x="801" y="0"/>
                    <a:pt x="0" y="4830"/>
                    <a:pt x="0" y="10800"/>
                  </a:cubicBezTo>
                  <a:cubicBezTo>
                    <a:pt x="0" y="16769"/>
                    <a:pt x="801" y="21599"/>
                    <a:pt x="1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2" name="AutoShape 72"/>
            <p:cNvSpPr>
              <a:spLocks/>
            </p:cNvSpPr>
            <p:nvPr/>
          </p:nvSpPr>
          <p:spPr bwMode="auto">
            <a:xfrm>
              <a:off x="10279973" y="2289497"/>
              <a:ext cx="188913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cubicBezTo>
                    <a:pt x="0" y="16769"/>
                    <a:pt x="369" y="21599"/>
                    <a:pt x="830" y="21599"/>
                  </a:cubicBezTo>
                  <a:lnTo>
                    <a:pt x="20769" y="21599"/>
                  </a:lnTo>
                  <a:cubicBezTo>
                    <a:pt x="21226" y="21599"/>
                    <a:pt x="21600" y="16769"/>
                    <a:pt x="21600" y="10800"/>
                  </a:cubicBezTo>
                  <a:cubicBezTo>
                    <a:pt x="21600" y="4830"/>
                    <a:pt x="21226" y="0"/>
                    <a:pt x="20769" y="0"/>
                  </a:cubicBezTo>
                  <a:lnTo>
                    <a:pt x="830" y="0"/>
                  </a:lnTo>
                  <a:cubicBezTo>
                    <a:pt x="369" y="0"/>
                    <a:pt x="0" y="4830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3" name="AutoShape 73"/>
            <p:cNvSpPr>
              <a:spLocks/>
            </p:cNvSpPr>
            <p:nvPr/>
          </p:nvSpPr>
          <p:spPr bwMode="auto">
            <a:xfrm>
              <a:off x="10120429" y="2376809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4" name="AutoShape 74"/>
            <p:cNvSpPr>
              <a:spLocks/>
            </p:cNvSpPr>
            <p:nvPr/>
          </p:nvSpPr>
          <p:spPr bwMode="auto">
            <a:xfrm>
              <a:off x="10120429" y="2420465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5" name="AutoShape 75"/>
            <p:cNvSpPr>
              <a:spLocks/>
            </p:cNvSpPr>
            <p:nvPr/>
          </p:nvSpPr>
          <p:spPr bwMode="auto">
            <a:xfrm>
              <a:off x="10120429" y="2464122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48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48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6" name="AutoShape 76"/>
            <p:cNvSpPr>
              <a:spLocks/>
            </p:cNvSpPr>
            <p:nvPr/>
          </p:nvSpPr>
          <p:spPr bwMode="auto">
            <a:xfrm>
              <a:off x="10120429" y="2333153"/>
              <a:ext cx="348456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0" y="0"/>
                  </a:moveTo>
                  <a:lnTo>
                    <a:pt x="449" y="0"/>
                  </a:lnTo>
                  <a:cubicBezTo>
                    <a:pt x="201" y="0"/>
                    <a:pt x="0" y="4830"/>
                    <a:pt x="0" y="10800"/>
                  </a:cubicBezTo>
                  <a:cubicBezTo>
                    <a:pt x="0" y="16769"/>
                    <a:pt x="201" y="21599"/>
                    <a:pt x="449" y="21599"/>
                  </a:cubicBezTo>
                  <a:lnTo>
                    <a:pt x="21150" y="21599"/>
                  </a:lnTo>
                  <a:cubicBezTo>
                    <a:pt x="21397" y="21599"/>
                    <a:pt x="21599" y="16769"/>
                    <a:pt x="21599" y="10800"/>
                  </a:cubicBezTo>
                  <a:cubicBezTo>
                    <a:pt x="21599" y="4830"/>
                    <a:pt x="21397" y="0"/>
                    <a:pt x="2115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7" name="AutoShape 77"/>
            <p:cNvSpPr>
              <a:spLocks/>
            </p:cNvSpPr>
            <p:nvPr/>
          </p:nvSpPr>
          <p:spPr bwMode="auto">
            <a:xfrm>
              <a:off x="10120429" y="2187897"/>
              <a:ext cx="130969" cy="116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5400"/>
                  </a:moveTo>
                  <a:lnTo>
                    <a:pt x="16800" y="5400"/>
                  </a:lnTo>
                  <a:lnTo>
                    <a:pt x="16800" y="16200"/>
                  </a:lnTo>
                  <a:lnTo>
                    <a:pt x="4799" y="16200"/>
                  </a:lnTo>
                  <a:cubicBezTo>
                    <a:pt x="4799" y="16200"/>
                    <a:pt x="4799" y="5400"/>
                    <a:pt x="4799" y="5400"/>
                  </a:cubicBezTo>
                  <a:close/>
                  <a:moveTo>
                    <a:pt x="2399" y="21599"/>
                  </a:moveTo>
                  <a:lnTo>
                    <a:pt x="19200" y="21599"/>
                  </a:lnTo>
                  <a:cubicBezTo>
                    <a:pt x="20526" y="21599"/>
                    <a:pt x="21599" y="20392"/>
                    <a:pt x="21599" y="18900"/>
                  </a:cubicBezTo>
                  <a:lnTo>
                    <a:pt x="21599" y="2700"/>
                  </a:lnTo>
                  <a:cubicBezTo>
                    <a:pt x="21599" y="1207"/>
                    <a:pt x="20526" y="0"/>
                    <a:pt x="19200" y="0"/>
                  </a:cubicBezTo>
                  <a:lnTo>
                    <a:pt x="2399" y="0"/>
                  </a:lnTo>
                  <a:cubicBezTo>
                    <a:pt x="1073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073" y="21599"/>
                    <a:pt x="2399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8342484" y="2189500"/>
            <a:ext cx="396372" cy="342508"/>
            <a:chOff x="9148085" y="2115665"/>
            <a:chExt cx="434975" cy="464344"/>
          </a:xfrm>
          <a:solidFill>
            <a:schemeClr val="accent1">
              <a:lumMod val="75000"/>
            </a:schemeClr>
          </a:solidFill>
        </p:grpSpPr>
        <p:sp>
          <p:nvSpPr>
            <p:cNvPr id="89" name="AutoShape 78"/>
            <p:cNvSpPr>
              <a:spLocks/>
            </p:cNvSpPr>
            <p:nvPr/>
          </p:nvSpPr>
          <p:spPr bwMode="auto">
            <a:xfrm>
              <a:off x="9148085" y="211566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90" name="AutoShape 79"/>
            <p:cNvSpPr>
              <a:spLocks/>
            </p:cNvSpPr>
            <p:nvPr/>
          </p:nvSpPr>
          <p:spPr bwMode="auto">
            <a:xfrm>
              <a:off x="9206029" y="217360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91" name="AutoShape 80"/>
            <p:cNvSpPr>
              <a:spLocks/>
            </p:cNvSpPr>
            <p:nvPr/>
          </p:nvSpPr>
          <p:spPr bwMode="auto">
            <a:xfrm>
              <a:off x="9379860" y="221726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7646346" y="2189500"/>
            <a:ext cx="342508" cy="342508"/>
            <a:chOff x="8204317" y="2115665"/>
            <a:chExt cx="464344" cy="464344"/>
          </a:xfrm>
          <a:solidFill>
            <a:schemeClr val="accent1">
              <a:lumMod val="75000"/>
            </a:schemeClr>
          </a:solidFill>
        </p:grpSpPr>
        <p:sp>
          <p:nvSpPr>
            <p:cNvPr id="93" name="AutoShape 81"/>
            <p:cNvSpPr>
              <a:spLocks/>
            </p:cNvSpPr>
            <p:nvPr/>
          </p:nvSpPr>
          <p:spPr bwMode="auto">
            <a:xfrm>
              <a:off x="8204317" y="2115665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35" y="9811"/>
                  </a:moveTo>
                  <a:cubicBezTo>
                    <a:pt x="20220" y="10144"/>
                    <a:pt x="20081" y="10800"/>
                    <a:pt x="18899" y="10800"/>
                  </a:cubicBezTo>
                  <a:lnTo>
                    <a:pt x="17549" y="10800"/>
                  </a:lnTo>
                  <a:cubicBezTo>
                    <a:pt x="17363" y="10800"/>
                    <a:pt x="17212" y="10950"/>
                    <a:pt x="17212" y="11137"/>
                  </a:cubicBezTo>
                  <a:cubicBezTo>
                    <a:pt x="17212" y="11324"/>
                    <a:pt x="17363" y="11475"/>
                    <a:pt x="17549" y="11475"/>
                  </a:cubicBezTo>
                  <a:lnTo>
                    <a:pt x="18858" y="11475"/>
                  </a:lnTo>
                  <a:cubicBezTo>
                    <a:pt x="19870" y="11475"/>
                    <a:pt x="20003" y="12314"/>
                    <a:pt x="19938" y="12719"/>
                  </a:cubicBezTo>
                  <a:cubicBezTo>
                    <a:pt x="19855" y="13223"/>
                    <a:pt x="19618" y="14175"/>
                    <a:pt x="18478" y="14175"/>
                  </a:cubicBezTo>
                  <a:lnTo>
                    <a:pt x="16874" y="14175"/>
                  </a:lnTo>
                  <a:cubicBezTo>
                    <a:pt x="16688" y="14175"/>
                    <a:pt x="16537" y="14325"/>
                    <a:pt x="16537" y="14512"/>
                  </a:cubicBezTo>
                  <a:cubicBezTo>
                    <a:pt x="16537" y="14699"/>
                    <a:pt x="16688" y="14850"/>
                    <a:pt x="16874" y="14850"/>
                  </a:cubicBezTo>
                  <a:lnTo>
                    <a:pt x="18203" y="14850"/>
                  </a:lnTo>
                  <a:cubicBezTo>
                    <a:pt x="19343" y="14850"/>
                    <a:pt x="19243" y="15718"/>
                    <a:pt x="19079" y="16237"/>
                  </a:cubicBezTo>
                  <a:cubicBezTo>
                    <a:pt x="18864" y="16918"/>
                    <a:pt x="18732" y="17549"/>
                    <a:pt x="17297" y="17549"/>
                  </a:cubicBezTo>
                  <a:lnTo>
                    <a:pt x="16196" y="17549"/>
                  </a:lnTo>
                  <a:cubicBezTo>
                    <a:pt x="16009" y="17549"/>
                    <a:pt x="15859" y="17700"/>
                    <a:pt x="15859" y="17887"/>
                  </a:cubicBezTo>
                  <a:cubicBezTo>
                    <a:pt x="15859" y="18073"/>
                    <a:pt x="16009" y="18225"/>
                    <a:pt x="16196" y="18225"/>
                  </a:cubicBezTo>
                  <a:lnTo>
                    <a:pt x="17255" y="18225"/>
                  </a:lnTo>
                  <a:cubicBezTo>
                    <a:pt x="17993" y="18225"/>
                    <a:pt x="18027" y="18923"/>
                    <a:pt x="17950" y="19174"/>
                  </a:cubicBezTo>
                  <a:cubicBezTo>
                    <a:pt x="17866" y="19448"/>
                    <a:pt x="17767" y="19651"/>
                    <a:pt x="17762" y="19660"/>
                  </a:cubicBezTo>
                  <a:cubicBezTo>
                    <a:pt x="17558" y="20028"/>
                    <a:pt x="17229" y="20249"/>
                    <a:pt x="16534" y="20249"/>
                  </a:cubicBezTo>
                  <a:lnTo>
                    <a:pt x="12844" y="20249"/>
                  </a:lnTo>
                  <a:cubicBezTo>
                    <a:pt x="10990" y="20249"/>
                    <a:pt x="9151" y="19829"/>
                    <a:pt x="9104" y="19818"/>
                  </a:cubicBezTo>
                  <a:cubicBezTo>
                    <a:pt x="6299" y="19172"/>
                    <a:pt x="6152" y="19122"/>
                    <a:pt x="5976" y="19072"/>
                  </a:cubicBezTo>
                  <a:cubicBezTo>
                    <a:pt x="5976" y="19072"/>
                    <a:pt x="5405" y="18976"/>
                    <a:pt x="5405" y="18478"/>
                  </a:cubicBezTo>
                  <a:lnTo>
                    <a:pt x="5399" y="9155"/>
                  </a:lnTo>
                  <a:cubicBezTo>
                    <a:pt x="5399" y="8839"/>
                    <a:pt x="5601" y="8552"/>
                    <a:pt x="5935" y="8452"/>
                  </a:cubicBezTo>
                  <a:cubicBezTo>
                    <a:pt x="5977" y="8435"/>
                    <a:pt x="6034" y="8419"/>
                    <a:pt x="6074" y="8401"/>
                  </a:cubicBezTo>
                  <a:cubicBezTo>
                    <a:pt x="9158" y="7125"/>
                    <a:pt x="10097" y="4324"/>
                    <a:pt x="10124" y="2025"/>
                  </a:cubicBezTo>
                  <a:cubicBezTo>
                    <a:pt x="10128" y="1702"/>
                    <a:pt x="10378" y="1350"/>
                    <a:pt x="10800" y="1350"/>
                  </a:cubicBezTo>
                  <a:cubicBezTo>
                    <a:pt x="11514" y="1350"/>
                    <a:pt x="12774" y="2782"/>
                    <a:pt x="12774" y="4554"/>
                  </a:cubicBezTo>
                  <a:cubicBezTo>
                    <a:pt x="12774" y="6155"/>
                    <a:pt x="12711" y="6432"/>
                    <a:pt x="12149" y="8100"/>
                  </a:cubicBezTo>
                  <a:cubicBezTo>
                    <a:pt x="18899" y="8100"/>
                    <a:pt x="18852" y="8196"/>
                    <a:pt x="19448" y="8353"/>
                  </a:cubicBezTo>
                  <a:cubicBezTo>
                    <a:pt x="20187" y="8564"/>
                    <a:pt x="20249" y="9175"/>
                    <a:pt x="20249" y="9386"/>
                  </a:cubicBezTo>
                  <a:cubicBezTo>
                    <a:pt x="20249" y="9618"/>
                    <a:pt x="20243" y="9584"/>
                    <a:pt x="20235" y="9811"/>
                  </a:cubicBezTo>
                  <a:moveTo>
                    <a:pt x="4724" y="19575"/>
                  </a:moveTo>
                  <a:cubicBezTo>
                    <a:pt x="4724" y="19948"/>
                    <a:pt x="4423" y="20249"/>
                    <a:pt x="4049" y="20249"/>
                  </a:cubicBezTo>
                  <a:lnTo>
                    <a:pt x="2024" y="20249"/>
                  </a:lnTo>
                  <a:cubicBezTo>
                    <a:pt x="1652" y="20249"/>
                    <a:pt x="1349" y="19948"/>
                    <a:pt x="1349" y="19575"/>
                  </a:cubicBezTo>
                  <a:lnTo>
                    <a:pt x="1349" y="8774"/>
                  </a:lnTo>
                  <a:cubicBezTo>
                    <a:pt x="1349" y="8401"/>
                    <a:pt x="1652" y="8100"/>
                    <a:pt x="2024" y="8100"/>
                  </a:cubicBezTo>
                  <a:lnTo>
                    <a:pt x="4049" y="8100"/>
                  </a:lnTo>
                  <a:cubicBezTo>
                    <a:pt x="4423" y="8100"/>
                    <a:pt x="4724" y="8401"/>
                    <a:pt x="4724" y="8774"/>
                  </a:cubicBezTo>
                  <a:cubicBezTo>
                    <a:pt x="4724" y="8774"/>
                    <a:pt x="4724" y="19575"/>
                    <a:pt x="4724" y="19575"/>
                  </a:cubicBezTo>
                  <a:close/>
                  <a:moveTo>
                    <a:pt x="19686" y="7069"/>
                  </a:moveTo>
                  <a:cubicBezTo>
                    <a:pt x="18842" y="6846"/>
                    <a:pt x="16858" y="6849"/>
                    <a:pt x="13956" y="6773"/>
                  </a:cubicBezTo>
                  <a:cubicBezTo>
                    <a:pt x="14093" y="6139"/>
                    <a:pt x="14124" y="5568"/>
                    <a:pt x="14124" y="4554"/>
                  </a:cubicBezTo>
                  <a:cubicBezTo>
                    <a:pt x="14124" y="2133"/>
                    <a:pt x="12361" y="0"/>
                    <a:pt x="10800" y="0"/>
                  </a:cubicBezTo>
                  <a:cubicBezTo>
                    <a:pt x="9698" y="0"/>
                    <a:pt x="8789" y="901"/>
                    <a:pt x="8774" y="2009"/>
                  </a:cubicBezTo>
                  <a:cubicBezTo>
                    <a:pt x="8760" y="3368"/>
                    <a:pt x="8340" y="5716"/>
                    <a:pt x="6074" y="6906"/>
                  </a:cubicBezTo>
                  <a:cubicBezTo>
                    <a:pt x="5908" y="6994"/>
                    <a:pt x="5433" y="7228"/>
                    <a:pt x="5364" y="7259"/>
                  </a:cubicBezTo>
                  <a:lnTo>
                    <a:pt x="5399" y="7289"/>
                  </a:lnTo>
                  <a:cubicBezTo>
                    <a:pt x="5045" y="6984"/>
                    <a:pt x="4554" y="6750"/>
                    <a:pt x="4049" y="6750"/>
                  </a:cubicBezTo>
                  <a:lnTo>
                    <a:pt x="2024" y="6750"/>
                  </a:lnTo>
                  <a:cubicBezTo>
                    <a:pt x="908" y="6750"/>
                    <a:pt x="0" y="7658"/>
                    <a:pt x="0" y="8774"/>
                  </a:cubicBezTo>
                  <a:lnTo>
                    <a:pt x="0" y="19575"/>
                  </a:lnTo>
                  <a:cubicBezTo>
                    <a:pt x="0" y="20691"/>
                    <a:pt x="908" y="21599"/>
                    <a:pt x="2024" y="21599"/>
                  </a:cubicBezTo>
                  <a:lnTo>
                    <a:pt x="4049" y="21599"/>
                  </a:lnTo>
                  <a:cubicBezTo>
                    <a:pt x="4853" y="21599"/>
                    <a:pt x="5525" y="21114"/>
                    <a:pt x="5850" y="20434"/>
                  </a:cubicBezTo>
                  <a:cubicBezTo>
                    <a:pt x="5859" y="20437"/>
                    <a:pt x="5873" y="20441"/>
                    <a:pt x="5882" y="20442"/>
                  </a:cubicBezTo>
                  <a:cubicBezTo>
                    <a:pt x="5927" y="20454"/>
                    <a:pt x="5979" y="20467"/>
                    <a:pt x="6044" y="20485"/>
                  </a:cubicBezTo>
                  <a:cubicBezTo>
                    <a:pt x="6056" y="20487"/>
                    <a:pt x="6062" y="20488"/>
                    <a:pt x="6074" y="20492"/>
                  </a:cubicBezTo>
                  <a:cubicBezTo>
                    <a:pt x="6464" y="20588"/>
                    <a:pt x="7212" y="20768"/>
                    <a:pt x="8812" y="21135"/>
                  </a:cubicBezTo>
                  <a:cubicBezTo>
                    <a:pt x="9155" y="21213"/>
                    <a:pt x="10966" y="21599"/>
                    <a:pt x="12844" y="21599"/>
                  </a:cubicBezTo>
                  <a:lnTo>
                    <a:pt x="16534" y="21599"/>
                  </a:lnTo>
                  <a:cubicBezTo>
                    <a:pt x="17659" y="21599"/>
                    <a:pt x="18469" y="21167"/>
                    <a:pt x="18952" y="20298"/>
                  </a:cubicBezTo>
                  <a:cubicBezTo>
                    <a:pt x="18958" y="20285"/>
                    <a:pt x="19114" y="19982"/>
                    <a:pt x="19240" y="19572"/>
                  </a:cubicBezTo>
                  <a:cubicBezTo>
                    <a:pt x="19336" y="19263"/>
                    <a:pt x="19371" y="18827"/>
                    <a:pt x="19256" y="18384"/>
                  </a:cubicBezTo>
                  <a:cubicBezTo>
                    <a:pt x="19981" y="17886"/>
                    <a:pt x="20214" y="17133"/>
                    <a:pt x="20366" y="16643"/>
                  </a:cubicBezTo>
                  <a:cubicBezTo>
                    <a:pt x="20620" y="15838"/>
                    <a:pt x="20544" y="15235"/>
                    <a:pt x="20367" y="14803"/>
                  </a:cubicBezTo>
                  <a:cubicBezTo>
                    <a:pt x="20775" y="14418"/>
                    <a:pt x="21122" y="13831"/>
                    <a:pt x="21269" y="12935"/>
                  </a:cubicBezTo>
                  <a:cubicBezTo>
                    <a:pt x="21361" y="12380"/>
                    <a:pt x="21263" y="11809"/>
                    <a:pt x="21007" y="11334"/>
                  </a:cubicBezTo>
                  <a:cubicBezTo>
                    <a:pt x="21389" y="10905"/>
                    <a:pt x="21564" y="10365"/>
                    <a:pt x="21583" y="9865"/>
                  </a:cubicBezTo>
                  <a:lnTo>
                    <a:pt x="21591" y="9724"/>
                  </a:lnTo>
                  <a:cubicBezTo>
                    <a:pt x="21596" y="9635"/>
                    <a:pt x="21600" y="9581"/>
                    <a:pt x="21600" y="9386"/>
                  </a:cubicBezTo>
                  <a:cubicBezTo>
                    <a:pt x="21600" y="8533"/>
                    <a:pt x="21010" y="7446"/>
                    <a:pt x="19686" y="706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94" name="AutoShape 82"/>
            <p:cNvSpPr>
              <a:spLocks/>
            </p:cNvSpPr>
            <p:nvPr/>
          </p:nvSpPr>
          <p:spPr bwMode="auto">
            <a:xfrm>
              <a:off x="8247973" y="2492697"/>
              <a:ext cx="43657" cy="436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4400"/>
                  </a:moveTo>
                  <a:cubicBezTo>
                    <a:pt x="8820" y="14400"/>
                    <a:pt x="7200" y="12782"/>
                    <a:pt x="7200" y="10800"/>
                  </a:cubicBezTo>
                  <a:cubicBezTo>
                    <a:pt x="7200" y="8817"/>
                    <a:pt x="8820" y="7200"/>
                    <a:pt x="10800" y="7200"/>
                  </a:cubicBezTo>
                  <a:cubicBezTo>
                    <a:pt x="12779" y="7200"/>
                    <a:pt x="14400" y="8817"/>
                    <a:pt x="14400" y="10800"/>
                  </a:cubicBezTo>
                  <a:cubicBezTo>
                    <a:pt x="14400" y="12782"/>
                    <a:pt x="12779" y="14400"/>
                    <a:pt x="10800" y="14400"/>
                  </a:cubicBezTo>
                  <a:moveTo>
                    <a:pt x="10800" y="0"/>
                  </a:move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95" name="AutoShape 83"/>
          <p:cNvSpPr>
            <a:spLocks/>
          </p:cNvSpPr>
          <p:nvPr/>
        </p:nvSpPr>
        <p:spPr bwMode="auto">
          <a:xfrm>
            <a:off x="6961332" y="2242779"/>
            <a:ext cx="342508" cy="2248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610" y="13990"/>
                </a:moveTo>
                <a:cubicBezTo>
                  <a:pt x="11373" y="14259"/>
                  <a:pt x="11093" y="14400"/>
                  <a:pt x="10800" y="14400"/>
                </a:cubicBezTo>
                <a:cubicBezTo>
                  <a:pt x="10505" y="14400"/>
                  <a:pt x="10225" y="14259"/>
                  <a:pt x="9990" y="13990"/>
                </a:cubicBezTo>
                <a:lnTo>
                  <a:pt x="7198" y="10800"/>
                </a:lnTo>
                <a:lnTo>
                  <a:pt x="6636" y="10157"/>
                </a:lnTo>
                <a:lnTo>
                  <a:pt x="1349" y="4115"/>
                </a:lnTo>
                <a:lnTo>
                  <a:pt x="1349" y="4114"/>
                </a:lnTo>
                <a:cubicBezTo>
                  <a:pt x="1349" y="2980"/>
                  <a:pt x="1955" y="2057"/>
                  <a:pt x="2699" y="2057"/>
                </a:cubicBezTo>
                <a:lnTo>
                  <a:pt x="18899" y="2057"/>
                </a:lnTo>
                <a:cubicBezTo>
                  <a:pt x="19643" y="2057"/>
                  <a:pt x="20249" y="2980"/>
                  <a:pt x="20249" y="4114"/>
                </a:cubicBezTo>
                <a:cubicBezTo>
                  <a:pt x="20249" y="4114"/>
                  <a:pt x="11610" y="13990"/>
                  <a:pt x="11610" y="13990"/>
                </a:cubicBezTo>
                <a:close/>
                <a:moveTo>
                  <a:pt x="20249" y="16198"/>
                </a:moveTo>
                <a:lnTo>
                  <a:pt x="15525" y="10800"/>
                </a:lnTo>
                <a:lnTo>
                  <a:pt x="20249" y="5399"/>
                </a:lnTo>
                <a:cubicBezTo>
                  <a:pt x="20249" y="5399"/>
                  <a:pt x="20249" y="16198"/>
                  <a:pt x="20249" y="16198"/>
                </a:cubicBezTo>
                <a:close/>
                <a:moveTo>
                  <a:pt x="20249" y="17484"/>
                </a:moveTo>
                <a:cubicBezTo>
                  <a:pt x="20249" y="18620"/>
                  <a:pt x="19643" y="19541"/>
                  <a:pt x="18899" y="19541"/>
                </a:cubicBezTo>
                <a:lnTo>
                  <a:pt x="2699" y="19541"/>
                </a:lnTo>
                <a:cubicBezTo>
                  <a:pt x="1955" y="19541"/>
                  <a:pt x="1349" y="18620"/>
                  <a:pt x="1349" y="17484"/>
                </a:cubicBezTo>
                <a:lnTo>
                  <a:pt x="6636" y="11442"/>
                </a:lnTo>
                <a:lnTo>
                  <a:pt x="9585" y="14813"/>
                </a:lnTo>
                <a:cubicBezTo>
                  <a:pt x="9945" y="15222"/>
                  <a:pt x="10372" y="15429"/>
                  <a:pt x="10800" y="15429"/>
                </a:cubicBezTo>
                <a:cubicBezTo>
                  <a:pt x="11228" y="15429"/>
                  <a:pt x="11654" y="15222"/>
                  <a:pt x="12015" y="14813"/>
                </a:cubicBezTo>
                <a:lnTo>
                  <a:pt x="14963" y="11442"/>
                </a:lnTo>
                <a:cubicBezTo>
                  <a:pt x="14963" y="11442"/>
                  <a:pt x="20249" y="17484"/>
                  <a:pt x="20249" y="17484"/>
                </a:cubicBezTo>
                <a:close/>
                <a:moveTo>
                  <a:pt x="1349" y="5399"/>
                </a:moveTo>
                <a:lnTo>
                  <a:pt x="6074" y="10800"/>
                </a:lnTo>
                <a:lnTo>
                  <a:pt x="1349" y="16198"/>
                </a:lnTo>
                <a:cubicBezTo>
                  <a:pt x="1349" y="16198"/>
                  <a:pt x="1349" y="5399"/>
                  <a:pt x="1349" y="5399"/>
                </a:cubicBezTo>
                <a:close/>
                <a:moveTo>
                  <a:pt x="18899" y="0"/>
                </a:moveTo>
                <a:lnTo>
                  <a:pt x="2699" y="0"/>
                </a:lnTo>
                <a:cubicBezTo>
                  <a:pt x="1208" y="0"/>
                  <a:pt x="0" y="1842"/>
                  <a:pt x="0" y="4114"/>
                </a:cubicBezTo>
                <a:lnTo>
                  <a:pt x="0" y="17484"/>
                </a:lnTo>
                <a:cubicBezTo>
                  <a:pt x="0" y="19756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19756"/>
                  <a:pt x="21600" y="17484"/>
                </a:cubicBezTo>
                <a:lnTo>
                  <a:pt x="21600" y="4114"/>
                </a:lnTo>
                <a:cubicBezTo>
                  <a:pt x="21600" y="1842"/>
                  <a:pt x="20391" y="0"/>
                  <a:pt x="18899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96" name="Group 95"/>
          <p:cNvGrpSpPr/>
          <p:nvPr/>
        </p:nvGrpSpPr>
        <p:grpSpPr>
          <a:xfrm>
            <a:off x="6275732" y="2189500"/>
            <a:ext cx="343093" cy="342508"/>
            <a:chOff x="6357938" y="1647825"/>
            <a:chExt cx="465138" cy="464344"/>
          </a:xfrm>
          <a:solidFill>
            <a:schemeClr val="accent1">
              <a:lumMod val="75000"/>
            </a:schemeClr>
          </a:solidFill>
        </p:grpSpPr>
        <p:sp>
          <p:nvSpPr>
            <p:cNvPr id="97" name="AutoShape 84"/>
            <p:cNvSpPr>
              <a:spLocks/>
            </p:cNvSpPr>
            <p:nvPr/>
          </p:nvSpPr>
          <p:spPr bwMode="auto">
            <a:xfrm>
              <a:off x="6357938" y="1647825"/>
              <a:ext cx="465138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8900"/>
                  </a:moveTo>
                  <a:cubicBezTo>
                    <a:pt x="20249" y="19643"/>
                    <a:pt x="19644" y="20249"/>
                    <a:pt x="18899" y="20249"/>
                  </a:cubicBezTo>
                  <a:lnTo>
                    <a:pt x="2699" y="20249"/>
                  </a:lnTo>
                  <a:cubicBezTo>
                    <a:pt x="1955" y="20249"/>
                    <a:pt x="1349" y="19643"/>
                    <a:pt x="1349" y="18900"/>
                  </a:cubicBezTo>
                  <a:lnTo>
                    <a:pt x="1349" y="5400"/>
                  </a:lnTo>
                  <a:cubicBezTo>
                    <a:pt x="1349" y="5027"/>
                    <a:pt x="1652" y="4725"/>
                    <a:pt x="2024" y="4725"/>
                  </a:cubicBezTo>
                  <a:lnTo>
                    <a:pt x="2699" y="4725"/>
                  </a:lnTo>
                  <a:lnTo>
                    <a:pt x="2699" y="18225"/>
                  </a:lnTo>
                  <a:cubicBezTo>
                    <a:pt x="2699" y="18598"/>
                    <a:pt x="3001" y="18900"/>
                    <a:pt x="3374" y="18900"/>
                  </a:cubicBezTo>
                  <a:cubicBezTo>
                    <a:pt x="3748" y="18900"/>
                    <a:pt x="4049" y="18598"/>
                    <a:pt x="4049" y="18225"/>
                  </a:cubicBezTo>
                  <a:lnTo>
                    <a:pt x="4049" y="2025"/>
                  </a:lnTo>
                  <a:cubicBezTo>
                    <a:pt x="4049" y="1652"/>
                    <a:pt x="4352" y="1350"/>
                    <a:pt x="4724" y="1350"/>
                  </a:cubicBezTo>
                  <a:lnTo>
                    <a:pt x="19575" y="1350"/>
                  </a:lnTo>
                  <a:cubicBezTo>
                    <a:pt x="19947" y="1350"/>
                    <a:pt x="20249" y="1652"/>
                    <a:pt x="20249" y="2025"/>
                  </a:cubicBezTo>
                  <a:cubicBezTo>
                    <a:pt x="20249" y="2025"/>
                    <a:pt x="20249" y="18900"/>
                    <a:pt x="20249" y="18900"/>
                  </a:cubicBezTo>
                  <a:close/>
                  <a:moveTo>
                    <a:pt x="19575" y="0"/>
                  </a:moveTo>
                  <a:lnTo>
                    <a:pt x="4724" y="0"/>
                  </a:lnTo>
                  <a:cubicBezTo>
                    <a:pt x="3606" y="0"/>
                    <a:pt x="2699" y="905"/>
                    <a:pt x="2699" y="2025"/>
                  </a:cubicBezTo>
                  <a:lnTo>
                    <a:pt x="2699" y="3375"/>
                  </a:lnTo>
                  <a:lnTo>
                    <a:pt x="2024" y="3375"/>
                  </a:lnTo>
                  <a:cubicBezTo>
                    <a:pt x="906" y="3375"/>
                    <a:pt x="0" y="4280"/>
                    <a:pt x="0" y="5400"/>
                  </a:cubicBezTo>
                  <a:lnTo>
                    <a:pt x="0" y="18900"/>
                  </a:lnTo>
                  <a:cubicBezTo>
                    <a:pt x="0" y="20391"/>
                    <a:pt x="1208" y="21599"/>
                    <a:pt x="2699" y="21599"/>
                  </a:cubicBezTo>
                  <a:lnTo>
                    <a:pt x="18899" y="21599"/>
                  </a:lnTo>
                  <a:cubicBezTo>
                    <a:pt x="20391" y="21599"/>
                    <a:pt x="21600" y="20391"/>
                    <a:pt x="21600" y="18900"/>
                  </a:cubicBezTo>
                  <a:lnTo>
                    <a:pt x="21600" y="2025"/>
                  </a:lnTo>
                  <a:cubicBezTo>
                    <a:pt x="21600" y="905"/>
                    <a:pt x="20693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98" name="AutoShape 85"/>
            <p:cNvSpPr>
              <a:spLocks/>
            </p:cNvSpPr>
            <p:nvPr/>
          </p:nvSpPr>
          <p:spPr bwMode="auto">
            <a:xfrm>
              <a:off x="6634163" y="1821657"/>
              <a:ext cx="130175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99" name="AutoShape 86"/>
            <p:cNvSpPr>
              <a:spLocks/>
            </p:cNvSpPr>
            <p:nvPr/>
          </p:nvSpPr>
          <p:spPr bwMode="auto">
            <a:xfrm>
              <a:off x="6634163" y="1778000"/>
              <a:ext cx="130175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0" name="AutoShape 87"/>
            <p:cNvSpPr>
              <a:spLocks/>
            </p:cNvSpPr>
            <p:nvPr/>
          </p:nvSpPr>
          <p:spPr bwMode="auto">
            <a:xfrm>
              <a:off x="6634163" y="1734344"/>
              <a:ext cx="130175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200" y="21599"/>
                  </a:moveTo>
                  <a:lnTo>
                    <a:pt x="20400" y="21599"/>
                  </a:lnTo>
                  <a:cubicBezTo>
                    <a:pt x="21062" y="21599"/>
                    <a:pt x="21600" y="16748"/>
                    <a:pt x="21600" y="10800"/>
                  </a:cubicBezTo>
                  <a:cubicBezTo>
                    <a:pt x="21600" y="4830"/>
                    <a:pt x="21062" y="0"/>
                    <a:pt x="20400" y="0"/>
                  </a:cubicBezTo>
                  <a:lnTo>
                    <a:pt x="1200" y="0"/>
                  </a:lnTo>
                  <a:cubicBezTo>
                    <a:pt x="537" y="0"/>
                    <a:pt x="0" y="4830"/>
                    <a:pt x="0" y="10800"/>
                  </a:cubicBezTo>
                  <a:cubicBezTo>
                    <a:pt x="0" y="16748"/>
                    <a:pt x="537" y="21599"/>
                    <a:pt x="12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1" name="AutoShape 88"/>
            <p:cNvSpPr>
              <a:spLocks/>
            </p:cNvSpPr>
            <p:nvPr/>
          </p:nvSpPr>
          <p:spPr bwMode="auto">
            <a:xfrm>
              <a:off x="6474619" y="2039938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2" name="AutoShape 89"/>
            <p:cNvSpPr>
              <a:spLocks/>
            </p:cNvSpPr>
            <p:nvPr/>
          </p:nvSpPr>
          <p:spPr bwMode="auto">
            <a:xfrm>
              <a:off x="6474619" y="1996282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3" name="AutoShape 90"/>
            <p:cNvSpPr>
              <a:spLocks/>
            </p:cNvSpPr>
            <p:nvPr/>
          </p:nvSpPr>
          <p:spPr bwMode="auto">
            <a:xfrm>
              <a:off x="6474619" y="1952625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5" name="AutoShape 91"/>
            <p:cNvSpPr>
              <a:spLocks/>
            </p:cNvSpPr>
            <p:nvPr/>
          </p:nvSpPr>
          <p:spPr bwMode="auto">
            <a:xfrm>
              <a:off x="6634163" y="2039938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6" name="AutoShape 92"/>
            <p:cNvSpPr>
              <a:spLocks/>
            </p:cNvSpPr>
            <p:nvPr/>
          </p:nvSpPr>
          <p:spPr bwMode="auto">
            <a:xfrm>
              <a:off x="6634163" y="1996282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7" name="AutoShape 93"/>
            <p:cNvSpPr>
              <a:spLocks/>
            </p:cNvSpPr>
            <p:nvPr/>
          </p:nvSpPr>
          <p:spPr bwMode="auto">
            <a:xfrm>
              <a:off x="6634163" y="1952625"/>
              <a:ext cx="1301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00" y="0"/>
                  </a:moveTo>
                  <a:lnTo>
                    <a:pt x="1200" y="0"/>
                  </a:lnTo>
                  <a:cubicBezTo>
                    <a:pt x="537" y="0"/>
                    <a:pt x="0" y="4851"/>
                    <a:pt x="0" y="10800"/>
                  </a:cubicBezTo>
                  <a:cubicBezTo>
                    <a:pt x="0" y="16790"/>
                    <a:pt x="537" y="21599"/>
                    <a:pt x="1200" y="21599"/>
                  </a:cubicBezTo>
                  <a:lnTo>
                    <a:pt x="20400" y="21599"/>
                  </a:lnTo>
                  <a:cubicBezTo>
                    <a:pt x="21062" y="21599"/>
                    <a:pt x="21600" y="16790"/>
                    <a:pt x="21600" y="10800"/>
                  </a:cubicBezTo>
                  <a:cubicBezTo>
                    <a:pt x="21600" y="4851"/>
                    <a:pt x="21062" y="0"/>
                    <a:pt x="204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8" name="AutoShape 94"/>
            <p:cNvSpPr>
              <a:spLocks/>
            </p:cNvSpPr>
            <p:nvPr/>
          </p:nvSpPr>
          <p:spPr bwMode="auto">
            <a:xfrm>
              <a:off x="6474619" y="1865313"/>
              <a:ext cx="289719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69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69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09" name="AutoShape 95"/>
            <p:cNvSpPr>
              <a:spLocks/>
            </p:cNvSpPr>
            <p:nvPr/>
          </p:nvSpPr>
          <p:spPr bwMode="auto">
            <a:xfrm>
              <a:off x="6474619" y="1908969"/>
              <a:ext cx="289719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60" y="0"/>
                  </a:moveTo>
                  <a:lnTo>
                    <a:pt x="540" y="0"/>
                  </a:lnTo>
                  <a:cubicBezTo>
                    <a:pt x="242" y="0"/>
                    <a:pt x="0" y="4851"/>
                    <a:pt x="0" y="10800"/>
                  </a:cubicBezTo>
                  <a:cubicBezTo>
                    <a:pt x="0" y="16790"/>
                    <a:pt x="242" y="21599"/>
                    <a:pt x="540" y="21599"/>
                  </a:cubicBezTo>
                  <a:lnTo>
                    <a:pt x="21060" y="21599"/>
                  </a:lnTo>
                  <a:cubicBezTo>
                    <a:pt x="21357" y="21599"/>
                    <a:pt x="21600" y="16790"/>
                    <a:pt x="21600" y="10800"/>
                  </a:cubicBezTo>
                  <a:cubicBezTo>
                    <a:pt x="21600" y="4851"/>
                    <a:pt x="21357" y="0"/>
                    <a:pt x="210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10" name="AutoShape 96"/>
            <p:cNvSpPr>
              <a:spLocks/>
            </p:cNvSpPr>
            <p:nvPr/>
          </p:nvSpPr>
          <p:spPr bwMode="auto">
            <a:xfrm>
              <a:off x="6474619" y="1705769"/>
              <a:ext cx="130175" cy="1301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799" y="4792"/>
                  </a:moveTo>
                  <a:lnTo>
                    <a:pt x="16800" y="4792"/>
                  </a:lnTo>
                  <a:lnTo>
                    <a:pt x="16800" y="16797"/>
                  </a:lnTo>
                  <a:lnTo>
                    <a:pt x="4799" y="16797"/>
                  </a:lnTo>
                  <a:cubicBezTo>
                    <a:pt x="4799" y="16797"/>
                    <a:pt x="4799" y="4792"/>
                    <a:pt x="4799" y="4792"/>
                  </a:cubicBezTo>
                  <a:close/>
                  <a:moveTo>
                    <a:pt x="2399" y="21600"/>
                  </a:moveTo>
                  <a:lnTo>
                    <a:pt x="19199" y="21600"/>
                  </a:lnTo>
                  <a:cubicBezTo>
                    <a:pt x="20527" y="21600"/>
                    <a:pt x="21600" y="20523"/>
                    <a:pt x="21600" y="19198"/>
                  </a:cubicBezTo>
                  <a:lnTo>
                    <a:pt x="21600" y="2401"/>
                  </a:lnTo>
                  <a:cubicBezTo>
                    <a:pt x="21600" y="1076"/>
                    <a:pt x="20527" y="0"/>
                    <a:pt x="19199" y="0"/>
                  </a:cubicBezTo>
                  <a:lnTo>
                    <a:pt x="2399" y="0"/>
                  </a:lnTo>
                  <a:cubicBezTo>
                    <a:pt x="1072" y="0"/>
                    <a:pt x="0" y="1076"/>
                    <a:pt x="0" y="2401"/>
                  </a:cubicBezTo>
                  <a:lnTo>
                    <a:pt x="0" y="19198"/>
                  </a:lnTo>
                  <a:cubicBezTo>
                    <a:pt x="0" y="20523"/>
                    <a:pt x="1072" y="21600"/>
                    <a:pt x="2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5599500" y="4249228"/>
            <a:ext cx="235365" cy="343093"/>
            <a:chOff x="5429367" y="4908078"/>
            <a:chExt cx="319088" cy="465138"/>
          </a:xfrm>
          <a:solidFill>
            <a:schemeClr val="accent1">
              <a:lumMod val="75000"/>
            </a:schemeClr>
          </a:solidFill>
        </p:grpSpPr>
        <p:sp>
          <p:nvSpPr>
            <p:cNvPr id="112" name="AutoShape 97"/>
            <p:cNvSpPr>
              <a:spLocks/>
            </p:cNvSpPr>
            <p:nvPr/>
          </p:nvSpPr>
          <p:spPr bwMode="auto">
            <a:xfrm>
              <a:off x="5429367" y="4908078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13" name="AutoShape 98"/>
            <p:cNvSpPr>
              <a:spLocks/>
            </p:cNvSpPr>
            <p:nvPr/>
          </p:nvSpPr>
          <p:spPr bwMode="auto">
            <a:xfrm>
              <a:off x="5559542" y="4951734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14" name="AutoShape 99"/>
            <p:cNvSpPr>
              <a:spLocks/>
            </p:cNvSpPr>
            <p:nvPr/>
          </p:nvSpPr>
          <p:spPr bwMode="auto">
            <a:xfrm>
              <a:off x="5574623" y="5315272"/>
              <a:ext cx="285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15" name="AutoShape 100"/>
          <p:cNvSpPr>
            <a:spLocks/>
          </p:cNvSpPr>
          <p:nvPr/>
        </p:nvSpPr>
        <p:spPr bwMode="auto">
          <a:xfrm>
            <a:off x="4882284" y="4249228"/>
            <a:ext cx="299767" cy="3430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6750"/>
                </a:moveTo>
                <a:lnTo>
                  <a:pt x="1542" y="6750"/>
                </a:lnTo>
                <a:lnTo>
                  <a:pt x="1542" y="4725"/>
                </a:lnTo>
                <a:lnTo>
                  <a:pt x="20057" y="4725"/>
                </a:lnTo>
                <a:cubicBezTo>
                  <a:pt x="20057" y="4725"/>
                  <a:pt x="20057" y="6750"/>
                  <a:pt x="20057" y="6750"/>
                </a:cubicBezTo>
                <a:close/>
                <a:moveTo>
                  <a:pt x="17485" y="10124"/>
                </a:moveTo>
                <a:lnTo>
                  <a:pt x="4113" y="10124"/>
                </a:lnTo>
                <a:lnTo>
                  <a:pt x="3857" y="8100"/>
                </a:lnTo>
                <a:lnTo>
                  <a:pt x="17742" y="8100"/>
                </a:lnTo>
                <a:cubicBezTo>
                  <a:pt x="17742" y="8100"/>
                  <a:pt x="17485" y="10124"/>
                  <a:pt x="17485" y="10124"/>
                </a:cubicBezTo>
                <a:close/>
                <a:moveTo>
                  <a:pt x="16542" y="17549"/>
                </a:moveTo>
                <a:lnTo>
                  <a:pt x="5057" y="17549"/>
                </a:lnTo>
                <a:lnTo>
                  <a:pt x="4199" y="10800"/>
                </a:lnTo>
                <a:lnTo>
                  <a:pt x="17399" y="10800"/>
                </a:lnTo>
                <a:cubicBezTo>
                  <a:pt x="17399" y="10800"/>
                  <a:pt x="16542" y="17549"/>
                  <a:pt x="16542" y="17549"/>
                </a:cubicBezTo>
                <a:close/>
                <a:moveTo>
                  <a:pt x="5400" y="20249"/>
                </a:moveTo>
                <a:lnTo>
                  <a:pt x="5142" y="18225"/>
                </a:lnTo>
                <a:lnTo>
                  <a:pt x="16456" y="18225"/>
                </a:lnTo>
                <a:lnTo>
                  <a:pt x="16200" y="20249"/>
                </a:lnTo>
                <a:cubicBezTo>
                  <a:pt x="16200" y="20249"/>
                  <a:pt x="5400" y="20249"/>
                  <a:pt x="5400" y="20249"/>
                </a:cubicBezTo>
                <a:close/>
                <a:moveTo>
                  <a:pt x="3857" y="1350"/>
                </a:moveTo>
                <a:lnTo>
                  <a:pt x="17742" y="1350"/>
                </a:lnTo>
                <a:lnTo>
                  <a:pt x="18514" y="3375"/>
                </a:lnTo>
                <a:lnTo>
                  <a:pt x="3085" y="3375"/>
                </a:lnTo>
                <a:cubicBezTo>
                  <a:pt x="3085" y="3375"/>
                  <a:pt x="3857" y="1350"/>
                  <a:pt x="3857" y="1350"/>
                </a:cubicBezTo>
                <a:close/>
                <a:moveTo>
                  <a:pt x="20143" y="3389"/>
                </a:moveTo>
                <a:lnTo>
                  <a:pt x="19205" y="922"/>
                </a:lnTo>
                <a:cubicBezTo>
                  <a:pt x="18996" y="371"/>
                  <a:pt x="18407" y="0"/>
                  <a:pt x="17742" y="0"/>
                </a:cubicBezTo>
                <a:lnTo>
                  <a:pt x="3857" y="0"/>
                </a:lnTo>
                <a:cubicBezTo>
                  <a:pt x="3192" y="0"/>
                  <a:pt x="2603" y="371"/>
                  <a:pt x="2393" y="922"/>
                </a:cubicBezTo>
                <a:lnTo>
                  <a:pt x="1448" y="3391"/>
                </a:lnTo>
                <a:cubicBezTo>
                  <a:pt x="643" y="3436"/>
                  <a:pt x="0" y="4008"/>
                  <a:pt x="0" y="4725"/>
                </a:cubicBezTo>
                <a:lnTo>
                  <a:pt x="0" y="6750"/>
                </a:lnTo>
                <a:cubicBezTo>
                  <a:pt x="0" y="7495"/>
                  <a:pt x="690" y="8100"/>
                  <a:pt x="1542" y="8100"/>
                </a:cubicBezTo>
                <a:lnTo>
                  <a:pt x="2340" y="8100"/>
                </a:lnTo>
                <a:cubicBezTo>
                  <a:pt x="2340" y="8150"/>
                  <a:pt x="2317" y="8198"/>
                  <a:pt x="2323" y="8249"/>
                </a:cubicBezTo>
                <a:lnTo>
                  <a:pt x="3866" y="20398"/>
                </a:lnTo>
                <a:cubicBezTo>
                  <a:pt x="3953" y="21082"/>
                  <a:pt x="4614" y="21599"/>
                  <a:pt x="5400" y="21599"/>
                </a:cubicBezTo>
                <a:lnTo>
                  <a:pt x="16200" y="21599"/>
                </a:lnTo>
                <a:cubicBezTo>
                  <a:pt x="16986" y="21599"/>
                  <a:pt x="17646" y="21082"/>
                  <a:pt x="17732" y="20398"/>
                </a:cubicBezTo>
                <a:lnTo>
                  <a:pt x="19275" y="8249"/>
                </a:lnTo>
                <a:cubicBezTo>
                  <a:pt x="19282" y="8198"/>
                  <a:pt x="19258" y="8150"/>
                  <a:pt x="19258" y="8100"/>
                </a:cubicBezTo>
                <a:lnTo>
                  <a:pt x="20057" y="8100"/>
                </a:lnTo>
                <a:cubicBezTo>
                  <a:pt x="20908" y="8100"/>
                  <a:pt x="21600" y="7495"/>
                  <a:pt x="21600" y="6750"/>
                </a:cubicBezTo>
                <a:lnTo>
                  <a:pt x="21600" y="4725"/>
                </a:lnTo>
                <a:cubicBezTo>
                  <a:pt x="21600" y="4006"/>
                  <a:pt x="20952" y="3431"/>
                  <a:pt x="20143" y="3389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16" name="AutoShape 101"/>
          <p:cNvSpPr>
            <a:spLocks/>
          </p:cNvSpPr>
          <p:nvPr/>
        </p:nvSpPr>
        <p:spPr bwMode="auto">
          <a:xfrm>
            <a:off x="4175607" y="4270890"/>
            <a:ext cx="342508" cy="2997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8514"/>
                </a:moveTo>
                <a:cubicBezTo>
                  <a:pt x="20249" y="19365"/>
                  <a:pt x="19644" y="20057"/>
                  <a:pt x="18899" y="20057"/>
                </a:cubicBezTo>
                <a:lnTo>
                  <a:pt x="2699" y="20057"/>
                </a:lnTo>
                <a:cubicBezTo>
                  <a:pt x="1955" y="20057"/>
                  <a:pt x="1349" y="19365"/>
                  <a:pt x="1349" y="18514"/>
                </a:cubicBezTo>
                <a:lnTo>
                  <a:pt x="1349" y="13114"/>
                </a:lnTo>
                <a:lnTo>
                  <a:pt x="4050" y="1542"/>
                </a:lnTo>
                <a:lnTo>
                  <a:pt x="17549" y="1542"/>
                </a:lnTo>
                <a:lnTo>
                  <a:pt x="20249" y="13114"/>
                </a:lnTo>
                <a:cubicBezTo>
                  <a:pt x="20249" y="13114"/>
                  <a:pt x="20249" y="18514"/>
                  <a:pt x="20249" y="18514"/>
                </a:cubicBezTo>
                <a:close/>
                <a:moveTo>
                  <a:pt x="21548" y="12693"/>
                </a:moveTo>
                <a:lnTo>
                  <a:pt x="18847" y="1117"/>
                </a:lnTo>
                <a:cubicBezTo>
                  <a:pt x="18683" y="460"/>
                  <a:pt x="18150" y="0"/>
                  <a:pt x="17549" y="0"/>
                </a:cubicBezTo>
                <a:lnTo>
                  <a:pt x="10800" y="0"/>
                </a:lnTo>
                <a:lnTo>
                  <a:pt x="4049" y="0"/>
                </a:lnTo>
                <a:cubicBezTo>
                  <a:pt x="3449" y="0"/>
                  <a:pt x="2916" y="460"/>
                  <a:pt x="2752" y="1117"/>
                </a:cubicBezTo>
                <a:lnTo>
                  <a:pt x="51" y="12693"/>
                </a:lnTo>
                <a:cubicBezTo>
                  <a:pt x="17" y="12835"/>
                  <a:pt x="0" y="12976"/>
                  <a:pt x="0" y="13114"/>
                </a:cubicBezTo>
                <a:lnTo>
                  <a:pt x="0" y="18514"/>
                </a:lnTo>
                <a:cubicBezTo>
                  <a:pt x="0" y="20218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20218"/>
                  <a:pt x="21600" y="18514"/>
                </a:cubicBezTo>
                <a:lnTo>
                  <a:pt x="21600" y="13114"/>
                </a:lnTo>
                <a:cubicBezTo>
                  <a:pt x="21600" y="12976"/>
                  <a:pt x="21582" y="12835"/>
                  <a:pt x="21548" y="1269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17" name="AutoShape 102"/>
          <p:cNvSpPr>
            <a:spLocks/>
          </p:cNvSpPr>
          <p:nvPr/>
        </p:nvSpPr>
        <p:spPr bwMode="auto">
          <a:xfrm>
            <a:off x="4218347" y="4313630"/>
            <a:ext cx="261126" cy="192624"/>
          </a:xfrm>
          <a:custGeom>
            <a:avLst/>
            <a:gdLst>
              <a:gd name="T0" fmla="+- 0 10799 40"/>
              <a:gd name="T1" fmla="*/ T0 w 21519"/>
              <a:gd name="T2" fmla="*/ 10800 h 21600"/>
              <a:gd name="T3" fmla="+- 0 10799 40"/>
              <a:gd name="T4" fmla="*/ T3 w 21519"/>
              <a:gd name="T5" fmla="*/ 10800 h 21600"/>
              <a:gd name="T6" fmla="+- 0 10799 40"/>
              <a:gd name="T7" fmla="*/ T6 w 21519"/>
              <a:gd name="T8" fmla="*/ 10800 h 21600"/>
              <a:gd name="T9" fmla="+- 0 10799 40"/>
              <a:gd name="T10" fmla="*/ T9 w 21519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19" h="21600">
                <a:moveTo>
                  <a:pt x="18070" y="14399"/>
                </a:moveTo>
                <a:lnTo>
                  <a:pt x="16603" y="14399"/>
                </a:lnTo>
                <a:cubicBezTo>
                  <a:pt x="15931" y="14399"/>
                  <a:pt x="15325" y="14907"/>
                  <a:pt x="15024" y="15725"/>
                </a:cubicBezTo>
                <a:lnTo>
                  <a:pt x="13746" y="19199"/>
                </a:lnTo>
                <a:lnTo>
                  <a:pt x="7773" y="19199"/>
                </a:lnTo>
                <a:lnTo>
                  <a:pt x="6495" y="15725"/>
                </a:lnTo>
                <a:cubicBezTo>
                  <a:pt x="6194" y="14907"/>
                  <a:pt x="5588" y="14399"/>
                  <a:pt x="4916" y="14399"/>
                </a:cubicBezTo>
                <a:lnTo>
                  <a:pt x="3449" y="14399"/>
                </a:lnTo>
                <a:lnTo>
                  <a:pt x="1343" y="14399"/>
                </a:lnTo>
                <a:lnTo>
                  <a:pt x="3924" y="1200"/>
                </a:lnTo>
                <a:lnTo>
                  <a:pt x="17595" y="1200"/>
                </a:lnTo>
                <a:lnTo>
                  <a:pt x="20176" y="14399"/>
                </a:lnTo>
                <a:cubicBezTo>
                  <a:pt x="20176" y="14399"/>
                  <a:pt x="18070" y="14399"/>
                  <a:pt x="18070" y="14399"/>
                </a:cubicBezTo>
                <a:close/>
                <a:moveTo>
                  <a:pt x="17595" y="0"/>
                </a:moveTo>
                <a:lnTo>
                  <a:pt x="3924" y="0"/>
                </a:lnTo>
                <a:cubicBezTo>
                  <a:pt x="3524" y="0"/>
                  <a:pt x="3174" y="366"/>
                  <a:pt x="3071" y="891"/>
                </a:cubicBezTo>
                <a:lnTo>
                  <a:pt x="28" y="15291"/>
                </a:lnTo>
                <a:cubicBezTo>
                  <a:pt x="-40" y="15651"/>
                  <a:pt x="16" y="16035"/>
                  <a:pt x="183" y="16330"/>
                </a:cubicBezTo>
                <a:cubicBezTo>
                  <a:pt x="350" y="16625"/>
                  <a:pt x="609" y="16799"/>
                  <a:pt x="883" y="16799"/>
                </a:cubicBezTo>
                <a:lnTo>
                  <a:pt x="3449" y="16799"/>
                </a:lnTo>
                <a:lnTo>
                  <a:pt x="4456" y="16799"/>
                </a:lnTo>
                <a:lnTo>
                  <a:pt x="4916" y="16799"/>
                </a:lnTo>
                <a:lnTo>
                  <a:pt x="6194" y="20274"/>
                </a:lnTo>
                <a:cubicBezTo>
                  <a:pt x="6493" y="21086"/>
                  <a:pt x="7104" y="21599"/>
                  <a:pt x="7773" y="21599"/>
                </a:cubicBezTo>
                <a:lnTo>
                  <a:pt x="13746" y="21599"/>
                </a:lnTo>
                <a:cubicBezTo>
                  <a:pt x="14415" y="21599"/>
                  <a:pt x="15026" y="21086"/>
                  <a:pt x="15325" y="20274"/>
                </a:cubicBezTo>
                <a:lnTo>
                  <a:pt x="16603" y="16799"/>
                </a:lnTo>
                <a:lnTo>
                  <a:pt x="17063" y="16799"/>
                </a:lnTo>
                <a:lnTo>
                  <a:pt x="18070" y="16799"/>
                </a:lnTo>
                <a:lnTo>
                  <a:pt x="20636" y="16799"/>
                </a:lnTo>
                <a:cubicBezTo>
                  <a:pt x="20910" y="16799"/>
                  <a:pt x="21169" y="16625"/>
                  <a:pt x="21336" y="16330"/>
                </a:cubicBezTo>
                <a:cubicBezTo>
                  <a:pt x="21503" y="16035"/>
                  <a:pt x="21560" y="15651"/>
                  <a:pt x="21490" y="15291"/>
                </a:cubicBezTo>
                <a:lnTo>
                  <a:pt x="18448" y="891"/>
                </a:lnTo>
                <a:cubicBezTo>
                  <a:pt x="18345" y="366"/>
                  <a:pt x="17995" y="0"/>
                  <a:pt x="17595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118" name="Group 117"/>
          <p:cNvGrpSpPr/>
          <p:nvPr/>
        </p:nvGrpSpPr>
        <p:grpSpPr>
          <a:xfrm>
            <a:off x="3490007" y="4270890"/>
            <a:ext cx="342508" cy="299767"/>
            <a:chOff x="2569485" y="4937447"/>
            <a:chExt cx="464344" cy="406400"/>
          </a:xfrm>
          <a:solidFill>
            <a:schemeClr val="accent1">
              <a:lumMod val="75000"/>
            </a:schemeClr>
          </a:solidFill>
        </p:grpSpPr>
        <p:sp>
          <p:nvSpPr>
            <p:cNvPr id="119" name="AutoShape 103"/>
            <p:cNvSpPr>
              <a:spLocks/>
            </p:cNvSpPr>
            <p:nvPr/>
          </p:nvSpPr>
          <p:spPr bwMode="auto">
            <a:xfrm>
              <a:off x="2642510" y="5009678"/>
              <a:ext cx="166688" cy="1095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60" y="0"/>
                  </a:moveTo>
                  <a:cubicBezTo>
                    <a:pt x="9461" y="0"/>
                    <a:pt x="0" y="9233"/>
                    <a:pt x="0" y="20160"/>
                  </a:cubicBezTo>
                  <a:cubicBezTo>
                    <a:pt x="0" y="20954"/>
                    <a:pt x="420" y="21600"/>
                    <a:pt x="939" y="21600"/>
                  </a:cubicBezTo>
                  <a:cubicBezTo>
                    <a:pt x="1457" y="21600"/>
                    <a:pt x="1878" y="20954"/>
                    <a:pt x="1878" y="20160"/>
                  </a:cubicBezTo>
                  <a:cubicBezTo>
                    <a:pt x="1878" y="10956"/>
                    <a:pt x="10655" y="2880"/>
                    <a:pt x="20660" y="2880"/>
                  </a:cubicBezTo>
                  <a:cubicBezTo>
                    <a:pt x="21179" y="2880"/>
                    <a:pt x="21600" y="2234"/>
                    <a:pt x="21600" y="1440"/>
                  </a:cubicBezTo>
                  <a:cubicBezTo>
                    <a:pt x="21600" y="645"/>
                    <a:pt x="21179" y="0"/>
                    <a:pt x="206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20" name="AutoShape 104"/>
            <p:cNvSpPr>
              <a:spLocks/>
            </p:cNvSpPr>
            <p:nvPr/>
          </p:nvSpPr>
          <p:spPr bwMode="auto">
            <a:xfrm>
              <a:off x="2569485" y="4937447"/>
              <a:ext cx="464344" cy="406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6971"/>
                  </a:moveTo>
                  <a:cubicBezTo>
                    <a:pt x="10181" y="16971"/>
                    <a:pt x="9546" y="16918"/>
                    <a:pt x="8912" y="16811"/>
                  </a:cubicBezTo>
                  <a:cubicBezTo>
                    <a:pt x="8847" y="16800"/>
                    <a:pt x="8781" y="16794"/>
                    <a:pt x="8716" y="16794"/>
                  </a:cubicBezTo>
                  <a:cubicBezTo>
                    <a:pt x="8315" y="16794"/>
                    <a:pt x="7931" y="16999"/>
                    <a:pt x="7673" y="17359"/>
                  </a:cubicBezTo>
                  <a:cubicBezTo>
                    <a:pt x="7384" y="17761"/>
                    <a:pt x="6563" y="18657"/>
                    <a:pt x="5591" y="19318"/>
                  </a:cubicBezTo>
                  <a:cubicBezTo>
                    <a:pt x="5854" y="18628"/>
                    <a:pt x="6060" y="17853"/>
                    <a:pt x="6074" y="17056"/>
                  </a:cubicBezTo>
                  <a:cubicBezTo>
                    <a:pt x="6078" y="17006"/>
                    <a:pt x="6080" y="16956"/>
                    <a:pt x="6080" y="16914"/>
                  </a:cubicBezTo>
                  <a:cubicBezTo>
                    <a:pt x="6080" y="16334"/>
                    <a:pt x="5796" y="15803"/>
                    <a:pt x="5344" y="15540"/>
                  </a:cubicBezTo>
                  <a:cubicBezTo>
                    <a:pt x="2843" y="14080"/>
                    <a:pt x="1349" y="11731"/>
                    <a:pt x="1349" y="9257"/>
                  </a:cubicBezTo>
                  <a:cubicBezTo>
                    <a:pt x="1349" y="5003"/>
                    <a:pt x="5588" y="1542"/>
                    <a:pt x="10800" y="1542"/>
                  </a:cubicBezTo>
                  <a:cubicBezTo>
                    <a:pt x="16011" y="1542"/>
                    <a:pt x="20249" y="5003"/>
                    <a:pt x="20249" y="9257"/>
                  </a:cubicBezTo>
                  <a:cubicBezTo>
                    <a:pt x="20249" y="13510"/>
                    <a:pt x="16011" y="16971"/>
                    <a:pt x="10800" y="16971"/>
                  </a:cubicBezTo>
                  <a:moveTo>
                    <a:pt x="10800" y="0"/>
                  </a:moveTo>
                  <a:cubicBezTo>
                    <a:pt x="4835" y="0"/>
                    <a:pt x="0" y="4144"/>
                    <a:pt x="0" y="9257"/>
                  </a:cubicBezTo>
                  <a:cubicBezTo>
                    <a:pt x="0" y="12440"/>
                    <a:pt x="1875" y="15248"/>
                    <a:pt x="4730" y="16914"/>
                  </a:cubicBezTo>
                  <a:cubicBezTo>
                    <a:pt x="4730" y="16935"/>
                    <a:pt x="4724" y="16949"/>
                    <a:pt x="4724" y="16971"/>
                  </a:cubicBezTo>
                  <a:cubicBezTo>
                    <a:pt x="4724" y="18354"/>
                    <a:pt x="3821" y="19843"/>
                    <a:pt x="3423" y="20625"/>
                  </a:cubicBezTo>
                  <a:lnTo>
                    <a:pt x="3425" y="20625"/>
                  </a:lnTo>
                  <a:cubicBezTo>
                    <a:pt x="3393" y="20709"/>
                    <a:pt x="3374" y="20802"/>
                    <a:pt x="3374" y="20900"/>
                  </a:cubicBezTo>
                  <a:cubicBezTo>
                    <a:pt x="3374" y="21287"/>
                    <a:pt x="3648" y="21600"/>
                    <a:pt x="3986" y="21600"/>
                  </a:cubicBezTo>
                  <a:cubicBezTo>
                    <a:pt x="4049" y="21600"/>
                    <a:pt x="4161" y="21580"/>
                    <a:pt x="4158" y="21590"/>
                  </a:cubicBezTo>
                  <a:cubicBezTo>
                    <a:pt x="6268" y="21195"/>
                    <a:pt x="8255" y="18979"/>
                    <a:pt x="8716" y="18338"/>
                  </a:cubicBezTo>
                  <a:cubicBezTo>
                    <a:pt x="9391" y="18451"/>
                    <a:pt x="10086" y="18514"/>
                    <a:pt x="10800" y="18514"/>
                  </a:cubicBezTo>
                  <a:cubicBezTo>
                    <a:pt x="16764" y="18514"/>
                    <a:pt x="21600" y="14369"/>
                    <a:pt x="21600" y="9257"/>
                  </a:cubicBezTo>
                  <a:cubicBezTo>
                    <a:pt x="21600" y="414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21" name="AutoShape 105"/>
          <p:cNvSpPr>
            <a:spLocks/>
          </p:cNvSpPr>
          <p:nvPr/>
        </p:nvSpPr>
        <p:spPr bwMode="auto">
          <a:xfrm>
            <a:off x="2804993" y="4313630"/>
            <a:ext cx="341922" cy="2142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9438"/>
                </a:moveTo>
                <a:cubicBezTo>
                  <a:pt x="7005" y="19438"/>
                  <a:pt x="3289" y="15988"/>
                  <a:pt x="1437" y="10797"/>
                </a:cubicBezTo>
                <a:cubicBezTo>
                  <a:pt x="3298" y="5598"/>
                  <a:pt x="7009" y="2161"/>
                  <a:pt x="10800" y="2161"/>
                </a:cubicBezTo>
                <a:cubicBezTo>
                  <a:pt x="14595" y="2161"/>
                  <a:pt x="18310" y="5611"/>
                  <a:pt x="20162" y="10802"/>
                </a:cubicBezTo>
                <a:cubicBezTo>
                  <a:pt x="18301" y="16000"/>
                  <a:pt x="14590" y="19438"/>
                  <a:pt x="10800" y="19438"/>
                </a:cubicBezTo>
                <a:moveTo>
                  <a:pt x="21576" y="10561"/>
                </a:moveTo>
                <a:cubicBezTo>
                  <a:pt x="21569" y="10516"/>
                  <a:pt x="21573" y="10467"/>
                  <a:pt x="21562" y="10423"/>
                </a:cubicBezTo>
                <a:cubicBezTo>
                  <a:pt x="21558" y="10406"/>
                  <a:pt x="21548" y="10395"/>
                  <a:pt x="21544" y="10378"/>
                </a:cubicBezTo>
                <a:cubicBezTo>
                  <a:pt x="21537" y="10352"/>
                  <a:pt x="21539" y="10322"/>
                  <a:pt x="21530" y="10297"/>
                </a:cubicBezTo>
                <a:cubicBezTo>
                  <a:pt x="19569" y="4298"/>
                  <a:pt x="15302" y="0"/>
                  <a:pt x="10800" y="0"/>
                </a:cubicBezTo>
                <a:cubicBezTo>
                  <a:pt x="6297" y="0"/>
                  <a:pt x="2030" y="4290"/>
                  <a:pt x="69" y="10290"/>
                </a:cubicBezTo>
                <a:cubicBezTo>
                  <a:pt x="61" y="10316"/>
                  <a:pt x="62" y="10344"/>
                  <a:pt x="55" y="10370"/>
                </a:cubicBezTo>
                <a:cubicBezTo>
                  <a:pt x="51" y="10387"/>
                  <a:pt x="41" y="10398"/>
                  <a:pt x="37" y="10415"/>
                </a:cubicBezTo>
                <a:cubicBezTo>
                  <a:pt x="26" y="10459"/>
                  <a:pt x="30" y="10508"/>
                  <a:pt x="24" y="10554"/>
                </a:cubicBezTo>
                <a:cubicBezTo>
                  <a:pt x="12" y="10635"/>
                  <a:pt x="0" y="10714"/>
                  <a:pt x="0" y="10796"/>
                </a:cubicBezTo>
                <a:cubicBezTo>
                  <a:pt x="0" y="10878"/>
                  <a:pt x="12" y="10955"/>
                  <a:pt x="24" y="11038"/>
                </a:cubicBezTo>
                <a:cubicBezTo>
                  <a:pt x="30" y="11083"/>
                  <a:pt x="26" y="11131"/>
                  <a:pt x="37" y="11175"/>
                </a:cubicBezTo>
                <a:cubicBezTo>
                  <a:pt x="41" y="11193"/>
                  <a:pt x="51" y="11204"/>
                  <a:pt x="55" y="11220"/>
                </a:cubicBezTo>
                <a:cubicBezTo>
                  <a:pt x="62" y="11247"/>
                  <a:pt x="61" y="11276"/>
                  <a:pt x="69" y="11302"/>
                </a:cubicBezTo>
                <a:cubicBezTo>
                  <a:pt x="2030" y="17300"/>
                  <a:pt x="6297" y="21599"/>
                  <a:pt x="10800" y="21599"/>
                </a:cubicBezTo>
                <a:cubicBezTo>
                  <a:pt x="15302" y="21599"/>
                  <a:pt x="19569" y="17308"/>
                  <a:pt x="21530" y="11309"/>
                </a:cubicBezTo>
                <a:cubicBezTo>
                  <a:pt x="21539" y="11283"/>
                  <a:pt x="21537" y="11255"/>
                  <a:pt x="21544" y="11228"/>
                </a:cubicBezTo>
                <a:cubicBezTo>
                  <a:pt x="21548" y="11212"/>
                  <a:pt x="21558" y="11201"/>
                  <a:pt x="21562" y="11183"/>
                </a:cubicBezTo>
                <a:cubicBezTo>
                  <a:pt x="21573" y="11139"/>
                  <a:pt x="21569" y="11089"/>
                  <a:pt x="21576" y="11044"/>
                </a:cubicBezTo>
                <a:cubicBezTo>
                  <a:pt x="21587" y="10963"/>
                  <a:pt x="21599" y="10885"/>
                  <a:pt x="21599" y="10803"/>
                </a:cubicBezTo>
                <a:cubicBezTo>
                  <a:pt x="21599" y="10721"/>
                  <a:pt x="21587" y="10642"/>
                  <a:pt x="21576" y="10561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22" name="AutoShape 106"/>
          <p:cNvSpPr>
            <a:spLocks/>
          </p:cNvSpPr>
          <p:nvPr/>
        </p:nvSpPr>
        <p:spPr bwMode="auto">
          <a:xfrm>
            <a:off x="2933214" y="4378033"/>
            <a:ext cx="48595" cy="480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202" y="0"/>
                </a:moveTo>
                <a:cubicBezTo>
                  <a:pt x="19193" y="0"/>
                  <a:pt x="19183" y="4"/>
                  <a:pt x="19174" y="4"/>
                </a:cubicBezTo>
                <a:cubicBezTo>
                  <a:pt x="8585" y="23"/>
                  <a:pt x="0" y="8607"/>
                  <a:pt x="0" y="19198"/>
                </a:cubicBezTo>
                <a:cubicBezTo>
                  <a:pt x="0" y="20523"/>
                  <a:pt x="1076" y="21600"/>
                  <a:pt x="2402" y="21600"/>
                </a:cubicBezTo>
                <a:cubicBezTo>
                  <a:pt x="3722" y="21600"/>
                  <a:pt x="4799" y="20523"/>
                  <a:pt x="4799" y="19198"/>
                </a:cubicBezTo>
                <a:cubicBezTo>
                  <a:pt x="4799" y="11262"/>
                  <a:pt x="11262" y="4803"/>
                  <a:pt x="19202" y="4803"/>
                </a:cubicBezTo>
                <a:lnTo>
                  <a:pt x="19202" y="4798"/>
                </a:lnTo>
                <a:cubicBezTo>
                  <a:pt x="20523" y="4798"/>
                  <a:pt x="21599" y="3721"/>
                  <a:pt x="21599" y="2401"/>
                </a:cubicBezTo>
                <a:cubicBezTo>
                  <a:pt x="21599" y="1076"/>
                  <a:pt x="20523" y="0"/>
                  <a:pt x="19202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23" name="AutoShape 107"/>
          <p:cNvSpPr>
            <a:spLocks/>
          </p:cNvSpPr>
          <p:nvPr/>
        </p:nvSpPr>
        <p:spPr bwMode="auto">
          <a:xfrm>
            <a:off x="2901012" y="4345832"/>
            <a:ext cx="149884" cy="1498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0057"/>
                </a:moveTo>
                <a:cubicBezTo>
                  <a:pt x="5694" y="20057"/>
                  <a:pt x="1542" y="15905"/>
                  <a:pt x="1542" y="10800"/>
                </a:cubicBezTo>
                <a:cubicBezTo>
                  <a:pt x="1542" y="5694"/>
                  <a:pt x="5694" y="1542"/>
                  <a:pt x="10800" y="1542"/>
                </a:cubicBezTo>
                <a:cubicBezTo>
                  <a:pt x="15905" y="1542"/>
                  <a:pt x="20057" y="5694"/>
                  <a:pt x="20057" y="10800"/>
                </a:cubicBezTo>
                <a:cubicBezTo>
                  <a:pt x="20057" y="15905"/>
                  <a:pt x="15905" y="20057"/>
                  <a:pt x="10800" y="20057"/>
                </a:cubicBezTo>
                <a:moveTo>
                  <a:pt x="10800" y="0"/>
                </a:moveTo>
                <a:cubicBezTo>
                  <a:pt x="4834" y="0"/>
                  <a:pt x="0" y="4834"/>
                  <a:pt x="0" y="10800"/>
                </a:cubicBezTo>
                <a:cubicBezTo>
                  <a:pt x="0" y="16765"/>
                  <a:pt x="4834" y="21600"/>
                  <a:pt x="10800" y="21600"/>
                </a:cubicBezTo>
                <a:cubicBezTo>
                  <a:pt x="16765" y="21600"/>
                  <a:pt x="21599" y="16765"/>
                  <a:pt x="21599" y="10800"/>
                </a:cubicBezTo>
                <a:cubicBezTo>
                  <a:pt x="21599" y="4834"/>
                  <a:pt x="16765" y="0"/>
                  <a:pt x="108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24" name="AutoShape 108"/>
          <p:cNvSpPr>
            <a:spLocks/>
          </p:cNvSpPr>
          <p:nvPr/>
        </p:nvSpPr>
        <p:spPr bwMode="auto">
          <a:xfrm>
            <a:off x="2226536" y="4313630"/>
            <a:ext cx="128807" cy="1288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800"/>
                </a:moveTo>
                <a:cubicBezTo>
                  <a:pt x="15764" y="1800"/>
                  <a:pt x="19800" y="5835"/>
                  <a:pt x="19800" y="10800"/>
                </a:cubicBezTo>
                <a:cubicBezTo>
                  <a:pt x="19800" y="15764"/>
                  <a:pt x="15764" y="19800"/>
                  <a:pt x="10800" y="19800"/>
                </a:cubicBezTo>
                <a:cubicBezTo>
                  <a:pt x="5835" y="19800"/>
                  <a:pt x="1800" y="15764"/>
                  <a:pt x="1800" y="10800"/>
                </a:cubicBezTo>
                <a:cubicBezTo>
                  <a:pt x="1800" y="5835"/>
                  <a:pt x="5835" y="1800"/>
                  <a:pt x="10800" y="1800"/>
                </a:cubicBezTo>
                <a:moveTo>
                  <a:pt x="10800" y="21599"/>
                </a:moveTo>
                <a:cubicBezTo>
                  <a:pt x="16756" y="21599"/>
                  <a:pt x="21600" y="16756"/>
                  <a:pt x="21600" y="10800"/>
                </a:cubicBezTo>
                <a:cubicBezTo>
                  <a:pt x="21600" y="4843"/>
                  <a:pt x="16756" y="0"/>
                  <a:pt x="10800" y="0"/>
                </a:cubicBezTo>
                <a:cubicBezTo>
                  <a:pt x="4843" y="0"/>
                  <a:pt x="0" y="4843"/>
                  <a:pt x="0" y="10800"/>
                </a:cubicBezTo>
                <a:cubicBezTo>
                  <a:pt x="0" y="16756"/>
                  <a:pt x="4843" y="21599"/>
                  <a:pt x="10800" y="21599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25" name="AutoShape 109"/>
          <p:cNvSpPr>
            <a:spLocks/>
          </p:cNvSpPr>
          <p:nvPr/>
        </p:nvSpPr>
        <p:spPr bwMode="auto">
          <a:xfrm>
            <a:off x="2162719" y="4249228"/>
            <a:ext cx="257027" cy="3430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904" y="20170"/>
                </a:moveTo>
                <a:cubicBezTo>
                  <a:pt x="10885" y="20184"/>
                  <a:pt x="10830" y="20215"/>
                  <a:pt x="10782" y="20237"/>
                </a:cubicBezTo>
                <a:cubicBezTo>
                  <a:pt x="10774" y="20218"/>
                  <a:pt x="10707" y="20178"/>
                  <a:pt x="10666" y="20147"/>
                </a:cubicBezTo>
                <a:cubicBezTo>
                  <a:pt x="7368" y="17300"/>
                  <a:pt x="1799" y="12497"/>
                  <a:pt x="1799" y="8101"/>
                </a:cubicBezTo>
                <a:cubicBezTo>
                  <a:pt x="1799" y="4378"/>
                  <a:pt x="5838" y="1350"/>
                  <a:pt x="10800" y="1350"/>
                </a:cubicBezTo>
                <a:cubicBezTo>
                  <a:pt x="15762" y="1350"/>
                  <a:pt x="19800" y="4378"/>
                  <a:pt x="19800" y="8101"/>
                </a:cubicBezTo>
                <a:cubicBezTo>
                  <a:pt x="19800" y="12497"/>
                  <a:pt x="14231" y="17300"/>
                  <a:pt x="10904" y="20170"/>
                </a:cubicBezTo>
                <a:moveTo>
                  <a:pt x="10800" y="0"/>
                </a:moveTo>
                <a:cubicBezTo>
                  <a:pt x="4844" y="0"/>
                  <a:pt x="0" y="3588"/>
                  <a:pt x="0" y="8101"/>
                </a:cubicBezTo>
                <a:cubicBezTo>
                  <a:pt x="0" y="12826"/>
                  <a:pt x="5400" y="17660"/>
                  <a:pt x="9337" y="21056"/>
                </a:cubicBezTo>
                <a:cubicBezTo>
                  <a:pt x="9352" y="21070"/>
                  <a:pt x="9984" y="21599"/>
                  <a:pt x="10766" y="21599"/>
                </a:cubicBezTo>
                <a:lnTo>
                  <a:pt x="10834" y="21599"/>
                </a:lnTo>
                <a:cubicBezTo>
                  <a:pt x="11615" y="21599"/>
                  <a:pt x="12247" y="21070"/>
                  <a:pt x="12262" y="21056"/>
                </a:cubicBezTo>
                <a:cubicBezTo>
                  <a:pt x="16200" y="17660"/>
                  <a:pt x="21599" y="12826"/>
                  <a:pt x="21599" y="8101"/>
                </a:cubicBezTo>
                <a:cubicBezTo>
                  <a:pt x="21599" y="3588"/>
                  <a:pt x="16755" y="0"/>
                  <a:pt x="108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126" name="Group 125"/>
          <p:cNvGrpSpPr/>
          <p:nvPr/>
        </p:nvGrpSpPr>
        <p:grpSpPr>
          <a:xfrm>
            <a:off x="5545636" y="3585290"/>
            <a:ext cx="343093" cy="321431"/>
            <a:chOff x="5368132" y="3540125"/>
            <a:chExt cx="465138" cy="435769"/>
          </a:xfrm>
          <a:solidFill>
            <a:schemeClr val="accent1">
              <a:lumMod val="75000"/>
            </a:schemeClr>
          </a:solidFill>
        </p:grpSpPr>
        <p:sp>
          <p:nvSpPr>
            <p:cNvPr id="127" name="AutoShape 110"/>
            <p:cNvSpPr>
              <a:spLocks/>
            </p:cNvSpPr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28" name="AutoShape 111"/>
            <p:cNvSpPr>
              <a:spLocks/>
            </p:cNvSpPr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29" name="AutoShape 112"/>
          <p:cNvSpPr>
            <a:spLocks/>
          </p:cNvSpPr>
          <p:nvPr/>
        </p:nvSpPr>
        <p:spPr bwMode="auto">
          <a:xfrm>
            <a:off x="4860621" y="3563628"/>
            <a:ext cx="342508" cy="343093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130" name="Group 129"/>
          <p:cNvGrpSpPr/>
          <p:nvPr/>
        </p:nvGrpSpPr>
        <p:grpSpPr>
          <a:xfrm>
            <a:off x="4228886" y="3563628"/>
            <a:ext cx="235365" cy="343093"/>
            <a:chOff x="3582988" y="3510757"/>
            <a:chExt cx="319088" cy="465138"/>
          </a:xfrm>
          <a:solidFill>
            <a:schemeClr val="accent1">
              <a:lumMod val="75000"/>
            </a:schemeClr>
          </a:solidFill>
        </p:grpSpPr>
        <p:sp>
          <p:nvSpPr>
            <p:cNvPr id="131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32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3532747" y="3563628"/>
            <a:ext cx="257027" cy="343093"/>
            <a:chOff x="2639219" y="3510757"/>
            <a:chExt cx="348456" cy="465138"/>
          </a:xfrm>
          <a:solidFill>
            <a:schemeClr val="accent1">
              <a:lumMod val="75000"/>
            </a:schemeClr>
          </a:solidFill>
        </p:grpSpPr>
        <p:sp>
          <p:nvSpPr>
            <p:cNvPr id="134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35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36" name="AutoShape 117"/>
          <p:cNvSpPr>
            <a:spLocks/>
          </p:cNvSpPr>
          <p:nvPr/>
        </p:nvSpPr>
        <p:spPr bwMode="auto">
          <a:xfrm>
            <a:off x="2804993" y="3628030"/>
            <a:ext cx="342508" cy="257027"/>
          </a:xfrm>
          <a:custGeom>
            <a:avLst/>
            <a:gdLst>
              <a:gd name="T0" fmla="+- 0 10799 1"/>
              <a:gd name="T1" fmla="*/ T0 w 21596"/>
              <a:gd name="T2" fmla="*/ 10800 h 21600"/>
              <a:gd name="T3" fmla="+- 0 10799 1"/>
              <a:gd name="T4" fmla="*/ T3 w 21596"/>
              <a:gd name="T5" fmla="*/ 10800 h 21600"/>
              <a:gd name="T6" fmla="+- 0 10799 1"/>
              <a:gd name="T7" fmla="*/ T6 w 21596"/>
              <a:gd name="T8" fmla="*/ 10800 h 21600"/>
              <a:gd name="T9" fmla="+- 0 10799 1"/>
              <a:gd name="T10" fmla="*/ T9 w 215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96" h="21600">
                <a:moveTo>
                  <a:pt x="4511" y="2151"/>
                </a:moveTo>
                <a:lnTo>
                  <a:pt x="6064" y="3877"/>
                </a:lnTo>
                <a:lnTo>
                  <a:pt x="4246" y="6302"/>
                </a:lnTo>
                <a:lnTo>
                  <a:pt x="1353" y="6302"/>
                </a:lnTo>
                <a:cubicBezTo>
                  <a:pt x="1353" y="6302"/>
                  <a:pt x="4511" y="2151"/>
                  <a:pt x="4511" y="2151"/>
                </a:cubicBezTo>
                <a:close/>
                <a:moveTo>
                  <a:pt x="17348" y="6302"/>
                </a:moveTo>
                <a:lnTo>
                  <a:pt x="15531" y="3877"/>
                </a:lnTo>
                <a:lnTo>
                  <a:pt x="17082" y="2153"/>
                </a:lnTo>
                <a:lnTo>
                  <a:pt x="20191" y="6302"/>
                </a:lnTo>
                <a:cubicBezTo>
                  <a:pt x="20191" y="6302"/>
                  <a:pt x="17348" y="6302"/>
                  <a:pt x="17348" y="6302"/>
                </a:cubicBezTo>
                <a:close/>
                <a:moveTo>
                  <a:pt x="17264" y="7202"/>
                </a:moveTo>
                <a:lnTo>
                  <a:pt x="19663" y="7202"/>
                </a:lnTo>
                <a:lnTo>
                  <a:pt x="13021" y="16638"/>
                </a:lnTo>
                <a:cubicBezTo>
                  <a:pt x="13021" y="16638"/>
                  <a:pt x="17264" y="7202"/>
                  <a:pt x="17264" y="7202"/>
                </a:cubicBezTo>
                <a:close/>
                <a:moveTo>
                  <a:pt x="8574" y="16637"/>
                </a:moveTo>
                <a:lnTo>
                  <a:pt x="1933" y="7202"/>
                </a:lnTo>
                <a:lnTo>
                  <a:pt x="4330" y="7202"/>
                </a:lnTo>
                <a:cubicBezTo>
                  <a:pt x="4330" y="7202"/>
                  <a:pt x="8574" y="16637"/>
                  <a:pt x="8574" y="16637"/>
                </a:cubicBezTo>
                <a:close/>
                <a:moveTo>
                  <a:pt x="8429" y="7202"/>
                </a:moveTo>
                <a:lnTo>
                  <a:pt x="10084" y="18249"/>
                </a:lnTo>
                <a:lnTo>
                  <a:pt x="5117" y="7202"/>
                </a:lnTo>
                <a:cubicBezTo>
                  <a:pt x="5117" y="7202"/>
                  <a:pt x="8429" y="7202"/>
                  <a:pt x="8429" y="7202"/>
                </a:cubicBezTo>
                <a:close/>
                <a:moveTo>
                  <a:pt x="6584" y="4456"/>
                </a:moveTo>
                <a:lnTo>
                  <a:pt x="8246" y="6302"/>
                </a:lnTo>
                <a:lnTo>
                  <a:pt x="5200" y="6302"/>
                </a:lnTo>
                <a:cubicBezTo>
                  <a:pt x="5200" y="6302"/>
                  <a:pt x="6584" y="4456"/>
                  <a:pt x="6584" y="4456"/>
                </a:cubicBezTo>
                <a:close/>
                <a:moveTo>
                  <a:pt x="6543" y="3238"/>
                </a:moveTo>
                <a:lnTo>
                  <a:pt x="5250" y="1800"/>
                </a:lnTo>
                <a:lnTo>
                  <a:pt x="7621" y="1800"/>
                </a:lnTo>
                <a:cubicBezTo>
                  <a:pt x="7621" y="1800"/>
                  <a:pt x="6543" y="3238"/>
                  <a:pt x="6543" y="3238"/>
                </a:cubicBezTo>
                <a:close/>
                <a:moveTo>
                  <a:pt x="10797" y="3466"/>
                </a:moveTo>
                <a:lnTo>
                  <a:pt x="9299" y="1800"/>
                </a:lnTo>
                <a:lnTo>
                  <a:pt x="12296" y="1800"/>
                </a:lnTo>
                <a:cubicBezTo>
                  <a:pt x="12296" y="1800"/>
                  <a:pt x="10797" y="3466"/>
                  <a:pt x="10797" y="3466"/>
                </a:cubicBezTo>
                <a:close/>
                <a:moveTo>
                  <a:pt x="13974" y="1800"/>
                </a:moveTo>
                <a:lnTo>
                  <a:pt x="16345" y="1800"/>
                </a:lnTo>
                <a:lnTo>
                  <a:pt x="15052" y="3238"/>
                </a:lnTo>
                <a:cubicBezTo>
                  <a:pt x="15052" y="3238"/>
                  <a:pt x="13974" y="1800"/>
                  <a:pt x="13974" y="1800"/>
                </a:cubicBezTo>
                <a:close/>
                <a:moveTo>
                  <a:pt x="13349" y="6302"/>
                </a:moveTo>
                <a:lnTo>
                  <a:pt x="15011" y="4456"/>
                </a:lnTo>
                <a:lnTo>
                  <a:pt x="16394" y="6302"/>
                </a:lnTo>
                <a:cubicBezTo>
                  <a:pt x="16394" y="6302"/>
                  <a:pt x="13349" y="6302"/>
                  <a:pt x="13349" y="6302"/>
                </a:cubicBezTo>
                <a:close/>
                <a:moveTo>
                  <a:pt x="13166" y="7202"/>
                </a:moveTo>
                <a:lnTo>
                  <a:pt x="16478" y="7202"/>
                </a:lnTo>
                <a:lnTo>
                  <a:pt x="11511" y="18249"/>
                </a:lnTo>
                <a:cubicBezTo>
                  <a:pt x="11511" y="18249"/>
                  <a:pt x="13166" y="7202"/>
                  <a:pt x="13166" y="7202"/>
                </a:cubicBezTo>
                <a:close/>
                <a:moveTo>
                  <a:pt x="12478" y="7202"/>
                </a:moveTo>
                <a:lnTo>
                  <a:pt x="10797" y="18414"/>
                </a:lnTo>
                <a:lnTo>
                  <a:pt x="9117" y="7202"/>
                </a:lnTo>
                <a:cubicBezTo>
                  <a:pt x="9117" y="7202"/>
                  <a:pt x="12478" y="7202"/>
                  <a:pt x="12478" y="7202"/>
                </a:cubicBezTo>
                <a:close/>
                <a:moveTo>
                  <a:pt x="8773" y="5716"/>
                </a:moveTo>
                <a:lnTo>
                  <a:pt x="7064" y="3817"/>
                </a:lnTo>
                <a:lnTo>
                  <a:pt x="8426" y="2000"/>
                </a:lnTo>
                <a:lnTo>
                  <a:pt x="10270" y="4051"/>
                </a:lnTo>
                <a:cubicBezTo>
                  <a:pt x="10270" y="4051"/>
                  <a:pt x="8773" y="5716"/>
                  <a:pt x="8773" y="5716"/>
                </a:cubicBezTo>
                <a:close/>
                <a:moveTo>
                  <a:pt x="11325" y="4051"/>
                </a:moveTo>
                <a:lnTo>
                  <a:pt x="13169" y="2000"/>
                </a:lnTo>
                <a:lnTo>
                  <a:pt x="14531" y="3817"/>
                </a:lnTo>
                <a:lnTo>
                  <a:pt x="12822" y="5716"/>
                </a:lnTo>
                <a:cubicBezTo>
                  <a:pt x="12822" y="5716"/>
                  <a:pt x="11325" y="4051"/>
                  <a:pt x="11325" y="4051"/>
                </a:cubicBezTo>
                <a:close/>
                <a:moveTo>
                  <a:pt x="12296" y="6302"/>
                </a:moveTo>
                <a:lnTo>
                  <a:pt x="9299" y="6302"/>
                </a:lnTo>
                <a:lnTo>
                  <a:pt x="10797" y="4638"/>
                </a:lnTo>
                <a:cubicBezTo>
                  <a:pt x="10797" y="4638"/>
                  <a:pt x="12296" y="6302"/>
                  <a:pt x="12296" y="6302"/>
                </a:cubicBezTo>
                <a:close/>
                <a:moveTo>
                  <a:pt x="21200" y="5102"/>
                </a:moveTo>
                <a:lnTo>
                  <a:pt x="17771" y="527"/>
                </a:lnTo>
                <a:cubicBezTo>
                  <a:pt x="17518" y="189"/>
                  <a:pt x="17176" y="0"/>
                  <a:pt x="16817" y="0"/>
                </a:cubicBezTo>
                <a:lnTo>
                  <a:pt x="4779" y="0"/>
                </a:lnTo>
                <a:cubicBezTo>
                  <a:pt x="4420" y="0"/>
                  <a:pt x="4077" y="189"/>
                  <a:pt x="3824" y="527"/>
                </a:cubicBezTo>
                <a:lnTo>
                  <a:pt x="395" y="5102"/>
                </a:lnTo>
                <a:cubicBezTo>
                  <a:pt x="131" y="5455"/>
                  <a:pt x="-1" y="5921"/>
                  <a:pt x="-1" y="6387"/>
                </a:cubicBezTo>
                <a:cubicBezTo>
                  <a:pt x="1" y="6810"/>
                  <a:pt x="114" y="7233"/>
                  <a:pt x="341" y="7573"/>
                </a:cubicBezTo>
                <a:lnTo>
                  <a:pt x="9788" y="20995"/>
                </a:lnTo>
                <a:cubicBezTo>
                  <a:pt x="10045" y="21379"/>
                  <a:pt x="10412" y="21599"/>
                  <a:pt x="10797" y="21599"/>
                </a:cubicBezTo>
                <a:cubicBezTo>
                  <a:pt x="11183" y="21599"/>
                  <a:pt x="11550" y="21379"/>
                  <a:pt x="11807" y="20995"/>
                </a:cubicBezTo>
                <a:lnTo>
                  <a:pt x="21255" y="7573"/>
                </a:lnTo>
                <a:cubicBezTo>
                  <a:pt x="21485" y="7226"/>
                  <a:pt x="21598" y="6791"/>
                  <a:pt x="21595" y="6359"/>
                </a:cubicBezTo>
                <a:cubicBezTo>
                  <a:pt x="21593" y="5902"/>
                  <a:pt x="21459" y="5449"/>
                  <a:pt x="21200" y="5102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137" name="Group 136"/>
          <p:cNvGrpSpPr/>
          <p:nvPr/>
        </p:nvGrpSpPr>
        <p:grpSpPr>
          <a:xfrm>
            <a:off x="2119978" y="3606953"/>
            <a:ext cx="342508" cy="257027"/>
            <a:chOff x="712110" y="4037334"/>
            <a:chExt cx="464344" cy="348456"/>
          </a:xfrm>
          <a:solidFill>
            <a:schemeClr val="accent1">
              <a:lumMod val="75000"/>
            </a:schemeClr>
          </a:solidFill>
        </p:grpSpPr>
        <p:sp>
          <p:nvSpPr>
            <p:cNvPr id="138" name="AutoShape 118"/>
            <p:cNvSpPr>
              <a:spLocks/>
            </p:cNvSpPr>
            <p:nvPr/>
          </p:nvSpPr>
          <p:spPr bwMode="auto">
            <a:xfrm>
              <a:off x="712110" y="4037334"/>
              <a:ext cx="464344" cy="348456"/>
            </a:xfrm>
            <a:custGeom>
              <a:avLst/>
              <a:gdLst>
                <a:gd name="T0" fmla="*/ 10732 w 21464"/>
                <a:gd name="T1" fmla="*/ 10800 h 21600"/>
                <a:gd name="T2" fmla="*/ 10732 w 21464"/>
                <a:gd name="T3" fmla="*/ 10800 h 21600"/>
                <a:gd name="T4" fmla="*/ 10732 w 21464"/>
                <a:gd name="T5" fmla="*/ 10800 h 21600"/>
                <a:gd name="T6" fmla="*/ 10732 w 21464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464" h="21600">
                  <a:moveTo>
                    <a:pt x="19918" y="11754"/>
                  </a:moveTo>
                  <a:lnTo>
                    <a:pt x="16564" y="18954"/>
                  </a:lnTo>
                  <a:cubicBezTo>
                    <a:pt x="16317" y="19484"/>
                    <a:pt x="15892" y="19800"/>
                    <a:pt x="15427" y="19800"/>
                  </a:cubicBezTo>
                  <a:lnTo>
                    <a:pt x="2683" y="19800"/>
                  </a:lnTo>
                  <a:cubicBezTo>
                    <a:pt x="1943" y="19800"/>
                    <a:pt x="1341" y="18992"/>
                    <a:pt x="1341" y="18000"/>
                  </a:cubicBezTo>
                  <a:lnTo>
                    <a:pt x="1341" y="3600"/>
                  </a:lnTo>
                  <a:cubicBezTo>
                    <a:pt x="1341" y="2608"/>
                    <a:pt x="1943" y="1800"/>
                    <a:pt x="2683" y="1800"/>
                  </a:cubicBezTo>
                  <a:lnTo>
                    <a:pt x="15427" y="1800"/>
                  </a:lnTo>
                  <a:cubicBezTo>
                    <a:pt x="15892" y="1800"/>
                    <a:pt x="16317" y="2116"/>
                    <a:pt x="16564" y="2645"/>
                  </a:cubicBezTo>
                  <a:lnTo>
                    <a:pt x="19917" y="9845"/>
                  </a:lnTo>
                  <a:cubicBezTo>
                    <a:pt x="20188" y="10425"/>
                    <a:pt x="20188" y="11174"/>
                    <a:pt x="19918" y="11754"/>
                  </a:cubicBezTo>
                  <a:moveTo>
                    <a:pt x="21055" y="8891"/>
                  </a:moveTo>
                  <a:lnTo>
                    <a:pt x="17701" y="1691"/>
                  </a:lnTo>
                  <a:cubicBezTo>
                    <a:pt x="17211" y="639"/>
                    <a:pt x="16352" y="0"/>
                    <a:pt x="15427" y="0"/>
                  </a:cubicBezTo>
                  <a:lnTo>
                    <a:pt x="2683" y="0"/>
                  </a:lnTo>
                  <a:cubicBezTo>
                    <a:pt x="1201" y="0"/>
                    <a:pt x="0" y="1611"/>
                    <a:pt x="0" y="3600"/>
                  </a:cubicBezTo>
                  <a:lnTo>
                    <a:pt x="0" y="18000"/>
                  </a:lnTo>
                  <a:cubicBezTo>
                    <a:pt x="0" y="19988"/>
                    <a:pt x="1201" y="21599"/>
                    <a:pt x="2683" y="21599"/>
                  </a:cubicBezTo>
                  <a:lnTo>
                    <a:pt x="15427" y="21599"/>
                  </a:lnTo>
                  <a:cubicBezTo>
                    <a:pt x="16352" y="21599"/>
                    <a:pt x="17211" y="20960"/>
                    <a:pt x="17701" y="19908"/>
                  </a:cubicBezTo>
                  <a:lnTo>
                    <a:pt x="21055" y="12708"/>
                  </a:lnTo>
                  <a:cubicBezTo>
                    <a:pt x="21600" y="11541"/>
                    <a:pt x="21600" y="10059"/>
                    <a:pt x="21055" y="8891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39" name="AutoShape 119"/>
            <p:cNvSpPr>
              <a:spLocks/>
            </p:cNvSpPr>
            <p:nvPr/>
          </p:nvSpPr>
          <p:spPr bwMode="auto">
            <a:xfrm>
              <a:off x="1001829" y="4167509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000"/>
                  </a:moveTo>
                  <a:cubicBezTo>
                    <a:pt x="6825" y="18000"/>
                    <a:pt x="3600" y="14774"/>
                    <a:pt x="3600" y="10800"/>
                  </a:cubicBezTo>
                  <a:cubicBezTo>
                    <a:pt x="3600" y="6825"/>
                    <a:pt x="6825" y="3600"/>
                    <a:pt x="10800" y="3600"/>
                  </a:cubicBezTo>
                  <a:cubicBezTo>
                    <a:pt x="14774" y="3600"/>
                    <a:pt x="17999" y="6825"/>
                    <a:pt x="17999" y="10800"/>
                  </a:cubicBezTo>
                  <a:cubicBezTo>
                    <a:pt x="17999" y="14774"/>
                    <a:pt x="14774" y="18000"/>
                    <a:pt x="10800" y="18000"/>
                  </a:cubicBezTo>
                  <a:moveTo>
                    <a:pt x="10800" y="0"/>
                  </a:moveTo>
                  <a:cubicBezTo>
                    <a:pt x="4833" y="0"/>
                    <a:pt x="0" y="4833"/>
                    <a:pt x="0" y="10800"/>
                  </a:cubicBezTo>
                  <a:cubicBezTo>
                    <a:pt x="0" y="16766"/>
                    <a:pt x="4833" y="21599"/>
                    <a:pt x="10800" y="21599"/>
                  </a:cubicBezTo>
                  <a:cubicBezTo>
                    <a:pt x="16766" y="21599"/>
                    <a:pt x="21600" y="16766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40" name="Group 139"/>
          <p:cNvGrpSpPr/>
          <p:nvPr/>
        </p:nvGrpSpPr>
        <p:grpSpPr>
          <a:xfrm>
            <a:off x="5545636" y="2910815"/>
            <a:ext cx="343093" cy="288644"/>
            <a:chOff x="5356342" y="3093565"/>
            <a:chExt cx="465138" cy="391319"/>
          </a:xfrm>
          <a:solidFill>
            <a:schemeClr val="accent1">
              <a:lumMod val="75000"/>
            </a:schemeClr>
          </a:solidFill>
        </p:grpSpPr>
        <p:sp>
          <p:nvSpPr>
            <p:cNvPr id="141" name="AutoShape 120"/>
            <p:cNvSpPr>
              <a:spLocks/>
            </p:cNvSpPr>
            <p:nvPr/>
          </p:nvSpPr>
          <p:spPr bwMode="auto">
            <a:xfrm>
              <a:off x="5473023" y="319516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42" name="AutoShape 121"/>
            <p:cNvSpPr>
              <a:spLocks/>
            </p:cNvSpPr>
            <p:nvPr/>
          </p:nvSpPr>
          <p:spPr bwMode="auto">
            <a:xfrm>
              <a:off x="5530967" y="325310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43" name="AutoShape 122"/>
            <p:cNvSpPr>
              <a:spLocks/>
            </p:cNvSpPr>
            <p:nvPr/>
          </p:nvSpPr>
          <p:spPr bwMode="auto">
            <a:xfrm>
              <a:off x="5356342" y="309356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4860621" y="2878613"/>
            <a:ext cx="342508" cy="342508"/>
            <a:chOff x="4427654" y="3049909"/>
            <a:chExt cx="464344" cy="464344"/>
          </a:xfrm>
          <a:solidFill>
            <a:schemeClr val="accent1">
              <a:lumMod val="75000"/>
            </a:schemeClr>
          </a:solidFill>
        </p:grpSpPr>
        <p:sp>
          <p:nvSpPr>
            <p:cNvPr id="145" name="AutoShape 123"/>
            <p:cNvSpPr>
              <a:spLocks/>
            </p:cNvSpPr>
            <p:nvPr/>
          </p:nvSpPr>
          <p:spPr bwMode="auto">
            <a:xfrm>
              <a:off x="4427654" y="304990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46" name="AutoShape 124"/>
            <p:cNvSpPr>
              <a:spLocks/>
            </p:cNvSpPr>
            <p:nvPr/>
          </p:nvSpPr>
          <p:spPr bwMode="auto">
            <a:xfrm>
              <a:off x="4558623" y="3180084"/>
              <a:ext cx="203200" cy="203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47" name="AutoShape 125"/>
            <p:cNvSpPr>
              <a:spLocks/>
            </p:cNvSpPr>
            <p:nvPr/>
          </p:nvSpPr>
          <p:spPr bwMode="auto">
            <a:xfrm>
              <a:off x="4601485" y="3223740"/>
              <a:ext cx="116682" cy="1166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48" name="Group 147"/>
          <p:cNvGrpSpPr/>
          <p:nvPr/>
        </p:nvGrpSpPr>
        <p:grpSpPr>
          <a:xfrm>
            <a:off x="4175607" y="2878613"/>
            <a:ext cx="342508" cy="342508"/>
            <a:chOff x="3498967" y="3049909"/>
            <a:chExt cx="464344" cy="464344"/>
          </a:xfrm>
          <a:solidFill>
            <a:schemeClr val="accent1">
              <a:lumMod val="75000"/>
            </a:schemeClr>
          </a:solidFill>
        </p:grpSpPr>
        <p:sp>
          <p:nvSpPr>
            <p:cNvPr id="149" name="AutoShape 126"/>
            <p:cNvSpPr>
              <a:spLocks/>
            </p:cNvSpPr>
            <p:nvPr/>
          </p:nvSpPr>
          <p:spPr bwMode="auto">
            <a:xfrm>
              <a:off x="3498967" y="304990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50" name="AutoShape 127"/>
            <p:cNvSpPr>
              <a:spLocks/>
            </p:cNvSpPr>
            <p:nvPr/>
          </p:nvSpPr>
          <p:spPr bwMode="auto">
            <a:xfrm>
              <a:off x="3687085" y="312214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51" name="Group 150"/>
          <p:cNvGrpSpPr/>
          <p:nvPr/>
        </p:nvGrpSpPr>
        <p:grpSpPr>
          <a:xfrm>
            <a:off x="3490007" y="2878613"/>
            <a:ext cx="343093" cy="342508"/>
            <a:chOff x="2581275" y="2582069"/>
            <a:chExt cx="465138" cy="464344"/>
          </a:xfrm>
          <a:solidFill>
            <a:schemeClr val="accent1">
              <a:lumMod val="75000"/>
            </a:schemeClr>
          </a:solidFill>
        </p:grpSpPr>
        <p:sp>
          <p:nvSpPr>
            <p:cNvPr id="152" name="AutoShape 128"/>
            <p:cNvSpPr>
              <a:spLocks/>
            </p:cNvSpPr>
            <p:nvPr/>
          </p:nvSpPr>
          <p:spPr bwMode="auto">
            <a:xfrm>
              <a:off x="2581275" y="2582069"/>
              <a:ext cx="465138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850" y="12150"/>
                  </a:moveTo>
                  <a:cubicBezTo>
                    <a:pt x="13851" y="12150"/>
                    <a:pt x="12926" y="11859"/>
                    <a:pt x="12124" y="11386"/>
                  </a:cubicBezTo>
                  <a:lnTo>
                    <a:pt x="11892" y="11618"/>
                  </a:lnTo>
                  <a:lnTo>
                    <a:pt x="11132" y="12377"/>
                  </a:lnTo>
                  <a:lnTo>
                    <a:pt x="9846" y="13663"/>
                  </a:lnTo>
                  <a:cubicBezTo>
                    <a:pt x="9593" y="13916"/>
                    <a:pt x="9451" y="14260"/>
                    <a:pt x="9451" y="14617"/>
                  </a:cubicBezTo>
                  <a:lnTo>
                    <a:pt x="9451" y="16200"/>
                  </a:lnTo>
                  <a:lnTo>
                    <a:pt x="8101" y="16200"/>
                  </a:lnTo>
                  <a:cubicBezTo>
                    <a:pt x="7356" y="16200"/>
                    <a:pt x="6751" y="16804"/>
                    <a:pt x="6751" y="17549"/>
                  </a:cubicBezTo>
                  <a:lnTo>
                    <a:pt x="6751" y="18900"/>
                  </a:lnTo>
                  <a:lnTo>
                    <a:pt x="5170" y="18900"/>
                  </a:lnTo>
                  <a:cubicBezTo>
                    <a:pt x="4812" y="18900"/>
                    <a:pt x="4469" y="19042"/>
                    <a:pt x="4216" y="19295"/>
                  </a:cubicBezTo>
                  <a:lnTo>
                    <a:pt x="3259" y="20252"/>
                  </a:lnTo>
                  <a:lnTo>
                    <a:pt x="1352" y="20249"/>
                  </a:lnTo>
                  <a:lnTo>
                    <a:pt x="1350" y="18326"/>
                  </a:lnTo>
                  <a:lnTo>
                    <a:pt x="9223" y="10467"/>
                  </a:lnTo>
                  <a:cubicBezTo>
                    <a:pt x="9223" y="10467"/>
                    <a:pt x="9223" y="10467"/>
                    <a:pt x="9224" y="10468"/>
                  </a:cubicBezTo>
                  <a:lnTo>
                    <a:pt x="10215" y="9477"/>
                  </a:lnTo>
                  <a:cubicBezTo>
                    <a:pt x="9741" y="8674"/>
                    <a:pt x="9451" y="7748"/>
                    <a:pt x="9451" y="6750"/>
                  </a:cubicBezTo>
                  <a:cubicBezTo>
                    <a:pt x="9451" y="3767"/>
                    <a:pt x="11869" y="1350"/>
                    <a:pt x="14850" y="1350"/>
                  </a:cubicBezTo>
                  <a:cubicBezTo>
                    <a:pt x="17832" y="1350"/>
                    <a:pt x="20250" y="3767"/>
                    <a:pt x="20250" y="6750"/>
                  </a:cubicBezTo>
                  <a:cubicBezTo>
                    <a:pt x="20250" y="9732"/>
                    <a:pt x="17832" y="12150"/>
                    <a:pt x="14850" y="12150"/>
                  </a:cubicBezTo>
                  <a:moveTo>
                    <a:pt x="14850" y="0"/>
                  </a:moveTo>
                  <a:cubicBezTo>
                    <a:pt x="11123" y="0"/>
                    <a:pt x="8101" y="3022"/>
                    <a:pt x="8101" y="6750"/>
                  </a:cubicBezTo>
                  <a:cubicBezTo>
                    <a:pt x="8101" y="7617"/>
                    <a:pt x="8283" y="8438"/>
                    <a:pt x="8582" y="9199"/>
                  </a:cubicBezTo>
                  <a:lnTo>
                    <a:pt x="383" y="17400"/>
                  </a:lnTo>
                  <a:cubicBezTo>
                    <a:pt x="146" y="17637"/>
                    <a:pt x="0" y="17863"/>
                    <a:pt x="0" y="18225"/>
                  </a:cubicBezTo>
                  <a:lnTo>
                    <a:pt x="0" y="20249"/>
                  </a:lnTo>
                  <a:cubicBezTo>
                    <a:pt x="0" y="20972"/>
                    <a:pt x="626" y="21599"/>
                    <a:pt x="1349" y="21599"/>
                  </a:cubicBezTo>
                  <a:lnTo>
                    <a:pt x="3374" y="21599"/>
                  </a:lnTo>
                  <a:cubicBezTo>
                    <a:pt x="3736" y="21599"/>
                    <a:pt x="3965" y="21455"/>
                    <a:pt x="4202" y="21219"/>
                  </a:cubicBezTo>
                  <a:lnTo>
                    <a:pt x="5170" y="20249"/>
                  </a:lnTo>
                  <a:lnTo>
                    <a:pt x="6751" y="20249"/>
                  </a:lnTo>
                  <a:cubicBezTo>
                    <a:pt x="7496" y="20249"/>
                    <a:pt x="8101" y="19645"/>
                    <a:pt x="8101" y="18900"/>
                  </a:cubicBezTo>
                  <a:lnTo>
                    <a:pt x="8101" y="17549"/>
                  </a:lnTo>
                  <a:lnTo>
                    <a:pt x="9451" y="17549"/>
                  </a:lnTo>
                  <a:cubicBezTo>
                    <a:pt x="10196" y="17549"/>
                    <a:pt x="10801" y="16945"/>
                    <a:pt x="10801" y="16200"/>
                  </a:cubicBezTo>
                  <a:lnTo>
                    <a:pt x="10801" y="14617"/>
                  </a:lnTo>
                  <a:lnTo>
                    <a:pt x="12400" y="13018"/>
                  </a:lnTo>
                  <a:cubicBezTo>
                    <a:pt x="13162" y="13317"/>
                    <a:pt x="13982" y="13500"/>
                    <a:pt x="14850" y="13500"/>
                  </a:cubicBezTo>
                  <a:cubicBezTo>
                    <a:pt x="18577" y="13500"/>
                    <a:pt x="21599" y="10477"/>
                    <a:pt x="21599" y="6750"/>
                  </a:cubicBezTo>
                  <a:cubicBezTo>
                    <a:pt x="21599" y="3022"/>
                    <a:pt x="18577" y="0"/>
                    <a:pt x="1485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53" name="AutoShape 129"/>
            <p:cNvSpPr>
              <a:spLocks/>
            </p:cNvSpPr>
            <p:nvPr/>
          </p:nvSpPr>
          <p:spPr bwMode="auto">
            <a:xfrm>
              <a:off x="2871788" y="2640013"/>
              <a:ext cx="115888" cy="115888"/>
            </a:xfrm>
            <a:custGeom>
              <a:avLst/>
              <a:gdLst>
                <a:gd name="T0" fmla="*/ 10800 w 21600"/>
                <a:gd name="T1" fmla="+- 0 10800 134"/>
                <a:gd name="T2" fmla="*/ 10800 h 21333"/>
                <a:gd name="T3" fmla="*/ 10800 w 21600"/>
                <a:gd name="T4" fmla="+- 0 10800 134"/>
                <a:gd name="T5" fmla="*/ 10800 h 21333"/>
                <a:gd name="T6" fmla="*/ 10800 w 21600"/>
                <a:gd name="T7" fmla="+- 0 10800 134"/>
                <a:gd name="T8" fmla="*/ 10800 h 21333"/>
                <a:gd name="T9" fmla="*/ 10800 w 21600"/>
                <a:gd name="T10" fmla="+- 0 10800 134"/>
                <a:gd name="T11" fmla="*/ 10800 h 2133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333">
                  <a:moveTo>
                    <a:pt x="13008" y="18684"/>
                  </a:moveTo>
                  <a:cubicBezTo>
                    <a:pt x="9017" y="15850"/>
                    <a:pt x="5542" y="12415"/>
                    <a:pt x="2694" y="8570"/>
                  </a:cubicBezTo>
                  <a:cubicBezTo>
                    <a:pt x="3736" y="5628"/>
                    <a:pt x="5693" y="3697"/>
                    <a:pt x="8585" y="2647"/>
                  </a:cubicBezTo>
                  <a:cubicBezTo>
                    <a:pt x="12578" y="5489"/>
                    <a:pt x="16048" y="8911"/>
                    <a:pt x="18889" y="12809"/>
                  </a:cubicBezTo>
                  <a:cubicBezTo>
                    <a:pt x="17836" y="15730"/>
                    <a:pt x="15883" y="17647"/>
                    <a:pt x="13008" y="18684"/>
                  </a:cubicBezTo>
                  <a:moveTo>
                    <a:pt x="21110" y="11295"/>
                  </a:moveTo>
                  <a:cubicBezTo>
                    <a:pt x="18081" y="7130"/>
                    <a:pt x="14396" y="3496"/>
                    <a:pt x="10161" y="484"/>
                  </a:cubicBezTo>
                  <a:cubicBezTo>
                    <a:pt x="9468" y="-8"/>
                    <a:pt x="8579" y="-134"/>
                    <a:pt x="7778" y="145"/>
                  </a:cubicBezTo>
                  <a:cubicBezTo>
                    <a:pt x="4027" y="1450"/>
                    <a:pt x="1463" y="3983"/>
                    <a:pt x="145" y="7687"/>
                  </a:cubicBezTo>
                  <a:cubicBezTo>
                    <a:pt x="46" y="7962"/>
                    <a:pt x="0" y="8252"/>
                    <a:pt x="0" y="8537"/>
                  </a:cubicBezTo>
                  <a:cubicBezTo>
                    <a:pt x="0" y="9071"/>
                    <a:pt x="167" y="9596"/>
                    <a:pt x="487" y="10041"/>
                  </a:cubicBezTo>
                  <a:cubicBezTo>
                    <a:pt x="3525" y="14213"/>
                    <a:pt x="7211" y="17850"/>
                    <a:pt x="11431" y="20850"/>
                  </a:cubicBezTo>
                  <a:cubicBezTo>
                    <a:pt x="12122" y="21338"/>
                    <a:pt x="13010" y="21466"/>
                    <a:pt x="13812" y="21188"/>
                  </a:cubicBezTo>
                  <a:cubicBezTo>
                    <a:pt x="17563" y="19893"/>
                    <a:pt x="20133" y="17356"/>
                    <a:pt x="21451" y="13647"/>
                  </a:cubicBezTo>
                  <a:cubicBezTo>
                    <a:pt x="21551" y="13372"/>
                    <a:pt x="21600" y="13081"/>
                    <a:pt x="21600" y="12796"/>
                  </a:cubicBezTo>
                  <a:cubicBezTo>
                    <a:pt x="21600" y="12265"/>
                    <a:pt x="21429" y="11740"/>
                    <a:pt x="21110" y="1129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54" name="AutoShape 130"/>
          <p:cNvSpPr>
            <a:spLocks/>
          </p:cNvSpPr>
          <p:nvPr/>
        </p:nvSpPr>
        <p:spPr bwMode="auto">
          <a:xfrm>
            <a:off x="2804993" y="2878613"/>
            <a:ext cx="342508" cy="342508"/>
          </a:xfrm>
          <a:custGeom>
            <a:avLst/>
            <a:gdLst>
              <a:gd name="T0" fmla="+- 0 10799 113"/>
              <a:gd name="T1" fmla="*/ T0 w 21373"/>
              <a:gd name="T2" fmla="*/ 10800 h 21600"/>
              <a:gd name="T3" fmla="+- 0 10799 113"/>
              <a:gd name="T4" fmla="*/ T3 w 21373"/>
              <a:gd name="T5" fmla="*/ 10800 h 21600"/>
              <a:gd name="T6" fmla="+- 0 10799 113"/>
              <a:gd name="T7" fmla="*/ T6 w 21373"/>
              <a:gd name="T8" fmla="*/ 10800 h 21600"/>
              <a:gd name="T9" fmla="+- 0 10799 113"/>
              <a:gd name="T10" fmla="*/ T9 w 2137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73" h="21600">
                <a:moveTo>
                  <a:pt x="1336" y="20249"/>
                </a:moveTo>
                <a:cubicBezTo>
                  <a:pt x="1428" y="20188"/>
                  <a:pt x="3691" y="18688"/>
                  <a:pt x="7070" y="17950"/>
                </a:cubicBezTo>
                <a:lnTo>
                  <a:pt x="8729" y="17587"/>
                </a:lnTo>
                <a:cubicBezTo>
                  <a:pt x="9321" y="17980"/>
                  <a:pt x="9972" y="18225"/>
                  <a:pt x="10686" y="18225"/>
                </a:cubicBezTo>
                <a:cubicBezTo>
                  <a:pt x="11401" y="18225"/>
                  <a:pt x="12052" y="17980"/>
                  <a:pt x="12644" y="17587"/>
                </a:cubicBezTo>
                <a:lnTo>
                  <a:pt x="14303" y="17950"/>
                </a:lnTo>
                <a:cubicBezTo>
                  <a:pt x="17656" y="18682"/>
                  <a:pt x="19911" y="20165"/>
                  <a:pt x="20037" y="20249"/>
                </a:cubicBezTo>
                <a:cubicBezTo>
                  <a:pt x="20037" y="20249"/>
                  <a:pt x="1336" y="20249"/>
                  <a:pt x="1336" y="20249"/>
                </a:cubicBezTo>
                <a:close/>
                <a:moveTo>
                  <a:pt x="13537" y="15793"/>
                </a:moveTo>
                <a:lnTo>
                  <a:pt x="13317" y="16073"/>
                </a:lnTo>
                <a:cubicBezTo>
                  <a:pt x="11725" y="17923"/>
                  <a:pt x="9648" y="17923"/>
                  <a:pt x="8056" y="16073"/>
                </a:cubicBezTo>
                <a:lnTo>
                  <a:pt x="7836" y="15793"/>
                </a:lnTo>
                <a:cubicBezTo>
                  <a:pt x="5977" y="13411"/>
                  <a:pt x="5053" y="10261"/>
                  <a:pt x="5451" y="7255"/>
                </a:cubicBezTo>
                <a:cubicBezTo>
                  <a:pt x="5815" y="4367"/>
                  <a:pt x="7453" y="1350"/>
                  <a:pt x="10686" y="1350"/>
                </a:cubicBezTo>
                <a:cubicBezTo>
                  <a:pt x="13920" y="1350"/>
                  <a:pt x="15558" y="4367"/>
                  <a:pt x="15922" y="7255"/>
                </a:cubicBezTo>
                <a:cubicBezTo>
                  <a:pt x="16318" y="10262"/>
                  <a:pt x="15398" y="13411"/>
                  <a:pt x="13537" y="15793"/>
                </a:cubicBezTo>
                <a:moveTo>
                  <a:pt x="20778" y="19126"/>
                </a:moveTo>
                <a:cubicBezTo>
                  <a:pt x="20644" y="19037"/>
                  <a:pt x="18209" y="17422"/>
                  <a:pt x="14585" y="16630"/>
                </a:cubicBezTo>
                <a:cubicBezTo>
                  <a:pt x="15914" y="14927"/>
                  <a:pt x="16767" y="12639"/>
                  <a:pt x="17130" y="11115"/>
                </a:cubicBezTo>
                <a:cubicBezTo>
                  <a:pt x="17633" y="9004"/>
                  <a:pt x="17438" y="4873"/>
                  <a:pt x="15431" y="2299"/>
                </a:cubicBezTo>
                <a:cubicBezTo>
                  <a:pt x="14259" y="795"/>
                  <a:pt x="12618" y="0"/>
                  <a:pt x="10686" y="0"/>
                </a:cubicBezTo>
                <a:cubicBezTo>
                  <a:pt x="8755" y="0"/>
                  <a:pt x="7114" y="795"/>
                  <a:pt x="5942" y="2299"/>
                </a:cubicBezTo>
                <a:cubicBezTo>
                  <a:pt x="3935" y="4873"/>
                  <a:pt x="3740" y="9004"/>
                  <a:pt x="4243" y="11115"/>
                </a:cubicBezTo>
                <a:cubicBezTo>
                  <a:pt x="4606" y="12639"/>
                  <a:pt x="5459" y="14927"/>
                  <a:pt x="6788" y="16630"/>
                </a:cubicBezTo>
                <a:cubicBezTo>
                  <a:pt x="3164" y="17422"/>
                  <a:pt x="729" y="19037"/>
                  <a:pt x="595" y="19126"/>
                </a:cubicBezTo>
                <a:cubicBezTo>
                  <a:pt x="105" y="19457"/>
                  <a:pt x="-113" y="20071"/>
                  <a:pt x="57" y="20640"/>
                </a:cubicBezTo>
                <a:cubicBezTo>
                  <a:pt x="228" y="21210"/>
                  <a:pt x="747" y="21599"/>
                  <a:pt x="1336" y="21599"/>
                </a:cubicBezTo>
                <a:lnTo>
                  <a:pt x="20037" y="21599"/>
                </a:lnTo>
                <a:cubicBezTo>
                  <a:pt x="20626" y="21599"/>
                  <a:pt x="21145" y="21210"/>
                  <a:pt x="21316" y="20640"/>
                </a:cubicBezTo>
                <a:cubicBezTo>
                  <a:pt x="21487" y="20071"/>
                  <a:pt x="21268" y="19457"/>
                  <a:pt x="20778" y="19126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55" name="AutoShape 131"/>
          <p:cNvSpPr>
            <a:spLocks/>
          </p:cNvSpPr>
          <p:nvPr/>
        </p:nvSpPr>
        <p:spPr bwMode="auto">
          <a:xfrm>
            <a:off x="2141056" y="2878613"/>
            <a:ext cx="299767" cy="34250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057" y="5400"/>
                </a:moveTo>
                <a:lnTo>
                  <a:pt x="20057" y="6075"/>
                </a:lnTo>
                <a:lnTo>
                  <a:pt x="1542" y="6075"/>
                </a:lnTo>
                <a:lnTo>
                  <a:pt x="1542" y="5400"/>
                </a:lnTo>
                <a:lnTo>
                  <a:pt x="1542" y="4725"/>
                </a:lnTo>
                <a:cubicBezTo>
                  <a:pt x="1542" y="4352"/>
                  <a:pt x="1887" y="4050"/>
                  <a:pt x="2314" y="4050"/>
                </a:cubicBezTo>
                <a:lnTo>
                  <a:pt x="19285" y="4050"/>
                </a:lnTo>
                <a:cubicBezTo>
                  <a:pt x="19712" y="4050"/>
                  <a:pt x="20057" y="4352"/>
                  <a:pt x="20057" y="4725"/>
                </a:cubicBezTo>
                <a:cubicBezTo>
                  <a:pt x="20057" y="4725"/>
                  <a:pt x="20057" y="5400"/>
                  <a:pt x="20057" y="5400"/>
                </a:cubicBezTo>
                <a:close/>
                <a:moveTo>
                  <a:pt x="18514" y="18900"/>
                </a:moveTo>
                <a:cubicBezTo>
                  <a:pt x="18514" y="19644"/>
                  <a:pt x="17822" y="20249"/>
                  <a:pt x="16971" y="20249"/>
                </a:cubicBezTo>
                <a:lnTo>
                  <a:pt x="4628" y="20249"/>
                </a:lnTo>
                <a:cubicBezTo>
                  <a:pt x="3777" y="20249"/>
                  <a:pt x="3085" y="19644"/>
                  <a:pt x="3085" y="18900"/>
                </a:cubicBezTo>
                <a:lnTo>
                  <a:pt x="3085" y="7425"/>
                </a:lnTo>
                <a:lnTo>
                  <a:pt x="18514" y="7425"/>
                </a:lnTo>
                <a:cubicBezTo>
                  <a:pt x="18514" y="7425"/>
                  <a:pt x="18514" y="18900"/>
                  <a:pt x="18514" y="18900"/>
                </a:cubicBezTo>
                <a:close/>
                <a:moveTo>
                  <a:pt x="6171" y="2025"/>
                </a:moveTo>
                <a:cubicBezTo>
                  <a:pt x="6171" y="1652"/>
                  <a:pt x="6516" y="1350"/>
                  <a:pt x="6942" y="1350"/>
                </a:cubicBezTo>
                <a:lnTo>
                  <a:pt x="14657" y="1350"/>
                </a:lnTo>
                <a:cubicBezTo>
                  <a:pt x="15083" y="1350"/>
                  <a:pt x="15428" y="1652"/>
                  <a:pt x="15428" y="2025"/>
                </a:cubicBezTo>
                <a:lnTo>
                  <a:pt x="15428" y="2700"/>
                </a:lnTo>
                <a:lnTo>
                  <a:pt x="6171" y="2700"/>
                </a:lnTo>
                <a:cubicBezTo>
                  <a:pt x="6171" y="2700"/>
                  <a:pt x="6171" y="2025"/>
                  <a:pt x="6171" y="2025"/>
                </a:cubicBezTo>
                <a:close/>
                <a:moveTo>
                  <a:pt x="21585" y="4601"/>
                </a:moveTo>
                <a:cubicBezTo>
                  <a:pt x="21511" y="3541"/>
                  <a:pt x="20516" y="2700"/>
                  <a:pt x="19285" y="2700"/>
                </a:cubicBezTo>
                <a:lnTo>
                  <a:pt x="16971" y="2700"/>
                </a:lnTo>
                <a:lnTo>
                  <a:pt x="16971" y="2025"/>
                </a:lnTo>
                <a:cubicBezTo>
                  <a:pt x="16971" y="906"/>
                  <a:pt x="15935" y="0"/>
                  <a:pt x="14657" y="0"/>
                </a:cubicBezTo>
                <a:lnTo>
                  <a:pt x="6942" y="0"/>
                </a:lnTo>
                <a:cubicBezTo>
                  <a:pt x="5664" y="0"/>
                  <a:pt x="4628" y="906"/>
                  <a:pt x="4628" y="2025"/>
                </a:cubicBezTo>
                <a:lnTo>
                  <a:pt x="4628" y="2700"/>
                </a:lnTo>
                <a:lnTo>
                  <a:pt x="2314" y="2700"/>
                </a:lnTo>
                <a:cubicBezTo>
                  <a:pt x="1083" y="2700"/>
                  <a:pt x="88" y="3541"/>
                  <a:pt x="14" y="4601"/>
                </a:cubicBezTo>
                <a:lnTo>
                  <a:pt x="0" y="4601"/>
                </a:lnTo>
                <a:lnTo>
                  <a:pt x="0" y="5400"/>
                </a:lnTo>
                <a:lnTo>
                  <a:pt x="0" y="6075"/>
                </a:lnTo>
                <a:cubicBezTo>
                  <a:pt x="0" y="6820"/>
                  <a:pt x="691" y="7425"/>
                  <a:pt x="1542" y="7425"/>
                </a:cubicBezTo>
                <a:lnTo>
                  <a:pt x="1542" y="18900"/>
                </a:lnTo>
                <a:cubicBezTo>
                  <a:pt x="1542" y="20391"/>
                  <a:pt x="2924" y="21599"/>
                  <a:pt x="4628" y="21599"/>
                </a:cubicBezTo>
                <a:lnTo>
                  <a:pt x="16971" y="21599"/>
                </a:lnTo>
                <a:cubicBezTo>
                  <a:pt x="18675" y="21599"/>
                  <a:pt x="20057" y="20391"/>
                  <a:pt x="20057" y="18900"/>
                </a:cubicBezTo>
                <a:lnTo>
                  <a:pt x="20057" y="7425"/>
                </a:lnTo>
                <a:cubicBezTo>
                  <a:pt x="20908" y="7425"/>
                  <a:pt x="21599" y="6820"/>
                  <a:pt x="21599" y="6075"/>
                </a:cubicBezTo>
                <a:lnTo>
                  <a:pt x="21599" y="5400"/>
                </a:lnTo>
                <a:lnTo>
                  <a:pt x="21599" y="4601"/>
                </a:lnTo>
                <a:cubicBezTo>
                  <a:pt x="21599" y="4601"/>
                  <a:pt x="21585" y="4601"/>
                  <a:pt x="21585" y="460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56" name="AutoShape 132"/>
          <p:cNvSpPr>
            <a:spLocks/>
          </p:cNvSpPr>
          <p:nvPr/>
        </p:nvSpPr>
        <p:spPr bwMode="auto">
          <a:xfrm>
            <a:off x="2205459" y="3017373"/>
            <a:ext cx="42741" cy="16100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57" name="AutoShape 133"/>
          <p:cNvSpPr>
            <a:spLocks/>
          </p:cNvSpPr>
          <p:nvPr/>
        </p:nvSpPr>
        <p:spPr bwMode="auto">
          <a:xfrm>
            <a:off x="2269862" y="3017373"/>
            <a:ext cx="42741" cy="16100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58" name="AutoShape 134"/>
          <p:cNvSpPr>
            <a:spLocks/>
          </p:cNvSpPr>
          <p:nvPr/>
        </p:nvSpPr>
        <p:spPr bwMode="auto">
          <a:xfrm>
            <a:off x="2333680" y="3017373"/>
            <a:ext cx="42741" cy="16100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99" y="1440"/>
                </a:moveTo>
                <a:lnTo>
                  <a:pt x="16199" y="1440"/>
                </a:lnTo>
                <a:lnTo>
                  <a:pt x="16199" y="20160"/>
                </a:lnTo>
                <a:lnTo>
                  <a:pt x="5399" y="20160"/>
                </a:lnTo>
                <a:cubicBezTo>
                  <a:pt x="5399" y="20160"/>
                  <a:pt x="5399" y="1440"/>
                  <a:pt x="5399" y="1440"/>
                </a:cubicBezTo>
                <a:close/>
                <a:moveTo>
                  <a:pt x="5399" y="21600"/>
                </a:moveTo>
                <a:lnTo>
                  <a:pt x="16199" y="21600"/>
                </a:lnTo>
                <a:cubicBezTo>
                  <a:pt x="19187" y="21600"/>
                  <a:pt x="21600" y="20956"/>
                  <a:pt x="21600" y="20160"/>
                </a:cubicBezTo>
                <a:lnTo>
                  <a:pt x="21600" y="1440"/>
                </a:lnTo>
                <a:cubicBezTo>
                  <a:pt x="21600" y="644"/>
                  <a:pt x="19187" y="0"/>
                  <a:pt x="16199" y="0"/>
                </a:cubicBezTo>
                <a:lnTo>
                  <a:pt x="5399" y="0"/>
                </a:lnTo>
                <a:cubicBezTo>
                  <a:pt x="2412" y="0"/>
                  <a:pt x="0" y="644"/>
                  <a:pt x="0" y="1440"/>
                </a:cubicBezTo>
                <a:lnTo>
                  <a:pt x="0" y="20160"/>
                </a:lnTo>
                <a:cubicBezTo>
                  <a:pt x="0" y="20956"/>
                  <a:pt x="2412" y="21600"/>
                  <a:pt x="5399" y="2160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159" name="AutoShape 135"/>
          <p:cNvSpPr>
            <a:spLocks/>
          </p:cNvSpPr>
          <p:nvPr/>
        </p:nvSpPr>
        <p:spPr bwMode="auto">
          <a:xfrm>
            <a:off x="5545636" y="2246292"/>
            <a:ext cx="343093" cy="2359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49" y="18681"/>
                </a:moveTo>
                <a:lnTo>
                  <a:pt x="19651" y="18681"/>
                </a:lnTo>
                <a:lnTo>
                  <a:pt x="19575" y="18681"/>
                </a:lnTo>
                <a:lnTo>
                  <a:pt x="16874" y="14754"/>
                </a:lnTo>
                <a:lnTo>
                  <a:pt x="16874" y="14727"/>
                </a:lnTo>
                <a:lnTo>
                  <a:pt x="16199" y="13745"/>
                </a:lnTo>
                <a:lnTo>
                  <a:pt x="16199" y="7854"/>
                </a:lnTo>
                <a:lnTo>
                  <a:pt x="19575" y="2945"/>
                </a:lnTo>
                <a:lnTo>
                  <a:pt x="19651" y="2945"/>
                </a:lnTo>
                <a:lnTo>
                  <a:pt x="20249" y="2945"/>
                </a:lnTo>
                <a:cubicBezTo>
                  <a:pt x="20249" y="2945"/>
                  <a:pt x="20249" y="18681"/>
                  <a:pt x="20249" y="18681"/>
                </a:cubicBezTo>
                <a:close/>
                <a:moveTo>
                  <a:pt x="2024" y="19636"/>
                </a:moveTo>
                <a:cubicBezTo>
                  <a:pt x="1651" y="19636"/>
                  <a:pt x="1349" y="19195"/>
                  <a:pt x="1349" y="18654"/>
                </a:cubicBezTo>
                <a:lnTo>
                  <a:pt x="1349" y="2945"/>
                </a:lnTo>
                <a:cubicBezTo>
                  <a:pt x="1349" y="2402"/>
                  <a:pt x="1651" y="1963"/>
                  <a:pt x="2024" y="1963"/>
                </a:cubicBezTo>
                <a:lnTo>
                  <a:pt x="14849" y="1963"/>
                </a:lnTo>
                <a:cubicBezTo>
                  <a:pt x="15221" y="1963"/>
                  <a:pt x="15524" y="2403"/>
                  <a:pt x="15524" y="2945"/>
                </a:cubicBezTo>
                <a:lnTo>
                  <a:pt x="15524" y="18654"/>
                </a:lnTo>
                <a:cubicBezTo>
                  <a:pt x="15524" y="19195"/>
                  <a:pt x="15221" y="19636"/>
                  <a:pt x="14849" y="19636"/>
                </a:cubicBezTo>
                <a:cubicBezTo>
                  <a:pt x="14849" y="19636"/>
                  <a:pt x="2024" y="19636"/>
                  <a:pt x="2024" y="19636"/>
                </a:cubicBezTo>
                <a:close/>
                <a:moveTo>
                  <a:pt x="20249" y="981"/>
                </a:moveTo>
                <a:lnTo>
                  <a:pt x="19651" y="981"/>
                </a:lnTo>
                <a:cubicBezTo>
                  <a:pt x="19296" y="981"/>
                  <a:pt x="18956" y="1185"/>
                  <a:pt x="18703" y="1547"/>
                </a:cubicBezTo>
                <a:lnTo>
                  <a:pt x="16874" y="4170"/>
                </a:lnTo>
                <a:lnTo>
                  <a:pt x="16874" y="2945"/>
                </a:lnTo>
                <a:cubicBezTo>
                  <a:pt x="16874" y="1317"/>
                  <a:pt x="15967" y="0"/>
                  <a:pt x="14849" y="0"/>
                </a:cubicBezTo>
                <a:lnTo>
                  <a:pt x="2024" y="0"/>
                </a:lnTo>
                <a:cubicBezTo>
                  <a:pt x="908" y="0"/>
                  <a:pt x="0" y="1320"/>
                  <a:pt x="0" y="2945"/>
                </a:cubicBezTo>
                <a:lnTo>
                  <a:pt x="0" y="9789"/>
                </a:lnTo>
                <a:lnTo>
                  <a:pt x="0" y="18654"/>
                </a:lnTo>
                <a:cubicBezTo>
                  <a:pt x="0" y="20281"/>
                  <a:pt x="905" y="21599"/>
                  <a:pt x="2024" y="21599"/>
                </a:cubicBezTo>
                <a:lnTo>
                  <a:pt x="14849" y="21599"/>
                </a:lnTo>
                <a:cubicBezTo>
                  <a:pt x="15967" y="21599"/>
                  <a:pt x="16874" y="20281"/>
                  <a:pt x="16874" y="18654"/>
                </a:cubicBezTo>
                <a:lnTo>
                  <a:pt x="16874" y="17456"/>
                </a:lnTo>
                <a:lnTo>
                  <a:pt x="18703" y="20079"/>
                </a:lnTo>
                <a:cubicBezTo>
                  <a:pt x="18956" y="20442"/>
                  <a:pt x="19296" y="20645"/>
                  <a:pt x="19651" y="20645"/>
                </a:cubicBezTo>
                <a:lnTo>
                  <a:pt x="20249" y="20645"/>
                </a:lnTo>
                <a:cubicBezTo>
                  <a:pt x="20994" y="20645"/>
                  <a:pt x="21600" y="19765"/>
                  <a:pt x="21600" y="18681"/>
                </a:cubicBezTo>
                <a:lnTo>
                  <a:pt x="21600" y="2945"/>
                </a:lnTo>
                <a:cubicBezTo>
                  <a:pt x="21600" y="1860"/>
                  <a:pt x="20994" y="981"/>
                  <a:pt x="20249" y="981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160" name="Group 159"/>
          <p:cNvGrpSpPr/>
          <p:nvPr/>
        </p:nvGrpSpPr>
        <p:grpSpPr>
          <a:xfrm>
            <a:off x="4860621" y="2193013"/>
            <a:ext cx="342508" cy="342508"/>
            <a:chOff x="4439444" y="1652588"/>
            <a:chExt cx="464344" cy="464344"/>
          </a:xfrm>
          <a:solidFill>
            <a:schemeClr val="accent1">
              <a:lumMod val="75000"/>
            </a:schemeClr>
          </a:solidFill>
        </p:grpSpPr>
        <p:sp>
          <p:nvSpPr>
            <p:cNvPr id="161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62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63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64" name="AutoShape 139"/>
          <p:cNvSpPr>
            <a:spLocks/>
          </p:cNvSpPr>
          <p:nvPr/>
        </p:nvSpPr>
        <p:spPr bwMode="auto">
          <a:xfrm>
            <a:off x="4175607" y="2193013"/>
            <a:ext cx="342508" cy="331969"/>
          </a:xfrm>
          <a:custGeom>
            <a:avLst/>
            <a:gdLst>
              <a:gd name="T0" fmla="+- 0 10800 104"/>
              <a:gd name="T1" fmla="*/ T0 w 21392"/>
              <a:gd name="T2" fmla="*/ 10800 h 21600"/>
              <a:gd name="T3" fmla="+- 0 10800 104"/>
              <a:gd name="T4" fmla="*/ T3 w 21392"/>
              <a:gd name="T5" fmla="*/ 10800 h 21600"/>
              <a:gd name="T6" fmla="+- 0 10800 104"/>
              <a:gd name="T7" fmla="*/ T6 w 21392"/>
              <a:gd name="T8" fmla="*/ 10800 h 21600"/>
              <a:gd name="T9" fmla="+- 0 10800 104"/>
              <a:gd name="T10" fmla="*/ T9 w 2139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92" h="21600">
                <a:moveTo>
                  <a:pt x="15768" y="12794"/>
                </a:moveTo>
                <a:cubicBezTo>
                  <a:pt x="15426" y="13150"/>
                  <a:pt x="15271" y="13651"/>
                  <a:pt x="15350" y="14142"/>
                </a:cubicBezTo>
                <a:lnTo>
                  <a:pt x="16296" y="20031"/>
                </a:lnTo>
                <a:lnTo>
                  <a:pt x="11443" y="17309"/>
                </a:lnTo>
                <a:cubicBezTo>
                  <a:pt x="11210" y="17178"/>
                  <a:pt x="10953" y="17112"/>
                  <a:pt x="10696" y="17112"/>
                </a:cubicBezTo>
                <a:cubicBezTo>
                  <a:pt x="10439" y="17112"/>
                  <a:pt x="10182" y="17178"/>
                  <a:pt x="9949" y="17309"/>
                </a:cubicBezTo>
                <a:lnTo>
                  <a:pt x="5095" y="20031"/>
                </a:lnTo>
                <a:lnTo>
                  <a:pt x="6042" y="14142"/>
                </a:lnTo>
                <a:cubicBezTo>
                  <a:pt x="6121" y="13651"/>
                  <a:pt x="5966" y="13150"/>
                  <a:pt x="5624" y="12794"/>
                </a:cubicBezTo>
                <a:lnTo>
                  <a:pt x="1545" y="8550"/>
                </a:lnTo>
                <a:lnTo>
                  <a:pt x="7111" y="7685"/>
                </a:lnTo>
                <a:cubicBezTo>
                  <a:pt x="7619" y="7607"/>
                  <a:pt x="8057" y="7275"/>
                  <a:pt x="8276" y="6802"/>
                </a:cubicBezTo>
                <a:lnTo>
                  <a:pt x="10696" y="1568"/>
                </a:lnTo>
                <a:lnTo>
                  <a:pt x="13116" y="6802"/>
                </a:lnTo>
                <a:cubicBezTo>
                  <a:pt x="13334" y="7275"/>
                  <a:pt x="13772" y="7607"/>
                  <a:pt x="14280" y="7685"/>
                </a:cubicBezTo>
                <a:lnTo>
                  <a:pt x="19847" y="8550"/>
                </a:lnTo>
                <a:cubicBezTo>
                  <a:pt x="19847" y="8550"/>
                  <a:pt x="15768" y="12794"/>
                  <a:pt x="15768" y="12794"/>
                </a:cubicBezTo>
                <a:close/>
                <a:moveTo>
                  <a:pt x="21312" y="8051"/>
                </a:moveTo>
                <a:cubicBezTo>
                  <a:pt x="21127" y="7495"/>
                  <a:pt x="20652" y="7088"/>
                  <a:pt x="20080" y="6999"/>
                </a:cubicBezTo>
                <a:lnTo>
                  <a:pt x="14514" y="6136"/>
                </a:lnTo>
                <a:lnTo>
                  <a:pt x="12094" y="901"/>
                </a:lnTo>
                <a:cubicBezTo>
                  <a:pt x="11840" y="351"/>
                  <a:pt x="11295" y="0"/>
                  <a:pt x="10696" y="0"/>
                </a:cubicBezTo>
                <a:cubicBezTo>
                  <a:pt x="10097" y="0"/>
                  <a:pt x="9552" y="351"/>
                  <a:pt x="9297" y="901"/>
                </a:cubicBezTo>
                <a:lnTo>
                  <a:pt x="6878" y="6136"/>
                </a:lnTo>
                <a:lnTo>
                  <a:pt x="1311" y="6999"/>
                </a:lnTo>
                <a:cubicBezTo>
                  <a:pt x="739" y="7088"/>
                  <a:pt x="264" y="7495"/>
                  <a:pt x="80" y="8051"/>
                </a:cubicBezTo>
                <a:cubicBezTo>
                  <a:pt x="-104" y="8609"/>
                  <a:pt x="35" y="9224"/>
                  <a:pt x="439" y="9644"/>
                </a:cubicBezTo>
                <a:lnTo>
                  <a:pt x="4518" y="13889"/>
                </a:lnTo>
                <a:lnTo>
                  <a:pt x="3572" y="19777"/>
                </a:lnTo>
                <a:cubicBezTo>
                  <a:pt x="3476" y="20370"/>
                  <a:pt x="3722" y="20966"/>
                  <a:pt x="4206" y="21313"/>
                </a:cubicBezTo>
                <a:cubicBezTo>
                  <a:pt x="4471" y="21503"/>
                  <a:pt x="4783" y="21600"/>
                  <a:pt x="5095" y="21600"/>
                </a:cubicBezTo>
                <a:cubicBezTo>
                  <a:pt x="5352" y="21600"/>
                  <a:pt x="5609" y="21534"/>
                  <a:pt x="5843" y="21404"/>
                </a:cubicBezTo>
                <a:lnTo>
                  <a:pt x="10696" y="18681"/>
                </a:lnTo>
                <a:lnTo>
                  <a:pt x="15549" y="21404"/>
                </a:lnTo>
                <a:cubicBezTo>
                  <a:pt x="15782" y="21534"/>
                  <a:pt x="16040" y="21600"/>
                  <a:pt x="16296" y="21600"/>
                </a:cubicBezTo>
                <a:cubicBezTo>
                  <a:pt x="16608" y="21600"/>
                  <a:pt x="16920" y="21503"/>
                  <a:pt x="17186" y="21313"/>
                </a:cubicBezTo>
                <a:cubicBezTo>
                  <a:pt x="17669" y="20966"/>
                  <a:pt x="17915" y="20370"/>
                  <a:pt x="17820" y="19777"/>
                </a:cubicBezTo>
                <a:lnTo>
                  <a:pt x="16873" y="13889"/>
                </a:lnTo>
                <a:lnTo>
                  <a:pt x="20953" y="9644"/>
                </a:lnTo>
                <a:cubicBezTo>
                  <a:pt x="21357" y="9224"/>
                  <a:pt x="21496" y="8609"/>
                  <a:pt x="21312" y="8051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165" name="Group 164"/>
          <p:cNvGrpSpPr/>
          <p:nvPr/>
        </p:nvGrpSpPr>
        <p:grpSpPr>
          <a:xfrm>
            <a:off x="3490007" y="2235754"/>
            <a:ext cx="342508" cy="267566"/>
            <a:chOff x="2581275" y="1710532"/>
            <a:chExt cx="464344" cy="362744"/>
          </a:xfrm>
          <a:solidFill>
            <a:schemeClr val="accent1">
              <a:lumMod val="75000"/>
            </a:schemeClr>
          </a:solidFill>
        </p:grpSpPr>
        <p:sp>
          <p:nvSpPr>
            <p:cNvPr id="166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67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68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69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70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71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72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173" name="Group 172"/>
          <p:cNvGrpSpPr/>
          <p:nvPr/>
        </p:nvGrpSpPr>
        <p:grpSpPr>
          <a:xfrm>
            <a:off x="2804993" y="2214091"/>
            <a:ext cx="342508" cy="300353"/>
            <a:chOff x="1640798" y="2149003"/>
            <a:chExt cx="464344" cy="407194"/>
          </a:xfrm>
          <a:solidFill>
            <a:schemeClr val="accent1">
              <a:lumMod val="75000"/>
            </a:schemeClr>
          </a:solidFill>
        </p:grpSpPr>
        <p:sp>
          <p:nvSpPr>
            <p:cNvPr id="174" name="AutoShape 147"/>
            <p:cNvSpPr>
              <a:spLocks/>
            </p:cNvSpPr>
            <p:nvPr/>
          </p:nvSpPr>
          <p:spPr bwMode="auto">
            <a:xfrm>
              <a:off x="1640798" y="2149003"/>
              <a:ext cx="464344" cy="407194"/>
            </a:xfrm>
            <a:custGeom>
              <a:avLst/>
              <a:gdLst>
                <a:gd name="T0" fmla="+- 0 10800 597"/>
                <a:gd name="T1" fmla="*/ T0 w 20407"/>
                <a:gd name="T2" fmla="+- 0 11028 672"/>
                <a:gd name="T3" fmla="*/ 11028 h 20712"/>
                <a:gd name="T4" fmla="+- 0 10800 597"/>
                <a:gd name="T5" fmla="*/ T4 w 20407"/>
                <a:gd name="T6" fmla="+- 0 11028 672"/>
                <a:gd name="T7" fmla="*/ 11028 h 20712"/>
                <a:gd name="T8" fmla="+- 0 10800 597"/>
                <a:gd name="T9" fmla="*/ T8 w 20407"/>
                <a:gd name="T10" fmla="+- 0 11028 672"/>
                <a:gd name="T11" fmla="*/ 11028 h 20712"/>
                <a:gd name="T12" fmla="+- 0 10800 597"/>
                <a:gd name="T13" fmla="*/ T12 w 20407"/>
                <a:gd name="T14" fmla="+- 0 11028 672"/>
                <a:gd name="T15" fmla="*/ 11028 h 207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407" h="20712">
                  <a:moveTo>
                    <a:pt x="17706" y="10922"/>
                  </a:moveTo>
                  <a:lnTo>
                    <a:pt x="10657" y="19017"/>
                  </a:lnTo>
                  <a:cubicBezTo>
                    <a:pt x="10407" y="19305"/>
                    <a:pt x="9998" y="19305"/>
                    <a:pt x="9748" y="19017"/>
                  </a:cubicBezTo>
                  <a:lnTo>
                    <a:pt x="2699" y="10922"/>
                  </a:lnTo>
                  <a:cubicBezTo>
                    <a:pt x="817" y="8762"/>
                    <a:pt x="817" y="5247"/>
                    <a:pt x="2699" y="3087"/>
                  </a:cubicBezTo>
                  <a:cubicBezTo>
                    <a:pt x="4512" y="1004"/>
                    <a:pt x="7429" y="931"/>
                    <a:pt x="9338" y="2923"/>
                  </a:cubicBezTo>
                  <a:lnTo>
                    <a:pt x="10202" y="3825"/>
                  </a:lnTo>
                  <a:lnTo>
                    <a:pt x="11067" y="2923"/>
                  </a:lnTo>
                  <a:cubicBezTo>
                    <a:pt x="12976" y="931"/>
                    <a:pt x="15893" y="1004"/>
                    <a:pt x="17706" y="3087"/>
                  </a:cubicBezTo>
                  <a:cubicBezTo>
                    <a:pt x="19588" y="5247"/>
                    <a:pt x="19588" y="8762"/>
                    <a:pt x="17706" y="10922"/>
                  </a:cubicBezTo>
                  <a:moveTo>
                    <a:pt x="18616" y="2043"/>
                  </a:moveTo>
                  <a:cubicBezTo>
                    <a:pt x="16301" y="-617"/>
                    <a:pt x="12601" y="-672"/>
                    <a:pt x="10202" y="1830"/>
                  </a:cubicBezTo>
                  <a:cubicBezTo>
                    <a:pt x="7805" y="-672"/>
                    <a:pt x="4104" y="-617"/>
                    <a:pt x="1789" y="2043"/>
                  </a:cubicBezTo>
                  <a:cubicBezTo>
                    <a:pt x="-597" y="4783"/>
                    <a:pt x="-597" y="9226"/>
                    <a:pt x="1789" y="11967"/>
                  </a:cubicBezTo>
                  <a:cubicBezTo>
                    <a:pt x="2470" y="12750"/>
                    <a:pt x="8838" y="20061"/>
                    <a:pt x="8838" y="20061"/>
                  </a:cubicBezTo>
                  <a:cubicBezTo>
                    <a:pt x="9592" y="20928"/>
                    <a:pt x="10812" y="20928"/>
                    <a:pt x="11567" y="20061"/>
                  </a:cubicBezTo>
                  <a:cubicBezTo>
                    <a:pt x="11567" y="20061"/>
                    <a:pt x="18539" y="12056"/>
                    <a:pt x="18616" y="11967"/>
                  </a:cubicBezTo>
                  <a:cubicBezTo>
                    <a:pt x="21003" y="9226"/>
                    <a:pt x="21003" y="4783"/>
                    <a:pt x="18616" y="204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175" name="AutoShape 148"/>
            <p:cNvSpPr>
              <a:spLocks/>
            </p:cNvSpPr>
            <p:nvPr/>
          </p:nvSpPr>
          <p:spPr bwMode="auto">
            <a:xfrm>
              <a:off x="1713029" y="2222028"/>
              <a:ext cx="69056" cy="690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326" y="0"/>
                  </a:moveTo>
                  <a:cubicBezTo>
                    <a:pt x="19317" y="0"/>
                    <a:pt x="19317" y="4"/>
                    <a:pt x="19308" y="4"/>
                  </a:cubicBezTo>
                  <a:cubicBezTo>
                    <a:pt x="8643" y="13"/>
                    <a:pt x="0" y="8659"/>
                    <a:pt x="0" y="19326"/>
                  </a:cubicBezTo>
                  <a:cubicBezTo>
                    <a:pt x="0" y="20580"/>
                    <a:pt x="1019" y="21600"/>
                    <a:pt x="2273" y="21600"/>
                  </a:cubicBezTo>
                  <a:cubicBezTo>
                    <a:pt x="3528" y="21600"/>
                    <a:pt x="4547" y="20580"/>
                    <a:pt x="4547" y="19326"/>
                  </a:cubicBezTo>
                  <a:lnTo>
                    <a:pt x="4547" y="19321"/>
                  </a:lnTo>
                  <a:cubicBezTo>
                    <a:pt x="4547" y="11164"/>
                    <a:pt x="11164" y="4547"/>
                    <a:pt x="19321" y="4547"/>
                  </a:cubicBezTo>
                  <a:lnTo>
                    <a:pt x="19326" y="4547"/>
                  </a:lnTo>
                  <a:cubicBezTo>
                    <a:pt x="20580" y="4547"/>
                    <a:pt x="21599" y="3528"/>
                    <a:pt x="21599" y="2273"/>
                  </a:cubicBezTo>
                  <a:cubicBezTo>
                    <a:pt x="21599" y="1019"/>
                    <a:pt x="20580" y="0"/>
                    <a:pt x="19326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5" tIns="19045" rIns="19045" bIns="19045" anchor="ctr"/>
            <a:lstStyle/>
            <a:p>
              <a:pPr algn="ctr" defTabSz="228543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sp>
        <p:nvSpPr>
          <p:cNvPr id="176" name="AutoShape 149"/>
          <p:cNvSpPr>
            <a:spLocks/>
          </p:cNvSpPr>
          <p:nvPr/>
        </p:nvSpPr>
        <p:spPr bwMode="auto">
          <a:xfrm>
            <a:off x="2119978" y="2235754"/>
            <a:ext cx="342508" cy="24648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537" y="19720"/>
                </a:moveTo>
                <a:lnTo>
                  <a:pt x="16537" y="19721"/>
                </a:lnTo>
                <a:lnTo>
                  <a:pt x="4387" y="19721"/>
                </a:lnTo>
                <a:cubicBezTo>
                  <a:pt x="2713" y="19720"/>
                  <a:pt x="1350" y="17824"/>
                  <a:pt x="1350" y="15494"/>
                </a:cubicBezTo>
                <a:cubicBezTo>
                  <a:pt x="1350" y="13992"/>
                  <a:pt x="1918" y="12635"/>
                  <a:pt x="2871" y="11862"/>
                </a:cubicBezTo>
                <a:cubicBezTo>
                  <a:pt x="3797" y="11123"/>
                  <a:pt x="3860" y="10975"/>
                  <a:pt x="3472" y="9647"/>
                </a:cubicBezTo>
                <a:cubicBezTo>
                  <a:pt x="3406" y="9374"/>
                  <a:pt x="3375" y="9136"/>
                  <a:pt x="3375" y="8921"/>
                </a:cubicBezTo>
                <a:cubicBezTo>
                  <a:pt x="3375" y="7626"/>
                  <a:pt x="4131" y="6573"/>
                  <a:pt x="5062" y="6573"/>
                </a:cubicBezTo>
                <a:cubicBezTo>
                  <a:pt x="5062" y="6573"/>
                  <a:pt x="5505" y="6529"/>
                  <a:pt x="5976" y="6789"/>
                </a:cubicBezTo>
                <a:cubicBezTo>
                  <a:pt x="6750" y="7219"/>
                  <a:pt x="6834" y="6808"/>
                  <a:pt x="7200" y="5701"/>
                </a:cubicBezTo>
                <a:cubicBezTo>
                  <a:pt x="7974" y="3380"/>
                  <a:pt x="9652" y="1878"/>
                  <a:pt x="11475" y="1878"/>
                </a:cubicBezTo>
                <a:cubicBezTo>
                  <a:pt x="13905" y="1878"/>
                  <a:pt x="15914" y="4435"/>
                  <a:pt x="16148" y="7826"/>
                </a:cubicBezTo>
                <a:cubicBezTo>
                  <a:pt x="16231" y="9171"/>
                  <a:pt x="16231" y="9171"/>
                  <a:pt x="17239" y="9491"/>
                </a:cubicBezTo>
                <a:cubicBezTo>
                  <a:pt x="18984" y="9955"/>
                  <a:pt x="20250" y="12085"/>
                  <a:pt x="20250" y="14555"/>
                </a:cubicBezTo>
                <a:cubicBezTo>
                  <a:pt x="20250" y="17404"/>
                  <a:pt x="18585" y="19720"/>
                  <a:pt x="16537" y="19720"/>
                </a:cubicBezTo>
                <a:moveTo>
                  <a:pt x="17492" y="7647"/>
                </a:moveTo>
                <a:cubicBezTo>
                  <a:pt x="17196" y="3362"/>
                  <a:pt x="14632" y="0"/>
                  <a:pt x="11475" y="0"/>
                </a:cubicBezTo>
                <a:cubicBezTo>
                  <a:pt x="9031" y="0"/>
                  <a:pt x="6939" y="2017"/>
                  <a:pt x="5976" y="4911"/>
                </a:cubicBezTo>
                <a:cubicBezTo>
                  <a:pt x="5685" y="4784"/>
                  <a:pt x="5383" y="4695"/>
                  <a:pt x="5062" y="4695"/>
                </a:cubicBezTo>
                <a:cubicBezTo>
                  <a:pt x="3385" y="4695"/>
                  <a:pt x="2025" y="6589"/>
                  <a:pt x="2025" y="8921"/>
                </a:cubicBezTo>
                <a:cubicBezTo>
                  <a:pt x="2025" y="9385"/>
                  <a:pt x="2092" y="9824"/>
                  <a:pt x="2191" y="10240"/>
                </a:cubicBezTo>
                <a:cubicBezTo>
                  <a:pt x="886" y="11298"/>
                  <a:pt x="0" y="13242"/>
                  <a:pt x="0" y="15494"/>
                </a:cubicBezTo>
                <a:cubicBezTo>
                  <a:pt x="0" y="18866"/>
                  <a:pt x="1964" y="21599"/>
                  <a:pt x="4387" y="21599"/>
                </a:cubicBezTo>
                <a:lnTo>
                  <a:pt x="4387" y="21600"/>
                </a:lnTo>
                <a:lnTo>
                  <a:pt x="16537" y="21600"/>
                </a:lnTo>
                <a:lnTo>
                  <a:pt x="16537" y="21599"/>
                </a:lnTo>
                <a:cubicBezTo>
                  <a:pt x="19334" y="21599"/>
                  <a:pt x="21599" y="18446"/>
                  <a:pt x="21599" y="14555"/>
                </a:cubicBezTo>
                <a:cubicBezTo>
                  <a:pt x="21599" y="11120"/>
                  <a:pt x="19831" y="8269"/>
                  <a:pt x="17492" y="7647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43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2043212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5" name="Shape 4865"/>
          <p:cNvSpPr/>
          <p:nvPr/>
        </p:nvSpPr>
        <p:spPr>
          <a:xfrm>
            <a:off x="880859" y="2235512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1705" y="79888"/>
                </a:moveTo>
                <a:cubicBezTo>
                  <a:pt x="71216" y="80383"/>
                  <a:pt x="70911" y="81066"/>
                  <a:pt x="70911" y="81816"/>
                </a:cubicBezTo>
                <a:cubicBezTo>
                  <a:pt x="70911" y="83327"/>
                  <a:pt x="72133" y="84544"/>
                  <a:pt x="73638" y="84544"/>
                </a:cubicBezTo>
                <a:cubicBezTo>
                  <a:pt x="74388" y="84544"/>
                  <a:pt x="75072" y="84244"/>
                  <a:pt x="75566" y="83744"/>
                </a:cubicBezTo>
                <a:lnTo>
                  <a:pt x="97383" y="61927"/>
                </a:lnTo>
                <a:cubicBezTo>
                  <a:pt x="97877" y="61433"/>
                  <a:pt x="98183" y="60755"/>
                  <a:pt x="98183" y="60000"/>
                </a:cubicBezTo>
                <a:cubicBezTo>
                  <a:pt x="98183" y="59250"/>
                  <a:pt x="97877" y="58566"/>
                  <a:pt x="97383" y="58072"/>
                </a:cubicBezTo>
                <a:lnTo>
                  <a:pt x="75566" y="36255"/>
                </a:lnTo>
                <a:cubicBezTo>
                  <a:pt x="75072" y="35761"/>
                  <a:pt x="74388" y="35455"/>
                  <a:pt x="73638" y="35455"/>
                </a:cubicBezTo>
                <a:cubicBezTo>
                  <a:pt x="72133" y="35455"/>
                  <a:pt x="70911" y="36672"/>
                  <a:pt x="70911" y="38183"/>
                </a:cubicBezTo>
                <a:cubicBezTo>
                  <a:pt x="70911" y="38933"/>
                  <a:pt x="71216" y="39616"/>
                  <a:pt x="71705" y="40111"/>
                </a:cubicBezTo>
                <a:lnTo>
                  <a:pt x="88872" y="57272"/>
                </a:lnTo>
                <a:lnTo>
                  <a:pt x="2727" y="57272"/>
                </a:lnTo>
                <a:cubicBezTo>
                  <a:pt x="1222" y="57272"/>
                  <a:pt x="0" y="58494"/>
                  <a:pt x="0" y="60000"/>
                </a:cubicBezTo>
                <a:cubicBezTo>
                  <a:pt x="0" y="61505"/>
                  <a:pt x="1222" y="62727"/>
                  <a:pt x="2727" y="62727"/>
                </a:cubicBezTo>
                <a:lnTo>
                  <a:pt x="88872" y="62727"/>
                </a:lnTo>
                <a:cubicBezTo>
                  <a:pt x="88872" y="62727"/>
                  <a:pt x="71705" y="79888"/>
                  <a:pt x="71705" y="79888"/>
                </a:cubicBezTo>
                <a:close/>
                <a:moveTo>
                  <a:pt x="117272" y="0"/>
                </a:moveTo>
                <a:lnTo>
                  <a:pt x="19088" y="0"/>
                </a:lnTo>
                <a:cubicBezTo>
                  <a:pt x="17588" y="0"/>
                  <a:pt x="16361" y="1222"/>
                  <a:pt x="16361" y="2727"/>
                </a:cubicBezTo>
                <a:lnTo>
                  <a:pt x="16361" y="43638"/>
                </a:lnTo>
                <a:cubicBezTo>
                  <a:pt x="16361" y="45144"/>
                  <a:pt x="17588" y="46361"/>
                  <a:pt x="19088" y="46361"/>
                </a:cubicBezTo>
                <a:cubicBezTo>
                  <a:pt x="20594" y="46361"/>
                  <a:pt x="21816" y="45144"/>
                  <a:pt x="21816" y="43638"/>
                </a:cubicBezTo>
                <a:lnTo>
                  <a:pt x="21816" y="5455"/>
                </a:lnTo>
                <a:lnTo>
                  <a:pt x="114544" y="5455"/>
                </a:lnTo>
                <a:lnTo>
                  <a:pt x="114544" y="114544"/>
                </a:lnTo>
                <a:lnTo>
                  <a:pt x="21816" y="114544"/>
                </a:lnTo>
                <a:lnTo>
                  <a:pt x="21816" y="76361"/>
                </a:lnTo>
                <a:cubicBezTo>
                  <a:pt x="21816" y="74861"/>
                  <a:pt x="20594" y="73638"/>
                  <a:pt x="19088" y="73638"/>
                </a:cubicBezTo>
                <a:cubicBezTo>
                  <a:pt x="17588" y="73638"/>
                  <a:pt x="16361" y="74861"/>
                  <a:pt x="16361" y="76361"/>
                </a:cubicBezTo>
                <a:lnTo>
                  <a:pt x="16361" y="117272"/>
                </a:lnTo>
                <a:cubicBezTo>
                  <a:pt x="16361" y="118777"/>
                  <a:pt x="17588" y="120000"/>
                  <a:pt x="19088" y="120000"/>
                </a:cubicBezTo>
                <a:lnTo>
                  <a:pt x="117272" y="120000"/>
                </a:lnTo>
                <a:cubicBezTo>
                  <a:pt x="118777" y="120000"/>
                  <a:pt x="120000" y="118777"/>
                  <a:pt x="120000" y="117272"/>
                </a:cubicBezTo>
                <a:lnTo>
                  <a:pt x="120000" y="2727"/>
                </a:lnTo>
                <a:cubicBezTo>
                  <a:pt x="120000" y="1222"/>
                  <a:pt x="118777" y="0"/>
                  <a:pt x="117272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66" name="Shape 4866"/>
          <p:cNvSpPr/>
          <p:nvPr/>
        </p:nvSpPr>
        <p:spPr>
          <a:xfrm>
            <a:off x="1414120" y="2235512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272" y="57272"/>
                </a:moveTo>
                <a:lnTo>
                  <a:pt x="31133" y="57272"/>
                </a:lnTo>
                <a:lnTo>
                  <a:pt x="48294" y="40111"/>
                </a:lnTo>
                <a:cubicBezTo>
                  <a:pt x="48783" y="39616"/>
                  <a:pt x="49088" y="38933"/>
                  <a:pt x="49088" y="38183"/>
                </a:cubicBezTo>
                <a:cubicBezTo>
                  <a:pt x="49088" y="36672"/>
                  <a:pt x="47866" y="35455"/>
                  <a:pt x="46361" y="35455"/>
                </a:cubicBezTo>
                <a:cubicBezTo>
                  <a:pt x="45611" y="35455"/>
                  <a:pt x="44927" y="35761"/>
                  <a:pt x="44433" y="36255"/>
                </a:cubicBezTo>
                <a:lnTo>
                  <a:pt x="22616" y="58072"/>
                </a:lnTo>
                <a:cubicBezTo>
                  <a:pt x="22122" y="58566"/>
                  <a:pt x="21816" y="59250"/>
                  <a:pt x="21816" y="60000"/>
                </a:cubicBezTo>
                <a:cubicBezTo>
                  <a:pt x="21816" y="60755"/>
                  <a:pt x="22122" y="61433"/>
                  <a:pt x="22616" y="61927"/>
                </a:cubicBezTo>
                <a:lnTo>
                  <a:pt x="44433" y="83744"/>
                </a:lnTo>
                <a:cubicBezTo>
                  <a:pt x="44927" y="84244"/>
                  <a:pt x="45611" y="84544"/>
                  <a:pt x="46361" y="84544"/>
                </a:cubicBezTo>
                <a:cubicBezTo>
                  <a:pt x="47866" y="84544"/>
                  <a:pt x="49088" y="83327"/>
                  <a:pt x="49088" y="81816"/>
                </a:cubicBezTo>
                <a:cubicBezTo>
                  <a:pt x="49088" y="81066"/>
                  <a:pt x="48783" y="80383"/>
                  <a:pt x="48294" y="79888"/>
                </a:cubicBezTo>
                <a:lnTo>
                  <a:pt x="31133" y="62727"/>
                </a:lnTo>
                <a:lnTo>
                  <a:pt x="117272" y="62727"/>
                </a:lnTo>
                <a:cubicBezTo>
                  <a:pt x="118777" y="62727"/>
                  <a:pt x="120000" y="61505"/>
                  <a:pt x="120000" y="60000"/>
                </a:cubicBezTo>
                <a:cubicBezTo>
                  <a:pt x="120000" y="58494"/>
                  <a:pt x="118777" y="57272"/>
                  <a:pt x="117272" y="57272"/>
                </a:cubicBezTo>
                <a:moveTo>
                  <a:pt x="100911" y="73638"/>
                </a:moveTo>
                <a:cubicBezTo>
                  <a:pt x="99405" y="73638"/>
                  <a:pt x="98183" y="74861"/>
                  <a:pt x="98183" y="76361"/>
                </a:cubicBezTo>
                <a:lnTo>
                  <a:pt x="98183" y="114544"/>
                </a:lnTo>
                <a:lnTo>
                  <a:pt x="5455" y="114544"/>
                </a:lnTo>
                <a:lnTo>
                  <a:pt x="5455" y="5455"/>
                </a:lnTo>
                <a:lnTo>
                  <a:pt x="98183" y="5455"/>
                </a:lnTo>
                <a:lnTo>
                  <a:pt x="98183" y="43638"/>
                </a:lnTo>
                <a:cubicBezTo>
                  <a:pt x="98183" y="45144"/>
                  <a:pt x="99405" y="46361"/>
                  <a:pt x="100911" y="46361"/>
                </a:cubicBezTo>
                <a:cubicBezTo>
                  <a:pt x="102411" y="46361"/>
                  <a:pt x="103638" y="45144"/>
                  <a:pt x="103638" y="43638"/>
                </a:cubicBezTo>
                <a:lnTo>
                  <a:pt x="103638" y="2727"/>
                </a:lnTo>
                <a:cubicBezTo>
                  <a:pt x="103638" y="1222"/>
                  <a:pt x="102411" y="0"/>
                  <a:pt x="100911" y="0"/>
                </a:cubicBezTo>
                <a:lnTo>
                  <a:pt x="2727" y="0"/>
                </a:lnTo>
                <a:cubicBezTo>
                  <a:pt x="1222" y="0"/>
                  <a:pt x="0" y="1222"/>
                  <a:pt x="0" y="2727"/>
                </a:cubicBezTo>
                <a:lnTo>
                  <a:pt x="0" y="117272"/>
                </a:lnTo>
                <a:cubicBezTo>
                  <a:pt x="0" y="118777"/>
                  <a:pt x="1222" y="120000"/>
                  <a:pt x="2727" y="120000"/>
                </a:cubicBezTo>
                <a:lnTo>
                  <a:pt x="100911" y="120000"/>
                </a:lnTo>
                <a:cubicBezTo>
                  <a:pt x="102411" y="120000"/>
                  <a:pt x="103638" y="118777"/>
                  <a:pt x="103638" y="117272"/>
                </a:cubicBezTo>
                <a:lnTo>
                  <a:pt x="103638" y="76361"/>
                </a:lnTo>
                <a:cubicBezTo>
                  <a:pt x="103638" y="74861"/>
                  <a:pt x="102411" y="73638"/>
                  <a:pt x="100911" y="73638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67" name="Shape 4867"/>
          <p:cNvSpPr/>
          <p:nvPr/>
        </p:nvSpPr>
        <p:spPr>
          <a:xfrm>
            <a:off x="2017213" y="2235512"/>
            <a:ext cx="139664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87272"/>
                </a:moveTo>
                <a:cubicBezTo>
                  <a:pt x="113038" y="87272"/>
                  <a:pt x="111677" y="87577"/>
                  <a:pt x="110688" y="88072"/>
                </a:cubicBezTo>
                <a:lnTo>
                  <a:pt x="65455" y="110688"/>
                </a:lnTo>
                <a:lnTo>
                  <a:pt x="65455" y="2727"/>
                </a:lnTo>
                <a:cubicBezTo>
                  <a:pt x="65455" y="1222"/>
                  <a:pt x="63011" y="0"/>
                  <a:pt x="60000" y="0"/>
                </a:cubicBezTo>
                <a:cubicBezTo>
                  <a:pt x="56988" y="0"/>
                  <a:pt x="54544" y="1222"/>
                  <a:pt x="54544" y="2727"/>
                </a:cubicBezTo>
                <a:lnTo>
                  <a:pt x="54544" y="110688"/>
                </a:lnTo>
                <a:lnTo>
                  <a:pt x="9311" y="88072"/>
                </a:lnTo>
                <a:cubicBezTo>
                  <a:pt x="8322" y="87577"/>
                  <a:pt x="6961" y="87272"/>
                  <a:pt x="5455" y="87272"/>
                </a:cubicBezTo>
                <a:cubicBezTo>
                  <a:pt x="2444" y="87272"/>
                  <a:pt x="0" y="88494"/>
                  <a:pt x="0" y="90000"/>
                </a:cubicBezTo>
                <a:cubicBezTo>
                  <a:pt x="0" y="90755"/>
                  <a:pt x="611" y="91433"/>
                  <a:pt x="1600" y="91927"/>
                </a:cubicBezTo>
                <a:lnTo>
                  <a:pt x="56144" y="119200"/>
                </a:lnTo>
                <a:cubicBezTo>
                  <a:pt x="57133" y="119694"/>
                  <a:pt x="58494" y="120000"/>
                  <a:pt x="60000" y="120000"/>
                </a:cubicBezTo>
                <a:cubicBezTo>
                  <a:pt x="61505" y="120000"/>
                  <a:pt x="62866" y="119694"/>
                  <a:pt x="63855" y="119200"/>
                </a:cubicBezTo>
                <a:lnTo>
                  <a:pt x="118400" y="91927"/>
                </a:lnTo>
                <a:cubicBezTo>
                  <a:pt x="119388" y="91433"/>
                  <a:pt x="120000" y="90755"/>
                  <a:pt x="120000" y="90000"/>
                </a:cubicBezTo>
                <a:cubicBezTo>
                  <a:pt x="120000" y="88494"/>
                  <a:pt x="117555" y="87272"/>
                  <a:pt x="114544" y="87272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68" name="Shape 4868"/>
          <p:cNvSpPr/>
          <p:nvPr/>
        </p:nvSpPr>
        <p:spPr>
          <a:xfrm>
            <a:off x="2550474" y="2235512"/>
            <a:ext cx="139664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00" y="28072"/>
                </a:moveTo>
                <a:lnTo>
                  <a:pt x="63855" y="800"/>
                </a:lnTo>
                <a:cubicBezTo>
                  <a:pt x="62866" y="305"/>
                  <a:pt x="61505" y="0"/>
                  <a:pt x="60000" y="0"/>
                </a:cubicBezTo>
                <a:cubicBezTo>
                  <a:pt x="58494" y="0"/>
                  <a:pt x="57133" y="305"/>
                  <a:pt x="56144" y="800"/>
                </a:cubicBezTo>
                <a:lnTo>
                  <a:pt x="1600" y="28072"/>
                </a:lnTo>
                <a:cubicBezTo>
                  <a:pt x="611" y="28566"/>
                  <a:pt x="0" y="29244"/>
                  <a:pt x="0" y="30000"/>
                </a:cubicBezTo>
                <a:cubicBezTo>
                  <a:pt x="0" y="31505"/>
                  <a:pt x="2444" y="32727"/>
                  <a:pt x="5455" y="32727"/>
                </a:cubicBezTo>
                <a:cubicBezTo>
                  <a:pt x="6961" y="32727"/>
                  <a:pt x="8322" y="32422"/>
                  <a:pt x="9311" y="31927"/>
                </a:cubicBezTo>
                <a:lnTo>
                  <a:pt x="54544" y="9311"/>
                </a:lnTo>
                <a:lnTo>
                  <a:pt x="54544" y="117272"/>
                </a:lnTo>
                <a:cubicBezTo>
                  <a:pt x="54544" y="118777"/>
                  <a:pt x="56988" y="120000"/>
                  <a:pt x="60000" y="120000"/>
                </a:cubicBezTo>
                <a:cubicBezTo>
                  <a:pt x="63011" y="120000"/>
                  <a:pt x="65455" y="118777"/>
                  <a:pt x="65455" y="117272"/>
                </a:cubicBezTo>
                <a:lnTo>
                  <a:pt x="65455" y="9311"/>
                </a:lnTo>
                <a:lnTo>
                  <a:pt x="110688" y="31927"/>
                </a:lnTo>
                <a:cubicBezTo>
                  <a:pt x="111677" y="32422"/>
                  <a:pt x="113038" y="32727"/>
                  <a:pt x="114544" y="32727"/>
                </a:cubicBezTo>
                <a:cubicBezTo>
                  <a:pt x="117555" y="32727"/>
                  <a:pt x="120000" y="31505"/>
                  <a:pt x="120000" y="30000"/>
                </a:cubicBezTo>
                <a:cubicBezTo>
                  <a:pt x="120000" y="29244"/>
                  <a:pt x="119388" y="28566"/>
                  <a:pt x="118400" y="28072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69" name="Shape 4869"/>
          <p:cNvSpPr/>
          <p:nvPr/>
        </p:nvSpPr>
        <p:spPr>
          <a:xfrm>
            <a:off x="3013903" y="2305344"/>
            <a:ext cx="279328" cy="13966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272" y="54544"/>
                </a:moveTo>
                <a:lnTo>
                  <a:pt x="9311" y="54544"/>
                </a:lnTo>
                <a:lnTo>
                  <a:pt x="31927" y="9311"/>
                </a:lnTo>
                <a:cubicBezTo>
                  <a:pt x="32422" y="8327"/>
                  <a:pt x="32727" y="6961"/>
                  <a:pt x="32727" y="5455"/>
                </a:cubicBezTo>
                <a:cubicBezTo>
                  <a:pt x="32727" y="2438"/>
                  <a:pt x="31505" y="0"/>
                  <a:pt x="30000" y="0"/>
                </a:cubicBezTo>
                <a:cubicBezTo>
                  <a:pt x="29250" y="0"/>
                  <a:pt x="28566" y="611"/>
                  <a:pt x="28072" y="1600"/>
                </a:cubicBezTo>
                <a:lnTo>
                  <a:pt x="800" y="56144"/>
                </a:lnTo>
                <a:cubicBezTo>
                  <a:pt x="305" y="57133"/>
                  <a:pt x="0" y="58500"/>
                  <a:pt x="0" y="60000"/>
                </a:cubicBezTo>
                <a:cubicBezTo>
                  <a:pt x="0" y="61505"/>
                  <a:pt x="305" y="62872"/>
                  <a:pt x="800" y="63855"/>
                </a:cubicBezTo>
                <a:lnTo>
                  <a:pt x="28072" y="118400"/>
                </a:lnTo>
                <a:cubicBezTo>
                  <a:pt x="28566" y="119394"/>
                  <a:pt x="29250" y="120000"/>
                  <a:pt x="30000" y="120000"/>
                </a:cubicBezTo>
                <a:cubicBezTo>
                  <a:pt x="31505" y="120000"/>
                  <a:pt x="32727" y="117561"/>
                  <a:pt x="32727" y="114544"/>
                </a:cubicBezTo>
                <a:cubicBezTo>
                  <a:pt x="32727" y="113044"/>
                  <a:pt x="32422" y="111677"/>
                  <a:pt x="31927" y="110688"/>
                </a:cubicBezTo>
                <a:lnTo>
                  <a:pt x="9311" y="65455"/>
                </a:lnTo>
                <a:lnTo>
                  <a:pt x="117272" y="65455"/>
                </a:lnTo>
                <a:cubicBezTo>
                  <a:pt x="118777" y="65455"/>
                  <a:pt x="120000" y="63016"/>
                  <a:pt x="120000" y="60000"/>
                </a:cubicBezTo>
                <a:cubicBezTo>
                  <a:pt x="120000" y="56983"/>
                  <a:pt x="118777" y="54544"/>
                  <a:pt x="117272" y="54544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70" name="Shape 4870"/>
          <p:cNvSpPr/>
          <p:nvPr/>
        </p:nvSpPr>
        <p:spPr>
          <a:xfrm>
            <a:off x="3547165" y="2305344"/>
            <a:ext cx="279328" cy="13966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200" y="56144"/>
                </a:moveTo>
                <a:lnTo>
                  <a:pt x="91927" y="1600"/>
                </a:lnTo>
                <a:cubicBezTo>
                  <a:pt x="91433" y="611"/>
                  <a:pt x="90755" y="0"/>
                  <a:pt x="90000" y="0"/>
                </a:cubicBezTo>
                <a:cubicBezTo>
                  <a:pt x="88494" y="0"/>
                  <a:pt x="87272" y="2438"/>
                  <a:pt x="87272" y="5455"/>
                </a:cubicBezTo>
                <a:cubicBezTo>
                  <a:pt x="87272" y="6961"/>
                  <a:pt x="87577" y="8327"/>
                  <a:pt x="88072" y="9311"/>
                </a:cubicBezTo>
                <a:lnTo>
                  <a:pt x="110688" y="54544"/>
                </a:lnTo>
                <a:lnTo>
                  <a:pt x="2727" y="54544"/>
                </a:lnTo>
                <a:cubicBezTo>
                  <a:pt x="1222" y="54544"/>
                  <a:pt x="0" y="56983"/>
                  <a:pt x="0" y="60000"/>
                </a:cubicBezTo>
                <a:cubicBezTo>
                  <a:pt x="0" y="63016"/>
                  <a:pt x="1222" y="65455"/>
                  <a:pt x="2727" y="65455"/>
                </a:cubicBezTo>
                <a:lnTo>
                  <a:pt x="110688" y="65455"/>
                </a:lnTo>
                <a:lnTo>
                  <a:pt x="88072" y="110688"/>
                </a:lnTo>
                <a:cubicBezTo>
                  <a:pt x="87577" y="111677"/>
                  <a:pt x="87272" y="113038"/>
                  <a:pt x="87272" y="114544"/>
                </a:cubicBezTo>
                <a:cubicBezTo>
                  <a:pt x="87272" y="117561"/>
                  <a:pt x="88494" y="120000"/>
                  <a:pt x="90000" y="120000"/>
                </a:cubicBezTo>
                <a:cubicBezTo>
                  <a:pt x="90755" y="120000"/>
                  <a:pt x="91433" y="119394"/>
                  <a:pt x="91927" y="118400"/>
                </a:cubicBezTo>
                <a:lnTo>
                  <a:pt x="119200" y="63855"/>
                </a:lnTo>
                <a:cubicBezTo>
                  <a:pt x="119694" y="62872"/>
                  <a:pt x="120000" y="61505"/>
                  <a:pt x="120000" y="60000"/>
                </a:cubicBezTo>
                <a:cubicBezTo>
                  <a:pt x="120000" y="58494"/>
                  <a:pt x="119694" y="57133"/>
                  <a:pt x="119200" y="56144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75" name="Shape 4875"/>
          <p:cNvSpPr/>
          <p:nvPr/>
        </p:nvSpPr>
        <p:spPr>
          <a:xfrm>
            <a:off x="880859" y="2768773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2"/>
                  <a:pt x="29872" y="5455"/>
                  <a:pt x="60000" y="5455"/>
                </a:cubicBezTo>
                <a:cubicBezTo>
                  <a:pt x="90122" y="5455"/>
                  <a:pt x="114544" y="29872"/>
                  <a:pt x="114544" y="60000"/>
                </a:cubicBezTo>
                <a:cubicBezTo>
                  <a:pt x="114544" y="90127"/>
                  <a:pt x="90122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  <a:moveTo>
                  <a:pt x="90000" y="49088"/>
                </a:moveTo>
                <a:cubicBezTo>
                  <a:pt x="89250" y="49088"/>
                  <a:pt x="88566" y="49394"/>
                  <a:pt x="88066" y="49888"/>
                </a:cubicBezTo>
                <a:lnTo>
                  <a:pt x="60000" y="75411"/>
                </a:lnTo>
                <a:lnTo>
                  <a:pt x="31927" y="49888"/>
                </a:lnTo>
                <a:cubicBezTo>
                  <a:pt x="31433" y="49394"/>
                  <a:pt x="30750" y="49088"/>
                  <a:pt x="30000" y="49088"/>
                </a:cubicBezTo>
                <a:cubicBezTo>
                  <a:pt x="28494" y="49088"/>
                  <a:pt x="27272" y="50311"/>
                  <a:pt x="27272" y="51816"/>
                </a:cubicBezTo>
                <a:cubicBezTo>
                  <a:pt x="27272" y="52572"/>
                  <a:pt x="27577" y="53255"/>
                  <a:pt x="28072" y="53744"/>
                </a:cubicBezTo>
                <a:lnTo>
                  <a:pt x="58072" y="81016"/>
                </a:lnTo>
                <a:cubicBezTo>
                  <a:pt x="58566" y="81516"/>
                  <a:pt x="59250" y="81816"/>
                  <a:pt x="60000" y="81816"/>
                </a:cubicBezTo>
                <a:cubicBezTo>
                  <a:pt x="60750" y="81816"/>
                  <a:pt x="61433" y="81516"/>
                  <a:pt x="61927" y="81016"/>
                </a:cubicBezTo>
                <a:lnTo>
                  <a:pt x="91927" y="53744"/>
                </a:lnTo>
                <a:cubicBezTo>
                  <a:pt x="92422" y="53255"/>
                  <a:pt x="92727" y="52572"/>
                  <a:pt x="92727" y="51816"/>
                </a:cubicBezTo>
                <a:cubicBezTo>
                  <a:pt x="92727" y="50311"/>
                  <a:pt x="91505" y="49088"/>
                  <a:pt x="90000" y="49088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76" name="Shape 4876"/>
          <p:cNvSpPr/>
          <p:nvPr/>
        </p:nvSpPr>
        <p:spPr>
          <a:xfrm>
            <a:off x="1414120" y="2768773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927" y="38983"/>
                </a:moveTo>
                <a:cubicBezTo>
                  <a:pt x="61433" y="38483"/>
                  <a:pt x="60750" y="38183"/>
                  <a:pt x="60000" y="38183"/>
                </a:cubicBezTo>
                <a:cubicBezTo>
                  <a:pt x="59250" y="38183"/>
                  <a:pt x="58566" y="38483"/>
                  <a:pt x="58072" y="38983"/>
                </a:cubicBezTo>
                <a:lnTo>
                  <a:pt x="28072" y="66255"/>
                </a:lnTo>
                <a:cubicBezTo>
                  <a:pt x="27577" y="66750"/>
                  <a:pt x="27272" y="67433"/>
                  <a:pt x="27272" y="68183"/>
                </a:cubicBezTo>
                <a:cubicBezTo>
                  <a:pt x="27272" y="69688"/>
                  <a:pt x="28494" y="70911"/>
                  <a:pt x="30000" y="70911"/>
                </a:cubicBezTo>
                <a:cubicBezTo>
                  <a:pt x="30750" y="70911"/>
                  <a:pt x="31433" y="70605"/>
                  <a:pt x="31927" y="70111"/>
                </a:cubicBezTo>
                <a:lnTo>
                  <a:pt x="60000" y="44588"/>
                </a:lnTo>
                <a:lnTo>
                  <a:pt x="88072" y="70111"/>
                </a:lnTo>
                <a:cubicBezTo>
                  <a:pt x="88566" y="70605"/>
                  <a:pt x="89250" y="70911"/>
                  <a:pt x="90000" y="70911"/>
                </a:cubicBezTo>
                <a:cubicBezTo>
                  <a:pt x="91505" y="70911"/>
                  <a:pt x="92727" y="69688"/>
                  <a:pt x="92727" y="68183"/>
                </a:cubicBezTo>
                <a:cubicBezTo>
                  <a:pt x="92727" y="67433"/>
                  <a:pt x="92422" y="66750"/>
                  <a:pt x="91927" y="66255"/>
                </a:cubicBezTo>
                <a:cubicBezTo>
                  <a:pt x="91927" y="66255"/>
                  <a:pt x="61927" y="38983"/>
                  <a:pt x="61927" y="38983"/>
                </a:cubicBezTo>
                <a:close/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2"/>
                  <a:pt x="29872" y="5455"/>
                  <a:pt x="60000" y="5455"/>
                </a:cubicBezTo>
                <a:cubicBezTo>
                  <a:pt x="90122" y="5455"/>
                  <a:pt x="114544" y="29872"/>
                  <a:pt x="114544" y="60000"/>
                </a:cubicBezTo>
                <a:cubicBezTo>
                  <a:pt x="114544" y="90127"/>
                  <a:pt x="90122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77" name="Shape 4877"/>
          <p:cNvSpPr/>
          <p:nvPr/>
        </p:nvSpPr>
        <p:spPr>
          <a:xfrm>
            <a:off x="1947381" y="2768773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  <a:moveTo>
                  <a:pt x="70911" y="30000"/>
                </a:moveTo>
                <a:cubicBezTo>
                  <a:pt x="70911" y="28494"/>
                  <a:pt x="69688" y="27272"/>
                  <a:pt x="68183" y="27272"/>
                </a:cubicBezTo>
                <a:cubicBezTo>
                  <a:pt x="67427" y="27272"/>
                  <a:pt x="66750" y="27577"/>
                  <a:pt x="66255" y="28072"/>
                </a:cubicBezTo>
                <a:lnTo>
                  <a:pt x="38983" y="58072"/>
                </a:lnTo>
                <a:cubicBezTo>
                  <a:pt x="38488" y="58566"/>
                  <a:pt x="38183" y="59250"/>
                  <a:pt x="38183" y="60000"/>
                </a:cubicBezTo>
                <a:cubicBezTo>
                  <a:pt x="38183" y="60755"/>
                  <a:pt x="38488" y="61433"/>
                  <a:pt x="38983" y="61927"/>
                </a:cubicBezTo>
                <a:lnTo>
                  <a:pt x="66255" y="91927"/>
                </a:lnTo>
                <a:cubicBezTo>
                  <a:pt x="66750" y="92422"/>
                  <a:pt x="67427" y="92727"/>
                  <a:pt x="68183" y="92727"/>
                </a:cubicBezTo>
                <a:cubicBezTo>
                  <a:pt x="69688" y="92727"/>
                  <a:pt x="70911" y="91505"/>
                  <a:pt x="70911" y="90000"/>
                </a:cubicBezTo>
                <a:cubicBezTo>
                  <a:pt x="70911" y="89250"/>
                  <a:pt x="70605" y="88566"/>
                  <a:pt x="70111" y="88072"/>
                </a:cubicBezTo>
                <a:lnTo>
                  <a:pt x="44588" y="60000"/>
                </a:lnTo>
                <a:lnTo>
                  <a:pt x="70111" y="31927"/>
                </a:lnTo>
                <a:cubicBezTo>
                  <a:pt x="70605" y="31433"/>
                  <a:pt x="70911" y="30755"/>
                  <a:pt x="70911" y="3000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78" name="Shape 4878"/>
          <p:cNvSpPr/>
          <p:nvPr/>
        </p:nvSpPr>
        <p:spPr>
          <a:xfrm>
            <a:off x="2480642" y="2768773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  <a:moveTo>
                  <a:pt x="53744" y="28072"/>
                </a:moveTo>
                <a:cubicBezTo>
                  <a:pt x="53250" y="27577"/>
                  <a:pt x="52572" y="27272"/>
                  <a:pt x="51816" y="27272"/>
                </a:cubicBezTo>
                <a:cubicBezTo>
                  <a:pt x="50311" y="27272"/>
                  <a:pt x="49088" y="28494"/>
                  <a:pt x="49088" y="30000"/>
                </a:cubicBezTo>
                <a:cubicBezTo>
                  <a:pt x="49088" y="30755"/>
                  <a:pt x="49394" y="31433"/>
                  <a:pt x="49888" y="31927"/>
                </a:cubicBezTo>
                <a:lnTo>
                  <a:pt x="75411" y="60000"/>
                </a:lnTo>
                <a:lnTo>
                  <a:pt x="49888" y="88072"/>
                </a:lnTo>
                <a:cubicBezTo>
                  <a:pt x="49394" y="88566"/>
                  <a:pt x="49088" y="89250"/>
                  <a:pt x="49088" y="90000"/>
                </a:cubicBezTo>
                <a:cubicBezTo>
                  <a:pt x="49088" y="91505"/>
                  <a:pt x="50311" y="92727"/>
                  <a:pt x="51816" y="92727"/>
                </a:cubicBezTo>
                <a:cubicBezTo>
                  <a:pt x="52572" y="92727"/>
                  <a:pt x="53250" y="92422"/>
                  <a:pt x="53744" y="91927"/>
                </a:cubicBezTo>
                <a:lnTo>
                  <a:pt x="81016" y="61927"/>
                </a:lnTo>
                <a:cubicBezTo>
                  <a:pt x="81511" y="61433"/>
                  <a:pt x="81816" y="60755"/>
                  <a:pt x="81816" y="60000"/>
                </a:cubicBezTo>
                <a:cubicBezTo>
                  <a:pt x="81816" y="59250"/>
                  <a:pt x="81511" y="58566"/>
                  <a:pt x="81016" y="58072"/>
                </a:cubicBezTo>
                <a:cubicBezTo>
                  <a:pt x="81016" y="58072"/>
                  <a:pt x="53744" y="28072"/>
                  <a:pt x="53744" y="2807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79" name="Shape 4879"/>
          <p:cNvSpPr/>
          <p:nvPr/>
        </p:nvSpPr>
        <p:spPr>
          <a:xfrm>
            <a:off x="3013903" y="2768773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2072" y="1305"/>
                </a:moveTo>
                <a:cubicBezTo>
                  <a:pt x="71716" y="1138"/>
                  <a:pt x="71333" y="1022"/>
                  <a:pt x="70911" y="1022"/>
                </a:cubicBezTo>
                <a:cubicBezTo>
                  <a:pt x="69405" y="1022"/>
                  <a:pt x="68183" y="2244"/>
                  <a:pt x="68183" y="3750"/>
                </a:cubicBezTo>
                <a:cubicBezTo>
                  <a:pt x="68183" y="5255"/>
                  <a:pt x="69405" y="6477"/>
                  <a:pt x="70911" y="6477"/>
                </a:cubicBezTo>
                <a:lnTo>
                  <a:pt x="70911" y="6550"/>
                </a:lnTo>
                <a:cubicBezTo>
                  <a:pt x="95805" y="11605"/>
                  <a:pt x="114544" y="33611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cubicBezTo>
                  <a:pt x="29872" y="114544"/>
                  <a:pt x="5455" y="90127"/>
                  <a:pt x="5455" y="60000"/>
                </a:cubicBezTo>
                <a:cubicBezTo>
                  <a:pt x="5455" y="33611"/>
                  <a:pt x="24194" y="11605"/>
                  <a:pt x="49088" y="6550"/>
                </a:cubicBezTo>
                <a:lnTo>
                  <a:pt x="49088" y="6477"/>
                </a:lnTo>
                <a:cubicBezTo>
                  <a:pt x="50594" y="6477"/>
                  <a:pt x="51816" y="5255"/>
                  <a:pt x="51816" y="3750"/>
                </a:cubicBezTo>
                <a:cubicBezTo>
                  <a:pt x="51816" y="2244"/>
                  <a:pt x="50594" y="1022"/>
                  <a:pt x="49088" y="1022"/>
                </a:cubicBezTo>
                <a:cubicBezTo>
                  <a:pt x="48672" y="1022"/>
                  <a:pt x="48283" y="1138"/>
                  <a:pt x="47927" y="1305"/>
                </a:cubicBezTo>
                <a:cubicBezTo>
                  <a:pt x="20588" y="6905"/>
                  <a:pt x="0" y="3101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31011"/>
                  <a:pt x="99405" y="6905"/>
                  <a:pt x="72072" y="1305"/>
                </a:cubicBezTo>
                <a:moveTo>
                  <a:pt x="38183" y="54544"/>
                </a:moveTo>
                <a:cubicBezTo>
                  <a:pt x="36677" y="54544"/>
                  <a:pt x="35455" y="55766"/>
                  <a:pt x="35455" y="57272"/>
                </a:cubicBezTo>
                <a:cubicBezTo>
                  <a:pt x="35455" y="58027"/>
                  <a:pt x="35761" y="58705"/>
                  <a:pt x="36255" y="59200"/>
                </a:cubicBezTo>
                <a:lnTo>
                  <a:pt x="58072" y="81016"/>
                </a:lnTo>
                <a:cubicBezTo>
                  <a:pt x="58566" y="81516"/>
                  <a:pt x="59244" y="81816"/>
                  <a:pt x="60000" y="81816"/>
                </a:cubicBezTo>
                <a:cubicBezTo>
                  <a:pt x="60755" y="81816"/>
                  <a:pt x="61438" y="81516"/>
                  <a:pt x="61927" y="81016"/>
                </a:cubicBezTo>
                <a:lnTo>
                  <a:pt x="83744" y="59200"/>
                </a:lnTo>
                <a:cubicBezTo>
                  <a:pt x="84238" y="58705"/>
                  <a:pt x="84544" y="58027"/>
                  <a:pt x="84544" y="57272"/>
                </a:cubicBezTo>
                <a:cubicBezTo>
                  <a:pt x="84544" y="55766"/>
                  <a:pt x="83322" y="54544"/>
                  <a:pt x="81816" y="54544"/>
                </a:cubicBezTo>
                <a:cubicBezTo>
                  <a:pt x="81066" y="54544"/>
                  <a:pt x="80383" y="54850"/>
                  <a:pt x="79888" y="55344"/>
                </a:cubicBezTo>
                <a:lnTo>
                  <a:pt x="62727" y="72505"/>
                </a:lnTo>
                <a:lnTo>
                  <a:pt x="62727" y="2727"/>
                </a:lnTo>
                <a:cubicBezTo>
                  <a:pt x="62727" y="1222"/>
                  <a:pt x="61505" y="0"/>
                  <a:pt x="60000" y="0"/>
                </a:cubicBezTo>
                <a:cubicBezTo>
                  <a:pt x="58494" y="0"/>
                  <a:pt x="57272" y="1222"/>
                  <a:pt x="57272" y="2727"/>
                </a:cubicBezTo>
                <a:lnTo>
                  <a:pt x="57272" y="72505"/>
                </a:lnTo>
                <a:lnTo>
                  <a:pt x="40111" y="55344"/>
                </a:lnTo>
                <a:cubicBezTo>
                  <a:pt x="39616" y="54850"/>
                  <a:pt x="38938" y="54544"/>
                  <a:pt x="38183" y="54544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80" name="Shape 4880"/>
          <p:cNvSpPr/>
          <p:nvPr/>
        </p:nvSpPr>
        <p:spPr>
          <a:xfrm>
            <a:off x="3547165" y="2832255"/>
            <a:ext cx="279328" cy="1523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07761"/>
                </a:moveTo>
                <a:lnTo>
                  <a:pt x="9100" y="10000"/>
                </a:lnTo>
                <a:lnTo>
                  <a:pt x="110900" y="10000"/>
                </a:lnTo>
                <a:cubicBezTo>
                  <a:pt x="110900" y="10000"/>
                  <a:pt x="60000" y="107761"/>
                  <a:pt x="60000" y="107761"/>
                </a:cubicBezTo>
                <a:close/>
                <a:moveTo>
                  <a:pt x="120000" y="5000"/>
                </a:moveTo>
                <a:cubicBezTo>
                  <a:pt x="120000" y="2238"/>
                  <a:pt x="118777" y="0"/>
                  <a:pt x="117272" y="0"/>
                </a:cubicBezTo>
                <a:lnTo>
                  <a:pt x="2727" y="0"/>
                </a:lnTo>
                <a:cubicBezTo>
                  <a:pt x="1222" y="0"/>
                  <a:pt x="0" y="2238"/>
                  <a:pt x="0" y="5000"/>
                </a:cubicBezTo>
                <a:cubicBezTo>
                  <a:pt x="0" y="6338"/>
                  <a:pt x="294" y="7538"/>
                  <a:pt x="761" y="8438"/>
                </a:cubicBezTo>
                <a:lnTo>
                  <a:pt x="755" y="8450"/>
                </a:lnTo>
                <a:lnTo>
                  <a:pt x="58027" y="118450"/>
                </a:lnTo>
                <a:lnTo>
                  <a:pt x="58033" y="118438"/>
                </a:lnTo>
                <a:cubicBezTo>
                  <a:pt x="58533" y="119394"/>
                  <a:pt x="59222" y="120000"/>
                  <a:pt x="60000" y="120000"/>
                </a:cubicBezTo>
                <a:cubicBezTo>
                  <a:pt x="60777" y="120000"/>
                  <a:pt x="61466" y="119394"/>
                  <a:pt x="61966" y="118438"/>
                </a:cubicBezTo>
                <a:lnTo>
                  <a:pt x="61972" y="118450"/>
                </a:lnTo>
                <a:lnTo>
                  <a:pt x="119244" y="8450"/>
                </a:lnTo>
                <a:lnTo>
                  <a:pt x="119238" y="8438"/>
                </a:lnTo>
                <a:cubicBezTo>
                  <a:pt x="119705" y="7538"/>
                  <a:pt x="120000" y="6338"/>
                  <a:pt x="120000" y="500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81" name="Shape 4881"/>
          <p:cNvSpPr/>
          <p:nvPr/>
        </p:nvSpPr>
        <p:spPr>
          <a:xfrm>
            <a:off x="4080426" y="2832255"/>
            <a:ext cx="279328" cy="1523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00" y="110000"/>
                </a:moveTo>
                <a:lnTo>
                  <a:pt x="60000" y="12238"/>
                </a:lnTo>
                <a:lnTo>
                  <a:pt x="110900" y="110000"/>
                </a:lnTo>
                <a:cubicBezTo>
                  <a:pt x="110900" y="110000"/>
                  <a:pt x="9100" y="110000"/>
                  <a:pt x="9100" y="110000"/>
                </a:cubicBezTo>
                <a:close/>
                <a:moveTo>
                  <a:pt x="119238" y="111561"/>
                </a:moveTo>
                <a:lnTo>
                  <a:pt x="119244" y="111550"/>
                </a:lnTo>
                <a:lnTo>
                  <a:pt x="61972" y="1550"/>
                </a:lnTo>
                <a:lnTo>
                  <a:pt x="61966" y="1566"/>
                </a:lnTo>
                <a:cubicBezTo>
                  <a:pt x="61466" y="605"/>
                  <a:pt x="60777" y="0"/>
                  <a:pt x="60000" y="0"/>
                </a:cubicBezTo>
                <a:cubicBezTo>
                  <a:pt x="59222" y="0"/>
                  <a:pt x="58533" y="605"/>
                  <a:pt x="58033" y="1566"/>
                </a:cubicBezTo>
                <a:lnTo>
                  <a:pt x="58027" y="1550"/>
                </a:lnTo>
                <a:lnTo>
                  <a:pt x="755" y="111550"/>
                </a:lnTo>
                <a:lnTo>
                  <a:pt x="761" y="111561"/>
                </a:lnTo>
                <a:cubicBezTo>
                  <a:pt x="300" y="112461"/>
                  <a:pt x="0" y="113661"/>
                  <a:pt x="0" y="115000"/>
                </a:cubicBezTo>
                <a:cubicBezTo>
                  <a:pt x="0" y="117761"/>
                  <a:pt x="1222" y="120000"/>
                  <a:pt x="2727" y="120000"/>
                </a:cubicBezTo>
                <a:lnTo>
                  <a:pt x="117272" y="120000"/>
                </a:lnTo>
                <a:cubicBezTo>
                  <a:pt x="118777" y="120000"/>
                  <a:pt x="120000" y="117761"/>
                  <a:pt x="120000" y="115000"/>
                </a:cubicBezTo>
                <a:cubicBezTo>
                  <a:pt x="120000" y="113661"/>
                  <a:pt x="119705" y="112461"/>
                  <a:pt x="119238" y="111561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82" name="Shape 4882"/>
          <p:cNvSpPr/>
          <p:nvPr/>
        </p:nvSpPr>
        <p:spPr>
          <a:xfrm>
            <a:off x="4677169" y="2768773"/>
            <a:ext cx="152361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000" y="110900"/>
                </a:moveTo>
                <a:lnTo>
                  <a:pt x="12238" y="60000"/>
                </a:lnTo>
                <a:lnTo>
                  <a:pt x="110000" y="9100"/>
                </a:lnTo>
                <a:cubicBezTo>
                  <a:pt x="110000" y="9100"/>
                  <a:pt x="110000" y="110900"/>
                  <a:pt x="110000" y="110900"/>
                </a:cubicBezTo>
                <a:close/>
                <a:moveTo>
                  <a:pt x="115000" y="0"/>
                </a:moveTo>
                <a:cubicBezTo>
                  <a:pt x="113661" y="0"/>
                  <a:pt x="112461" y="294"/>
                  <a:pt x="111555" y="761"/>
                </a:cubicBezTo>
                <a:lnTo>
                  <a:pt x="111550" y="755"/>
                </a:lnTo>
                <a:lnTo>
                  <a:pt x="1550" y="58027"/>
                </a:lnTo>
                <a:lnTo>
                  <a:pt x="1561" y="58033"/>
                </a:lnTo>
                <a:cubicBezTo>
                  <a:pt x="605" y="58533"/>
                  <a:pt x="0" y="59222"/>
                  <a:pt x="0" y="60000"/>
                </a:cubicBezTo>
                <a:cubicBezTo>
                  <a:pt x="0" y="60777"/>
                  <a:pt x="605" y="61472"/>
                  <a:pt x="1561" y="61966"/>
                </a:cubicBezTo>
                <a:lnTo>
                  <a:pt x="1550" y="61972"/>
                </a:lnTo>
                <a:lnTo>
                  <a:pt x="111550" y="119250"/>
                </a:lnTo>
                <a:lnTo>
                  <a:pt x="111555" y="119238"/>
                </a:lnTo>
                <a:cubicBezTo>
                  <a:pt x="112461" y="119705"/>
                  <a:pt x="113661" y="120000"/>
                  <a:pt x="115000" y="120000"/>
                </a:cubicBezTo>
                <a:cubicBezTo>
                  <a:pt x="117761" y="120000"/>
                  <a:pt x="120000" y="118777"/>
                  <a:pt x="120000" y="117272"/>
                </a:cubicBezTo>
                <a:lnTo>
                  <a:pt x="120000" y="2727"/>
                </a:lnTo>
                <a:cubicBezTo>
                  <a:pt x="120000" y="1222"/>
                  <a:pt x="117761" y="0"/>
                  <a:pt x="1150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83" name="Shape 4883"/>
          <p:cNvSpPr/>
          <p:nvPr/>
        </p:nvSpPr>
        <p:spPr>
          <a:xfrm>
            <a:off x="5210430" y="2768773"/>
            <a:ext cx="152361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000" y="110900"/>
                </a:moveTo>
                <a:lnTo>
                  <a:pt x="10000" y="9100"/>
                </a:lnTo>
                <a:lnTo>
                  <a:pt x="107761" y="60000"/>
                </a:lnTo>
                <a:cubicBezTo>
                  <a:pt x="107761" y="60000"/>
                  <a:pt x="10000" y="110900"/>
                  <a:pt x="10000" y="110900"/>
                </a:cubicBezTo>
                <a:close/>
                <a:moveTo>
                  <a:pt x="120000" y="60000"/>
                </a:moveTo>
                <a:cubicBezTo>
                  <a:pt x="120000" y="59222"/>
                  <a:pt x="119394" y="58533"/>
                  <a:pt x="118433" y="58033"/>
                </a:cubicBezTo>
                <a:lnTo>
                  <a:pt x="118450" y="58027"/>
                </a:lnTo>
                <a:lnTo>
                  <a:pt x="8450" y="755"/>
                </a:lnTo>
                <a:lnTo>
                  <a:pt x="8438" y="761"/>
                </a:lnTo>
                <a:cubicBezTo>
                  <a:pt x="7538" y="294"/>
                  <a:pt x="6338" y="0"/>
                  <a:pt x="5000" y="0"/>
                </a:cubicBezTo>
                <a:cubicBezTo>
                  <a:pt x="2238" y="0"/>
                  <a:pt x="0" y="1222"/>
                  <a:pt x="0" y="2727"/>
                </a:cubicBezTo>
                <a:lnTo>
                  <a:pt x="0" y="117272"/>
                </a:lnTo>
                <a:cubicBezTo>
                  <a:pt x="0" y="118777"/>
                  <a:pt x="2238" y="120000"/>
                  <a:pt x="5000" y="120000"/>
                </a:cubicBezTo>
                <a:cubicBezTo>
                  <a:pt x="6338" y="120000"/>
                  <a:pt x="7538" y="119705"/>
                  <a:pt x="8438" y="119238"/>
                </a:cubicBezTo>
                <a:lnTo>
                  <a:pt x="8450" y="119250"/>
                </a:lnTo>
                <a:lnTo>
                  <a:pt x="118450" y="61972"/>
                </a:lnTo>
                <a:lnTo>
                  <a:pt x="118433" y="61966"/>
                </a:lnTo>
                <a:cubicBezTo>
                  <a:pt x="119394" y="61472"/>
                  <a:pt x="120000" y="60777"/>
                  <a:pt x="120000" y="6000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84" name="Shape 4884"/>
          <p:cNvSpPr/>
          <p:nvPr/>
        </p:nvSpPr>
        <p:spPr>
          <a:xfrm>
            <a:off x="5680208" y="2768773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200" y="58072"/>
                </a:moveTo>
                <a:lnTo>
                  <a:pt x="102838" y="41705"/>
                </a:lnTo>
                <a:cubicBezTo>
                  <a:pt x="102344" y="41216"/>
                  <a:pt x="101661" y="40911"/>
                  <a:pt x="100911" y="40911"/>
                </a:cubicBezTo>
                <a:cubicBezTo>
                  <a:pt x="99400" y="40911"/>
                  <a:pt x="98183" y="42133"/>
                  <a:pt x="98183" y="43638"/>
                </a:cubicBezTo>
                <a:cubicBezTo>
                  <a:pt x="98183" y="44388"/>
                  <a:pt x="98488" y="45072"/>
                  <a:pt x="98983" y="45566"/>
                </a:cubicBezTo>
                <a:lnTo>
                  <a:pt x="110688" y="57272"/>
                </a:lnTo>
                <a:lnTo>
                  <a:pt x="62727" y="57272"/>
                </a:lnTo>
                <a:lnTo>
                  <a:pt x="62727" y="9311"/>
                </a:lnTo>
                <a:lnTo>
                  <a:pt x="74433" y="21016"/>
                </a:lnTo>
                <a:cubicBezTo>
                  <a:pt x="74927" y="21516"/>
                  <a:pt x="75611" y="21816"/>
                  <a:pt x="76361" y="21816"/>
                </a:cubicBezTo>
                <a:cubicBezTo>
                  <a:pt x="77872" y="21816"/>
                  <a:pt x="79088" y="20600"/>
                  <a:pt x="79088" y="19088"/>
                </a:cubicBezTo>
                <a:cubicBezTo>
                  <a:pt x="79088" y="18338"/>
                  <a:pt x="78783" y="17655"/>
                  <a:pt x="78294" y="17161"/>
                </a:cubicBezTo>
                <a:lnTo>
                  <a:pt x="61927" y="800"/>
                </a:lnTo>
                <a:cubicBezTo>
                  <a:pt x="61433" y="305"/>
                  <a:pt x="60755" y="0"/>
                  <a:pt x="60000" y="0"/>
                </a:cubicBezTo>
                <a:cubicBezTo>
                  <a:pt x="59250" y="0"/>
                  <a:pt x="58566" y="305"/>
                  <a:pt x="58072" y="800"/>
                </a:cubicBezTo>
                <a:lnTo>
                  <a:pt x="41705" y="17161"/>
                </a:lnTo>
                <a:cubicBezTo>
                  <a:pt x="41211" y="17655"/>
                  <a:pt x="40911" y="18338"/>
                  <a:pt x="40911" y="19088"/>
                </a:cubicBezTo>
                <a:cubicBezTo>
                  <a:pt x="40911" y="20600"/>
                  <a:pt x="42127" y="21816"/>
                  <a:pt x="43638" y="21816"/>
                </a:cubicBezTo>
                <a:cubicBezTo>
                  <a:pt x="44388" y="21816"/>
                  <a:pt x="45072" y="21516"/>
                  <a:pt x="45566" y="21016"/>
                </a:cubicBezTo>
                <a:lnTo>
                  <a:pt x="57272" y="9311"/>
                </a:lnTo>
                <a:lnTo>
                  <a:pt x="57272" y="57272"/>
                </a:lnTo>
                <a:lnTo>
                  <a:pt x="9311" y="57272"/>
                </a:lnTo>
                <a:lnTo>
                  <a:pt x="21016" y="45566"/>
                </a:lnTo>
                <a:cubicBezTo>
                  <a:pt x="21516" y="45072"/>
                  <a:pt x="21816" y="44388"/>
                  <a:pt x="21816" y="43638"/>
                </a:cubicBezTo>
                <a:cubicBezTo>
                  <a:pt x="21816" y="42133"/>
                  <a:pt x="20600" y="40911"/>
                  <a:pt x="19088" y="40911"/>
                </a:cubicBezTo>
                <a:cubicBezTo>
                  <a:pt x="18338" y="40911"/>
                  <a:pt x="17655" y="41216"/>
                  <a:pt x="17161" y="41705"/>
                </a:cubicBezTo>
                <a:lnTo>
                  <a:pt x="800" y="58072"/>
                </a:lnTo>
                <a:cubicBezTo>
                  <a:pt x="305" y="58566"/>
                  <a:pt x="0" y="59250"/>
                  <a:pt x="0" y="60000"/>
                </a:cubicBezTo>
                <a:cubicBezTo>
                  <a:pt x="0" y="60755"/>
                  <a:pt x="305" y="61433"/>
                  <a:pt x="800" y="61933"/>
                </a:cubicBezTo>
                <a:lnTo>
                  <a:pt x="17161" y="78294"/>
                </a:lnTo>
                <a:cubicBezTo>
                  <a:pt x="17655" y="78788"/>
                  <a:pt x="18338" y="79088"/>
                  <a:pt x="19088" y="79088"/>
                </a:cubicBezTo>
                <a:cubicBezTo>
                  <a:pt x="20600" y="79088"/>
                  <a:pt x="21816" y="77872"/>
                  <a:pt x="21816" y="76361"/>
                </a:cubicBezTo>
                <a:cubicBezTo>
                  <a:pt x="21816" y="75611"/>
                  <a:pt x="21516" y="74933"/>
                  <a:pt x="21016" y="74433"/>
                </a:cubicBezTo>
                <a:lnTo>
                  <a:pt x="9311" y="62727"/>
                </a:lnTo>
                <a:lnTo>
                  <a:pt x="57272" y="62727"/>
                </a:lnTo>
                <a:lnTo>
                  <a:pt x="57272" y="110688"/>
                </a:lnTo>
                <a:lnTo>
                  <a:pt x="45566" y="98983"/>
                </a:lnTo>
                <a:cubicBezTo>
                  <a:pt x="45072" y="98488"/>
                  <a:pt x="44388" y="98183"/>
                  <a:pt x="43638" y="98183"/>
                </a:cubicBezTo>
                <a:cubicBezTo>
                  <a:pt x="42127" y="98183"/>
                  <a:pt x="40911" y="99405"/>
                  <a:pt x="40911" y="100911"/>
                </a:cubicBezTo>
                <a:cubicBezTo>
                  <a:pt x="40911" y="101666"/>
                  <a:pt x="41211" y="102344"/>
                  <a:pt x="41705" y="102838"/>
                </a:cubicBezTo>
                <a:lnTo>
                  <a:pt x="58072" y="119200"/>
                </a:lnTo>
                <a:cubicBezTo>
                  <a:pt x="58566" y="119694"/>
                  <a:pt x="59250" y="120000"/>
                  <a:pt x="60000" y="120000"/>
                </a:cubicBezTo>
                <a:cubicBezTo>
                  <a:pt x="60755" y="120000"/>
                  <a:pt x="61433" y="119694"/>
                  <a:pt x="61927" y="119200"/>
                </a:cubicBezTo>
                <a:lnTo>
                  <a:pt x="78294" y="102838"/>
                </a:lnTo>
                <a:cubicBezTo>
                  <a:pt x="78788" y="102344"/>
                  <a:pt x="79088" y="101666"/>
                  <a:pt x="79088" y="100911"/>
                </a:cubicBezTo>
                <a:cubicBezTo>
                  <a:pt x="79088" y="99405"/>
                  <a:pt x="77872" y="98183"/>
                  <a:pt x="76361" y="98183"/>
                </a:cubicBezTo>
                <a:cubicBezTo>
                  <a:pt x="75611" y="98183"/>
                  <a:pt x="74927" y="98488"/>
                  <a:pt x="74433" y="98983"/>
                </a:cubicBezTo>
                <a:lnTo>
                  <a:pt x="62727" y="110688"/>
                </a:lnTo>
                <a:lnTo>
                  <a:pt x="62727" y="62727"/>
                </a:lnTo>
                <a:lnTo>
                  <a:pt x="110688" y="62727"/>
                </a:lnTo>
                <a:lnTo>
                  <a:pt x="98983" y="74433"/>
                </a:lnTo>
                <a:cubicBezTo>
                  <a:pt x="98488" y="74933"/>
                  <a:pt x="98183" y="75611"/>
                  <a:pt x="98183" y="76361"/>
                </a:cubicBezTo>
                <a:cubicBezTo>
                  <a:pt x="98183" y="77872"/>
                  <a:pt x="99400" y="79088"/>
                  <a:pt x="100911" y="79088"/>
                </a:cubicBezTo>
                <a:cubicBezTo>
                  <a:pt x="101661" y="79088"/>
                  <a:pt x="102344" y="78788"/>
                  <a:pt x="102838" y="78294"/>
                </a:cubicBezTo>
                <a:lnTo>
                  <a:pt x="119200" y="61933"/>
                </a:lnTo>
                <a:cubicBezTo>
                  <a:pt x="119694" y="61433"/>
                  <a:pt x="120000" y="60755"/>
                  <a:pt x="120000" y="60000"/>
                </a:cubicBezTo>
                <a:cubicBezTo>
                  <a:pt x="120000" y="59250"/>
                  <a:pt x="119694" y="58566"/>
                  <a:pt x="119200" y="58072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94" name="Shape 4894"/>
          <p:cNvSpPr/>
          <p:nvPr/>
        </p:nvSpPr>
        <p:spPr>
          <a:xfrm>
            <a:off x="11012819" y="2273602"/>
            <a:ext cx="279328" cy="20314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727" y="69700"/>
                </a:moveTo>
                <a:lnTo>
                  <a:pt x="92727" y="12800"/>
                </a:lnTo>
                <a:lnTo>
                  <a:pt x="113416" y="41250"/>
                </a:lnTo>
                <a:cubicBezTo>
                  <a:pt x="113416" y="41250"/>
                  <a:pt x="92727" y="69700"/>
                  <a:pt x="92727" y="69700"/>
                </a:cubicBezTo>
                <a:close/>
                <a:moveTo>
                  <a:pt x="119200" y="38600"/>
                </a:moveTo>
                <a:lnTo>
                  <a:pt x="91933" y="1100"/>
                </a:lnTo>
                <a:cubicBezTo>
                  <a:pt x="91433" y="422"/>
                  <a:pt x="90755" y="0"/>
                  <a:pt x="90000" y="0"/>
                </a:cubicBezTo>
                <a:cubicBezTo>
                  <a:pt x="88494" y="0"/>
                  <a:pt x="87272" y="1677"/>
                  <a:pt x="87272" y="3750"/>
                </a:cubicBezTo>
                <a:lnTo>
                  <a:pt x="87272" y="37500"/>
                </a:lnTo>
                <a:lnTo>
                  <a:pt x="2727" y="37500"/>
                </a:lnTo>
                <a:cubicBezTo>
                  <a:pt x="1222" y="37500"/>
                  <a:pt x="0" y="39177"/>
                  <a:pt x="0" y="41250"/>
                </a:cubicBezTo>
                <a:lnTo>
                  <a:pt x="0" y="116250"/>
                </a:lnTo>
                <a:cubicBezTo>
                  <a:pt x="0" y="118322"/>
                  <a:pt x="1222" y="120000"/>
                  <a:pt x="2727" y="120000"/>
                </a:cubicBezTo>
                <a:cubicBezTo>
                  <a:pt x="4233" y="120000"/>
                  <a:pt x="5455" y="118322"/>
                  <a:pt x="5455" y="116250"/>
                </a:cubicBezTo>
                <a:lnTo>
                  <a:pt x="5455" y="45000"/>
                </a:lnTo>
                <a:lnTo>
                  <a:pt x="87272" y="45000"/>
                </a:lnTo>
                <a:lnTo>
                  <a:pt x="87272" y="78750"/>
                </a:lnTo>
                <a:cubicBezTo>
                  <a:pt x="87272" y="80822"/>
                  <a:pt x="88494" y="82500"/>
                  <a:pt x="90000" y="82500"/>
                </a:cubicBezTo>
                <a:cubicBezTo>
                  <a:pt x="90755" y="82500"/>
                  <a:pt x="91433" y="82083"/>
                  <a:pt x="91927" y="81400"/>
                </a:cubicBezTo>
                <a:lnTo>
                  <a:pt x="119200" y="43905"/>
                </a:lnTo>
                <a:cubicBezTo>
                  <a:pt x="119694" y="43227"/>
                  <a:pt x="120000" y="42288"/>
                  <a:pt x="120000" y="41250"/>
                </a:cubicBezTo>
                <a:cubicBezTo>
                  <a:pt x="120000" y="40211"/>
                  <a:pt x="119694" y="39277"/>
                  <a:pt x="119200" y="3860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95" name="Shape 4895"/>
          <p:cNvSpPr/>
          <p:nvPr/>
        </p:nvSpPr>
        <p:spPr>
          <a:xfrm>
            <a:off x="6213470" y="2768773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272" y="0"/>
                </a:moveTo>
                <a:lnTo>
                  <a:pt x="79088" y="0"/>
                </a:lnTo>
                <a:cubicBezTo>
                  <a:pt x="77588" y="0"/>
                  <a:pt x="76361" y="1222"/>
                  <a:pt x="76361" y="2727"/>
                </a:cubicBezTo>
                <a:cubicBezTo>
                  <a:pt x="76361" y="4233"/>
                  <a:pt x="77588" y="5455"/>
                  <a:pt x="79088" y="5455"/>
                </a:cubicBezTo>
                <a:lnTo>
                  <a:pt x="110688" y="5455"/>
                </a:lnTo>
                <a:lnTo>
                  <a:pt x="66255" y="49888"/>
                </a:lnTo>
                <a:cubicBezTo>
                  <a:pt x="65761" y="50383"/>
                  <a:pt x="65455" y="51066"/>
                  <a:pt x="65455" y="51816"/>
                </a:cubicBezTo>
                <a:cubicBezTo>
                  <a:pt x="65455" y="53327"/>
                  <a:pt x="66677" y="54544"/>
                  <a:pt x="68183" y="54544"/>
                </a:cubicBezTo>
                <a:cubicBezTo>
                  <a:pt x="68933" y="54544"/>
                  <a:pt x="69616" y="54244"/>
                  <a:pt x="70111" y="53744"/>
                </a:cubicBezTo>
                <a:lnTo>
                  <a:pt x="114544" y="9311"/>
                </a:lnTo>
                <a:lnTo>
                  <a:pt x="114544" y="40911"/>
                </a:lnTo>
                <a:cubicBezTo>
                  <a:pt x="114544" y="42416"/>
                  <a:pt x="115766" y="43638"/>
                  <a:pt x="117272" y="43638"/>
                </a:cubicBezTo>
                <a:cubicBezTo>
                  <a:pt x="118777" y="43638"/>
                  <a:pt x="120000" y="42416"/>
                  <a:pt x="120000" y="40911"/>
                </a:cubicBezTo>
                <a:lnTo>
                  <a:pt x="120000" y="2727"/>
                </a:lnTo>
                <a:cubicBezTo>
                  <a:pt x="120000" y="1222"/>
                  <a:pt x="118777" y="0"/>
                  <a:pt x="117272" y="0"/>
                </a:cubicBezTo>
                <a:moveTo>
                  <a:pt x="51816" y="65455"/>
                </a:moveTo>
                <a:cubicBezTo>
                  <a:pt x="51066" y="65455"/>
                  <a:pt x="50383" y="65761"/>
                  <a:pt x="49888" y="66255"/>
                </a:cubicBezTo>
                <a:lnTo>
                  <a:pt x="5455" y="110688"/>
                </a:lnTo>
                <a:lnTo>
                  <a:pt x="5455" y="79088"/>
                </a:lnTo>
                <a:cubicBezTo>
                  <a:pt x="5455" y="77588"/>
                  <a:pt x="4233" y="76361"/>
                  <a:pt x="2727" y="76361"/>
                </a:cubicBezTo>
                <a:cubicBezTo>
                  <a:pt x="1222" y="76361"/>
                  <a:pt x="0" y="77588"/>
                  <a:pt x="0" y="79088"/>
                </a:cubicBezTo>
                <a:lnTo>
                  <a:pt x="0" y="117272"/>
                </a:lnTo>
                <a:cubicBezTo>
                  <a:pt x="0" y="118777"/>
                  <a:pt x="1222" y="120000"/>
                  <a:pt x="2727" y="120000"/>
                </a:cubicBezTo>
                <a:lnTo>
                  <a:pt x="40911" y="120000"/>
                </a:lnTo>
                <a:cubicBezTo>
                  <a:pt x="42411" y="120000"/>
                  <a:pt x="43638" y="118777"/>
                  <a:pt x="43638" y="117272"/>
                </a:cubicBezTo>
                <a:cubicBezTo>
                  <a:pt x="43638" y="115766"/>
                  <a:pt x="42411" y="114544"/>
                  <a:pt x="40911" y="114544"/>
                </a:cubicBezTo>
                <a:lnTo>
                  <a:pt x="9311" y="114544"/>
                </a:lnTo>
                <a:lnTo>
                  <a:pt x="53744" y="70111"/>
                </a:lnTo>
                <a:cubicBezTo>
                  <a:pt x="54238" y="69616"/>
                  <a:pt x="54544" y="68933"/>
                  <a:pt x="54544" y="68183"/>
                </a:cubicBezTo>
                <a:cubicBezTo>
                  <a:pt x="54544" y="66677"/>
                  <a:pt x="53322" y="65455"/>
                  <a:pt x="51816" y="65455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96" name="Shape 4896"/>
          <p:cNvSpPr/>
          <p:nvPr/>
        </p:nvSpPr>
        <p:spPr>
          <a:xfrm>
            <a:off x="6746731" y="2768773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2727"/>
                </a:moveTo>
                <a:cubicBezTo>
                  <a:pt x="120000" y="1222"/>
                  <a:pt x="118777" y="0"/>
                  <a:pt x="117272" y="0"/>
                </a:cubicBezTo>
                <a:cubicBezTo>
                  <a:pt x="116522" y="0"/>
                  <a:pt x="115838" y="305"/>
                  <a:pt x="115344" y="800"/>
                </a:cubicBezTo>
                <a:lnTo>
                  <a:pt x="70911" y="45233"/>
                </a:lnTo>
                <a:lnTo>
                  <a:pt x="70911" y="13638"/>
                </a:lnTo>
                <a:cubicBezTo>
                  <a:pt x="70911" y="12133"/>
                  <a:pt x="69688" y="10911"/>
                  <a:pt x="68183" y="10911"/>
                </a:cubicBezTo>
                <a:cubicBezTo>
                  <a:pt x="66677" y="10911"/>
                  <a:pt x="65455" y="12133"/>
                  <a:pt x="65455" y="13638"/>
                </a:cubicBezTo>
                <a:lnTo>
                  <a:pt x="65455" y="51816"/>
                </a:lnTo>
                <a:cubicBezTo>
                  <a:pt x="65455" y="53327"/>
                  <a:pt x="66677" y="54544"/>
                  <a:pt x="68183" y="54544"/>
                </a:cubicBezTo>
                <a:lnTo>
                  <a:pt x="106361" y="54544"/>
                </a:lnTo>
                <a:cubicBezTo>
                  <a:pt x="107866" y="54544"/>
                  <a:pt x="109088" y="53327"/>
                  <a:pt x="109088" y="51816"/>
                </a:cubicBezTo>
                <a:cubicBezTo>
                  <a:pt x="109088" y="50311"/>
                  <a:pt x="107866" y="49088"/>
                  <a:pt x="106361" y="49088"/>
                </a:cubicBezTo>
                <a:lnTo>
                  <a:pt x="74766" y="49088"/>
                </a:lnTo>
                <a:lnTo>
                  <a:pt x="119200" y="4655"/>
                </a:lnTo>
                <a:cubicBezTo>
                  <a:pt x="119694" y="4166"/>
                  <a:pt x="120000" y="3483"/>
                  <a:pt x="120000" y="2727"/>
                </a:cubicBezTo>
                <a:moveTo>
                  <a:pt x="51816" y="65455"/>
                </a:moveTo>
                <a:lnTo>
                  <a:pt x="13638" y="65455"/>
                </a:lnTo>
                <a:cubicBezTo>
                  <a:pt x="12133" y="65455"/>
                  <a:pt x="10911" y="66677"/>
                  <a:pt x="10911" y="68183"/>
                </a:cubicBezTo>
                <a:cubicBezTo>
                  <a:pt x="10911" y="69688"/>
                  <a:pt x="12133" y="70911"/>
                  <a:pt x="13638" y="70911"/>
                </a:cubicBezTo>
                <a:lnTo>
                  <a:pt x="45233" y="70911"/>
                </a:lnTo>
                <a:lnTo>
                  <a:pt x="800" y="115344"/>
                </a:lnTo>
                <a:cubicBezTo>
                  <a:pt x="305" y="115838"/>
                  <a:pt x="0" y="116516"/>
                  <a:pt x="0" y="117272"/>
                </a:cubicBezTo>
                <a:cubicBezTo>
                  <a:pt x="0" y="118777"/>
                  <a:pt x="1222" y="120000"/>
                  <a:pt x="2727" y="120000"/>
                </a:cubicBezTo>
                <a:cubicBezTo>
                  <a:pt x="3477" y="120000"/>
                  <a:pt x="4161" y="119694"/>
                  <a:pt x="4655" y="119200"/>
                </a:cubicBezTo>
                <a:lnTo>
                  <a:pt x="49088" y="74766"/>
                </a:lnTo>
                <a:lnTo>
                  <a:pt x="49088" y="106361"/>
                </a:lnTo>
                <a:cubicBezTo>
                  <a:pt x="49088" y="107872"/>
                  <a:pt x="50311" y="109088"/>
                  <a:pt x="51816" y="109088"/>
                </a:cubicBezTo>
                <a:cubicBezTo>
                  <a:pt x="53322" y="109088"/>
                  <a:pt x="54544" y="107872"/>
                  <a:pt x="54544" y="106361"/>
                </a:cubicBezTo>
                <a:lnTo>
                  <a:pt x="54544" y="68183"/>
                </a:lnTo>
                <a:cubicBezTo>
                  <a:pt x="54544" y="66677"/>
                  <a:pt x="53322" y="65455"/>
                  <a:pt x="51816" y="65455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97" name="Shape 4897"/>
          <p:cNvSpPr/>
          <p:nvPr/>
        </p:nvSpPr>
        <p:spPr>
          <a:xfrm>
            <a:off x="7279992" y="2768773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272" y="0"/>
                </a:moveTo>
                <a:lnTo>
                  <a:pt x="90000" y="0"/>
                </a:lnTo>
                <a:cubicBezTo>
                  <a:pt x="88494" y="0"/>
                  <a:pt x="87272" y="1222"/>
                  <a:pt x="87272" y="2727"/>
                </a:cubicBezTo>
                <a:cubicBezTo>
                  <a:pt x="87272" y="4233"/>
                  <a:pt x="88494" y="5455"/>
                  <a:pt x="90000" y="5455"/>
                </a:cubicBezTo>
                <a:lnTo>
                  <a:pt x="110688" y="5455"/>
                </a:lnTo>
                <a:lnTo>
                  <a:pt x="33527" y="82616"/>
                </a:lnTo>
                <a:cubicBezTo>
                  <a:pt x="33033" y="83111"/>
                  <a:pt x="32727" y="83794"/>
                  <a:pt x="32727" y="84544"/>
                </a:cubicBezTo>
                <a:cubicBezTo>
                  <a:pt x="32727" y="86050"/>
                  <a:pt x="33950" y="87272"/>
                  <a:pt x="35455" y="87272"/>
                </a:cubicBezTo>
                <a:cubicBezTo>
                  <a:pt x="36205" y="87272"/>
                  <a:pt x="36888" y="86966"/>
                  <a:pt x="37383" y="86472"/>
                </a:cubicBezTo>
                <a:lnTo>
                  <a:pt x="114544" y="9311"/>
                </a:lnTo>
                <a:lnTo>
                  <a:pt x="114544" y="30000"/>
                </a:lnTo>
                <a:cubicBezTo>
                  <a:pt x="114544" y="31505"/>
                  <a:pt x="115766" y="32722"/>
                  <a:pt x="117272" y="32722"/>
                </a:cubicBezTo>
                <a:cubicBezTo>
                  <a:pt x="118777" y="32722"/>
                  <a:pt x="120000" y="31505"/>
                  <a:pt x="120000" y="30000"/>
                </a:cubicBezTo>
                <a:lnTo>
                  <a:pt x="120000" y="2727"/>
                </a:lnTo>
                <a:cubicBezTo>
                  <a:pt x="120000" y="1222"/>
                  <a:pt x="118777" y="0"/>
                  <a:pt x="117272" y="0"/>
                </a:cubicBezTo>
                <a:moveTo>
                  <a:pt x="95455" y="38183"/>
                </a:moveTo>
                <a:cubicBezTo>
                  <a:pt x="93950" y="38183"/>
                  <a:pt x="92727" y="39400"/>
                  <a:pt x="92727" y="40911"/>
                </a:cubicBezTo>
                <a:lnTo>
                  <a:pt x="92727" y="114544"/>
                </a:lnTo>
                <a:lnTo>
                  <a:pt x="5455" y="114544"/>
                </a:lnTo>
                <a:lnTo>
                  <a:pt x="5455" y="27272"/>
                </a:lnTo>
                <a:lnTo>
                  <a:pt x="79088" y="27272"/>
                </a:lnTo>
                <a:cubicBezTo>
                  <a:pt x="80594" y="27272"/>
                  <a:pt x="81816" y="26050"/>
                  <a:pt x="81816" y="24544"/>
                </a:cubicBezTo>
                <a:cubicBezTo>
                  <a:pt x="81816" y="23038"/>
                  <a:pt x="80594" y="21816"/>
                  <a:pt x="79088" y="21816"/>
                </a:cubicBezTo>
                <a:lnTo>
                  <a:pt x="2727" y="21816"/>
                </a:lnTo>
                <a:cubicBezTo>
                  <a:pt x="1222" y="21816"/>
                  <a:pt x="0" y="23038"/>
                  <a:pt x="0" y="24544"/>
                </a:cubicBezTo>
                <a:lnTo>
                  <a:pt x="0" y="117272"/>
                </a:lnTo>
                <a:cubicBezTo>
                  <a:pt x="0" y="118777"/>
                  <a:pt x="1222" y="120000"/>
                  <a:pt x="2727" y="120000"/>
                </a:cubicBezTo>
                <a:lnTo>
                  <a:pt x="95455" y="120000"/>
                </a:lnTo>
                <a:cubicBezTo>
                  <a:pt x="96961" y="120000"/>
                  <a:pt x="98183" y="118777"/>
                  <a:pt x="98183" y="117272"/>
                </a:cubicBezTo>
                <a:lnTo>
                  <a:pt x="98183" y="40911"/>
                </a:lnTo>
                <a:cubicBezTo>
                  <a:pt x="98183" y="39400"/>
                  <a:pt x="96961" y="38183"/>
                  <a:pt x="95455" y="3818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98" name="Shape 4898"/>
          <p:cNvSpPr/>
          <p:nvPr/>
        </p:nvSpPr>
        <p:spPr>
          <a:xfrm>
            <a:off x="7813253" y="2768773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7272" y="113238"/>
                </a:moveTo>
                <a:lnTo>
                  <a:pt x="63466" y="87272"/>
                </a:lnTo>
                <a:lnTo>
                  <a:pt x="73638" y="87272"/>
                </a:lnTo>
                <a:cubicBezTo>
                  <a:pt x="75138" y="87272"/>
                  <a:pt x="76361" y="86055"/>
                  <a:pt x="76361" y="84544"/>
                </a:cubicBezTo>
                <a:lnTo>
                  <a:pt x="76361" y="81816"/>
                </a:lnTo>
                <a:cubicBezTo>
                  <a:pt x="75750" y="70688"/>
                  <a:pt x="71355" y="31055"/>
                  <a:pt x="41377" y="10827"/>
                </a:cubicBezTo>
                <a:cubicBezTo>
                  <a:pt x="91150" y="26716"/>
                  <a:pt x="97422" y="69933"/>
                  <a:pt x="98183" y="81816"/>
                </a:cubicBezTo>
                <a:lnTo>
                  <a:pt x="98183" y="84544"/>
                </a:lnTo>
                <a:cubicBezTo>
                  <a:pt x="98183" y="86055"/>
                  <a:pt x="99405" y="87272"/>
                  <a:pt x="100911" y="87272"/>
                </a:cubicBezTo>
                <a:lnTo>
                  <a:pt x="111077" y="87272"/>
                </a:lnTo>
                <a:cubicBezTo>
                  <a:pt x="111077" y="87272"/>
                  <a:pt x="87272" y="113238"/>
                  <a:pt x="87272" y="113238"/>
                </a:cubicBezTo>
                <a:close/>
                <a:moveTo>
                  <a:pt x="117272" y="81816"/>
                </a:moveTo>
                <a:lnTo>
                  <a:pt x="103655" y="81816"/>
                </a:lnTo>
                <a:cubicBezTo>
                  <a:pt x="102500" y="67388"/>
                  <a:pt x="92277" y="0"/>
                  <a:pt x="2727" y="0"/>
                </a:cubicBezTo>
                <a:cubicBezTo>
                  <a:pt x="1216" y="0"/>
                  <a:pt x="0" y="1222"/>
                  <a:pt x="0" y="2727"/>
                </a:cubicBezTo>
                <a:cubicBezTo>
                  <a:pt x="0" y="4233"/>
                  <a:pt x="1216" y="5455"/>
                  <a:pt x="2727" y="5455"/>
                </a:cubicBezTo>
                <a:cubicBezTo>
                  <a:pt x="30877" y="5455"/>
                  <a:pt x="50888" y="18983"/>
                  <a:pt x="62200" y="45833"/>
                </a:cubicBezTo>
                <a:cubicBezTo>
                  <a:pt x="68855" y="61627"/>
                  <a:pt x="70316" y="76022"/>
                  <a:pt x="70638" y="81816"/>
                </a:cubicBezTo>
                <a:lnTo>
                  <a:pt x="57272" y="81816"/>
                </a:lnTo>
                <a:cubicBezTo>
                  <a:pt x="55766" y="81816"/>
                  <a:pt x="54544" y="83038"/>
                  <a:pt x="54544" y="84544"/>
                </a:cubicBezTo>
                <a:cubicBezTo>
                  <a:pt x="54544" y="85300"/>
                  <a:pt x="54850" y="85983"/>
                  <a:pt x="55344" y="86477"/>
                </a:cubicBezTo>
                <a:lnTo>
                  <a:pt x="85344" y="119200"/>
                </a:lnTo>
                <a:cubicBezTo>
                  <a:pt x="85833" y="119694"/>
                  <a:pt x="86522" y="120000"/>
                  <a:pt x="87272" y="120000"/>
                </a:cubicBezTo>
                <a:cubicBezTo>
                  <a:pt x="88027" y="120000"/>
                  <a:pt x="88705" y="119694"/>
                  <a:pt x="89200" y="119200"/>
                </a:cubicBezTo>
                <a:lnTo>
                  <a:pt x="119200" y="86477"/>
                </a:lnTo>
                <a:cubicBezTo>
                  <a:pt x="119694" y="85983"/>
                  <a:pt x="120000" y="85300"/>
                  <a:pt x="120000" y="84544"/>
                </a:cubicBezTo>
                <a:cubicBezTo>
                  <a:pt x="120000" y="83038"/>
                  <a:pt x="118777" y="81816"/>
                  <a:pt x="117272" y="81816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899" name="Shape 4899"/>
          <p:cNvSpPr/>
          <p:nvPr/>
        </p:nvSpPr>
        <p:spPr>
          <a:xfrm>
            <a:off x="8346514" y="2768773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0911" y="32727"/>
                </a:moveTo>
                <a:cubicBezTo>
                  <a:pt x="99405" y="32727"/>
                  <a:pt x="98183" y="33950"/>
                  <a:pt x="98183" y="35455"/>
                </a:cubicBezTo>
                <a:lnTo>
                  <a:pt x="98183" y="38183"/>
                </a:lnTo>
                <a:cubicBezTo>
                  <a:pt x="97422" y="50066"/>
                  <a:pt x="91150" y="93283"/>
                  <a:pt x="41377" y="109172"/>
                </a:cubicBezTo>
                <a:cubicBezTo>
                  <a:pt x="71355" y="88944"/>
                  <a:pt x="75750" y="49311"/>
                  <a:pt x="76361" y="38183"/>
                </a:cubicBezTo>
                <a:lnTo>
                  <a:pt x="76361" y="35455"/>
                </a:lnTo>
                <a:cubicBezTo>
                  <a:pt x="76361" y="33950"/>
                  <a:pt x="75138" y="32727"/>
                  <a:pt x="73638" y="32727"/>
                </a:cubicBezTo>
                <a:lnTo>
                  <a:pt x="63466" y="32727"/>
                </a:lnTo>
                <a:lnTo>
                  <a:pt x="87272" y="6761"/>
                </a:lnTo>
                <a:lnTo>
                  <a:pt x="111077" y="32727"/>
                </a:lnTo>
                <a:cubicBezTo>
                  <a:pt x="111077" y="32727"/>
                  <a:pt x="100911" y="32727"/>
                  <a:pt x="100911" y="32727"/>
                </a:cubicBezTo>
                <a:close/>
                <a:moveTo>
                  <a:pt x="119200" y="33527"/>
                </a:moveTo>
                <a:lnTo>
                  <a:pt x="89200" y="800"/>
                </a:lnTo>
                <a:cubicBezTo>
                  <a:pt x="88705" y="305"/>
                  <a:pt x="88027" y="0"/>
                  <a:pt x="87272" y="0"/>
                </a:cubicBezTo>
                <a:cubicBezTo>
                  <a:pt x="86516" y="0"/>
                  <a:pt x="85833" y="305"/>
                  <a:pt x="85344" y="800"/>
                </a:cubicBezTo>
                <a:lnTo>
                  <a:pt x="55344" y="33527"/>
                </a:lnTo>
                <a:cubicBezTo>
                  <a:pt x="54850" y="34022"/>
                  <a:pt x="54544" y="34705"/>
                  <a:pt x="54544" y="35455"/>
                </a:cubicBezTo>
                <a:cubicBezTo>
                  <a:pt x="54544" y="36961"/>
                  <a:pt x="55766" y="38183"/>
                  <a:pt x="57272" y="38183"/>
                </a:cubicBezTo>
                <a:lnTo>
                  <a:pt x="70638" y="38183"/>
                </a:lnTo>
                <a:cubicBezTo>
                  <a:pt x="70316" y="43977"/>
                  <a:pt x="68855" y="58372"/>
                  <a:pt x="62200" y="74172"/>
                </a:cubicBezTo>
                <a:cubicBezTo>
                  <a:pt x="50888" y="101022"/>
                  <a:pt x="30877" y="114544"/>
                  <a:pt x="2727" y="114544"/>
                </a:cubicBezTo>
                <a:cubicBezTo>
                  <a:pt x="1216" y="114544"/>
                  <a:pt x="0" y="115766"/>
                  <a:pt x="0" y="117272"/>
                </a:cubicBezTo>
                <a:cubicBezTo>
                  <a:pt x="0" y="118777"/>
                  <a:pt x="1216" y="120000"/>
                  <a:pt x="2727" y="120000"/>
                </a:cubicBezTo>
                <a:cubicBezTo>
                  <a:pt x="92277" y="120000"/>
                  <a:pt x="102500" y="52611"/>
                  <a:pt x="103655" y="38183"/>
                </a:cubicBezTo>
                <a:lnTo>
                  <a:pt x="117272" y="38183"/>
                </a:lnTo>
                <a:cubicBezTo>
                  <a:pt x="118777" y="38183"/>
                  <a:pt x="120000" y="36961"/>
                  <a:pt x="120000" y="35455"/>
                </a:cubicBezTo>
                <a:cubicBezTo>
                  <a:pt x="120000" y="34705"/>
                  <a:pt x="119694" y="34022"/>
                  <a:pt x="119200" y="33527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00" name="Shape 4900"/>
          <p:cNvSpPr/>
          <p:nvPr/>
        </p:nvSpPr>
        <p:spPr>
          <a:xfrm>
            <a:off x="8879775" y="2768773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8183" y="43638"/>
                </a:moveTo>
                <a:lnTo>
                  <a:pt x="35455" y="43638"/>
                </a:lnTo>
                <a:cubicBezTo>
                  <a:pt x="33944" y="43638"/>
                  <a:pt x="32727" y="44861"/>
                  <a:pt x="32727" y="46361"/>
                </a:cubicBezTo>
                <a:lnTo>
                  <a:pt x="32727" y="56533"/>
                </a:lnTo>
                <a:lnTo>
                  <a:pt x="6755" y="32727"/>
                </a:lnTo>
                <a:lnTo>
                  <a:pt x="32727" y="8922"/>
                </a:lnTo>
                <a:lnTo>
                  <a:pt x="32727" y="19088"/>
                </a:lnTo>
                <a:cubicBezTo>
                  <a:pt x="32727" y="20600"/>
                  <a:pt x="33944" y="21816"/>
                  <a:pt x="35455" y="21816"/>
                </a:cubicBezTo>
                <a:lnTo>
                  <a:pt x="38183" y="21816"/>
                </a:lnTo>
                <a:cubicBezTo>
                  <a:pt x="50066" y="22577"/>
                  <a:pt x="93283" y="28850"/>
                  <a:pt x="109172" y="78622"/>
                </a:cubicBezTo>
                <a:cubicBezTo>
                  <a:pt x="88944" y="48644"/>
                  <a:pt x="49311" y="44250"/>
                  <a:pt x="38183" y="43638"/>
                </a:cubicBezTo>
                <a:moveTo>
                  <a:pt x="38183" y="16344"/>
                </a:moveTo>
                <a:lnTo>
                  <a:pt x="38183" y="2727"/>
                </a:lnTo>
                <a:cubicBezTo>
                  <a:pt x="38183" y="1222"/>
                  <a:pt x="36961" y="0"/>
                  <a:pt x="35455" y="0"/>
                </a:cubicBezTo>
                <a:cubicBezTo>
                  <a:pt x="34700" y="0"/>
                  <a:pt x="34016" y="305"/>
                  <a:pt x="33527" y="800"/>
                </a:cubicBezTo>
                <a:lnTo>
                  <a:pt x="800" y="30800"/>
                </a:lnTo>
                <a:cubicBezTo>
                  <a:pt x="305" y="31294"/>
                  <a:pt x="0" y="31977"/>
                  <a:pt x="0" y="32727"/>
                </a:cubicBezTo>
                <a:cubicBezTo>
                  <a:pt x="0" y="33483"/>
                  <a:pt x="305" y="34166"/>
                  <a:pt x="800" y="34655"/>
                </a:cubicBezTo>
                <a:lnTo>
                  <a:pt x="33527" y="64655"/>
                </a:lnTo>
                <a:cubicBezTo>
                  <a:pt x="34016" y="65150"/>
                  <a:pt x="34700" y="65455"/>
                  <a:pt x="35455" y="65455"/>
                </a:cubicBezTo>
                <a:cubicBezTo>
                  <a:pt x="36961" y="65455"/>
                  <a:pt x="38183" y="64233"/>
                  <a:pt x="38183" y="62727"/>
                </a:cubicBezTo>
                <a:lnTo>
                  <a:pt x="38183" y="49355"/>
                </a:lnTo>
                <a:cubicBezTo>
                  <a:pt x="43977" y="49683"/>
                  <a:pt x="58372" y="51144"/>
                  <a:pt x="74166" y="57800"/>
                </a:cubicBezTo>
                <a:cubicBezTo>
                  <a:pt x="101016" y="69111"/>
                  <a:pt x="114544" y="89122"/>
                  <a:pt x="114544" y="117272"/>
                </a:cubicBezTo>
                <a:cubicBezTo>
                  <a:pt x="114544" y="118777"/>
                  <a:pt x="115766" y="120000"/>
                  <a:pt x="117272" y="120000"/>
                </a:cubicBezTo>
                <a:cubicBezTo>
                  <a:pt x="118777" y="120000"/>
                  <a:pt x="120000" y="118777"/>
                  <a:pt x="120000" y="117272"/>
                </a:cubicBezTo>
                <a:cubicBezTo>
                  <a:pt x="120000" y="27722"/>
                  <a:pt x="52611" y="17500"/>
                  <a:pt x="38183" y="16344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01" name="Shape 4901"/>
          <p:cNvSpPr/>
          <p:nvPr/>
        </p:nvSpPr>
        <p:spPr>
          <a:xfrm>
            <a:off x="9413036" y="2768773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7272" y="56533"/>
                </a:moveTo>
                <a:lnTo>
                  <a:pt x="87272" y="46361"/>
                </a:lnTo>
                <a:cubicBezTo>
                  <a:pt x="87272" y="44861"/>
                  <a:pt x="86055" y="43638"/>
                  <a:pt x="84544" y="43638"/>
                </a:cubicBezTo>
                <a:lnTo>
                  <a:pt x="81816" y="43638"/>
                </a:lnTo>
                <a:cubicBezTo>
                  <a:pt x="70688" y="44250"/>
                  <a:pt x="31055" y="48644"/>
                  <a:pt x="10827" y="78622"/>
                </a:cubicBezTo>
                <a:cubicBezTo>
                  <a:pt x="26716" y="28850"/>
                  <a:pt x="69933" y="22577"/>
                  <a:pt x="81816" y="21816"/>
                </a:cubicBezTo>
                <a:lnTo>
                  <a:pt x="84544" y="21816"/>
                </a:lnTo>
                <a:cubicBezTo>
                  <a:pt x="86055" y="21816"/>
                  <a:pt x="87272" y="20600"/>
                  <a:pt x="87272" y="19088"/>
                </a:cubicBezTo>
                <a:lnTo>
                  <a:pt x="87272" y="8922"/>
                </a:lnTo>
                <a:lnTo>
                  <a:pt x="113238" y="32727"/>
                </a:lnTo>
                <a:cubicBezTo>
                  <a:pt x="113238" y="32727"/>
                  <a:pt x="87272" y="56533"/>
                  <a:pt x="87272" y="56533"/>
                </a:cubicBezTo>
                <a:close/>
                <a:moveTo>
                  <a:pt x="119200" y="30800"/>
                </a:moveTo>
                <a:lnTo>
                  <a:pt x="86472" y="800"/>
                </a:lnTo>
                <a:cubicBezTo>
                  <a:pt x="85983" y="305"/>
                  <a:pt x="85300" y="0"/>
                  <a:pt x="84544" y="0"/>
                </a:cubicBezTo>
                <a:cubicBezTo>
                  <a:pt x="83038" y="0"/>
                  <a:pt x="81816" y="1222"/>
                  <a:pt x="81816" y="2727"/>
                </a:cubicBezTo>
                <a:lnTo>
                  <a:pt x="81816" y="16344"/>
                </a:lnTo>
                <a:cubicBezTo>
                  <a:pt x="67388" y="17500"/>
                  <a:pt x="0" y="27727"/>
                  <a:pt x="0" y="117272"/>
                </a:cubicBezTo>
                <a:cubicBezTo>
                  <a:pt x="0" y="118777"/>
                  <a:pt x="1222" y="120000"/>
                  <a:pt x="2727" y="120000"/>
                </a:cubicBezTo>
                <a:cubicBezTo>
                  <a:pt x="4233" y="120000"/>
                  <a:pt x="5455" y="118777"/>
                  <a:pt x="5455" y="117272"/>
                </a:cubicBezTo>
                <a:cubicBezTo>
                  <a:pt x="5455" y="89122"/>
                  <a:pt x="18983" y="69111"/>
                  <a:pt x="45833" y="57800"/>
                </a:cubicBezTo>
                <a:cubicBezTo>
                  <a:pt x="61627" y="51144"/>
                  <a:pt x="76022" y="49683"/>
                  <a:pt x="81816" y="49355"/>
                </a:cubicBezTo>
                <a:lnTo>
                  <a:pt x="81816" y="62727"/>
                </a:lnTo>
                <a:cubicBezTo>
                  <a:pt x="81816" y="64233"/>
                  <a:pt x="83038" y="65455"/>
                  <a:pt x="84544" y="65455"/>
                </a:cubicBezTo>
                <a:cubicBezTo>
                  <a:pt x="85300" y="65455"/>
                  <a:pt x="85983" y="65150"/>
                  <a:pt x="86472" y="64655"/>
                </a:cubicBezTo>
                <a:lnTo>
                  <a:pt x="119200" y="34655"/>
                </a:lnTo>
                <a:cubicBezTo>
                  <a:pt x="119694" y="34166"/>
                  <a:pt x="120000" y="33483"/>
                  <a:pt x="120000" y="32727"/>
                </a:cubicBezTo>
                <a:cubicBezTo>
                  <a:pt x="120000" y="31977"/>
                  <a:pt x="119694" y="31294"/>
                  <a:pt x="119200" y="3080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02" name="Shape 4902"/>
          <p:cNvSpPr/>
          <p:nvPr/>
        </p:nvSpPr>
        <p:spPr>
          <a:xfrm>
            <a:off x="9946297" y="2819559"/>
            <a:ext cx="279328" cy="1777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8638" y="8572"/>
                </a:moveTo>
                <a:cubicBezTo>
                  <a:pt x="71316" y="8572"/>
                  <a:pt x="57272" y="30638"/>
                  <a:pt x="57272" y="57855"/>
                </a:cubicBezTo>
                <a:lnTo>
                  <a:pt x="57272" y="62144"/>
                </a:lnTo>
                <a:cubicBezTo>
                  <a:pt x="57272" y="84627"/>
                  <a:pt x="45672" y="102855"/>
                  <a:pt x="31361" y="102855"/>
                </a:cubicBezTo>
                <a:cubicBezTo>
                  <a:pt x="17055" y="102855"/>
                  <a:pt x="5455" y="84627"/>
                  <a:pt x="5455" y="62144"/>
                </a:cubicBezTo>
                <a:lnTo>
                  <a:pt x="5455" y="57855"/>
                </a:lnTo>
                <a:cubicBezTo>
                  <a:pt x="5455" y="35372"/>
                  <a:pt x="17055" y="17144"/>
                  <a:pt x="31361" y="17144"/>
                </a:cubicBezTo>
                <a:cubicBezTo>
                  <a:pt x="37055" y="17144"/>
                  <a:pt x="42083" y="20166"/>
                  <a:pt x="46227" y="25716"/>
                </a:cubicBezTo>
                <a:lnTo>
                  <a:pt x="35455" y="25716"/>
                </a:lnTo>
                <a:cubicBezTo>
                  <a:pt x="33944" y="25716"/>
                  <a:pt x="32727" y="27633"/>
                  <a:pt x="32727" y="30000"/>
                </a:cubicBezTo>
                <a:cubicBezTo>
                  <a:pt x="32727" y="32366"/>
                  <a:pt x="33944" y="34283"/>
                  <a:pt x="35455" y="34283"/>
                </a:cubicBezTo>
                <a:lnTo>
                  <a:pt x="51816" y="34283"/>
                </a:lnTo>
                <a:cubicBezTo>
                  <a:pt x="53327" y="34283"/>
                  <a:pt x="54544" y="32366"/>
                  <a:pt x="54544" y="30000"/>
                </a:cubicBezTo>
                <a:lnTo>
                  <a:pt x="54544" y="4283"/>
                </a:lnTo>
                <a:cubicBezTo>
                  <a:pt x="54544" y="1922"/>
                  <a:pt x="53327" y="0"/>
                  <a:pt x="51816" y="0"/>
                </a:cubicBezTo>
                <a:cubicBezTo>
                  <a:pt x="50311" y="0"/>
                  <a:pt x="49088" y="1922"/>
                  <a:pt x="49088" y="4283"/>
                </a:cubicBezTo>
                <a:lnTo>
                  <a:pt x="49088" y="18450"/>
                </a:lnTo>
                <a:cubicBezTo>
                  <a:pt x="43772" y="12000"/>
                  <a:pt x="37255" y="8572"/>
                  <a:pt x="31361" y="8572"/>
                </a:cubicBezTo>
                <a:cubicBezTo>
                  <a:pt x="14038" y="8572"/>
                  <a:pt x="0" y="30638"/>
                  <a:pt x="0" y="57855"/>
                </a:cubicBezTo>
                <a:lnTo>
                  <a:pt x="0" y="62144"/>
                </a:lnTo>
                <a:cubicBezTo>
                  <a:pt x="0" y="89361"/>
                  <a:pt x="14038" y="111427"/>
                  <a:pt x="31361" y="111427"/>
                </a:cubicBezTo>
                <a:cubicBezTo>
                  <a:pt x="48683" y="111427"/>
                  <a:pt x="62727" y="89361"/>
                  <a:pt x="62727" y="62144"/>
                </a:cubicBezTo>
                <a:lnTo>
                  <a:pt x="62727" y="57855"/>
                </a:lnTo>
                <a:cubicBezTo>
                  <a:pt x="62727" y="35372"/>
                  <a:pt x="74327" y="17144"/>
                  <a:pt x="88638" y="17144"/>
                </a:cubicBezTo>
                <a:cubicBezTo>
                  <a:pt x="102944" y="17144"/>
                  <a:pt x="114544" y="35372"/>
                  <a:pt x="114544" y="57855"/>
                </a:cubicBezTo>
                <a:lnTo>
                  <a:pt x="114544" y="62144"/>
                </a:lnTo>
                <a:cubicBezTo>
                  <a:pt x="114544" y="84627"/>
                  <a:pt x="102944" y="102855"/>
                  <a:pt x="88638" y="102855"/>
                </a:cubicBezTo>
                <a:cubicBezTo>
                  <a:pt x="82944" y="102855"/>
                  <a:pt x="77916" y="99833"/>
                  <a:pt x="73772" y="94283"/>
                </a:cubicBezTo>
                <a:lnTo>
                  <a:pt x="84544" y="94283"/>
                </a:lnTo>
                <a:cubicBezTo>
                  <a:pt x="86055" y="94283"/>
                  <a:pt x="87272" y="92366"/>
                  <a:pt x="87272" y="90000"/>
                </a:cubicBezTo>
                <a:cubicBezTo>
                  <a:pt x="87272" y="87633"/>
                  <a:pt x="86055" y="85716"/>
                  <a:pt x="84544" y="85716"/>
                </a:cubicBezTo>
                <a:lnTo>
                  <a:pt x="68183" y="85716"/>
                </a:lnTo>
                <a:cubicBezTo>
                  <a:pt x="66672" y="85716"/>
                  <a:pt x="65455" y="87633"/>
                  <a:pt x="65455" y="90000"/>
                </a:cubicBezTo>
                <a:lnTo>
                  <a:pt x="65455" y="115716"/>
                </a:lnTo>
                <a:cubicBezTo>
                  <a:pt x="65455" y="118083"/>
                  <a:pt x="66672" y="120000"/>
                  <a:pt x="68183" y="120000"/>
                </a:cubicBezTo>
                <a:cubicBezTo>
                  <a:pt x="69688" y="120000"/>
                  <a:pt x="70911" y="118083"/>
                  <a:pt x="70911" y="115716"/>
                </a:cubicBezTo>
                <a:lnTo>
                  <a:pt x="70911" y="101550"/>
                </a:lnTo>
                <a:cubicBezTo>
                  <a:pt x="76227" y="108005"/>
                  <a:pt x="82744" y="111427"/>
                  <a:pt x="88638" y="111427"/>
                </a:cubicBezTo>
                <a:cubicBezTo>
                  <a:pt x="105961" y="111427"/>
                  <a:pt x="120000" y="89361"/>
                  <a:pt x="120000" y="62144"/>
                </a:cubicBezTo>
                <a:lnTo>
                  <a:pt x="120000" y="57855"/>
                </a:lnTo>
                <a:cubicBezTo>
                  <a:pt x="120000" y="30638"/>
                  <a:pt x="105961" y="8572"/>
                  <a:pt x="88638" y="8572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03" name="Shape 4903"/>
          <p:cNvSpPr/>
          <p:nvPr/>
        </p:nvSpPr>
        <p:spPr>
          <a:xfrm>
            <a:off x="10479558" y="2806862"/>
            <a:ext cx="279328" cy="20314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688" y="22500"/>
                </a:moveTo>
                <a:lnTo>
                  <a:pt x="104433" y="31100"/>
                </a:lnTo>
                <a:cubicBezTo>
                  <a:pt x="103938" y="31777"/>
                  <a:pt x="103638" y="32716"/>
                  <a:pt x="103638" y="33750"/>
                </a:cubicBezTo>
                <a:cubicBezTo>
                  <a:pt x="103638" y="35822"/>
                  <a:pt x="104855" y="37500"/>
                  <a:pt x="106361" y="37500"/>
                </a:cubicBezTo>
                <a:cubicBezTo>
                  <a:pt x="107116" y="37500"/>
                  <a:pt x="107800" y="37077"/>
                  <a:pt x="108294" y="36400"/>
                </a:cubicBezTo>
                <a:lnTo>
                  <a:pt x="119200" y="21405"/>
                </a:lnTo>
                <a:cubicBezTo>
                  <a:pt x="119694" y="20727"/>
                  <a:pt x="120000" y="19788"/>
                  <a:pt x="120000" y="18750"/>
                </a:cubicBezTo>
                <a:cubicBezTo>
                  <a:pt x="120000" y="17716"/>
                  <a:pt x="119694" y="16777"/>
                  <a:pt x="119200" y="16100"/>
                </a:cubicBezTo>
                <a:lnTo>
                  <a:pt x="108294" y="1100"/>
                </a:lnTo>
                <a:cubicBezTo>
                  <a:pt x="107794" y="422"/>
                  <a:pt x="107116" y="0"/>
                  <a:pt x="106361" y="0"/>
                </a:cubicBezTo>
                <a:cubicBezTo>
                  <a:pt x="104855" y="0"/>
                  <a:pt x="103638" y="1683"/>
                  <a:pt x="103638" y="3750"/>
                </a:cubicBezTo>
                <a:cubicBezTo>
                  <a:pt x="103638" y="4788"/>
                  <a:pt x="103938" y="5727"/>
                  <a:pt x="104438" y="6405"/>
                </a:cubicBezTo>
                <a:lnTo>
                  <a:pt x="110688" y="15000"/>
                </a:lnTo>
                <a:lnTo>
                  <a:pt x="84544" y="15000"/>
                </a:lnTo>
                <a:cubicBezTo>
                  <a:pt x="83694" y="15000"/>
                  <a:pt x="82961" y="15572"/>
                  <a:pt x="82461" y="16411"/>
                </a:cubicBezTo>
                <a:lnTo>
                  <a:pt x="82433" y="16377"/>
                </a:lnTo>
                <a:lnTo>
                  <a:pt x="34161" y="97500"/>
                </a:lnTo>
                <a:lnTo>
                  <a:pt x="2727" y="97500"/>
                </a:lnTo>
                <a:cubicBezTo>
                  <a:pt x="1222" y="97500"/>
                  <a:pt x="0" y="99183"/>
                  <a:pt x="0" y="101250"/>
                </a:cubicBezTo>
                <a:cubicBezTo>
                  <a:pt x="0" y="103322"/>
                  <a:pt x="1222" y="105000"/>
                  <a:pt x="2727" y="105000"/>
                </a:cubicBezTo>
                <a:lnTo>
                  <a:pt x="35455" y="105000"/>
                </a:lnTo>
                <a:cubicBezTo>
                  <a:pt x="36305" y="105000"/>
                  <a:pt x="37038" y="104433"/>
                  <a:pt x="37538" y="103594"/>
                </a:cubicBezTo>
                <a:lnTo>
                  <a:pt x="37566" y="103622"/>
                </a:lnTo>
                <a:lnTo>
                  <a:pt x="85838" y="22500"/>
                </a:lnTo>
                <a:cubicBezTo>
                  <a:pt x="85838" y="22500"/>
                  <a:pt x="110688" y="22500"/>
                  <a:pt x="110688" y="22500"/>
                </a:cubicBezTo>
                <a:close/>
                <a:moveTo>
                  <a:pt x="108294" y="83600"/>
                </a:moveTo>
                <a:cubicBezTo>
                  <a:pt x="107794" y="82922"/>
                  <a:pt x="107116" y="82500"/>
                  <a:pt x="106361" y="82500"/>
                </a:cubicBezTo>
                <a:cubicBezTo>
                  <a:pt x="104855" y="82500"/>
                  <a:pt x="103638" y="84183"/>
                  <a:pt x="103638" y="86250"/>
                </a:cubicBezTo>
                <a:cubicBezTo>
                  <a:pt x="103638" y="87288"/>
                  <a:pt x="103938" y="88222"/>
                  <a:pt x="104433" y="88900"/>
                </a:cubicBezTo>
                <a:lnTo>
                  <a:pt x="110688" y="97500"/>
                </a:lnTo>
                <a:lnTo>
                  <a:pt x="85838" y="97500"/>
                </a:lnTo>
                <a:lnTo>
                  <a:pt x="68811" y="68883"/>
                </a:lnTo>
                <a:lnTo>
                  <a:pt x="65283" y="74805"/>
                </a:lnTo>
                <a:lnTo>
                  <a:pt x="82433" y="103622"/>
                </a:lnTo>
                <a:lnTo>
                  <a:pt x="82461" y="103594"/>
                </a:lnTo>
                <a:cubicBezTo>
                  <a:pt x="82961" y="104433"/>
                  <a:pt x="83694" y="105000"/>
                  <a:pt x="84544" y="105000"/>
                </a:cubicBezTo>
                <a:lnTo>
                  <a:pt x="110688" y="105000"/>
                </a:lnTo>
                <a:lnTo>
                  <a:pt x="104433" y="113600"/>
                </a:lnTo>
                <a:cubicBezTo>
                  <a:pt x="103938" y="114277"/>
                  <a:pt x="103638" y="115216"/>
                  <a:pt x="103638" y="116250"/>
                </a:cubicBezTo>
                <a:cubicBezTo>
                  <a:pt x="103638" y="118322"/>
                  <a:pt x="104855" y="120000"/>
                  <a:pt x="106361" y="120000"/>
                </a:cubicBezTo>
                <a:cubicBezTo>
                  <a:pt x="107116" y="120000"/>
                  <a:pt x="107794" y="119583"/>
                  <a:pt x="108294" y="118900"/>
                </a:cubicBezTo>
                <a:lnTo>
                  <a:pt x="119200" y="103900"/>
                </a:lnTo>
                <a:cubicBezTo>
                  <a:pt x="119694" y="103222"/>
                  <a:pt x="120000" y="102288"/>
                  <a:pt x="120000" y="101250"/>
                </a:cubicBezTo>
                <a:cubicBezTo>
                  <a:pt x="120000" y="100216"/>
                  <a:pt x="119694" y="99277"/>
                  <a:pt x="119200" y="98600"/>
                </a:cubicBezTo>
                <a:cubicBezTo>
                  <a:pt x="119200" y="98600"/>
                  <a:pt x="108294" y="83600"/>
                  <a:pt x="108294" y="83600"/>
                </a:cubicBezTo>
                <a:close/>
                <a:moveTo>
                  <a:pt x="2727" y="22500"/>
                </a:moveTo>
                <a:lnTo>
                  <a:pt x="34155" y="22500"/>
                </a:lnTo>
                <a:lnTo>
                  <a:pt x="51188" y="51116"/>
                </a:lnTo>
                <a:lnTo>
                  <a:pt x="54716" y="45200"/>
                </a:lnTo>
                <a:lnTo>
                  <a:pt x="37566" y="16377"/>
                </a:lnTo>
                <a:lnTo>
                  <a:pt x="37533" y="16411"/>
                </a:lnTo>
                <a:cubicBezTo>
                  <a:pt x="37038" y="15572"/>
                  <a:pt x="36305" y="15000"/>
                  <a:pt x="35455" y="15000"/>
                </a:cubicBezTo>
                <a:lnTo>
                  <a:pt x="2727" y="15000"/>
                </a:lnTo>
                <a:cubicBezTo>
                  <a:pt x="1222" y="15000"/>
                  <a:pt x="0" y="16683"/>
                  <a:pt x="0" y="18750"/>
                </a:cubicBezTo>
                <a:cubicBezTo>
                  <a:pt x="0" y="20822"/>
                  <a:pt x="1222" y="22500"/>
                  <a:pt x="2727" y="2250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04" name="Shape 4904"/>
          <p:cNvSpPr/>
          <p:nvPr/>
        </p:nvSpPr>
        <p:spPr>
          <a:xfrm>
            <a:off x="11012819" y="2794166"/>
            <a:ext cx="279328" cy="2285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11" y="66666"/>
                </a:moveTo>
                <a:cubicBezTo>
                  <a:pt x="7894" y="66666"/>
                  <a:pt x="5455" y="63677"/>
                  <a:pt x="5455" y="60000"/>
                </a:cubicBezTo>
                <a:cubicBezTo>
                  <a:pt x="5455" y="56322"/>
                  <a:pt x="7894" y="53333"/>
                  <a:pt x="10911" y="53333"/>
                </a:cubicBezTo>
                <a:cubicBezTo>
                  <a:pt x="13916" y="53333"/>
                  <a:pt x="16361" y="56322"/>
                  <a:pt x="16361" y="60000"/>
                </a:cubicBezTo>
                <a:cubicBezTo>
                  <a:pt x="16361" y="63677"/>
                  <a:pt x="13916" y="66666"/>
                  <a:pt x="10911" y="66666"/>
                </a:cubicBezTo>
                <a:moveTo>
                  <a:pt x="119200" y="57644"/>
                </a:moveTo>
                <a:lnTo>
                  <a:pt x="102838" y="37644"/>
                </a:lnTo>
                <a:cubicBezTo>
                  <a:pt x="102344" y="37038"/>
                  <a:pt x="101661" y="36666"/>
                  <a:pt x="100911" y="36666"/>
                </a:cubicBezTo>
                <a:cubicBezTo>
                  <a:pt x="99400" y="36666"/>
                  <a:pt x="98183" y="38161"/>
                  <a:pt x="98183" y="40000"/>
                </a:cubicBezTo>
                <a:cubicBezTo>
                  <a:pt x="98183" y="40922"/>
                  <a:pt x="98488" y="41755"/>
                  <a:pt x="98983" y="42355"/>
                </a:cubicBezTo>
                <a:lnTo>
                  <a:pt x="110688" y="56666"/>
                </a:lnTo>
                <a:lnTo>
                  <a:pt x="44766" y="56666"/>
                </a:lnTo>
                <a:lnTo>
                  <a:pt x="81816" y="11377"/>
                </a:lnTo>
                <a:lnTo>
                  <a:pt x="81816" y="30000"/>
                </a:lnTo>
                <a:cubicBezTo>
                  <a:pt x="81816" y="31844"/>
                  <a:pt x="83038" y="33333"/>
                  <a:pt x="84544" y="33333"/>
                </a:cubicBezTo>
                <a:cubicBezTo>
                  <a:pt x="86050" y="33333"/>
                  <a:pt x="87272" y="31844"/>
                  <a:pt x="87272" y="30000"/>
                </a:cubicBezTo>
                <a:lnTo>
                  <a:pt x="87272" y="3333"/>
                </a:lnTo>
                <a:cubicBezTo>
                  <a:pt x="87272" y="1494"/>
                  <a:pt x="86050" y="0"/>
                  <a:pt x="84544" y="0"/>
                </a:cubicBezTo>
                <a:lnTo>
                  <a:pt x="62727" y="0"/>
                </a:lnTo>
                <a:cubicBezTo>
                  <a:pt x="61222" y="0"/>
                  <a:pt x="60000" y="1494"/>
                  <a:pt x="60000" y="3333"/>
                </a:cubicBezTo>
                <a:cubicBezTo>
                  <a:pt x="60000" y="5177"/>
                  <a:pt x="61222" y="6666"/>
                  <a:pt x="62727" y="6666"/>
                </a:cubicBezTo>
                <a:lnTo>
                  <a:pt x="77961" y="6666"/>
                </a:lnTo>
                <a:lnTo>
                  <a:pt x="37050" y="56666"/>
                </a:lnTo>
                <a:lnTo>
                  <a:pt x="21433" y="56666"/>
                </a:lnTo>
                <a:cubicBezTo>
                  <a:pt x="20216" y="50927"/>
                  <a:pt x="15983" y="46666"/>
                  <a:pt x="10911" y="46666"/>
                </a:cubicBezTo>
                <a:cubicBezTo>
                  <a:pt x="4883" y="46666"/>
                  <a:pt x="0" y="52638"/>
                  <a:pt x="0" y="60000"/>
                </a:cubicBezTo>
                <a:cubicBezTo>
                  <a:pt x="0" y="67361"/>
                  <a:pt x="4883" y="73333"/>
                  <a:pt x="10911" y="73333"/>
                </a:cubicBezTo>
                <a:cubicBezTo>
                  <a:pt x="15983" y="73333"/>
                  <a:pt x="20216" y="69077"/>
                  <a:pt x="21433" y="63333"/>
                </a:cubicBezTo>
                <a:lnTo>
                  <a:pt x="37050" y="63333"/>
                </a:lnTo>
                <a:lnTo>
                  <a:pt x="77961" y="113333"/>
                </a:lnTo>
                <a:lnTo>
                  <a:pt x="62727" y="113333"/>
                </a:lnTo>
                <a:cubicBezTo>
                  <a:pt x="61222" y="113333"/>
                  <a:pt x="60000" y="114827"/>
                  <a:pt x="60000" y="116666"/>
                </a:cubicBezTo>
                <a:cubicBezTo>
                  <a:pt x="60000" y="118511"/>
                  <a:pt x="61222" y="120000"/>
                  <a:pt x="62727" y="120000"/>
                </a:cubicBezTo>
                <a:lnTo>
                  <a:pt x="84544" y="120000"/>
                </a:lnTo>
                <a:cubicBezTo>
                  <a:pt x="86050" y="120000"/>
                  <a:pt x="87272" y="118511"/>
                  <a:pt x="87272" y="116666"/>
                </a:cubicBezTo>
                <a:lnTo>
                  <a:pt x="87272" y="90000"/>
                </a:lnTo>
                <a:cubicBezTo>
                  <a:pt x="87272" y="88161"/>
                  <a:pt x="86050" y="86666"/>
                  <a:pt x="84544" y="86666"/>
                </a:cubicBezTo>
                <a:cubicBezTo>
                  <a:pt x="83038" y="86666"/>
                  <a:pt x="81816" y="88161"/>
                  <a:pt x="81816" y="90000"/>
                </a:cubicBezTo>
                <a:lnTo>
                  <a:pt x="81816" y="108622"/>
                </a:lnTo>
                <a:lnTo>
                  <a:pt x="44766" y="63333"/>
                </a:lnTo>
                <a:lnTo>
                  <a:pt x="110688" y="63333"/>
                </a:lnTo>
                <a:lnTo>
                  <a:pt x="98983" y="77644"/>
                </a:lnTo>
                <a:cubicBezTo>
                  <a:pt x="98488" y="78250"/>
                  <a:pt x="98183" y="79083"/>
                  <a:pt x="98183" y="80000"/>
                </a:cubicBezTo>
                <a:cubicBezTo>
                  <a:pt x="98183" y="81844"/>
                  <a:pt x="99400" y="83333"/>
                  <a:pt x="100911" y="83333"/>
                </a:cubicBezTo>
                <a:cubicBezTo>
                  <a:pt x="101661" y="83333"/>
                  <a:pt x="102344" y="82961"/>
                  <a:pt x="102838" y="82355"/>
                </a:cubicBezTo>
                <a:lnTo>
                  <a:pt x="119200" y="62355"/>
                </a:lnTo>
                <a:cubicBezTo>
                  <a:pt x="119694" y="61755"/>
                  <a:pt x="120000" y="60922"/>
                  <a:pt x="120000" y="60000"/>
                </a:cubicBezTo>
                <a:cubicBezTo>
                  <a:pt x="120000" y="59083"/>
                  <a:pt x="119694" y="58250"/>
                  <a:pt x="119200" y="57644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05" name="Shape 4905"/>
          <p:cNvSpPr/>
          <p:nvPr/>
        </p:nvSpPr>
        <p:spPr>
          <a:xfrm>
            <a:off x="918949" y="3295895"/>
            <a:ext cx="203147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60000"/>
                </a:moveTo>
                <a:cubicBezTo>
                  <a:pt x="47572" y="60000"/>
                  <a:pt x="37500" y="52672"/>
                  <a:pt x="37500" y="43638"/>
                </a:cubicBezTo>
                <a:cubicBezTo>
                  <a:pt x="37500" y="34600"/>
                  <a:pt x="47572" y="27272"/>
                  <a:pt x="60000" y="27272"/>
                </a:cubicBezTo>
                <a:cubicBezTo>
                  <a:pt x="72427" y="27272"/>
                  <a:pt x="82500" y="34600"/>
                  <a:pt x="82500" y="43638"/>
                </a:cubicBezTo>
                <a:cubicBezTo>
                  <a:pt x="82500" y="52672"/>
                  <a:pt x="72427" y="60000"/>
                  <a:pt x="60000" y="60000"/>
                </a:cubicBezTo>
                <a:moveTo>
                  <a:pt x="60000" y="21816"/>
                </a:moveTo>
                <a:cubicBezTo>
                  <a:pt x="43427" y="21816"/>
                  <a:pt x="30000" y="31588"/>
                  <a:pt x="30000" y="43638"/>
                </a:cubicBezTo>
                <a:cubicBezTo>
                  <a:pt x="30000" y="55683"/>
                  <a:pt x="43427" y="65455"/>
                  <a:pt x="60000" y="65455"/>
                </a:cubicBezTo>
                <a:cubicBezTo>
                  <a:pt x="76572" y="65455"/>
                  <a:pt x="90000" y="55683"/>
                  <a:pt x="90000" y="43638"/>
                </a:cubicBezTo>
                <a:cubicBezTo>
                  <a:pt x="90000" y="31588"/>
                  <a:pt x="76572" y="21816"/>
                  <a:pt x="60000" y="21816"/>
                </a:cubicBezTo>
                <a:moveTo>
                  <a:pt x="60000" y="111816"/>
                </a:moveTo>
                <a:cubicBezTo>
                  <a:pt x="60000" y="111816"/>
                  <a:pt x="7500" y="76361"/>
                  <a:pt x="7500" y="43638"/>
                </a:cubicBezTo>
                <a:cubicBezTo>
                  <a:pt x="7500" y="22550"/>
                  <a:pt x="31005" y="5455"/>
                  <a:pt x="60000" y="5455"/>
                </a:cubicBezTo>
                <a:cubicBezTo>
                  <a:pt x="88994" y="5455"/>
                  <a:pt x="112500" y="22550"/>
                  <a:pt x="112500" y="43638"/>
                </a:cubicBezTo>
                <a:cubicBezTo>
                  <a:pt x="112500" y="76361"/>
                  <a:pt x="60000" y="111816"/>
                  <a:pt x="60000" y="111816"/>
                </a:cubicBezTo>
                <a:moveTo>
                  <a:pt x="60000" y="0"/>
                </a:moveTo>
                <a:cubicBezTo>
                  <a:pt x="26866" y="0"/>
                  <a:pt x="0" y="19538"/>
                  <a:pt x="0" y="43638"/>
                </a:cubicBezTo>
                <a:cubicBezTo>
                  <a:pt x="0" y="79088"/>
                  <a:pt x="60000" y="120000"/>
                  <a:pt x="60000" y="120000"/>
                </a:cubicBezTo>
                <a:cubicBezTo>
                  <a:pt x="60000" y="120000"/>
                  <a:pt x="120000" y="79088"/>
                  <a:pt x="120000" y="43638"/>
                </a:cubicBezTo>
                <a:cubicBezTo>
                  <a:pt x="120000" y="19538"/>
                  <a:pt x="93133" y="0"/>
                  <a:pt x="600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06" name="Shape 4906"/>
          <p:cNvSpPr/>
          <p:nvPr/>
        </p:nvSpPr>
        <p:spPr>
          <a:xfrm>
            <a:off x="1414119" y="3295894"/>
            <a:ext cx="279126" cy="2791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5474" y="85605"/>
                </a:moveTo>
                <a:cubicBezTo>
                  <a:pt x="32225" y="82711"/>
                  <a:pt x="27075" y="77811"/>
                  <a:pt x="21931" y="71638"/>
                </a:cubicBezTo>
                <a:cubicBezTo>
                  <a:pt x="14418" y="62627"/>
                  <a:pt x="5456" y="49083"/>
                  <a:pt x="5456" y="35722"/>
                </a:cubicBezTo>
                <a:cubicBezTo>
                  <a:pt x="5456" y="19038"/>
                  <a:pt x="18927" y="5455"/>
                  <a:pt x="35480" y="5455"/>
                </a:cubicBezTo>
                <a:cubicBezTo>
                  <a:pt x="52032" y="5455"/>
                  <a:pt x="65498" y="19038"/>
                  <a:pt x="65498" y="35722"/>
                </a:cubicBezTo>
                <a:cubicBezTo>
                  <a:pt x="65498" y="56711"/>
                  <a:pt x="43962" y="78022"/>
                  <a:pt x="35474" y="85605"/>
                </a:cubicBezTo>
                <a:moveTo>
                  <a:pt x="35480" y="0"/>
                </a:moveTo>
                <a:cubicBezTo>
                  <a:pt x="15884" y="0"/>
                  <a:pt x="0" y="15994"/>
                  <a:pt x="0" y="35722"/>
                </a:cubicBezTo>
                <a:cubicBezTo>
                  <a:pt x="0" y="64750"/>
                  <a:pt x="35480" y="92783"/>
                  <a:pt x="35480" y="92783"/>
                </a:cubicBezTo>
                <a:cubicBezTo>
                  <a:pt x="35480" y="92783"/>
                  <a:pt x="70960" y="64750"/>
                  <a:pt x="70960" y="35722"/>
                </a:cubicBezTo>
                <a:cubicBezTo>
                  <a:pt x="70960" y="15994"/>
                  <a:pt x="55075" y="0"/>
                  <a:pt x="35480" y="0"/>
                </a:cubicBezTo>
                <a:moveTo>
                  <a:pt x="96736" y="108911"/>
                </a:moveTo>
                <a:cubicBezTo>
                  <a:pt x="95454" y="109800"/>
                  <a:pt x="93944" y="110605"/>
                  <a:pt x="92261" y="111294"/>
                </a:cubicBezTo>
                <a:cubicBezTo>
                  <a:pt x="90868" y="111872"/>
                  <a:pt x="90204" y="113466"/>
                  <a:pt x="90778" y="114861"/>
                </a:cubicBezTo>
                <a:cubicBezTo>
                  <a:pt x="91208" y="115916"/>
                  <a:pt x="92227" y="116550"/>
                  <a:pt x="93298" y="116550"/>
                </a:cubicBezTo>
                <a:cubicBezTo>
                  <a:pt x="93643" y="116550"/>
                  <a:pt x="94000" y="116483"/>
                  <a:pt x="94334" y="116344"/>
                </a:cubicBezTo>
                <a:cubicBezTo>
                  <a:pt x="96385" y="115500"/>
                  <a:pt x="98241" y="114505"/>
                  <a:pt x="99846" y="113394"/>
                </a:cubicBezTo>
                <a:cubicBezTo>
                  <a:pt x="101089" y="112533"/>
                  <a:pt x="101396" y="110833"/>
                  <a:pt x="100537" y="109594"/>
                </a:cubicBezTo>
                <a:cubicBezTo>
                  <a:pt x="99679" y="108361"/>
                  <a:pt x="97974" y="108050"/>
                  <a:pt x="96736" y="108911"/>
                </a:cubicBezTo>
                <a:moveTo>
                  <a:pt x="90561" y="72455"/>
                </a:moveTo>
                <a:cubicBezTo>
                  <a:pt x="89781" y="71055"/>
                  <a:pt x="89307" y="69605"/>
                  <a:pt x="89145" y="68138"/>
                </a:cubicBezTo>
                <a:cubicBezTo>
                  <a:pt x="88984" y="66638"/>
                  <a:pt x="87674" y="65561"/>
                  <a:pt x="86141" y="65716"/>
                </a:cubicBezTo>
                <a:cubicBezTo>
                  <a:pt x="84642" y="65883"/>
                  <a:pt x="83555" y="67222"/>
                  <a:pt x="83723" y="68722"/>
                </a:cubicBezTo>
                <a:cubicBezTo>
                  <a:pt x="83957" y="70927"/>
                  <a:pt x="84659" y="73077"/>
                  <a:pt x="85801" y="75122"/>
                </a:cubicBezTo>
                <a:cubicBezTo>
                  <a:pt x="86297" y="76011"/>
                  <a:pt x="87228" y="76516"/>
                  <a:pt x="88181" y="76516"/>
                </a:cubicBezTo>
                <a:cubicBezTo>
                  <a:pt x="88638" y="76516"/>
                  <a:pt x="89090" y="76405"/>
                  <a:pt x="89513" y="76166"/>
                </a:cubicBezTo>
                <a:cubicBezTo>
                  <a:pt x="90829" y="75433"/>
                  <a:pt x="91302" y="73772"/>
                  <a:pt x="90561" y="72455"/>
                </a:cubicBezTo>
                <a:moveTo>
                  <a:pt x="101708" y="84744"/>
                </a:moveTo>
                <a:cubicBezTo>
                  <a:pt x="100548" y="83227"/>
                  <a:pt x="99222" y="81711"/>
                  <a:pt x="97745" y="80216"/>
                </a:cubicBezTo>
                <a:cubicBezTo>
                  <a:pt x="96692" y="79144"/>
                  <a:pt x="94964" y="79133"/>
                  <a:pt x="93883" y="80188"/>
                </a:cubicBezTo>
                <a:cubicBezTo>
                  <a:pt x="92813" y="81244"/>
                  <a:pt x="92802" y="82972"/>
                  <a:pt x="93860" y="84050"/>
                </a:cubicBezTo>
                <a:cubicBezTo>
                  <a:pt x="95170" y="85377"/>
                  <a:pt x="96352" y="86733"/>
                  <a:pt x="97372" y="88061"/>
                </a:cubicBezTo>
                <a:cubicBezTo>
                  <a:pt x="97912" y="88761"/>
                  <a:pt x="98720" y="89127"/>
                  <a:pt x="99540" y="89127"/>
                </a:cubicBezTo>
                <a:cubicBezTo>
                  <a:pt x="100119" y="89127"/>
                  <a:pt x="100699" y="88950"/>
                  <a:pt x="101195" y="88566"/>
                </a:cubicBezTo>
                <a:cubicBezTo>
                  <a:pt x="102399" y="87650"/>
                  <a:pt x="102622" y="85938"/>
                  <a:pt x="101708" y="84744"/>
                </a:cubicBezTo>
                <a:moveTo>
                  <a:pt x="119693" y="32933"/>
                </a:moveTo>
                <a:cubicBezTo>
                  <a:pt x="119002" y="31594"/>
                  <a:pt x="117358" y="31066"/>
                  <a:pt x="116020" y="31761"/>
                </a:cubicBezTo>
                <a:cubicBezTo>
                  <a:pt x="116020" y="31761"/>
                  <a:pt x="115089" y="32238"/>
                  <a:pt x="113534" y="33122"/>
                </a:cubicBezTo>
                <a:cubicBezTo>
                  <a:pt x="112225" y="33866"/>
                  <a:pt x="111768" y="35533"/>
                  <a:pt x="112514" y="36844"/>
                </a:cubicBezTo>
                <a:cubicBezTo>
                  <a:pt x="113016" y="37727"/>
                  <a:pt x="113941" y="38222"/>
                  <a:pt x="114889" y="38222"/>
                </a:cubicBezTo>
                <a:cubicBezTo>
                  <a:pt x="115351" y="38222"/>
                  <a:pt x="115814" y="38105"/>
                  <a:pt x="116237" y="37861"/>
                </a:cubicBezTo>
                <a:cubicBezTo>
                  <a:pt x="117642" y="37066"/>
                  <a:pt x="118495" y="36622"/>
                  <a:pt x="118517" y="36611"/>
                </a:cubicBezTo>
                <a:cubicBezTo>
                  <a:pt x="119860" y="35922"/>
                  <a:pt x="120384" y="34277"/>
                  <a:pt x="119693" y="32933"/>
                </a:cubicBezTo>
                <a:moveTo>
                  <a:pt x="103993" y="93811"/>
                </a:moveTo>
                <a:cubicBezTo>
                  <a:pt x="102521" y="94116"/>
                  <a:pt x="101574" y="95561"/>
                  <a:pt x="101881" y="97038"/>
                </a:cubicBezTo>
                <a:cubicBezTo>
                  <a:pt x="102059" y="97916"/>
                  <a:pt x="102159" y="98783"/>
                  <a:pt x="102159" y="99605"/>
                </a:cubicBezTo>
                <a:cubicBezTo>
                  <a:pt x="102159" y="100277"/>
                  <a:pt x="102092" y="100950"/>
                  <a:pt x="101970" y="101594"/>
                </a:cubicBezTo>
                <a:cubicBezTo>
                  <a:pt x="101680" y="103077"/>
                  <a:pt x="102650" y="104505"/>
                  <a:pt x="104127" y="104788"/>
                </a:cubicBezTo>
                <a:cubicBezTo>
                  <a:pt x="104305" y="104827"/>
                  <a:pt x="104478" y="104838"/>
                  <a:pt x="104650" y="104838"/>
                </a:cubicBezTo>
                <a:cubicBezTo>
                  <a:pt x="105932" y="104838"/>
                  <a:pt x="107075" y="103933"/>
                  <a:pt x="107326" y="102627"/>
                </a:cubicBezTo>
                <a:cubicBezTo>
                  <a:pt x="107521" y="101644"/>
                  <a:pt x="107615" y="100633"/>
                  <a:pt x="107615" y="99605"/>
                </a:cubicBezTo>
                <a:cubicBezTo>
                  <a:pt x="107615" y="98416"/>
                  <a:pt x="107482" y="97177"/>
                  <a:pt x="107225" y="95927"/>
                </a:cubicBezTo>
                <a:cubicBezTo>
                  <a:pt x="106913" y="94450"/>
                  <a:pt x="105464" y="93511"/>
                  <a:pt x="103993" y="93811"/>
                </a:cubicBezTo>
                <a:moveTo>
                  <a:pt x="103608" y="39477"/>
                </a:moveTo>
                <a:cubicBezTo>
                  <a:pt x="102087" y="40572"/>
                  <a:pt x="100515" y="41766"/>
                  <a:pt x="98960" y="43027"/>
                </a:cubicBezTo>
                <a:cubicBezTo>
                  <a:pt x="97790" y="43983"/>
                  <a:pt x="97617" y="45700"/>
                  <a:pt x="98570" y="46866"/>
                </a:cubicBezTo>
                <a:cubicBezTo>
                  <a:pt x="99111" y="47533"/>
                  <a:pt x="99896" y="47872"/>
                  <a:pt x="100688" y="47872"/>
                </a:cubicBezTo>
                <a:cubicBezTo>
                  <a:pt x="101290" y="47872"/>
                  <a:pt x="101903" y="47672"/>
                  <a:pt x="102404" y="47261"/>
                </a:cubicBezTo>
                <a:cubicBezTo>
                  <a:pt x="103870" y="46066"/>
                  <a:pt x="105353" y="44944"/>
                  <a:pt x="106791" y="43916"/>
                </a:cubicBezTo>
                <a:cubicBezTo>
                  <a:pt x="108011" y="43038"/>
                  <a:pt x="108295" y="41333"/>
                  <a:pt x="107415" y="40111"/>
                </a:cubicBezTo>
                <a:cubicBezTo>
                  <a:pt x="106540" y="38883"/>
                  <a:pt x="104834" y="38605"/>
                  <a:pt x="103608" y="39477"/>
                </a:cubicBezTo>
                <a:moveTo>
                  <a:pt x="81950" y="113955"/>
                </a:moveTo>
                <a:cubicBezTo>
                  <a:pt x="80217" y="114200"/>
                  <a:pt x="78389" y="114388"/>
                  <a:pt x="76516" y="114505"/>
                </a:cubicBezTo>
                <a:cubicBezTo>
                  <a:pt x="75011" y="114605"/>
                  <a:pt x="73869" y="115905"/>
                  <a:pt x="73969" y="117411"/>
                </a:cubicBezTo>
                <a:cubicBezTo>
                  <a:pt x="74064" y="118855"/>
                  <a:pt x="75262" y="119961"/>
                  <a:pt x="76689" y="119961"/>
                </a:cubicBezTo>
                <a:cubicBezTo>
                  <a:pt x="76750" y="119961"/>
                  <a:pt x="76806" y="119955"/>
                  <a:pt x="76867" y="119955"/>
                </a:cubicBezTo>
                <a:cubicBezTo>
                  <a:pt x="78874" y="119822"/>
                  <a:pt x="80847" y="119627"/>
                  <a:pt x="82719" y="119361"/>
                </a:cubicBezTo>
                <a:cubicBezTo>
                  <a:pt x="84213" y="119150"/>
                  <a:pt x="85250" y="117766"/>
                  <a:pt x="85038" y="116272"/>
                </a:cubicBezTo>
                <a:cubicBezTo>
                  <a:pt x="84826" y="114783"/>
                  <a:pt x="83449" y="113733"/>
                  <a:pt x="81950" y="113955"/>
                </a:cubicBezTo>
                <a:moveTo>
                  <a:pt x="49563" y="111716"/>
                </a:moveTo>
                <a:cubicBezTo>
                  <a:pt x="47830" y="111094"/>
                  <a:pt x="46253" y="110366"/>
                  <a:pt x="44876" y="109561"/>
                </a:cubicBezTo>
                <a:cubicBezTo>
                  <a:pt x="43572" y="108788"/>
                  <a:pt x="41906" y="109238"/>
                  <a:pt x="41142" y="110533"/>
                </a:cubicBezTo>
                <a:cubicBezTo>
                  <a:pt x="40373" y="111833"/>
                  <a:pt x="40813" y="113511"/>
                  <a:pt x="42112" y="114266"/>
                </a:cubicBezTo>
                <a:cubicBezTo>
                  <a:pt x="43784" y="115244"/>
                  <a:pt x="45668" y="116116"/>
                  <a:pt x="47719" y="116855"/>
                </a:cubicBezTo>
                <a:cubicBezTo>
                  <a:pt x="48025" y="116961"/>
                  <a:pt x="48332" y="117011"/>
                  <a:pt x="48644" y="117011"/>
                </a:cubicBezTo>
                <a:cubicBezTo>
                  <a:pt x="49758" y="117011"/>
                  <a:pt x="50812" y="116322"/>
                  <a:pt x="51213" y="115205"/>
                </a:cubicBezTo>
                <a:cubicBezTo>
                  <a:pt x="51720" y="113788"/>
                  <a:pt x="50985" y="112222"/>
                  <a:pt x="49563" y="111716"/>
                </a:cubicBezTo>
                <a:moveTo>
                  <a:pt x="65492" y="114544"/>
                </a:moveTo>
                <a:cubicBezTo>
                  <a:pt x="63603" y="114444"/>
                  <a:pt x="61763" y="114288"/>
                  <a:pt x="60030" y="114072"/>
                </a:cubicBezTo>
                <a:cubicBezTo>
                  <a:pt x="58531" y="113850"/>
                  <a:pt x="57171" y="114944"/>
                  <a:pt x="56987" y="116438"/>
                </a:cubicBezTo>
                <a:cubicBezTo>
                  <a:pt x="56798" y="117938"/>
                  <a:pt x="57862" y="119300"/>
                  <a:pt x="59356" y="119483"/>
                </a:cubicBezTo>
                <a:cubicBezTo>
                  <a:pt x="61217" y="119716"/>
                  <a:pt x="63185" y="119888"/>
                  <a:pt x="65202" y="120000"/>
                </a:cubicBezTo>
                <a:cubicBezTo>
                  <a:pt x="65252" y="120000"/>
                  <a:pt x="65297" y="120000"/>
                  <a:pt x="65347" y="120000"/>
                </a:cubicBezTo>
                <a:cubicBezTo>
                  <a:pt x="66791" y="120000"/>
                  <a:pt x="67994" y="118872"/>
                  <a:pt x="68073" y="117416"/>
                </a:cubicBezTo>
                <a:cubicBezTo>
                  <a:pt x="68151" y="115905"/>
                  <a:pt x="66997" y="114622"/>
                  <a:pt x="65492" y="114544"/>
                </a:cubicBezTo>
                <a:moveTo>
                  <a:pt x="38121" y="101000"/>
                </a:moveTo>
                <a:cubicBezTo>
                  <a:pt x="38099" y="99511"/>
                  <a:pt x="36890" y="98311"/>
                  <a:pt x="35396" y="98311"/>
                </a:cubicBezTo>
                <a:cubicBezTo>
                  <a:pt x="33886" y="98311"/>
                  <a:pt x="32665" y="99533"/>
                  <a:pt x="32665" y="101044"/>
                </a:cubicBezTo>
                <a:cubicBezTo>
                  <a:pt x="32665" y="101300"/>
                  <a:pt x="32698" y="102688"/>
                  <a:pt x="33423" y="104633"/>
                </a:cubicBezTo>
                <a:cubicBezTo>
                  <a:pt x="33830" y="105738"/>
                  <a:pt x="34872" y="106416"/>
                  <a:pt x="35981" y="106416"/>
                </a:cubicBezTo>
                <a:cubicBezTo>
                  <a:pt x="36293" y="106416"/>
                  <a:pt x="36616" y="106361"/>
                  <a:pt x="36929" y="106244"/>
                </a:cubicBezTo>
                <a:cubicBezTo>
                  <a:pt x="38344" y="105722"/>
                  <a:pt x="39063" y="104155"/>
                  <a:pt x="38539" y="102738"/>
                </a:cubicBezTo>
                <a:cubicBezTo>
                  <a:pt x="38171" y="101744"/>
                  <a:pt x="38127" y="101061"/>
                  <a:pt x="38121" y="101000"/>
                </a:cubicBezTo>
                <a:moveTo>
                  <a:pt x="87836" y="59988"/>
                </a:moveTo>
                <a:cubicBezTo>
                  <a:pt x="88270" y="60244"/>
                  <a:pt x="88750" y="60366"/>
                  <a:pt x="89218" y="60366"/>
                </a:cubicBezTo>
                <a:cubicBezTo>
                  <a:pt x="90154" y="60366"/>
                  <a:pt x="91063" y="59888"/>
                  <a:pt x="91575" y="59027"/>
                </a:cubicBezTo>
                <a:cubicBezTo>
                  <a:pt x="92389" y="57644"/>
                  <a:pt x="93415" y="56222"/>
                  <a:pt x="94618" y="54783"/>
                </a:cubicBezTo>
                <a:cubicBezTo>
                  <a:pt x="95588" y="53627"/>
                  <a:pt x="95438" y="51905"/>
                  <a:pt x="94284" y="50938"/>
                </a:cubicBezTo>
                <a:cubicBezTo>
                  <a:pt x="93125" y="49966"/>
                  <a:pt x="91403" y="50122"/>
                  <a:pt x="90438" y="51277"/>
                </a:cubicBezTo>
                <a:cubicBezTo>
                  <a:pt x="89039" y="52938"/>
                  <a:pt x="87841" y="54622"/>
                  <a:pt x="86871" y="56250"/>
                </a:cubicBezTo>
                <a:cubicBezTo>
                  <a:pt x="86108" y="57550"/>
                  <a:pt x="86537" y="59216"/>
                  <a:pt x="87836" y="59988"/>
                </a:cubicBezTo>
                <a:moveTo>
                  <a:pt x="35480" y="49116"/>
                </a:moveTo>
                <a:cubicBezTo>
                  <a:pt x="27944" y="49116"/>
                  <a:pt x="21830" y="43005"/>
                  <a:pt x="21830" y="35466"/>
                </a:cubicBezTo>
                <a:cubicBezTo>
                  <a:pt x="21830" y="27927"/>
                  <a:pt x="27944" y="21816"/>
                  <a:pt x="35480" y="21816"/>
                </a:cubicBezTo>
                <a:cubicBezTo>
                  <a:pt x="43020" y="21816"/>
                  <a:pt x="49123" y="27927"/>
                  <a:pt x="49123" y="35466"/>
                </a:cubicBezTo>
                <a:cubicBezTo>
                  <a:pt x="49123" y="43005"/>
                  <a:pt x="43020" y="49116"/>
                  <a:pt x="35480" y="49116"/>
                </a:cubicBezTo>
                <a:moveTo>
                  <a:pt x="35480" y="16416"/>
                </a:moveTo>
                <a:cubicBezTo>
                  <a:pt x="24929" y="16416"/>
                  <a:pt x="16374" y="24966"/>
                  <a:pt x="16374" y="35511"/>
                </a:cubicBezTo>
                <a:cubicBezTo>
                  <a:pt x="16374" y="46061"/>
                  <a:pt x="24929" y="54616"/>
                  <a:pt x="35480" y="54616"/>
                </a:cubicBezTo>
                <a:cubicBezTo>
                  <a:pt x="46030" y="54616"/>
                  <a:pt x="54585" y="46061"/>
                  <a:pt x="54585" y="35511"/>
                </a:cubicBezTo>
                <a:cubicBezTo>
                  <a:pt x="54585" y="24966"/>
                  <a:pt x="46030" y="16416"/>
                  <a:pt x="35480" y="16416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07" name="Shape 4907"/>
          <p:cNvSpPr/>
          <p:nvPr/>
        </p:nvSpPr>
        <p:spPr>
          <a:xfrm>
            <a:off x="2023561" y="3295895"/>
            <a:ext cx="12696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0911"/>
                </a:moveTo>
                <a:cubicBezTo>
                  <a:pt x="60000" y="10911"/>
                  <a:pt x="24000" y="10911"/>
                  <a:pt x="24000" y="27272"/>
                </a:cubicBezTo>
                <a:cubicBezTo>
                  <a:pt x="24000" y="28777"/>
                  <a:pt x="26688" y="30000"/>
                  <a:pt x="30000" y="30000"/>
                </a:cubicBezTo>
                <a:cubicBezTo>
                  <a:pt x="33311" y="30000"/>
                  <a:pt x="36000" y="28777"/>
                  <a:pt x="36000" y="27272"/>
                </a:cubicBezTo>
                <a:cubicBezTo>
                  <a:pt x="36000" y="16361"/>
                  <a:pt x="60000" y="16361"/>
                  <a:pt x="60000" y="16361"/>
                </a:cubicBezTo>
                <a:cubicBezTo>
                  <a:pt x="63311" y="16361"/>
                  <a:pt x="66000" y="15144"/>
                  <a:pt x="66000" y="13638"/>
                </a:cubicBezTo>
                <a:cubicBezTo>
                  <a:pt x="66000" y="12127"/>
                  <a:pt x="63311" y="10911"/>
                  <a:pt x="60000" y="10911"/>
                </a:cubicBezTo>
                <a:moveTo>
                  <a:pt x="60000" y="49088"/>
                </a:moveTo>
                <a:cubicBezTo>
                  <a:pt x="33494" y="49088"/>
                  <a:pt x="12000" y="39322"/>
                  <a:pt x="12000" y="27272"/>
                </a:cubicBezTo>
                <a:cubicBezTo>
                  <a:pt x="12000" y="15222"/>
                  <a:pt x="33494" y="5455"/>
                  <a:pt x="60000" y="5455"/>
                </a:cubicBezTo>
                <a:cubicBezTo>
                  <a:pt x="86505" y="5455"/>
                  <a:pt x="108000" y="15222"/>
                  <a:pt x="108000" y="27272"/>
                </a:cubicBezTo>
                <a:cubicBezTo>
                  <a:pt x="108000" y="39322"/>
                  <a:pt x="86505" y="49088"/>
                  <a:pt x="60000" y="49088"/>
                </a:cubicBezTo>
                <a:moveTo>
                  <a:pt x="60000" y="95455"/>
                </a:moveTo>
                <a:lnTo>
                  <a:pt x="45300" y="53688"/>
                </a:lnTo>
                <a:cubicBezTo>
                  <a:pt x="50011" y="54227"/>
                  <a:pt x="54916" y="54544"/>
                  <a:pt x="60000" y="54544"/>
                </a:cubicBezTo>
                <a:cubicBezTo>
                  <a:pt x="65083" y="54544"/>
                  <a:pt x="69988" y="54227"/>
                  <a:pt x="74700" y="53688"/>
                </a:cubicBezTo>
                <a:cubicBezTo>
                  <a:pt x="74700" y="53688"/>
                  <a:pt x="60000" y="95455"/>
                  <a:pt x="60000" y="95455"/>
                </a:cubicBezTo>
                <a:close/>
                <a:moveTo>
                  <a:pt x="60000" y="0"/>
                </a:moveTo>
                <a:cubicBezTo>
                  <a:pt x="26861" y="0"/>
                  <a:pt x="0" y="12216"/>
                  <a:pt x="0" y="27272"/>
                </a:cubicBezTo>
                <a:cubicBezTo>
                  <a:pt x="0" y="37944"/>
                  <a:pt x="13505" y="47150"/>
                  <a:pt x="33144" y="51638"/>
                </a:cubicBezTo>
                <a:lnTo>
                  <a:pt x="60000" y="120000"/>
                </a:lnTo>
                <a:lnTo>
                  <a:pt x="86861" y="51638"/>
                </a:lnTo>
                <a:cubicBezTo>
                  <a:pt x="106494" y="47150"/>
                  <a:pt x="120000" y="37944"/>
                  <a:pt x="120000" y="27272"/>
                </a:cubicBezTo>
                <a:cubicBezTo>
                  <a:pt x="120000" y="12216"/>
                  <a:pt x="93138" y="0"/>
                  <a:pt x="600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08" name="Shape 4908"/>
          <p:cNvSpPr/>
          <p:nvPr/>
        </p:nvSpPr>
        <p:spPr>
          <a:xfrm>
            <a:off x="2480642" y="3295895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2727" y="114405"/>
                </a:moveTo>
                <a:lnTo>
                  <a:pt x="62727" y="106361"/>
                </a:lnTo>
                <a:cubicBezTo>
                  <a:pt x="62727" y="104861"/>
                  <a:pt x="61505" y="103638"/>
                  <a:pt x="60000" y="103638"/>
                </a:cubicBezTo>
                <a:cubicBezTo>
                  <a:pt x="58494" y="103638"/>
                  <a:pt x="57272" y="104861"/>
                  <a:pt x="57272" y="106361"/>
                </a:cubicBezTo>
                <a:lnTo>
                  <a:pt x="57272" y="114405"/>
                </a:lnTo>
                <a:cubicBezTo>
                  <a:pt x="29333" y="113022"/>
                  <a:pt x="6972" y="90661"/>
                  <a:pt x="5588" y="62727"/>
                </a:cubicBezTo>
                <a:lnTo>
                  <a:pt x="13638" y="62727"/>
                </a:lnTo>
                <a:cubicBezTo>
                  <a:pt x="15138" y="62727"/>
                  <a:pt x="16361" y="61505"/>
                  <a:pt x="16361" y="60000"/>
                </a:cubicBezTo>
                <a:cubicBezTo>
                  <a:pt x="16361" y="58494"/>
                  <a:pt x="15138" y="57272"/>
                  <a:pt x="13638" y="57272"/>
                </a:cubicBezTo>
                <a:lnTo>
                  <a:pt x="5588" y="57272"/>
                </a:lnTo>
                <a:cubicBezTo>
                  <a:pt x="6972" y="29338"/>
                  <a:pt x="29333" y="6977"/>
                  <a:pt x="57272" y="5594"/>
                </a:cubicBezTo>
                <a:lnTo>
                  <a:pt x="57272" y="13638"/>
                </a:lnTo>
                <a:cubicBezTo>
                  <a:pt x="57272" y="15144"/>
                  <a:pt x="58494" y="16361"/>
                  <a:pt x="60000" y="16361"/>
                </a:cubicBezTo>
                <a:cubicBezTo>
                  <a:pt x="61505" y="16361"/>
                  <a:pt x="62727" y="15144"/>
                  <a:pt x="62727" y="13638"/>
                </a:cubicBezTo>
                <a:lnTo>
                  <a:pt x="62727" y="5594"/>
                </a:lnTo>
                <a:cubicBezTo>
                  <a:pt x="90666" y="6977"/>
                  <a:pt x="113027" y="29338"/>
                  <a:pt x="114411" y="57272"/>
                </a:cubicBezTo>
                <a:lnTo>
                  <a:pt x="106361" y="57272"/>
                </a:lnTo>
                <a:cubicBezTo>
                  <a:pt x="104861" y="57272"/>
                  <a:pt x="103638" y="58494"/>
                  <a:pt x="103638" y="60000"/>
                </a:cubicBezTo>
                <a:cubicBezTo>
                  <a:pt x="103638" y="61505"/>
                  <a:pt x="104861" y="62727"/>
                  <a:pt x="106361" y="62727"/>
                </a:cubicBezTo>
                <a:lnTo>
                  <a:pt x="114411" y="62727"/>
                </a:lnTo>
                <a:cubicBezTo>
                  <a:pt x="113027" y="90661"/>
                  <a:pt x="90666" y="113022"/>
                  <a:pt x="62727" y="114405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  <a:moveTo>
                  <a:pt x="83138" y="36855"/>
                </a:moveTo>
                <a:lnTo>
                  <a:pt x="67716" y="67711"/>
                </a:lnTo>
                <a:lnTo>
                  <a:pt x="36861" y="83144"/>
                </a:lnTo>
                <a:lnTo>
                  <a:pt x="52283" y="52288"/>
                </a:lnTo>
                <a:cubicBezTo>
                  <a:pt x="52283" y="52288"/>
                  <a:pt x="83138" y="36855"/>
                  <a:pt x="83138" y="36855"/>
                </a:cubicBezTo>
                <a:close/>
                <a:moveTo>
                  <a:pt x="25288" y="94711"/>
                </a:moveTo>
                <a:lnTo>
                  <a:pt x="71572" y="71572"/>
                </a:lnTo>
                <a:lnTo>
                  <a:pt x="94711" y="25283"/>
                </a:lnTo>
                <a:lnTo>
                  <a:pt x="48427" y="48427"/>
                </a:lnTo>
                <a:cubicBezTo>
                  <a:pt x="48427" y="48427"/>
                  <a:pt x="25288" y="94711"/>
                  <a:pt x="25288" y="94711"/>
                </a:cubicBezTo>
                <a:close/>
                <a:moveTo>
                  <a:pt x="63855" y="63855"/>
                </a:moveTo>
                <a:cubicBezTo>
                  <a:pt x="65983" y="61727"/>
                  <a:pt x="65983" y="58272"/>
                  <a:pt x="63855" y="56144"/>
                </a:cubicBezTo>
                <a:cubicBezTo>
                  <a:pt x="61727" y="54011"/>
                  <a:pt x="58272" y="54011"/>
                  <a:pt x="56144" y="56144"/>
                </a:cubicBezTo>
                <a:cubicBezTo>
                  <a:pt x="54016" y="58272"/>
                  <a:pt x="54016" y="61727"/>
                  <a:pt x="56144" y="63855"/>
                </a:cubicBezTo>
                <a:cubicBezTo>
                  <a:pt x="58272" y="65988"/>
                  <a:pt x="61727" y="65988"/>
                  <a:pt x="63855" y="63855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09" name="Shape 4909"/>
          <p:cNvSpPr/>
          <p:nvPr/>
        </p:nvSpPr>
        <p:spPr>
          <a:xfrm>
            <a:off x="3013903" y="3295895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113655"/>
                </a:moveTo>
                <a:lnTo>
                  <a:pt x="81816" y="104305"/>
                </a:lnTo>
                <a:lnTo>
                  <a:pt x="81816" y="6344"/>
                </a:lnTo>
                <a:lnTo>
                  <a:pt x="114544" y="15694"/>
                </a:lnTo>
                <a:cubicBezTo>
                  <a:pt x="114544" y="15694"/>
                  <a:pt x="114544" y="113655"/>
                  <a:pt x="114544" y="113655"/>
                </a:cubicBezTo>
                <a:close/>
                <a:moveTo>
                  <a:pt x="76361" y="104305"/>
                </a:moveTo>
                <a:lnTo>
                  <a:pt x="43638" y="113655"/>
                </a:lnTo>
                <a:lnTo>
                  <a:pt x="43638" y="15694"/>
                </a:lnTo>
                <a:lnTo>
                  <a:pt x="76361" y="6344"/>
                </a:lnTo>
                <a:cubicBezTo>
                  <a:pt x="76361" y="6344"/>
                  <a:pt x="76361" y="104305"/>
                  <a:pt x="76361" y="104305"/>
                </a:cubicBezTo>
                <a:close/>
                <a:moveTo>
                  <a:pt x="38183" y="113655"/>
                </a:moveTo>
                <a:lnTo>
                  <a:pt x="5455" y="104305"/>
                </a:lnTo>
                <a:lnTo>
                  <a:pt x="5455" y="6344"/>
                </a:lnTo>
                <a:lnTo>
                  <a:pt x="38183" y="15694"/>
                </a:lnTo>
                <a:cubicBezTo>
                  <a:pt x="38183" y="15694"/>
                  <a:pt x="38183" y="113655"/>
                  <a:pt x="38183" y="113655"/>
                </a:cubicBezTo>
                <a:close/>
                <a:moveTo>
                  <a:pt x="118011" y="11055"/>
                </a:moveTo>
                <a:lnTo>
                  <a:pt x="118022" y="11016"/>
                </a:lnTo>
                <a:lnTo>
                  <a:pt x="79838" y="105"/>
                </a:lnTo>
                <a:lnTo>
                  <a:pt x="79827" y="150"/>
                </a:lnTo>
                <a:cubicBezTo>
                  <a:pt x="79588" y="77"/>
                  <a:pt x="79355" y="0"/>
                  <a:pt x="79088" y="0"/>
                </a:cubicBezTo>
                <a:cubicBezTo>
                  <a:pt x="78827" y="0"/>
                  <a:pt x="78594" y="77"/>
                  <a:pt x="78355" y="150"/>
                </a:cubicBezTo>
                <a:lnTo>
                  <a:pt x="78344" y="105"/>
                </a:lnTo>
                <a:lnTo>
                  <a:pt x="40911" y="10800"/>
                </a:lnTo>
                <a:lnTo>
                  <a:pt x="3477" y="105"/>
                </a:lnTo>
                <a:lnTo>
                  <a:pt x="3461" y="150"/>
                </a:lnTo>
                <a:cubicBezTo>
                  <a:pt x="3227" y="77"/>
                  <a:pt x="2988" y="0"/>
                  <a:pt x="2727" y="0"/>
                </a:cubicBezTo>
                <a:cubicBezTo>
                  <a:pt x="1222" y="0"/>
                  <a:pt x="0" y="1222"/>
                  <a:pt x="0" y="2727"/>
                </a:cubicBezTo>
                <a:lnTo>
                  <a:pt x="0" y="106361"/>
                </a:lnTo>
                <a:cubicBezTo>
                  <a:pt x="0" y="107611"/>
                  <a:pt x="850" y="108616"/>
                  <a:pt x="1988" y="108944"/>
                </a:cubicBezTo>
                <a:lnTo>
                  <a:pt x="1977" y="108988"/>
                </a:lnTo>
                <a:lnTo>
                  <a:pt x="40161" y="119894"/>
                </a:lnTo>
                <a:lnTo>
                  <a:pt x="40172" y="119850"/>
                </a:lnTo>
                <a:cubicBezTo>
                  <a:pt x="40411" y="119922"/>
                  <a:pt x="40644" y="120000"/>
                  <a:pt x="40911" y="120000"/>
                </a:cubicBezTo>
                <a:cubicBezTo>
                  <a:pt x="41172" y="120000"/>
                  <a:pt x="41411" y="119922"/>
                  <a:pt x="41644" y="119850"/>
                </a:cubicBezTo>
                <a:lnTo>
                  <a:pt x="41661" y="119894"/>
                </a:lnTo>
                <a:lnTo>
                  <a:pt x="79088" y="109200"/>
                </a:lnTo>
                <a:lnTo>
                  <a:pt x="116527" y="119894"/>
                </a:lnTo>
                <a:lnTo>
                  <a:pt x="116538" y="119850"/>
                </a:lnTo>
                <a:cubicBezTo>
                  <a:pt x="116777" y="119922"/>
                  <a:pt x="117011" y="120000"/>
                  <a:pt x="117272" y="120000"/>
                </a:cubicBezTo>
                <a:cubicBezTo>
                  <a:pt x="118777" y="120000"/>
                  <a:pt x="120000" y="118777"/>
                  <a:pt x="120000" y="117272"/>
                </a:cubicBezTo>
                <a:lnTo>
                  <a:pt x="120000" y="13638"/>
                </a:lnTo>
                <a:cubicBezTo>
                  <a:pt x="120000" y="12394"/>
                  <a:pt x="119150" y="11383"/>
                  <a:pt x="118011" y="11055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10" name="Shape 4910"/>
          <p:cNvSpPr/>
          <p:nvPr/>
        </p:nvSpPr>
        <p:spPr>
          <a:xfrm>
            <a:off x="3547165" y="3295895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7483" y="69494"/>
                </a:moveTo>
                <a:lnTo>
                  <a:pt x="102888" y="70250"/>
                </a:lnTo>
                <a:cubicBezTo>
                  <a:pt x="103177" y="68200"/>
                  <a:pt x="103272" y="66233"/>
                  <a:pt x="103177" y="64405"/>
                </a:cubicBezTo>
                <a:lnTo>
                  <a:pt x="97733" y="64688"/>
                </a:lnTo>
                <a:cubicBezTo>
                  <a:pt x="97811" y="66166"/>
                  <a:pt x="97727" y="67783"/>
                  <a:pt x="97483" y="69494"/>
                </a:cubicBezTo>
                <a:moveTo>
                  <a:pt x="96911" y="60183"/>
                </a:moveTo>
                <a:lnTo>
                  <a:pt x="102077" y="58444"/>
                </a:lnTo>
                <a:cubicBezTo>
                  <a:pt x="101455" y="56594"/>
                  <a:pt x="100577" y="54827"/>
                  <a:pt x="99388" y="53033"/>
                </a:cubicBezTo>
                <a:lnTo>
                  <a:pt x="94844" y="56050"/>
                </a:lnTo>
                <a:cubicBezTo>
                  <a:pt x="95761" y="57438"/>
                  <a:pt x="96438" y="58788"/>
                  <a:pt x="96911" y="60183"/>
                </a:cubicBezTo>
                <a:moveTo>
                  <a:pt x="97383" y="77166"/>
                </a:moveTo>
                <a:cubicBezTo>
                  <a:pt x="96888" y="76672"/>
                  <a:pt x="96205" y="76361"/>
                  <a:pt x="95455" y="76361"/>
                </a:cubicBezTo>
                <a:cubicBezTo>
                  <a:pt x="93944" y="76361"/>
                  <a:pt x="92727" y="77583"/>
                  <a:pt x="92727" y="79088"/>
                </a:cubicBezTo>
                <a:cubicBezTo>
                  <a:pt x="92727" y="79844"/>
                  <a:pt x="93033" y="80527"/>
                  <a:pt x="93527" y="81016"/>
                </a:cubicBezTo>
                <a:lnTo>
                  <a:pt x="97050" y="84544"/>
                </a:lnTo>
                <a:lnTo>
                  <a:pt x="93527" y="88072"/>
                </a:lnTo>
                <a:cubicBezTo>
                  <a:pt x="93033" y="88566"/>
                  <a:pt x="92727" y="89244"/>
                  <a:pt x="92727" y="90000"/>
                </a:cubicBezTo>
                <a:cubicBezTo>
                  <a:pt x="92727" y="91505"/>
                  <a:pt x="93944" y="92727"/>
                  <a:pt x="95455" y="92727"/>
                </a:cubicBezTo>
                <a:cubicBezTo>
                  <a:pt x="96205" y="92727"/>
                  <a:pt x="96888" y="92422"/>
                  <a:pt x="97383" y="91927"/>
                </a:cubicBezTo>
                <a:lnTo>
                  <a:pt x="100911" y="88400"/>
                </a:lnTo>
                <a:lnTo>
                  <a:pt x="104433" y="91927"/>
                </a:lnTo>
                <a:cubicBezTo>
                  <a:pt x="104927" y="92422"/>
                  <a:pt x="105611" y="92727"/>
                  <a:pt x="106361" y="92727"/>
                </a:cubicBezTo>
                <a:cubicBezTo>
                  <a:pt x="107872" y="92727"/>
                  <a:pt x="109088" y="91505"/>
                  <a:pt x="109088" y="90000"/>
                </a:cubicBezTo>
                <a:cubicBezTo>
                  <a:pt x="109088" y="89244"/>
                  <a:pt x="108788" y="88566"/>
                  <a:pt x="108294" y="88072"/>
                </a:cubicBezTo>
                <a:lnTo>
                  <a:pt x="104766" y="84544"/>
                </a:lnTo>
                <a:lnTo>
                  <a:pt x="108294" y="81016"/>
                </a:lnTo>
                <a:cubicBezTo>
                  <a:pt x="108788" y="80527"/>
                  <a:pt x="109088" y="79844"/>
                  <a:pt x="109088" y="79088"/>
                </a:cubicBezTo>
                <a:cubicBezTo>
                  <a:pt x="109088" y="77583"/>
                  <a:pt x="107872" y="76361"/>
                  <a:pt x="106361" y="76361"/>
                </a:cubicBezTo>
                <a:cubicBezTo>
                  <a:pt x="105605" y="76361"/>
                  <a:pt x="104927" y="76672"/>
                  <a:pt x="104433" y="77166"/>
                </a:cubicBezTo>
                <a:lnTo>
                  <a:pt x="100911" y="80688"/>
                </a:lnTo>
                <a:cubicBezTo>
                  <a:pt x="100911" y="80688"/>
                  <a:pt x="97383" y="77166"/>
                  <a:pt x="97383" y="77166"/>
                </a:cubicBezTo>
                <a:close/>
                <a:moveTo>
                  <a:pt x="114544" y="113655"/>
                </a:moveTo>
                <a:lnTo>
                  <a:pt x="81816" y="104305"/>
                </a:lnTo>
                <a:lnTo>
                  <a:pt x="81816" y="42766"/>
                </a:lnTo>
                <a:cubicBezTo>
                  <a:pt x="83055" y="43344"/>
                  <a:pt x="84194" y="43966"/>
                  <a:pt x="85133" y="44633"/>
                </a:cubicBezTo>
                <a:lnTo>
                  <a:pt x="88294" y="40188"/>
                </a:lnTo>
                <a:cubicBezTo>
                  <a:pt x="86816" y="39133"/>
                  <a:pt x="85072" y="38177"/>
                  <a:pt x="83105" y="37338"/>
                </a:cubicBezTo>
                <a:lnTo>
                  <a:pt x="81816" y="40350"/>
                </a:lnTo>
                <a:lnTo>
                  <a:pt x="81816" y="6344"/>
                </a:lnTo>
                <a:lnTo>
                  <a:pt x="114544" y="15694"/>
                </a:lnTo>
                <a:cubicBezTo>
                  <a:pt x="114544" y="15694"/>
                  <a:pt x="114544" y="113655"/>
                  <a:pt x="114544" y="113655"/>
                </a:cubicBezTo>
                <a:close/>
                <a:moveTo>
                  <a:pt x="76361" y="104305"/>
                </a:moveTo>
                <a:lnTo>
                  <a:pt x="43638" y="113655"/>
                </a:lnTo>
                <a:lnTo>
                  <a:pt x="43638" y="51927"/>
                </a:lnTo>
                <a:lnTo>
                  <a:pt x="45827" y="56661"/>
                </a:lnTo>
                <a:cubicBezTo>
                  <a:pt x="47666" y="55805"/>
                  <a:pt x="49338" y="54683"/>
                  <a:pt x="50933" y="53227"/>
                </a:cubicBezTo>
                <a:lnTo>
                  <a:pt x="47250" y="49205"/>
                </a:lnTo>
                <a:cubicBezTo>
                  <a:pt x="46094" y="50266"/>
                  <a:pt x="44933" y="51038"/>
                  <a:pt x="43638" y="51661"/>
                </a:cubicBezTo>
                <a:lnTo>
                  <a:pt x="43638" y="15694"/>
                </a:lnTo>
                <a:lnTo>
                  <a:pt x="76361" y="6344"/>
                </a:lnTo>
                <a:cubicBezTo>
                  <a:pt x="76361" y="6344"/>
                  <a:pt x="76361" y="104305"/>
                  <a:pt x="76361" y="104305"/>
                </a:cubicBezTo>
                <a:close/>
                <a:moveTo>
                  <a:pt x="38183" y="113655"/>
                </a:moveTo>
                <a:lnTo>
                  <a:pt x="5455" y="104305"/>
                </a:lnTo>
                <a:lnTo>
                  <a:pt x="5455" y="6344"/>
                </a:lnTo>
                <a:lnTo>
                  <a:pt x="38183" y="15694"/>
                </a:lnTo>
                <a:cubicBezTo>
                  <a:pt x="38183" y="15694"/>
                  <a:pt x="38183" y="113655"/>
                  <a:pt x="38183" y="113655"/>
                </a:cubicBezTo>
                <a:close/>
                <a:moveTo>
                  <a:pt x="118005" y="11055"/>
                </a:moveTo>
                <a:lnTo>
                  <a:pt x="118022" y="11016"/>
                </a:lnTo>
                <a:lnTo>
                  <a:pt x="79844" y="105"/>
                </a:lnTo>
                <a:lnTo>
                  <a:pt x="79827" y="150"/>
                </a:lnTo>
                <a:cubicBezTo>
                  <a:pt x="79588" y="77"/>
                  <a:pt x="79350" y="0"/>
                  <a:pt x="79088" y="0"/>
                </a:cubicBezTo>
                <a:cubicBezTo>
                  <a:pt x="78827" y="0"/>
                  <a:pt x="78594" y="77"/>
                  <a:pt x="78355" y="150"/>
                </a:cubicBezTo>
                <a:lnTo>
                  <a:pt x="78344" y="105"/>
                </a:lnTo>
                <a:lnTo>
                  <a:pt x="40911" y="10800"/>
                </a:lnTo>
                <a:lnTo>
                  <a:pt x="3477" y="105"/>
                </a:lnTo>
                <a:lnTo>
                  <a:pt x="3461" y="150"/>
                </a:lnTo>
                <a:cubicBezTo>
                  <a:pt x="3222" y="77"/>
                  <a:pt x="2988" y="0"/>
                  <a:pt x="2727" y="0"/>
                </a:cubicBezTo>
                <a:cubicBezTo>
                  <a:pt x="1222" y="0"/>
                  <a:pt x="0" y="1222"/>
                  <a:pt x="0" y="2727"/>
                </a:cubicBezTo>
                <a:lnTo>
                  <a:pt x="0" y="106361"/>
                </a:lnTo>
                <a:cubicBezTo>
                  <a:pt x="0" y="107611"/>
                  <a:pt x="850" y="108616"/>
                  <a:pt x="1994" y="108944"/>
                </a:cubicBezTo>
                <a:lnTo>
                  <a:pt x="1977" y="108988"/>
                </a:lnTo>
                <a:lnTo>
                  <a:pt x="40155" y="119894"/>
                </a:lnTo>
                <a:lnTo>
                  <a:pt x="40172" y="119850"/>
                </a:lnTo>
                <a:cubicBezTo>
                  <a:pt x="40411" y="119922"/>
                  <a:pt x="40650" y="120000"/>
                  <a:pt x="40911" y="120000"/>
                </a:cubicBezTo>
                <a:cubicBezTo>
                  <a:pt x="41172" y="120000"/>
                  <a:pt x="41405" y="119922"/>
                  <a:pt x="41644" y="119850"/>
                </a:cubicBezTo>
                <a:lnTo>
                  <a:pt x="41661" y="119894"/>
                </a:lnTo>
                <a:lnTo>
                  <a:pt x="79088" y="109200"/>
                </a:lnTo>
                <a:lnTo>
                  <a:pt x="116527" y="119894"/>
                </a:lnTo>
                <a:lnTo>
                  <a:pt x="116538" y="119850"/>
                </a:lnTo>
                <a:cubicBezTo>
                  <a:pt x="116777" y="119922"/>
                  <a:pt x="117011" y="120000"/>
                  <a:pt x="117272" y="120000"/>
                </a:cubicBezTo>
                <a:cubicBezTo>
                  <a:pt x="118777" y="120000"/>
                  <a:pt x="120000" y="118777"/>
                  <a:pt x="120000" y="117272"/>
                </a:cubicBezTo>
                <a:lnTo>
                  <a:pt x="120000" y="13638"/>
                </a:lnTo>
                <a:cubicBezTo>
                  <a:pt x="120000" y="12394"/>
                  <a:pt x="119150" y="11383"/>
                  <a:pt x="118005" y="11055"/>
                </a:cubicBezTo>
                <a:moveTo>
                  <a:pt x="91305" y="51527"/>
                </a:moveTo>
                <a:lnTo>
                  <a:pt x="91766" y="52077"/>
                </a:lnTo>
                <a:lnTo>
                  <a:pt x="95938" y="48555"/>
                </a:lnTo>
                <a:lnTo>
                  <a:pt x="95466" y="48000"/>
                </a:lnTo>
                <a:cubicBezTo>
                  <a:pt x="94516" y="46877"/>
                  <a:pt x="93555" y="45755"/>
                  <a:pt x="92650" y="44550"/>
                </a:cubicBezTo>
                <a:lnTo>
                  <a:pt x="88283" y="47811"/>
                </a:lnTo>
                <a:cubicBezTo>
                  <a:pt x="89255" y="49111"/>
                  <a:pt x="90283" y="50327"/>
                  <a:pt x="91305" y="51527"/>
                </a:cubicBezTo>
                <a:moveTo>
                  <a:pt x="34833" y="61233"/>
                </a:moveTo>
                <a:lnTo>
                  <a:pt x="31883" y="56644"/>
                </a:lnTo>
                <a:cubicBezTo>
                  <a:pt x="30177" y="57744"/>
                  <a:pt x="28627" y="58916"/>
                  <a:pt x="27272" y="60138"/>
                </a:cubicBezTo>
                <a:lnTo>
                  <a:pt x="30933" y="64188"/>
                </a:lnTo>
                <a:cubicBezTo>
                  <a:pt x="32066" y="63166"/>
                  <a:pt x="33377" y="62172"/>
                  <a:pt x="34833" y="61233"/>
                </a:cubicBezTo>
                <a:moveTo>
                  <a:pt x="27800" y="67694"/>
                </a:moveTo>
                <a:lnTo>
                  <a:pt x="23311" y="64600"/>
                </a:lnTo>
                <a:cubicBezTo>
                  <a:pt x="22083" y="66383"/>
                  <a:pt x="21177" y="68266"/>
                  <a:pt x="20627" y="70188"/>
                </a:cubicBezTo>
                <a:lnTo>
                  <a:pt x="25866" y="71700"/>
                </a:lnTo>
                <a:cubicBezTo>
                  <a:pt x="26261" y="70338"/>
                  <a:pt x="26911" y="68988"/>
                  <a:pt x="27800" y="67694"/>
                </a:cubicBezTo>
                <a:moveTo>
                  <a:pt x="58150" y="46211"/>
                </a:moveTo>
                <a:lnTo>
                  <a:pt x="55400" y="41500"/>
                </a:lnTo>
                <a:cubicBezTo>
                  <a:pt x="53461" y="42633"/>
                  <a:pt x="52011" y="44088"/>
                  <a:pt x="50733" y="45494"/>
                </a:cubicBezTo>
                <a:lnTo>
                  <a:pt x="54761" y="49166"/>
                </a:lnTo>
                <a:cubicBezTo>
                  <a:pt x="55905" y="47911"/>
                  <a:pt x="56916" y="46933"/>
                  <a:pt x="58150" y="46211"/>
                </a:cubicBezTo>
                <a:moveTo>
                  <a:pt x="21816" y="87272"/>
                </a:moveTo>
                <a:cubicBezTo>
                  <a:pt x="24827" y="87272"/>
                  <a:pt x="27272" y="84833"/>
                  <a:pt x="27272" y="81816"/>
                </a:cubicBezTo>
                <a:cubicBezTo>
                  <a:pt x="27272" y="78805"/>
                  <a:pt x="24827" y="76361"/>
                  <a:pt x="21816" y="76361"/>
                </a:cubicBezTo>
                <a:cubicBezTo>
                  <a:pt x="18805" y="76361"/>
                  <a:pt x="16361" y="78805"/>
                  <a:pt x="16361" y="81816"/>
                </a:cubicBezTo>
                <a:cubicBezTo>
                  <a:pt x="16361" y="84833"/>
                  <a:pt x="18805" y="87272"/>
                  <a:pt x="21816" y="87272"/>
                </a:cubicBezTo>
                <a:moveTo>
                  <a:pt x="68183" y="43638"/>
                </a:moveTo>
                <a:cubicBezTo>
                  <a:pt x="71194" y="43638"/>
                  <a:pt x="73638" y="41194"/>
                  <a:pt x="73638" y="38183"/>
                </a:cubicBezTo>
                <a:cubicBezTo>
                  <a:pt x="73638" y="35172"/>
                  <a:pt x="71194" y="32727"/>
                  <a:pt x="68183" y="32727"/>
                </a:cubicBezTo>
                <a:cubicBezTo>
                  <a:pt x="65166" y="32727"/>
                  <a:pt x="62727" y="35172"/>
                  <a:pt x="62727" y="38183"/>
                </a:cubicBezTo>
                <a:cubicBezTo>
                  <a:pt x="62727" y="41194"/>
                  <a:pt x="65166" y="43638"/>
                  <a:pt x="68183" y="43638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11" name="Shape 4911"/>
          <p:cNvSpPr/>
          <p:nvPr/>
        </p:nvSpPr>
        <p:spPr>
          <a:xfrm>
            <a:off x="4080426" y="3295895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46361"/>
                </a:moveTo>
                <a:cubicBezTo>
                  <a:pt x="52466" y="46361"/>
                  <a:pt x="46361" y="52466"/>
                  <a:pt x="46361" y="60000"/>
                </a:cubicBezTo>
                <a:cubicBezTo>
                  <a:pt x="46361" y="67533"/>
                  <a:pt x="52466" y="73638"/>
                  <a:pt x="60000" y="73638"/>
                </a:cubicBezTo>
                <a:cubicBezTo>
                  <a:pt x="67533" y="73638"/>
                  <a:pt x="73638" y="67533"/>
                  <a:pt x="73638" y="60000"/>
                </a:cubicBezTo>
                <a:cubicBezTo>
                  <a:pt x="73638" y="52466"/>
                  <a:pt x="67533" y="46361"/>
                  <a:pt x="60000" y="46361"/>
                </a:cubicBezTo>
                <a:moveTo>
                  <a:pt x="62727" y="114405"/>
                </a:moveTo>
                <a:lnTo>
                  <a:pt x="62727" y="95455"/>
                </a:lnTo>
                <a:cubicBezTo>
                  <a:pt x="62727" y="93944"/>
                  <a:pt x="61505" y="92727"/>
                  <a:pt x="60000" y="92727"/>
                </a:cubicBezTo>
                <a:cubicBezTo>
                  <a:pt x="58494" y="92727"/>
                  <a:pt x="57272" y="93944"/>
                  <a:pt x="57272" y="95455"/>
                </a:cubicBezTo>
                <a:lnTo>
                  <a:pt x="57272" y="114405"/>
                </a:lnTo>
                <a:cubicBezTo>
                  <a:pt x="29333" y="113022"/>
                  <a:pt x="6972" y="90661"/>
                  <a:pt x="5588" y="62727"/>
                </a:cubicBezTo>
                <a:lnTo>
                  <a:pt x="24544" y="62727"/>
                </a:lnTo>
                <a:cubicBezTo>
                  <a:pt x="26055" y="62727"/>
                  <a:pt x="27272" y="61505"/>
                  <a:pt x="27272" y="60000"/>
                </a:cubicBezTo>
                <a:cubicBezTo>
                  <a:pt x="27272" y="58494"/>
                  <a:pt x="26055" y="57272"/>
                  <a:pt x="24544" y="57272"/>
                </a:cubicBezTo>
                <a:lnTo>
                  <a:pt x="5588" y="57272"/>
                </a:lnTo>
                <a:cubicBezTo>
                  <a:pt x="6972" y="29338"/>
                  <a:pt x="29333" y="6977"/>
                  <a:pt x="57272" y="5594"/>
                </a:cubicBezTo>
                <a:lnTo>
                  <a:pt x="57272" y="24544"/>
                </a:lnTo>
                <a:cubicBezTo>
                  <a:pt x="57272" y="26055"/>
                  <a:pt x="58494" y="27272"/>
                  <a:pt x="60000" y="27272"/>
                </a:cubicBezTo>
                <a:cubicBezTo>
                  <a:pt x="61505" y="27272"/>
                  <a:pt x="62727" y="26055"/>
                  <a:pt x="62727" y="24544"/>
                </a:cubicBezTo>
                <a:lnTo>
                  <a:pt x="62727" y="5594"/>
                </a:lnTo>
                <a:cubicBezTo>
                  <a:pt x="90666" y="6977"/>
                  <a:pt x="113027" y="29338"/>
                  <a:pt x="114411" y="57272"/>
                </a:cubicBezTo>
                <a:lnTo>
                  <a:pt x="95455" y="57272"/>
                </a:lnTo>
                <a:cubicBezTo>
                  <a:pt x="93944" y="57272"/>
                  <a:pt x="92727" y="58494"/>
                  <a:pt x="92727" y="60000"/>
                </a:cubicBezTo>
                <a:cubicBezTo>
                  <a:pt x="92727" y="61505"/>
                  <a:pt x="93944" y="62727"/>
                  <a:pt x="95455" y="62727"/>
                </a:cubicBezTo>
                <a:lnTo>
                  <a:pt x="114411" y="62727"/>
                </a:lnTo>
                <a:cubicBezTo>
                  <a:pt x="113027" y="90661"/>
                  <a:pt x="90666" y="113022"/>
                  <a:pt x="62727" y="114405"/>
                </a:cubicBezTo>
                <a:moveTo>
                  <a:pt x="60000" y="0"/>
                </a:moveTo>
                <a:cubicBezTo>
                  <a:pt x="60000" y="0"/>
                  <a:pt x="60000" y="0"/>
                  <a:pt x="60000" y="0"/>
                </a:cubicBezTo>
                <a:cubicBezTo>
                  <a:pt x="60000" y="0"/>
                  <a:pt x="60000" y="0"/>
                  <a:pt x="60000" y="0"/>
                </a:cubicBezTo>
                <a:cubicBezTo>
                  <a:pt x="26861" y="0"/>
                  <a:pt x="0" y="26866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6"/>
                  <a:pt x="93138" y="0"/>
                  <a:pt x="600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12" name="Shape 4912"/>
          <p:cNvSpPr/>
          <p:nvPr/>
        </p:nvSpPr>
        <p:spPr>
          <a:xfrm>
            <a:off x="4613686" y="3295895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2727" y="114405"/>
                </a:moveTo>
                <a:lnTo>
                  <a:pt x="62727" y="98044"/>
                </a:lnTo>
                <a:cubicBezTo>
                  <a:pt x="81633" y="96705"/>
                  <a:pt x="96711" y="81627"/>
                  <a:pt x="98050" y="62727"/>
                </a:cubicBezTo>
                <a:lnTo>
                  <a:pt x="114411" y="62727"/>
                </a:lnTo>
                <a:cubicBezTo>
                  <a:pt x="113027" y="90661"/>
                  <a:pt x="90666" y="113022"/>
                  <a:pt x="62727" y="114405"/>
                </a:cubicBezTo>
                <a:moveTo>
                  <a:pt x="62727" y="73361"/>
                </a:moveTo>
                <a:cubicBezTo>
                  <a:pt x="68066" y="72277"/>
                  <a:pt x="72250" y="68066"/>
                  <a:pt x="73338" y="62727"/>
                </a:cubicBezTo>
                <a:lnTo>
                  <a:pt x="92594" y="62727"/>
                </a:lnTo>
                <a:cubicBezTo>
                  <a:pt x="91283" y="78622"/>
                  <a:pt x="78622" y="91272"/>
                  <a:pt x="62727" y="92588"/>
                </a:cubicBezTo>
                <a:cubicBezTo>
                  <a:pt x="62727" y="92588"/>
                  <a:pt x="62727" y="73361"/>
                  <a:pt x="62727" y="73361"/>
                </a:cubicBezTo>
                <a:close/>
                <a:moveTo>
                  <a:pt x="62727" y="27411"/>
                </a:moveTo>
                <a:cubicBezTo>
                  <a:pt x="67961" y="27844"/>
                  <a:pt x="72838" y="29527"/>
                  <a:pt x="77083" y="32133"/>
                </a:cubicBezTo>
                <a:cubicBezTo>
                  <a:pt x="76627" y="33150"/>
                  <a:pt x="76361" y="34266"/>
                  <a:pt x="76361" y="35455"/>
                </a:cubicBezTo>
                <a:cubicBezTo>
                  <a:pt x="76361" y="39972"/>
                  <a:pt x="80027" y="43638"/>
                  <a:pt x="84544" y="43638"/>
                </a:cubicBezTo>
                <a:cubicBezTo>
                  <a:pt x="85733" y="43638"/>
                  <a:pt x="86850" y="43372"/>
                  <a:pt x="87866" y="42916"/>
                </a:cubicBezTo>
                <a:cubicBezTo>
                  <a:pt x="90477" y="47161"/>
                  <a:pt x="92161" y="52038"/>
                  <a:pt x="92594" y="57272"/>
                </a:cubicBezTo>
                <a:lnTo>
                  <a:pt x="73338" y="57272"/>
                </a:lnTo>
                <a:cubicBezTo>
                  <a:pt x="72250" y="51933"/>
                  <a:pt x="68066" y="47722"/>
                  <a:pt x="62727" y="46638"/>
                </a:cubicBezTo>
                <a:cubicBezTo>
                  <a:pt x="62727" y="46638"/>
                  <a:pt x="62727" y="27411"/>
                  <a:pt x="62727" y="27411"/>
                </a:cubicBezTo>
                <a:close/>
                <a:moveTo>
                  <a:pt x="62727" y="5594"/>
                </a:moveTo>
                <a:cubicBezTo>
                  <a:pt x="90666" y="6977"/>
                  <a:pt x="113027" y="29338"/>
                  <a:pt x="114411" y="57272"/>
                </a:cubicBezTo>
                <a:lnTo>
                  <a:pt x="98050" y="57272"/>
                </a:lnTo>
                <a:cubicBezTo>
                  <a:pt x="97572" y="50566"/>
                  <a:pt x="95344" y="44361"/>
                  <a:pt x="91855" y="39061"/>
                </a:cubicBezTo>
                <a:cubicBezTo>
                  <a:pt x="92394" y="37972"/>
                  <a:pt x="92727" y="36755"/>
                  <a:pt x="92727" y="35455"/>
                </a:cubicBezTo>
                <a:cubicBezTo>
                  <a:pt x="92727" y="30938"/>
                  <a:pt x="89066" y="27272"/>
                  <a:pt x="84544" y="27272"/>
                </a:cubicBezTo>
                <a:cubicBezTo>
                  <a:pt x="83244" y="27272"/>
                  <a:pt x="82027" y="27605"/>
                  <a:pt x="80933" y="28144"/>
                </a:cubicBezTo>
                <a:cubicBezTo>
                  <a:pt x="75633" y="24661"/>
                  <a:pt x="69433" y="22433"/>
                  <a:pt x="62727" y="21955"/>
                </a:cubicBezTo>
                <a:cubicBezTo>
                  <a:pt x="62727" y="21955"/>
                  <a:pt x="62727" y="5594"/>
                  <a:pt x="62727" y="5594"/>
                </a:cubicBezTo>
                <a:close/>
                <a:moveTo>
                  <a:pt x="57272" y="21938"/>
                </a:moveTo>
                <a:cubicBezTo>
                  <a:pt x="40138" y="23150"/>
                  <a:pt x="26127" y="35650"/>
                  <a:pt x="22655" y="52055"/>
                </a:cubicBezTo>
                <a:cubicBezTo>
                  <a:pt x="19944" y="52700"/>
                  <a:pt x="17755" y="54683"/>
                  <a:pt x="16833" y="57272"/>
                </a:cubicBezTo>
                <a:lnTo>
                  <a:pt x="5588" y="57272"/>
                </a:lnTo>
                <a:cubicBezTo>
                  <a:pt x="6972" y="29338"/>
                  <a:pt x="29333" y="6977"/>
                  <a:pt x="57272" y="5594"/>
                </a:cubicBezTo>
                <a:cubicBezTo>
                  <a:pt x="57272" y="5594"/>
                  <a:pt x="57272" y="21938"/>
                  <a:pt x="57272" y="21938"/>
                </a:cubicBezTo>
                <a:close/>
                <a:moveTo>
                  <a:pt x="57272" y="46638"/>
                </a:moveTo>
                <a:cubicBezTo>
                  <a:pt x="51933" y="47722"/>
                  <a:pt x="47750" y="51933"/>
                  <a:pt x="46661" y="57272"/>
                </a:cubicBezTo>
                <a:lnTo>
                  <a:pt x="32200" y="57272"/>
                </a:lnTo>
                <a:cubicBezTo>
                  <a:pt x="31477" y="55266"/>
                  <a:pt x="30027" y="53605"/>
                  <a:pt x="28122" y="52677"/>
                </a:cubicBezTo>
                <a:cubicBezTo>
                  <a:pt x="31255" y="38988"/>
                  <a:pt x="42944" y="28577"/>
                  <a:pt x="57272" y="27388"/>
                </a:cubicBezTo>
                <a:cubicBezTo>
                  <a:pt x="57272" y="27388"/>
                  <a:pt x="57272" y="46638"/>
                  <a:pt x="57272" y="46638"/>
                </a:cubicBezTo>
                <a:close/>
                <a:moveTo>
                  <a:pt x="57272" y="92611"/>
                </a:moveTo>
                <a:cubicBezTo>
                  <a:pt x="42944" y="91422"/>
                  <a:pt x="31255" y="81011"/>
                  <a:pt x="28122" y="67322"/>
                </a:cubicBezTo>
                <a:cubicBezTo>
                  <a:pt x="30027" y="66394"/>
                  <a:pt x="31477" y="64733"/>
                  <a:pt x="32200" y="62727"/>
                </a:cubicBezTo>
                <a:lnTo>
                  <a:pt x="46661" y="62727"/>
                </a:lnTo>
                <a:cubicBezTo>
                  <a:pt x="47750" y="68066"/>
                  <a:pt x="51933" y="72277"/>
                  <a:pt x="57272" y="73361"/>
                </a:cubicBezTo>
                <a:cubicBezTo>
                  <a:pt x="57272" y="73361"/>
                  <a:pt x="57272" y="92611"/>
                  <a:pt x="57272" y="92611"/>
                </a:cubicBezTo>
                <a:close/>
                <a:moveTo>
                  <a:pt x="57272" y="114405"/>
                </a:moveTo>
                <a:cubicBezTo>
                  <a:pt x="29333" y="113022"/>
                  <a:pt x="6972" y="90661"/>
                  <a:pt x="5588" y="62727"/>
                </a:cubicBezTo>
                <a:lnTo>
                  <a:pt x="16833" y="62727"/>
                </a:lnTo>
                <a:cubicBezTo>
                  <a:pt x="17755" y="65316"/>
                  <a:pt x="19944" y="67300"/>
                  <a:pt x="22655" y="67944"/>
                </a:cubicBezTo>
                <a:cubicBezTo>
                  <a:pt x="26127" y="84350"/>
                  <a:pt x="40138" y="96855"/>
                  <a:pt x="57272" y="98061"/>
                </a:cubicBezTo>
                <a:cubicBezTo>
                  <a:pt x="57272" y="98061"/>
                  <a:pt x="57272" y="114405"/>
                  <a:pt x="57272" y="114405"/>
                </a:cubicBezTo>
                <a:close/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13" name="Shape 4913"/>
          <p:cNvSpPr/>
          <p:nvPr/>
        </p:nvSpPr>
        <p:spPr>
          <a:xfrm>
            <a:off x="5172341" y="3295895"/>
            <a:ext cx="228541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333" y="69577"/>
                </a:moveTo>
                <a:cubicBezTo>
                  <a:pt x="107566" y="67877"/>
                  <a:pt x="96972" y="65455"/>
                  <a:pt x="83333" y="65455"/>
                </a:cubicBezTo>
                <a:cubicBezTo>
                  <a:pt x="70138" y="65455"/>
                  <a:pt x="63966" y="67161"/>
                  <a:pt x="58522" y="68666"/>
                </a:cubicBezTo>
                <a:cubicBezTo>
                  <a:pt x="54172" y="69872"/>
                  <a:pt x="50422" y="70911"/>
                  <a:pt x="43333" y="70911"/>
                </a:cubicBezTo>
                <a:cubicBezTo>
                  <a:pt x="33872" y="70911"/>
                  <a:pt x="29266" y="69650"/>
                  <a:pt x="24388" y="68322"/>
                </a:cubicBezTo>
                <a:cubicBezTo>
                  <a:pt x="19800" y="67072"/>
                  <a:pt x="15050" y="65788"/>
                  <a:pt x="6666" y="65511"/>
                </a:cubicBezTo>
                <a:lnTo>
                  <a:pt x="6666" y="5511"/>
                </a:lnTo>
                <a:cubicBezTo>
                  <a:pt x="13950" y="5766"/>
                  <a:pt x="18011" y="6877"/>
                  <a:pt x="22277" y="8044"/>
                </a:cubicBezTo>
                <a:cubicBezTo>
                  <a:pt x="27450" y="9450"/>
                  <a:pt x="32794" y="10911"/>
                  <a:pt x="43333" y="10911"/>
                </a:cubicBezTo>
                <a:cubicBezTo>
                  <a:pt x="51516" y="10911"/>
                  <a:pt x="56161" y="9627"/>
                  <a:pt x="60655" y="8377"/>
                </a:cubicBezTo>
                <a:cubicBezTo>
                  <a:pt x="65855" y="6944"/>
                  <a:pt x="71238" y="5455"/>
                  <a:pt x="83333" y="5455"/>
                </a:cubicBezTo>
                <a:cubicBezTo>
                  <a:pt x="98116" y="5455"/>
                  <a:pt x="109155" y="8583"/>
                  <a:pt x="113333" y="9966"/>
                </a:cubicBezTo>
                <a:cubicBezTo>
                  <a:pt x="113333" y="9966"/>
                  <a:pt x="113333" y="69577"/>
                  <a:pt x="113333" y="69577"/>
                </a:cubicBezTo>
                <a:close/>
                <a:moveTo>
                  <a:pt x="119966" y="8183"/>
                </a:moveTo>
                <a:cubicBezTo>
                  <a:pt x="119966" y="7183"/>
                  <a:pt x="119322" y="6222"/>
                  <a:pt x="118155" y="5744"/>
                </a:cubicBezTo>
                <a:cubicBezTo>
                  <a:pt x="117583" y="5505"/>
                  <a:pt x="103883" y="0"/>
                  <a:pt x="83333" y="0"/>
                </a:cubicBezTo>
                <a:cubicBezTo>
                  <a:pt x="70138" y="0"/>
                  <a:pt x="63966" y="1711"/>
                  <a:pt x="58522" y="3216"/>
                </a:cubicBezTo>
                <a:cubicBezTo>
                  <a:pt x="54172" y="4416"/>
                  <a:pt x="50422" y="5455"/>
                  <a:pt x="43333" y="5455"/>
                </a:cubicBezTo>
                <a:cubicBezTo>
                  <a:pt x="33872" y="5455"/>
                  <a:pt x="29266" y="4200"/>
                  <a:pt x="24388" y="2866"/>
                </a:cubicBezTo>
                <a:cubicBezTo>
                  <a:pt x="19216" y="1461"/>
                  <a:pt x="13872" y="0"/>
                  <a:pt x="3333" y="0"/>
                </a:cubicBezTo>
                <a:cubicBezTo>
                  <a:pt x="1488" y="0"/>
                  <a:pt x="0" y="1222"/>
                  <a:pt x="0" y="2727"/>
                </a:cubicBezTo>
                <a:lnTo>
                  <a:pt x="0" y="117272"/>
                </a:lnTo>
                <a:cubicBezTo>
                  <a:pt x="0" y="118777"/>
                  <a:pt x="1488" y="120000"/>
                  <a:pt x="3333" y="120000"/>
                </a:cubicBezTo>
                <a:cubicBezTo>
                  <a:pt x="5177" y="120000"/>
                  <a:pt x="6666" y="118777"/>
                  <a:pt x="6666" y="117272"/>
                </a:cubicBezTo>
                <a:lnTo>
                  <a:pt x="6666" y="70966"/>
                </a:lnTo>
                <a:cubicBezTo>
                  <a:pt x="13950" y="71222"/>
                  <a:pt x="18011" y="72333"/>
                  <a:pt x="22277" y="73500"/>
                </a:cubicBezTo>
                <a:cubicBezTo>
                  <a:pt x="27450" y="74905"/>
                  <a:pt x="32794" y="76361"/>
                  <a:pt x="43333" y="76361"/>
                </a:cubicBezTo>
                <a:cubicBezTo>
                  <a:pt x="51516" y="76361"/>
                  <a:pt x="56161" y="75077"/>
                  <a:pt x="60655" y="73838"/>
                </a:cubicBezTo>
                <a:cubicBezTo>
                  <a:pt x="65855" y="72394"/>
                  <a:pt x="71238" y="70911"/>
                  <a:pt x="83333" y="70911"/>
                </a:cubicBezTo>
                <a:cubicBezTo>
                  <a:pt x="102222" y="70911"/>
                  <a:pt x="115050" y="76027"/>
                  <a:pt x="115183" y="76077"/>
                </a:cubicBezTo>
                <a:cubicBezTo>
                  <a:pt x="116827" y="76744"/>
                  <a:pt x="118827" y="76200"/>
                  <a:pt x="119650" y="74850"/>
                </a:cubicBezTo>
                <a:cubicBezTo>
                  <a:pt x="119888" y="74461"/>
                  <a:pt x="119966" y="74044"/>
                  <a:pt x="119966" y="73638"/>
                </a:cubicBezTo>
                <a:lnTo>
                  <a:pt x="120000" y="73638"/>
                </a:lnTo>
                <a:lnTo>
                  <a:pt x="120000" y="8183"/>
                </a:lnTo>
                <a:cubicBezTo>
                  <a:pt x="120000" y="8183"/>
                  <a:pt x="119966" y="8183"/>
                  <a:pt x="119966" y="8183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14" name="Shape 4914"/>
          <p:cNvSpPr/>
          <p:nvPr/>
        </p:nvSpPr>
        <p:spPr>
          <a:xfrm>
            <a:off x="5705602" y="3295895"/>
            <a:ext cx="228541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3333" y="65455"/>
                </a:moveTo>
                <a:lnTo>
                  <a:pt x="53333" y="60000"/>
                </a:lnTo>
                <a:lnTo>
                  <a:pt x="63333" y="60000"/>
                </a:lnTo>
                <a:cubicBezTo>
                  <a:pt x="65177" y="60000"/>
                  <a:pt x="66666" y="58777"/>
                  <a:pt x="66666" y="57272"/>
                </a:cubicBezTo>
                <a:lnTo>
                  <a:pt x="66666" y="16361"/>
                </a:lnTo>
                <a:lnTo>
                  <a:pt x="110777" y="16361"/>
                </a:lnTo>
                <a:lnTo>
                  <a:pt x="93811" y="39505"/>
                </a:lnTo>
                <a:lnTo>
                  <a:pt x="93855" y="39527"/>
                </a:lnTo>
                <a:cubicBezTo>
                  <a:pt x="93555" y="39938"/>
                  <a:pt x="93333" y="40400"/>
                  <a:pt x="93333" y="40911"/>
                </a:cubicBezTo>
                <a:cubicBezTo>
                  <a:pt x="93333" y="41427"/>
                  <a:pt x="93555" y="41877"/>
                  <a:pt x="93855" y="42288"/>
                </a:cubicBezTo>
                <a:lnTo>
                  <a:pt x="93811" y="42311"/>
                </a:lnTo>
                <a:lnTo>
                  <a:pt x="110777" y="65455"/>
                </a:lnTo>
                <a:cubicBezTo>
                  <a:pt x="110777" y="65455"/>
                  <a:pt x="53333" y="65455"/>
                  <a:pt x="53333" y="65455"/>
                </a:cubicBezTo>
                <a:close/>
                <a:moveTo>
                  <a:pt x="6666" y="5455"/>
                </a:moveTo>
                <a:lnTo>
                  <a:pt x="60000" y="5455"/>
                </a:lnTo>
                <a:lnTo>
                  <a:pt x="60000" y="54544"/>
                </a:lnTo>
                <a:lnTo>
                  <a:pt x="6666" y="54544"/>
                </a:lnTo>
                <a:cubicBezTo>
                  <a:pt x="6666" y="54544"/>
                  <a:pt x="6666" y="5455"/>
                  <a:pt x="6666" y="5455"/>
                </a:cubicBezTo>
                <a:close/>
                <a:moveTo>
                  <a:pt x="119522" y="66777"/>
                </a:moveTo>
                <a:lnTo>
                  <a:pt x="100555" y="40911"/>
                </a:lnTo>
                <a:lnTo>
                  <a:pt x="119522" y="15038"/>
                </a:lnTo>
                <a:lnTo>
                  <a:pt x="119477" y="15016"/>
                </a:lnTo>
                <a:cubicBezTo>
                  <a:pt x="119777" y="14605"/>
                  <a:pt x="120000" y="14150"/>
                  <a:pt x="120000" y="13638"/>
                </a:cubicBezTo>
                <a:cubicBezTo>
                  <a:pt x="120000" y="12127"/>
                  <a:pt x="118511" y="10911"/>
                  <a:pt x="116666" y="10911"/>
                </a:cubicBezTo>
                <a:lnTo>
                  <a:pt x="66666" y="10911"/>
                </a:lnTo>
                <a:lnTo>
                  <a:pt x="66666" y="2727"/>
                </a:lnTo>
                <a:cubicBezTo>
                  <a:pt x="66666" y="1222"/>
                  <a:pt x="65177" y="0"/>
                  <a:pt x="63333" y="0"/>
                </a:cubicBezTo>
                <a:lnTo>
                  <a:pt x="3333" y="0"/>
                </a:lnTo>
                <a:cubicBezTo>
                  <a:pt x="1488" y="0"/>
                  <a:pt x="0" y="1222"/>
                  <a:pt x="0" y="2727"/>
                </a:cubicBezTo>
                <a:lnTo>
                  <a:pt x="0" y="117272"/>
                </a:lnTo>
                <a:cubicBezTo>
                  <a:pt x="0" y="118777"/>
                  <a:pt x="1488" y="120000"/>
                  <a:pt x="3333" y="120000"/>
                </a:cubicBezTo>
                <a:cubicBezTo>
                  <a:pt x="5177" y="120000"/>
                  <a:pt x="6666" y="118777"/>
                  <a:pt x="6666" y="117272"/>
                </a:cubicBezTo>
                <a:lnTo>
                  <a:pt x="6666" y="60000"/>
                </a:lnTo>
                <a:lnTo>
                  <a:pt x="46666" y="60000"/>
                </a:lnTo>
                <a:lnTo>
                  <a:pt x="46666" y="68183"/>
                </a:lnTo>
                <a:cubicBezTo>
                  <a:pt x="46666" y="69688"/>
                  <a:pt x="48155" y="70911"/>
                  <a:pt x="50000" y="70911"/>
                </a:cubicBezTo>
                <a:lnTo>
                  <a:pt x="116666" y="70911"/>
                </a:lnTo>
                <a:cubicBezTo>
                  <a:pt x="118511" y="70911"/>
                  <a:pt x="120000" y="69688"/>
                  <a:pt x="120000" y="68183"/>
                </a:cubicBezTo>
                <a:cubicBezTo>
                  <a:pt x="120000" y="67672"/>
                  <a:pt x="119777" y="67211"/>
                  <a:pt x="119477" y="66800"/>
                </a:cubicBezTo>
                <a:cubicBezTo>
                  <a:pt x="119477" y="66800"/>
                  <a:pt x="119522" y="66777"/>
                  <a:pt x="119522" y="6677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15" name="Shape 4915"/>
          <p:cNvSpPr/>
          <p:nvPr/>
        </p:nvSpPr>
        <p:spPr>
          <a:xfrm>
            <a:off x="6251560" y="3289337"/>
            <a:ext cx="279328" cy="27932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9166" y="97888"/>
                </a:moveTo>
                <a:cubicBezTo>
                  <a:pt x="95944" y="95122"/>
                  <a:pt x="92244" y="92677"/>
                  <a:pt x="88083" y="90688"/>
                </a:cubicBezTo>
                <a:cubicBezTo>
                  <a:pt x="88155" y="90466"/>
                  <a:pt x="88233" y="90244"/>
                  <a:pt x="88311" y="90016"/>
                </a:cubicBezTo>
                <a:cubicBezTo>
                  <a:pt x="89616" y="85866"/>
                  <a:pt x="90666" y="81422"/>
                  <a:pt x="91411" y="76727"/>
                </a:cubicBezTo>
                <a:cubicBezTo>
                  <a:pt x="91505" y="76133"/>
                  <a:pt x="91577" y="75533"/>
                  <a:pt x="91661" y="74933"/>
                </a:cubicBezTo>
                <a:cubicBezTo>
                  <a:pt x="91911" y="73144"/>
                  <a:pt x="92116" y="71327"/>
                  <a:pt x="92277" y="69483"/>
                </a:cubicBezTo>
                <a:cubicBezTo>
                  <a:pt x="92338" y="68794"/>
                  <a:pt x="92400" y="68111"/>
                  <a:pt x="92450" y="67416"/>
                </a:cubicBezTo>
                <a:cubicBezTo>
                  <a:pt x="92555" y="65877"/>
                  <a:pt x="92577" y="64300"/>
                  <a:pt x="92627" y="62727"/>
                </a:cubicBezTo>
                <a:lnTo>
                  <a:pt x="114433" y="62727"/>
                </a:lnTo>
                <a:cubicBezTo>
                  <a:pt x="113755" y="76372"/>
                  <a:pt x="108055" y="88677"/>
                  <a:pt x="99166" y="97888"/>
                </a:cubicBezTo>
                <a:moveTo>
                  <a:pt x="76188" y="112100"/>
                </a:moveTo>
                <a:cubicBezTo>
                  <a:pt x="77361" y="110872"/>
                  <a:pt x="78483" y="109500"/>
                  <a:pt x="79561" y="108022"/>
                </a:cubicBezTo>
                <a:cubicBezTo>
                  <a:pt x="79661" y="107883"/>
                  <a:pt x="79761" y="107744"/>
                  <a:pt x="79861" y="107605"/>
                </a:cubicBezTo>
                <a:cubicBezTo>
                  <a:pt x="82022" y="104566"/>
                  <a:pt x="83977" y="101066"/>
                  <a:pt x="85666" y="97155"/>
                </a:cubicBezTo>
                <a:cubicBezTo>
                  <a:pt x="85755" y="96944"/>
                  <a:pt x="85838" y="96722"/>
                  <a:pt x="85927" y="96511"/>
                </a:cubicBezTo>
                <a:cubicBezTo>
                  <a:pt x="86027" y="96272"/>
                  <a:pt x="86105" y="96011"/>
                  <a:pt x="86205" y="95772"/>
                </a:cubicBezTo>
                <a:cubicBezTo>
                  <a:pt x="89572" y="97416"/>
                  <a:pt x="92583" y="99388"/>
                  <a:pt x="95233" y="101583"/>
                </a:cubicBezTo>
                <a:cubicBezTo>
                  <a:pt x="89716" y="106272"/>
                  <a:pt x="83272" y="109900"/>
                  <a:pt x="76188" y="112100"/>
                </a:cubicBezTo>
                <a:moveTo>
                  <a:pt x="62727" y="114272"/>
                </a:moveTo>
                <a:lnTo>
                  <a:pt x="62727" y="90116"/>
                </a:lnTo>
                <a:cubicBezTo>
                  <a:pt x="69433" y="90394"/>
                  <a:pt x="75766" y="91627"/>
                  <a:pt x="81400" y="93716"/>
                </a:cubicBezTo>
                <a:cubicBezTo>
                  <a:pt x="76944" y="105050"/>
                  <a:pt x="70300" y="112766"/>
                  <a:pt x="62727" y="114272"/>
                </a:cubicBezTo>
                <a:moveTo>
                  <a:pt x="62727" y="62727"/>
                </a:moveTo>
                <a:lnTo>
                  <a:pt x="87205" y="62727"/>
                </a:lnTo>
                <a:cubicBezTo>
                  <a:pt x="86972" y="72194"/>
                  <a:pt x="85511" y="81005"/>
                  <a:pt x="83172" y="88600"/>
                </a:cubicBezTo>
                <a:cubicBezTo>
                  <a:pt x="76972" y="86300"/>
                  <a:pt x="70044" y="84950"/>
                  <a:pt x="62727" y="84666"/>
                </a:cubicBezTo>
                <a:cubicBezTo>
                  <a:pt x="62727" y="84666"/>
                  <a:pt x="62727" y="62727"/>
                  <a:pt x="62727" y="62727"/>
                </a:cubicBezTo>
                <a:close/>
                <a:moveTo>
                  <a:pt x="62727" y="35333"/>
                </a:moveTo>
                <a:cubicBezTo>
                  <a:pt x="70044" y="35050"/>
                  <a:pt x="76972" y="33700"/>
                  <a:pt x="83172" y="31400"/>
                </a:cubicBezTo>
                <a:cubicBezTo>
                  <a:pt x="85511" y="38994"/>
                  <a:pt x="86972" y="47805"/>
                  <a:pt x="87205" y="57272"/>
                </a:cubicBezTo>
                <a:lnTo>
                  <a:pt x="62727" y="57272"/>
                </a:lnTo>
                <a:cubicBezTo>
                  <a:pt x="62727" y="57272"/>
                  <a:pt x="62727" y="35333"/>
                  <a:pt x="62727" y="35333"/>
                </a:cubicBezTo>
                <a:close/>
                <a:moveTo>
                  <a:pt x="62727" y="5727"/>
                </a:moveTo>
                <a:cubicBezTo>
                  <a:pt x="70300" y="7233"/>
                  <a:pt x="76944" y="14950"/>
                  <a:pt x="81400" y="26283"/>
                </a:cubicBezTo>
                <a:cubicBezTo>
                  <a:pt x="75766" y="28372"/>
                  <a:pt x="69433" y="29605"/>
                  <a:pt x="62727" y="29883"/>
                </a:cubicBezTo>
                <a:cubicBezTo>
                  <a:pt x="62727" y="29883"/>
                  <a:pt x="62727" y="5727"/>
                  <a:pt x="62727" y="5727"/>
                </a:cubicBezTo>
                <a:close/>
                <a:moveTo>
                  <a:pt x="95233" y="18416"/>
                </a:moveTo>
                <a:cubicBezTo>
                  <a:pt x="92583" y="20616"/>
                  <a:pt x="89572" y="22583"/>
                  <a:pt x="86205" y="24227"/>
                </a:cubicBezTo>
                <a:cubicBezTo>
                  <a:pt x="86105" y="23988"/>
                  <a:pt x="86027" y="23727"/>
                  <a:pt x="85927" y="23494"/>
                </a:cubicBezTo>
                <a:cubicBezTo>
                  <a:pt x="85838" y="23277"/>
                  <a:pt x="85755" y="23061"/>
                  <a:pt x="85666" y="22844"/>
                </a:cubicBezTo>
                <a:cubicBezTo>
                  <a:pt x="83977" y="18933"/>
                  <a:pt x="82022" y="15433"/>
                  <a:pt x="79861" y="12394"/>
                </a:cubicBezTo>
                <a:cubicBezTo>
                  <a:pt x="79761" y="12255"/>
                  <a:pt x="79661" y="12116"/>
                  <a:pt x="79561" y="11977"/>
                </a:cubicBezTo>
                <a:cubicBezTo>
                  <a:pt x="78483" y="10500"/>
                  <a:pt x="77361" y="9127"/>
                  <a:pt x="76188" y="7900"/>
                </a:cubicBezTo>
                <a:cubicBezTo>
                  <a:pt x="83272" y="10100"/>
                  <a:pt x="89716" y="13727"/>
                  <a:pt x="95233" y="18416"/>
                </a:cubicBezTo>
                <a:moveTo>
                  <a:pt x="114433" y="57272"/>
                </a:moveTo>
                <a:lnTo>
                  <a:pt x="92627" y="57272"/>
                </a:lnTo>
                <a:cubicBezTo>
                  <a:pt x="92577" y="55705"/>
                  <a:pt x="92555" y="54122"/>
                  <a:pt x="92450" y="52583"/>
                </a:cubicBezTo>
                <a:cubicBezTo>
                  <a:pt x="92400" y="51888"/>
                  <a:pt x="92338" y="51205"/>
                  <a:pt x="92277" y="50516"/>
                </a:cubicBezTo>
                <a:cubicBezTo>
                  <a:pt x="92116" y="48672"/>
                  <a:pt x="91911" y="46855"/>
                  <a:pt x="91661" y="45066"/>
                </a:cubicBezTo>
                <a:cubicBezTo>
                  <a:pt x="91577" y="44472"/>
                  <a:pt x="91505" y="43866"/>
                  <a:pt x="91411" y="43272"/>
                </a:cubicBezTo>
                <a:cubicBezTo>
                  <a:pt x="90666" y="38577"/>
                  <a:pt x="89616" y="34133"/>
                  <a:pt x="88311" y="29983"/>
                </a:cubicBezTo>
                <a:cubicBezTo>
                  <a:pt x="88233" y="29761"/>
                  <a:pt x="88155" y="29538"/>
                  <a:pt x="88083" y="29311"/>
                </a:cubicBezTo>
                <a:cubicBezTo>
                  <a:pt x="92244" y="27322"/>
                  <a:pt x="95944" y="24877"/>
                  <a:pt x="99166" y="22116"/>
                </a:cubicBezTo>
                <a:cubicBezTo>
                  <a:pt x="108055" y="31322"/>
                  <a:pt x="113755" y="43627"/>
                  <a:pt x="114433" y="57272"/>
                </a:cubicBezTo>
                <a:moveTo>
                  <a:pt x="57272" y="29883"/>
                </a:moveTo>
                <a:cubicBezTo>
                  <a:pt x="50561" y="29605"/>
                  <a:pt x="44227" y="28372"/>
                  <a:pt x="38594" y="26283"/>
                </a:cubicBezTo>
                <a:cubicBezTo>
                  <a:pt x="43050" y="14950"/>
                  <a:pt x="49694" y="7233"/>
                  <a:pt x="57272" y="5727"/>
                </a:cubicBezTo>
                <a:cubicBezTo>
                  <a:pt x="57272" y="5727"/>
                  <a:pt x="57272" y="29883"/>
                  <a:pt x="57272" y="29883"/>
                </a:cubicBezTo>
                <a:close/>
                <a:moveTo>
                  <a:pt x="57272" y="57272"/>
                </a:moveTo>
                <a:lnTo>
                  <a:pt x="32794" y="57272"/>
                </a:lnTo>
                <a:cubicBezTo>
                  <a:pt x="33027" y="47805"/>
                  <a:pt x="34483" y="38994"/>
                  <a:pt x="36827" y="31400"/>
                </a:cubicBezTo>
                <a:cubicBezTo>
                  <a:pt x="43027" y="33700"/>
                  <a:pt x="49950" y="35050"/>
                  <a:pt x="57272" y="35333"/>
                </a:cubicBezTo>
                <a:cubicBezTo>
                  <a:pt x="57272" y="35333"/>
                  <a:pt x="57272" y="57272"/>
                  <a:pt x="57272" y="57272"/>
                </a:cubicBezTo>
                <a:close/>
                <a:moveTo>
                  <a:pt x="57272" y="84666"/>
                </a:moveTo>
                <a:cubicBezTo>
                  <a:pt x="49950" y="84950"/>
                  <a:pt x="43027" y="86300"/>
                  <a:pt x="36827" y="88600"/>
                </a:cubicBezTo>
                <a:cubicBezTo>
                  <a:pt x="34483" y="81005"/>
                  <a:pt x="33027" y="72194"/>
                  <a:pt x="32794" y="62727"/>
                </a:cubicBezTo>
                <a:lnTo>
                  <a:pt x="57272" y="62727"/>
                </a:lnTo>
                <a:cubicBezTo>
                  <a:pt x="57272" y="62727"/>
                  <a:pt x="57272" y="84666"/>
                  <a:pt x="57272" y="84666"/>
                </a:cubicBezTo>
                <a:close/>
                <a:moveTo>
                  <a:pt x="57272" y="114272"/>
                </a:moveTo>
                <a:cubicBezTo>
                  <a:pt x="49694" y="112766"/>
                  <a:pt x="43050" y="105050"/>
                  <a:pt x="38594" y="93716"/>
                </a:cubicBezTo>
                <a:cubicBezTo>
                  <a:pt x="44227" y="91627"/>
                  <a:pt x="50561" y="90394"/>
                  <a:pt x="57272" y="90116"/>
                </a:cubicBezTo>
                <a:cubicBezTo>
                  <a:pt x="57272" y="90116"/>
                  <a:pt x="57272" y="114272"/>
                  <a:pt x="57272" y="114272"/>
                </a:cubicBezTo>
                <a:close/>
                <a:moveTo>
                  <a:pt x="24766" y="101583"/>
                </a:moveTo>
                <a:cubicBezTo>
                  <a:pt x="27411" y="99388"/>
                  <a:pt x="30422" y="97416"/>
                  <a:pt x="33794" y="95772"/>
                </a:cubicBezTo>
                <a:cubicBezTo>
                  <a:pt x="33888" y="96011"/>
                  <a:pt x="33972" y="96272"/>
                  <a:pt x="34066" y="96511"/>
                </a:cubicBezTo>
                <a:cubicBezTo>
                  <a:pt x="34161" y="96722"/>
                  <a:pt x="34238" y="96944"/>
                  <a:pt x="34333" y="97155"/>
                </a:cubicBezTo>
                <a:cubicBezTo>
                  <a:pt x="36022" y="101066"/>
                  <a:pt x="37972" y="104566"/>
                  <a:pt x="40133" y="107605"/>
                </a:cubicBezTo>
                <a:cubicBezTo>
                  <a:pt x="40233" y="107744"/>
                  <a:pt x="40338" y="107883"/>
                  <a:pt x="40438" y="108022"/>
                </a:cubicBezTo>
                <a:cubicBezTo>
                  <a:pt x="41511" y="109500"/>
                  <a:pt x="42633" y="110872"/>
                  <a:pt x="43811" y="112100"/>
                </a:cubicBezTo>
                <a:cubicBezTo>
                  <a:pt x="36722" y="109900"/>
                  <a:pt x="30283" y="106272"/>
                  <a:pt x="24766" y="101583"/>
                </a:cubicBezTo>
                <a:moveTo>
                  <a:pt x="5566" y="62727"/>
                </a:moveTo>
                <a:lnTo>
                  <a:pt x="27372" y="62727"/>
                </a:lnTo>
                <a:cubicBezTo>
                  <a:pt x="27416" y="64300"/>
                  <a:pt x="27444" y="65877"/>
                  <a:pt x="27544" y="67416"/>
                </a:cubicBezTo>
                <a:cubicBezTo>
                  <a:pt x="27594" y="68111"/>
                  <a:pt x="27661" y="68794"/>
                  <a:pt x="27716" y="69483"/>
                </a:cubicBezTo>
                <a:cubicBezTo>
                  <a:pt x="27877" y="71327"/>
                  <a:pt x="28083" y="73144"/>
                  <a:pt x="28333" y="74933"/>
                </a:cubicBezTo>
                <a:cubicBezTo>
                  <a:pt x="28422" y="75533"/>
                  <a:pt x="28494" y="76133"/>
                  <a:pt x="28588" y="76727"/>
                </a:cubicBezTo>
                <a:cubicBezTo>
                  <a:pt x="29333" y="81422"/>
                  <a:pt x="30377" y="85866"/>
                  <a:pt x="31688" y="90016"/>
                </a:cubicBezTo>
                <a:cubicBezTo>
                  <a:pt x="31766" y="90244"/>
                  <a:pt x="31838" y="90466"/>
                  <a:pt x="31911" y="90688"/>
                </a:cubicBezTo>
                <a:cubicBezTo>
                  <a:pt x="27755" y="92677"/>
                  <a:pt x="24055" y="95122"/>
                  <a:pt x="20827" y="97888"/>
                </a:cubicBezTo>
                <a:cubicBezTo>
                  <a:pt x="11944" y="88677"/>
                  <a:pt x="6238" y="76372"/>
                  <a:pt x="5566" y="62727"/>
                </a:cubicBezTo>
                <a:moveTo>
                  <a:pt x="20827" y="22116"/>
                </a:moveTo>
                <a:cubicBezTo>
                  <a:pt x="24055" y="24877"/>
                  <a:pt x="27755" y="27322"/>
                  <a:pt x="31911" y="29311"/>
                </a:cubicBezTo>
                <a:cubicBezTo>
                  <a:pt x="31838" y="29538"/>
                  <a:pt x="31766" y="29761"/>
                  <a:pt x="31688" y="29983"/>
                </a:cubicBezTo>
                <a:cubicBezTo>
                  <a:pt x="30383" y="34133"/>
                  <a:pt x="29333" y="38577"/>
                  <a:pt x="28588" y="43272"/>
                </a:cubicBezTo>
                <a:cubicBezTo>
                  <a:pt x="28494" y="43866"/>
                  <a:pt x="28422" y="44472"/>
                  <a:pt x="28333" y="45066"/>
                </a:cubicBezTo>
                <a:cubicBezTo>
                  <a:pt x="28083" y="46855"/>
                  <a:pt x="27877" y="48672"/>
                  <a:pt x="27716" y="50516"/>
                </a:cubicBezTo>
                <a:cubicBezTo>
                  <a:pt x="27661" y="51205"/>
                  <a:pt x="27594" y="51888"/>
                  <a:pt x="27544" y="52583"/>
                </a:cubicBezTo>
                <a:cubicBezTo>
                  <a:pt x="27444" y="54122"/>
                  <a:pt x="27416" y="55705"/>
                  <a:pt x="27372" y="57272"/>
                </a:cubicBezTo>
                <a:lnTo>
                  <a:pt x="5566" y="57272"/>
                </a:lnTo>
                <a:cubicBezTo>
                  <a:pt x="6238" y="43627"/>
                  <a:pt x="11944" y="31322"/>
                  <a:pt x="20827" y="22116"/>
                </a:cubicBezTo>
                <a:moveTo>
                  <a:pt x="43811" y="7900"/>
                </a:moveTo>
                <a:cubicBezTo>
                  <a:pt x="42633" y="9127"/>
                  <a:pt x="41511" y="10500"/>
                  <a:pt x="40438" y="11977"/>
                </a:cubicBezTo>
                <a:cubicBezTo>
                  <a:pt x="40338" y="12116"/>
                  <a:pt x="40233" y="12255"/>
                  <a:pt x="40133" y="12394"/>
                </a:cubicBezTo>
                <a:cubicBezTo>
                  <a:pt x="37972" y="15433"/>
                  <a:pt x="36022" y="18933"/>
                  <a:pt x="34333" y="22844"/>
                </a:cubicBezTo>
                <a:cubicBezTo>
                  <a:pt x="34238" y="23061"/>
                  <a:pt x="34161" y="23277"/>
                  <a:pt x="34066" y="23494"/>
                </a:cubicBezTo>
                <a:cubicBezTo>
                  <a:pt x="33972" y="23727"/>
                  <a:pt x="33888" y="23988"/>
                  <a:pt x="33794" y="24227"/>
                </a:cubicBezTo>
                <a:cubicBezTo>
                  <a:pt x="30422" y="22583"/>
                  <a:pt x="27411" y="20616"/>
                  <a:pt x="24766" y="18416"/>
                </a:cubicBezTo>
                <a:cubicBezTo>
                  <a:pt x="30283" y="13727"/>
                  <a:pt x="36722" y="10100"/>
                  <a:pt x="43811" y="7900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16" name="Shape 4916"/>
          <p:cNvSpPr/>
          <p:nvPr/>
        </p:nvSpPr>
        <p:spPr>
          <a:xfrm>
            <a:off x="6784821" y="3289337"/>
            <a:ext cx="279328" cy="27932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8100" y="46344"/>
                </a:moveTo>
                <a:cubicBezTo>
                  <a:pt x="97855" y="38411"/>
                  <a:pt x="96572" y="30977"/>
                  <a:pt x="94488" y="24488"/>
                </a:cubicBezTo>
                <a:cubicBezTo>
                  <a:pt x="97461" y="22944"/>
                  <a:pt x="100100" y="21094"/>
                  <a:pt x="102416" y="19038"/>
                </a:cubicBezTo>
                <a:cubicBezTo>
                  <a:pt x="109294" y="26233"/>
                  <a:pt x="113744" y="35761"/>
                  <a:pt x="114405" y="46344"/>
                </a:cubicBezTo>
                <a:cubicBezTo>
                  <a:pt x="114405" y="46344"/>
                  <a:pt x="98100" y="46344"/>
                  <a:pt x="98100" y="46344"/>
                </a:cubicBezTo>
                <a:close/>
                <a:moveTo>
                  <a:pt x="86027" y="8233"/>
                </a:moveTo>
                <a:cubicBezTo>
                  <a:pt x="90588" y="9922"/>
                  <a:pt x="94766" y="12366"/>
                  <a:pt x="98461" y="15383"/>
                </a:cubicBezTo>
                <a:cubicBezTo>
                  <a:pt x="96733" y="16866"/>
                  <a:pt x="94755" y="18194"/>
                  <a:pt x="92588" y="19366"/>
                </a:cubicBezTo>
                <a:cubicBezTo>
                  <a:pt x="90761" y="15038"/>
                  <a:pt x="88550" y="11255"/>
                  <a:pt x="86027" y="8233"/>
                </a:cubicBezTo>
                <a:moveTo>
                  <a:pt x="70911" y="0"/>
                </a:moveTo>
                <a:cubicBezTo>
                  <a:pt x="55105" y="0"/>
                  <a:pt x="41088" y="7500"/>
                  <a:pt x="32111" y="19094"/>
                </a:cubicBezTo>
                <a:cubicBezTo>
                  <a:pt x="36188" y="17761"/>
                  <a:pt x="40483" y="16911"/>
                  <a:pt x="44922" y="16572"/>
                </a:cubicBezTo>
                <a:cubicBezTo>
                  <a:pt x="44394" y="16177"/>
                  <a:pt x="43844" y="15800"/>
                  <a:pt x="43355" y="15383"/>
                </a:cubicBezTo>
                <a:cubicBezTo>
                  <a:pt x="47050" y="12366"/>
                  <a:pt x="51233" y="9922"/>
                  <a:pt x="55788" y="8233"/>
                </a:cubicBezTo>
                <a:cubicBezTo>
                  <a:pt x="53855" y="10550"/>
                  <a:pt x="52111" y="13322"/>
                  <a:pt x="50577" y="16438"/>
                </a:cubicBezTo>
                <a:cubicBezTo>
                  <a:pt x="52505" y="16488"/>
                  <a:pt x="54405" y="16644"/>
                  <a:pt x="56283" y="16888"/>
                </a:cubicBezTo>
                <a:cubicBezTo>
                  <a:pt x="59511" y="11016"/>
                  <a:pt x="63605" y="7016"/>
                  <a:pt x="68161" y="5866"/>
                </a:cubicBezTo>
                <a:lnTo>
                  <a:pt x="68161" y="19861"/>
                </a:lnTo>
                <a:cubicBezTo>
                  <a:pt x="70044" y="20561"/>
                  <a:pt x="71877" y="21355"/>
                  <a:pt x="73655" y="22255"/>
                </a:cubicBezTo>
                <a:lnTo>
                  <a:pt x="73655" y="5866"/>
                </a:lnTo>
                <a:cubicBezTo>
                  <a:pt x="79344" y="7305"/>
                  <a:pt x="84338" y="13127"/>
                  <a:pt x="87783" y="21572"/>
                </a:cubicBezTo>
                <a:cubicBezTo>
                  <a:pt x="84483" y="22816"/>
                  <a:pt x="80861" y="23672"/>
                  <a:pt x="77027" y="24122"/>
                </a:cubicBezTo>
                <a:cubicBezTo>
                  <a:pt x="79238" y="25450"/>
                  <a:pt x="81372" y="26888"/>
                  <a:pt x="83366" y="28505"/>
                </a:cubicBezTo>
                <a:cubicBezTo>
                  <a:pt x="85505" y="28005"/>
                  <a:pt x="87594" y="27416"/>
                  <a:pt x="89566" y="26672"/>
                </a:cubicBezTo>
                <a:cubicBezTo>
                  <a:pt x="90533" y="29883"/>
                  <a:pt x="91277" y="33383"/>
                  <a:pt x="91811" y="37055"/>
                </a:cubicBezTo>
                <a:cubicBezTo>
                  <a:pt x="95316" y="41477"/>
                  <a:pt x="98127" y="46461"/>
                  <a:pt x="100138" y="51838"/>
                </a:cubicBezTo>
                <a:lnTo>
                  <a:pt x="114405" y="51838"/>
                </a:lnTo>
                <a:cubicBezTo>
                  <a:pt x="113766" y="62072"/>
                  <a:pt x="109561" y="71300"/>
                  <a:pt x="103061" y="78411"/>
                </a:cubicBezTo>
                <a:cubicBezTo>
                  <a:pt x="102611" y="81666"/>
                  <a:pt x="101900" y="84844"/>
                  <a:pt x="100905" y="87894"/>
                </a:cubicBezTo>
                <a:cubicBezTo>
                  <a:pt x="112500" y="78911"/>
                  <a:pt x="120000" y="64894"/>
                  <a:pt x="120000" y="49088"/>
                </a:cubicBezTo>
                <a:cubicBezTo>
                  <a:pt x="120000" y="21977"/>
                  <a:pt x="98022" y="0"/>
                  <a:pt x="70911" y="0"/>
                </a:cubicBezTo>
                <a:moveTo>
                  <a:pt x="76283" y="68161"/>
                </a:moveTo>
                <a:cubicBezTo>
                  <a:pt x="76038" y="60233"/>
                  <a:pt x="74755" y="52800"/>
                  <a:pt x="72672" y="46305"/>
                </a:cubicBezTo>
                <a:cubicBezTo>
                  <a:pt x="75644" y="44761"/>
                  <a:pt x="78283" y="42916"/>
                  <a:pt x="80594" y="40855"/>
                </a:cubicBezTo>
                <a:cubicBezTo>
                  <a:pt x="87477" y="48050"/>
                  <a:pt x="91927" y="57583"/>
                  <a:pt x="92588" y="68161"/>
                </a:cubicBezTo>
                <a:cubicBezTo>
                  <a:pt x="92588" y="68161"/>
                  <a:pt x="76283" y="68161"/>
                  <a:pt x="76283" y="68161"/>
                </a:cubicBezTo>
                <a:close/>
                <a:moveTo>
                  <a:pt x="80594" y="100961"/>
                </a:moveTo>
                <a:cubicBezTo>
                  <a:pt x="78283" y="98905"/>
                  <a:pt x="75644" y="97055"/>
                  <a:pt x="72672" y="95511"/>
                </a:cubicBezTo>
                <a:cubicBezTo>
                  <a:pt x="74755" y="89022"/>
                  <a:pt x="76038" y="81588"/>
                  <a:pt x="76283" y="73655"/>
                </a:cubicBezTo>
                <a:lnTo>
                  <a:pt x="92588" y="73655"/>
                </a:lnTo>
                <a:cubicBezTo>
                  <a:pt x="91927" y="84238"/>
                  <a:pt x="87477" y="93766"/>
                  <a:pt x="80594" y="100961"/>
                </a:cubicBezTo>
                <a:moveTo>
                  <a:pt x="64211" y="111766"/>
                </a:moveTo>
                <a:cubicBezTo>
                  <a:pt x="66733" y="108744"/>
                  <a:pt x="68938" y="104961"/>
                  <a:pt x="70766" y="100633"/>
                </a:cubicBezTo>
                <a:cubicBezTo>
                  <a:pt x="72938" y="101805"/>
                  <a:pt x="74916" y="103133"/>
                  <a:pt x="76644" y="104616"/>
                </a:cubicBezTo>
                <a:cubicBezTo>
                  <a:pt x="72950" y="107633"/>
                  <a:pt x="68766" y="110077"/>
                  <a:pt x="64211" y="111766"/>
                </a:cubicBezTo>
                <a:moveTo>
                  <a:pt x="51838" y="114133"/>
                </a:moveTo>
                <a:lnTo>
                  <a:pt x="51838" y="95577"/>
                </a:lnTo>
                <a:cubicBezTo>
                  <a:pt x="56922" y="95850"/>
                  <a:pt x="61711" y="96822"/>
                  <a:pt x="65966" y="98427"/>
                </a:cubicBezTo>
                <a:cubicBezTo>
                  <a:pt x="62522" y="106872"/>
                  <a:pt x="57527" y="112700"/>
                  <a:pt x="51838" y="114133"/>
                </a:cubicBezTo>
                <a:moveTo>
                  <a:pt x="51838" y="73655"/>
                </a:moveTo>
                <a:lnTo>
                  <a:pt x="70827" y="73655"/>
                </a:lnTo>
                <a:cubicBezTo>
                  <a:pt x="70605" y="80833"/>
                  <a:pt x="69500" y="87511"/>
                  <a:pt x="67750" y="93327"/>
                </a:cubicBezTo>
                <a:cubicBezTo>
                  <a:pt x="62927" y="91505"/>
                  <a:pt x="57538" y="90405"/>
                  <a:pt x="51838" y="90127"/>
                </a:cubicBezTo>
                <a:cubicBezTo>
                  <a:pt x="51838" y="90127"/>
                  <a:pt x="51838" y="73655"/>
                  <a:pt x="51838" y="73655"/>
                </a:cubicBezTo>
                <a:close/>
                <a:moveTo>
                  <a:pt x="51838" y="51694"/>
                </a:moveTo>
                <a:cubicBezTo>
                  <a:pt x="57538" y="51411"/>
                  <a:pt x="62927" y="50311"/>
                  <a:pt x="67750" y="48488"/>
                </a:cubicBezTo>
                <a:cubicBezTo>
                  <a:pt x="69500" y="54305"/>
                  <a:pt x="70605" y="60983"/>
                  <a:pt x="70827" y="68161"/>
                </a:cubicBezTo>
                <a:lnTo>
                  <a:pt x="51838" y="68161"/>
                </a:lnTo>
                <a:cubicBezTo>
                  <a:pt x="51838" y="68161"/>
                  <a:pt x="51838" y="51694"/>
                  <a:pt x="51838" y="51694"/>
                </a:cubicBezTo>
                <a:close/>
                <a:moveTo>
                  <a:pt x="51838" y="27683"/>
                </a:moveTo>
                <a:cubicBezTo>
                  <a:pt x="57527" y="29122"/>
                  <a:pt x="62522" y="34944"/>
                  <a:pt x="65966" y="43388"/>
                </a:cubicBezTo>
                <a:cubicBezTo>
                  <a:pt x="61711" y="44994"/>
                  <a:pt x="56922" y="45972"/>
                  <a:pt x="51838" y="46238"/>
                </a:cubicBezTo>
                <a:cubicBezTo>
                  <a:pt x="51838" y="46238"/>
                  <a:pt x="51838" y="27683"/>
                  <a:pt x="51838" y="27683"/>
                </a:cubicBezTo>
                <a:close/>
                <a:moveTo>
                  <a:pt x="76644" y="37200"/>
                </a:moveTo>
                <a:cubicBezTo>
                  <a:pt x="74916" y="38683"/>
                  <a:pt x="72938" y="40016"/>
                  <a:pt x="70766" y="41183"/>
                </a:cubicBezTo>
                <a:cubicBezTo>
                  <a:pt x="68938" y="36855"/>
                  <a:pt x="66733" y="33077"/>
                  <a:pt x="64205" y="30055"/>
                </a:cubicBezTo>
                <a:cubicBezTo>
                  <a:pt x="68766" y="31744"/>
                  <a:pt x="72950" y="34183"/>
                  <a:pt x="76644" y="37200"/>
                </a:cubicBezTo>
                <a:moveTo>
                  <a:pt x="46344" y="46238"/>
                </a:moveTo>
                <a:cubicBezTo>
                  <a:pt x="41261" y="45972"/>
                  <a:pt x="36466" y="44994"/>
                  <a:pt x="32216" y="43388"/>
                </a:cubicBezTo>
                <a:cubicBezTo>
                  <a:pt x="35661" y="34944"/>
                  <a:pt x="40655" y="29122"/>
                  <a:pt x="46344" y="27683"/>
                </a:cubicBezTo>
                <a:cubicBezTo>
                  <a:pt x="46344" y="27683"/>
                  <a:pt x="46344" y="46238"/>
                  <a:pt x="46344" y="46238"/>
                </a:cubicBezTo>
                <a:close/>
                <a:moveTo>
                  <a:pt x="46344" y="68161"/>
                </a:moveTo>
                <a:lnTo>
                  <a:pt x="27350" y="68161"/>
                </a:lnTo>
                <a:cubicBezTo>
                  <a:pt x="27577" y="60983"/>
                  <a:pt x="28683" y="54305"/>
                  <a:pt x="30433" y="48488"/>
                </a:cubicBezTo>
                <a:cubicBezTo>
                  <a:pt x="35255" y="50311"/>
                  <a:pt x="40644" y="51411"/>
                  <a:pt x="46344" y="51694"/>
                </a:cubicBezTo>
                <a:cubicBezTo>
                  <a:pt x="46344" y="51694"/>
                  <a:pt x="46344" y="68161"/>
                  <a:pt x="46344" y="68161"/>
                </a:cubicBezTo>
                <a:close/>
                <a:moveTo>
                  <a:pt x="46344" y="90127"/>
                </a:moveTo>
                <a:cubicBezTo>
                  <a:pt x="40644" y="90405"/>
                  <a:pt x="35255" y="91505"/>
                  <a:pt x="30433" y="93327"/>
                </a:cubicBezTo>
                <a:cubicBezTo>
                  <a:pt x="28683" y="87511"/>
                  <a:pt x="27577" y="80833"/>
                  <a:pt x="27350" y="73655"/>
                </a:cubicBezTo>
                <a:lnTo>
                  <a:pt x="46344" y="73655"/>
                </a:lnTo>
                <a:cubicBezTo>
                  <a:pt x="46344" y="73655"/>
                  <a:pt x="46344" y="90127"/>
                  <a:pt x="46344" y="90127"/>
                </a:cubicBezTo>
                <a:close/>
                <a:moveTo>
                  <a:pt x="46344" y="114133"/>
                </a:moveTo>
                <a:cubicBezTo>
                  <a:pt x="40655" y="112700"/>
                  <a:pt x="35661" y="106872"/>
                  <a:pt x="32216" y="98427"/>
                </a:cubicBezTo>
                <a:cubicBezTo>
                  <a:pt x="36466" y="96822"/>
                  <a:pt x="41261" y="95850"/>
                  <a:pt x="46344" y="95577"/>
                </a:cubicBezTo>
                <a:cubicBezTo>
                  <a:pt x="46344" y="95577"/>
                  <a:pt x="46344" y="114133"/>
                  <a:pt x="46344" y="114133"/>
                </a:cubicBezTo>
                <a:close/>
                <a:moveTo>
                  <a:pt x="21538" y="104616"/>
                </a:moveTo>
                <a:cubicBezTo>
                  <a:pt x="23266" y="103133"/>
                  <a:pt x="25244" y="101805"/>
                  <a:pt x="27416" y="100633"/>
                </a:cubicBezTo>
                <a:cubicBezTo>
                  <a:pt x="29244" y="104961"/>
                  <a:pt x="31450" y="108744"/>
                  <a:pt x="33972" y="111766"/>
                </a:cubicBezTo>
                <a:cubicBezTo>
                  <a:pt x="29416" y="110077"/>
                  <a:pt x="25227" y="107633"/>
                  <a:pt x="21538" y="104616"/>
                </a:cubicBezTo>
                <a:moveTo>
                  <a:pt x="5594" y="73655"/>
                </a:moveTo>
                <a:lnTo>
                  <a:pt x="21900" y="73655"/>
                </a:lnTo>
                <a:cubicBezTo>
                  <a:pt x="22144" y="81588"/>
                  <a:pt x="23427" y="89022"/>
                  <a:pt x="25505" y="95511"/>
                </a:cubicBezTo>
                <a:cubicBezTo>
                  <a:pt x="22538" y="97055"/>
                  <a:pt x="19900" y="98905"/>
                  <a:pt x="17588" y="100961"/>
                </a:cubicBezTo>
                <a:cubicBezTo>
                  <a:pt x="10705" y="93766"/>
                  <a:pt x="6255" y="84238"/>
                  <a:pt x="5594" y="73655"/>
                </a:cubicBezTo>
                <a:moveTo>
                  <a:pt x="17588" y="40855"/>
                </a:moveTo>
                <a:cubicBezTo>
                  <a:pt x="19900" y="42916"/>
                  <a:pt x="22538" y="44761"/>
                  <a:pt x="25505" y="46305"/>
                </a:cubicBezTo>
                <a:cubicBezTo>
                  <a:pt x="23427" y="52800"/>
                  <a:pt x="22144" y="60233"/>
                  <a:pt x="21900" y="68161"/>
                </a:cubicBezTo>
                <a:lnTo>
                  <a:pt x="5594" y="68161"/>
                </a:lnTo>
                <a:cubicBezTo>
                  <a:pt x="6255" y="57583"/>
                  <a:pt x="10705" y="48050"/>
                  <a:pt x="17588" y="40855"/>
                </a:cubicBezTo>
                <a:moveTo>
                  <a:pt x="33972" y="30055"/>
                </a:moveTo>
                <a:cubicBezTo>
                  <a:pt x="31450" y="33077"/>
                  <a:pt x="29244" y="36855"/>
                  <a:pt x="27416" y="41183"/>
                </a:cubicBezTo>
                <a:cubicBezTo>
                  <a:pt x="25244" y="40016"/>
                  <a:pt x="23266" y="38683"/>
                  <a:pt x="21538" y="37200"/>
                </a:cubicBezTo>
                <a:cubicBezTo>
                  <a:pt x="25233" y="34183"/>
                  <a:pt x="29416" y="31744"/>
                  <a:pt x="33972" y="30055"/>
                </a:cubicBezTo>
                <a:moveTo>
                  <a:pt x="49088" y="21816"/>
                </a:moveTo>
                <a:cubicBezTo>
                  <a:pt x="21977" y="21816"/>
                  <a:pt x="0" y="43794"/>
                  <a:pt x="0" y="70911"/>
                </a:cubicBezTo>
                <a:cubicBezTo>
                  <a:pt x="0" y="98022"/>
                  <a:pt x="21977" y="120000"/>
                  <a:pt x="49088" y="120000"/>
                </a:cubicBezTo>
                <a:cubicBezTo>
                  <a:pt x="76205" y="120000"/>
                  <a:pt x="98183" y="98022"/>
                  <a:pt x="98183" y="70911"/>
                </a:cubicBezTo>
                <a:cubicBezTo>
                  <a:pt x="98183" y="43794"/>
                  <a:pt x="76205" y="21816"/>
                  <a:pt x="49088" y="21816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17" name="Shape 4917"/>
          <p:cNvSpPr/>
          <p:nvPr/>
        </p:nvSpPr>
        <p:spPr>
          <a:xfrm>
            <a:off x="7318082" y="3289337"/>
            <a:ext cx="279328" cy="27932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8861" y="55444"/>
                </a:moveTo>
                <a:cubicBezTo>
                  <a:pt x="108816" y="54966"/>
                  <a:pt x="108750" y="54505"/>
                  <a:pt x="108694" y="54033"/>
                </a:cubicBezTo>
                <a:cubicBezTo>
                  <a:pt x="108566" y="52994"/>
                  <a:pt x="108411" y="51972"/>
                  <a:pt x="108222" y="50955"/>
                </a:cubicBezTo>
                <a:cubicBezTo>
                  <a:pt x="108127" y="50433"/>
                  <a:pt x="108022" y="49922"/>
                  <a:pt x="107911" y="49405"/>
                </a:cubicBezTo>
                <a:cubicBezTo>
                  <a:pt x="107688" y="48400"/>
                  <a:pt x="107427" y="47405"/>
                  <a:pt x="107144" y="46422"/>
                </a:cubicBezTo>
                <a:cubicBezTo>
                  <a:pt x="107016" y="45977"/>
                  <a:pt x="106911" y="45527"/>
                  <a:pt x="106766" y="45088"/>
                </a:cubicBezTo>
                <a:cubicBezTo>
                  <a:pt x="106350" y="43772"/>
                  <a:pt x="105872" y="42477"/>
                  <a:pt x="105350" y="41211"/>
                </a:cubicBezTo>
                <a:cubicBezTo>
                  <a:pt x="105127" y="40672"/>
                  <a:pt x="104866" y="40161"/>
                  <a:pt x="104627" y="39633"/>
                </a:cubicBezTo>
                <a:cubicBezTo>
                  <a:pt x="104283" y="38883"/>
                  <a:pt x="103933" y="38138"/>
                  <a:pt x="103555" y="37411"/>
                </a:cubicBezTo>
                <a:cubicBezTo>
                  <a:pt x="103222" y="36766"/>
                  <a:pt x="102866" y="36133"/>
                  <a:pt x="102500" y="35505"/>
                </a:cubicBezTo>
                <a:cubicBezTo>
                  <a:pt x="102177" y="34950"/>
                  <a:pt x="101838" y="34400"/>
                  <a:pt x="101494" y="33855"/>
                </a:cubicBezTo>
                <a:cubicBezTo>
                  <a:pt x="101066" y="33172"/>
                  <a:pt x="100633" y="32494"/>
                  <a:pt x="100172" y="31838"/>
                </a:cubicBezTo>
                <a:cubicBezTo>
                  <a:pt x="99922" y="31483"/>
                  <a:pt x="99644" y="31138"/>
                  <a:pt x="99383" y="30783"/>
                </a:cubicBezTo>
                <a:cubicBezTo>
                  <a:pt x="97466" y="28222"/>
                  <a:pt x="95327" y="25838"/>
                  <a:pt x="92955" y="23694"/>
                </a:cubicBezTo>
                <a:cubicBezTo>
                  <a:pt x="92805" y="23561"/>
                  <a:pt x="92661" y="23422"/>
                  <a:pt x="92511" y="23288"/>
                </a:cubicBezTo>
                <a:cubicBezTo>
                  <a:pt x="91661" y="22544"/>
                  <a:pt x="90794" y="21816"/>
                  <a:pt x="89894" y="21127"/>
                </a:cubicBezTo>
                <a:cubicBezTo>
                  <a:pt x="89850" y="21088"/>
                  <a:pt x="89805" y="21055"/>
                  <a:pt x="89755" y="21022"/>
                </a:cubicBezTo>
                <a:cubicBezTo>
                  <a:pt x="85883" y="18066"/>
                  <a:pt x="81555" y="15672"/>
                  <a:pt x="76900" y="13961"/>
                </a:cubicBezTo>
                <a:cubicBezTo>
                  <a:pt x="75511" y="16177"/>
                  <a:pt x="74094" y="19000"/>
                  <a:pt x="72444" y="19944"/>
                </a:cubicBezTo>
                <a:cubicBezTo>
                  <a:pt x="70055" y="21305"/>
                  <a:pt x="70227" y="26761"/>
                  <a:pt x="74827" y="26250"/>
                </a:cubicBezTo>
                <a:cubicBezTo>
                  <a:pt x="74827" y="26250"/>
                  <a:pt x="73466" y="27611"/>
                  <a:pt x="74827" y="32555"/>
                </a:cubicBezTo>
                <a:cubicBezTo>
                  <a:pt x="76194" y="37500"/>
                  <a:pt x="78477" y="38572"/>
                  <a:pt x="85227" y="35794"/>
                </a:cubicBezTo>
                <a:cubicBezTo>
                  <a:pt x="88122" y="34600"/>
                  <a:pt x="90322" y="35222"/>
                  <a:pt x="90000" y="38183"/>
                </a:cubicBezTo>
                <a:cubicBezTo>
                  <a:pt x="89316" y="44488"/>
                  <a:pt x="84455" y="44222"/>
                  <a:pt x="88122" y="54377"/>
                </a:cubicBezTo>
                <a:cubicBezTo>
                  <a:pt x="90338" y="60511"/>
                  <a:pt x="95794" y="62900"/>
                  <a:pt x="97838" y="67672"/>
                </a:cubicBezTo>
                <a:cubicBezTo>
                  <a:pt x="98966" y="70294"/>
                  <a:pt x="103283" y="72711"/>
                  <a:pt x="106944" y="74355"/>
                </a:cubicBezTo>
                <a:cubicBezTo>
                  <a:pt x="107338" y="73072"/>
                  <a:pt x="107666" y="71761"/>
                  <a:pt x="107955" y="70427"/>
                </a:cubicBezTo>
                <a:cubicBezTo>
                  <a:pt x="108066" y="69927"/>
                  <a:pt x="108150" y="69411"/>
                  <a:pt x="108244" y="68900"/>
                </a:cubicBezTo>
                <a:cubicBezTo>
                  <a:pt x="108427" y="67911"/>
                  <a:pt x="108583" y="66911"/>
                  <a:pt x="108700" y="65900"/>
                </a:cubicBezTo>
                <a:cubicBezTo>
                  <a:pt x="108755" y="65422"/>
                  <a:pt x="108822" y="64950"/>
                  <a:pt x="108866" y="64466"/>
                </a:cubicBezTo>
                <a:cubicBezTo>
                  <a:pt x="109000" y="63000"/>
                  <a:pt x="109088" y="61511"/>
                  <a:pt x="109088" y="60000"/>
                </a:cubicBezTo>
                <a:cubicBezTo>
                  <a:pt x="109088" y="58461"/>
                  <a:pt x="109000" y="56944"/>
                  <a:pt x="108861" y="55444"/>
                </a:cubicBezTo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2"/>
                  <a:pt x="29872" y="5455"/>
                  <a:pt x="60000" y="5455"/>
                </a:cubicBezTo>
                <a:cubicBezTo>
                  <a:pt x="90122" y="5455"/>
                  <a:pt x="114544" y="29872"/>
                  <a:pt x="114544" y="60000"/>
                </a:cubicBezTo>
                <a:cubicBezTo>
                  <a:pt x="114544" y="90127"/>
                  <a:pt x="90122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6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6"/>
                  <a:pt x="93133" y="0"/>
                  <a:pt x="60000" y="0"/>
                </a:cubicBezTo>
                <a:moveTo>
                  <a:pt x="46705" y="54033"/>
                </a:moveTo>
                <a:cubicBezTo>
                  <a:pt x="47044" y="50111"/>
                  <a:pt x="53350" y="46022"/>
                  <a:pt x="57611" y="44150"/>
                </a:cubicBezTo>
                <a:cubicBezTo>
                  <a:pt x="61872" y="42272"/>
                  <a:pt x="65794" y="41588"/>
                  <a:pt x="65283" y="38350"/>
                </a:cubicBezTo>
                <a:cubicBezTo>
                  <a:pt x="64772" y="35111"/>
                  <a:pt x="63577" y="32727"/>
                  <a:pt x="56933" y="32727"/>
                </a:cubicBezTo>
                <a:cubicBezTo>
                  <a:pt x="50283" y="32727"/>
                  <a:pt x="53183" y="41588"/>
                  <a:pt x="47727" y="36305"/>
                </a:cubicBezTo>
                <a:cubicBezTo>
                  <a:pt x="42272" y="31022"/>
                  <a:pt x="48916" y="32388"/>
                  <a:pt x="51644" y="31194"/>
                </a:cubicBezTo>
                <a:cubicBezTo>
                  <a:pt x="54372" y="30000"/>
                  <a:pt x="57100" y="25055"/>
                  <a:pt x="52327" y="24716"/>
                </a:cubicBezTo>
                <a:cubicBezTo>
                  <a:pt x="47555" y="24377"/>
                  <a:pt x="48577" y="26761"/>
                  <a:pt x="44827" y="25400"/>
                </a:cubicBezTo>
                <a:cubicBezTo>
                  <a:pt x="41077" y="24033"/>
                  <a:pt x="39372" y="30172"/>
                  <a:pt x="36988" y="29316"/>
                </a:cubicBezTo>
                <a:cubicBezTo>
                  <a:pt x="35405" y="28755"/>
                  <a:pt x="31183" y="25583"/>
                  <a:pt x="28388" y="22466"/>
                </a:cubicBezTo>
                <a:cubicBezTo>
                  <a:pt x="22744" y="27222"/>
                  <a:pt x="18205" y="33233"/>
                  <a:pt x="15161" y="40066"/>
                </a:cubicBezTo>
                <a:cubicBezTo>
                  <a:pt x="15972" y="49233"/>
                  <a:pt x="20966" y="54033"/>
                  <a:pt x="20966" y="54033"/>
                </a:cubicBezTo>
                <a:cubicBezTo>
                  <a:pt x="20966" y="54033"/>
                  <a:pt x="23522" y="60000"/>
                  <a:pt x="38861" y="67327"/>
                </a:cubicBezTo>
                <a:cubicBezTo>
                  <a:pt x="38861" y="67327"/>
                  <a:pt x="41761" y="67500"/>
                  <a:pt x="38350" y="64088"/>
                </a:cubicBezTo>
                <a:cubicBezTo>
                  <a:pt x="34944" y="60683"/>
                  <a:pt x="31194" y="56422"/>
                  <a:pt x="35455" y="54205"/>
                </a:cubicBezTo>
                <a:cubicBezTo>
                  <a:pt x="39716" y="51988"/>
                  <a:pt x="40911" y="52161"/>
                  <a:pt x="41933" y="56250"/>
                </a:cubicBezTo>
                <a:cubicBezTo>
                  <a:pt x="42955" y="60338"/>
                  <a:pt x="46361" y="57955"/>
                  <a:pt x="46705" y="54033"/>
                </a:cubicBezTo>
                <a:moveTo>
                  <a:pt x="90255" y="71505"/>
                </a:moveTo>
                <a:cubicBezTo>
                  <a:pt x="88294" y="72700"/>
                  <a:pt x="88377" y="75338"/>
                  <a:pt x="90000" y="76788"/>
                </a:cubicBezTo>
                <a:cubicBezTo>
                  <a:pt x="91616" y="78238"/>
                  <a:pt x="94855" y="80111"/>
                  <a:pt x="95877" y="76788"/>
                </a:cubicBezTo>
                <a:cubicBezTo>
                  <a:pt x="96900" y="73466"/>
                  <a:pt x="92216" y="70311"/>
                  <a:pt x="90255" y="71505"/>
                </a:cubicBezTo>
                <a:moveTo>
                  <a:pt x="66816" y="71933"/>
                </a:moveTo>
                <a:cubicBezTo>
                  <a:pt x="61022" y="66988"/>
                  <a:pt x="61705" y="64772"/>
                  <a:pt x="54372" y="64772"/>
                </a:cubicBezTo>
                <a:cubicBezTo>
                  <a:pt x="47044" y="64772"/>
                  <a:pt x="42444" y="66477"/>
                  <a:pt x="44316" y="76705"/>
                </a:cubicBezTo>
                <a:cubicBezTo>
                  <a:pt x="46194" y="86933"/>
                  <a:pt x="51644" y="82327"/>
                  <a:pt x="51138" y="90172"/>
                </a:cubicBezTo>
                <a:cubicBezTo>
                  <a:pt x="50622" y="98011"/>
                  <a:pt x="52500" y="99716"/>
                  <a:pt x="53694" y="101588"/>
                </a:cubicBezTo>
                <a:cubicBezTo>
                  <a:pt x="54888" y="103466"/>
                  <a:pt x="58466" y="108922"/>
                  <a:pt x="59827" y="101250"/>
                </a:cubicBezTo>
                <a:cubicBezTo>
                  <a:pt x="61194" y="93577"/>
                  <a:pt x="63750" y="89316"/>
                  <a:pt x="66644" y="85566"/>
                </a:cubicBezTo>
                <a:cubicBezTo>
                  <a:pt x="69544" y="81816"/>
                  <a:pt x="72611" y="76872"/>
                  <a:pt x="66816" y="7193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18" name="Shape 4918"/>
          <p:cNvSpPr/>
          <p:nvPr/>
        </p:nvSpPr>
        <p:spPr>
          <a:xfrm>
            <a:off x="7851343" y="3289337"/>
            <a:ext cx="279328" cy="27932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038" y="98183"/>
                </a:moveTo>
                <a:lnTo>
                  <a:pt x="111816" y="98183"/>
                </a:lnTo>
                <a:cubicBezTo>
                  <a:pt x="113322" y="98183"/>
                  <a:pt x="114544" y="96961"/>
                  <a:pt x="114544" y="95455"/>
                </a:cubicBezTo>
                <a:cubicBezTo>
                  <a:pt x="114544" y="93944"/>
                  <a:pt x="113322" y="92727"/>
                  <a:pt x="111816" y="92727"/>
                </a:cubicBezTo>
                <a:lnTo>
                  <a:pt x="95455" y="92727"/>
                </a:lnTo>
                <a:cubicBezTo>
                  <a:pt x="93950" y="92727"/>
                  <a:pt x="92727" y="93944"/>
                  <a:pt x="92727" y="95455"/>
                </a:cubicBezTo>
                <a:lnTo>
                  <a:pt x="92727" y="111816"/>
                </a:lnTo>
                <a:cubicBezTo>
                  <a:pt x="92727" y="113327"/>
                  <a:pt x="93950" y="114544"/>
                  <a:pt x="95455" y="114544"/>
                </a:cubicBezTo>
                <a:cubicBezTo>
                  <a:pt x="96961" y="114544"/>
                  <a:pt x="98183" y="113327"/>
                  <a:pt x="98183" y="111816"/>
                </a:cubicBezTo>
                <a:lnTo>
                  <a:pt x="98183" y="102038"/>
                </a:lnTo>
                <a:lnTo>
                  <a:pt x="115344" y="119200"/>
                </a:lnTo>
                <a:cubicBezTo>
                  <a:pt x="115838" y="119694"/>
                  <a:pt x="116522" y="120000"/>
                  <a:pt x="117272" y="120000"/>
                </a:cubicBezTo>
                <a:cubicBezTo>
                  <a:pt x="118777" y="120000"/>
                  <a:pt x="120000" y="118777"/>
                  <a:pt x="120000" y="117272"/>
                </a:cubicBezTo>
                <a:cubicBezTo>
                  <a:pt x="120000" y="116522"/>
                  <a:pt x="119694" y="115838"/>
                  <a:pt x="119200" y="115344"/>
                </a:cubicBezTo>
                <a:cubicBezTo>
                  <a:pt x="119200" y="115344"/>
                  <a:pt x="102038" y="98183"/>
                  <a:pt x="102038" y="98183"/>
                </a:cubicBezTo>
                <a:close/>
                <a:moveTo>
                  <a:pt x="24544" y="92727"/>
                </a:moveTo>
                <a:lnTo>
                  <a:pt x="8183" y="92727"/>
                </a:lnTo>
                <a:cubicBezTo>
                  <a:pt x="6677" y="92727"/>
                  <a:pt x="5455" y="93944"/>
                  <a:pt x="5455" y="95455"/>
                </a:cubicBezTo>
                <a:cubicBezTo>
                  <a:pt x="5455" y="96961"/>
                  <a:pt x="6677" y="98183"/>
                  <a:pt x="8183" y="98183"/>
                </a:cubicBezTo>
                <a:lnTo>
                  <a:pt x="17961" y="98183"/>
                </a:lnTo>
                <a:lnTo>
                  <a:pt x="800" y="115344"/>
                </a:lnTo>
                <a:cubicBezTo>
                  <a:pt x="305" y="115838"/>
                  <a:pt x="0" y="116522"/>
                  <a:pt x="0" y="117272"/>
                </a:cubicBezTo>
                <a:cubicBezTo>
                  <a:pt x="0" y="118777"/>
                  <a:pt x="1222" y="120000"/>
                  <a:pt x="2727" y="120000"/>
                </a:cubicBezTo>
                <a:cubicBezTo>
                  <a:pt x="3477" y="120000"/>
                  <a:pt x="4161" y="119694"/>
                  <a:pt x="4655" y="119200"/>
                </a:cubicBezTo>
                <a:lnTo>
                  <a:pt x="21816" y="102038"/>
                </a:lnTo>
                <a:lnTo>
                  <a:pt x="21816" y="111816"/>
                </a:lnTo>
                <a:cubicBezTo>
                  <a:pt x="21816" y="113327"/>
                  <a:pt x="23038" y="114544"/>
                  <a:pt x="24544" y="114544"/>
                </a:cubicBezTo>
                <a:cubicBezTo>
                  <a:pt x="26050" y="114544"/>
                  <a:pt x="27272" y="113327"/>
                  <a:pt x="27272" y="111816"/>
                </a:cubicBezTo>
                <a:lnTo>
                  <a:pt x="27272" y="95455"/>
                </a:lnTo>
                <a:cubicBezTo>
                  <a:pt x="27272" y="93944"/>
                  <a:pt x="26050" y="92727"/>
                  <a:pt x="24544" y="92727"/>
                </a:cubicBezTo>
                <a:moveTo>
                  <a:pt x="80988" y="77350"/>
                </a:moveTo>
                <a:cubicBezTo>
                  <a:pt x="79811" y="76422"/>
                  <a:pt x="78461" y="75588"/>
                  <a:pt x="77016" y="74833"/>
                </a:cubicBezTo>
                <a:cubicBezTo>
                  <a:pt x="78111" y="71166"/>
                  <a:pt x="78827" y="67111"/>
                  <a:pt x="79044" y="62800"/>
                </a:cubicBezTo>
                <a:lnTo>
                  <a:pt x="87088" y="62800"/>
                </a:lnTo>
                <a:cubicBezTo>
                  <a:pt x="86522" y="68305"/>
                  <a:pt x="84316" y="73305"/>
                  <a:pt x="80988" y="77350"/>
                </a:cubicBezTo>
                <a:moveTo>
                  <a:pt x="72977" y="84000"/>
                </a:moveTo>
                <a:cubicBezTo>
                  <a:pt x="73777" y="82733"/>
                  <a:pt x="74500" y="81338"/>
                  <a:pt x="75161" y="79855"/>
                </a:cubicBezTo>
                <a:cubicBezTo>
                  <a:pt x="75888" y="80250"/>
                  <a:pt x="76561" y="80672"/>
                  <a:pt x="77183" y="81122"/>
                </a:cubicBezTo>
                <a:cubicBezTo>
                  <a:pt x="75866" y="82194"/>
                  <a:pt x="74483" y="83183"/>
                  <a:pt x="72977" y="84000"/>
                </a:cubicBezTo>
                <a:moveTo>
                  <a:pt x="62800" y="71027"/>
                </a:moveTo>
                <a:lnTo>
                  <a:pt x="62800" y="62800"/>
                </a:lnTo>
                <a:lnTo>
                  <a:pt x="73477" y="62800"/>
                </a:lnTo>
                <a:cubicBezTo>
                  <a:pt x="73294" y="66377"/>
                  <a:pt x="72738" y="69705"/>
                  <a:pt x="71938" y="72738"/>
                </a:cubicBezTo>
                <a:cubicBezTo>
                  <a:pt x="69127" y="71838"/>
                  <a:pt x="66055" y="71244"/>
                  <a:pt x="62800" y="71027"/>
                </a:cubicBezTo>
                <a:moveTo>
                  <a:pt x="62800" y="86694"/>
                </a:moveTo>
                <a:lnTo>
                  <a:pt x="62800" y="76477"/>
                </a:lnTo>
                <a:cubicBezTo>
                  <a:pt x="65466" y="76666"/>
                  <a:pt x="67961" y="77144"/>
                  <a:pt x="70233" y="77827"/>
                </a:cubicBezTo>
                <a:cubicBezTo>
                  <a:pt x="68338" y="82250"/>
                  <a:pt x="65761" y="85455"/>
                  <a:pt x="62800" y="86694"/>
                </a:cubicBezTo>
                <a:moveTo>
                  <a:pt x="62800" y="48972"/>
                </a:moveTo>
                <a:cubicBezTo>
                  <a:pt x="66055" y="48755"/>
                  <a:pt x="69127" y="48161"/>
                  <a:pt x="71938" y="47261"/>
                </a:cubicBezTo>
                <a:cubicBezTo>
                  <a:pt x="72738" y="50294"/>
                  <a:pt x="73294" y="53622"/>
                  <a:pt x="73477" y="57205"/>
                </a:cubicBezTo>
                <a:lnTo>
                  <a:pt x="62800" y="57205"/>
                </a:lnTo>
                <a:cubicBezTo>
                  <a:pt x="62800" y="57205"/>
                  <a:pt x="62800" y="48972"/>
                  <a:pt x="62800" y="48972"/>
                </a:cubicBezTo>
                <a:close/>
                <a:moveTo>
                  <a:pt x="62800" y="33305"/>
                </a:moveTo>
                <a:cubicBezTo>
                  <a:pt x="65761" y="34544"/>
                  <a:pt x="68338" y="37750"/>
                  <a:pt x="70233" y="42172"/>
                </a:cubicBezTo>
                <a:cubicBezTo>
                  <a:pt x="67961" y="42855"/>
                  <a:pt x="65466" y="43333"/>
                  <a:pt x="62800" y="43527"/>
                </a:cubicBezTo>
                <a:cubicBezTo>
                  <a:pt x="62800" y="43527"/>
                  <a:pt x="62800" y="33305"/>
                  <a:pt x="62800" y="33305"/>
                </a:cubicBezTo>
                <a:close/>
                <a:moveTo>
                  <a:pt x="77183" y="38877"/>
                </a:moveTo>
                <a:cubicBezTo>
                  <a:pt x="76561" y="39327"/>
                  <a:pt x="75888" y="39750"/>
                  <a:pt x="75161" y="40150"/>
                </a:cubicBezTo>
                <a:cubicBezTo>
                  <a:pt x="74500" y="38666"/>
                  <a:pt x="73777" y="37266"/>
                  <a:pt x="72977" y="36000"/>
                </a:cubicBezTo>
                <a:cubicBezTo>
                  <a:pt x="74483" y="36816"/>
                  <a:pt x="75866" y="37805"/>
                  <a:pt x="77183" y="38877"/>
                </a:cubicBezTo>
                <a:moveTo>
                  <a:pt x="87088" y="57205"/>
                </a:moveTo>
                <a:lnTo>
                  <a:pt x="79044" y="57205"/>
                </a:lnTo>
                <a:cubicBezTo>
                  <a:pt x="78827" y="52888"/>
                  <a:pt x="78111" y="48833"/>
                  <a:pt x="77016" y="45166"/>
                </a:cubicBezTo>
                <a:cubicBezTo>
                  <a:pt x="78461" y="44411"/>
                  <a:pt x="79811" y="43577"/>
                  <a:pt x="80988" y="42650"/>
                </a:cubicBezTo>
                <a:cubicBezTo>
                  <a:pt x="84316" y="46694"/>
                  <a:pt x="86522" y="51694"/>
                  <a:pt x="87088" y="57205"/>
                </a:cubicBezTo>
                <a:moveTo>
                  <a:pt x="57200" y="43527"/>
                </a:moveTo>
                <a:cubicBezTo>
                  <a:pt x="54533" y="43333"/>
                  <a:pt x="52038" y="42855"/>
                  <a:pt x="49766" y="42172"/>
                </a:cubicBezTo>
                <a:cubicBezTo>
                  <a:pt x="51661" y="37750"/>
                  <a:pt x="54244" y="34544"/>
                  <a:pt x="57200" y="33305"/>
                </a:cubicBezTo>
                <a:cubicBezTo>
                  <a:pt x="57200" y="33305"/>
                  <a:pt x="57200" y="43527"/>
                  <a:pt x="57200" y="43527"/>
                </a:cubicBezTo>
                <a:close/>
                <a:moveTo>
                  <a:pt x="57200" y="57205"/>
                </a:moveTo>
                <a:lnTo>
                  <a:pt x="46522" y="57205"/>
                </a:lnTo>
                <a:cubicBezTo>
                  <a:pt x="46705" y="53622"/>
                  <a:pt x="47261" y="50294"/>
                  <a:pt x="48061" y="47261"/>
                </a:cubicBezTo>
                <a:cubicBezTo>
                  <a:pt x="50877" y="48161"/>
                  <a:pt x="53944" y="48755"/>
                  <a:pt x="57200" y="48972"/>
                </a:cubicBezTo>
                <a:cubicBezTo>
                  <a:pt x="57200" y="48972"/>
                  <a:pt x="57200" y="57205"/>
                  <a:pt x="57200" y="57205"/>
                </a:cubicBezTo>
                <a:close/>
                <a:moveTo>
                  <a:pt x="57200" y="71027"/>
                </a:moveTo>
                <a:cubicBezTo>
                  <a:pt x="53944" y="71244"/>
                  <a:pt x="50877" y="71838"/>
                  <a:pt x="48061" y="72738"/>
                </a:cubicBezTo>
                <a:cubicBezTo>
                  <a:pt x="47261" y="69705"/>
                  <a:pt x="46705" y="66377"/>
                  <a:pt x="46522" y="62800"/>
                </a:cubicBezTo>
                <a:lnTo>
                  <a:pt x="57200" y="62800"/>
                </a:lnTo>
                <a:cubicBezTo>
                  <a:pt x="57200" y="62800"/>
                  <a:pt x="57200" y="71027"/>
                  <a:pt x="57200" y="71027"/>
                </a:cubicBezTo>
                <a:close/>
                <a:moveTo>
                  <a:pt x="57200" y="86694"/>
                </a:moveTo>
                <a:cubicBezTo>
                  <a:pt x="54244" y="85455"/>
                  <a:pt x="51661" y="82250"/>
                  <a:pt x="49766" y="77827"/>
                </a:cubicBezTo>
                <a:cubicBezTo>
                  <a:pt x="52038" y="77144"/>
                  <a:pt x="54533" y="76666"/>
                  <a:pt x="57200" y="76477"/>
                </a:cubicBezTo>
                <a:cubicBezTo>
                  <a:pt x="57200" y="76477"/>
                  <a:pt x="57200" y="86694"/>
                  <a:pt x="57200" y="86694"/>
                </a:cubicBezTo>
                <a:close/>
                <a:moveTo>
                  <a:pt x="42816" y="81122"/>
                </a:moveTo>
                <a:cubicBezTo>
                  <a:pt x="43438" y="80672"/>
                  <a:pt x="44116" y="80250"/>
                  <a:pt x="44838" y="79855"/>
                </a:cubicBezTo>
                <a:cubicBezTo>
                  <a:pt x="45500" y="81338"/>
                  <a:pt x="46227" y="82733"/>
                  <a:pt x="47022" y="84000"/>
                </a:cubicBezTo>
                <a:cubicBezTo>
                  <a:pt x="45516" y="83183"/>
                  <a:pt x="44133" y="82194"/>
                  <a:pt x="42816" y="81122"/>
                </a:cubicBezTo>
                <a:moveTo>
                  <a:pt x="32916" y="62800"/>
                </a:moveTo>
                <a:lnTo>
                  <a:pt x="40955" y="62800"/>
                </a:lnTo>
                <a:cubicBezTo>
                  <a:pt x="41172" y="67111"/>
                  <a:pt x="41888" y="71166"/>
                  <a:pt x="42983" y="74833"/>
                </a:cubicBezTo>
                <a:cubicBezTo>
                  <a:pt x="41538" y="75588"/>
                  <a:pt x="40194" y="76422"/>
                  <a:pt x="39011" y="77350"/>
                </a:cubicBezTo>
                <a:cubicBezTo>
                  <a:pt x="35683" y="73305"/>
                  <a:pt x="33477" y="68305"/>
                  <a:pt x="32916" y="62800"/>
                </a:cubicBezTo>
                <a:moveTo>
                  <a:pt x="39011" y="42650"/>
                </a:moveTo>
                <a:cubicBezTo>
                  <a:pt x="40194" y="43577"/>
                  <a:pt x="41538" y="44411"/>
                  <a:pt x="42983" y="45166"/>
                </a:cubicBezTo>
                <a:cubicBezTo>
                  <a:pt x="41888" y="48833"/>
                  <a:pt x="41172" y="52888"/>
                  <a:pt x="40955" y="57205"/>
                </a:cubicBezTo>
                <a:lnTo>
                  <a:pt x="32916" y="57205"/>
                </a:lnTo>
                <a:cubicBezTo>
                  <a:pt x="33477" y="51694"/>
                  <a:pt x="35683" y="46694"/>
                  <a:pt x="39011" y="42650"/>
                </a:cubicBezTo>
                <a:moveTo>
                  <a:pt x="47022" y="36000"/>
                </a:moveTo>
                <a:cubicBezTo>
                  <a:pt x="46227" y="37266"/>
                  <a:pt x="45500" y="38666"/>
                  <a:pt x="44838" y="40150"/>
                </a:cubicBezTo>
                <a:cubicBezTo>
                  <a:pt x="44116" y="39750"/>
                  <a:pt x="43438" y="39327"/>
                  <a:pt x="42816" y="38877"/>
                </a:cubicBezTo>
                <a:cubicBezTo>
                  <a:pt x="44133" y="37805"/>
                  <a:pt x="45516" y="36816"/>
                  <a:pt x="47022" y="36000"/>
                </a:cubicBezTo>
                <a:moveTo>
                  <a:pt x="60000" y="27272"/>
                </a:moveTo>
                <a:cubicBezTo>
                  <a:pt x="41922" y="27272"/>
                  <a:pt x="27272" y="41922"/>
                  <a:pt x="27272" y="60000"/>
                </a:cubicBezTo>
                <a:cubicBezTo>
                  <a:pt x="27272" y="78072"/>
                  <a:pt x="41922" y="92727"/>
                  <a:pt x="60000" y="92727"/>
                </a:cubicBezTo>
                <a:cubicBezTo>
                  <a:pt x="78072" y="92727"/>
                  <a:pt x="92727" y="78072"/>
                  <a:pt x="92727" y="60000"/>
                </a:cubicBezTo>
                <a:cubicBezTo>
                  <a:pt x="92727" y="41922"/>
                  <a:pt x="78072" y="27272"/>
                  <a:pt x="60000" y="27272"/>
                </a:cubicBezTo>
                <a:moveTo>
                  <a:pt x="17961" y="21816"/>
                </a:moveTo>
                <a:lnTo>
                  <a:pt x="8183" y="21816"/>
                </a:lnTo>
                <a:cubicBezTo>
                  <a:pt x="6677" y="21816"/>
                  <a:pt x="5455" y="23038"/>
                  <a:pt x="5455" y="24544"/>
                </a:cubicBezTo>
                <a:cubicBezTo>
                  <a:pt x="5455" y="26055"/>
                  <a:pt x="6677" y="27272"/>
                  <a:pt x="8183" y="27272"/>
                </a:cubicBezTo>
                <a:lnTo>
                  <a:pt x="24544" y="27272"/>
                </a:lnTo>
                <a:cubicBezTo>
                  <a:pt x="26050" y="27272"/>
                  <a:pt x="27272" y="26055"/>
                  <a:pt x="27272" y="24544"/>
                </a:cubicBezTo>
                <a:lnTo>
                  <a:pt x="27272" y="8183"/>
                </a:lnTo>
                <a:cubicBezTo>
                  <a:pt x="27272" y="6672"/>
                  <a:pt x="26050" y="5455"/>
                  <a:pt x="24544" y="5455"/>
                </a:cubicBezTo>
                <a:cubicBezTo>
                  <a:pt x="23038" y="5455"/>
                  <a:pt x="21816" y="6672"/>
                  <a:pt x="21816" y="8183"/>
                </a:cubicBezTo>
                <a:lnTo>
                  <a:pt x="21816" y="17961"/>
                </a:lnTo>
                <a:lnTo>
                  <a:pt x="4655" y="800"/>
                </a:lnTo>
                <a:cubicBezTo>
                  <a:pt x="4161" y="305"/>
                  <a:pt x="3477" y="0"/>
                  <a:pt x="2727" y="0"/>
                </a:cubicBezTo>
                <a:cubicBezTo>
                  <a:pt x="1222" y="0"/>
                  <a:pt x="0" y="1222"/>
                  <a:pt x="0" y="2727"/>
                </a:cubicBezTo>
                <a:cubicBezTo>
                  <a:pt x="0" y="3483"/>
                  <a:pt x="305" y="4161"/>
                  <a:pt x="800" y="4655"/>
                </a:cubicBezTo>
                <a:cubicBezTo>
                  <a:pt x="800" y="4655"/>
                  <a:pt x="17961" y="21816"/>
                  <a:pt x="17961" y="21816"/>
                </a:cubicBezTo>
                <a:close/>
                <a:moveTo>
                  <a:pt x="95455" y="27272"/>
                </a:moveTo>
                <a:lnTo>
                  <a:pt x="111816" y="27272"/>
                </a:lnTo>
                <a:cubicBezTo>
                  <a:pt x="113322" y="27272"/>
                  <a:pt x="114544" y="26055"/>
                  <a:pt x="114544" y="24544"/>
                </a:cubicBezTo>
                <a:cubicBezTo>
                  <a:pt x="114544" y="23038"/>
                  <a:pt x="113322" y="21816"/>
                  <a:pt x="111816" y="21816"/>
                </a:cubicBezTo>
                <a:lnTo>
                  <a:pt x="102038" y="21816"/>
                </a:lnTo>
                <a:lnTo>
                  <a:pt x="119200" y="4655"/>
                </a:lnTo>
                <a:cubicBezTo>
                  <a:pt x="119694" y="4161"/>
                  <a:pt x="120000" y="3483"/>
                  <a:pt x="120000" y="2727"/>
                </a:cubicBezTo>
                <a:cubicBezTo>
                  <a:pt x="120000" y="1222"/>
                  <a:pt x="118777" y="0"/>
                  <a:pt x="117272" y="0"/>
                </a:cubicBezTo>
                <a:cubicBezTo>
                  <a:pt x="116522" y="0"/>
                  <a:pt x="115838" y="305"/>
                  <a:pt x="115344" y="800"/>
                </a:cubicBezTo>
                <a:lnTo>
                  <a:pt x="98183" y="17961"/>
                </a:lnTo>
                <a:lnTo>
                  <a:pt x="98183" y="8183"/>
                </a:lnTo>
                <a:cubicBezTo>
                  <a:pt x="98183" y="6672"/>
                  <a:pt x="96961" y="5455"/>
                  <a:pt x="95455" y="5455"/>
                </a:cubicBezTo>
                <a:cubicBezTo>
                  <a:pt x="93950" y="5455"/>
                  <a:pt x="92727" y="6672"/>
                  <a:pt x="92727" y="8183"/>
                </a:cubicBezTo>
                <a:lnTo>
                  <a:pt x="92727" y="24544"/>
                </a:lnTo>
                <a:cubicBezTo>
                  <a:pt x="92727" y="26055"/>
                  <a:pt x="93950" y="27272"/>
                  <a:pt x="95455" y="27272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19" name="Shape 4919"/>
          <p:cNvSpPr/>
          <p:nvPr/>
        </p:nvSpPr>
        <p:spPr>
          <a:xfrm>
            <a:off x="8422694" y="3289337"/>
            <a:ext cx="203147" cy="27932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861" y="34850"/>
                </a:moveTo>
                <a:cubicBezTo>
                  <a:pt x="34861" y="34850"/>
                  <a:pt x="37005" y="38411"/>
                  <a:pt x="49866" y="42794"/>
                </a:cubicBezTo>
                <a:cubicBezTo>
                  <a:pt x="49866" y="42794"/>
                  <a:pt x="52294" y="42894"/>
                  <a:pt x="49438" y="40855"/>
                </a:cubicBezTo>
                <a:cubicBezTo>
                  <a:pt x="46577" y="38816"/>
                  <a:pt x="43438" y="36272"/>
                  <a:pt x="47011" y="34950"/>
                </a:cubicBezTo>
                <a:cubicBezTo>
                  <a:pt x="50577" y="33622"/>
                  <a:pt x="51583" y="33727"/>
                  <a:pt x="52438" y="36172"/>
                </a:cubicBezTo>
                <a:cubicBezTo>
                  <a:pt x="53300" y="38611"/>
                  <a:pt x="56155" y="37188"/>
                  <a:pt x="56438" y="34850"/>
                </a:cubicBezTo>
                <a:cubicBezTo>
                  <a:pt x="56727" y="32505"/>
                  <a:pt x="62016" y="30061"/>
                  <a:pt x="65588" y="28938"/>
                </a:cubicBezTo>
                <a:cubicBezTo>
                  <a:pt x="69161" y="27816"/>
                  <a:pt x="72444" y="27411"/>
                  <a:pt x="72016" y="25472"/>
                </a:cubicBezTo>
                <a:cubicBezTo>
                  <a:pt x="71588" y="23538"/>
                  <a:pt x="70588" y="22111"/>
                  <a:pt x="65016" y="22111"/>
                </a:cubicBezTo>
                <a:cubicBezTo>
                  <a:pt x="59438" y="22111"/>
                  <a:pt x="61872" y="27411"/>
                  <a:pt x="57300" y="24250"/>
                </a:cubicBezTo>
                <a:cubicBezTo>
                  <a:pt x="52727" y="21094"/>
                  <a:pt x="58294" y="21911"/>
                  <a:pt x="60583" y="21200"/>
                </a:cubicBezTo>
                <a:cubicBezTo>
                  <a:pt x="62872" y="20483"/>
                  <a:pt x="65161" y="17527"/>
                  <a:pt x="61161" y="17327"/>
                </a:cubicBezTo>
                <a:cubicBezTo>
                  <a:pt x="57150" y="17122"/>
                  <a:pt x="58011" y="18550"/>
                  <a:pt x="54866" y="17733"/>
                </a:cubicBezTo>
                <a:cubicBezTo>
                  <a:pt x="51722" y="16916"/>
                  <a:pt x="50294" y="20588"/>
                  <a:pt x="48294" y="20077"/>
                </a:cubicBezTo>
                <a:cubicBezTo>
                  <a:pt x="47327" y="19833"/>
                  <a:pt x="45172" y="18744"/>
                  <a:pt x="43166" y="17455"/>
                </a:cubicBezTo>
                <a:cubicBezTo>
                  <a:pt x="37594" y="20916"/>
                  <a:pt x="33455" y="25538"/>
                  <a:pt x="31422" y="30811"/>
                </a:cubicBezTo>
                <a:cubicBezTo>
                  <a:pt x="32883" y="33450"/>
                  <a:pt x="34861" y="34850"/>
                  <a:pt x="34861" y="34850"/>
                </a:cubicBezTo>
                <a:moveTo>
                  <a:pt x="114377" y="66816"/>
                </a:moveTo>
                <a:cubicBezTo>
                  <a:pt x="113372" y="66816"/>
                  <a:pt x="112472" y="67111"/>
                  <a:pt x="111800" y="67577"/>
                </a:cubicBezTo>
                <a:lnTo>
                  <a:pt x="111772" y="67561"/>
                </a:lnTo>
                <a:cubicBezTo>
                  <a:pt x="100805" y="76300"/>
                  <a:pt x="85055" y="81816"/>
                  <a:pt x="67500" y="81816"/>
                </a:cubicBezTo>
                <a:cubicBezTo>
                  <a:pt x="34366" y="81816"/>
                  <a:pt x="7500" y="62283"/>
                  <a:pt x="7500" y="38183"/>
                </a:cubicBezTo>
                <a:cubicBezTo>
                  <a:pt x="7500" y="25588"/>
                  <a:pt x="14877" y="14283"/>
                  <a:pt x="26600" y="6316"/>
                </a:cubicBezTo>
                <a:lnTo>
                  <a:pt x="26538" y="6261"/>
                </a:lnTo>
                <a:cubicBezTo>
                  <a:pt x="27472" y="5761"/>
                  <a:pt x="28122" y="5000"/>
                  <a:pt x="28122" y="4088"/>
                </a:cubicBezTo>
                <a:cubicBezTo>
                  <a:pt x="28122" y="2583"/>
                  <a:pt x="26444" y="1361"/>
                  <a:pt x="24377" y="1361"/>
                </a:cubicBezTo>
                <a:cubicBezTo>
                  <a:pt x="23288" y="1361"/>
                  <a:pt x="22333" y="1711"/>
                  <a:pt x="21650" y="2250"/>
                </a:cubicBezTo>
                <a:lnTo>
                  <a:pt x="21638" y="2238"/>
                </a:lnTo>
                <a:cubicBezTo>
                  <a:pt x="8361" y="11200"/>
                  <a:pt x="0" y="23966"/>
                  <a:pt x="0" y="38183"/>
                </a:cubicBezTo>
                <a:cubicBezTo>
                  <a:pt x="0" y="64372"/>
                  <a:pt x="28227" y="85711"/>
                  <a:pt x="63750" y="87133"/>
                </a:cubicBezTo>
                <a:lnTo>
                  <a:pt x="63750" y="114544"/>
                </a:lnTo>
                <a:lnTo>
                  <a:pt x="41250" y="114544"/>
                </a:lnTo>
                <a:cubicBezTo>
                  <a:pt x="39177" y="114544"/>
                  <a:pt x="37500" y="115766"/>
                  <a:pt x="37500" y="117272"/>
                </a:cubicBezTo>
                <a:cubicBezTo>
                  <a:pt x="37500" y="118777"/>
                  <a:pt x="39177" y="120000"/>
                  <a:pt x="41250" y="120000"/>
                </a:cubicBezTo>
                <a:lnTo>
                  <a:pt x="93750" y="120000"/>
                </a:lnTo>
                <a:cubicBezTo>
                  <a:pt x="95816" y="120000"/>
                  <a:pt x="97500" y="118777"/>
                  <a:pt x="97500" y="117272"/>
                </a:cubicBezTo>
                <a:cubicBezTo>
                  <a:pt x="97500" y="115766"/>
                  <a:pt x="95816" y="114544"/>
                  <a:pt x="93750" y="114544"/>
                </a:cubicBezTo>
                <a:lnTo>
                  <a:pt x="71250" y="114544"/>
                </a:lnTo>
                <a:lnTo>
                  <a:pt x="71250" y="87133"/>
                </a:lnTo>
                <a:cubicBezTo>
                  <a:pt x="89266" y="86411"/>
                  <a:pt x="105388" y="80555"/>
                  <a:pt x="116916" y="71555"/>
                </a:cubicBezTo>
                <a:lnTo>
                  <a:pt x="116894" y="71538"/>
                </a:lnTo>
                <a:cubicBezTo>
                  <a:pt x="117638" y="71044"/>
                  <a:pt x="118122" y="70338"/>
                  <a:pt x="118122" y="69544"/>
                </a:cubicBezTo>
                <a:cubicBezTo>
                  <a:pt x="118122" y="68038"/>
                  <a:pt x="116444" y="66816"/>
                  <a:pt x="114377" y="66816"/>
                </a:cubicBezTo>
                <a:moveTo>
                  <a:pt x="67500" y="5455"/>
                </a:moveTo>
                <a:cubicBezTo>
                  <a:pt x="92350" y="5455"/>
                  <a:pt x="112500" y="20105"/>
                  <a:pt x="112500" y="38183"/>
                </a:cubicBezTo>
                <a:cubicBezTo>
                  <a:pt x="112500" y="56261"/>
                  <a:pt x="92350" y="70911"/>
                  <a:pt x="67500" y="70911"/>
                </a:cubicBezTo>
                <a:cubicBezTo>
                  <a:pt x="42650" y="70911"/>
                  <a:pt x="22500" y="56261"/>
                  <a:pt x="22500" y="38183"/>
                </a:cubicBezTo>
                <a:cubicBezTo>
                  <a:pt x="22500" y="20105"/>
                  <a:pt x="42650" y="5455"/>
                  <a:pt x="67500" y="5455"/>
                </a:cubicBezTo>
                <a:moveTo>
                  <a:pt x="67500" y="76361"/>
                </a:moveTo>
                <a:cubicBezTo>
                  <a:pt x="96494" y="76361"/>
                  <a:pt x="120000" y="59272"/>
                  <a:pt x="120000" y="38183"/>
                </a:cubicBezTo>
                <a:cubicBezTo>
                  <a:pt x="120000" y="17094"/>
                  <a:pt x="96494" y="0"/>
                  <a:pt x="67500" y="0"/>
                </a:cubicBezTo>
                <a:cubicBezTo>
                  <a:pt x="38505" y="0"/>
                  <a:pt x="15000" y="17094"/>
                  <a:pt x="15000" y="38183"/>
                </a:cubicBezTo>
                <a:cubicBezTo>
                  <a:pt x="15000" y="59272"/>
                  <a:pt x="38505" y="76361"/>
                  <a:pt x="67500" y="76361"/>
                </a:cubicBezTo>
                <a:moveTo>
                  <a:pt x="92961" y="45288"/>
                </a:moveTo>
                <a:cubicBezTo>
                  <a:pt x="91316" y="46000"/>
                  <a:pt x="91383" y="47577"/>
                  <a:pt x="92738" y="48444"/>
                </a:cubicBezTo>
                <a:cubicBezTo>
                  <a:pt x="94100" y="49311"/>
                  <a:pt x="96816" y="50433"/>
                  <a:pt x="97672" y="48444"/>
                </a:cubicBezTo>
                <a:cubicBezTo>
                  <a:pt x="98533" y="46455"/>
                  <a:pt x="94600" y="44572"/>
                  <a:pt x="92961" y="45288"/>
                </a:cubicBezTo>
                <a:moveTo>
                  <a:pt x="62872" y="41266"/>
                </a:moveTo>
                <a:cubicBezTo>
                  <a:pt x="56727" y="41266"/>
                  <a:pt x="52866" y="42283"/>
                  <a:pt x="54444" y="48394"/>
                </a:cubicBezTo>
                <a:cubicBezTo>
                  <a:pt x="56011" y="54505"/>
                  <a:pt x="60583" y="51755"/>
                  <a:pt x="60155" y="56444"/>
                </a:cubicBezTo>
                <a:cubicBezTo>
                  <a:pt x="59727" y="61127"/>
                  <a:pt x="61300" y="62144"/>
                  <a:pt x="62300" y="63266"/>
                </a:cubicBezTo>
                <a:cubicBezTo>
                  <a:pt x="62861" y="63894"/>
                  <a:pt x="64066" y="65172"/>
                  <a:pt x="65211" y="65372"/>
                </a:cubicBezTo>
                <a:cubicBezTo>
                  <a:pt x="65377" y="65377"/>
                  <a:pt x="65544" y="65383"/>
                  <a:pt x="65711" y="65388"/>
                </a:cubicBezTo>
                <a:cubicBezTo>
                  <a:pt x="66411" y="65283"/>
                  <a:pt x="67044" y="64677"/>
                  <a:pt x="67444" y="63061"/>
                </a:cubicBezTo>
                <a:cubicBezTo>
                  <a:pt x="68588" y="58477"/>
                  <a:pt x="70733" y="55927"/>
                  <a:pt x="73161" y="53688"/>
                </a:cubicBezTo>
                <a:cubicBezTo>
                  <a:pt x="75588" y="51450"/>
                  <a:pt x="78166" y="48494"/>
                  <a:pt x="73305" y="45538"/>
                </a:cubicBezTo>
                <a:cubicBezTo>
                  <a:pt x="68444" y="42588"/>
                  <a:pt x="69016" y="41266"/>
                  <a:pt x="62872" y="41266"/>
                </a:cubicBezTo>
                <a:moveTo>
                  <a:pt x="80022" y="18244"/>
                </a:moveTo>
                <a:cubicBezTo>
                  <a:pt x="80022" y="18244"/>
                  <a:pt x="78877" y="19061"/>
                  <a:pt x="80022" y="22011"/>
                </a:cubicBezTo>
                <a:cubicBezTo>
                  <a:pt x="81166" y="24966"/>
                  <a:pt x="83083" y="25605"/>
                  <a:pt x="88744" y="23950"/>
                </a:cubicBezTo>
                <a:cubicBezTo>
                  <a:pt x="91172" y="23233"/>
                  <a:pt x="93011" y="23600"/>
                  <a:pt x="92738" y="25372"/>
                </a:cubicBezTo>
                <a:cubicBezTo>
                  <a:pt x="92172" y="29144"/>
                  <a:pt x="88100" y="28983"/>
                  <a:pt x="91172" y="35050"/>
                </a:cubicBezTo>
                <a:cubicBezTo>
                  <a:pt x="93027" y="38716"/>
                  <a:pt x="97600" y="40144"/>
                  <a:pt x="99316" y="42994"/>
                </a:cubicBezTo>
                <a:cubicBezTo>
                  <a:pt x="99911" y="43988"/>
                  <a:pt x="101600" y="44905"/>
                  <a:pt x="103516" y="45711"/>
                </a:cubicBezTo>
                <a:cubicBezTo>
                  <a:pt x="104461" y="43316"/>
                  <a:pt x="105000" y="40800"/>
                  <a:pt x="105000" y="38183"/>
                </a:cubicBezTo>
                <a:cubicBezTo>
                  <a:pt x="105000" y="26400"/>
                  <a:pt x="94705" y="16388"/>
                  <a:pt x="80316" y="12577"/>
                </a:cubicBezTo>
                <a:cubicBezTo>
                  <a:pt x="79600" y="13394"/>
                  <a:pt x="78844" y="14138"/>
                  <a:pt x="78022" y="14472"/>
                </a:cubicBezTo>
                <a:cubicBezTo>
                  <a:pt x="76022" y="15288"/>
                  <a:pt x="76166" y="18550"/>
                  <a:pt x="80022" y="18244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20" name="Shape 4920"/>
          <p:cNvSpPr/>
          <p:nvPr/>
        </p:nvSpPr>
        <p:spPr>
          <a:xfrm>
            <a:off x="8943258" y="3289337"/>
            <a:ext cx="228541" cy="27932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5288" y="92727"/>
                </a:moveTo>
                <a:lnTo>
                  <a:pt x="20000" y="92727"/>
                </a:lnTo>
                <a:lnTo>
                  <a:pt x="20000" y="65455"/>
                </a:lnTo>
                <a:lnTo>
                  <a:pt x="95288" y="65455"/>
                </a:lnTo>
                <a:lnTo>
                  <a:pt x="111955" y="79088"/>
                </a:lnTo>
                <a:cubicBezTo>
                  <a:pt x="111955" y="79088"/>
                  <a:pt x="95288" y="92727"/>
                  <a:pt x="95288" y="92727"/>
                </a:cubicBezTo>
                <a:close/>
                <a:moveTo>
                  <a:pt x="63333" y="114544"/>
                </a:moveTo>
                <a:lnTo>
                  <a:pt x="56666" y="114544"/>
                </a:lnTo>
                <a:lnTo>
                  <a:pt x="56666" y="98183"/>
                </a:lnTo>
                <a:lnTo>
                  <a:pt x="63333" y="98183"/>
                </a:lnTo>
                <a:cubicBezTo>
                  <a:pt x="63333" y="98183"/>
                  <a:pt x="63333" y="114544"/>
                  <a:pt x="63333" y="114544"/>
                </a:cubicBezTo>
                <a:close/>
                <a:moveTo>
                  <a:pt x="63333" y="60000"/>
                </a:moveTo>
                <a:lnTo>
                  <a:pt x="56666" y="60000"/>
                </a:lnTo>
                <a:lnTo>
                  <a:pt x="56666" y="49088"/>
                </a:lnTo>
                <a:lnTo>
                  <a:pt x="63333" y="49088"/>
                </a:lnTo>
                <a:cubicBezTo>
                  <a:pt x="63333" y="49088"/>
                  <a:pt x="63333" y="60000"/>
                  <a:pt x="63333" y="60000"/>
                </a:cubicBezTo>
                <a:close/>
                <a:moveTo>
                  <a:pt x="24711" y="43638"/>
                </a:moveTo>
                <a:lnTo>
                  <a:pt x="8044" y="30000"/>
                </a:lnTo>
                <a:lnTo>
                  <a:pt x="24711" y="16361"/>
                </a:lnTo>
                <a:lnTo>
                  <a:pt x="100000" y="16361"/>
                </a:lnTo>
                <a:lnTo>
                  <a:pt x="100000" y="43638"/>
                </a:lnTo>
                <a:cubicBezTo>
                  <a:pt x="100000" y="43638"/>
                  <a:pt x="24711" y="43638"/>
                  <a:pt x="24711" y="43638"/>
                </a:cubicBezTo>
                <a:close/>
                <a:moveTo>
                  <a:pt x="56666" y="5455"/>
                </a:moveTo>
                <a:lnTo>
                  <a:pt x="63333" y="5455"/>
                </a:lnTo>
                <a:lnTo>
                  <a:pt x="63333" y="10911"/>
                </a:lnTo>
                <a:lnTo>
                  <a:pt x="56666" y="10911"/>
                </a:lnTo>
                <a:cubicBezTo>
                  <a:pt x="56666" y="10911"/>
                  <a:pt x="56666" y="5455"/>
                  <a:pt x="56666" y="5455"/>
                </a:cubicBezTo>
                <a:close/>
                <a:moveTo>
                  <a:pt x="119022" y="77161"/>
                </a:moveTo>
                <a:lnTo>
                  <a:pt x="99022" y="60800"/>
                </a:lnTo>
                <a:cubicBezTo>
                  <a:pt x="98416" y="60305"/>
                  <a:pt x="97583" y="60000"/>
                  <a:pt x="96666" y="60000"/>
                </a:cubicBezTo>
                <a:lnTo>
                  <a:pt x="70000" y="60000"/>
                </a:lnTo>
                <a:lnTo>
                  <a:pt x="70000" y="49088"/>
                </a:lnTo>
                <a:lnTo>
                  <a:pt x="103333" y="49088"/>
                </a:lnTo>
                <a:cubicBezTo>
                  <a:pt x="105177" y="49088"/>
                  <a:pt x="106666" y="47866"/>
                  <a:pt x="106666" y="46361"/>
                </a:cubicBezTo>
                <a:lnTo>
                  <a:pt x="106666" y="13638"/>
                </a:lnTo>
                <a:cubicBezTo>
                  <a:pt x="106666" y="12133"/>
                  <a:pt x="105177" y="10911"/>
                  <a:pt x="103333" y="10911"/>
                </a:cubicBezTo>
                <a:lnTo>
                  <a:pt x="70000" y="10911"/>
                </a:lnTo>
                <a:lnTo>
                  <a:pt x="70000" y="5455"/>
                </a:lnTo>
                <a:cubicBezTo>
                  <a:pt x="70000" y="2444"/>
                  <a:pt x="67016" y="0"/>
                  <a:pt x="63333" y="0"/>
                </a:cubicBezTo>
                <a:lnTo>
                  <a:pt x="56666" y="0"/>
                </a:lnTo>
                <a:cubicBezTo>
                  <a:pt x="52983" y="0"/>
                  <a:pt x="50000" y="2444"/>
                  <a:pt x="50000" y="5455"/>
                </a:cubicBezTo>
                <a:lnTo>
                  <a:pt x="50000" y="10911"/>
                </a:lnTo>
                <a:lnTo>
                  <a:pt x="23333" y="10911"/>
                </a:lnTo>
                <a:cubicBezTo>
                  <a:pt x="22411" y="10911"/>
                  <a:pt x="21583" y="11216"/>
                  <a:pt x="20977" y="11705"/>
                </a:cubicBezTo>
                <a:lnTo>
                  <a:pt x="977" y="28072"/>
                </a:lnTo>
                <a:cubicBezTo>
                  <a:pt x="372" y="28566"/>
                  <a:pt x="0" y="29250"/>
                  <a:pt x="0" y="30000"/>
                </a:cubicBezTo>
                <a:cubicBezTo>
                  <a:pt x="0" y="30755"/>
                  <a:pt x="372" y="31433"/>
                  <a:pt x="977" y="31927"/>
                </a:cubicBezTo>
                <a:lnTo>
                  <a:pt x="20977" y="48294"/>
                </a:lnTo>
                <a:cubicBezTo>
                  <a:pt x="21583" y="48788"/>
                  <a:pt x="22411" y="49088"/>
                  <a:pt x="23333" y="49088"/>
                </a:cubicBezTo>
                <a:lnTo>
                  <a:pt x="50000" y="49088"/>
                </a:lnTo>
                <a:lnTo>
                  <a:pt x="50000" y="60000"/>
                </a:lnTo>
                <a:lnTo>
                  <a:pt x="16666" y="60000"/>
                </a:lnTo>
                <a:cubicBezTo>
                  <a:pt x="14822" y="60000"/>
                  <a:pt x="13333" y="61222"/>
                  <a:pt x="13333" y="62727"/>
                </a:cubicBezTo>
                <a:lnTo>
                  <a:pt x="13333" y="95455"/>
                </a:lnTo>
                <a:cubicBezTo>
                  <a:pt x="13333" y="96961"/>
                  <a:pt x="14822" y="98183"/>
                  <a:pt x="16666" y="98183"/>
                </a:cubicBezTo>
                <a:lnTo>
                  <a:pt x="50000" y="98183"/>
                </a:lnTo>
                <a:lnTo>
                  <a:pt x="50000" y="114544"/>
                </a:lnTo>
                <a:cubicBezTo>
                  <a:pt x="50000" y="117555"/>
                  <a:pt x="52983" y="120000"/>
                  <a:pt x="56666" y="120000"/>
                </a:cubicBezTo>
                <a:lnTo>
                  <a:pt x="63333" y="120000"/>
                </a:lnTo>
                <a:cubicBezTo>
                  <a:pt x="67016" y="120000"/>
                  <a:pt x="70000" y="117555"/>
                  <a:pt x="70000" y="114544"/>
                </a:cubicBezTo>
                <a:lnTo>
                  <a:pt x="70000" y="98183"/>
                </a:lnTo>
                <a:lnTo>
                  <a:pt x="96666" y="98183"/>
                </a:lnTo>
                <a:cubicBezTo>
                  <a:pt x="97583" y="98183"/>
                  <a:pt x="98416" y="97877"/>
                  <a:pt x="99022" y="97383"/>
                </a:cubicBezTo>
                <a:lnTo>
                  <a:pt x="119022" y="81016"/>
                </a:lnTo>
                <a:cubicBezTo>
                  <a:pt x="119627" y="80527"/>
                  <a:pt x="120000" y="79844"/>
                  <a:pt x="120000" y="79088"/>
                </a:cubicBezTo>
                <a:cubicBezTo>
                  <a:pt x="120000" y="78338"/>
                  <a:pt x="119627" y="77655"/>
                  <a:pt x="119022" y="77161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21" name="Shape 4921"/>
          <p:cNvSpPr/>
          <p:nvPr/>
        </p:nvSpPr>
        <p:spPr>
          <a:xfrm>
            <a:off x="9476519" y="3289337"/>
            <a:ext cx="228541" cy="27932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3333" y="43638"/>
                </a:moveTo>
                <a:lnTo>
                  <a:pt x="43333" y="43638"/>
                </a:lnTo>
                <a:cubicBezTo>
                  <a:pt x="45177" y="43638"/>
                  <a:pt x="46666" y="42416"/>
                  <a:pt x="46666" y="40911"/>
                </a:cubicBezTo>
                <a:cubicBezTo>
                  <a:pt x="46666" y="39400"/>
                  <a:pt x="45177" y="38183"/>
                  <a:pt x="43333" y="38183"/>
                </a:cubicBezTo>
                <a:lnTo>
                  <a:pt x="23333" y="38183"/>
                </a:lnTo>
                <a:cubicBezTo>
                  <a:pt x="21488" y="38183"/>
                  <a:pt x="20000" y="39400"/>
                  <a:pt x="20000" y="40911"/>
                </a:cubicBezTo>
                <a:cubicBezTo>
                  <a:pt x="20000" y="42416"/>
                  <a:pt x="21488" y="43638"/>
                  <a:pt x="23333" y="43638"/>
                </a:cubicBezTo>
                <a:moveTo>
                  <a:pt x="23333" y="65455"/>
                </a:moveTo>
                <a:lnTo>
                  <a:pt x="90000" y="65455"/>
                </a:lnTo>
                <a:cubicBezTo>
                  <a:pt x="91844" y="65455"/>
                  <a:pt x="93333" y="64233"/>
                  <a:pt x="93333" y="62727"/>
                </a:cubicBezTo>
                <a:cubicBezTo>
                  <a:pt x="93333" y="61222"/>
                  <a:pt x="91844" y="60000"/>
                  <a:pt x="90000" y="60000"/>
                </a:cubicBezTo>
                <a:lnTo>
                  <a:pt x="23333" y="60000"/>
                </a:lnTo>
                <a:cubicBezTo>
                  <a:pt x="21488" y="60000"/>
                  <a:pt x="20000" y="61222"/>
                  <a:pt x="20000" y="62727"/>
                </a:cubicBezTo>
                <a:cubicBezTo>
                  <a:pt x="20000" y="64233"/>
                  <a:pt x="21488" y="65455"/>
                  <a:pt x="23333" y="65455"/>
                </a:cubicBezTo>
                <a:moveTo>
                  <a:pt x="23333" y="54544"/>
                </a:moveTo>
                <a:lnTo>
                  <a:pt x="63333" y="54544"/>
                </a:lnTo>
                <a:cubicBezTo>
                  <a:pt x="65177" y="54544"/>
                  <a:pt x="66666" y="53327"/>
                  <a:pt x="66666" y="51816"/>
                </a:cubicBezTo>
                <a:cubicBezTo>
                  <a:pt x="66666" y="50311"/>
                  <a:pt x="65177" y="49088"/>
                  <a:pt x="63333" y="49088"/>
                </a:cubicBezTo>
                <a:lnTo>
                  <a:pt x="23333" y="49088"/>
                </a:lnTo>
                <a:cubicBezTo>
                  <a:pt x="21488" y="49088"/>
                  <a:pt x="20000" y="50311"/>
                  <a:pt x="20000" y="51816"/>
                </a:cubicBezTo>
                <a:cubicBezTo>
                  <a:pt x="20000" y="53327"/>
                  <a:pt x="21488" y="54544"/>
                  <a:pt x="23333" y="54544"/>
                </a:cubicBezTo>
                <a:moveTo>
                  <a:pt x="23333" y="32727"/>
                </a:moveTo>
                <a:lnTo>
                  <a:pt x="83333" y="32727"/>
                </a:lnTo>
                <a:cubicBezTo>
                  <a:pt x="85177" y="32727"/>
                  <a:pt x="86666" y="31505"/>
                  <a:pt x="86666" y="30000"/>
                </a:cubicBezTo>
                <a:cubicBezTo>
                  <a:pt x="86666" y="28494"/>
                  <a:pt x="85177" y="27272"/>
                  <a:pt x="83333" y="27272"/>
                </a:cubicBezTo>
                <a:lnTo>
                  <a:pt x="23333" y="27272"/>
                </a:lnTo>
                <a:cubicBezTo>
                  <a:pt x="21488" y="27272"/>
                  <a:pt x="20000" y="28494"/>
                  <a:pt x="20000" y="30000"/>
                </a:cubicBezTo>
                <a:cubicBezTo>
                  <a:pt x="20000" y="31505"/>
                  <a:pt x="21488" y="32727"/>
                  <a:pt x="23333" y="32727"/>
                </a:cubicBezTo>
                <a:moveTo>
                  <a:pt x="113333" y="76361"/>
                </a:moveTo>
                <a:lnTo>
                  <a:pt x="6666" y="76361"/>
                </a:lnTo>
                <a:lnTo>
                  <a:pt x="6666" y="16361"/>
                </a:lnTo>
                <a:lnTo>
                  <a:pt x="113333" y="16361"/>
                </a:lnTo>
                <a:cubicBezTo>
                  <a:pt x="113333" y="16361"/>
                  <a:pt x="113333" y="76361"/>
                  <a:pt x="113333" y="76361"/>
                </a:cubicBezTo>
                <a:close/>
                <a:moveTo>
                  <a:pt x="63333" y="114544"/>
                </a:moveTo>
                <a:lnTo>
                  <a:pt x="56666" y="114544"/>
                </a:lnTo>
                <a:lnTo>
                  <a:pt x="56666" y="81816"/>
                </a:lnTo>
                <a:lnTo>
                  <a:pt x="63333" y="81816"/>
                </a:lnTo>
                <a:cubicBezTo>
                  <a:pt x="63333" y="81816"/>
                  <a:pt x="63333" y="114544"/>
                  <a:pt x="63333" y="114544"/>
                </a:cubicBezTo>
                <a:close/>
                <a:moveTo>
                  <a:pt x="56666" y="5455"/>
                </a:moveTo>
                <a:lnTo>
                  <a:pt x="63333" y="5455"/>
                </a:lnTo>
                <a:lnTo>
                  <a:pt x="63333" y="10911"/>
                </a:lnTo>
                <a:lnTo>
                  <a:pt x="56666" y="10911"/>
                </a:lnTo>
                <a:cubicBezTo>
                  <a:pt x="56666" y="10911"/>
                  <a:pt x="56666" y="5455"/>
                  <a:pt x="56666" y="5455"/>
                </a:cubicBezTo>
                <a:close/>
                <a:moveTo>
                  <a:pt x="113333" y="10911"/>
                </a:moveTo>
                <a:lnTo>
                  <a:pt x="70000" y="10911"/>
                </a:lnTo>
                <a:lnTo>
                  <a:pt x="70000" y="5455"/>
                </a:lnTo>
                <a:cubicBezTo>
                  <a:pt x="70000" y="2444"/>
                  <a:pt x="67011" y="0"/>
                  <a:pt x="63333" y="0"/>
                </a:cubicBezTo>
                <a:lnTo>
                  <a:pt x="56666" y="0"/>
                </a:lnTo>
                <a:cubicBezTo>
                  <a:pt x="52983" y="0"/>
                  <a:pt x="50000" y="2444"/>
                  <a:pt x="50000" y="5455"/>
                </a:cubicBezTo>
                <a:lnTo>
                  <a:pt x="50000" y="10911"/>
                </a:lnTo>
                <a:lnTo>
                  <a:pt x="6666" y="10911"/>
                </a:lnTo>
                <a:cubicBezTo>
                  <a:pt x="2983" y="10911"/>
                  <a:pt x="0" y="13355"/>
                  <a:pt x="0" y="16361"/>
                </a:cubicBezTo>
                <a:lnTo>
                  <a:pt x="0" y="76361"/>
                </a:lnTo>
                <a:cubicBezTo>
                  <a:pt x="0" y="79372"/>
                  <a:pt x="2983" y="81816"/>
                  <a:pt x="6666" y="81816"/>
                </a:cubicBezTo>
                <a:lnTo>
                  <a:pt x="50000" y="81816"/>
                </a:lnTo>
                <a:lnTo>
                  <a:pt x="50000" y="114544"/>
                </a:lnTo>
                <a:cubicBezTo>
                  <a:pt x="50000" y="117555"/>
                  <a:pt x="52983" y="120000"/>
                  <a:pt x="56666" y="120000"/>
                </a:cubicBezTo>
                <a:lnTo>
                  <a:pt x="63333" y="120000"/>
                </a:lnTo>
                <a:cubicBezTo>
                  <a:pt x="67011" y="120000"/>
                  <a:pt x="70000" y="117555"/>
                  <a:pt x="70000" y="114544"/>
                </a:cubicBezTo>
                <a:lnTo>
                  <a:pt x="70000" y="81816"/>
                </a:lnTo>
                <a:lnTo>
                  <a:pt x="113333" y="81816"/>
                </a:lnTo>
                <a:cubicBezTo>
                  <a:pt x="117011" y="81816"/>
                  <a:pt x="120000" y="79372"/>
                  <a:pt x="120000" y="76361"/>
                </a:cubicBezTo>
                <a:lnTo>
                  <a:pt x="120000" y="16361"/>
                </a:lnTo>
                <a:cubicBezTo>
                  <a:pt x="120000" y="13355"/>
                  <a:pt x="117011" y="10911"/>
                  <a:pt x="113333" y="10911"/>
                </a:cubicBezTo>
                <a:moveTo>
                  <a:pt x="96666" y="49088"/>
                </a:moveTo>
                <a:lnTo>
                  <a:pt x="76666" y="49088"/>
                </a:lnTo>
                <a:cubicBezTo>
                  <a:pt x="74822" y="49088"/>
                  <a:pt x="73333" y="50311"/>
                  <a:pt x="73333" y="51816"/>
                </a:cubicBezTo>
                <a:cubicBezTo>
                  <a:pt x="73333" y="53327"/>
                  <a:pt x="74822" y="54544"/>
                  <a:pt x="76666" y="54544"/>
                </a:cubicBezTo>
                <a:lnTo>
                  <a:pt x="96666" y="54544"/>
                </a:lnTo>
                <a:cubicBezTo>
                  <a:pt x="98511" y="54544"/>
                  <a:pt x="100000" y="53327"/>
                  <a:pt x="100000" y="51816"/>
                </a:cubicBezTo>
                <a:cubicBezTo>
                  <a:pt x="100000" y="50311"/>
                  <a:pt x="98511" y="49088"/>
                  <a:pt x="96666" y="49088"/>
                </a:cubicBezTo>
                <a:moveTo>
                  <a:pt x="53333" y="40911"/>
                </a:moveTo>
                <a:cubicBezTo>
                  <a:pt x="53333" y="42416"/>
                  <a:pt x="54822" y="43638"/>
                  <a:pt x="56666" y="43638"/>
                </a:cubicBezTo>
                <a:lnTo>
                  <a:pt x="96666" y="43638"/>
                </a:lnTo>
                <a:cubicBezTo>
                  <a:pt x="98511" y="43638"/>
                  <a:pt x="100000" y="42416"/>
                  <a:pt x="100000" y="40911"/>
                </a:cubicBezTo>
                <a:cubicBezTo>
                  <a:pt x="100000" y="39400"/>
                  <a:pt x="98511" y="38183"/>
                  <a:pt x="96666" y="38183"/>
                </a:cubicBezTo>
                <a:lnTo>
                  <a:pt x="56666" y="38183"/>
                </a:lnTo>
                <a:cubicBezTo>
                  <a:pt x="54822" y="38183"/>
                  <a:pt x="53333" y="39400"/>
                  <a:pt x="53333" y="40911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22" name="Shape 4922"/>
          <p:cNvSpPr/>
          <p:nvPr/>
        </p:nvSpPr>
        <p:spPr>
          <a:xfrm>
            <a:off x="9984387" y="3314731"/>
            <a:ext cx="279328" cy="2285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088" y="113333"/>
                </a:moveTo>
                <a:lnTo>
                  <a:pt x="10911" y="113333"/>
                </a:lnTo>
                <a:cubicBezTo>
                  <a:pt x="7900" y="113333"/>
                  <a:pt x="5455" y="110344"/>
                  <a:pt x="5455" y="106666"/>
                </a:cubicBezTo>
                <a:cubicBezTo>
                  <a:pt x="5455" y="105272"/>
                  <a:pt x="5700" y="104422"/>
                  <a:pt x="5822" y="104083"/>
                </a:cubicBezTo>
                <a:cubicBezTo>
                  <a:pt x="5916" y="103955"/>
                  <a:pt x="5822" y="104050"/>
                  <a:pt x="5988" y="103738"/>
                </a:cubicBezTo>
                <a:lnTo>
                  <a:pt x="55083" y="10405"/>
                </a:lnTo>
                <a:cubicBezTo>
                  <a:pt x="55161" y="10238"/>
                  <a:pt x="55244" y="10072"/>
                  <a:pt x="55316" y="9905"/>
                </a:cubicBezTo>
                <a:cubicBezTo>
                  <a:pt x="55333" y="9877"/>
                  <a:pt x="56855" y="6666"/>
                  <a:pt x="60000" y="6666"/>
                </a:cubicBezTo>
                <a:cubicBezTo>
                  <a:pt x="63144" y="6666"/>
                  <a:pt x="64377" y="9188"/>
                  <a:pt x="64538" y="9550"/>
                </a:cubicBezTo>
                <a:cubicBezTo>
                  <a:pt x="64672" y="9955"/>
                  <a:pt x="64722" y="10033"/>
                  <a:pt x="64916" y="10405"/>
                </a:cubicBezTo>
                <a:lnTo>
                  <a:pt x="114011" y="103738"/>
                </a:lnTo>
                <a:cubicBezTo>
                  <a:pt x="114083" y="103872"/>
                  <a:pt x="114155" y="104000"/>
                  <a:pt x="114233" y="104127"/>
                </a:cubicBezTo>
                <a:cubicBezTo>
                  <a:pt x="114311" y="104361"/>
                  <a:pt x="114544" y="105155"/>
                  <a:pt x="114544" y="106666"/>
                </a:cubicBezTo>
                <a:cubicBezTo>
                  <a:pt x="114544" y="110344"/>
                  <a:pt x="112100" y="113333"/>
                  <a:pt x="109088" y="113333"/>
                </a:cubicBezTo>
                <a:moveTo>
                  <a:pt x="118600" y="100127"/>
                </a:moveTo>
                <a:lnTo>
                  <a:pt x="69505" y="6794"/>
                </a:lnTo>
                <a:cubicBezTo>
                  <a:pt x="69505" y="6794"/>
                  <a:pt x="66983" y="0"/>
                  <a:pt x="60000" y="0"/>
                </a:cubicBezTo>
                <a:cubicBezTo>
                  <a:pt x="53422" y="0"/>
                  <a:pt x="50494" y="6794"/>
                  <a:pt x="50494" y="6794"/>
                </a:cubicBezTo>
                <a:lnTo>
                  <a:pt x="1400" y="100127"/>
                </a:lnTo>
                <a:cubicBezTo>
                  <a:pt x="1400" y="100127"/>
                  <a:pt x="0" y="102338"/>
                  <a:pt x="0" y="106666"/>
                </a:cubicBezTo>
                <a:cubicBezTo>
                  <a:pt x="0" y="114027"/>
                  <a:pt x="4883" y="120000"/>
                  <a:pt x="10911" y="120000"/>
                </a:cubicBezTo>
                <a:lnTo>
                  <a:pt x="109088" y="120000"/>
                </a:lnTo>
                <a:cubicBezTo>
                  <a:pt x="115116" y="120000"/>
                  <a:pt x="120000" y="114027"/>
                  <a:pt x="120000" y="106666"/>
                </a:cubicBezTo>
                <a:cubicBezTo>
                  <a:pt x="120000" y="102011"/>
                  <a:pt x="118600" y="100127"/>
                  <a:pt x="118600" y="100127"/>
                </a:cubicBezTo>
                <a:moveTo>
                  <a:pt x="73638" y="46666"/>
                </a:moveTo>
                <a:lnTo>
                  <a:pt x="57272" y="46666"/>
                </a:lnTo>
                <a:cubicBezTo>
                  <a:pt x="55766" y="46666"/>
                  <a:pt x="54544" y="48155"/>
                  <a:pt x="54544" y="50000"/>
                </a:cubicBezTo>
                <a:cubicBezTo>
                  <a:pt x="54544" y="51844"/>
                  <a:pt x="55766" y="53333"/>
                  <a:pt x="57272" y="53333"/>
                </a:cubicBezTo>
                <a:lnTo>
                  <a:pt x="65672" y="53333"/>
                </a:lnTo>
                <a:cubicBezTo>
                  <a:pt x="57277" y="62094"/>
                  <a:pt x="43622" y="79022"/>
                  <a:pt x="43622" y="96577"/>
                </a:cubicBezTo>
                <a:lnTo>
                  <a:pt x="43650" y="96577"/>
                </a:lnTo>
                <a:cubicBezTo>
                  <a:pt x="43650" y="96605"/>
                  <a:pt x="43638" y="96633"/>
                  <a:pt x="43638" y="96666"/>
                </a:cubicBezTo>
                <a:cubicBezTo>
                  <a:pt x="43638" y="98511"/>
                  <a:pt x="44855" y="100000"/>
                  <a:pt x="46361" y="100000"/>
                </a:cubicBezTo>
                <a:cubicBezTo>
                  <a:pt x="47872" y="100000"/>
                  <a:pt x="49088" y="98511"/>
                  <a:pt x="49088" y="96666"/>
                </a:cubicBezTo>
                <a:cubicBezTo>
                  <a:pt x="49088" y="96633"/>
                  <a:pt x="49072" y="96605"/>
                  <a:pt x="49072" y="96577"/>
                </a:cubicBezTo>
                <a:cubicBezTo>
                  <a:pt x="49072" y="80644"/>
                  <a:pt x="63505" y="64122"/>
                  <a:pt x="70911" y="56688"/>
                </a:cubicBezTo>
                <a:lnTo>
                  <a:pt x="70911" y="70000"/>
                </a:lnTo>
                <a:cubicBezTo>
                  <a:pt x="70911" y="71844"/>
                  <a:pt x="72127" y="73333"/>
                  <a:pt x="73638" y="73333"/>
                </a:cubicBezTo>
                <a:cubicBezTo>
                  <a:pt x="75144" y="73333"/>
                  <a:pt x="76361" y="71844"/>
                  <a:pt x="76361" y="70000"/>
                </a:cubicBezTo>
                <a:lnTo>
                  <a:pt x="76361" y="50000"/>
                </a:lnTo>
                <a:cubicBezTo>
                  <a:pt x="76361" y="48155"/>
                  <a:pt x="75144" y="46666"/>
                  <a:pt x="73638" y="46666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23" name="Shape 4923"/>
          <p:cNvSpPr/>
          <p:nvPr/>
        </p:nvSpPr>
        <p:spPr>
          <a:xfrm>
            <a:off x="10517648" y="3289337"/>
            <a:ext cx="279328" cy="27932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76361"/>
                </a:moveTo>
                <a:lnTo>
                  <a:pt x="5455" y="76361"/>
                </a:lnTo>
                <a:lnTo>
                  <a:pt x="5455" y="70911"/>
                </a:lnTo>
                <a:lnTo>
                  <a:pt x="114544" y="70911"/>
                </a:lnTo>
                <a:cubicBezTo>
                  <a:pt x="114544" y="70911"/>
                  <a:pt x="114544" y="76361"/>
                  <a:pt x="114544" y="76361"/>
                </a:cubicBezTo>
                <a:close/>
                <a:moveTo>
                  <a:pt x="98183" y="83416"/>
                </a:moveTo>
                <a:lnTo>
                  <a:pt x="92727" y="88872"/>
                </a:lnTo>
                <a:lnTo>
                  <a:pt x="92727" y="81816"/>
                </a:lnTo>
                <a:lnTo>
                  <a:pt x="98183" y="81816"/>
                </a:lnTo>
                <a:cubicBezTo>
                  <a:pt x="98183" y="81816"/>
                  <a:pt x="98183" y="83416"/>
                  <a:pt x="98183" y="83416"/>
                </a:cubicBezTo>
                <a:close/>
                <a:moveTo>
                  <a:pt x="98183" y="99777"/>
                </a:moveTo>
                <a:lnTo>
                  <a:pt x="93855" y="95455"/>
                </a:lnTo>
                <a:lnTo>
                  <a:pt x="98183" y="91127"/>
                </a:lnTo>
                <a:cubicBezTo>
                  <a:pt x="98183" y="91127"/>
                  <a:pt x="98183" y="99777"/>
                  <a:pt x="98183" y="99777"/>
                </a:cubicBezTo>
                <a:close/>
                <a:moveTo>
                  <a:pt x="92727" y="110688"/>
                </a:moveTo>
                <a:lnTo>
                  <a:pt x="92727" y="102038"/>
                </a:lnTo>
                <a:lnTo>
                  <a:pt x="97050" y="106361"/>
                </a:lnTo>
                <a:cubicBezTo>
                  <a:pt x="97050" y="106361"/>
                  <a:pt x="92727" y="110688"/>
                  <a:pt x="92727" y="110688"/>
                </a:cubicBezTo>
                <a:close/>
                <a:moveTo>
                  <a:pt x="27272" y="88872"/>
                </a:moveTo>
                <a:lnTo>
                  <a:pt x="21816" y="83416"/>
                </a:lnTo>
                <a:lnTo>
                  <a:pt x="21816" y="81816"/>
                </a:lnTo>
                <a:lnTo>
                  <a:pt x="27272" y="81816"/>
                </a:lnTo>
                <a:cubicBezTo>
                  <a:pt x="27272" y="81816"/>
                  <a:pt x="27272" y="88872"/>
                  <a:pt x="27272" y="88872"/>
                </a:cubicBezTo>
                <a:close/>
                <a:moveTo>
                  <a:pt x="21816" y="99777"/>
                </a:moveTo>
                <a:lnTo>
                  <a:pt x="21816" y="91127"/>
                </a:lnTo>
                <a:lnTo>
                  <a:pt x="26144" y="95455"/>
                </a:lnTo>
                <a:cubicBezTo>
                  <a:pt x="26144" y="95455"/>
                  <a:pt x="21816" y="99777"/>
                  <a:pt x="21816" y="99777"/>
                </a:cubicBezTo>
                <a:close/>
                <a:moveTo>
                  <a:pt x="27272" y="110688"/>
                </a:moveTo>
                <a:lnTo>
                  <a:pt x="22950" y="106361"/>
                </a:lnTo>
                <a:lnTo>
                  <a:pt x="27272" y="102038"/>
                </a:lnTo>
                <a:cubicBezTo>
                  <a:pt x="27272" y="102038"/>
                  <a:pt x="27272" y="110688"/>
                  <a:pt x="27272" y="110688"/>
                </a:cubicBezTo>
                <a:close/>
                <a:moveTo>
                  <a:pt x="10911" y="10911"/>
                </a:moveTo>
                <a:lnTo>
                  <a:pt x="109088" y="10911"/>
                </a:lnTo>
                <a:lnTo>
                  <a:pt x="109088" y="65455"/>
                </a:lnTo>
                <a:lnTo>
                  <a:pt x="10911" y="65455"/>
                </a:lnTo>
                <a:cubicBezTo>
                  <a:pt x="10911" y="65455"/>
                  <a:pt x="10911" y="10911"/>
                  <a:pt x="10911" y="10911"/>
                </a:cubicBezTo>
                <a:close/>
                <a:moveTo>
                  <a:pt x="114544" y="65455"/>
                </a:moveTo>
                <a:lnTo>
                  <a:pt x="114544" y="10911"/>
                </a:lnTo>
                <a:cubicBezTo>
                  <a:pt x="114544" y="7900"/>
                  <a:pt x="112100" y="5455"/>
                  <a:pt x="109088" y="5455"/>
                </a:cubicBezTo>
                <a:lnTo>
                  <a:pt x="98183" y="5455"/>
                </a:lnTo>
                <a:lnTo>
                  <a:pt x="98183" y="2727"/>
                </a:lnTo>
                <a:cubicBezTo>
                  <a:pt x="98183" y="1222"/>
                  <a:pt x="96961" y="0"/>
                  <a:pt x="95455" y="0"/>
                </a:cubicBezTo>
                <a:cubicBezTo>
                  <a:pt x="93944" y="0"/>
                  <a:pt x="92727" y="1222"/>
                  <a:pt x="92727" y="2727"/>
                </a:cubicBezTo>
                <a:lnTo>
                  <a:pt x="92727" y="5455"/>
                </a:lnTo>
                <a:lnTo>
                  <a:pt x="27272" y="5455"/>
                </a:lnTo>
                <a:lnTo>
                  <a:pt x="27272" y="2727"/>
                </a:lnTo>
                <a:cubicBezTo>
                  <a:pt x="27272" y="1222"/>
                  <a:pt x="26055" y="0"/>
                  <a:pt x="24544" y="0"/>
                </a:cubicBezTo>
                <a:cubicBezTo>
                  <a:pt x="23038" y="0"/>
                  <a:pt x="21816" y="1222"/>
                  <a:pt x="21816" y="2727"/>
                </a:cubicBezTo>
                <a:lnTo>
                  <a:pt x="21816" y="5455"/>
                </a:lnTo>
                <a:lnTo>
                  <a:pt x="10911" y="5455"/>
                </a:lnTo>
                <a:cubicBezTo>
                  <a:pt x="7900" y="5455"/>
                  <a:pt x="5455" y="7900"/>
                  <a:pt x="5455" y="10911"/>
                </a:cubicBezTo>
                <a:lnTo>
                  <a:pt x="5455" y="65455"/>
                </a:lnTo>
                <a:cubicBezTo>
                  <a:pt x="2444" y="65455"/>
                  <a:pt x="0" y="67900"/>
                  <a:pt x="0" y="70911"/>
                </a:cubicBezTo>
                <a:lnTo>
                  <a:pt x="0" y="76361"/>
                </a:lnTo>
                <a:cubicBezTo>
                  <a:pt x="0" y="79372"/>
                  <a:pt x="2444" y="81816"/>
                  <a:pt x="5455" y="81816"/>
                </a:cubicBezTo>
                <a:lnTo>
                  <a:pt x="16361" y="81816"/>
                </a:lnTo>
                <a:lnTo>
                  <a:pt x="16361" y="117272"/>
                </a:lnTo>
                <a:cubicBezTo>
                  <a:pt x="16361" y="118777"/>
                  <a:pt x="17583" y="120000"/>
                  <a:pt x="19088" y="120000"/>
                </a:cubicBezTo>
                <a:cubicBezTo>
                  <a:pt x="20600" y="120000"/>
                  <a:pt x="21816" y="118777"/>
                  <a:pt x="21816" y="117272"/>
                </a:cubicBezTo>
                <a:lnTo>
                  <a:pt x="21816" y="112950"/>
                </a:lnTo>
                <a:lnTo>
                  <a:pt x="28072" y="119200"/>
                </a:lnTo>
                <a:cubicBezTo>
                  <a:pt x="28561" y="119694"/>
                  <a:pt x="29244" y="120000"/>
                  <a:pt x="30000" y="120000"/>
                </a:cubicBezTo>
                <a:cubicBezTo>
                  <a:pt x="31505" y="120000"/>
                  <a:pt x="32727" y="118777"/>
                  <a:pt x="32727" y="117272"/>
                </a:cubicBezTo>
                <a:lnTo>
                  <a:pt x="32727" y="81816"/>
                </a:lnTo>
                <a:lnTo>
                  <a:pt x="87272" y="81816"/>
                </a:lnTo>
                <a:lnTo>
                  <a:pt x="87272" y="117272"/>
                </a:lnTo>
                <a:cubicBezTo>
                  <a:pt x="87272" y="118777"/>
                  <a:pt x="88494" y="120000"/>
                  <a:pt x="90000" y="120000"/>
                </a:cubicBezTo>
                <a:cubicBezTo>
                  <a:pt x="90755" y="120000"/>
                  <a:pt x="91438" y="119694"/>
                  <a:pt x="91933" y="119200"/>
                </a:cubicBezTo>
                <a:lnTo>
                  <a:pt x="98183" y="112950"/>
                </a:lnTo>
                <a:lnTo>
                  <a:pt x="98183" y="117272"/>
                </a:lnTo>
                <a:cubicBezTo>
                  <a:pt x="98183" y="118777"/>
                  <a:pt x="99400" y="120000"/>
                  <a:pt x="100911" y="120000"/>
                </a:cubicBezTo>
                <a:cubicBezTo>
                  <a:pt x="102416" y="120000"/>
                  <a:pt x="103638" y="118777"/>
                  <a:pt x="103638" y="117272"/>
                </a:cubicBezTo>
                <a:lnTo>
                  <a:pt x="103638" y="81816"/>
                </a:lnTo>
                <a:lnTo>
                  <a:pt x="114544" y="81816"/>
                </a:lnTo>
                <a:cubicBezTo>
                  <a:pt x="117555" y="81816"/>
                  <a:pt x="120000" y="79372"/>
                  <a:pt x="120000" y="76361"/>
                </a:cubicBezTo>
                <a:lnTo>
                  <a:pt x="120000" y="70911"/>
                </a:lnTo>
                <a:cubicBezTo>
                  <a:pt x="120000" y="67900"/>
                  <a:pt x="117555" y="65455"/>
                  <a:pt x="114544" y="65455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24" name="Shape 4924"/>
          <p:cNvSpPr/>
          <p:nvPr/>
        </p:nvSpPr>
        <p:spPr>
          <a:xfrm>
            <a:off x="11050910" y="3289337"/>
            <a:ext cx="279328" cy="27932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76361"/>
                </a:moveTo>
                <a:lnTo>
                  <a:pt x="5455" y="76361"/>
                </a:lnTo>
                <a:lnTo>
                  <a:pt x="5455" y="70911"/>
                </a:lnTo>
                <a:lnTo>
                  <a:pt x="114544" y="70911"/>
                </a:lnTo>
                <a:cubicBezTo>
                  <a:pt x="114544" y="70911"/>
                  <a:pt x="114544" y="76361"/>
                  <a:pt x="114544" y="76361"/>
                </a:cubicBezTo>
                <a:close/>
                <a:moveTo>
                  <a:pt x="98183" y="83416"/>
                </a:moveTo>
                <a:lnTo>
                  <a:pt x="92727" y="88872"/>
                </a:lnTo>
                <a:lnTo>
                  <a:pt x="92727" y="81816"/>
                </a:lnTo>
                <a:lnTo>
                  <a:pt x="98183" y="81816"/>
                </a:lnTo>
                <a:cubicBezTo>
                  <a:pt x="98183" y="81816"/>
                  <a:pt x="98183" y="83416"/>
                  <a:pt x="98183" y="83416"/>
                </a:cubicBezTo>
                <a:close/>
                <a:moveTo>
                  <a:pt x="98183" y="99777"/>
                </a:moveTo>
                <a:lnTo>
                  <a:pt x="93855" y="95455"/>
                </a:lnTo>
                <a:lnTo>
                  <a:pt x="98183" y="91127"/>
                </a:lnTo>
                <a:cubicBezTo>
                  <a:pt x="98183" y="91127"/>
                  <a:pt x="98183" y="99777"/>
                  <a:pt x="98183" y="99777"/>
                </a:cubicBezTo>
                <a:close/>
                <a:moveTo>
                  <a:pt x="92727" y="110688"/>
                </a:moveTo>
                <a:lnTo>
                  <a:pt x="92727" y="102038"/>
                </a:lnTo>
                <a:lnTo>
                  <a:pt x="97050" y="106361"/>
                </a:lnTo>
                <a:cubicBezTo>
                  <a:pt x="97050" y="106361"/>
                  <a:pt x="92727" y="110688"/>
                  <a:pt x="92727" y="110688"/>
                </a:cubicBezTo>
                <a:close/>
                <a:moveTo>
                  <a:pt x="27272" y="88872"/>
                </a:moveTo>
                <a:lnTo>
                  <a:pt x="21816" y="83416"/>
                </a:lnTo>
                <a:lnTo>
                  <a:pt x="21816" y="81816"/>
                </a:lnTo>
                <a:lnTo>
                  <a:pt x="27272" y="81816"/>
                </a:lnTo>
                <a:cubicBezTo>
                  <a:pt x="27272" y="81816"/>
                  <a:pt x="27272" y="88872"/>
                  <a:pt x="27272" y="88872"/>
                </a:cubicBezTo>
                <a:close/>
                <a:moveTo>
                  <a:pt x="21816" y="99777"/>
                </a:moveTo>
                <a:lnTo>
                  <a:pt x="21816" y="91127"/>
                </a:lnTo>
                <a:lnTo>
                  <a:pt x="26144" y="95455"/>
                </a:lnTo>
                <a:cubicBezTo>
                  <a:pt x="26144" y="95455"/>
                  <a:pt x="21816" y="99777"/>
                  <a:pt x="21816" y="99777"/>
                </a:cubicBezTo>
                <a:close/>
                <a:moveTo>
                  <a:pt x="27272" y="110688"/>
                </a:moveTo>
                <a:lnTo>
                  <a:pt x="22950" y="106361"/>
                </a:lnTo>
                <a:lnTo>
                  <a:pt x="27272" y="102038"/>
                </a:lnTo>
                <a:cubicBezTo>
                  <a:pt x="27272" y="102038"/>
                  <a:pt x="27272" y="110688"/>
                  <a:pt x="27272" y="110688"/>
                </a:cubicBezTo>
                <a:close/>
                <a:moveTo>
                  <a:pt x="10911" y="10911"/>
                </a:moveTo>
                <a:lnTo>
                  <a:pt x="109088" y="10911"/>
                </a:lnTo>
                <a:lnTo>
                  <a:pt x="109088" y="65455"/>
                </a:lnTo>
                <a:lnTo>
                  <a:pt x="10911" y="65455"/>
                </a:lnTo>
                <a:cubicBezTo>
                  <a:pt x="10911" y="65455"/>
                  <a:pt x="10911" y="10911"/>
                  <a:pt x="10911" y="10911"/>
                </a:cubicBezTo>
                <a:close/>
                <a:moveTo>
                  <a:pt x="114544" y="65455"/>
                </a:moveTo>
                <a:lnTo>
                  <a:pt x="114544" y="10911"/>
                </a:lnTo>
                <a:cubicBezTo>
                  <a:pt x="114544" y="7900"/>
                  <a:pt x="112100" y="5455"/>
                  <a:pt x="109088" y="5455"/>
                </a:cubicBezTo>
                <a:lnTo>
                  <a:pt x="98183" y="5455"/>
                </a:lnTo>
                <a:lnTo>
                  <a:pt x="98183" y="2727"/>
                </a:lnTo>
                <a:cubicBezTo>
                  <a:pt x="98183" y="1222"/>
                  <a:pt x="96961" y="0"/>
                  <a:pt x="95455" y="0"/>
                </a:cubicBezTo>
                <a:cubicBezTo>
                  <a:pt x="93944" y="0"/>
                  <a:pt x="92727" y="1222"/>
                  <a:pt x="92727" y="2727"/>
                </a:cubicBezTo>
                <a:lnTo>
                  <a:pt x="92727" y="5455"/>
                </a:lnTo>
                <a:lnTo>
                  <a:pt x="27272" y="5455"/>
                </a:lnTo>
                <a:lnTo>
                  <a:pt x="27272" y="2727"/>
                </a:lnTo>
                <a:cubicBezTo>
                  <a:pt x="27272" y="1222"/>
                  <a:pt x="26055" y="0"/>
                  <a:pt x="24544" y="0"/>
                </a:cubicBezTo>
                <a:cubicBezTo>
                  <a:pt x="23038" y="0"/>
                  <a:pt x="21816" y="1222"/>
                  <a:pt x="21816" y="2727"/>
                </a:cubicBezTo>
                <a:lnTo>
                  <a:pt x="21816" y="5455"/>
                </a:lnTo>
                <a:lnTo>
                  <a:pt x="10911" y="5455"/>
                </a:lnTo>
                <a:cubicBezTo>
                  <a:pt x="7900" y="5455"/>
                  <a:pt x="5455" y="7900"/>
                  <a:pt x="5455" y="10911"/>
                </a:cubicBezTo>
                <a:lnTo>
                  <a:pt x="5455" y="65455"/>
                </a:lnTo>
                <a:cubicBezTo>
                  <a:pt x="2444" y="65455"/>
                  <a:pt x="0" y="67900"/>
                  <a:pt x="0" y="70911"/>
                </a:cubicBezTo>
                <a:lnTo>
                  <a:pt x="0" y="76361"/>
                </a:lnTo>
                <a:cubicBezTo>
                  <a:pt x="0" y="79372"/>
                  <a:pt x="2444" y="81816"/>
                  <a:pt x="5455" y="81816"/>
                </a:cubicBezTo>
                <a:lnTo>
                  <a:pt x="16361" y="81816"/>
                </a:lnTo>
                <a:lnTo>
                  <a:pt x="16361" y="117272"/>
                </a:lnTo>
                <a:cubicBezTo>
                  <a:pt x="16361" y="118777"/>
                  <a:pt x="17583" y="120000"/>
                  <a:pt x="19088" y="120000"/>
                </a:cubicBezTo>
                <a:cubicBezTo>
                  <a:pt x="20600" y="120000"/>
                  <a:pt x="21816" y="118777"/>
                  <a:pt x="21816" y="117272"/>
                </a:cubicBezTo>
                <a:lnTo>
                  <a:pt x="21816" y="112950"/>
                </a:lnTo>
                <a:lnTo>
                  <a:pt x="28072" y="119200"/>
                </a:lnTo>
                <a:cubicBezTo>
                  <a:pt x="28561" y="119694"/>
                  <a:pt x="29244" y="120000"/>
                  <a:pt x="30000" y="120000"/>
                </a:cubicBezTo>
                <a:cubicBezTo>
                  <a:pt x="31505" y="120000"/>
                  <a:pt x="32727" y="118777"/>
                  <a:pt x="32727" y="117272"/>
                </a:cubicBezTo>
                <a:lnTo>
                  <a:pt x="32727" y="81816"/>
                </a:lnTo>
                <a:lnTo>
                  <a:pt x="87272" y="81816"/>
                </a:lnTo>
                <a:lnTo>
                  <a:pt x="87272" y="117272"/>
                </a:lnTo>
                <a:cubicBezTo>
                  <a:pt x="87272" y="118777"/>
                  <a:pt x="88494" y="120000"/>
                  <a:pt x="90000" y="120000"/>
                </a:cubicBezTo>
                <a:cubicBezTo>
                  <a:pt x="90755" y="120000"/>
                  <a:pt x="91433" y="119694"/>
                  <a:pt x="91933" y="119200"/>
                </a:cubicBezTo>
                <a:lnTo>
                  <a:pt x="98183" y="112950"/>
                </a:lnTo>
                <a:lnTo>
                  <a:pt x="98183" y="117272"/>
                </a:lnTo>
                <a:cubicBezTo>
                  <a:pt x="98183" y="118777"/>
                  <a:pt x="99400" y="120000"/>
                  <a:pt x="100911" y="120000"/>
                </a:cubicBezTo>
                <a:cubicBezTo>
                  <a:pt x="102416" y="120000"/>
                  <a:pt x="103638" y="118777"/>
                  <a:pt x="103638" y="117272"/>
                </a:cubicBezTo>
                <a:lnTo>
                  <a:pt x="103638" y="81816"/>
                </a:lnTo>
                <a:lnTo>
                  <a:pt x="114544" y="81816"/>
                </a:lnTo>
                <a:cubicBezTo>
                  <a:pt x="117555" y="81816"/>
                  <a:pt x="120000" y="79372"/>
                  <a:pt x="120000" y="76361"/>
                </a:cubicBezTo>
                <a:lnTo>
                  <a:pt x="120000" y="70911"/>
                </a:lnTo>
                <a:cubicBezTo>
                  <a:pt x="120000" y="67900"/>
                  <a:pt x="117555" y="65455"/>
                  <a:pt x="114544" y="65455"/>
                </a:cubicBezTo>
                <a:moveTo>
                  <a:pt x="70111" y="22622"/>
                </a:moveTo>
                <a:cubicBezTo>
                  <a:pt x="69616" y="22122"/>
                  <a:pt x="68933" y="21816"/>
                  <a:pt x="68183" y="21816"/>
                </a:cubicBezTo>
                <a:cubicBezTo>
                  <a:pt x="66672" y="21816"/>
                  <a:pt x="65455" y="23038"/>
                  <a:pt x="65455" y="24544"/>
                </a:cubicBezTo>
                <a:cubicBezTo>
                  <a:pt x="65455" y="25300"/>
                  <a:pt x="65761" y="25983"/>
                  <a:pt x="66255" y="26472"/>
                </a:cubicBezTo>
                <a:lnTo>
                  <a:pt x="75233" y="35455"/>
                </a:lnTo>
                <a:lnTo>
                  <a:pt x="38183" y="35455"/>
                </a:lnTo>
                <a:cubicBezTo>
                  <a:pt x="36672" y="35455"/>
                  <a:pt x="35455" y="36677"/>
                  <a:pt x="35455" y="38183"/>
                </a:cubicBezTo>
                <a:cubicBezTo>
                  <a:pt x="35455" y="39688"/>
                  <a:pt x="36672" y="40911"/>
                  <a:pt x="38183" y="40911"/>
                </a:cubicBezTo>
                <a:lnTo>
                  <a:pt x="75233" y="40911"/>
                </a:lnTo>
                <a:lnTo>
                  <a:pt x="66255" y="49888"/>
                </a:lnTo>
                <a:cubicBezTo>
                  <a:pt x="65761" y="50383"/>
                  <a:pt x="65455" y="51066"/>
                  <a:pt x="65455" y="51816"/>
                </a:cubicBezTo>
                <a:cubicBezTo>
                  <a:pt x="65455" y="53327"/>
                  <a:pt x="66672" y="54544"/>
                  <a:pt x="68183" y="54544"/>
                </a:cubicBezTo>
                <a:cubicBezTo>
                  <a:pt x="68933" y="54544"/>
                  <a:pt x="69616" y="54244"/>
                  <a:pt x="70111" y="53744"/>
                </a:cubicBezTo>
                <a:lnTo>
                  <a:pt x="83744" y="40111"/>
                </a:lnTo>
                <a:cubicBezTo>
                  <a:pt x="84238" y="39616"/>
                  <a:pt x="84544" y="38933"/>
                  <a:pt x="84544" y="38183"/>
                </a:cubicBezTo>
                <a:cubicBezTo>
                  <a:pt x="84544" y="37433"/>
                  <a:pt x="84238" y="36744"/>
                  <a:pt x="83744" y="36255"/>
                </a:cubicBezTo>
                <a:cubicBezTo>
                  <a:pt x="83744" y="36255"/>
                  <a:pt x="70111" y="22622"/>
                  <a:pt x="70111" y="2262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25" name="Shape 4925"/>
          <p:cNvSpPr/>
          <p:nvPr/>
        </p:nvSpPr>
        <p:spPr>
          <a:xfrm>
            <a:off x="880859" y="3835294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98183"/>
                </a:moveTo>
                <a:cubicBezTo>
                  <a:pt x="58494" y="98183"/>
                  <a:pt x="57272" y="99400"/>
                  <a:pt x="57272" y="100911"/>
                </a:cubicBezTo>
                <a:lnTo>
                  <a:pt x="57272" y="117272"/>
                </a:lnTo>
                <a:cubicBezTo>
                  <a:pt x="57272" y="118777"/>
                  <a:pt x="58494" y="120000"/>
                  <a:pt x="60000" y="120000"/>
                </a:cubicBezTo>
                <a:cubicBezTo>
                  <a:pt x="61505" y="120000"/>
                  <a:pt x="62727" y="118777"/>
                  <a:pt x="62727" y="117272"/>
                </a:cubicBezTo>
                <a:lnTo>
                  <a:pt x="62727" y="100911"/>
                </a:lnTo>
                <a:cubicBezTo>
                  <a:pt x="62727" y="99400"/>
                  <a:pt x="61505" y="98183"/>
                  <a:pt x="60000" y="98183"/>
                </a:cubicBezTo>
                <a:moveTo>
                  <a:pt x="60000" y="87272"/>
                </a:moveTo>
                <a:cubicBezTo>
                  <a:pt x="44938" y="87272"/>
                  <a:pt x="32727" y="75061"/>
                  <a:pt x="32727" y="60000"/>
                </a:cubicBezTo>
                <a:cubicBezTo>
                  <a:pt x="32727" y="44933"/>
                  <a:pt x="44938" y="32727"/>
                  <a:pt x="60000" y="32727"/>
                </a:cubicBezTo>
                <a:cubicBezTo>
                  <a:pt x="75061" y="32727"/>
                  <a:pt x="87272" y="44933"/>
                  <a:pt x="87272" y="60000"/>
                </a:cubicBezTo>
                <a:cubicBezTo>
                  <a:pt x="87272" y="75061"/>
                  <a:pt x="75061" y="87272"/>
                  <a:pt x="60000" y="87272"/>
                </a:cubicBezTo>
                <a:moveTo>
                  <a:pt x="60000" y="27272"/>
                </a:moveTo>
                <a:cubicBezTo>
                  <a:pt x="41927" y="27272"/>
                  <a:pt x="27272" y="41927"/>
                  <a:pt x="27272" y="60000"/>
                </a:cubicBezTo>
                <a:cubicBezTo>
                  <a:pt x="27272" y="78077"/>
                  <a:pt x="41927" y="92727"/>
                  <a:pt x="60000" y="92727"/>
                </a:cubicBezTo>
                <a:cubicBezTo>
                  <a:pt x="78072" y="92727"/>
                  <a:pt x="92727" y="78077"/>
                  <a:pt x="92727" y="60000"/>
                </a:cubicBezTo>
                <a:cubicBezTo>
                  <a:pt x="92727" y="41927"/>
                  <a:pt x="78072" y="27272"/>
                  <a:pt x="60000" y="27272"/>
                </a:cubicBezTo>
                <a:moveTo>
                  <a:pt x="90855" y="87000"/>
                </a:moveTo>
                <a:cubicBezTo>
                  <a:pt x="89788" y="85933"/>
                  <a:pt x="88061" y="85933"/>
                  <a:pt x="86994" y="87000"/>
                </a:cubicBezTo>
                <a:cubicBezTo>
                  <a:pt x="85933" y="88061"/>
                  <a:pt x="85933" y="89794"/>
                  <a:pt x="86994" y="90855"/>
                </a:cubicBezTo>
                <a:lnTo>
                  <a:pt x="98566" y="102427"/>
                </a:lnTo>
                <a:cubicBezTo>
                  <a:pt x="99633" y="103494"/>
                  <a:pt x="101361" y="103494"/>
                  <a:pt x="102427" y="102427"/>
                </a:cubicBezTo>
                <a:cubicBezTo>
                  <a:pt x="103488" y="101361"/>
                  <a:pt x="103488" y="99633"/>
                  <a:pt x="102427" y="98572"/>
                </a:cubicBezTo>
                <a:cubicBezTo>
                  <a:pt x="102427" y="98572"/>
                  <a:pt x="90855" y="87000"/>
                  <a:pt x="90855" y="87000"/>
                </a:cubicBezTo>
                <a:close/>
                <a:moveTo>
                  <a:pt x="117272" y="57272"/>
                </a:moveTo>
                <a:lnTo>
                  <a:pt x="100911" y="57272"/>
                </a:lnTo>
                <a:cubicBezTo>
                  <a:pt x="99405" y="57272"/>
                  <a:pt x="98183" y="58494"/>
                  <a:pt x="98183" y="60000"/>
                </a:cubicBezTo>
                <a:cubicBezTo>
                  <a:pt x="98183" y="61505"/>
                  <a:pt x="99405" y="62727"/>
                  <a:pt x="100911" y="62727"/>
                </a:cubicBezTo>
                <a:lnTo>
                  <a:pt x="117272" y="62727"/>
                </a:lnTo>
                <a:cubicBezTo>
                  <a:pt x="118777" y="62727"/>
                  <a:pt x="120000" y="61505"/>
                  <a:pt x="120000" y="60000"/>
                </a:cubicBezTo>
                <a:cubicBezTo>
                  <a:pt x="120000" y="58494"/>
                  <a:pt x="118777" y="57272"/>
                  <a:pt x="117272" y="57272"/>
                </a:cubicBezTo>
                <a:moveTo>
                  <a:pt x="29144" y="87000"/>
                </a:moveTo>
                <a:lnTo>
                  <a:pt x="17572" y="98572"/>
                </a:lnTo>
                <a:cubicBezTo>
                  <a:pt x="16511" y="99633"/>
                  <a:pt x="16511" y="101361"/>
                  <a:pt x="17572" y="102427"/>
                </a:cubicBezTo>
                <a:cubicBezTo>
                  <a:pt x="18638" y="103494"/>
                  <a:pt x="20366" y="103494"/>
                  <a:pt x="21433" y="102427"/>
                </a:cubicBezTo>
                <a:lnTo>
                  <a:pt x="33005" y="90855"/>
                </a:lnTo>
                <a:cubicBezTo>
                  <a:pt x="34066" y="89794"/>
                  <a:pt x="34066" y="88061"/>
                  <a:pt x="33005" y="87000"/>
                </a:cubicBezTo>
                <a:cubicBezTo>
                  <a:pt x="31938" y="85933"/>
                  <a:pt x="30211" y="85933"/>
                  <a:pt x="29144" y="87000"/>
                </a:cubicBezTo>
                <a:moveTo>
                  <a:pt x="90855" y="33005"/>
                </a:moveTo>
                <a:lnTo>
                  <a:pt x="102427" y="21427"/>
                </a:lnTo>
                <a:cubicBezTo>
                  <a:pt x="103488" y="20366"/>
                  <a:pt x="103488" y="18638"/>
                  <a:pt x="102427" y="17572"/>
                </a:cubicBezTo>
                <a:cubicBezTo>
                  <a:pt x="101361" y="16505"/>
                  <a:pt x="99633" y="16505"/>
                  <a:pt x="98566" y="17572"/>
                </a:cubicBezTo>
                <a:lnTo>
                  <a:pt x="86994" y="29150"/>
                </a:lnTo>
                <a:cubicBezTo>
                  <a:pt x="85933" y="30205"/>
                  <a:pt x="85933" y="31938"/>
                  <a:pt x="86994" y="33005"/>
                </a:cubicBezTo>
                <a:cubicBezTo>
                  <a:pt x="88061" y="34066"/>
                  <a:pt x="89788" y="34066"/>
                  <a:pt x="90855" y="33005"/>
                </a:cubicBezTo>
                <a:moveTo>
                  <a:pt x="60000" y="21816"/>
                </a:moveTo>
                <a:cubicBezTo>
                  <a:pt x="61505" y="21816"/>
                  <a:pt x="62727" y="20600"/>
                  <a:pt x="62727" y="19088"/>
                </a:cubicBezTo>
                <a:lnTo>
                  <a:pt x="62727" y="2727"/>
                </a:lnTo>
                <a:cubicBezTo>
                  <a:pt x="62727" y="1222"/>
                  <a:pt x="61505" y="0"/>
                  <a:pt x="60000" y="0"/>
                </a:cubicBezTo>
                <a:cubicBezTo>
                  <a:pt x="58494" y="0"/>
                  <a:pt x="57272" y="1222"/>
                  <a:pt x="57272" y="2727"/>
                </a:cubicBezTo>
                <a:lnTo>
                  <a:pt x="57272" y="19088"/>
                </a:lnTo>
                <a:cubicBezTo>
                  <a:pt x="57272" y="20600"/>
                  <a:pt x="58494" y="21816"/>
                  <a:pt x="60000" y="21816"/>
                </a:cubicBezTo>
                <a:moveTo>
                  <a:pt x="21816" y="60000"/>
                </a:moveTo>
                <a:cubicBezTo>
                  <a:pt x="21816" y="58494"/>
                  <a:pt x="20594" y="57272"/>
                  <a:pt x="19088" y="57272"/>
                </a:cubicBezTo>
                <a:lnTo>
                  <a:pt x="2727" y="57272"/>
                </a:lnTo>
                <a:cubicBezTo>
                  <a:pt x="1222" y="57272"/>
                  <a:pt x="0" y="58494"/>
                  <a:pt x="0" y="60000"/>
                </a:cubicBezTo>
                <a:cubicBezTo>
                  <a:pt x="0" y="61505"/>
                  <a:pt x="1222" y="62727"/>
                  <a:pt x="2727" y="62727"/>
                </a:cubicBezTo>
                <a:lnTo>
                  <a:pt x="19088" y="62727"/>
                </a:lnTo>
                <a:cubicBezTo>
                  <a:pt x="20594" y="62727"/>
                  <a:pt x="21816" y="61505"/>
                  <a:pt x="21816" y="60000"/>
                </a:cubicBezTo>
                <a:moveTo>
                  <a:pt x="29144" y="33005"/>
                </a:moveTo>
                <a:cubicBezTo>
                  <a:pt x="30211" y="34066"/>
                  <a:pt x="31938" y="34066"/>
                  <a:pt x="33005" y="33005"/>
                </a:cubicBezTo>
                <a:cubicBezTo>
                  <a:pt x="34066" y="31938"/>
                  <a:pt x="34066" y="30205"/>
                  <a:pt x="33005" y="29150"/>
                </a:cubicBezTo>
                <a:lnTo>
                  <a:pt x="21433" y="17572"/>
                </a:lnTo>
                <a:cubicBezTo>
                  <a:pt x="20366" y="16505"/>
                  <a:pt x="18638" y="16505"/>
                  <a:pt x="17572" y="17572"/>
                </a:cubicBezTo>
                <a:cubicBezTo>
                  <a:pt x="16511" y="18638"/>
                  <a:pt x="16511" y="20366"/>
                  <a:pt x="17572" y="21427"/>
                </a:cubicBezTo>
                <a:cubicBezTo>
                  <a:pt x="17572" y="21427"/>
                  <a:pt x="29144" y="33005"/>
                  <a:pt x="29144" y="3300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26" name="Shape 4926"/>
          <p:cNvSpPr/>
          <p:nvPr/>
        </p:nvSpPr>
        <p:spPr>
          <a:xfrm>
            <a:off x="1414120" y="3835294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3416"/>
                </a:moveTo>
                <a:lnTo>
                  <a:pt x="50222" y="103638"/>
                </a:lnTo>
                <a:lnTo>
                  <a:pt x="51816" y="103638"/>
                </a:lnTo>
                <a:cubicBezTo>
                  <a:pt x="53322" y="103638"/>
                  <a:pt x="54544" y="102416"/>
                  <a:pt x="54544" y="100911"/>
                </a:cubicBezTo>
                <a:lnTo>
                  <a:pt x="54544" y="87272"/>
                </a:lnTo>
                <a:lnTo>
                  <a:pt x="65455" y="87272"/>
                </a:lnTo>
                <a:lnTo>
                  <a:pt x="65455" y="100911"/>
                </a:lnTo>
                <a:cubicBezTo>
                  <a:pt x="65455" y="102416"/>
                  <a:pt x="66677" y="103638"/>
                  <a:pt x="68183" y="103638"/>
                </a:cubicBezTo>
                <a:lnTo>
                  <a:pt x="69777" y="103638"/>
                </a:lnTo>
                <a:cubicBezTo>
                  <a:pt x="69777" y="103638"/>
                  <a:pt x="60000" y="113416"/>
                  <a:pt x="60000" y="113416"/>
                </a:cubicBezTo>
                <a:close/>
                <a:moveTo>
                  <a:pt x="76361" y="98183"/>
                </a:moveTo>
                <a:lnTo>
                  <a:pt x="70911" y="98183"/>
                </a:lnTo>
                <a:lnTo>
                  <a:pt x="70911" y="84544"/>
                </a:lnTo>
                <a:cubicBezTo>
                  <a:pt x="70911" y="83038"/>
                  <a:pt x="69688" y="81816"/>
                  <a:pt x="68183" y="81816"/>
                </a:cubicBezTo>
                <a:lnTo>
                  <a:pt x="51816" y="81816"/>
                </a:lnTo>
                <a:cubicBezTo>
                  <a:pt x="50311" y="81816"/>
                  <a:pt x="49088" y="83038"/>
                  <a:pt x="49088" y="84544"/>
                </a:cubicBezTo>
                <a:lnTo>
                  <a:pt x="49088" y="98183"/>
                </a:lnTo>
                <a:lnTo>
                  <a:pt x="43638" y="98183"/>
                </a:lnTo>
                <a:cubicBezTo>
                  <a:pt x="42133" y="98183"/>
                  <a:pt x="40911" y="99400"/>
                  <a:pt x="40911" y="100911"/>
                </a:cubicBezTo>
                <a:cubicBezTo>
                  <a:pt x="40911" y="101661"/>
                  <a:pt x="41216" y="102344"/>
                  <a:pt x="41705" y="102838"/>
                </a:cubicBezTo>
                <a:lnTo>
                  <a:pt x="58072" y="119200"/>
                </a:lnTo>
                <a:cubicBezTo>
                  <a:pt x="58566" y="119694"/>
                  <a:pt x="59250" y="120000"/>
                  <a:pt x="60000" y="120000"/>
                </a:cubicBezTo>
                <a:cubicBezTo>
                  <a:pt x="60750" y="120000"/>
                  <a:pt x="61433" y="119694"/>
                  <a:pt x="61927" y="119200"/>
                </a:cubicBezTo>
                <a:lnTo>
                  <a:pt x="78294" y="102838"/>
                </a:lnTo>
                <a:cubicBezTo>
                  <a:pt x="78783" y="102344"/>
                  <a:pt x="79088" y="101661"/>
                  <a:pt x="79088" y="100911"/>
                </a:cubicBezTo>
                <a:cubicBezTo>
                  <a:pt x="79088" y="99400"/>
                  <a:pt x="77866" y="98183"/>
                  <a:pt x="76361" y="98183"/>
                </a:cubicBezTo>
                <a:moveTo>
                  <a:pt x="32727" y="60000"/>
                </a:moveTo>
                <a:cubicBezTo>
                  <a:pt x="32727" y="44933"/>
                  <a:pt x="44938" y="32727"/>
                  <a:pt x="60000" y="32727"/>
                </a:cubicBezTo>
                <a:cubicBezTo>
                  <a:pt x="75061" y="32727"/>
                  <a:pt x="87272" y="44933"/>
                  <a:pt x="87272" y="60000"/>
                </a:cubicBezTo>
                <a:cubicBezTo>
                  <a:pt x="87272" y="60000"/>
                  <a:pt x="32727" y="60000"/>
                  <a:pt x="32727" y="60000"/>
                </a:cubicBezTo>
                <a:close/>
                <a:moveTo>
                  <a:pt x="117272" y="60000"/>
                </a:moveTo>
                <a:lnTo>
                  <a:pt x="92727" y="60000"/>
                </a:lnTo>
                <a:cubicBezTo>
                  <a:pt x="92727" y="41927"/>
                  <a:pt x="78072" y="27272"/>
                  <a:pt x="60000" y="27272"/>
                </a:cubicBezTo>
                <a:cubicBezTo>
                  <a:pt x="41927" y="27272"/>
                  <a:pt x="27272" y="41927"/>
                  <a:pt x="27272" y="60000"/>
                </a:cubicBezTo>
                <a:lnTo>
                  <a:pt x="2727" y="60000"/>
                </a:lnTo>
                <a:cubicBezTo>
                  <a:pt x="1222" y="60000"/>
                  <a:pt x="0" y="61222"/>
                  <a:pt x="0" y="62727"/>
                </a:cubicBezTo>
                <a:cubicBezTo>
                  <a:pt x="0" y="64233"/>
                  <a:pt x="1222" y="65455"/>
                  <a:pt x="2727" y="65455"/>
                </a:cubicBezTo>
                <a:lnTo>
                  <a:pt x="117272" y="65455"/>
                </a:lnTo>
                <a:cubicBezTo>
                  <a:pt x="118777" y="65455"/>
                  <a:pt x="120000" y="64233"/>
                  <a:pt x="120000" y="62727"/>
                </a:cubicBezTo>
                <a:cubicBezTo>
                  <a:pt x="120000" y="61222"/>
                  <a:pt x="118777" y="60000"/>
                  <a:pt x="117272" y="60000"/>
                </a:cubicBezTo>
                <a:moveTo>
                  <a:pt x="60000" y="21816"/>
                </a:moveTo>
                <a:cubicBezTo>
                  <a:pt x="61505" y="21816"/>
                  <a:pt x="62727" y="20600"/>
                  <a:pt x="62727" y="19088"/>
                </a:cubicBezTo>
                <a:lnTo>
                  <a:pt x="62727" y="2727"/>
                </a:lnTo>
                <a:cubicBezTo>
                  <a:pt x="62727" y="1222"/>
                  <a:pt x="61505" y="0"/>
                  <a:pt x="60000" y="0"/>
                </a:cubicBezTo>
                <a:cubicBezTo>
                  <a:pt x="58494" y="0"/>
                  <a:pt x="57272" y="1222"/>
                  <a:pt x="57272" y="2727"/>
                </a:cubicBezTo>
                <a:lnTo>
                  <a:pt x="57272" y="19088"/>
                </a:lnTo>
                <a:cubicBezTo>
                  <a:pt x="57272" y="20600"/>
                  <a:pt x="58494" y="21816"/>
                  <a:pt x="60000" y="21816"/>
                </a:cubicBezTo>
                <a:moveTo>
                  <a:pt x="90855" y="33000"/>
                </a:moveTo>
                <a:lnTo>
                  <a:pt x="102427" y="21427"/>
                </a:lnTo>
                <a:cubicBezTo>
                  <a:pt x="103488" y="20366"/>
                  <a:pt x="103488" y="18638"/>
                  <a:pt x="102427" y="17572"/>
                </a:cubicBezTo>
                <a:cubicBezTo>
                  <a:pt x="101361" y="16505"/>
                  <a:pt x="99633" y="16505"/>
                  <a:pt x="98566" y="17572"/>
                </a:cubicBezTo>
                <a:lnTo>
                  <a:pt x="86994" y="29150"/>
                </a:lnTo>
                <a:cubicBezTo>
                  <a:pt x="85933" y="30205"/>
                  <a:pt x="85933" y="31938"/>
                  <a:pt x="86994" y="33000"/>
                </a:cubicBezTo>
                <a:cubicBezTo>
                  <a:pt x="88061" y="34066"/>
                  <a:pt x="89788" y="34066"/>
                  <a:pt x="90855" y="33000"/>
                </a:cubicBezTo>
                <a:moveTo>
                  <a:pt x="29144" y="33000"/>
                </a:moveTo>
                <a:cubicBezTo>
                  <a:pt x="30211" y="34066"/>
                  <a:pt x="31938" y="34066"/>
                  <a:pt x="33005" y="33000"/>
                </a:cubicBezTo>
                <a:cubicBezTo>
                  <a:pt x="34066" y="31938"/>
                  <a:pt x="34066" y="30205"/>
                  <a:pt x="33005" y="29150"/>
                </a:cubicBezTo>
                <a:lnTo>
                  <a:pt x="21433" y="17572"/>
                </a:lnTo>
                <a:cubicBezTo>
                  <a:pt x="20366" y="16505"/>
                  <a:pt x="18638" y="16505"/>
                  <a:pt x="17572" y="17572"/>
                </a:cubicBezTo>
                <a:cubicBezTo>
                  <a:pt x="16511" y="18638"/>
                  <a:pt x="16511" y="20366"/>
                  <a:pt x="17572" y="21427"/>
                </a:cubicBezTo>
                <a:cubicBezTo>
                  <a:pt x="17572" y="21427"/>
                  <a:pt x="29144" y="33000"/>
                  <a:pt x="29144" y="3300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27" name="Shape 4927"/>
          <p:cNvSpPr/>
          <p:nvPr/>
        </p:nvSpPr>
        <p:spPr>
          <a:xfrm>
            <a:off x="1947381" y="3835294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6583"/>
                </a:moveTo>
                <a:lnTo>
                  <a:pt x="69777" y="16361"/>
                </a:lnTo>
                <a:lnTo>
                  <a:pt x="68183" y="16361"/>
                </a:lnTo>
                <a:cubicBezTo>
                  <a:pt x="66677" y="16361"/>
                  <a:pt x="65455" y="17583"/>
                  <a:pt x="65455" y="19088"/>
                </a:cubicBezTo>
                <a:lnTo>
                  <a:pt x="65455" y="32727"/>
                </a:lnTo>
                <a:lnTo>
                  <a:pt x="54544" y="32727"/>
                </a:lnTo>
                <a:lnTo>
                  <a:pt x="54544" y="19088"/>
                </a:lnTo>
                <a:cubicBezTo>
                  <a:pt x="54544" y="17583"/>
                  <a:pt x="53322" y="16361"/>
                  <a:pt x="51816" y="16361"/>
                </a:cubicBezTo>
                <a:lnTo>
                  <a:pt x="50222" y="16361"/>
                </a:lnTo>
                <a:cubicBezTo>
                  <a:pt x="50222" y="16361"/>
                  <a:pt x="60000" y="6583"/>
                  <a:pt x="60000" y="6583"/>
                </a:cubicBezTo>
                <a:close/>
                <a:moveTo>
                  <a:pt x="43638" y="21816"/>
                </a:moveTo>
                <a:lnTo>
                  <a:pt x="49088" y="21816"/>
                </a:lnTo>
                <a:lnTo>
                  <a:pt x="49088" y="35455"/>
                </a:lnTo>
                <a:cubicBezTo>
                  <a:pt x="49088" y="36961"/>
                  <a:pt x="50311" y="38183"/>
                  <a:pt x="51816" y="38183"/>
                </a:cubicBezTo>
                <a:lnTo>
                  <a:pt x="68183" y="38183"/>
                </a:lnTo>
                <a:cubicBezTo>
                  <a:pt x="69688" y="38183"/>
                  <a:pt x="70911" y="36961"/>
                  <a:pt x="70911" y="35455"/>
                </a:cubicBezTo>
                <a:lnTo>
                  <a:pt x="70911" y="21816"/>
                </a:lnTo>
                <a:lnTo>
                  <a:pt x="76361" y="21816"/>
                </a:lnTo>
                <a:cubicBezTo>
                  <a:pt x="77866" y="21816"/>
                  <a:pt x="79088" y="20600"/>
                  <a:pt x="79088" y="19088"/>
                </a:cubicBezTo>
                <a:cubicBezTo>
                  <a:pt x="79088" y="18338"/>
                  <a:pt x="78783" y="17655"/>
                  <a:pt x="78294" y="17161"/>
                </a:cubicBezTo>
                <a:lnTo>
                  <a:pt x="61927" y="800"/>
                </a:lnTo>
                <a:cubicBezTo>
                  <a:pt x="61438" y="305"/>
                  <a:pt x="60750" y="0"/>
                  <a:pt x="60000" y="0"/>
                </a:cubicBezTo>
                <a:cubicBezTo>
                  <a:pt x="59250" y="0"/>
                  <a:pt x="58566" y="305"/>
                  <a:pt x="58066" y="800"/>
                </a:cubicBezTo>
                <a:lnTo>
                  <a:pt x="41705" y="17161"/>
                </a:lnTo>
                <a:cubicBezTo>
                  <a:pt x="41216" y="17655"/>
                  <a:pt x="40911" y="18338"/>
                  <a:pt x="40911" y="19088"/>
                </a:cubicBezTo>
                <a:cubicBezTo>
                  <a:pt x="40911" y="20600"/>
                  <a:pt x="42133" y="21816"/>
                  <a:pt x="43638" y="21816"/>
                </a:cubicBezTo>
                <a:moveTo>
                  <a:pt x="29144" y="87550"/>
                </a:moveTo>
                <a:cubicBezTo>
                  <a:pt x="30211" y="88611"/>
                  <a:pt x="31938" y="88611"/>
                  <a:pt x="33005" y="87550"/>
                </a:cubicBezTo>
                <a:cubicBezTo>
                  <a:pt x="34066" y="86483"/>
                  <a:pt x="34066" y="84755"/>
                  <a:pt x="33005" y="83688"/>
                </a:cubicBezTo>
                <a:lnTo>
                  <a:pt x="21433" y="72116"/>
                </a:lnTo>
                <a:cubicBezTo>
                  <a:pt x="20366" y="71055"/>
                  <a:pt x="18638" y="71055"/>
                  <a:pt x="17572" y="72116"/>
                </a:cubicBezTo>
                <a:cubicBezTo>
                  <a:pt x="16505" y="73183"/>
                  <a:pt x="16505" y="74911"/>
                  <a:pt x="17572" y="75972"/>
                </a:cubicBezTo>
                <a:cubicBezTo>
                  <a:pt x="17572" y="75972"/>
                  <a:pt x="29144" y="87550"/>
                  <a:pt x="29144" y="87550"/>
                </a:cubicBezTo>
                <a:close/>
                <a:moveTo>
                  <a:pt x="57272" y="57272"/>
                </a:moveTo>
                <a:lnTo>
                  <a:pt x="57272" y="73638"/>
                </a:lnTo>
                <a:cubicBezTo>
                  <a:pt x="57272" y="75144"/>
                  <a:pt x="58494" y="76361"/>
                  <a:pt x="60000" y="76361"/>
                </a:cubicBezTo>
                <a:cubicBezTo>
                  <a:pt x="61505" y="76361"/>
                  <a:pt x="62727" y="75144"/>
                  <a:pt x="62727" y="73638"/>
                </a:cubicBezTo>
                <a:lnTo>
                  <a:pt x="62727" y="57272"/>
                </a:lnTo>
                <a:cubicBezTo>
                  <a:pt x="62727" y="55766"/>
                  <a:pt x="61505" y="54544"/>
                  <a:pt x="60000" y="54544"/>
                </a:cubicBezTo>
                <a:cubicBezTo>
                  <a:pt x="58494" y="54544"/>
                  <a:pt x="57272" y="55766"/>
                  <a:pt x="57272" y="57272"/>
                </a:cubicBezTo>
                <a:moveTo>
                  <a:pt x="90855" y="87550"/>
                </a:moveTo>
                <a:lnTo>
                  <a:pt x="102427" y="75972"/>
                </a:lnTo>
                <a:cubicBezTo>
                  <a:pt x="103488" y="74911"/>
                  <a:pt x="103488" y="73183"/>
                  <a:pt x="102427" y="72116"/>
                </a:cubicBezTo>
                <a:cubicBezTo>
                  <a:pt x="101361" y="71055"/>
                  <a:pt x="99633" y="71055"/>
                  <a:pt x="98566" y="72116"/>
                </a:cubicBezTo>
                <a:lnTo>
                  <a:pt x="86994" y="83688"/>
                </a:lnTo>
                <a:cubicBezTo>
                  <a:pt x="85933" y="84755"/>
                  <a:pt x="85933" y="86483"/>
                  <a:pt x="86994" y="87550"/>
                </a:cubicBezTo>
                <a:cubicBezTo>
                  <a:pt x="88061" y="88611"/>
                  <a:pt x="89788" y="88611"/>
                  <a:pt x="90855" y="87550"/>
                </a:cubicBezTo>
                <a:moveTo>
                  <a:pt x="32727" y="114544"/>
                </a:moveTo>
                <a:cubicBezTo>
                  <a:pt x="32727" y="99483"/>
                  <a:pt x="44938" y="87272"/>
                  <a:pt x="60000" y="87272"/>
                </a:cubicBezTo>
                <a:cubicBezTo>
                  <a:pt x="75061" y="87272"/>
                  <a:pt x="87272" y="99483"/>
                  <a:pt x="87272" y="114544"/>
                </a:cubicBezTo>
                <a:cubicBezTo>
                  <a:pt x="87272" y="114544"/>
                  <a:pt x="32727" y="114544"/>
                  <a:pt x="32727" y="114544"/>
                </a:cubicBezTo>
                <a:close/>
                <a:moveTo>
                  <a:pt x="117272" y="114544"/>
                </a:moveTo>
                <a:lnTo>
                  <a:pt x="92727" y="114544"/>
                </a:lnTo>
                <a:cubicBezTo>
                  <a:pt x="92727" y="96472"/>
                  <a:pt x="78072" y="81816"/>
                  <a:pt x="60000" y="81816"/>
                </a:cubicBezTo>
                <a:cubicBezTo>
                  <a:pt x="41927" y="81816"/>
                  <a:pt x="27272" y="96472"/>
                  <a:pt x="27272" y="114544"/>
                </a:cubicBezTo>
                <a:lnTo>
                  <a:pt x="2727" y="114544"/>
                </a:lnTo>
                <a:cubicBezTo>
                  <a:pt x="1222" y="114544"/>
                  <a:pt x="0" y="115766"/>
                  <a:pt x="0" y="117272"/>
                </a:cubicBezTo>
                <a:cubicBezTo>
                  <a:pt x="0" y="118777"/>
                  <a:pt x="1222" y="120000"/>
                  <a:pt x="2727" y="120000"/>
                </a:cubicBezTo>
                <a:lnTo>
                  <a:pt x="117272" y="120000"/>
                </a:lnTo>
                <a:cubicBezTo>
                  <a:pt x="118777" y="120000"/>
                  <a:pt x="120000" y="118777"/>
                  <a:pt x="120000" y="117272"/>
                </a:cubicBezTo>
                <a:cubicBezTo>
                  <a:pt x="120000" y="115766"/>
                  <a:pt x="118777" y="114544"/>
                  <a:pt x="117272" y="114544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28" name="Shape 4928"/>
          <p:cNvSpPr/>
          <p:nvPr/>
        </p:nvSpPr>
        <p:spPr>
          <a:xfrm>
            <a:off x="2480642" y="3835294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20000" y="10911"/>
                </a:moveTo>
                <a:lnTo>
                  <a:pt x="109088" y="10911"/>
                </a:lnTo>
                <a:lnTo>
                  <a:pt x="105000" y="0"/>
                </a:lnTo>
                <a:lnTo>
                  <a:pt x="100911" y="10911"/>
                </a:lnTo>
                <a:lnTo>
                  <a:pt x="90000" y="10911"/>
                </a:lnTo>
                <a:lnTo>
                  <a:pt x="98861" y="17727"/>
                </a:lnTo>
                <a:lnTo>
                  <a:pt x="94772" y="30000"/>
                </a:lnTo>
                <a:lnTo>
                  <a:pt x="105000" y="22500"/>
                </a:lnTo>
                <a:lnTo>
                  <a:pt x="115227" y="30000"/>
                </a:lnTo>
                <a:lnTo>
                  <a:pt x="111138" y="17727"/>
                </a:lnTo>
                <a:cubicBezTo>
                  <a:pt x="111138" y="17727"/>
                  <a:pt x="120000" y="10911"/>
                  <a:pt x="120000" y="10911"/>
                </a:cubicBezTo>
                <a:close/>
                <a:moveTo>
                  <a:pt x="60000" y="114533"/>
                </a:moveTo>
                <a:cubicBezTo>
                  <a:pt x="29922" y="114533"/>
                  <a:pt x="5455" y="90016"/>
                  <a:pt x="5455" y="59872"/>
                </a:cubicBezTo>
                <a:cubicBezTo>
                  <a:pt x="5455" y="35744"/>
                  <a:pt x="20805" y="15227"/>
                  <a:pt x="42722" y="8005"/>
                </a:cubicBezTo>
                <a:cubicBezTo>
                  <a:pt x="37983" y="17233"/>
                  <a:pt x="35455" y="27538"/>
                  <a:pt x="35455" y="38005"/>
                </a:cubicBezTo>
                <a:cubicBezTo>
                  <a:pt x="35455" y="72244"/>
                  <a:pt x="61766" y="100438"/>
                  <a:pt x="95188" y="103355"/>
                </a:cubicBezTo>
                <a:cubicBezTo>
                  <a:pt x="85338" y="110350"/>
                  <a:pt x="72583" y="114533"/>
                  <a:pt x="60000" y="114533"/>
                </a:cubicBezTo>
                <a:moveTo>
                  <a:pt x="40911" y="38005"/>
                </a:moveTo>
                <a:cubicBezTo>
                  <a:pt x="40911" y="23600"/>
                  <a:pt x="45977" y="10388"/>
                  <a:pt x="54411" y="27"/>
                </a:cubicBezTo>
                <a:cubicBezTo>
                  <a:pt x="23900" y="2855"/>
                  <a:pt x="0" y="28555"/>
                  <a:pt x="0" y="59872"/>
                </a:cubicBezTo>
                <a:cubicBezTo>
                  <a:pt x="0" y="93083"/>
                  <a:pt x="26866" y="120000"/>
                  <a:pt x="60000" y="120000"/>
                </a:cubicBezTo>
                <a:cubicBezTo>
                  <a:pt x="78755" y="120000"/>
                  <a:pt x="98088" y="111361"/>
                  <a:pt x="109088" y="97850"/>
                </a:cubicBezTo>
                <a:cubicBezTo>
                  <a:pt x="107250" y="98022"/>
                  <a:pt x="102794" y="98138"/>
                  <a:pt x="100911" y="98138"/>
                </a:cubicBezTo>
                <a:cubicBezTo>
                  <a:pt x="67772" y="98138"/>
                  <a:pt x="40911" y="71216"/>
                  <a:pt x="40911" y="38005"/>
                </a:cubicBezTo>
                <a:moveTo>
                  <a:pt x="98183" y="57272"/>
                </a:moveTo>
                <a:lnTo>
                  <a:pt x="95205" y="65205"/>
                </a:lnTo>
                <a:lnTo>
                  <a:pt x="87272" y="65205"/>
                </a:lnTo>
                <a:lnTo>
                  <a:pt x="93716" y="70161"/>
                </a:lnTo>
                <a:lnTo>
                  <a:pt x="90744" y="79088"/>
                </a:lnTo>
                <a:lnTo>
                  <a:pt x="98183" y="73638"/>
                </a:lnTo>
                <a:lnTo>
                  <a:pt x="105616" y="79088"/>
                </a:lnTo>
                <a:lnTo>
                  <a:pt x="102644" y="70161"/>
                </a:lnTo>
                <a:lnTo>
                  <a:pt x="109088" y="65205"/>
                </a:lnTo>
                <a:lnTo>
                  <a:pt x="101155" y="65205"/>
                </a:lnTo>
                <a:cubicBezTo>
                  <a:pt x="101155" y="65205"/>
                  <a:pt x="98183" y="57272"/>
                  <a:pt x="98183" y="57272"/>
                </a:cubicBezTo>
                <a:close/>
                <a:moveTo>
                  <a:pt x="63472" y="51816"/>
                </a:moveTo>
                <a:lnTo>
                  <a:pt x="70911" y="46361"/>
                </a:lnTo>
                <a:lnTo>
                  <a:pt x="78344" y="51816"/>
                </a:lnTo>
                <a:lnTo>
                  <a:pt x="75372" y="42894"/>
                </a:lnTo>
                <a:lnTo>
                  <a:pt x="81816" y="37933"/>
                </a:lnTo>
                <a:lnTo>
                  <a:pt x="73883" y="37933"/>
                </a:lnTo>
                <a:lnTo>
                  <a:pt x="70911" y="30000"/>
                </a:lnTo>
                <a:lnTo>
                  <a:pt x="67933" y="37933"/>
                </a:lnTo>
                <a:lnTo>
                  <a:pt x="60000" y="37933"/>
                </a:lnTo>
                <a:lnTo>
                  <a:pt x="66444" y="42894"/>
                </a:lnTo>
                <a:cubicBezTo>
                  <a:pt x="66444" y="42894"/>
                  <a:pt x="63472" y="51816"/>
                  <a:pt x="63472" y="5181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29" name="Shape 4929"/>
          <p:cNvSpPr/>
          <p:nvPr/>
        </p:nvSpPr>
        <p:spPr>
          <a:xfrm>
            <a:off x="3013903" y="3835294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3638" y="49088"/>
                </a:moveTo>
                <a:cubicBezTo>
                  <a:pt x="37611" y="49088"/>
                  <a:pt x="32727" y="44205"/>
                  <a:pt x="32727" y="38183"/>
                </a:cubicBezTo>
                <a:cubicBezTo>
                  <a:pt x="32727" y="32155"/>
                  <a:pt x="37611" y="27272"/>
                  <a:pt x="43638" y="27272"/>
                </a:cubicBezTo>
                <a:cubicBezTo>
                  <a:pt x="49661" y="27272"/>
                  <a:pt x="54544" y="32155"/>
                  <a:pt x="54544" y="38183"/>
                </a:cubicBezTo>
                <a:cubicBezTo>
                  <a:pt x="54544" y="44205"/>
                  <a:pt x="49661" y="49088"/>
                  <a:pt x="43638" y="49088"/>
                </a:cubicBezTo>
                <a:moveTo>
                  <a:pt x="43638" y="21816"/>
                </a:moveTo>
                <a:cubicBezTo>
                  <a:pt x="34600" y="21816"/>
                  <a:pt x="27272" y="29150"/>
                  <a:pt x="27272" y="38183"/>
                </a:cubicBezTo>
                <a:cubicBezTo>
                  <a:pt x="27272" y="47222"/>
                  <a:pt x="34600" y="54544"/>
                  <a:pt x="43638" y="54544"/>
                </a:cubicBezTo>
                <a:cubicBezTo>
                  <a:pt x="52672" y="54544"/>
                  <a:pt x="60000" y="47222"/>
                  <a:pt x="60000" y="38183"/>
                </a:cubicBezTo>
                <a:cubicBezTo>
                  <a:pt x="60000" y="29150"/>
                  <a:pt x="52672" y="21816"/>
                  <a:pt x="43638" y="21816"/>
                </a:cubicBezTo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  <a:moveTo>
                  <a:pt x="68183" y="60000"/>
                </a:moveTo>
                <a:cubicBezTo>
                  <a:pt x="66677" y="60000"/>
                  <a:pt x="65455" y="61222"/>
                  <a:pt x="65455" y="62727"/>
                </a:cubicBezTo>
                <a:cubicBezTo>
                  <a:pt x="65455" y="64233"/>
                  <a:pt x="66677" y="65455"/>
                  <a:pt x="68183" y="65455"/>
                </a:cubicBezTo>
                <a:cubicBezTo>
                  <a:pt x="69688" y="65455"/>
                  <a:pt x="70911" y="64233"/>
                  <a:pt x="70911" y="62727"/>
                </a:cubicBezTo>
                <a:cubicBezTo>
                  <a:pt x="70911" y="61222"/>
                  <a:pt x="69688" y="60000"/>
                  <a:pt x="68183" y="60000"/>
                </a:cubicBezTo>
                <a:moveTo>
                  <a:pt x="51816" y="87272"/>
                </a:moveTo>
                <a:cubicBezTo>
                  <a:pt x="50311" y="87272"/>
                  <a:pt x="49088" y="86055"/>
                  <a:pt x="49088" y="84544"/>
                </a:cubicBezTo>
                <a:cubicBezTo>
                  <a:pt x="49088" y="83038"/>
                  <a:pt x="50311" y="81816"/>
                  <a:pt x="51816" y="81816"/>
                </a:cubicBezTo>
                <a:cubicBezTo>
                  <a:pt x="53322" y="81816"/>
                  <a:pt x="54544" y="83038"/>
                  <a:pt x="54544" y="84544"/>
                </a:cubicBezTo>
                <a:cubicBezTo>
                  <a:pt x="54544" y="86055"/>
                  <a:pt x="53322" y="87272"/>
                  <a:pt x="51816" y="87272"/>
                </a:cubicBezTo>
                <a:moveTo>
                  <a:pt x="51816" y="76361"/>
                </a:moveTo>
                <a:cubicBezTo>
                  <a:pt x="47300" y="76361"/>
                  <a:pt x="43638" y="80027"/>
                  <a:pt x="43638" y="84544"/>
                </a:cubicBezTo>
                <a:cubicBezTo>
                  <a:pt x="43638" y="89066"/>
                  <a:pt x="47300" y="92727"/>
                  <a:pt x="51816" y="92727"/>
                </a:cubicBezTo>
                <a:cubicBezTo>
                  <a:pt x="56338" y="92727"/>
                  <a:pt x="60000" y="89066"/>
                  <a:pt x="60000" y="84544"/>
                </a:cubicBezTo>
                <a:cubicBezTo>
                  <a:pt x="60000" y="80027"/>
                  <a:pt x="56338" y="76361"/>
                  <a:pt x="51816" y="76361"/>
                </a:cubicBezTo>
                <a:moveTo>
                  <a:pt x="27272" y="65455"/>
                </a:moveTo>
                <a:cubicBezTo>
                  <a:pt x="24261" y="65455"/>
                  <a:pt x="21816" y="67900"/>
                  <a:pt x="21816" y="70911"/>
                </a:cubicBezTo>
                <a:cubicBezTo>
                  <a:pt x="21816" y="73916"/>
                  <a:pt x="24261" y="76361"/>
                  <a:pt x="27272" y="76361"/>
                </a:cubicBezTo>
                <a:cubicBezTo>
                  <a:pt x="30283" y="76361"/>
                  <a:pt x="32727" y="73916"/>
                  <a:pt x="32727" y="70911"/>
                </a:cubicBezTo>
                <a:cubicBezTo>
                  <a:pt x="32727" y="67900"/>
                  <a:pt x="30283" y="65455"/>
                  <a:pt x="27272" y="65455"/>
                </a:cubicBezTo>
                <a:moveTo>
                  <a:pt x="79088" y="92727"/>
                </a:moveTo>
                <a:cubicBezTo>
                  <a:pt x="77588" y="92727"/>
                  <a:pt x="76361" y="93950"/>
                  <a:pt x="76361" y="95455"/>
                </a:cubicBezTo>
                <a:cubicBezTo>
                  <a:pt x="76361" y="96961"/>
                  <a:pt x="77588" y="98183"/>
                  <a:pt x="79088" y="98183"/>
                </a:cubicBezTo>
                <a:cubicBezTo>
                  <a:pt x="80594" y="98183"/>
                  <a:pt x="81816" y="96961"/>
                  <a:pt x="81816" y="95455"/>
                </a:cubicBezTo>
                <a:cubicBezTo>
                  <a:pt x="81816" y="93950"/>
                  <a:pt x="80594" y="92727"/>
                  <a:pt x="79088" y="92727"/>
                </a:cubicBezTo>
                <a:moveTo>
                  <a:pt x="92727" y="65455"/>
                </a:moveTo>
                <a:cubicBezTo>
                  <a:pt x="89716" y="65455"/>
                  <a:pt x="87272" y="63011"/>
                  <a:pt x="87272" y="60000"/>
                </a:cubicBezTo>
                <a:cubicBezTo>
                  <a:pt x="87272" y="56988"/>
                  <a:pt x="89716" y="54544"/>
                  <a:pt x="92727" y="54544"/>
                </a:cubicBezTo>
                <a:cubicBezTo>
                  <a:pt x="95738" y="54544"/>
                  <a:pt x="98183" y="56988"/>
                  <a:pt x="98183" y="60000"/>
                </a:cubicBezTo>
                <a:cubicBezTo>
                  <a:pt x="98183" y="63011"/>
                  <a:pt x="95738" y="65455"/>
                  <a:pt x="92727" y="65455"/>
                </a:cubicBezTo>
                <a:moveTo>
                  <a:pt x="92727" y="49088"/>
                </a:moveTo>
                <a:cubicBezTo>
                  <a:pt x="86700" y="49088"/>
                  <a:pt x="81816" y="53977"/>
                  <a:pt x="81816" y="60000"/>
                </a:cubicBezTo>
                <a:cubicBezTo>
                  <a:pt x="81816" y="66022"/>
                  <a:pt x="86700" y="70911"/>
                  <a:pt x="92727" y="70911"/>
                </a:cubicBezTo>
                <a:cubicBezTo>
                  <a:pt x="98750" y="70911"/>
                  <a:pt x="103638" y="66022"/>
                  <a:pt x="103638" y="60000"/>
                </a:cubicBezTo>
                <a:cubicBezTo>
                  <a:pt x="103638" y="53977"/>
                  <a:pt x="98750" y="49088"/>
                  <a:pt x="92727" y="49088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30" name="Shape 4930"/>
          <p:cNvSpPr/>
          <p:nvPr/>
        </p:nvSpPr>
        <p:spPr>
          <a:xfrm>
            <a:off x="3547164" y="3873384"/>
            <a:ext cx="279362" cy="20314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7868" y="66366"/>
                </a:moveTo>
                <a:cubicBezTo>
                  <a:pt x="89851" y="73288"/>
                  <a:pt x="79099" y="79861"/>
                  <a:pt x="65904" y="84505"/>
                </a:cubicBezTo>
                <a:cubicBezTo>
                  <a:pt x="55700" y="88094"/>
                  <a:pt x="45376" y="89983"/>
                  <a:pt x="36058" y="89983"/>
                </a:cubicBezTo>
                <a:cubicBezTo>
                  <a:pt x="33363" y="89983"/>
                  <a:pt x="30839" y="89766"/>
                  <a:pt x="28401" y="89455"/>
                </a:cubicBezTo>
                <a:cubicBezTo>
                  <a:pt x="24250" y="81055"/>
                  <a:pt x="21823" y="70922"/>
                  <a:pt x="21823" y="60000"/>
                </a:cubicBezTo>
                <a:cubicBezTo>
                  <a:pt x="21823" y="31005"/>
                  <a:pt x="38913" y="7500"/>
                  <a:pt x="60000" y="7500"/>
                </a:cubicBezTo>
                <a:cubicBezTo>
                  <a:pt x="81086" y="7500"/>
                  <a:pt x="98176" y="31005"/>
                  <a:pt x="98176" y="60000"/>
                </a:cubicBezTo>
                <a:cubicBezTo>
                  <a:pt x="98176" y="62161"/>
                  <a:pt x="98051" y="64277"/>
                  <a:pt x="97868" y="66366"/>
                </a:cubicBezTo>
                <a:moveTo>
                  <a:pt x="60000" y="112500"/>
                </a:moveTo>
                <a:cubicBezTo>
                  <a:pt x="49567" y="112500"/>
                  <a:pt x="40129" y="106733"/>
                  <a:pt x="33237" y="97411"/>
                </a:cubicBezTo>
                <a:cubicBezTo>
                  <a:pt x="34168" y="97450"/>
                  <a:pt x="35098" y="97483"/>
                  <a:pt x="36058" y="97483"/>
                </a:cubicBezTo>
                <a:cubicBezTo>
                  <a:pt x="45542" y="97483"/>
                  <a:pt x="56231" y="95638"/>
                  <a:pt x="67251" y="91766"/>
                </a:cubicBezTo>
                <a:cubicBezTo>
                  <a:pt x="78208" y="87911"/>
                  <a:pt x="88075" y="82522"/>
                  <a:pt x="96263" y="76344"/>
                </a:cubicBezTo>
                <a:cubicBezTo>
                  <a:pt x="91267" y="97327"/>
                  <a:pt x="76929" y="112500"/>
                  <a:pt x="60000" y="112500"/>
                </a:cubicBezTo>
                <a:moveTo>
                  <a:pt x="119554" y="35311"/>
                </a:moveTo>
                <a:cubicBezTo>
                  <a:pt x="117578" y="25650"/>
                  <a:pt x="109293" y="19177"/>
                  <a:pt x="97480" y="16466"/>
                </a:cubicBezTo>
                <a:cubicBezTo>
                  <a:pt x="99238" y="19338"/>
                  <a:pt x="100837" y="22411"/>
                  <a:pt x="102236" y="25666"/>
                </a:cubicBezTo>
                <a:cubicBezTo>
                  <a:pt x="108819" y="28266"/>
                  <a:pt x="113273" y="32305"/>
                  <a:pt x="114301" y="37338"/>
                </a:cubicBezTo>
                <a:cubicBezTo>
                  <a:pt x="114901" y="40255"/>
                  <a:pt x="114387" y="43672"/>
                  <a:pt x="112782" y="47494"/>
                </a:cubicBezTo>
                <a:cubicBezTo>
                  <a:pt x="111052" y="51622"/>
                  <a:pt x="107940" y="56233"/>
                  <a:pt x="103595" y="60877"/>
                </a:cubicBezTo>
                <a:cubicBezTo>
                  <a:pt x="103601" y="60583"/>
                  <a:pt x="103629" y="60294"/>
                  <a:pt x="103629" y="60000"/>
                </a:cubicBezTo>
                <a:cubicBezTo>
                  <a:pt x="103629" y="26861"/>
                  <a:pt x="84095" y="0"/>
                  <a:pt x="60000" y="0"/>
                </a:cubicBezTo>
                <a:cubicBezTo>
                  <a:pt x="35904" y="0"/>
                  <a:pt x="16370" y="26861"/>
                  <a:pt x="16370" y="60000"/>
                </a:cubicBezTo>
                <a:cubicBezTo>
                  <a:pt x="16370" y="70150"/>
                  <a:pt x="18214" y="79694"/>
                  <a:pt x="21446" y="88072"/>
                </a:cubicBezTo>
                <a:cubicBezTo>
                  <a:pt x="12818" y="85655"/>
                  <a:pt x="6903" y="81083"/>
                  <a:pt x="5692" y="75155"/>
                </a:cubicBezTo>
                <a:cubicBezTo>
                  <a:pt x="5098" y="72238"/>
                  <a:pt x="5607" y="68827"/>
                  <a:pt x="7211" y="65000"/>
                </a:cubicBezTo>
                <a:cubicBezTo>
                  <a:pt x="8085" y="62927"/>
                  <a:pt x="9421" y="60700"/>
                  <a:pt x="10974" y="58433"/>
                </a:cubicBezTo>
                <a:cubicBezTo>
                  <a:pt x="11037" y="54538"/>
                  <a:pt x="11317" y="50711"/>
                  <a:pt x="11842" y="47005"/>
                </a:cubicBezTo>
                <a:cubicBezTo>
                  <a:pt x="3014" y="56933"/>
                  <a:pt x="-1490" y="67711"/>
                  <a:pt x="445" y="77183"/>
                </a:cubicBezTo>
                <a:cubicBezTo>
                  <a:pt x="2580" y="87650"/>
                  <a:pt x="12093" y="94377"/>
                  <a:pt x="25494" y="96633"/>
                </a:cubicBezTo>
                <a:cubicBezTo>
                  <a:pt x="33477" y="110822"/>
                  <a:pt x="45942" y="120000"/>
                  <a:pt x="60000" y="120000"/>
                </a:cubicBezTo>
                <a:cubicBezTo>
                  <a:pt x="81395" y="120000"/>
                  <a:pt x="99153" y="98805"/>
                  <a:pt x="102875" y="70861"/>
                </a:cubicBezTo>
                <a:cubicBezTo>
                  <a:pt x="115152" y="59577"/>
                  <a:pt x="121844" y="46522"/>
                  <a:pt x="119554" y="35311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31" name="Shape 4931"/>
          <p:cNvSpPr/>
          <p:nvPr/>
        </p:nvSpPr>
        <p:spPr>
          <a:xfrm>
            <a:off x="4118515" y="3835294"/>
            <a:ext cx="203147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31005" y="114544"/>
                  <a:pt x="7500" y="96788"/>
                  <a:pt x="7500" y="74877"/>
                </a:cubicBezTo>
                <a:cubicBezTo>
                  <a:pt x="7500" y="49088"/>
                  <a:pt x="56250" y="6477"/>
                  <a:pt x="60000" y="6477"/>
                </a:cubicBezTo>
                <a:cubicBezTo>
                  <a:pt x="63750" y="6477"/>
                  <a:pt x="112500" y="49088"/>
                  <a:pt x="112500" y="74877"/>
                </a:cubicBezTo>
                <a:cubicBezTo>
                  <a:pt x="112500" y="96788"/>
                  <a:pt x="88994" y="114544"/>
                  <a:pt x="60000" y="114544"/>
                </a:cubicBezTo>
                <a:moveTo>
                  <a:pt x="60000" y="0"/>
                </a:moveTo>
                <a:cubicBezTo>
                  <a:pt x="52500" y="0"/>
                  <a:pt x="0" y="46361"/>
                  <a:pt x="0" y="76361"/>
                </a:cubicBezTo>
                <a:cubicBezTo>
                  <a:pt x="0" y="100461"/>
                  <a:pt x="26866" y="120000"/>
                  <a:pt x="60000" y="120000"/>
                </a:cubicBezTo>
                <a:cubicBezTo>
                  <a:pt x="93138" y="120000"/>
                  <a:pt x="120000" y="100461"/>
                  <a:pt x="120000" y="76361"/>
                </a:cubicBezTo>
                <a:cubicBezTo>
                  <a:pt x="120000" y="46361"/>
                  <a:pt x="67500" y="0"/>
                  <a:pt x="60000" y="0"/>
                </a:cubicBezTo>
                <a:moveTo>
                  <a:pt x="60000" y="103638"/>
                </a:moveTo>
                <a:cubicBezTo>
                  <a:pt x="39288" y="103638"/>
                  <a:pt x="22500" y="91422"/>
                  <a:pt x="22500" y="76361"/>
                </a:cubicBezTo>
                <a:cubicBezTo>
                  <a:pt x="22500" y="74855"/>
                  <a:pt x="20822" y="73638"/>
                  <a:pt x="18750" y="73638"/>
                </a:cubicBezTo>
                <a:cubicBezTo>
                  <a:pt x="16677" y="73638"/>
                  <a:pt x="15000" y="74855"/>
                  <a:pt x="15000" y="76361"/>
                </a:cubicBezTo>
                <a:cubicBezTo>
                  <a:pt x="15000" y="94438"/>
                  <a:pt x="35150" y="109088"/>
                  <a:pt x="60000" y="109088"/>
                </a:cubicBezTo>
                <a:cubicBezTo>
                  <a:pt x="62072" y="109088"/>
                  <a:pt x="63750" y="107872"/>
                  <a:pt x="63750" y="106361"/>
                </a:cubicBezTo>
                <a:cubicBezTo>
                  <a:pt x="63750" y="104861"/>
                  <a:pt x="62072" y="103638"/>
                  <a:pt x="60000" y="103638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32" name="Shape 4932"/>
          <p:cNvSpPr/>
          <p:nvPr/>
        </p:nvSpPr>
        <p:spPr>
          <a:xfrm>
            <a:off x="4613686" y="3835294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6361" y="21816"/>
                </a:moveTo>
                <a:cubicBezTo>
                  <a:pt x="73355" y="21816"/>
                  <a:pt x="70911" y="24261"/>
                  <a:pt x="70911" y="27272"/>
                </a:cubicBezTo>
                <a:cubicBezTo>
                  <a:pt x="70911" y="30283"/>
                  <a:pt x="73355" y="32727"/>
                  <a:pt x="76361" y="32727"/>
                </a:cubicBezTo>
                <a:cubicBezTo>
                  <a:pt x="79372" y="32727"/>
                  <a:pt x="81816" y="30283"/>
                  <a:pt x="81816" y="27272"/>
                </a:cubicBezTo>
                <a:cubicBezTo>
                  <a:pt x="81816" y="24261"/>
                  <a:pt x="79372" y="21816"/>
                  <a:pt x="76361" y="21816"/>
                </a:cubicBezTo>
                <a:moveTo>
                  <a:pt x="92727" y="43638"/>
                </a:moveTo>
                <a:cubicBezTo>
                  <a:pt x="89716" y="43638"/>
                  <a:pt x="87272" y="46083"/>
                  <a:pt x="87272" y="49088"/>
                </a:cubicBezTo>
                <a:cubicBezTo>
                  <a:pt x="87272" y="52100"/>
                  <a:pt x="89716" y="54544"/>
                  <a:pt x="92727" y="54544"/>
                </a:cubicBezTo>
                <a:cubicBezTo>
                  <a:pt x="95738" y="54544"/>
                  <a:pt x="98183" y="52100"/>
                  <a:pt x="98183" y="49088"/>
                </a:cubicBezTo>
                <a:cubicBezTo>
                  <a:pt x="98183" y="46083"/>
                  <a:pt x="95738" y="43638"/>
                  <a:pt x="92727" y="43638"/>
                </a:cubicBezTo>
                <a:moveTo>
                  <a:pt x="43638" y="27272"/>
                </a:moveTo>
                <a:cubicBezTo>
                  <a:pt x="40627" y="27272"/>
                  <a:pt x="38183" y="29716"/>
                  <a:pt x="38183" y="32727"/>
                </a:cubicBezTo>
                <a:cubicBezTo>
                  <a:pt x="38183" y="35738"/>
                  <a:pt x="40627" y="38183"/>
                  <a:pt x="43638" y="38183"/>
                </a:cubicBezTo>
                <a:cubicBezTo>
                  <a:pt x="46644" y="38183"/>
                  <a:pt x="49088" y="35738"/>
                  <a:pt x="49088" y="32727"/>
                </a:cubicBezTo>
                <a:cubicBezTo>
                  <a:pt x="49088" y="29716"/>
                  <a:pt x="46644" y="27272"/>
                  <a:pt x="43638" y="27272"/>
                </a:cubicBezTo>
                <a:moveTo>
                  <a:pt x="21816" y="43638"/>
                </a:moveTo>
                <a:cubicBezTo>
                  <a:pt x="18805" y="43638"/>
                  <a:pt x="16361" y="46083"/>
                  <a:pt x="16361" y="49088"/>
                </a:cubicBezTo>
                <a:cubicBezTo>
                  <a:pt x="16361" y="52100"/>
                  <a:pt x="18805" y="54544"/>
                  <a:pt x="21816" y="54544"/>
                </a:cubicBezTo>
                <a:cubicBezTo>
                  <a:pt x="24827" y="54544"/>
                  <a:pt x="27272" y="52100"/>
                  <a:pt x="27272" y="49088"/>
                </a:cubicBezTo>
                <a:cubicBezTo>
                  <a:pt x="27272" y="46083"/>
                  <a:pt x="24827" y="43638"/>
                  <a:pt x="21816" y="43638"/>
                </a:cubicBezTo>
                <a:moveTo>
                  <a:pt x="5600" y="60000"/>
                </a:moveTo>
                <a:cubicBezTo>
                  <a:pt x="7100" y="32655"/>
                  <a:pt x="30844" y="10911"/>
                  <a:pt x="60000" y="10911"/>
                </a:cubicBezTo>
                <a:cubicBezTo>
                  <a:pt x="89155" y="10911"/>
                  <a:pt x="112900" y="32655"/>
                  <a:pt x="114400" y="60000"/>
                </a:cubicBezTo>
                <a:cubicBezTo>
                  <a:pt x="114400" y="60000"/>
                  <a:pt x="5600" y="60000"/>
                  <a:pt x="5600" y="60000"/>
                </a:cubicBezTo>
                <a:close/>
                <a:moveTo>
                  <a:pt x="62727" y="5583"/>
                </a:moveTo>
                <a:lnTo>
                  <a:pt x="62727" y="2727"/>
                </a:lnTo>
                <a:cubicBezTo>
                  <a:pt x="62727" y="1222"/>
                  <a:pt x="61505" y="0"/>
                  <a:pt x="60000" y="0"/>
                </a:cubicBezTo>
                <a:cubicBezTo>
                  <a:pt x="58494" y="0"/>
                  <a:pt x="57272" y="1222"/>
                  <a:pt x="57272" y="2727"/>
                </a:cubicBezTo>
                <a:lnTo>
                  <a:pt x="57272" y="5583"/>
                </a:lnTo>
                <a:cubicBezTo>
                  <a:pt x="25411" y="6955"/>
                  <a:pt x="0" y="31977"/>
                  <a:pt x="0" y="62727"/>
                </a:cubicBezTo>
                <a:cubicBezTo>
                  <a:pt x="0" y="64233"/>
                  <a:pt x="1222" y="65455"/>
                  <a:pt x="2727" y="65455"/>
                </a:cubicBezTo>
                <a:lnTo>
                  <a:pt x="57272" y="65455"/>
                </a:lnTo>
                <a:lnTo>
                  <a:pt x="57272" y="103638"/>
                </a:lnTo>
                <a:cubicBezTo>
                  <a:pt x="57272" y="109661"/>
                  <a:pt x="52388" y="114544"/>
                  <a:pt x="46361" y="114544"/>
                </a:cubicBezTo>
                <a:cubicBezTo>
                  <a:pt x="40338" y="114544"/>
                  <a:pt x="35455" y="109661"/>
                  <a:pt x="35455" y="103638"/>
                </a:cubicBezTo>
                <a:cubicBezTo>
                  <a:pt x="35455" y="102127"/>
                  <a:pt x="34233" y="100911"/>
                  <a:pt x="32727" y="100911"/>
                </a:cubicBezTo>
                <a:cubicBezTo>
                  <a:pt x="31222" y="100911"/>
                  <a:pt x="30000" y="102127"/>
                  <a:pt x="30000" y="103638"/>
                </a:cubicBezTo>
                <a:cubicBezTo>
                  <a:pt x="30000" y="112672"/>
                  <a:pt x="37327" y="120000"/>
                  <a:pt x="46361" y="120000"/>
                </a:cubicBezTo>
                <a:cubicBezTo>
                  <a:pt x="54466" y="120000"/>
                  <a:pt x="61150" y="114094"/>
                  <a:pt x="62455" y="106361"/>
                </a:cubicBezTo>
                <a:lnTo>
                  <a:pt x="62727" y="106361"/>
                </a:lnTo>
                <a:lnTo>
                  <a:pt x="62727" y="65455"/>
                </a:lnTo>
                <a:lnTo>
                  <a:pt x="117272" y="65455"/>
                </a:lnTo>
                <a:cubicBezTo>
                  <a:pt x="118777" y="65455"/>
                  <a:pt x="120000" y="64233"/>
                  <a:pt x="120000" y="62727"/>
                </a:cubicBezTo>
                <a:cubicBezTo>
                  <a:pt x="120000" y="31977"/>
                  <a:pt x="94588" y="6955"/>
                  <a:pt x="62727" y="5583"/>
                </a:cubicBezTo>
                <a:moveTo>
                  <a:pt x="60000" y="38183"/>
                </a:moveTo>
                <a:cubicBezTo>
                  <a:pt x="56988" y="38183"/>
                  <a:pt x="54544" y="40627"/>
                  <a:pt x="54544" y="43638"/>
                </a:cubicBezTo>
                <a:cubicBezTo>
                  <a:pt x="54544" y="46644"/>
                  <a:pt x="56988" y="49088"/>
                  <a:pt x="60000" y="49088"/>
                </a:cubicBezTo>
                <a:cubicBezTo>
                  <a:pt x="63011" y="49088"/>
                  <a:pt x="65455" y="46644"/>
                  <a:pt x="65455" y="43638"/>
                </a:cubicBezTo>
                <a:cubicBezTo>
                  <a:pt x="65455" y="40627"/>
                  <a:pt x="63011" y="38183"/>
                  <a:pt x="60000" y="3818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33" name="Shape 4933"/>
          <p:cNvSpPr/>
          <p:nvPr/>
        </p:nvSpPr>
        <p:spPr>
          <a:xfrm>
            <a:off x="5146947" y="3898777"/>
            <a:ext cx="279328" cy="1523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3511" y="110000"/>
                </a:moveTo>
                <a:cubicBezTo>
                  <a:pt x="102172" y="65400"/>
                  <a:pt x="83233" y="30000"/>
                  <a:pt x="60000" y="30000"/>
                </a:cubicBezTo>
                <a:cubicBezTo>
                  <a:pt x="36766" y="30000"/>
                  <a:pt x="17827" y="65400"/>
                  <a:pt x="16488" y="110000"/>
                </a:cubicBezTo>
                <a:lnTo>
                  <a:pt x="5583" y="110000"/>
                </a:lnTo>
                <a:cubicBezTo>
                  <a:pt x="6950" y="54350"/>
                  <a:pt x="30750" y="10000"/>
                  <a:pt x="60000" y="10000"/>
                </a:cubicBezTo>
                <a:cubicBezTo>
                  <a:pt x="89250" y="10000"/>
                  <a:pt x="113050" y="54350"/>
                  <a:pt x="114416" y="110000"/>
                </a:cubicBezTo>
                <a:cubicBezTo>
                  <a:pt x="114416" y="110000"/>
                  <a:pt x="103511" y="110000"/>
                  <a:pt x="103511" y="110000"/>
                </a:cubicBezTo>
                <a:close/>
                <a:moveTo>
                  <a:pt x="87150" y="110000"/>
                </a:moveTo>
                <a:cubicBezTo>
                  <a:pt x="85894" y="81972"/>
                  <a:pt x="74222" y="60000"/>
                  <a:pt x="60000" y="60000"/>
                </a:cubicBezTo>
                <a:cubicBezTo>
                  <a:pt x="45777" y="60000"/>
                  <a:pt x="34105" y="81972"/>
                  <a:pt x="32850" y="110000"/>
                </a:cubicBezTo>
                <a:lnTo>
                  <a:pt x="21944" y="110000"/>
                </a:lnTo>
                <a:cubicBezTo>
                  <a:pt x="23261" y="70927"/>
                  <a:pt x="39772" y="40000"/>
                  <a:pt x="60000" y="40000"/>
                </a:cubicBezTo>
                <a:cubicBezTo>
                  <a:pt x="80227" y="40000"/>
                  <a:pt x="96738" y="70927"/>
                  <a:pt x="98055" y="110000"/>
                </a:cubicBezTo>
                <a:cubicBezTo>
                  <a:pt x="98055" y="110000"/>
                  <a:pt x="87150" y="110000"/>
                  <a:pt x="87150" y="110000"/>
                </a:cubicBezTo>
                <a:close/>
                <a:moveTo>
                  <a:pt x="70688" y="110000"/>
                </a:moveTo>
                <a:cubicBezTo>
                  <a:pt x="69677" y="98594"/>
                  <a:pt x="65277" y="90000"/>
                  <a:pt x="60000" y="90000"/>
                </a:cubicBezTo>
                <a:cubicBezTo>
                  <a:pt x="54722" y="90000"/>
                  <a:pt x="50322" y="98594"/>
                  <a:pt x="49311" y="110000"/>
                </a:cubicBezTo>
                <a:lnTo>
                  <a:pt x="38327" y="110000"/>
                </a:lnTo>
                <a:cubicBezTo>
                  <a:pt x="39527" y="87505"/>
                  <a:pt x="48772" y="70000"/>
                  <a:pt x="60000" y="70000"/>
                </a:cubicBezTo>
                <a:cubicBezTo>
                  <a:pt x="71227" y="70000"/>
                  <a:pt x="80472" y="87505"/>
                  <a:pt x="81672" y="110000"/>
                </a:cubicBezTo>
                <a:cubicBezTo>
                  <a:pt x="81672" y="110000"/>
                  <a:pt x="70688" y="110000"/>
                  <a:pt x="70688" y="110000"/>
                </a:cubicBezTo>
                <a:close/>
                <a:moveTo>
                  <a:pt x="60000" y="0"/>
                </a:moveTo>
                <a:cubicBezTo>
                  <a:pt x="26861" y="0"/>
                  <a:pt x="0" y="51488"/>
                  <a:pt x="0" y="115000"/>
                </a:cubicBezTo>
                <a:cubicBezTo>
                  <a:pt x="0" y="117761"/>
                  <a:pt x="1222" y="120000"/>
                  <a:pt x="2727" y="120000"/>
                </a:cubicBezTo>
                <a:lnTo>
                  <a:pt x="51816" y="120000"/>
                </a:lnTo>
                <a:cubicBezTo>
                  <a:pt x="53327" y="120000"/>
                  <a:pt x="54544" y="117761"/>
                  <a:pt x="54544" y="115000"/>
                </a:cubicBezTo>
                <a:cubicBezTo>
                  <a:pt x="54544" y="106716"/>
                  <a:pt x="56988" y="100000"/>
                  <a:pt x="60000" y="100000"/>
                </a:cubicBezTo>
                <a:cubicBezTo>
                  <a:pt x="63011" y="100000"/>
                  <a:pt x="65455" y="106716"/>
                  <a:pt x="65455" y="115000"/>
                </a:cubicBezTo>
                <a:cubicBezTo>
                  <a:pt x="65455" y="117761"/>
                  <a:pt x="66672" y="120000"/>
                  <a:pt x="68183" y="120000"/>
                </a:cubicBezTo>
                <a:lnTo>
                  <a:pt x="117272" y="120000"/>
                </a:lnTo>
                <a:cubicBezTo>
                  <a:pt x="118777" y="120000"/>
                  <a:pt x="120000" y="117761"/>
                  <a:pt x="120000" y="115000"/>
                </a:cubicBezTo>
                <a:cubicBezTo>
                  <a:pt x="120000" y="51488"/>
                  <a:pt x="93138" y="0"/>
                  <a:pt x="600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34" name="Shape 4934"/>
          <p:cNvSpPr/>
          <p:nvPr/>
        </p:nvSpPr>
        <p:spPr>
          <a:xfrm>
            <a:off x="5680208" y="3873384"/>
            <a:ext cx="279328" cy="20314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727" y="112500"/>
                </a:moveTo>
                <a:lnTo>
                  <a:pt x="24544" y="112500"/>
                </a:lnTo>
                <a:cubicBezTo>
                  <a:pt x="14022" y="112500"/>
                  <a:pt x="5455" y="100722"/>
                  <a:pt x="5455" y="86250"/>
                </a:cubicBezTo>
                <a:cubicBezTo>
                  <a:pt x="5455" y="74938"/>
                  <a:pt x="10700" y="64944"/>
                  <a:pt x="18516" y="61361"/>
                </a:cubicBezTo>
                <a:lnTo>
                  <a:pt x="23138" y="59244"/>
                </a:lnTo>
                <a:lnTo>
                  <a:pt x="22122" y="52688"/>
                </a:lnTo>
                <a:cubicBezTo>
                  <a:pt x="21922" y="51372"/>
                  <a:pt x="21816" y="50044"/>
                  <a:pt x="21816" y="48750"/>
                </a:cubicBezTo>
                <a:cubicBezTo>
                  <a:pt x="21816" y="38411"/>
                  <a:pt x="27933" y="30000"/>
                  <a:pt x="35455" y="30000"/>
                </a:cubicBezTo>
                <a:cubicBezTo>
                  <a:pt x="37011" y="30000"/>
                  <a:pt x="38566" y="30388"/>
                  <a:pt x="40083" y="31138"/>
                </a:cubicBezTo>
                <a:lnTo>
                  <a:pt x="44550" y="33366"/>
                </a:lnTo>
                <a:lnTo>
                  <a:pt x="46766" y="27583"/>
                </a:lnTo>
                <a:cubicBezTo>
                  <a:pt x="51511" y="15194"/>
                  <a:pt x="60761" y="7500"/>
                  <a:pt x="70911" y="7500"/>
                </a:cubicBezTo>
                <a:cubicBezTo>
                  <a:pt x="85944" y="7500"/>
                  <a:pt x="98183" y="24322"/>
                  <a:pt x="98183" y="45000"/>
                </a:cubicBezTo>
                <a:cubicBezTo>
                  <a:pt x="98183" y="45655"/>
                  <a:pt x="98144" y="46294"/>
                  <a:pt x="98111" y="46938"/>
                </a:cubicBezTo>
                <a:lnTo>
                  <a:pt x="98083" y="47583"/>
                </a:lnTo>
                <a:lnTo>
                  <a:pt x="97833" y="52861"/>
                </a:lnTo>
                <a:lnTo>
                  <a:pt x="101361" y="54955"/>
                </a:lnTo>
                <a:cubicBezTo>
                  <a:pt x="109372" y="59705"/>
                  <a:pt x="114544" y="70516"/>
                  <a:pt x="114544" y="82500"/>
                </a:cubicBezTo>
                <a:cubicBezTo>
                  <a:pt x="114544" y="99044"/>
                  <a:pt x="104755" y="112500"/>
                  <a:pt x="92727" y="112500"/>
                </a:cubicBezTo>
                <a:moveTo>
                  <a:pt x="103522" y="48066"/>
                </a:moveTo>
                <a:cubicBezTo>
                  <a:pt x="103572" y="47050"/>
                  <a:pt x="103638" y="46038"/>
                  <a:pt x="103638" y="45000"/>
                </a:cubicBezTo>
                <a:cubicBezTo>
                  <a:pt x="103638" y="20150"/>
                  <a:pt x="88983" y="0"/>
                  <a:pt x="70911" y="0"/>
                </a:cubicBezTo>
                <a:cubicBezTo>
                  <a:pt x="58327" y="0"/>
                  <a:pt x="47422" y="9772"/>
                  <a:pt x="41944" y="24088"/>
                </a:cubicBezTo>
                <a:cubicBezTo>
                  <a:pt x="39916" y="23077"/>
                  <a:pt x="37738" y="22500"/>
                  <a:pt x="35455" y="22500"/>
                </a:cubicBezTo>
                <a:cubicBezTo>
                  <a:pt x="24911" y="22500"/>
                  <a:pt x="16361" y="34250"/>
                  <a:pt x="16361" y="48750"/>
                </a:cubicBezTo>
                <a:cubicBezTo>
                  <a:pt x="16361" y="50633"/>
                  <a:pt x="16516" y="52472"/>
                  <a:pt x="16788" y="54244"/>
                </a:cubicBezTo>
                <a:cubicBezTo>
                  <a:pt x="7038" y="58716"/>
                  <a:pt x="0" y="71338"/>
                  <a:pt x="0" y="86250"/>
                </a:cubicBezTo>
                <a:cubicBezTo>
                  <a:pt x="0" y="104888"/>
                  <a:pt x="10988" y="120000"/>
                  <a:pt x="24544" y="120000"/>
                </a:cubicBezTo>
                <a:lnTo>
                  <a:pt x="92727" y="120000"/>
                </a:lnTo>
                <a:cubicBezTo>
                  <a:pt x="107783" y="120000"/>
                  <a:pt x="120000" y="103211"/>
                  <a:pt x="120000" y="82500"/>
                </a:cubicBezTo>
                <a:cubicBezTo>
                  <a:pt x="120000" y="67066"/>
                  <a:pt x="113211" y="53816"/>
                  <a:pt x="103522" y="48066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35" name="Shape 4935"/>
          <p:cNvSpPr/>
          <p:nvPr/>
        </p:nvSpPr>
        <p:spPr>
          <a:xfrm>
            <a:off x="880859" y="4432038"/>
            <a:ext cx="279328" cy="16505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8183" y="110766"/>
                </a:moveTo>
                <a:lnTo>
                  <a:pt x="21816" y="110766"/>
                </a:lnTo>
                <a:cubicBezTo>
                  <a:pt x="12794" y="110766"/>
                  <a:pt x="5455" y="98350"/>
                  <a:pt x="5455" y="83077"/>
                </a:cubicBezTo>
                <a:cubicBezTo>
                  <a:pt x="5455" y="70211"/>
                  <a:pt x="10622" y="59150"/>
                  <a:pt x="18022" y="56166"/>
                </a:cubicBezTo>
                <a:cubicBezTo>
                  <a:pt x="20188" y="55300"/>
                  <a:pt x="21827" y="52277"/>
                  <a:pt x="22155" y="48550"/>
                </a:cubicBezTo>
                <a:cubicBezTo>
                  <a:pt x="24127" y="26133"/>
                  <a:pt x="35705" y="9233"/>
                  <a:pt x="49088" y="9233"/>
                </a:cubicBezTo>
                <a:cubicBezTo>
                  <a:pt x="58338" y="9233"/>
                  <a:pt x="66877" y="17116"/>
                  <a:pt x="71933" y="30338"/>
                </a:cubicBezTo>
                <a:cubicBezTo>
                  <a:pt x="72794" y="32588"/>
                  <a:pt x="74188" y="34094"/>
                  <a:pt x="75755" y="34461"/>
                </a:cubicBezTo>
                <a:cubicBezTo>
                  <a:pt x="76011" y="34527"/>
                  <a:pt x="76261" y="34550"/>
                  <a:pt x="76516" y="34550"/>
                </a:cubicBezTo>
                <a:cubicBezTo>
                  <a:pt x="77827" y="34550"/>
                  <a:pt x="79100" y="33755"/>
                  <a:pt x="80105" y="32272"/>
                </a:cubicBezTo>
                <a:cubicBezTo>
                  <a:pt x="82094" y="29322"/>
                  <a:pt x="84644" y="27694"/>
                  <a:pt x="87272" y="27694"/>
                </a:cubicBezTo>
                <a:cubicBezTo>
                  <a:pt x="93288" y="27694"/>
                  <a:pt x="98183" y="35977"/>
                  <a:pt x="98172" y="46255"/>
                </a:cubicBezTo>
                <a:lnTo>
                  <a:pt x="98150" y="46927"/>
                </a:lnTo>
                <a:cubicBezTo>
                  <a:pt x="98033" y="51300"/>
                  <a:pt x="99738" y="55205"/>
                  <a:pt x="102244" y="56288"/>
                </a:cubicBezTo>
                <a:cubicBezTo>
                  <a:pt x="109488" y="59427"/>
                  <a:pt x="114544" y="70444"/>
                  <a:pt x="114544" y="83077"/>
                </a:cubicBezTo>
                <a:cubicBezTo>
                  <a:pt x="114544" y="98350"/>
                  <a:pt x="107205" y="110766"/>
                  <a:pt x="98183" y="110766"/>
                </a:cubicBezTo>
                <a:moveTo>
                  <a:pt x="103600" y="47350"/>
                </a:moveTo>
                <a:cubicBezTo>
                  <a:pt x="103611" y="46950"/>
                  <a:pt x="103638" y="46561"/>
                  <a:pt x="103638" y="46155"/>
                </a:cubicBezTo>
                <a:cubicBezTo>
                  <a:pt x="103638" y="30866"/>
                  <a:pt x="96305" y="18461"/>
                  <a:pt x="87272" y="18461"/>
                </a:cubicBezTo>
                <a:cubicBezTo>
                  <a:pt x="83150" y="18461"/>
                  <a:pt x="79388" y="21061"/>
                  <a:pt x="76516" y="25322"/>
                </a:cubicBezTo>
                <a:cubicBezTo>
                  <a:pt x="70688" y="10105"/>
                  <a:pt x="60605" y="0"/>
                  <a:pt x="49088" y="0"/>
                </a:cubicBezTo>
                <a:cubicBezTo>
                  <a:pt x="32666" y="0"/>
                  <a:pt x="19105" y="20500"/>
                  <a:pt x="16761" y="47188"/>
                </a:cubicBezTo>
                <a:cubicBezTo>
                  <a:pt x="7155" y="51055"/>
                  <a:pt x="0" y="65633"/>
                  <a:pt x="0" y="83077"/>
                </a:cubicBezTo>
                <a:cubicBezTo>
                  <a:pt x="0" y="103466"/>
                  <a:pt x="9766" y="120000"/>
                  <a:pt x="21816" y="120000"/>
                </a:cubicBezTo>
                <a:lnTo>
                  <a:pt x="98183" y="120000"/>
                </a:lnTo>
                <a:cubicBezTo>
                  <a:pt x="110233" y="120000"/>
                  <a:pt x="120000" y="103466"/>
                  <a:pt x="120000" y="83077"/>
                </a:cubicBezTo>
                <a:cubicBezTo>
                  <a:pt x="120000" y="65861"/>
                  <a:pt x="113022" y="51438"/>
                  <a:pt x="103600" y="4735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36" name="Shape 4936"/>
          <p:cNvSpPr/>
          <p:nvPr/>
        </p:nvSpPr>
        <p:spPr>
          <a:xfrm>
            <a:off x="1414120" y="4393949"/>
            <a:ext cx="279328" cy="2285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8183" y="113333"/>
                </a:moveTo>
                <a:lnTo>
                  <a:pt x="21816" y="113333"/>
                </a:lnTo>
                <a:cubicBezTo>
                  <a:pt x="12794" y="113333"/>
                  <a:pt x="5455" y="104361"/>
                  <a:pt x="5455" y="93333"/>
                </a:cubicBezTo>
                <a:cubicBezTo>
                  <a:pt x="5455" y="84044"/>
                  <a:pt x="10622" y="76055"/>
                  <a:pt x="18022" y="73900"/>
                </a:cubicBezTo>
                <a:cubicBezTo>
                  <a:pt x="20188" y="73272"/>
                  <a:pt x="21827" y="71088"/>
                  <a:pt x="22155" y="68400"/>
                </a:cubicBezTo>
                <a:cubicBezTo>
                  <a:pt x="24127" y="52205"/>
                  <a:pt x="35705" y="40000"/>
                  <a:pt x="49088" y="40000"/>
                </a:cubicBezTo>
                <a:cubicBezTo>
                  <a:pt x="58338" y="40000"/>
                  <a:pt x="64150" y="42366"/>
                  <a:pt x="69205" y="51911"/>
                </a:cubicBezTo>
                <a:cubicBezTo>
                  <a:pt x="70066" y="53533"/>
                  <a:pt x="74188" y="57955"/>
                  <a:pt x="75755" y="58222"/>
                </a:cubicBezTo>
                <a:cubicBezTo>
                  <a:pt x="76011" y="58266"/>
                  <a:pt x="76516" y="58288"/>
                  <a:pt x="76516" y="58288"/>
                </a:cubicBezTo>
                <a:cubicBezTo>
                  <a:pt x="77827" y="58288"/>
                  <a:pt x="79100" y="57711"/>
                  <a:pt x="80105" y="56638"/>
                </a:cubicBezTo>
                <a:cubicBezTo>
                  <a:pt x="82094" y="54511"/>
                  <a:pt x="84644" y="53333"/>
                  <a:pt x="87272" y="53333"/>
                </a:cubicBezTo>
                <a:cubicBezTo>
                  <a:pt x="93288" y="53333"/>
                  <a:pt x="98183" y="59316"/>
                  <a:pt x="98172" y="66738"/>
                </a:cubicBezTo>
                <a:lnTo>
                  <a:pt x="98150" y="67227"/>
                </a:lnTo>
                <a:cubicBezTo>
                  <a:pt x="98033" y="70383"/>
                  <a:pt x="99738" y="73205"/>
                  <a:pt x="102244" y="73988"/>
                </a:cubicBezTo>
                <a:cubicBezTo>
                  <a:pt x="109488" y="76255"/>
                  <a:pt x="114544" y="84211"/>
                  <a:pt x="114544" y="93333"/>
                </a:cubicBezTo>
                <a:cubicBezTo>
                  <a:pt x="114544" y="104361"/>
                  <a:pt x="107205" y="113333"/>
                  <a:pt x="98183" y="113333"/>
                </a:cubicBezTo>
                <a:moveTo>
                  <a:pt x="87272" y="6666"/>
                </a:moveTo>
                <a:cubicBezTo>
                  <a:pt x="102333" y="6666"/>
                  <a:pt x="114544" y="21594"/>
                  <a:pt x="114544" y="40000"/>
                </a:cubicBezTo>
                <a:cubicBezTo>
                  <a:pt x="114544" y="50900"/>
                  <a:pt x="110244" y="60544"/>
                  <a:pt x="103633" y="66622"/>
                </a:cubicBezTo>
                <a:cubicBezTo>
                  <a:pt x="103616" y="55600"/>
                  <a:pt x="96300" y="46666"/>
                  <a:pt x="87272" y="46666"/>
                </a:cubicBezTo>
                <a:cubicBezTo>
                  <a:pt x="83150" y="46666"/>
                  <a:pt x="79388" y="48544"/>
                  <a:pt x="76516" y="51622"/>
                </a:cubicBezTo>
                <a:cubicBezTo>
                  <a:pt x="72677" y="44383"/>
                  <a:pt x="66966" y="38800"/>
                  <a:pt x="60238" y="35794"/>
                </a:cubicBezTo>
                <a:cubicBezTo>
                  <a:pt x="61938" y="19377"/>
                  <a:pt x="73377" y="6666"/>
                  <a:pt x="87272" y="6666"/>
                </a:cubicBezTo>
                <a:moveTo>
                  <a:pt x="108750" y="70138"/>
                </a:moveTo>
                <a:cubicBezTo>
                  <a:pt x="115633" y="62800"/>
                  <a:pt x="120000" y="52038"/>
                  <a:pt x="120000" y="40000"/>
                </a:cubicBezTo>
                <a:cubicBezTo>
                  <a:pt x="120000" y="17911"/>
                  <a:pt x="105344" y="0"/>
                  <a:pt x="87272" y="0"/>
                </a:cubicBezTo>
                <a:cubicBezTo>
                  <a:pt x="70855" y="0"/>
                  <a:pt x="57300" y="14794"/>
                  <a:pt x="54944" y="34055"/>
                </a:cubicBezTo>
                <a:cubicBezTo>
                  <a:pt x="53038" y="33627"/>
                  <a:pt x="51100" y="33333"/>
                  <a:pt x="49088" y="33333"/>
                </a:cubicBezTo>
                <a:cubicBezTo>
                  <a:pt x="32666" y="33333"/>
                  <a:pt x="19105" y="48138"/>
                  <a:pt x="16761" y="67416"/>
                </a:cubicBezTo>
                <a:cubicBezTo>
                  <a:pt x="7155" y="70211"/>
                  <a:pt x="0" y="80733"/>
                  <a:pt x="0" y="93333"/>
                </a:cubicBezTo>
                <a:cubicBezTo>
                  <a:pt x="0" y="108061"/>
                  <a:pt x="9766" y="120000"/>
                  <a:pt x="21816" y="120000"/>
                </a:cubicBezTo>
                <a:lnTo>
                  <a:pt x="98183" y="120000"/>
                </a:lnTo>
                <a:cubicBezTo>
                  <a:pt x="110233" y="120000"/>
                  <a:pt x="120000" y="108061"/>
                  <a:pt x="120000" y="93333"/>
                </a:cubicBezTo>
                <a:cubicBezTo>
                  <a:pt x="120000" y="83316"/>
                  <a:pt x="115433" y="74683"/>
                  <a:pt x="108750" y="70138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37" name="Shape 4937"/>
          <p:cNvSpPr/>
          <p:nvPr/>
        </p:nvSpPr>
        <p:spPr>
          <a:xfrm>
            <a:off x="1947381" y="4381251"/>
            <a:ext cx="279328" cy="2539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1816" y="108000"/>
                </a:moveTo>
                <a:cubicBezTo>
                  <a:pt x="81816" y="111311"/>
                  <a:pt x="84261" y="114000"/>
                  <a:pt x="87272" y="114000"/>
                </a:cubicBezTo>
                <a:cubicBezTo>
                  <a:pt x="90283" y="114000"/>
                  <a:pt x="92727" y="111311"/>
                  <a:pt x="92727" y="108000"/>
                </a:cubicBezTo>
                <a:cubicBezTo>
                  <a:pt x="92727" y="102000"/>
                  <a:pt x="87272" y="96000"/>
                  <a:pt x="87272" y="96000"/>
                </a:cubicBezTo>
                <a:cubicBezTo>
                  <a:pt x="87272" y="96000"/>
                  <a:pt x="81816" y="102000"/>
                  <a:pt x="81816" y="108000"/>
                </a:cubicBezTo>
                <a:moveTo>
                  <a:pt x="27272" y="114000"/>
                </a:moveTo>
                <a:cubicBezTo>
                  <a:pt x="27272" y="117316"/>
                  <a:pt x="29716" y="120000"/>
                  <a:pt x="32727" y="120000"/>
                </a:cubicBezTo>
                <a:cubicBezTo>
                  <a:pt x="35738" y="120000"/>
                  <a:pt x="38183" y="117316"/>
                  <a:pt x="38183" y="114000"/>
                </a:cubicBezTo>
                <a:cubicBezTo>
                  <a:pt x="38183" y="108000"/>
                  <a:pt x="32727" y="102000"/>
                  <a:pt x="32727" y="102000"/>
                </a:cubicBezTo>
                <a:cubicBezTo>
                  <a:pt x="32727" y="102000"/>
                  <a:pt x="27272" y="108000"/>
                  <a:pt x="27272" y="114000"/>
                </a:cubicBezTo>
                <a:moveTo>
                  <a:pt x="54544" y="96000"/>
                </a:moveTo>
                <a:cubicBezTo>
                  <a:pt x="54544" y="99311"/>
                  <a:pt x="56988" y="102000"/>
                  <a:pt x="60000" y="102000"/>
                </a:cubicBezTo>
                <a:cubicBezTo>
                  <a:pt x="63011" y="102000"/>
                  <a:pt x="65455" y="99311"/>
                  <a:pt x="65455" y="96000"/>
                </a:cubicBezTo>
                <a:cubicBezTo>
                  <a:pt x="65455" y="90000"/>
                  <a:pt x="60000" y="84000"/>
                  <a:pt x="60000" y="84000"/>
                </a:cubicBezTo>
                <a:cubicBezTo>
                  <a:pt x="60000" y="84000"/>
                  <a:pt x="54544" y="90000"/>
                  <a:pt x="54544" y="96000"/>
                </a:cubicBezTo>
                <a:moveTo>
                  <a:pt x="98183" y="72000"/>
                </a:moveTo>
                <a:lnTo>
                  <a:pt x="21816" y="72000"/>
                </a:lnTo>
                <a:cubicBezTo>
                  <a:pt x="12794" y="72000"/>
                  <a:pt x="5455" y="63927"/>
                  <a:pt x="5455" y="54000"/>
                </a:cubicBezTo>
                <a:cubicBezTo>
                  <a:pt x="5455" y="45638"/>
                  <a:pt x="10622" y="38444"/>
                  <a:pt x="18022" y="36511"/>
                </a:cubicBezTo>
                <a:cubicBezTo>
                  <a:pt x="20188" y="35944"/>
                  <a:pt x="21827" y="33983"/>
                  <a:pt x="22155" y="31561"/>
                </a:cubicBezTo>
                <a:cubicBezTo>
                  <a:pt x="24127" y="16988"/>
                  <a:pt x="35705" y="6000"/>
                  <a:pt x="49088" y="6000"/>
                </a:cubicBezTo>
                <a:cubicBezTo>
                  <a:pt x="58338" y="6000"/>
                  <a:pt x="64150" y="8127"/>
                  <a:pt x="69205" y="16722"/>
                </a:cubicBezTo>
                <a:cubicBezTo>
                  <a:pt x="70066" y="18183"/>
                  <a:pt x="74188" y="22161"/>
                  <a:pt x="75755" y="22400"/>
                </a:cubicBezTo>
                <a:cubicBezTo>
                  <a:pt x="76011" y="22438"/>
                  <a:pt x="76516" y="22461"/>
                  <a:pt x="76516" y="22461"/>
                </a:cubicBezTo>
                <a:cubicBezTo>
                  <a:pt x="77827" y="22461"/>
                  <a:pt x="79100" y="21938"/>
                  <a:pt x="80105" y="20977"/>
                </a:cubicBezTo>
                <a:cubicBezTo>
                  <a:pt x="82094" y="19061"/>
                  <a:pt x="84644" y="18000"/>
                  <a:pt x="87272" y="18000"/>
                </a:cubicBezTo>
                <a:cubicBezTo>
                  <a:pt x="93288" y="18000"/>
                  <a:pt x="98183" y="23383"/>
                  <a:pt x="98172" y="30066"/>
                </a:cubicBezTo>
                <a:lnTo>
                  <a:pt x="98150" y="30505"/>
                </a:lnTo>
                <a:cubicBezTo>
                  <a:pt x="98033" y="33344"/>
                  <a:pt x="99738" y="35883"/>
                  <a:pt x="102244" y="36588"/>
                </a:cubicBezTo>
                <a:cubicBezTo>
                  <a:pt x="109488" y="38633"/>
                  <a:pt x="114544" y="45788"/>
                  <a:pt x="114544" y="54000"/>
                </a:cubicBezTo>
                <a:cubicBezTo>
                  <a:pt x="114544" y="63927"/>
                  <a:pt x="107205" y="72000"/>
                  <a:pt x="98183" y="72000"/>
                </a:cubicBezTo>
                <a:moveTo>
                  <a:pt x="103600" y="30777"/>
                </a:moveTo>
                <a:cubicBezTo>
                  <a:pt x="103611" y="30516"/>
                  <a:pt x="103638" y="30261"/>
                  <a:pt x="103638" y="30000"/>
                </a:cubicBezTo>
                <a:cubicBezTo>
                  <a:pt x="103638" y="20061"/>
                  <a:pt x="96305" y="12000"/>
                  <a:pt x="87272" y="12000"/>
                </a:cubicBezTo>
                <a:cubicBezTo>
                  <a:pt x="83150" y="12000"/>
                  <a:pt x="79388" y="13688"/>
                  <a:pt x="76516" y="16461"/>
                </a:cubicBezTo>
                <a:cubicBezTo>
                  <a:pt x="70688" y="6566"/>
                  <a:pt x="60605" y="0"/>
                  <a:pt x="49088" y="0"/>
                </a:cubicBezTo>
                <a:cubicBezTo>
                  <a:pt x="32666" y="0"/>
                  <a:pt x="19105" y="13322"/>
                  <a:pt x="16761" y="30672"/>
                </a:cubicBezTo>
                <a:cubicBezTo>
                  <a:pt x="7155" y="33188"/>
                  <a:pt x="0" y="42661"/>
                  <a:pt x="0" y="54000"/>
                </a:cubicBezTo>
                <a:cubicBezTo>
                  <a:pt x="0" y="67255"/>
                  <a:pt x="9766" y="78000"/>
                  <a:pt x="21816" y="78000"/>
                </a:cubicBezTo>
                <a:lnTo>
                  <a:pt x="98183" y="78000"/>
                </a:lnTo>
                <a:cubicBezTo>
                  <a:pt x="110233" y="78000"/>
                  <a:pt x="120000" y="67255"/>
                  <a:pt x="120000" y="54000"/>
                </a:cubicBezTo>
                <a:cubicBezTo>
                  <a:pt x="120000" y="42811"/>
                  <a:pt x="113022" y="33433"/>
                  <a:pt x="103600" y="30777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38" name="Shape 4938"/>
          <p:cNvSpPr/>
          <p:nvPr/>
        </p:nvSpPr>
        <p:spPr>
          <a:xfrm>
            <a:off x="2480642" y="4393949"/>
            <a:ext cx="279328" cy="2285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8183" y="80000"/>
                </a:moveTo>
                <a:lnTo>
                  <a:pt x="21816" y="80000"/>
                </a:lnTo>
                <a:cubicBezTo>
                  <a:pt x="12794" y="80000"/>
                  <a:pt x="5455" y="71027"/>
                  <a:pt x="5455" y="60000"/>
                </a:cubicBezTo>
                <a:cubicBezTo>
                  <a:pt x="5455" y="50711"/>
                  <a:pt x="10622" y="42722"/>
                  <a:pt x="18022" y="40566"/>
                </a:cubicBezTo>
                <a:cubicBezTo>
                  <a:pt x="20188" y="39938"/>
                  <a:pt x="21827" y="37755"/>
                  <a:pt x="22155" y="35066"/>
                </a:cubicBezTo>
                <a:cubicBezTo>
                  <a:pt x="24127" y="18872"/>
                  <a:pt x="35705" y="6666"/>
                  <a:pt x="49088" y="6666"/>
                </a:cubicBezTo>
                <a:cubicBezTo>
                  <a:pt x="58338" y="6666"/>
                  <a:pt x="64150" y="9033"/>
                  <a:pt x="69205" y="18577"/>
                </a:cubicBezTo>
                <a:cubicBezTo>
                  <a:pt x="70066" y="20200"/>
                  <a:pt x="74188" y="24622"/>
                  <a:pt x="75755" y="24888"/>
                </a:cubicBezTo>
                <a:cubicBezTo>
                  <a:pt x="76011" y="24933"/>
                  <a:pt x="76516" y="24955"/>
                  <a:pt x="76516" y="24955"/>
                </a:cubicBezTo>
                <a:cubicBezTo>
                  <a:pt x="77827" y="24955"/>
                  <a:pt x="79100" y="24377"/>
                  <a:pt x="80105" y="23305"/>
                </a:cubicBezTo>
                <a:cubicBezTo>
                  <a:pt x="82094" y="21177"/>
                  <a:pt x="84644" y="20000"/>
                  <a:pt x="87272" y="20000"/>
                </a:cubicBezTo>
                <a:cubicBezTo>
                  <a:pt x="93288" y="20000"/>
                  <a:pt x="98183" y="25977"/>
                  <a:pt x="98172" y="33405"/>
                </a:cubicBezTo>
                <a:lnTo>
                  <a:pt x="98150" y="33894"/>
                </a:lnTo>
                <a:cubicBezTo>
                  <a:pt x="98033" y="37050"/>
                  <a:pt x="99738" y="39872"/>
                  <a:pt x="102244" y="40655"/>
                </a:cubicBezTo>
                <a:cubicBezTo>
                  <a:pt x="109488" y="42922"/>
                  <a:pt x="114544" y="50877"/>
                  <a:pt x="114544" y="60000"/>
                </a:cubicBezTo>
                <a:cubicBezTo>
                  <a:pt x="114544" y="71027"/>
                  <a:pt x="107205" y="80000"/>
                  <a:pt x="98183" y="80000"/>
                </a:cubicBezTo>
                <a:moveTo>
                  <a:pt x="103600" y="34200"/>
                </a:moveTo>
                <a:cubicBezTo>
                  <a:pt x="103611" y="33911"/>
                  <a:pt x="103638" y="33627"/>
                  <a:pt x="103638" y="33333"/>
                </a:cubicBezTo>
                <a:cubicBezTo>
                  <a:pt x="103638" y="22288"/>
                  <a:pt x="96305" y="13333"/>
                  <a:pt x="87272" y="13333"/>
                </a:cubicBezTo>
                <a:cubicBezTo>
                  <a:pt x="83150" y="13333"/>
                  <a:pt x="79388" y="15211"/>
                  <a:pt x="76516" y="18288"/>
                </a:cubicBezTo>
                <a:cubicBezTo>
                  <a:pt x="70688" y="7300"/>
                  <a:pt x="60605" y="0"/>
                  <a:pt x="49088" y="0"/>
                </a:cubicBezTo>
                <a:cubicBezTo>
                  <a:pt x="32666" y="0"/>
                  <a:pt x="19105" y="14805"/>
                  <a:pt x="16761" y="34083"/>
                </a:cubicBezTo>
                <a:cubicBezTo>
                  <a:pt x="7155" y="36877"/>
                  <a:pt x="0" y="47400"/>
                  <a:pt x="0" y="60000"/>
                </a:cubicBezTo>
                <a:cubicBezTo>
                  <a:pt x="0" y="74727"/>
                  <a:pt x="9766" y="86666"/>
                  <a:pt x="21816" y="86666"/>
                </a:cubicBezTo>
                <a:lnTo>
                  <a:pt x="98183" y="86666"/>
                </a:lnTo>
                <a:cubicBezTo>
                  <a:pt x="110233" y="86666"/>
                  <a:pt x="120000" y="74727"/>
                  <a:pt x="120000" y="60000"/>
                </a:cubicBezTo>
                <a:cubicBezTo>
                  <a:pt x="120000" y="47566"/>
                  <a:pt x="113022" y="37150"/>
                  <a:pt x="103600" y="34200"/>
                </a:cubicBezTo>
                <a:moveTo>
                  <a:pt x="84544" y="93333"/>
                </a:moveTo>
                <a:cubicBezTo>
                  <a:pt x="83794" y="93333"/>
                  <a:pt x="83111" y="93705"/>
                  <a:pt x="82616" y="94311"/>
                </a:cubicBezTo>
                <a:lnTo>
                  <a:pt x="66255" y="114305"/>
                </a:lnTo>
                <a:cubicBezTo>
                  <a:pt x="65761" y="114916"/>
                  <a:pt x="65455" y="115750"/>
                  <a:pt x="65455" y="116666"/>
                </a:cubicBezTo>
                <a:cubicBezTo>
                  <a:pt x="65455" y="118511"/>
                  <a:pt x="66677" y="120000"/>
                  <a:pt x="68183" y="120000"/>
                </a:cubicBezTo>
                <a:cubicBezTo>
                  <a:pt x="68933" y="120000"/>
                  <a:pt x="69616" y="119627"/>
                  <a:pt x="70111" y="119022"/>
                </a:cubicBezTo>
                <a:lnTo>
                  <a:pt x="86472" y="99022"/>
                </a:lnTo>
                <a:cubicBezTo>
                  <a:pt x="86966" y="98422"/>
                  <a:pt x="87272" y="97588"/>
                  <a:pt x="87272" y="96666"/>
                </a:cubicBezTo>
                <a:cubicBezTo>
                  <a:pt x="87272" y="94827"/>
                  <a:pt x="86050" y="93333"/>
                  <a:pt x="84544" y="93333"/>
                </a:cubicBezTo>
                <a:moveTo>
                  <a:pt x="70911" y="96666"/>
                </a:moveTo>
                <a:cubicBezTo>
                  <a:pt x="70911" y="94827"/>
                  <a:pt x="69688" y="93333"/>
                  <a:pt x="68183" y="93333"/>
                </a:cubicBezTo>
                <a:cubicBezTo>
                  <a:pt x="67427" y="93333"/>
                  <a:pt x="66750" y="93705"/>
                  <a:pt x="66250" y="94311"/>
                </a:cubicBezTo>
                <a:lnTo>
                  <a:pt x="49894" y="114305"/>
                </a:lnTo>
                <a:cubicBezTo>
                  <a:pt x="49394" y="114916"/>
                  <a:pt x="49088" y="115750"/>
                  <a:pt x="49088" y="116666"/>
                </a:cubicBezTo>
                <a:cubicBezTo>
                  <a:pt x="49088" y="118511"/>
                  <a:pt x="50311" y="120000"/>
                  <a:pt x="51816" y="120000"/>
                </a:cubicBezTo>
                <a:cubicBezTo>
                  <a:pt x="52572" y="120000"/>
                  <a:pt x="53250" y="119627"/>
                  <a:pt x="53744" y="119022"/>
                </a:cubicBezTo>
                <a:lnTo>
                  <a:pt x="70111" y="99022"/>
                </a:lnTo>
                <a:cubicBezTo>
                  <a:pt x="70605" y="98422"/>
                  <a:pt x="70911" y="97588"/>
                  <a:pt x="70911" y="96666"/>
                </a:cubicBezTo>
                <a:moveTo>
                  <a:pt x="38183" y="96666"/>
                </a:moveTo>
                <a:cubicBezTo>
                  <a:pt x="38183" y="94827"/>
                  <a:pt x="36961" y="93333"/>
                  <a:pt x="35455" y="93333"/>
                </a:cubicBezTo>
                <a:cubicBezTo>
                  <a:pt x="34700" y="93333"/>
                  <a:pt x="34022" y="93705"/>
                  <a:pt x="33522" y="94311"/>
                </a:cubicBezTo>
                <a:lnTo>
                  <a:pt x="17166" y="114305"/>
                </a:lnTo>
                <a:cubicBezTo>
                  <a:pt x="16666" y="114916"/>
                  <a:pt x="16361" y="115750"/>
                  <a:pt x="16361" y="116666"/>
                </a:cubicBezTo>
                <a:cubicBezTo>
                  <a:pt x="16361" y="118511"/>
                  <a:pt x="17588" y="120000"/>
                  <a:pt x="19088" y="120000"/>
                </a:cubicBezTo>
                <a:cubicBezTo>
                  <a:pt x="19844" y="120000"/>
                  <a:pt x="20527" y="119627"/>
                  <a:pt x="21016" y="119022"/>
                </a:cubicBezTo>
                <a:lnTo>
                  <a:pt x="37383" y="99022"/>
                </a:lnTo>
                <a:cubicBezTo>
                  <a:pt x="37877" y="98422"/>
                  <a:pt x="38183" y="97588"/>
                  <a:pt x="38183" y="96666"/>
                </a:cubicBezTo>
                <a:moveTo>
                  <a:pt x="54544" y="96666"/>
                </a:moveTo>
                <a:cubicBezTo>
                  <a:pt x="54544" y="94827"/>
                  <a:pt x="53322" y="93333"/>
                  <a:pt x="51816" y="93333"/>
                </a:cubicBezTo>
                <a:cubicBezTo>
                  <a:pt x="51066" y="93333"/>
                  <a:pt x="50383" y="93705"/>
                  <a:pt x="49888" y="94311"/>
                </a:cubicBezTo>
                <a:lnTo>
                  <a:pt x="33527" y="114305"/>
                </a:lnTo>
                <a:cubicBezTo>
                  <a:pt x="33033" y="114916"/>
                  <a:pt x="32727" y="115750"/>
                  <a:pt x="32727" y="116666"/>
                </a:cubicBezTo>
                <a:cubicBezTo>
                  <a:pt x="32727" y="118511"/>
                  <a:pt x="33950" y="120000"/>
                  <a:pt x="35455" y="120000"/>
                </a:cubicBezTo>
                <a:cubicBezTo>
                  <a:pt x="36205" y="120000"/>
                  <a:pt x="36888" y="119627"/>
                  <a:pt x="37383" y="119022"/>
                </a:cubicBezTo>
                <a:lnTo>
                  <a:pt x="53744" y="99022"/>
                </a:lnTo>
                <a:cubicBezTo>
                  <a:pt x="54238" y="98422"/>
                  <a:pt x="54544" y="97588"/>
                  <a:pt x="54544" y="96666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39" name="Shape 4939"/>
          <p:cNvSpPr/>
          <p:nvPr/>
        </p:nvSpPr>
        <p:spPr>
          <a:xfrm>
            <a:off x="3013903" y="4381251"/>
            <a:ext cx="279328" cy="2539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0911" y="84000"/>
                </a:moveTo>
                <a:cubicBezTo>
                  <a:pt x="99405" y="84000"/>
                  <a:pt x="98183" y="85344"/>
                  <a:pt x="98183" y="87000"/>
                </a:cubicBezTo>
                <a:lnTo>
                  <a:pt x="98183" y="99000"/>
                </a:lnTo>
                <a:cubicBezTo>
                  <a:pt x="98183" y="100655"/>
                  <a:pt x="99405" y="102000"/>
                  <a:pt x="100911" y="102000"/>
                </a:cubicBezTo>
                <a:cubicBezTo>
                  <a:pt x="102411" y="102000"/>
                  <a:pt x="103638" y="100655"/>
                  <a:pt x="103638" y="99000"/>
                </a:cubicBezTo>
                <a:lnTo>
                  <a:pt x="103638" y="87000"/>
                </a:lnTo>
                <a:cubicBezTo>
                  <a:pt x="103638" y="85344"/>
                  <a:pt x="102411" y="84000"/>
                  <a:pt x="100911" y="84000"/>
                </a:cubicBezTo>
                <a:moveTo>
                  <a:pt x="84544" y="84000"/>
                </a:moveTo>
                <a:cubicBezTo>
                  <a:pt x="83038" y="84000"/>
                  <a:pt x="81816" y="85344"/>
                  <a:pt x="81816" y="87000"/>
                </a:cubicBezTo>
                <a:lnTo>
                  <a:pt x="81816" y="105000"/>
                </a:lnTo>
                <a:cubicBezTo>
                  <a:pt x="81816" y="106655"/>
                  <a:pt x="83038" y="108000"/>
                  <a:pt x="84544" y="108000"/>
                </a:cubicBezTo>
                <a:cubicBezTo>
                  <a:pt x="86050" y="108000"/>
                  <a:pt x="87272" y="106655"/>
                  <a:pt x="87272" y="105000"/>
                </a:cubicBezTo>
                <a:lnTo>
                  <a:pt x="87272" y="87000"/>
                </a:lnTo>
                <a:cubicBezTo>
                  <a:pt x="87272" y="85344"/>
                  <a:pt x="86050" y="84000"/>
                  <a:pt x="84544" y="84000"/>
                </a:cubicBezTo>
                <a:moveTo>
                  <a:pt x="98183" y="72000"/>
                </a:moveTo>
                <a:lnTo>
                  <a:pt x="21816" y="72000"/>
                </a:lnTo>
                <a:cubicBezTo>
                  <a:pt x="12794" y="72000"/>
                  <a:pt x="5455" y="63927"/>
                  <a:pt x="5455" y="54000"/>
                </a:cubicBezTo>
                <a:cubicBezTo>
                  <a:pt x="5455" y="45638"/>
                  <a:pt x="10622" y="38444"/>
                  <a:pt x="18022" y="36511"/>
                </a:cubicBezTo>
                <a:cubicBezTo>
                  <a:pt x="20188" y="35944"/>
                  <a:pt x="21827" y="33983"/>
                  <a:pt x="22155" y="31561"/>
                </a:cubicBezTo>
                <a:cubicBezTo>
                  <a:pt x="24127" y="16988"/>
                  <a:pt x="35705" y="6000"/>
                  <a:pt x="49088" y="6000"/>
                </a:cubicBezTo>
                <a:cubicBezTo>
                  <a:pt x="58338" y="6000"/>
                  <a:pt x="64150" y="8127"/>
                  <a:pt x="69205" y="16722"/>
                </a:cubicBezTo>
                <a:cubicBezTo>
                  <a:pt x="70066" y="18183"/>
                  <a:pt x="74188" y="22161"/>
                  <a:pt x="75755" y="22400"/>
                </a:cubicBezTo>
                <a:cubicBezTo>
                  <a:pt x="76011" y="22438"/>
                  <a:pt x="76516" y="22461"/>
                  <a:pt x="76516" y="22461"/>
                </a:cubicBezTo>
                <a:cubicBezTo>
                  <a:pt x="77827" y="22461"/>
                  <a:pt x="79100" y="21938"/>
                  <a:pt x="80105" y="20977"/>
                </a:cubicBezTo>
                <a:cubicBezTo>
                  <a:pt x="82094" y="19061"/>
                  <a:pt x="84644" y="18000"/>
                  <a:pt x="87272" y="18000"/>
                </a:cubicBezTo>
                <a:cubicBezTo>
                  <a:pt x="93288" y="18000"/>
                  <a:pt x="98183" y="23383"/>
                  <a:pt x="98172" y="30066"/>
                </a:cubicBezTo>
                <a:lnTo>
                  <a:pt x="98150" y="30505"/>
                </a:lnTo>
                <a:cubicBezTo>
                  <a:pt x="98033" y="33344"/>
                  <a:pt x="99738" y="35883"/>
                  <a:pt x="102244" y="36588"/>
                </a:cubicBezTo>
                <a:cubicBezTo>
                  <a:pt x="109488" y="38633"/>
                  <a:pt x="114544" y="45788"/>
                  <a:pt x="114544" y="54000"/>
                </a:cubicBezTo>
                <a:cubicBezTo>
                  <a:pt x="114544" y="63927"/>
                  <a:pt x="107205" y="72000"/>
                  <a:pt x="98183" y="72000"/>
                </a:cubicBezTo>
                <a:moveTo>
                  <a:pt x="103600" y="30777"/>
                </a:moveTo>
                <a:cubicBezTo>
                  <a:pt x="103611" y="30516"/>
                  <a:pt x="103638" y="30261"/>
                  <a:pt x="103638" y="30000"/>
                </a:cubicBezTo>
                <a:cubicBezTo>
                  <a:pt x="103638" y="20061"/>
                  <a:pt x="96305" y="12000"/>
                  <a:pt x="87272" y="12000"/>
                </a:cubicBezTo>
                <a:cubicBezTo>
                  <a:pt x="83150" y="12000"/>
                  <a:pt x="79388" y="13688"/>
                  <a:pt x="76516" y="16461"/>
                </a:cubicBezTo>
                <a:cubicBezTo>
                  <a:pt x="70688" y="6566"/>
                  <a:pt x="60605" y="0"/>
                  <a:pt x="49088" y="0"/>
                </a:cubicBezTo>
                <a:cubicBezTo>
                  <a:pt x="32666" y="0"/>
                  <a:pt x="19105" y="13322"/>
                  <a:pt x="16761" y="30672"/>
                </a:cubicBezTo>
                <a:cubicBezTo>
                  <a:pt x="7155" y="33188"/>
                  <a:pt x="0" y="42661"/>
                  <a:pt x="0" y="54000"/>
                </a:cubicBezTo>
                <a:cubicBezTo>
                  <a:pt x="0" y="67255"/>
                  <a:pt x="9766" y="78000"/>
                  <a:pt x="21816" y="78000"/>
                </a:cubicBezTo>
                <a:lnTo>
                  <a:pt x="98183" y="78000"/>
                </a:lnTo>
                <a:cubicBezTo>
                  <a:pt x="110233" y="78000"/>
                  <a:pt x="120000" y="67255"/>
                  <a:pt x="120000" y="54000"/>
                </a:cubicBezTo>
                <a:cubicBezTo>
                  <a:pt x="120000" y="42811"/>
                  <a:pt x="113022" y="33433"/>
                  <a:pt x="103600" y="30777"/>
                </a:cubicBezTo>
                <a:moveTo>
                  <a:pt x="35455" y="90000"/>
                </a:moveTo>
                <a:cubicBezTo>
                  <a:pt x="33950" y="90000"/>
                  <a:pt x="32727" y="91344"/>
                  <a:pt x="32727" y="93000"/>
                </a:cubicBezTo>
                <a:lnTo>
                  <a:pt x="32727" y="105000"/>
                </a:lnTo>
                <a:cubicBezTo>
                  <a:pt x="32727" y="106655"/>
                  <a:pt x="33950" y="108000"/>
                  <a:pt x="35455" y="108000"/>
                </a:cubicBezTo>
                <a:cubicBezTo>
                  <a:pt x="36961" y="108000"/>
                  <a:pt x="38183" y="106655"/>
                  <a:pt x="38183" y="105000"/>
                </a:cubicBezTo>
                <a:lnTo>
                  <a:pt x="38183" y="93000"/>
                </a:lnTo>
                <a:cubicBezTo>
                  <a:pt x="38183" y="91344"/>
                  <a:pt x="36961" y="90000"/>
                  <a:pt x="35455" y="90000"/>
                </a:cubicBezTo>
                <a:moveTo>
                  <a:pt x="19088" y="84000"/>
                </a:moveTo>
                <a:cubicBezTo>
                  <a:pt x="17588" y="84000"/>
                  <a:pt x="16361" y="85344"/>
                  <a:pt x="16361" y="87000"/>
                </a:cubicBezTo>
                <a:lnTo>
                  <a:pt x="16361" y="105000"/>
                </a:lnTo>
                <a:cubicBezTo>
                  <a:pt x="16361" y="106655"/>
                  <a:pt x="17588" y="108000"/>
                  <a:pt x="19088" y="108000"/>
                </a:cubicBezTo>
                <a:cubicBezTo>
                  <a:pt x="20594" y="108000"/>
                  <a:pt x="21816" y="106655"/>
                  <a:pt x="21816" y="105000"/>
                </a:cubicBezTo>
                <a:lnTo>
                  <a:pt x="21816" y="87000"/>
                </a:lnTo>
                <a:cubicBezTo>
                  <a:pt x="21816" y="85344"/>
                  <a:pt x="20594" y="84000"/>
                  <a:pt x="19088" y="84000"/>
                </a:cubicBezTo>
                <a:moveTo>
                  <a:pt x="68183" y="90000"/>
                </a:moveTo>
                <a:cubicBezTo>
                  <a:pt x="66677" y="90000"/>
                  <a:pt x="65455" y="91344"/>
                  <a:pt x="65455" y="93000"/>
                </a:cubicBezTo>
                <a:lnTo>
                  <a:pt x="65455" y="111000"/>
                </a:lnTo>
                <a:cubicBezTo>
                  <a:pt x="65455" y="112655"/>
                  <a:pt x="66677" y="114000"/>
                  <a:pt x="68183" y="114000"/>
                </a:cubicBezTo>
                <a:cubicBezTo>
                  <a:pt x="69688" y="114000"/>
                  <a:pt x="70911" y="112655"/>
                  <a:pt x="70911" y="111000"/>
                </a:cubicBezTo>
                <a:lnTo>
                  <a:pt x="70911" y="93000"/>
                </a:lnTo>
                <a:cubicBezTo>
                  <a:pt x="70911" y="91344"/>
                  <a:pt x="69688" y="90000"/>
                  <a:pt x="68183" y="90000"/>
                </a:cubicBezTo>
                <a:moveTo>
                  <a:pt x="51816" y="96000"/>
                </a:moveTo>
                <a:cubicBezTo>
                  <a:pt x="50311" y="96000"/>
                  <a:pt x="49088" y="97344"/>
                  <a:pt x="49088" y="99000"/>
                </a:cubicBezTo>
                <a:lnTo>
                  <a:pt x="49088" y="117000"/>
                </a:lnTo>
                <a:cubicBezTo>
                  <a:pt x="49088" y="118655"/>
                  <a:pt x="50311" y="120000"/>
                  <a:pt x="51816" y="120000"/>
                </a:cubicBezTo>
                <a:cubicBezTo>
                  <a:pt x="53322" y="120000"/>
                  <a:pt x="54544" y="118655"/>
                  <a:pt x="54544" y="117000"/>
                </a:cubicBezTo>
                <a:lnTo>
                  <a:pt x="54544" y="99000"/>
                </a:lnTo>
                <a:cubicBezTo>
                  <a:pt x="54544" y="97344"/>
                  <a:pt x="53322" y="96000"/>
                  <a:pt x="51816" y="9600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40" name="Shape 4940"/>
          <p:cNvSpPr/>
          <p:nvPr/>
        </p:nvSpPr>
        <p:spPr>
          <a:xfrm>
            <a:off x="3547165" y="4368555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7272" y="109088"/>
                </a:moveTo>
                <a:cubicBezTo>
                  <a:pt x="84261" y="109088"/>
                  <a:pt x="81816" y="111533"/>
                  <a:pt x="81816" y="114544"/>
                </a:cubicBezTo>
                <a:cubicBezTo>
                  <a:pt x="81816" y="117555"/>
                  <a:pt x="84261" y="120000"/>
                  <a:pt x="87272" y="120000"/>
                </a:cubicBezTo>
                <a:cubicBezTo>
                  <a:pt x="90283" y="120000"/>
                  <a:pt x="92727" y="117555"/>
                  <a:pt x="92727" y="114544"/>
                </a:cubicBezTo>
                <a:cubicBezTo>
                  <a:pt x="92727" y="111533"/>
                  <a:pt x="90283" y="109088"/>
                  <a:pt x="87272" y="109088"/>
                </a:cubicBezTo>
                <a:moveTo>
                  <a:pt x="103638" y="92727"/>
                </a:moveTo>
                <a:cubicBezTo>
                  <a:pt x="100627" y="92727"/>
                  <a:pt x="98183" y="95172"/>
                  <a:pt x="98183" y="98183"/>
                </a:cubicBezTo>
                <a:cubicBezTo>
                  <a:pt x="98183" y="101194"/>
                  <a:pt x="100627" y="103638"/>
                  <a:pt x="103638" y="103638"/>
                </a:cubicBezTo>
                <a:cubicBezTo>
                  <a:pt x="106644" y="103638"/>
                  <a:pt x="109088" y="101194"/>
                  <a:pt x="109088" y="98183"/>
                </a:cubicBezTo>
                <a:cubicBezTo>
                  <a:pt x="109088" y="95172"/>
                  <a:pt x="106644" y="92727"/>
                  <a:pt x="103638" y="92727"/>
                </a:cubicBezTo>
                <a:moveTo>
                  <a:pt x="98183" y="65455"/>
                </a:moveTo>
                <a:lnTo>
                  <a:pt x="21816" y="65455"/>
                </a:lnTo>
                <a:cubicBezTo>
                  <a:pt x="12794" y="65455"/>
                  <a:pt x="5455" y="58116"/>
                  <a:pt x="5455" y="49088"/>
                </a:cubicBezTo>
                <a:cubicBezTo>
                  <a:pt x="5455" y="41488"/>
                  <a:pt x="10616" y="34955"/>
                  <a:pt x="18022" y="33194"/>
                </a:cubicBezTo>
                <a:cubicBezTo>
                  <a:pt x="20188" y="32677"/>
                  <a:pt x="21827" y="30894"/>
                  <a:pt x="22155" y="28688"/>
                </a:cubicBezTo>
                <a:cubicBezTo>
                  <a:pt x="24122" y="15444"/>
                  <a:pt x="35705" y="5455"/>
                  <a:pt x="49088" y="5455"/>
                </a:cubicBezTo>
                <a:cubicBezTo>
                  <a:pt x="58338" y="5455"/>
                  <a:pt x="64150" y="7388"/>
                  <a:pt x="69205" y="15200"/>
                </a:cubicBezTo>
                <a:cubicBezTo>
                  <a:pt x="70066" y="16527"/>
                  <a:pt x="74188" y="20144"/>
                  <a:pt x="75755" y="20366"/>
                </a:cubicBezTo>
                <a:cubicBezTo>
                  <a:pt x="76011" y="20400"/>
                  <a:pt x="76511" y="20416"/>
                  <a:pt x="76511" y="20416"/>
                </a:cubicBezTo>
                <a:cubicBezTo>
                  <a:pt x="77827" y="20416"/>
                  <a:pt x="79100" y="19944"/>
                  <a:pt x="80105" y="19072"/>
                </a:cubicBezTo>
                <a:cubicBezTo>
                  <a:pt x="82094" y="17327"/>
                  <a:pt x="84644" y="16361"/>
                  <a:pt x="87272" y="16361"/>
                </a:cubicBezTo>
                <a:cubicBezTo>
                  <a:pt x="93288" y="16361"/>
                  <a:pt x="98183" y="21255"/>
                  <a:pt x="98172" y="27333"/>
                </a:cubicBezTo>
                <a:lnTo>
                  <a:pt x="98150" y="27733"/>
                </a:lnTo>
                <a:cubicBezTo>
                  <a:pt x="98033" y="30316"/>
                  <a:pt x="99744" y="32622"/>
                  <a:pt x="102244" y="33261"/>
                </a:cubicBezTo>
                <a:cubicBezTo>
                  <a:pt x="109488" y="35116"/>
                  <a:pt x="114544" y="41627"/>
                  <a:pt x="114544" y="49088"/>
                </a:cubicBezTo>
                <a:cubicBezTo>
                  <a:pt x="114544" y="58116"/>
                  <a:pt x="107205" y="65455"/>
                  <a:pt x="98183" y="65455"/>
                </a:cubicBezTo>
                <a:moveTo>
                  <a:pt x="103600" y="27977"/>
                </a:moveTo>
                <a:cubicBezTo>
                  <a:pt x="103611" y="27744"/>
                  <a:pt x="103638" y="27511"/>
                  <a:pt x="103638" y="27272"/>
                </a:cubicBezTo>
                <a:cubicBezTo>
                  <a:pt x="103638" y="18238"/>
                  <a:pt x="96305" y="10911"/>
                  <a:pt x="87272" y="10911"/>
                </a:cubicBezTo>
                <a:cubicBezTo>
                  <a:pt x="83150" y="10911"/>
                  <a:pt x="79394" y="12444"/>
                  <a:pt x="76511" y="14961"/>
                </a:cubicBezTo>
                <a:cubicBezTo>
                  <a:pt x="70688" y="5972"/>
                  <a:pt x="60605" y="0"/>
                  <a:pt x="49088" y="0"/>
                </a:cubicBezTo>
                <a:cubicBezTo>
                  <a:pt x="32661" y="0"/>
                  <a:pt x="19105" y="12111"/>
                  <a:pt x="16761" y="27883"/>
                </a:cubicBezTo>
                <a:cubicBezTo>
                  <a:pt x="7155" y="30172"/>
                  <a:pt x="0" y="38783"/>
                  <a:pt x="0" y="49088"/>
                </a:cubicBezTo>
                <a:cubicBezTo>
                  <a:pt x="0" y="61138"/>
                  <a:pt x="9766" y="70911"/>
                  <a:pt x="21816" y="70911"/>
                </a:cubicBezTo>
                <a:lnTo>
                  <a:pt x="98183" y="70911"/>
                </a:lnTo>
                <a:cubicBezTo>
                  <a:pt x="110233" y="70911"/>
                  <a:pt x="120000" y="61138"/>
                  <a:pt x="120000" y="49088"/>
                </a:cubicBezTo>
                <a:cubicBezTo>
                  <a:pt x="120000" y="38916"/>
                  <a:pt x="113022" y="30394"/>
                  <a:pt x="103600" y="27977"/>
                </a:cubicBezTo>
                <a:moveTo>
                  <a:pt x="87272" y="87272"/>
                </a:moveTo>
                <a:cubicBezTo>
                  <a:pt x="87272" y="84261"/>
                  <a:pt x="84827" y="81816"/>
                  <a:pt x="81816" y="81816"/>
                </a:cubicBezTo>
                <a:cubicBezTo>
                  <a:pt x="78811" y="81816"/>
                  <a:pt x="76361" y="84261"/>
                  <a:pt x="76361" y="87272"/>
                </a:cubicBezTo>
                <a:cubicBezTo>
                  <a:pt x="76361" y="90288"/>
                  <a:pt x="78811" y="92727"/>
                  <a:pt x="81816" y="92727"/>
                </a:cubicBezTo>
                <a:cubicBezTo>
                  <a:pt x="84827" y="92727"/>
                  <a:pt x="87272" y="90288"/>
                  <a:pt x="87272" y="87272"/>
                </a:cubicBezTo>
                <a:moveTo>
                  <a:pt x="60000" y="98183"/>
                </a:moveTo>
                <a:cubicBezTo>
                  <a:pt x="56988" y="98183"/>
                  <a:pt x="54544" y="100627"/>
                  <a:pt x="54544" y="103638"/>
                </a:cubicBezTo>
                <a:cubicBezTo>
                  <a:pt x="54544" y="106644"/>
                  <a:pt x="56988" y="109088"/>
                  <a:pt x="60000" y="109088"/>
                </a:cubicBezTo>
                <a:cubicBezTo>
                  <a:pt x="63011" y="109088"/>
                  <a:pt x="65455" y="106644"/>
                  <a:pt x="65455" y="103638"/>
                </a:cubicBezTo>
                <a:cubicBezTo>
                  <a:pt x="65455" y="100627"/>
                  <a:pt x="63011" y="98183"/>
                  <a:pt x="60000" y="98183"/>
                </a:cubicBezTo>
                <a:moveTo>
                  <a:pt x="16361" y="87272"/>
                </a:moveTo>
                <a:cubicBezTo>
                  <a:pt x="13355" y="87272"/>
                  <a:pt x="10911" y="89716"/>
                  <a:pt x="10911" y="92727"/>
                </a:cubicBezTo>
                <a:cubicBezTo>
                  <a:pt x="10911" y="95738"/>
                  <a:pt x="13355" y="98183"/>
                  <a:pt x="16361" y="98183"/>
                </a:cubicBezTo>
                <a:cubicBezTo>
                  <a:pt x="19372" y="98183"/>
                  <a:pt x="21816" y="95738"/>
                  <a:pt x="21816" y="92727"/>
                </a:cubicBezTo>
                <a:cubicBezTo>
                  <a:pt x="21816" y="89716"/>
                  <a:pt x="19372" y="87272"/>
                  <a:pt x="16361" y="87272"/>
                </a:cubicBezTo>
                <a:moveTo>
                  <a:pt x="27272" y="103638"/>
                </a:moveTo>
                <a:cubicBezTo>
                  <a:pt x="24261" y="103638"/>
                  <a:pt x="21816" y="106083"/>
                  <a:pt x="21816" y="109088"/>
                </a:cubicBezTo>
                <a:cubicBezTo>
                  <a:pt x="21816" y="112105"/>
                  <a:pt x="24261" y="114544"/>
                  <a:pt x="27272" y="114544"/>
                </a:cubicBezTo>
                <a:cubicBezTo>
                  <a:pt x="30283" y="114544"/>
                  <a:pt x="32727" y="112105"/>
                  <a:pt x="32727" y="109088"/>
                </a:cubicBezTo>
                <a:cubicBezTo>
                  <a:pt x="32727" y="106083"/>
                  <a:pt x="30283" y="103638"/>
                  <a:pt x="27272" y="103638"/>
                </a:cubicBezTo>
                <a:moveTo>
                  <a:pt x="43638" y="76361"/>
                </a:moveTo>
                <a:cubicBezTo>
                  <a:pt x="40627" y="76361"/>
                  <a:pt x="38183" y="78811"/>
                  <a:pt x="38183" y="81816"/>
                </a:cubicBezTo>
                <a:cubicBezTo>
                  <a:pt x="38183" y="84833"/>
                  <a:pt x="40627" y="87272"/>
                  <a:pt x="43638" y="87272"/>
                </a:cubicBezTo>
                <a:cubicBezTo>
                  <a:pt x="46644" y="87272"/>
                  <a:pt x="49088" y="84833"/>
                  <a:pt x="49088" y="81816"/>
                </a:cubicBezTo>
                <a:cubicBezTo>
                  <a:pt x="49088" y="78811"/>
                  <a:pt x="46644" y="76361"/>
                  <a:pt x="43638" y="76361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41" name="Shape 4941"/>
          <p:cNvSpPr/>
          <p:nvPr/>
        </p:nvSpPr>
        <p:spPr>
          <a:xfrm>
            <a:off x="4080426" y="4368555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727" y="87272"/>
                </a:moveTo>
                <a:cubicBezTo>
                  <a:pt x="91972" y="87272"/>
                  <a:pt x="91294" y="87577"/>
                  <a:pt x="90800" y="88072"/>
                </a:cubicBezTo>
                <a:lnTo>
                  <a:pt x="74438" y="104433"/>
                </a:lnTo>
                <a:cubicBezTo>
                  <a:pt x="73944" y="104933"/>
                  <a:pt x="73638" y="105611"/>
                  <a:pt x="73638" y="106361"/>
                </a:cubicBezTo>
                <a:cubicBezTo>
                  <a:pt x="73638" y="107872"/>
                  <a:pt x="74855" y="109088"/>
                  <a:pt x="76361" y="109088"/>
                </a:cubicBezTo>
                <a:cubicBezTo>
                  <a:pt x="77116" y="109088"/>
                  <a:pt x="77794" y="108788"/>
                  <a:pt x="78294" y="108294"/>
                </a:cubicBezTo>
                <a:lnTo>
                  <a:pt x="94655" y="91927"/>
                </a:lnTo>
                <a:cubicBezTo>
                  <a:pt x="95150" y="91433"/>
                  <a:pt x="95455" y="90755"/>
                  <a:pt x="95455" y="90000"/>
                </a:cubicBezTo>
                <a:cubicBezTo>
                  <a:pt x="95455" y="88494"/>
                  <a:pt x="94233" y="87272"/>
                  <a:pt x="92727" y="87272"/>
                </a:cubicBezTo>
                <a:moveTo>
                  <a:pt x="98183" y="65455"/>
                </a:moveTo>
                <a:lnTo>
                  <a:pt x="21816" y="65455"/>
                </a:lnTo>
                <a:cubicBezTo>
                  <a:pt x="12794" y="65455"/>
                  <a:pt x="5455" y="58116"/>
                  <a:pt x="5455" y="49088"/>
                </a:cubicBezTo>
                <a:cubicBezTo>
                  <a:pt x="5455" y="41488"/>
                  <a:pt x="10616" y="34955"/>
                  <a:pt x="18022" y="33194"/>
                </a:cubicBezTo>
                <a:cubicBezTo>
                  <a:pt x="20188" y="32677"/>
                  <a:pt x="21827" y="30894"/>
                  <a:pt x="22155" y="28688"/>
                </a:cubicBezTo>
                <a:cubicBezTo>
                  <a:pt x="24122" y="15444"/>
                  <a:pt x="35705" y="5455"/>
                  <a:pt x="49088" y="5455"/>
                </a:cubicBezTo>
                <a:cubicBezTo>
                  <a:pt x="58338" y="5455"/>
                  <a:pt x="64150" y="7388"/>
                  <a:pt x="69205" y="15200"/>
                </a:cubicBezTo>
                <a:cubicBezTo>
                  <a:pt x="70066" y="16527"/>
                  <a:pt x="74188" y="20144"/>
                  <a:pt x="75755" y="20366"/>
                </a:cubicBezTo>
                <a:cubicBezTo>
                  <a:pt x="76011" y="20400"/>
                  <a:pt x="76511" y="20416"/>
                  <a:pt x="76511" y="20416"/>
                </a:cubicBezTo>
                <a:cubicBezTo>
                  <a:pt x="77827" y="20416"/>
                  <a:pt x="79100" y="19944"/>
                  <a:pt x="80105" y="19072"/>
                </a:cubicBezTo>
                <a:cubicBezTo>
                  <a:pt x="82094" y="17327"/>
                  <a:pt x="84644" y="16361"/>
                  <a:pt x="87272" y="16361"/>
                </a:cubicBezTo>
                <a:cubicBezTo>
                  <a:pt x="93288" y="16361"/>
                  <a:pt x="98183" y="21255"/>
                  <a:pt x="98172" y="27333"/>
                </a:cubicBezTo>
                <a:lnTo>
                  <a:pt x="98150" y="27733"/>
                </a:lnTo>
                <a:cubicBezTo>
                  <a:pt x="98033" y="30316"/>
                  <a:pt x="99744" y="32622"/>
                  <a:pt x="102244" y="33261"/>
                </a:cubicBezTo>
                <a:cubicBezTo>
                  <a:pt x="109483" y="35116"/>
                  <a:pt x="114544" y="41627"/>
                  <a:pt x="114544" y="49088"/>
                </a:cubicBezTo>
                <a:cubicBezTo>
                  <a:pt x="114544" y="58116"/>
                  <a:pt x="107205" y="65455"/>
                  <a:pt x="98183" y="65455"/>
                </a:cubicBezTo>
                <a:moveTo>
                  <a:pt x="103600" y="27983"/>
                </a:moveTo>
                <a:cubicBezTo>
                  <a:pt x="103611" y="27744"/>
                  <a:pt x="103638" y="27511"/>
                  <a:pt x="103638" y="27272"/>
                </a:cubicBezTo>
                <a:cubicBezTo>
                  <a:pt x="103638" y="18238"/>
                  <a:pt x="96305" y="10911"/>
                  <a:pt x="87272" y="10911"/>
                </a:cubicBezTo>
                <a:cubicBezTo>
                  <a:pt x="83150" y="10911"/>
                  <a:pt x="79394" y="12444"/>
                  <a:pt x="76511" y="14961"/>
                </a:cubicBezTo>
                <a:cubicBezTo>
                  <a:pt x="70688" y="5972"/>
                  <a:pt x="60605" y="0"/>
                  <a:pt x="49088" y="0"/>
                </a:cubicBezTo>
                <a:cubicBezTo>
                  <a:pt x="32661" y="0"/>
                  <a:pt x="19105" y="12111"/>
                  <a:pt x="16755" y="27883"/>
                </a:cubicBezTo>
                <a:cubicBezTo>
                  <a:pt x="7155" y="30172"/>
                  <a:pt x="0" y="38783"/>
                  <a:pt x="0" y="49088"/>
                </a:cubicBezTo>
                <a:cubicBezTo>
                  <a:pt x="0" y="61138"/>
                  <a:pt x="9766" y="70911"/>
                  <a:pt x="21816" y="70911"/>
                </a:cubicBezTo>
                <a:lnTo>
                  <a:pt x="98183" y="70911"/>
                </a:lnTo>
                <a:cubicBezTo>
                  <a:pt x="110233" y="70911"/>
                  <a:pt x="120000" y="61138"/>
                  <a:pt x="120000" y="49088"/>
                </a:cubicBezTo>
                <a:cubicBezTo>
                  <a:pt x="120000" y="38916"/>
                  <a:pt x="113022" y="30394"/>
                  <a:pt x="103600" y="27983"/>
                </a:cubicBezTo>
                <a:moveTo>
                  <a:pt x="35455" y="87272"/>
                </a:moveTo>
                <a:cubicBezTo>
                  <a:pt x="34700" y="87272"/>
                  <a:pt x="34016" y="87577"/>
                  <a:pt x="33527" y="88072"/>
                </a:cubicBezTo>
                <a:lnTo>
                  <a:pt x="17166" y="104433"/>
                </a:lnTo>
                <a:cubicBezTo>
                  <a:pt x="16672" y="104933"/>
                  <a:pt x="16361" y="105611"/>
                  <a:pt x="16361" y="106361"/>
                </a:cubicBezTo>
                <a:cubicBezTo>
                  <a:pt x="16361" y="107872"/>
                  <a:pt x="17583" y="109088"/>
                  <a:pt x="19088" y="109088"/>
                </a:cubicBezTo>
                <a:cubicBezTo>
                  <a:pt x="19844" y="109088"/>
                  <a:pt x="20527" y="108788"/>
                  <a:pt x="21016" y="108294"/>
                </a:cubicBezTo>
                <a:lnTo>
                  <a:pt x="37383" y="91927"/>
                </a:lnTo>
                <a:cubicBezTo>
                  <a:pt x="37877" y="91433"/>
                  <a:pt x="38183" y="90755"/>
                  <a:pt x="38183" y="90000"/>
                </a:cubicBezTo>
                <a:cubicBezTo>
                  <a:pt x="38183" y="88494"/>
                  <a:pt x="36961" y="87272"/>
                  <a:pt x="35455" y="87272"/>
                </a:cubicBezTo>
                <a:moveTo>
                  <a:pt x="65455" y="84544"/>
                </a:moveTo>
                <a:cubicBezTo>
                  <a:pt x="65455" y="83038"/>
                  <a:pt x="64233" y="81816"/>
                  <a:pt x="62727" y="81816"/>
                </a:cubicBezTo>
                <a:cubicBezTo>
                  <a:pt x="61972" y="81816"/>
                  <a:pt x="61288" y="82122"/>
                  <a:pt x="60800" y="82622"/>
                </a:cubicBezTo>
                <a:lnTo>
                  <a:pt x="44438" y="98977"/>
                </a:lnTo>
                <a:cubicBezTo>
                  <a:pt x="43944" y="99477"/>
                  <a:pt x="43638" y="100155"/>
                  <a:pt x="43638" y="100911"/>
                </a:cubicBezTo>
                <a:cubicBezTo>
                  <a:pt x="43638" y="102416"/>
                  <a:pt x="44855" y="103638"/>
                  <a:pt x="46361" y="103638"/>
                </a:cubicBezTo>
                <a:lnTo>
                  <a:pt x="56144" y="103638"/>
                </a:lnTo>
                <a:lnTo>
                  <a:pt x="44433" y="115344"/>
                </a:lnTo>
                <a:cubicBezTo>
                  <a:pt x="43944" y="115838"/>
                  <a:pt x="43638" y="116522"/>
                  <a:pt x="43638" y="117272"/>
                </a:cubicBezTo>
                <a:cubicBezTo>
                  <a:pt x="43638" y="118777"/>
                  <a:pt x="44855" y="120000"/>
                  <a:pt x="46361" y="120000"/>
                </a:cubicBezTo>
                <a:cubicBezTo>
                  <a:pt x="47116" y="120000"/>
                  <a:pt x="47800" y="119694"/>
                  <a:pt x="48294" y="119200"/>
                </a:cubicBezTo>
                <a:lnTo>
                  <a:pt x="64655" y="102838"/>
                </a:lnTo>
                <a:cubicBezTo>
                  <a:pt x="65150" y="102344"/>
                  <a:pt x="65455" y="101661"/>
                  <a:pt x="65455" y="100911"/>
                </a:cubicBezTo>
                <a:cubicBezTo>
                  <a:pt x="65455" y="99400"/>
                  <a:pt x="64233" y="98183"/>
                  <a:pt x="62727" y="98183"/>
                </a:cubicBezTo>
                <a:lnTo>
                  <a:pt x="62722" y="98183"/>
                </a:lnTo>
                <a:lnTo>
                  <a:pt x="52950" y="98183"/>
                </a:lnTo>
                <a:lnTo>
                  <a:pt x="64655" y="86472"/>
                </a:lnTo>
                <a:cubicBezTo>
                  <a:pt x="65150" y="85983"/>
                  <a:pt x="65455" y="85300"/>
                  <a:pt x="65455" y="84544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42" name="Shape 4942"/>
          <p:cNvSpPr/>
          <p:nvPr/>
        </p:nvSpPr>
        <p:spPr>
          <a:xfrm>
            <a:off x="4613686" y="4368555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8183" y="65455"/>
                </a:moveTo>
                <a:lnTo>
                  <a:pt x="21816" y="65455"/>
                </a:lnTo>
                <a:cubicBezTo>
                  <a:pt x="12794" y="65455"/>
                  <a:pt x="5455" y="58116"/>
                  <a:pt x="5455" y="49088"/>
                </a:cubicBezTo>
                <a:cubicBezTo>
                  <a:pt x="5455" y="41488"/>
                  <a:pt x="10616" y="34955"/>
                  <a:pt x="18022" y="33194"/>
                </a:cubicBezTo>
                <a:cubicBezTo>
                  <a:pt x="20188" y="32677"/>
                  <a:pt x="21827" y="30894"/>
                  <a:pt x="22155" y="28688"/>
                </a:cubicBezTo>
                <a:cubicBezTo>
                  <a:pt x="24122" y="15444"/>
                  <a:pt x="35705" y="5455"/>
                  <a:pt x="49088" y="5455"/>
                </a:cubicBezTo>
                <a:cubicBezTo>
                  <a:pt x="58338" y="5455"/>
                  <a:pt x="64150" y="7388"/>
                  <a:pt x="69205" y="15200"/>
                </a:cubicBezTo>
                <a:cubicBezTo>
                  <a:pt x="70066" y="16527"/>
                  <a:pt x="74188" y="20144"/>
                  <a:pt x="75755" y="20366"/>
                </a:cubicBezTo>
                <a:cubicBezTo>
                  <a:pt x="76011" y="20400"/>
                  <a:pt x="76511" y="20416"/>
                  <a:pt x="76511" y="20416"/>
                </a:cubicBezTo>
                <a:cubicBezTo>
                  <a:pt x="77827" y="20416"/>
                  <a:pt x="79100" y="19944"/>
                  <a:pt x="80105" y="19072"/>
                </a:cubicBezTo>
                <a:cubicBezTo>
                  <a:pt x="82094" y="17327"/>
                  <a:pt x="84644" y="16361"/>
                  <a:pt x="87272" y="16361"/>
                </a:cubicBezTo>
                <a:cubicBezTo>
                  <a:pt x="93288" y="16361"/>
                  <a:pt x="98183" y="21255"/>
                  <a:pt x="98172" y="27333"/>
                </a:cubicBezTo>
                <a:lnTo>
                  <a:pt x="98150" y="27733"/>
                </a:lnTo>
                <a:cubicBezTo>
                  <a:pt x="98033" y="30316"/>
                  <a:pt x="99744" y="32622"/>
                  <a:pt x="102244" y="33261"/>
                </a:cubicBezTo>
                <a:cubicBezTo>
                  <a:pt x="109488" y="35116"/>
                  <a:pt x="114544" y="41627"/>
                  <a:pt x="114544" y="49088"/>
                </a:cubicBezTo>
                <a:cubicBezTo>
                  <a:pt x="114544" y="58116"/>
                  <a:pt x="107205" y="65455"/>
                  <a:pt x="98183" y="65455"/>
                </a:cubicBezTo>
                <a:moveTo>
                  <a:pt x="103600" y="27983"/>
                </a:moveTo>
                <a:cubicBezTo>
                  <a:pt x="103611" y="27744"/>
                  <a:pt x="103638" y="27511"/>
                  <a:pt x="103638" y="27272"/>
                </a:cubicBezTo>
                <a:cubicBezTo>
                  <a:pt x="103638" y="18238"/>
                  <a:pt x="96305" y="10911"/>
                  <a:pt x="87272" y="10911"/>
                </a:cubicBezTo>
                <a:cubicBezTo>
                  <a:pt x="83150" y="10911"/>
                  <a:pt x="79394" y="12444"/>
                  <a:pt x="76511" y="14961"/>
                </a:cubicBezTo>
                <a:cubicBezTo>
                  <a:pt x="70688" y="5972"/>
                  <a:pt x="60605" y="0"/>
                  <a:pt x="49088" y="0"/>
                </a:cubicBezTo>
                <a:cubicBezTo>
                  <a:pt x="32661" y="0"/>
                  <a:pt x="19105" y="12111"/>
                  <a:pt x="16755" y="27883"/>
                </a:cubicBezTo>
                <a:cubicBezTo>
                  <a:pt x="7155" y="30172"/>
                  <a:pt x="0" y="38783"/>
                  <a:pt x="0" y="49088"/>
                </a:cubicBezTo>
                <a:cubicBezTo>
                  <a:pt x="0" y="61138"/>
                  <a:pt x="9766" y="70911"/>
                  <a:pt x="21816" y="70911"/>
                </a:cubicBezTo>
                <a:lnTo>
                  <a:pt x="98183" y="70911"/>
                </a:lnTo>
                <a:cubicBezTo>
                  <a:pt x="110233" y="70911"/>
                  <a:pt x="120000" y="61138"/>
                  <a:pt x="120000" y="49088"/>
                </a:cubicBezTo>
                <a:cubicBezTo>
                  <a:pt x="120000" y="38916"/>
                  <a:pt x="113022" y="30394"/>
                  <a:pt x="103600" y="27983"/>
                </a:cubicBezTo>
                <a:moveTo>
                  <a:pt x="65455" y="84544"/>
                </a:moveTo>
                <a:cubicBezTo>
                  <a:pt x="65455" y="83038"/>
                  <a:pt x="64233" y="81816"/>
                  <a:pt x="62727" y="81816"/>
                </a:cubicBezTo>
                <a:cubicBezTo>
                  <a:pt x="61972" y="81816"/>
                  <a:pt x="61288" y="82122"/>
                  <a:pt x="60800" y="82622"/>
                </a:cubicBezTo>
                <a:lnTo>
                  <a:pt x="44438" y="98977"/>
                </a:lnTo>
                <a:cubicBezTo>
                  <a:pt x="43944" y="99477"/>
                  <a:pt x="43638" y="100155"/>
                  <a:pt x="43638" y="100911"/>
                </a:cubicBezTo>
                <a:cubicBezTo>
                  <a:pt x="43638" y="102416"/>
                  <a:pt x="44855" y="103638"/>
                  <a:pt x="46361" y="103638"/>
                </a:cubicBezTo>
                <a:lnTo>
                  <a:pt x="56144" y="103638"/>
                </a:lnTo>
                <a:lnTo>
                  <a:pt x="44433" y="115344"/>
                </a:lnTo>
                <a:cubicBezTo>
                  <a:pt x="43938" y="115838"/>
                  <a:pt x="43638" y="116522"/>
                  <a:pt x="43638" y="117272"/>
                </a:cubicBezTo>
                <a:cubicBezTo>
                  <a:pt x="43638" y="118777"/>
                  <a:pt x="44855" y="120000"/>
                  <a:pt x="46361" y="120000"/>
                </a:cubicBezTo>
                <a:cubicBezTo>
                  <a:pt x="47116" y="120000"/>
                  <a:pt x="47794" y="119694"/>
                  <a:pt x="48294" y="119200"/>
                </a:cubicBezTo>
                <a:lnTo>
                  <a:pt x="64655" y="102838"/>
                </a:lnTo>
                <a:cubicBezTo>
                  <a:pt x="65150" y="102344"/>
                  <a:pt x="65455" y="101661"/>
                  <a:pt x="65455" y="100911"/>
                </a:cubicBezTo>
                <a:cubicBezTo>
                  <a:pt x="65455" y="99400"/>
                  <a:pt x="64233" y="98183"/>
                  <a:pt x="62727" y="98183"/>
                </a:cubicBezTo>
                <a:lnTo>
                  <a:pt x="62722" y="98183"/>
                </a:lnTo>
                <a:lnTo>
                  <a:pt x="52950" y="98183"/>
                </a:lnTo>
                <a:lnTo>
                  <a:pt x="64655" y="86472"/>
                </a:lnTo>
                <a:cubicBezTo>
                  <a:pt x="65150" y="85983"/>
                  <a:pt x="65455" y="85300"/>
                  <a:pt x="65455" y="84544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43" name="Shape 4943"/>
          <p:cNvSpPr/>
          <p:nvPr/>
        </p:nvSpPr>
        <p:spPr>
          <a:xfrm>
            <a:off x="5146947" y="4387600"/>
            <a:ext cx="279328" cy="2412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455" y="69472"/>
                </a:moveTo>
                <a:lnTo>
                  <a:pt x="24544" y="69472"/>
                </a:lnTo>
                <a:cubicBezTo>
                  <a:pt x="23038" y="69472"/>
                  <a:pt x="21816" y="70883"/>
                  <a:pt x="21816" y="72633"/>
                </a:cubicBezTo>
                <a:cubicBezTo>
                  <a:pt x="21816" y="74377"/>
                  <a:pt x="23038" y="75788"/>
                  <a:pt x="24544" y="75788"/>
                </a:cubicBezTo>
                <a:lnTo>
                  <a:pt x="65455" y="75788"/>
                </a:lnTo>
                <a:cubicBezTo>
                  <a:pt x="74488" y="75788"/>
                  <a:pt x="81816" y="84277"/>
                  <a:pt x="81816" y="94738"/>
                </a:cubicBezTo>
                <a:cubicBezTo>
                  <a:pt x="81816" y="105205"/>
                  <a:pt x="74488" y="113683"/>
                  <a:pt x="65455" y="113683"/>
                </a:cubicBezTo>
                <a:lnTo>
                  <a:pt x="62727" y="113683"/>
                </a:lnTo>
                <a:cubicBezTo>
                  <a:pt x="61222" y="113683"/>
                  <a:pt x="60000" y="115094"/>
                  <a:pt x="60000" y="116844"/>
                </a:cubicBezTo>
                <a:cubicBezTo>
                  <a:pt x="60000" y="118588"/>
                  <a:pt x="61222" y="120000"/>
                  <a:pt x="62727" y="120000"/>
                </a:cubicBezTo>
                <a:lnTo>
                  <a:pt x="65455" y="120000"/>
                </a:lnTo>
                <a:cubicBezTo>
                  <a:pt x="77505" y="120000"/>
                  <a:pt x="87272" y="108688"/>
                  <a:pt x="87272" y="94738"/>
                </a:cubicBezTo>
                <a:cubicBezTo>
                  <a:pt x="87272" y="80783"/>
                  <a:pt x="77505" y="69472"/>
                  <a:pt x="65455" y="69472"/>
                </a:cubicBezTo>
                <a:moveTo>
                  <a:pt x="103638" y="56844"/>
                </a:moveTo>
                <a:lnTo>
                  <a:pt x="13638" y="56844"/>
                </a:lnTo>
                <a:cubicBezTo>
                  <a:pt x="12127" y="56844"/>
                  <a:pt x="10911" y="58255"/>
                  <a:pt x="10911" y="60000"/>
                </a:cubicBezTo>
                <a:cubicBezTo>
                  <a:pt x="10911" y="61744"/>
                  <a:pt x="12127" y="63155"/>
                  <a:pt x="13638" y="63155"/>
                </a:cubicBezTo>
                <a:lnTo>
                  <a:pt x="103638" y="63155"/>
                </a:lnTo>
                <a:cubicBezTo>
                  <a:pt x="109661" y="63155"/>
                  <a:pt x="114544" y="68811"/>
                  <a:pt x="114544" y="75788"/>
                </a:cubicBezTo>
                <a:cubicBezTo>
                  <a:pt x="114544" y="82766"/>
                  <a:pt x="109661" y="88422"/>
                  <a:pt x="103638" y="88422"/>
                </a:cubicBezTo>
                <a:lnTo>
                  <a:pt x="100911" y="88422"/>
                </a:lnTo>
                <a:cubicBezTo>
                  <a:pt x="99400" y="88422"/>
                  <a:pt x="98183" y="89833"/>
                  <a:pt x="98183" y="91577"/>
                </a:cubicBezTo>
                <a:cubicBezTo>
                  <a:pt x="98183" y="93322"/>
                  <a:pt x="99400" y="94738"/>
                  <a:pt x="100911" y="94738"/>
                </a:cubicBezTo>
                <a:lnTo>
                  <a:pt x="103638" y="94738"/>
                </a:lnTo>
                <a:cubicBezTo>
                  <a:pt x="112672" y="94738"/>
                  <a:pt x="120000" y="86255"/>
                  <a:pt x="120000" y="75788"/>
                </a:cubicBezTo>
                <a:cubicBezTo>
                  <a:pt x="120000" y="65327"/>
                  <a:pt x="112672" y="56844"/>
                  <a:pt x="103638" y="56844"/>
                </a:cubicBezTo>
                <a:moveTo>
                  <a:pt x="98183" y="37894"/>
                </a:moveTo>
                <a:cubicBezTo>
                  <a:pt x="98183" y="30916"/>
                  <a:pt x="93300" y="25261"/>
                  <a:pt x="87272" y="25261"/>
                </a:cubicBezTo>
                <a:lnTo>
                  <a:pt x="84544" y="25261"/>
                </a:lnTo>
                <a:cubicBezTo>
                  <a:pt x="83038" y="25261"/>
                  <a:pt x="81816" y="26677"/>
                  <a:pt x="81816" y="28422"/>
                </a:cubicBezTo>
                <a:cubicBezTo>
                  <a:pt x="81816" y="30166"/>
                  <a:pt x="83038" y="31577"/>
                  <a:pt x="84544" y="31577"/>
                </a:cubicBezTo>
                <a:lnTo>
                  <a:pt x="87272" y="31577"/>
                </a:lnTo>
                <a:cubicBezTo>
                  <a:pt x="90283" y="31577"/>
                  <a:pt x="92727" y="34411"/>
                  <a:pt x="92727" y="37894"/>
                </a:cubicBezTo>
                <a:cubicBezTo>
                  <a:pt x="92727" y="41377"/>
                  <a:pt x="90283" y="44211"/>
                  <a:pt x="87272" y="44211"/>
                </a:cubicBezTo>
                <a:lnTo>
                  <a:pt x="2727" y="44211"/>
                </a:lnTo>
                <a:cubicBezTo>
                  <a:pt x="1222" y="44211"/>
                  <a:pt x="0" y="45622"/>
                  <a:pt x="0" y="47366"/>
                </a:cubicBezTo>
                <a:cubicBezTo>
                  <a:pt x="0" y="49116"/>
                  <a:pt x="1222" y="50527"/>
                  <a:pt x="2727" y="50527"/>
                </a:cubicBezTo>
                <a:lnTo>
                  <a:pt x="87272" y="50527"/>
                </a:lnTo>
                <a:cubicBezTo>
                  <a:pt x="93300" y="50527"/>
                  <a:pt x="98183" y="44872"/>
                  <a:pt x="98183" y="37894"/>
                </a:cubicBezTo>
                <a:moveTo>
                  <a:pt x="13638" y="37894"/>
                </a:moveTo>
                <a:lnTo>
                  <a:pt x="54544" y="37894"/>
                </a:lnTo>
                <a:cubicBezTo>
                  <a:pt x="63577" y="37894"/>
                  <a:pt x="70911" y="29411"/>
                  <a:pt x="70911" y="18950"/>
                </a:cubicBezTo>
                <a:cubicBezTo>
                  <a:pt x="70911" y="8488"/>
                  <a:pt x="63577" y="0"/>
                  <a:pt x="54544" y="0"/>
                </a:cubicBezTo>
                <a:lnTo>
                  <a:pt x="51816" y="0"/>
                </a:lnTo>
                <a:cubicBezTo>
                  <a:pt x="50311" y="0"/>
                  <a:pt x="49088" y="1411"/>
                  <a:pt x="49088" y="3155"/>
                </a:cubicBezTo>
                <a:cubicBezTo>
                  <a:pt x="49088" y="4905"/>
                  <a:pt x="50311" y="6316"/>
                  <a:pt x="51816" y="6316"/>
                </a:cubicBezTo>
                <a:lnTo>
                  <a:pt x="54544" y="6316"/>
                </a:lnTo>
                <a:cubicBezTo>
                  <a:pt x="60572" y="6316"/>
                  <a:pt x="65455" y="11972"/>
                  <a:pt x="65455" y="18950"/>
                </a:cubicBezTo>
                <a:cubicBezTo>
                  <a:pt x="65455" y="25922"/>
                  <a:pt x="60572" y="31577"/>
                  <a:pt x="54544" y="31577"/>
                </a:cubicBezTo>
                <a:lnTo>
                  <a:pt x="13638" y="31577"/>
                </a:lnTo>
                <a:cubicBezTo>
                  <a:pt x="12127" y="31577"/>
                  <a:pt x="10911" y="32988"/>
                  <a:pt x="10911" y="34738"/>
                </a:cubicBezTo>
                <a:cubicBezTo>
                  <a:pt x="10911" y="36483"/>
                  <a:pt x="12127" y="37894"/>
                  <a:pt x="13638" y="37894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44" name="Shape 4944"/>
          <p:cNvSpPr/>
          <p:nvPr/>
        </p:nvSpPr>
        <p:spPr>
          <a:xfrm>
            <a:off x="5680208" y="4368555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109088"/>
                </a:moveTo>
                <a:cubicBezTo>
                  <a:pt x="114544" y="112100"/>
                  <a:pt x="112100" y="114544"/>
                  <a:pt x="109088" y="114544"/>
                </a:cubicBezTo>
                <a:lnTo>
                  <a:pt x="10911" y="114544"/>
                </a:lnTo>
                <a:cubicBezTo>
                  <a:pt x="7900" y="114544"/>
                  <a:pt x="5455" y="112100"/>
                  <a:pt x="5455" y="109088"/>
                </a:cubicBezTo>
                <a:lnTo>
                  <a:pt x="5455" y="10911"/>
                </a:lnTo>
                <a:cubicBezTo>
                  <a:pt x="5455" y="7900"/>
                  <a:pt x="7900" y="5455"/>
                  <a:pt x="10911" y="5455"/>
                </a:cubicBezTo>
                <a:lnTo>
                  <a:pt x="109088" y="5455"/>
                </a:lnTo>
                <a:cubicBezTo>
                  <a:pt x="112100" y="5455"/>
                  <a:pt x="114544" y="7900"/>
                  <a:pt x="114544" y="10911"/>
                </a:cubicBezTo>
                <a:cubicBezTo>
                  <a:pt x="114544" y="10911"/>
                  <a:pt x="114544" y="109088"/>
                  <a:pt x="114544" y="109088"/>
                </a:cubicBezTo>
                <a:close/>
                <a:moveTo>
                  <a:pt x="109088" y="0"/>
                </a:moveTo>
                <a:lnTo>
                  <a:pt x="10911" y="0"/>
                </a:lnTo>
                <a:cubicBezTo>
                  <a:pt x="4883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4883" y="120000"/>
                  <a:pt x="10911" y="120000"/>
                </a:cubicBezTo>
                <a:lnTo>
                  <a:pt x="109088" y="120000"/>
                </a:lnTo>
                <a:cubicBezTo>
                  <a:pt x="115116" y="120000"/>
                  <a:pt x="120000" y="115116"/>
                  <a:pt x="120000" y="109088"/>
                </a:cubicBezTo>
                <a:lnTo>
                  <a:pt x="120000" y="10911"/>
                </a:lnTo>
                <a:cubicBezTo>
                  <a:pt x="120000" y="4883"/>
                  <a:pt x="115116" y="0"/>
                  <a:pt x="109088" y="0"/>
                </a:cubicBezTo>
                <a:moveTo>
                  <a:pt x="80444" y="77427"/>
                </a:moveTo>
                <a:cubicBezTo>
                  <a:pt x="78594" y="78427"/>
                  <a:pt x="76688" y="78933"/>
                  <a:pt x="74727" y="78933"/>
                </a:cubicBezTo>
                <a:cubicBezTo>
                  <a:pt x="72216" y="78933"/>
                  <a:pt x="69944" y="78438"/>
                  <a:pt x="67916" y="77461"/>
                </a:cubicBezTo>
                <a:cubicBezTo>
                  <a:pt x="65883" y="76488"/>
                  <a:pt x="64138" y="75138"/>
                  <a:pt x="62677" y="73427"/>
                </a:cubicBezTo>
                <a:cubicBezTo>
                  <a:pt x="61222" y="71716"/>
                  <a:pt x="60088" y="69688"/>
                  <a:pt x="59288" y="67338"/>
                </a:cubicBezTo>
                <a:cubicBezTo>
                  <a:pt x="58494" y="64988"/>
                  <a:pt x="58094" y="62422"/>
                  <a:pt x="58094" y="59633"/>
                </a:cubicBezTo>
                <a:cubicBezTo>
                  <a:pt x="58094" y="57044"/>
                  <a:pt x="58494" y="54622"/>
                  <a:pt x="59288" y="52372"/>
                </a:cubicBezTo>
                <a:cubicBezTo>
                  <a:pt x="60088" y="50122"/>
                  <a:pt x="61222" y="48155"/>
                  <a:pt x="62677" y="46466"/>
                </a:cubicBezTo>
                <a:cubicBezTo>
                  <a:pt x="64138" y="44777"/>
                  <a:pt x="65883" y="43461"/>
                  <a:pt x="67916" y="42505"/>
                </a:cubicBezTo>
                <a:cubicBezTo>
                  <a:pt x="69944" y="41550"/>
                  <a:pt x="72216" y="41072"/>
                  <a:pt x="74727" y="41072"/>
                </a:cubicBezTo>
                <a:cubicBezTo>
                  <a:pt x="76416" y="41072"/>
                  <a:pt x="78094" y="41422"/>
                  <a:pt x="79761" y="42105"/>
                </a:cubicBezTo>
                <a:cubicBezTo>
                  <a:pt x="81422" y="42788"/>
                  <a:pt x="83144" y="44155"/>
                  <a:pt x="84927" y="46211"/>
                </a:cubicBezTo>
                <a:lnTo>
                  <a:pt x="91633" y="40927"/>
                </a:lnTo>
                <a:cubicBezTo>
                  <a:pt x="89216" y="37944"/>
                  <a:pt x="86605" y="35827"/>
                  <a:pt x="83794" y="34583"/>
                </a:cubicBezTo>
                <a:cubicBezTo>
                  <a:pt x="80988" y="33333"/>
                  <a:pt x="77944" y="32711"/>
                  <a:pt x="74661" y="32711"/>
                </a:cubicBezTo>
                <a:cubicBezTo>
                  <a:pt x="70916" y="32711"/>
                  <a:pt x="67483" y="33361"/>
                  <a:pt x="64355" y="34655"/>
                </a:cubicBezTo>
                <a:cubicBezTo>
                  <a:pt x="61227" y="35950"/>
                  <a:pt x="58538" y="37800"/>
                  <a:pt x="56283" y="40194"/>
                </a:cubicBezTo>
                <a:cubicBezTo>
                  <a:pt x="54022" y="42588"/>
                  <a:pt x="52250" y="45488"/>
                  <a:pt x="50977" y="48888"/>
                </a:cubicBezTo>
                <a:cubicBezTo>
                  <a:pt x="49700" y="52288"/>
                  <a:pt x="49061" y="56066"/>
                  <a:pt x="49061" y="60222"/>
                </a:cubicBezTo>
                <a:cubicBezTo>
                  <a:pt x="49061" y="64283"/>
                  <a:pt x="49700" y="67972"/>
                  <a:pt x="50977" y="71305"/>
                </a:cubicBezTo>
                <a:cubicBezTo>
                  <a:pt x="52250" y="74627"/>
                  <a:pt x="54022" y="77477"/>
                  <a:pt x="56283" y="79850"/>
                </a:cubicBezTo>
                <a:cubicBezTo>
                  <a:pt x="58538" y="82222"/>
                  <a:pt x="61227" y="84055"/>
                  <a:pt x="64355" y="85350"/>
                </a:cubicBezTo>
                <a:cubicBezTo>
                  <a:pt x="67483" y="86650"/>
                  <a:pt x="70916" y="87294"/>
                  <a:pt x="74661" y="87294"/>
                </a:cubicBezTo>
                <a:cubicBezTo>
                  <a:pt x="78216" y="87294"/>
                  <a:pt x="81572" y="86561"/>
                  <a:pt x="84722" y="85094"/>
                </a:cubicBezTo>
                <a:cubicBezTo>
                  <a:pt x="87866" y="83627"/>
                  <a:pt x="90538" y="81277"/>
                  <a:pt x="92727" y="78050"/>
                </a:cubicBezTo>
                <a:lnTo>
                  <a:pt x="85611" y="72622"/>
                </a:lnTo>
                <a:cubicBezTo>
                  <a:pt x="84011" y="74822"/>
                  <a:pt x="82294" y="76422"/>
                  <a:pt x="80444" y="77427"/>
                </a:cubicBezTo>
                <a:moveTo>
                  <a:pt x="32727" y="38183"/>
                </a:moveTo>
                <a:cubicBezTo>
                  <a:pt x="29716" y="38183"/>
                  <a:pt x="27272" y="35738"/>
                  <a:pt x="27272" y="32727"/>
                </a:cubicBezTo>
                <a:cubicBezTo>
                  <a:pt x="27272" y="29716"/>
                  <a:pt x="29716" y="27272"/>
                  <a:pt x="32727" y="27272"/>
                </a:cubicBezTo>
                <a:cubicBezTo>
                  <a:pt x="35738" y="27272"/>
                  <a:pt x="38183" y="29716"/>
                  <a:pt x="38183" y="32727"/>
                </a:cubicBezTo>
                <a:cubicBezTo>
                  <a:pt x="38183" y="35738"/>
                  <a:pt x="35738" y="38183"/>
                  <a:pt x="32727" y="38183"/>
                </a:cubicBezTo>
                <a:moveTo>
                  <a:pt x="32727" y="21816"/>
                </a:moveTo>
                <a:cubicBezTo>
                  <a:pt x="26700" y="21816"/>
                  <a:pt x="21816" y="26700"/>
                  <a:pt x="21816" y="32727"/>
                </a:cubicBezTo>
                <a:cubicBezTo>
                  <a:pt x="21816" y="38750"/>
                  <a:pt x="26700" y="43638"/>
                  <a:pt x="32727" y="43638"/>
                </a:cubicBezTo>
                <a:cubicBezTo>
                  <a:pt x="38750" y="43638"/>
                  <a:pt x="43638" y="38750"/>
                  <a:pt x="43638" y="32727"/>
                </a:cubicBezTo>
                <a:cubicBezTo>
                  <a:pt x="43638" y="26700"/>
                  <a:pt x="38750" y="21816"/>
                  <a:pt x="32727" y="21816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45" name="Shape 4945"/>
          <p:cNvSpPr/>
          <p:nvPr/>
        </p:nvSpPr>
        <p:spPr>
          <a:xfrm>
            <a:off x="6289650" y="3873384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544" y="109088"/>
                </a:moveTo>
                <a:cubicBezTo>
                  <a:pt x="114544" y="112100"/>
                  <a:pt x="112100" y="114544"/>
                  <a:pt x="109088" y="114544"/>
                </a:cubicBezTo>
                <a:lnTo>
                  <a:pt x="10911" y="114544"/>
                </a:lnTo>
                <a:cubicBezTo>
                  <a:pt x="7900" y="114544"/>
                  <a:pt x="5455" y="112100"/>
                  <a:pt x="5455" y="109088"/>
                </a:cubicBezTo>
                <a:lnTo>
                  <a:pt x="5455" y="10911"/>
                </a:lnTo>
                <a:cubicBezTo>
                  <a:pt x="5455" y="7900"/>
                  <a:pt x="7900" y="5455"/>
                  <a:pt x="10911" y="5455"/>
                </a:cubicBezTo>
                <a:lnTo>
                  <a:pt x="109088" y="5455"/>
                </a:lnTo>
                <a:cubicBezTo>
                  <a:pt x="112100" y="5455"/>
                  <a:pt x="114544" y="7900"/>
                  <a:pt x="114544" y="10911"/>
                </a:cubicBezTo>
                <a:cubicBezTo>
                  <a:pt x="114544" y="10911"/>
                  <a:pt x="114544" y="109088"/>
                  <a:pt x="114544" y="109088"/>
                </a:cubicBezTo>
                <a:close/>
                <a:moveTo>
                  <a:pt x="109088" y="0"/>
                </a:moveTo>
                <a:lnTo>
                  <a:pt x="10911" y="0"/>
                </a:lnTo>
                <a:cubicBezTo>
                  <a:pt x="4883" y="0"/>
                  <a:pt x="0" y="4883"/>
                  <a:pt x="0" y="10911"/>
                </a:cubicBezTo>
                <a:lnTo>
                  <a:pt x="0" y="109088"/>
                </a:lnTo>
                <a:cubicBezTo>
                  <a:pt x="0" y="115116"/>
                  <a:pt x="4883" y="120000"/>
                  <a:pt x="10911" y="120000"/>
                </a:cubicBezTo>
                <a:lnTo>
                  <a:pt x="109088" y="120000"/>
                </a:lnTo>
                <a:cubicBezTo>
                  <a:pt x="115116" y="120000"/>
                  <a:pt x="120000" y="115116"/>
                  <a:pt x="120000" y="109088"/>
                </a:cubicBezTo>
                <a:lnTo>
                  <a:pt x="120000" y="10911"/>
                </a:lnTo>
                <a:cubicBezTo>
                  <a:pt x="120000" y="4883"/>
                  <a:pt x="115116" y="0"/>
                  <a:pt x="109088" y="0"/>
                </a:cubicBezTo>
                <a:moveTo>
                  <a:pt x="54583" y="87244"/>
                </a:moveTo>
                <a:lnTo>
                  <a:pt x="62727" y="87272"/>
                </a:lnTo>
                <a:lnTo>
                  <a:pt x="62727" y="65455"/>
                </a:lnTo>
                <a:lnTo>
                  <a:pt x="84544" y="65455"/>
                </a:lnTo>
                <a:lnTo>
                  <a:pt x="84544" y="57272"/>
                </a:lnTo>
                <a:lnTo>
                  <a:pt x="62727" y="57272"/>
                </a:lnTo>
                <a:lnTo>
                  <a:pt x="62727" y="40911"/>
                </a:lnTo>
                <a:lnTo>
                  <a:pt x="87272" y="40911"/>
                </a:lnTo>
                <a:lnTo>
                  <a:pt x="87283" y="32761"/>
                </a:lnTo>
                <a:lnTo>
                  <a:pt x="54583" y="32761"/>
                </a:lnTo>
                <a:cubicBezTo>
                  <a:pt x="54583" y="32761"/>
                  <a:pt x="54583" y="87244"/>
                  <a:pt x="54583" y="87244"/>
                </a:cubicBezTo>
                <a:close/>
                <a:moveTo>
                  <a:pt x="32727" y="38183"/>
                </a:moveTo>
                <a:cubicBezTo>
                  <a:pt x="29716" y="38183"/>
                  <a:pt x="27272" y="35744"/>
                  <a:pt x="27272" y="32727"/>
                </a:cubicBezTo>
                <a:cubicBezTo>
                  <a:pt x="27272" y="29716"/>
                  <a:pt x="29716" y="27272"/>
                  <a:pt x="32727" y="27272"/>
                </a:cubicBezTo>
                <a:cubicBezTo>
                  <a:pt x="35738" y="27272"/>
                  <a:pt x="38183" y="29716"/>
                  <a:pt x="38183" y="32727"/>
                </a:cubicBezTo>
                <a:cubicBezTo>
                  <a:pt x="38183" y="35744"/>
                  <a:pt x="35738" y="38183"/>
                  <a:pt x="32727" y="38183"/>
                </a:cubicBezTo>
                <a:moveTo>
                  <a:pt x="32727" y="21816"/>
                </a:moveTo>
                <a:cubicBezTo>
                  <a:pt x="26700" y="21816"/>
                  <a:pt x="21816" y="26700"/>
                  <a:pt x="21816" y="32727"/>
                </a:cubicBezTo>
                <a:cubicBezTo>
                  <a:pt x="21816" y="38750"/>
                  <a:pt x="26700" y="43638"/>
                  <a:pt x="32727" y="43638"/>
                </a:cubicBezTo>
                <a:cubicBezTo>
                  <a:pt x="38750" y="43638"/>
                  <a:pt x="43638" y="38750"/>
                  <a:pt x="43638" y="32727"/>
                </a:cubicBezTo>
                <a:cubicBezTo>
                  <a:pt x="43638" y="26700"/>
                  <a:pt x="38750" y="21816"/>
                  <a:pt x="32727" y="21816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46" name="Shape 4946"/>
          <p:cNvSpPr/>
          <p:nvPr/>
        </p:nvSpPr>
        <p:spPr>
          <a:xfrm>
            <a:off x="6822911" y="3873384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2"/>
                  <a:pt x="29872" y="5455"/>
                  <a:pt x="60000" y="5455"/>
                </a:cubicBezTo>
                <a:cubicBezTo>
                  <a:pt x="90127" y="5455"/>
                  <a:pt x="114544" y="29872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47" name="Shape 4947"/>
          <p:cNvSpPr/>
          <p:nvPr/>
        </p:nvSpPr>
        <p:spPr>
          <a:xfrm>
            <a:off x="7356172" y="3873384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7144" y="114022"/>
                </a:moveTo>
                <a:cubicBezTo>
                  <a:pt x="64800" y="114333"/>
                  <a:pt x="62427" y="114544"/>
                  <a:pt x="60000" y="114544"/>
                </a:cubicBez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62427" y="5455"/>
                  <a:pt x="64805" y="5666"/>
                  <a:pt x="67144" y="5977"/>
                </a:cubicBezTo>
                <a:cubicBezTo>
                  <a:pt x="79661" y="20355"/>
                  <a:pt x="87272" y="39444"/>
                  <a:pt x="87272" y="60000"/>
                </a:cubicBezTo>
                <a:cubicBezTo>
                  <a:pt x="87272" y="80555"/>
                  <a:pt x="79661" y="99644"/>
                  <a:pt x="67144" y="114022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48" name="Shape 4948"/>
          <p:cNvSpPr/>
          <p:nvPr/>
        </p:nvSpPr>
        <p:spPr>
          <a:xfrm>
            <a:off x="7889433" y="3873384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2"/>
                  <a:pt x="29872" y="5455"/>
                  <a:pt x="60000" y="5455"/>
                </a:cubicBezTo>
                <a:cubicBezTo>
                  <a:pt x="60000" y="5455"/>
                  <a:pt x="60000" y="114544"/>
                  <a:pt x="60000" y="114544"/>
                </a:cubicBezTo>
                <a:close/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3" y="120000"/>
                  <a:pt x="120000" y="93138"/>
                  <a:pt x="120000" y="60000"/>
                </a:cubicBezTo>
                <a:cubicBezTo>
                  <a:pt x="120000" y="26861"/>
                  <a:pt x="93133" y="0"/>
                  <a:pt x="600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49" name="Shape 4949"/>
          <p:cNvSpPr/>
          <p:nvPr/>
        </p:nvSpPr>
        <p:spPr>
          <a:xfrm>
            <a:off x="8422694" y="3873384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3166" y="114072"/>
                </a:moveTo>
                <a:cubicBezTo>
                  <a:pt x="26277" y="110705"/>
                  <a:pt x="5455" y="87805"/>
                  <a:pt x="5455" y="60000"/>
                </a:cubicBezTo>
                <a:cubicBezTo>
                  <a:pt x="5455" y="32194"/>
                  <a:pt x="26277" y="9294"/>
                  <a:pt x="53166" y="5927"/>
                </a:cubicBezTo>
                <a:cubicBezTo>
                  <a:pt x="40455" y="20350"/>
                  <a:pt x="32727" y="39266"/>
                  <a:pt x="32727" y="60000"/>
                </a:cubicBezTo>
                <a:cubicBezTo>
                  <a:pt x="32727" y="80733"/>
                  <a:pt x="40455" y="99650"/>
                  <a:pt x="53166" y="114072"/>
                </a:cubicBezTo>
                <a:moveTo>
                  <a:pt x="60000" y="0"/>
                </a:moveTo>
                <a:cubicBezTo>
                  <a:pt x="26866" y="0"/>
                  <a:pt x="0" y="26861"/>
                  <a:pt x="0" y="60000"/>
                </a:cubicBezTo>
                <a:cubicBezTo>
                  <a:pt x="0" y="93138"/>
                  <a:pt x="26866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50" name="Shape 4950"/>
          <p:cNvSpPr/>
          <p:nvPr/>
        </p:nvSpPr>
        <p:spPr>
          <a:xfrm>
            <a:off x="8955955" y="3873384"/>
            <a:ext cx="279328" cy="27932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51" name="Shape 4951"/>
          <p:cNvSpPr/>
          <p:nvPr/>
        </p:nvSpPr>
        <p:spPr>
          <a:xfrm>
            <a:off x="9489216" y="3873384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6833" y="114072"/>
                </a:moveTo>
                <a:cubicBezTo>
                  <a:pt x="79544" y="99650"/>
                  <a:pt x="87272" y="80733"/>
                  <a:pt x="87272" y="60000"/>
                </a:cubicBezTo>
                <a:cubicBezTo>
                  <a:pt x="87272" y="39266"/>
                  <a:pt x="79544" y="20350"/>
                  <a:pt x="66833" y="5927"/>
                </a:cubicBezTo>
                <a:cubicBezTo>
                  <a:pt x="93722" y="9294"/>
                  <a:pt x="114544" y="32194"/>
                  <a:pt x="114544" y="60000"/>
                </a:cubicBezTo>
                <a:cubicBezTo>
                  <a:pt x="114544" y="87805"/>
                  <a:pt x="93722" y="110705"/>
                  <a:pt x="66833" y="114072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52" name="Shape 4952"/>
          <p:cNvSpPr/>
          <p:nvPr/>
        </p:nvSpPr>
        <p:spPr>
          <a:xfrm>
            <a:off x="10022478" y="3873384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lnTo>
                  <a:pt x="60000" y="5455"/>
                </a:lnTo>
                <a:cubicBezTo>
                  <a:pt x="90127" y="5455"/>
                  <a:pt x="114544" y="29872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53" name="Shape 4953"/>
          <p:cNvSpPr/>
          <p:nvPr/>
        </p:nvSpPr>
        <p:spPr>
          <a:xfrm>
            <a:off x="10555739" y="3873384"/>
            <a:ext cx="27932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57655" y="114544"/>
                  <a:pt x="55355" y="114350"/>
                  <a:pt x="53088" y="114061"/>
                </a:cubicBezTo>
                <a:cubicBezTo>
                  <a:pt x="40422" y="99650"/>
                  <a:pt x="32727" y="80688"/>
                  <a:pt x="32727" y="60000"/>
                </a:cubicBezTo>
                <a:cubicBezTo>
                  <a:pt x="32727" y="39311"/>
                  <a:pt x="40422" y="20350"/>
                  <a:pt x="53088" y="5938"/>
                </a:cubicBezTo>
                <a:cubicBezTo>
                  <a:pt x="55355" y="5650"/>
                  <a:pt x="57655" y="5455"/>
                  <a:pt x="60000" y="5455"/>
                </a:cubicBezTo>
                <a:cubicBezTo>
                  <a:pt x="90127" y="5455"/>
                  <a:pt x="114544" y="29872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954" name="Shape 4954"/>
          <p:cNvSpPr/>
          <p:nvPr/>
        </p:nvSpPr>
        <p:spPr>
          <a:xfrm>
            <a:off x="11165180" y="3873384"/>
            <a:ext cx="126968" cy="27932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33494" y="114544"/>
                  <a:pt x="12000" y="104777"/>
                  <a:pt x="12000" y="92727"/>
                </a:cubicBezTo>
                <a:cubicBezTo>
                  <a:pt x="12000" y="84655"/>
                  <a:pt x="21666" y="77627"/>
                  <a:pt x="36000" y="73850"/>
                </a:cubicBezTo>
                <a:lnTo>
                  <a:pt x="36000" y="16361"/>
                </a:lnTo>
                <a:cubicBezTo>
                  <a:pt x="36000" y="10338"/>
                  <a:pt x="46744" y="5455"/>
                  <a:pt x="60000" y="5455"/>
                </a:cubicBezTo>
                <a:cubicBezTo>
                  <a:pt x="73255" y="5455"/>
                  <a:pt x="84000" y="10338"/>
                  <a:pt x="84000" y="16361"/>
                </a:cubicBezTo>
                <a:lnTo>
                  <a:pt x="84000" y="73850"/>
                </a:lnTo>
                <a:cubicBezTo>
                  <a:pt x="98333" y="77627"/>
                  <a:pt x="108000" y="84655"/>
                  <a:pt x="108000" y="92727"/>
                </a:cubicBezTo>
                <a:cubicBezTo>
                  <a:pt x="108000" y="104777"/>
                  <a:pt x="86505" y="114544"/>
                  <a:pt x="60000" y="114544"/>
                </a:cubicBezTo>
                <a:moveTo>
                  <a:pt x="96000" y="70944"/>
                </a:moveTo>
                <a:lnTo>
                  <a:pt x="96000" y="16361"/>
                </a:lnTo>
                <a:cubicBezTo>
                  <a:pt x="96000" y="7322"/>
                  <a:pt x="79877" y="0"/>
                  <a:pt x="60000" y="0"/>
                </a:cubicBezTo>
                <a:cubicBezTo>
                  <a:pt x="40116" y="0"/>
                  <a:pt x="24000" y="7322"/>
                  <a:pt x="24000" y="16361"/>
                </a:cubicBezTo>
                <a:lnTo>
                  <a:pt x="24000" y="70944"/>
                </a:lnTo>
                <a:cubicBezTo>
                  <a:pt x="9450" y="75922"/>
                  <a:pt x="0" y="83816"/>
                  <a:pt x="0" y="92727"/>
                </a:cubicBezTo>
                <a:cubicBezTo>
                  <a:pt x="0" y="107788"/>
                  <a:pt x="26861" y="120000"/>
                  <a:pt x="60000" y="120000"/>
                </a:cubicBezTo>
                <a:cubicBezTo>
                  <a:pt x="93127" y="120000"/>
                  <a:pt x="120000" y="107788"/>
                  <a:pt x="120000" y="92727"/>
                </a:cubicBezTo>
                <a:cubicBezTo>
                  <a:pt x="120000" y="83816"/>
                  <a:pt x="110550" y="75922"/>
                  <a:pt x="96000" y="70944"/>
                </a:cubicBezTo>
                <a:moveTo>
                  <a:pt x="72000" y="77316"/>
                </a:moveTo>
                <a:lnTo>
                  <a:pt x="72000" y="43638"/>
                </a:lnTo>
                <a:cubicBezTo>
                  <a:pt x="72000" y="40627"/>
                  <a:pt x="66622" y="38183"/>
                  <a:pt x="60000" y="38183"/>
                </a:cubicBezTo>
                <a:cubicBezTo>
                  <a:pt x="53377" y="38183"/>
                  <a:pt x="48000" y="40627"/>
                  <a:pt x="48000" y="43638"/>
                </a:cubicBezTo>
                <a:lnTo>
                  <a:pt x="48000" y="77316"/>
                </a:lnTo>
                <a:cubicBezTo>
                  <a:pt x="34033" y="79566"/>
                  <a:pt x="24000" y="85605"/>
                  <a:pt x="24000" y="92727"/>
                </a:cubicBezTo>
                <a:cubicBezTo>
                  <a:pt x="24000" y="101766"/>
                  <a:pt x="40116" y="109088"/>
                  <a:pt x="60000" y="109088"/>
                </a:cubicBezTo>
                <a:cubicBezTo>
                  <a:pt x="79877" y="109088"/>
                  <a:pt x="96000" y="101766"/>
                  <a:pt x="96000" y="92727"/>
                </a:cubicBezTo>
                <a:cubicBezTo>
                  <a:pt x="96000" y="85605"/>
                  <a:pt x="85972" y="79566"/>
                  <a:pt x="72000" y="77316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24726204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arallelogram 12">
            <a:extLst>
              <a:ext uri="{FF2B5EF4-FFF2-40B4-BE49-F238E27FC236}">
                <a16:creationId xmlns:a16="http://schemas.microsoft.com/office/drawing/2014/main" id="{82ABC9F6-3D75-40CF-8696-1AE0B668C1D1}"/>
              </a:ext>
            </a:extLst>
          </p:cNvPr>
          <p:cNvSpPr/>
          <p:nvPr/>
        </p:nvSpPr>
        <p:spPr>
          <a:xfrm flipH="1">
            <a:off x="116114" y="-15745"/>
            <a:ext cx="5793726" cy="6889489"/>
          </a:xfrm>
          <a:prstGeom prst="parallelogram">
            <a:avLst>
              <a:gd name="adj" fmla="val 4659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618870B-3E78-4CC1-B5ED-2F4406A8BA8C}"/>
              </a:ext>
            </a:extLst>
          </p:cNvPr>
          <p:cNvSpPr/>
          <p:nvPr/>
        </p:nvSpPr>
        <p:spPr>
          <a:xfrm>
            <a:off x="808682" y="1042208"/>
            <a:ext cx="4419546" cy="44265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6132444-3DB8-4481-A15C-F71B687FE6DF}"/>
              </a:ext>
            </a:extLst>
          </p:cNvPr>
          <p:cNvSpPr/>
          <p:nvPr/>
        </p:nvSpPr>
        <p:spPr>
          <a:xfrm>
            <a:off x="6301866" y="4216605"/>
            <a:ext cx="4941802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tx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tx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E642E0F-2501-4E82-B353-C7BDEC7E2265}"/>
              </a:ext>
            </a:extLst>
          </p:cNvPr>
          <p:cNvGrpSpPr/>
          <p:nvPr/>
        </p:nvGrpSpPr>
        <p:grpSpPr>
          <a:xfrm>
            <a:off x="6412787" y="5444655"/>
            <a:ext cx="1299040" cy="276999"/>
            <a:chOff x="6953579" y="5467824"/>
            <a:chExt cx="1299040" cy="276999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1E99B5B0-73D9-4653-AA09-CD1C2575CDC7}"/>
                </a:ext>
              </a:extLst>
            </p:cNvPr>
            <p:cNvSpPr/>
            <p:nvPr/>
          </p:nvSpPr>
          <p:spPr>
            <a:xfrm>
              <a:off x="6953579" y="5470419"/>
              <a:ext cx="1299040" cy="26732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100">
                <a:solidFill>
                  <a:schemeClr val="tx2"/>
                </a:solidFill>
                <a:latin typeface="Garamond" panose="02020404030301010803" pitchFamily="18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C1701C5-BC8C-4708-A3C2-F2A581DA6E9F}"/>
                </a:ext>
              </a:extLst>
            </p:cNvPr>
            <p:cNvSpPr txBox="1"/>
            <p:nvPr/>
          </p:nvSpPr>
          <p:spPr>
            <a:xfrm>
              <a:off x="7028818" y="5467824"/>
              <a:ext cx="11485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  <a:latin typeface="Garamond" panose="02020404030301010803" pitchFamily="18" charset="0"/>
                  <a:ea typeface="Lato" panose="020F0502020204030203" pitchFamily="34" charset="0"/>
                  <a:cs typeface="Lato" panose="020F0502020204030203" pitchFamily="34" charset="0"/>
                </a:rPr>
                <a:t>Learn More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5068744-9626-40F1-800B-37FAEBB263EB}"/>
              </a:ext>
            </a:extLst>
          </p:cNvPr>
          <p:cNvSpPr txBox="1"/>
          <p:nvPr/>
        </p:nvSpPr>
        <p:spPr>
          <a:xfrm>
            <a:off x="6369245" y="2286468"/>
            <a:ext cx="47821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Your Big Title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902026C-8E2C-435D-B95A-F7790932EE96}"/>
              </a:ext>
            </a:extLst>
          </p:cNvPr>
          <p:cNvSpPr/>
          <p:nvPr/>
        </p:nvSpPr>
        <p:spPr>
          <a:xfrm>
            <a:off x="6369245" y="2138260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8F99E2-51C9-4F2B-8AF7-3C21B27D367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4744478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>
            <a:spLocks noChangeArrowheads="1"/>
          </p:cNvSpPr>
          <p:nvPr/>
        </p:nvSpPr>
        <p:spPr bwMode="auto">
          <a:xfrm>
            <a:off x="10569913" y="5014822"/>
            <a:ext cx="222976" cy="124452"/>
          </a:xfrm>
          <a:custGeom>
            <a:avLst/>
            <a:gdLst>
              <a:gd name="T0" fmla="*/ 170097 w 472"/>
              <a:gd name="T1" fmla="*/ 0 h 266"/>
              <a:gd name="T2" fmla="*/ 170097 w 472"/>
              <a:gd name="T3" fmla="*/ 0 h 266"/>
              <a:gd name="T4" fmla="*/ 159263 w 472"/>
              <a:gd name="T5" fmla="*/ 0 h 266"/>
              <a:gd name="T6" fmla="*/ 84868 w 472"/>
              <a:gd name="T7" fmla="*/ 79027 h 266"/>
              <a:gd name="T8" fmla="*/ 10473 w 472"/>
              <a:gd name="T9" fmla="*/ 0 h 266"/>
              <a:gd name="T10" fmla="*/ 0 w 472"/>
              <a:gd name="T11" fmla="*/ 0 h 266"/>
              <a:gd name="T12" fmla="*/ 0 w 472"/>
              <a:gd name="T13" fmla="*/ 10370 h 266"/>
              <a:gd name="T14" fmla="*/ 79451 w 472"/>
              <a:gd name="T15" fmla="*/ 94761 h 266"/>
              <a:gd name="T16" fmla="*/ 84868 w 472"/>
              <a:gd name="T17" fmla="*/ 94761 h 266"/>
              <a:gd name="T18" fmla="*/ 90285 w 472"/>
              <a:gd name="T19" fmla="*/ 94761 h 266"/>
              <a:gd name="T20" fmla="*/ 170097 w 472"/>
              <a:gd name="T21" fmla="*/ 10370 h 266"/>
              <a:gd name="T22" fmla="*/ 170097 w 472"/>
              <a:gd name="T23" fmla="*/ 0 h 26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72" h="266">
                <a:moveTo>
                  <a:pt x="471" y="0"/>
                </a:moveTo>
                <a:lnTo>
                  <a:pt x="471" y="0"/>
                </a:lnTo>
                <a:cubicBezTo>
                  <a:pt x="456" y="0"/>
                  <a:pt x="441" y="0"/>
                  <a:pt x="441" y="0"/>
                </a:cubicBezTo>
                <a:cubicBezTo>
                  <a:pt x="235" y="221"/>
                  <a:pt x="235" y="221"/>
                  <a:pt x="235" y="221"/>
                </a:cubicBezTo>
                <a:cubicBezTo>
                  <a:pt x="29" y="0"/>
                  <a:pt x="29" y="0"/>
                  <a:pt x="29" y="0"/>
                </a:cubicBezTo>
                <a:cubicBezTo>
                  <a:pt x="29" y="0"/>
                  <a:pt x="14" y="0"/>
                  <a:pt x="0" y="0"/>
                </a:cubicBezTo>
                <a:cubicBezTo>
                  <a:pt x="0" y="14"/>
                  <a:pt x="0" y="14"/>
                  <a:pt x="0" y="29"/>
                </a:cubicBezTo>
                <a:cubicBezTo>
                  <a:pt x="220" y="265"/>
                  <a:pt x="220" y="265"/>
                  <a:pt x="220" y="265"/>
                </a:cubicBezTo>
                <a:lnTo>
                  <a:pt x="235" y="265"/>
                </a:lnTo>
                <a:lnTo>
                  <a:pt x="250" y="265"/>
                </a:lnTo>
                <a:cubicBezTo>
                  <a:pt x="471" y="29"/>
                  <a:pt x="471" y="29"/>
                  <a:pt x="471" y="29"/>
                </a:cubicBezTo>
                <a:cubicBezTo>
                  <a:pt x="471" y="14"/>
                  <a:pt x="471" y="14"/>
                  <a:pt x="471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4" name="Freeform 3"/>
          <p:cNvSpPr>
            <a:spLocks noChangeArrowheads="1"/>
          </p:cNvSpPr>
          <p:nvPr/>
        </p:nvSpPr>
        <p:spPr bwMode="auto">
          <a:xfrm>
            <a:off x="10077296" y="5014822"/>
            <a:ext cx="222975" cy="124452"/>
          </a:xfrm>
          <a:custGeom>
            <a:avLst/>
            <a:gdLst>
              <a:gd name="T0" fmla="*/ 170096 w 472"/>
              <a:gd name="T1" fmla="*/ 84034 h 266"/>
              <a:gd name="T2" fmla="*/ 170096 w 472"/>
              <a:gd name="T3" fmla="*/ 84034 h 266"/>
              <a:gd name="T4" fmla="*/ 90646 w 472"/>
              <a:gd name="T5" fmla="*/ 0 h 266"/>
              <a:gd name="T6" fmla="*/ 85229 w 472"/>
              <a:gd name="T7" fmla="*/ 0 h 266"/>
              <a:gd name="T8" fmla="*/ 79811 w 472"/>
              <a:gd name="T9" fmla="*/ 0 h 266"/>
              <a:gd name="T10" fmla="*/ 5417 w 472"/>
              <a:gd name="T11" fmla="*/ 84034 h 266"/>
              <a:gd name="T12" fmla="*/ 5417 w 472"/>
              <a:gd name="T13" fmla="*/ 94761 h 266"/>
              <a:gd name="T14" fmla="*/ 15890 w 472"/>
              <a:gd name="T15" fmla="*/ 94761 h 266"/>
              <a:gd name="T16" fmla="*/ 85229 w 472"/>
              <a:gd name="T17" fmla="*/ 15734 h 266"/>
              <a:gd name="T18" fmla="*/ 159623 w 472"/>
              <a:gd name="T19" fmla="*/ 94761 h 266"/>
              <a:gd name="T20" fmla="*/ 170096 w 472"/>
              <a:gd name="T21" fmla="*/ 94761 h 266"/>
              <a:gd name="T22" fmla="*/ 170096 w 472"/>
              <a:gd name="T23" fmla="*/ 84034 h 26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72" h="266">
                <a:moveTo>
                  <a:pt x="471" y="235"/>
                </a:moveTo>
                <a:lnTo>
                  <a:pt x="471" y="235"/>
                </a:lnTo>
                <a:cubicBezTo>
                  <a:pt x="251" y="0"/>
                  <a:pt x="251" y="0"/>
                  <a:pt x="251" y="0"/>
                </a:cubicBezTo>
                <a:cubicBezTo>
                  <a:pt x="251" y="0"/>
                  <a:pt x="251" y="0"/>
                  <a:pt x="236" y="0"/>
                </a:cubicBezTo>
                <a:cubicBezTo>
                  <a:pt x="236" y="0"/>
                  <a:pt x="236" y="0"/>
                  <a:pt x="221" y="0"/>
                </a:cubicBezTo>
                <a:cubicBezTo>
                  <a:pt x="15" y="235"/>
                  <a:pt x="15" y="235"/>
                  <a:pt x="15" y="235"/>
                </a:cubicBezTo>
                <a:cubicBezTo>
                  <a:pt x="0" y="250"/>
                  <a:pt x="0" y="250"/>
                  <a:pt x="15" y="265"/>
                </a:cubicBezTo>
                <a:cubicBezTo>
                  <a:pt x="15" y="265"/>
                  <a:pt x="30" y="265"/>
                  <a:pt x="44" y="265"/>
                </a:cubicBezTo>
                <a:cubicBezTo>
                  <a:pt x="236" y="44"/>
                  <a:pt x="236" y="44"/>
                  <a:pt x="236" y="44"/>
                </a:cubicBezTo>
                <a:cubicBezTo>
                  <a:pt x="442" y="265"/>
                  <a:pt x="442" y="265"/>
                  <a:pt x="442" y="265"/>
                </a:cubicBezTo>
                <a:cubicBezTo>
                  <a:pt x="457" y="265"/>
                  <a:pt x="457" y="265"/>
                  <a:pt x="471" y="265"/>
                </a:cubicBezTo>
                <a:cubicBezTo>
                  <a:pt x="471" y="250"/>
                  <a:pt x="471" y="250"/>
                  <a:pt x="471" y="235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9653817" y="4964697"/>
            <a:ext cx="133094" cy="222975"/>
          </a:xfrm>
          <a:custGeom>
            <a:avLst/>
            <a:gdLst>
              <a:gd name="T0" fmla="*/ 96315 w 281"/>
              <a:gd name="T1" fmla="*/ 79795 h 472"/>
              <a:gd name="T2" fmla="*/ 96315 w 281"/>
              <a:gd name="T3" fmla="*/ 79795 h 472"/>
              <a:gd name="T4" fmla="*/ 10863 w 281"/>
              <a:gd name="T5" fmla="*/ 0 h 472"/>
              <a:gd name="T6" fmla="*/ 0 w 281"/>
              <a:gd name="T7" fmla="*/ 0 h 472"/>
              <a:gd name="T8" fmla="*/ 0 w 281"/>
              <a:gd name="T9" fmla="*/ 10471 h 472"/>
              <a:gd name="T10" fmla="*/ 80021 w 281"/>
              <a:gd name="T11" fmla="*/ 84849 h 472"/>
              <a:gd name="T12" fmla="*/ 0 w 281"/>
              <a:gd name="T13" fmla="*/ 159589 h 472"/>
              <a:gd name="T14" fmla="*/ 0 w 281"/>
              <a:gd name="T15" fmla="*/ 170060 h 472"/>
              <a:gd name="T16" fmla="*/ 10863 w 281"/>
              <a:gd name="T17" fmla="*/ 170060 h 472"/>
              <a:gd name="T18" fmla="*/ 96315 w 281"/>
              <a:gd name="T19" fmla="*/ 90265 h 472"/>
              <a:gd name="T20" fmla="*/ 101384 w 281"/>
              <a:gd name="T21" fmla="*/ 84849 h 472"/>
              <a:gd name="T22" fmla="*/ 96315 w 281"/>
              <a:gd name="T23" fmla="*/ 79795 h 47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1" h="472">
                <a:moveTo>
                  <a:pt x="266" y="221"/>
                </a:moveTo>
                <a:lnTo>
                  <a:pt x="266" y="221"/>
                </a:ln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15" y="0"/>
                  <a:pt x="0" y="0"/>
                </a:cubicBezTo>
                <a:cubicBezTo>
                  <a:pt x="0" y="14"/>
                  <a:pt x="0" y="29"/>
                  <a:pt x="0" y="29"/>
                </a:cubicBezTo>
                <a:cubicBezTo>
                  <a:pt x="221" y="235"/>
                  <a:pt x="221" y="235"/>
                  <a:pt x="221" y="235"/>
                </a:cubicBezTo>
                <a:cubicBezTo>
                  <a:pt x="0" y="442"/>
                  <a:pt x="0" y="442"/>
                  <a:pt x="0" y="442"/>
                </a:cubicBezTo>
                <a:cubicBezTo>
                  <a:pt x="0" y="442"/>
                  <a:pt x="0" y="456"/>
                  <a:pt x="0" y="471"/>
                </a:cubicBezTo>
                <a:cubicBezTo>
                  <a:pt x="15" y="471"/>
                  <a:pt x="30" y="471"/>
                  <a:pt x="30" y="471"/>
                </a:cubicBezTo>
                <a:cubicBezTo>
                  <a:pt x="266" y="250"/>
                  <a:pt x="266" y="250"/>
                  <a:pt x="266" y="250"/>
                </a:cubicBezTo>
                <a:cubicBezTo>
                  <a:pt x="280" y="250"/>
                  <a:pt x="280" y="235"/>
                  <a:pt x="280" y="235"/>
                </a:cubicBezTo>
                <a:cubicBezTo>
                  <a:pt x="280" y="235"/>
                  <a:pt x="280" y="221"/>
                  <a:pt x="266" y="221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6" name="Freeform 5"/>
          <p:cNvSpPr>
            <a:spLocks noChangeArrowheads="1"/>
          </p:cNvSpPr>
          <p:nvPr/>
        </p:nvSpPr>
        <p:spPr bwMode="auto">
          <a:xfrm>
            <a:off x="9176754" y="4964697"/>
            <a:ext cx="124452" cy="222975"/>
          </a:xfrm>
          <a:custGeom>
            <a:avLst/>
            <a:gdLst>
              <a:gd name="T0" fmla="*/ 15797 w 265"/>
              <a:gd name="T1" fmla="*/ 84849 h 472"/>
              <a:gd name="T2" fmla="*/ 15797 w 265"/>
              <a:gd name="T3" fmla="*/ 84849 h 472"/>
              <a:gd name="T4" fmla="*/ 94780 w 265"/>
              <a:gd name="T5" fmla="*/ 10471 h 472"/>
              <a:gd name="T6" fmla="*/ 94780 w 265"/>
              <a:gd name="T7" fmla="*/ 0 h 472"/>
              <a:gd name="T8" fmla="*/ 84369 w 265"/>
              <a:gd name="T9" fmla="*/ 0 h 472"/>
              <a:gd name="T10" fmla="*/ 0 w 265"/>
              <a:gd name="T11" fmla="*/ 79795 h 472"/>
              <a:gd name="T12" fmla="*/ 0 w 265"/>
              <a:gd name="T13" fmla="*/ 84849 h 472"/>
              <a:gd name="T14" fmla="*/ 0 w 265"/>
              <a:gd name="T15" fmla="*/ 90265 h 472"/>
              <a:gd name="T16" fmla="*/ 84369 w 265"/>
              <a:gd name="T17" fmla="*/ 170060 h 472"/>
              <a:gd name="T18" fmla="*/ 94780 w 265"/>
              <a:gd name="T19" fmla="*/ 170060 h 472"/>
              <a:gd name="T20" fmla="*/ 94780 w 265"/>
              <a:gd name="T21" fmla="*/ 159589 h 472"/>
              <a:gd name="T22" fmla="*/ 15797 w 265"/>
              <a:gd name="T23" fmla="*/ 84849 h 47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65" h="472">
                <a:moveTo>
                  <a:pt x="44" y="235"/>
                </a:moveTo>
                <a:lnTo>
                  <a:pt x="44" y="235"/>
                </a:lnTo>
                <a:cubicBezTo>
                  <a:pt x="264" y="29"/>
                  <a:pt x="264" y="29"/>
                  <a:pt x="264" y="29"/>
                </a:cubicBezTo>
                <a:cubicBezTo>
                  <a:pt x="264" y="29"/>
                  <a:pt x="264" y="14"/>
                  <a:pt x="264" y="0"/>
                </a:cubicBezTo>
                <a:cubicBezTo>
                  <a:pt x="250" y="0"/>
                  <a:pt x="250" y="0"/>
                  <a:pt x="235" y="0"/>
                </a:cubicBezTo>
                <a:cubicBezTo>
                  <a:pt x="0" y="221"/>
                  <a:pt x="0" y="221"/>
                  <a:pt x="0" y="221"/>
                </a:cubicBezTo>
                <a:lnTo>
                  <a:pt x="0" y="235"/>
                </a:lnTo>
                <a:lnTo>
                  <a:pt x="0" y="250"/>
                </a:lnTo>
                <a:cubicBezTo>
                  <a:pt x="235" y="471"/>
                  <a:pt x="235" y="471"/>
                  <a:pt x="235" y="471"/>
                </a:cubicBezTo>
                <a:cubicBezTo>
                  <a:pt x="250" y="471"/>
                  <a:pt x="250" y="471"/>
                  <a:pt x="264" y="471"/>
                </a:cubicBezTo>
                <a:cubicBezTo>
                  <a:pt x="264" y="456"/>
                  <a:pt x="264" y="442"/>
                  <a:pt x="264" y="442"/>
                </a:cubicBezTo>
                <a:lnTo>
                  <a:pt x="44" y="235"/>
                </a:ln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7" name="Freeform 6"/>
          <p:cNvSpPr>
            <a:spLocks noChangeArrowheads="1"/>
          </p:cNvSpPr>
          <p:nvPr/>
        </p:nvSpPr>
        <p:spPr bwMode="auto">
          <a:xfrm>
            <a:off x="8608083" y="4931855"/>
            <a:ext cx="299028" cy="290386"/>
          </a:xfrm>
          <a:custGeom>
            <a:avLst/>
            <a:gdLst>
              <a:gd name="T0" fmla="*/ 95549 w 634"/>
              <a:gd name="T1" fmla="*/ 126570 h 619"/>
              <a:gd name="T2" fmla="*/ 95549 w 634"/>
              <a:gd name="T3" fmla="*/ 126570 h 619"/>
              <a:gd name="T4" fmla="*/ 32090 w 634"/>
              <a:gd name="T5" fmla="*/ 126570 h 619"/>
              <a:gd name="T6" fmla="*/ 21273 w 634"/>
              <a:gd name="T7" fmla="*/ 131948 h 619"/>
              <a:gd name="T8" fmla="*/ 32090 w 634"/>
              <a:gd name="T9" fmla="*/ 137326 h 619"/>
              <a:gd name="T10" fmla="*/ 79684 w 634"/>
              <a:gd name="T11" fmla="*/ 137326 h 619"/>
              <a:gd name="T12" fmla="*/ 0 w 634"/>
              <a:gd name="T13" fmla="*/ 211188 h 619"/>
              <a:gd name="T14" fmla="*/ 10817 w 634"/>
              <a:gd name="T15" fmla="*/ 221586 h 619"/>
              <a:gd name="T16" fmla="*/ 85093 w 634"/>
              <a:gd name="T17" fmla="*/ 147724 h 619"/>
              <a:gd name="T18" fmla="*/ 85093 w 634"/>
              <a:gd name="T19" fmla="*/ 195412 h 619"/>
              <a:gd name="T20" fmla="*/ 95549 w 634"/>
              <a:gd name="T21" fmla="*/ 200432 h 619"/>
              <a:gd name="T22" fmla="*/ 100958 w 634"/>
              <a:gd name="T23" fmla="*/ 195412 h 619"/>
              <a:gd name="T24" fmla="*/ 100958 w 634"/>
              <a:gd name="T25" fmla="*/ 131948 h 619"/>
              <a:gd name="T26" fmla="*/ 100958 w 634"/>
              <a:gd name="T27" fmla="*/ 126570 h 619"/>
              <a:gd name="T28" fmla="*/ 95549 w 634"/>
              <a:gd name="T29" fmla="*/ 126570 h 619"/>
              <a:gd name="T30" fmla="*/ 201915 w 634"/>
              <a:gd name="T31" fmla="*/ 84619 h 619"/>
              <a:gd name="T32" fmla="*/ 201915 w 634"/>
              <a:gd name="T33" fmla="*/ 84619 h 619"/>
              <a:gd name="T34" fmla="*/ 154321 w 634"/>
              <a:gd name="T35" fmla="*/ 84619 h 619"/>
              <a:gd name="T36" fmla="*/ 228236 w 634"/>
              <a:gd name="T37" fmla="*/ 10398 h 619"/>
              <a:gd name="T38" fmla="*/ 217780 w 634"/>
              <a:gd name="T39" fmla="*/ 0 h 619"/>
              <a:gd name="T40" fmla="*/ 143504 w 634"/>
              <a:gd name="T41" fmla="*/ 73862 h 619"/>
              <a:gd name="T42" fmla="*/ 143504 w 634"/>
              <a:gd name="T43" fmla="*/ 26533 h 619"/>
              <a:gd name="T44" fmla="*/ 138096 w 634"/>
              <a:gd name="T45" fmla="*/ 21155 h 619"/>
              <a:gd name="T46" fmla="*/ 127639 w 634"/>
              <a:gd name="T47" fmla="*/ 26533 h 619"/>
              <a:gd name="T48" fmla="*/ 127639 w 634"/>
              <a:gd name="T49" fmla="*/ 89639 h 619"/>
              <a:gd name="T50" fmla="*/ 133048 w 634"/>
              <a:gd name="T51" fmla="*/ 95017 h 619"/>
              <a:gd name="T52" fmla="*/ 138096 w 634"/>
              <a:gd name="T53" fmla="*/ 95017 h 619"/>
              <a:gd name="T54" fmla="*/ 201915 w 634"/>
              <a:gd name="T55" fmla="*/ 95017 h 619"/>
              <a:gd name="T56" fmla="*/ 207324 w 634"/>
              <a:gd name="T57" fmla="*/ 89639 h 619"/>
              <a:gd name="T58" fmla="*/ 201915 w 634"/>
              <a:gd name="T59" fmla="*/ 84619 h 619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634" h="619">
                <a:moveTo>
                  <a:pt x="265" y="353"/>
                </a:moveTo>
                <a:lnTo>
                  <a:pt x="265" y="353"/>
                </a:lnTo>
                <a:cubicBezTo>
                  <a:pt x="89" y="353"/>
                  <a:pt x="89" y="353"/>
                  <a:pt x="89" y="353"/>
                </a:cubicBezTo>
                <a:cubicBezTo>
                  <a:pt x="74" y="353"/>
                  <a:pt x="59" y="353"/>
                  <a:pt x="59" y="368"/>
                </a:cubicBezTo>
                <a:cubicBezTo>
                  <a:pt x="59" y="383"/>
                  <a:pt x="74" y="383"/>
                  <a:pt x="89" y="383"/>
                </a:cubicBezTo>
                <a:cubicBezTo>
                  <a:pt x="221" y="383"/>
                  <a:pt x="221" y="383"/>
                  <a:pt x="221" y="383"/>
                </a:cubicBezTo>
                <a:cubicBezTo>
                  <a:pt x="0" y="589"/>
                  <a:pt x="0" y="589"/>
                  <a:pt x="0" y="589"/>
                </a:cubicBezTo>
                <a:cubicBezTo>
                  <a:pt x="30" y="618"/>
                  <a:pt x="30" y="618"/>
                  <a:pt x="30" y="618"/>
                </a:cubicBezTo>
                <a:cubicBezTo>
                  <a:pt x="236" y="412"/>
                  <a:pt x="236" y="412"/>
                  <a:pt x="236" y="412"/>
                </a:cubicBezTo>
                <a:cubicBezTo>
                  <a:pt x="236" y="545"/>
                  <a:pt x="236" y="545"/>
                  <a:pt x="236" y="545"/>
                </a:cubicBezTo>
                <a:cubicBezTo>
                  <a:pt x="236" y="559"/>
                  <a:pt x="251" y="559"/>
                  <a:pt x="265" y="559"/>
                </a:cubicBezTo>
                <a:cubicBezTo>
                  <a:pt x="265" y="559"/>
                  <a:pt x="280" y="559"/>
                  <a:pt x="280" y="545"/>
                </a:cubicBezTo>
                <a:cubicBezTo>
                  <a:pt x="280" y="368"/>
                  <a:pt x="280" y="368"/>
                  <a:pt x="280" y="368"/>
                </a:cubicBezTo>
                <a:lnTo>
                  <a:pt x="280" y="353"/>
                </a:lnTo>
                <a:cubicBezTo>
                  <a:pt x="265" y="353"/>
                  <a:pt x="265" y="353"/>
                  <a:pt x="265" y="353"/>
                </a:cubicBezTo>
                <a:close/>
                <a:moveTo>
                  <a:pt x="560" y="236"/>
                </a:moveTo>
                <a:lnTo>
                  <a:pt x="560" y="236"/>
                </a:lnTo>
                <a:cubicBezTo>
                  <a:pt x="428" y="236"/>
                  <a:pt x="428" y="236"/>
                  <a:pt x="428" y="236"/>
                </a:cubicBezTo>
                <a:cubicBezTo>
                  <a:pt x="633" y="29"/>
                  <a:pt x="633" y="29"/>
                  <a:pt x="633" y="29"/>
                </a:cubicBezTo>
                <a:cubicBezTo>
                  <a:pt x="604" y="0"/>
                  <a:pt x="604" y="0"/>
                  <a:pt x="604" y="0"/>
                </a:cubicBezTo>
                <a:cubicBezTo>
                  <a:pt x="398" y="206"/>
                  <a:pt x="398" y="206"/>
                  <a:pt x="398" y="206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398" y="59"/>
                  <a:pt x="383" y="59"/>
                  <a:pt x="383" y="59"/>
                </a:cubicBezTo>
                <a:cubicBezTo>
                  <a:pt x="369" y="59"/>
                  <a:pt x="354" y="59"/>
                  <a:pt x="354" y="74"/>
                </a:cubicBezTo>
                <a:cubicBezTo>
                  <a:pt x="354" y="250"/>
                  <a:pt x="354" y="250"/>
                  <a:pt x="354" y="250"/>
                </a:cubicBezTo>
                <a:cubicBezTo>
                  <a:pt x="354" y="250"/>
                  <a:pt x="354" y="265"/>
                  <a:pt x="369" y="265"/>
                </a:cubicBezTo>
                <a:cubicBezTo>
                  <a:pt x="369" y="265"/>
                  <a:pt x="369" y="265"/>
                  <a:pt x="383" y="265"/>
                </a:cubicBezTo>
                <a:cubicBezTo>
                  <a:pt x="560" y="265"/>
                  <a:pt x="560" y="265"/>
                  <a:pt x="560" y="265"/>
                </a:cubicBezTo>
                <a:cubicBezTo>
                  <a:pt x="560" y="265"/>
                  <a:pt x="575" y="265"/>
                  <a:pt x="575" y="250"/>
                </a:cubicBezTo>
                <a:cubicBezTo>
                  <a:pt x="575" y="236"/>
                  <a:pt x="560" y="236"/>
                  <a:pt x="560" y="23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8" name="Freeform 7"/>
          <p:cNvSpPr>
            <a:spLocks noChangeArrowheads="1"/>
          </p:cNvSpPr>
          <p:nvPr/>
        </p:nvSpPr>
        <p:spPr bwMode="auto">
          <a:xfrm>
            <a:off x="8129292" y="4931855"/>
            <a:ext cx="299029" cy="290386"/>
          </a:xfrm>
          <a:custGeom>
            <a:avLst/>
            <a:gdLst>
              <a:gd name="T0" fmla="*/ 90141 w 634"/>
              <a:gd name="T1" fmla="*/ 121550 h 619"/>
              <a:gd name="T2" fmla="*/ 90141 w 634"/>
              <a:gd name="T3" fmla="*/ 121550 h 619"/>
              <a:gd name="T4" fmla="*/ 15865 w 634"/>
              <a:gd name="T5" fmla="*/ 200432 h 619"/>
              <a:gd name="T6" fmla="*/ 15865 w 634"/>
              <a:gd name="T7" fmla="*/ 153103 h 619"/>
              <a:gd name="T8" fmla="*/ 5048 w 634"/>
              <a:gd name="T9" fmla="*/ 147724 h 619"/>
              <a:gd name="T10" fmla="*/ 0 w 634"/>
              <a:gd name="T11" fmla="*/ 153103 h 619"/>
              <a:gd name="T12" fmla="*/ 0 w 634"/>
              <a:gd name="T13" fmla="*/ 216567 h 619"/>
              <a:gd name="T14" fmla="*/ 0 w 634"/>
              <a:gd name="T15" fmla="*/ 221586 h 619"/>
              <a:gd name="T16" fmla="*/ 5048 w 634"/>
              <a:gd name="T17" fmla="*/ 221586 h 619"/>
              <a:gd name="T18" fmla="*/ 68868 w 634"/>
              <a:gd name="T19" fmla="*/ 221586 h 619"/>
              <a:gd name="T20" fmla="*/ 79685 w 634"/>
              <a:gd name="T21" fmla="*/ 216567 h 619"/>
              <a:gd name="T22" fmla="*/ 68868 w 634"/>
              <a:gd name="T23" fmla="*/ 211188 h 619"/>
              <a:gd name="T24" fmla="*/ 20913 w 634"/>
              <a:gd name="T25" fmla="*/ 211188 h 619"/>
              <a:gd name="T26" fmla="*/ 100598 w 634"/>
              <a:gd name="T27" fmla="*/ 131948 h 619"/>
              <a:gd name="T28" fmla="*/ 90141 w 634"/>
              <a:gd name="T29" fmla="*/ 121550 h 619"/>
              <a:gd name="T30" fmla="*/ 222829 w 634"/>
              <a:gd name="T31" fmla="*/ 0 h 619"/>
              <a:gd name="T32" fmla="*/ 222829 w 634"/>
              <a:gd name="T33" fmla="*/ 0 h 619"/>
              <a:gd name="T34" fmla="*/ 217420 w 634"/>
              <a:gd name="T35" fmla="*/ 0 h 619"/>
              <a:gd name="T36" fmla="*/ 153601 w 634"/>
              <a:gd name="T37" fmla="*/ 0 h 619"/>
              <a:gd name="T38" fmla="*/ 148553 w 634"/>
              <a:gd name="T39" fmla="*/ 5378 h 619"/>
              <a:gd name="T40" fmla="*/ 153601 w 634"/>
              <a:gd name="T41" fmla="*/ 10398 h 619"/>
              <a:gd name="T42" fmla="*/ 201556 w 634"/>
              <a:gd name="T43" fmla="*/ 10398 h 619"/>
              <a:gd name="T44" fmla="*/ 127279 w 634"/>
              <a:gd name="T45" fmla="*/ 89639 h 619"/>
              <a:gd name="T46" fmla="*/ 138096 w 634"/>
              <a:gd name="T47" fmla="*/ 100395 h 619"/>
              <a:gd name="T48" fmla="*/ 212012 w 634"/>
              <a:gd name="T49" fmla="*/ 21155 h 619"/>
              <a:gd name="T50" fmla="*/ 212012 w 634"/>
              <a:gd name="T51" fmla="*/ 68484 h 619"/>
              <a:gd name="T52" fmla="*/ 217420 w 634"/>
              <a:gd name="T53" fmla="*/ 73862 h 619"/>
              <a:gd name="T54" fmla="*/ 228237 w 634"/>
              <a:gd name="T55" fmla="*/ 68484 h 619"/>
              <a:gd name="T56" fmla="*/ 228237 w 634"/>
              <a:gd name="T57" fmla="*/ 5378 h 619"/>
              <a:gd name="T58" fmla="*/ 222829 w 634"/>
              <a:gd name="T59" fmla="*/ 0 h 619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634" h="619">
                <a:moveTo>
                  <a:pt x="250" y="339"/>
                </a:moveTo>
                <a:lnTo>
                  <a:pt x="250" y="339"/>
                </a:lnTo>
                <a:cubicBezTo>
                  <a:pt x="44" y="559"/>
                  <a:pt x="44" y="559"/>
                  <a:pt x="44" y="559"/>
                </a:cubicBezTo>
                <a:cubicBezTo>
                  <a:pt x="44" y="427"/>
                  <a:pt x="44" y="427"/>
                  <a:pt x="44" y="427"/>
                </a:cubicBezTo>
                <a:cubicBezTo>
                  <a:pt x="44" y="412"/>
                  <a:pt x="29" y="412"/>
                  <a:pt x="14" y="412"/>
                </a:cubicBezTo>
                <a:cubicBezTo>
                  <a:pt x="14" y="412"/>
                  <a:pt x="0" y="412"/>
                  <a:pt x="0" y="427"/>
                </a:cubicBezTo>
                <a:cubicBezTo>
                  <a:pt x="0" y="604"/>
                  <a:pt x="0" y="604"/>
                  <a:pt x="0" y="604"/>
                </a:cubicBezTo>
                <a:lnTo>
                  <a:pt x="0" y="618"/>
                </a:lnTo>
                <a:cubicBezTo>
                  <a:pt x="14" y="618"/>
                  <a:pt x="14" y="618"/>
                  <a:pt x="14" y="618"/>
                </a:cubicBezTo>
                <a:cubicBezTo>
                  <a:pt x="191" y="618"/>
                  <a:pt x="191" y="618"/>
                  <a:pt x="191" y="618"/>
                </a:cubicBezTo>
                <a:cubicBezTo>
                  <a:pt x="206" y="618"/>
                  <a:pt x="221" y="618"/>
                  <a:pt x="221" y="604"/>
                </a:cubicBezTo>
                <a:cubicBezTo>
                  <a:pt x="221" y="589"/>
                  <a:pt x="206" y="589"/>
                  <a:pt x="191" y="589"/>
                </a:cubicBezTo>
                <a:cubicBezTo>
                  <a:pt x="58" y="589"/>
                  <a:pt x="58" y="589"/>
                  <a:pt x="58" y="589"/>
                </a:cubicBezTo>
                <a:cubicBezTo>
                  <a:pt x="279" y="368"/>
                  <a:pt x="279" y="368"/>
                  <a:pt x="279" y="368"/>
                </a:cubicBezTo>
                <a:lnTo>
                  <a:pt x="250" y="339"/>
                </a:lnTo>
                <a:close/>
                <a:moveTo>
                  <a:pt x="618" y="0"/>
                </a:moveTo>
                <a:lnTo>
                  <a:pt x="618" y="0"/>
                </a:lnTo>
                <a:cubicBezTo>
                  <a:pt x="618" y="0"/>
                  <a:pt x="618" y="0"/>
                  <a:pt x="603" y="0"/>
                </a:cubicBezTo>
                <a:cubicBezTo>
                  <a:pt x="426" y="0"/>
                  <a:pt x="426" y="0"/>
                  <a:pt x="426" y="0"/>
                </a:cubicBezTo>
                <a:cubicBezTo>
                  <a:pt x="426" y="0"/>
                  <a:pt x="412" y="0"/>
                  <a:pt x="412" y="15"/>
                </a:cubicBezTo>
                <a:cubicBezTo>
                  <a:pt x="412" y="29"/>
                  <a:pt x="426" y="29"/>
                  <a:pt x="426" y="29"/>
                </a:cubicBezTo>
                <a:cubicBezTo>
                  <a:pt x="559" y="29"/>
                  <a:pt x="559" y="29"/>
                  <a:pt x="559" y="29"/>
                </a:cubicBezTo>
                <a:cubicBezTo>
                  <a:pt x="353" y="250"/>
                  <a:pt x="353" y="250"/>
                  <a:pt x="353" y="250"/>
                </a:cubicBezTo>
                <a:cubicBezTo>
                  <a:pt x="383" y="280"/>
                  <a:pt x="383" y="280"/>
                  <a:pt x="383" y="280"/>
                </a:cubicBezTo>
                <a:cubicBezTo>
                  <a:pt x="588" y="59"/>
                  <a:pt x="588" y="59"/>
                  <a:pt x="588" y="59"/>
                </a:cubicBezTo>
                <a:cubicBezTo>
                  <a:pt x="588" y="191"/>
                  <a:pt x="588" y="191"/>
                  <a:pt x="588" y="191"/>
                </a:cubicBezTo>
                <a:cubicBezTo>
                  <a:pt x="588" y="206"/>
                  <a:pt x="603" y="206"/>
                  <a:pt x="603" y="206"/>
                </a:cubicBezTo>
                <a:cubicBezTo>
                  <a:pt x="618" y="206"/>
                  <a:pt x="633" y="206"/>
                  <a:pt x="633" y="191"/>
                </a:cubicBezTo>
                <a:cubicBezTo>
                  <a:pt x="633" y="15"/>
                  <a:pt x="633" y="15"/>
                  <a:pt x="633" y="15"/>
                </a:cubicBezTo>
                <a:cubicBezTo>
                  <a:pt x="633" y="15"/>
                  <a:pt x="633" y="0"/>
                  <a:pt x="618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9" name="Freeform 8"/>
          <p:cNvSpPr>
            <a:spLocks noChangeArrowheads="1"/>
          </p:cNvSpPr>
          <p:nvPr/>
        </p:nvSpPr>
        <p:spPr bwMode="auto">
          <a:xfrm>
            <a:off x="7652230" y="5014822"/>
            <a:ext cx="290386" cy="124452"/>
          </a:xfrm>
          <a:custGeom>
            <a:avLst/>
            <a:gdLst>
              <a:gd name="T0" fmla="*/ 221632 w 619"/>
              <a:gd name="T1" fmla="*/ 42196 h 266"/>
              <a:gd name="T2" fmla="*/ 221632 w 619"/>
              <a:gd name="T3" fmla="*/ 42196 h 266"/>
              <a:gd name="T4" fmla="*/ 179314 w 619"/>
              <a:gd name="T5" fmla="*/ 0 h 266"/>
              <a:gd name="T6" fmla="*/ 168914 w 619"/>
              <a:gd name="T7" fmla="*/ 0 h 266"/>
              <a:gd name="T8" fmla="*/ 168914 w 619"/>
              <a:gd name="T9" fmla="*/ 10370 h 266"/>
              <a:gd name="T10" fmla="*/ 200473 w 619"/>
              <a:gd name="T11" fmla="*/ 42196 h 266"/>
              <a:gd name="T12" fmla="*/ 21159 w 619"/>
              <a:gd name="T13" fmla="*/ 42196 h 266"/>
              <a:gd name="T14" fmla="*/ 52718 w 619"/>
              <a:gd name="T15" fmla="*/ 10370 h 266"/>
              <a:gd name="T16" fmla="*/ 52718 w 619"/>
              <a:gd name="T17" fmla="*/ 0 h 266"/>
              <a:gd name="T18" fmla="*/ 42318 w 619"/>
              <a:gd name="T19" fmla="*/ 0 h 266"/>
              <a:gd name="T20" fmla="*/ 0 w 619"/>
              <a:gd name="T21" fmla="*/ 42196 h 266"/>
              <a:gd name="T22" fmla="*/ 0 w 619"/>
              <a:gd name="T23" fmla="*/ 47202 h 266"/>
              <a:gd name="T24" fmla="*/ 0 w 619"/>
              <a:gd name="T25" fmla="*/ 52566 h 266"/>
              <a:gd name="T26" fmla="*/ 42318 w 619"/>
              <a:gd name="T27" fmla="*/ 94761 h 266"/>
              <a:gd name="T28" fmla="*/ 52718 w 619"/>
              <a:gd name="T29" fmla="*/ 94761 h 266"/>
              <a:gd name="T30" fmla="*/ 52718 w 619"/>
              <a:gd name="T31" fmla="*/ 84034 h 266"/>
              <a:gd name="T32" fmla="*/ 21159 w 619"/>
              <a:gd name="T33" fmla="*/ 52566 h 266"/>
              <a:gd name="T34" fmla="*/ 200473 w 619"/>
              <a:gd name="T35" fmla="*/ 52566 h 266"/>
              <a:gd name="T36" fmla="*/ 168914 w 619"/>
              <a:gd name="T37" fmla="*/ 84034 h 266"/>
              <a:gd name="T38" fmla="*/ 168914 w 619"/>
              <a:gd name="T39" fmla="*/ 94761 h 266"/>
              <a:gd name="T40" fmla="*/ 179314 w 619"/>
              <a:gd name="T41" fmla="*/ 94761 h 266"/>
              <a:gd name="T42" fmla="*/ 221632 w 619"/>
              <a:gd name="T43" fmla="*/ 52566 h 266"/>
              <a:gd name="T44" fmla="*/ 221632 w 619"/>
              <a:gd name="T45" fmla="*/ 47202 h 266"/>
              <a:gd name="T46" fmla="*/ 221632 w 619"/>
              <a:gd name="T47" fmla="*/ 42196 h 26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619" h="266">
                <a:moveTo>
                  <a:pt x="618" y="118"/>
                </a:moveTo>
                <a:lnTo>
                  <a:pt x="618" y="118"/>
                </a:lnTo>
                <a:cubicBezTo>
                  <a:pt x="500" y="0"/>
                  <a:pt x="500" y="0"/>
                  <a:pt x="500" y="0"/>
                </a:cubicBezTo>
                <a:cubicBezTo>
                  <a:pt x="500" y="0"/>
                  <a:pt x="486" y="0"/>
                  <a:pt x="471" y="0"/>
                </a:cubicBezTo>
                <a:cubicBezTo>
                  <a:pt x="471" y="14"/>
                  <a:pt x="471" y="14"/>
                  <a:pt x="471" y="29"/>
                </a:cubicBezTo>
                <a:cubicBezTo>
                  <a:pt x="559" y="118"/>
                  <a:pt x="559" y="118"/>
                  <a:pt x="559" y="118"/>
                </a:cubicBezTo>
                <a:cubicBezTo>
                  <a:pt x="59" y="118"/>
                  <a:pt x="59" y="118"/>
                  <a:pt x="59" y="118"/>
                </a:cubicBezTo>
                <a:cubicBezTo>
                  <a:pt x="147" y="29"/>
                  <a:pt x="147" y="29"/>
                  <a:pt x="147" y="29"/>
                </a:cubicBezTo>
                <a:cubicBezTo>
                  <a:pt x="147" y="14"/>
                  <a:pt x="147" y="14"/>
                  <a:pt x="147" y="0"/>
                </a:cubicBezTo>
                <a:cubicBezTo>
                  <a:pt x="132" y="0"/>
                  <a:pt x="118" y="0"/>
                  <a:pt x="118" y="0"/>
                </a:cubicBezTo>
                <a:cubicBezTo>
                  <a:pt x="0" y="118"/>
                  <a:pt x="0" y="118"/>
                  <a:pt x="0" y="118"/>
                </a:cubicBezTo>
                <a:lnTo>
                  <a:pt x="0" y="132"/>
                </a:lnTo>
                <a:lnTo>
                  <a:pt x="0" y="147"/>
                </a:lnTo>
                <a:cubicBezTo>
                  <a:pt x="118" y="265"/>
                  <a:pt x="118" y="265"/>
                  <a:pt x="118" y="265"/>
                </a:cubicBezTo>
                <a:cubicBezTo>
                  <a:pt x="118" y="265"/>
                  <a:pt x="132" y="265"/>
                  <a:pt x="147" y="265"/>
                </a:cubicBezTo>
                <a:cubicBezTo>
                  <a:pt x="147" y="250"/>
                  <a:pt x="147" y="250"/>
                  <a:pt x="147" y="235"/>
                </a:cubicBezTo>
                <a:cubicBezTo>
                  <a:pt x="59" y="147"/>
                  <a:pt x="59" y="147"/>
                  <a:pt x="59" y="147"/>
                </a:cubicBezTo>
                <a:cubicBezTo>
                  <a:pt x="559" y="147"/>
                  <a:pt x="559" y="147"/>
                  <a:pt x="559" y="147"/>
                </a:cubicBezTo>
                <a:cubicBezTo>
                  <a:pt x="471" y="235"/>
                  <a:pt x="471" y="235"/>
                  <a:pt x="471" y="235"/>
                </a:cubicBezTo>
                <a:cubicBezTo>
                  <a:pt x="471" y="250"/>
                  <a:pt x="471" y="250"/>
                  <a:pt x="471" y="265"/>
                </a:cubicBezTo>
                <a:cubicBezTo>
                  <a:pt x="486" y="265"/>
                  <a:pt x="500" y="265"/>
                  <a:pt x="500" y="265"/>
                </a:cubicBezTo>
                <a:cubicBezTo>
                  <a:pt x="618" y="147"/>
                  <a:pt x="618" y="147"/>
                  <a:pt x="618" y="147"/>
                </a:cubicBezTo>
                <a:lnTo>
                  <a:pt x="618" y="132"/>
                </a:lnTo>
                <a:lnTo>
                  <a:pt x="618" y="118"/>
                </a:ln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0" name="Freeform 9"/>
          <p:cNvSpPr>
            <a:spLocks noChangeArrowheads="1"/>
          </p:cNvSpPr>
          <p:nvPr/>
        </p:nvSpPr>
        <p:spPr bwMode="auto">
          <a:xfrm>
            <a:off x="7237393" y="4931855"/>
            <a:ext cx="124452" cy="290386"/>
          </a:xfrm>
          <a:custGeom>
            <a:avLst/>
            <a:gdLst>
              <a:gd name="T0" fmla="*/ 84369 w 265"/>
              <a:gd name="T1" fmla="*/ 168879 h 619"/>
              <a:gd name="T2" fmla="*/ 84369 w 265"/>
              <a:gd name="T3" fmla="*/ 168879 h 619"/>
              <a:gd name="T4" fmla="*/ 52775 w 265"/>
              <a:gd name="T5" fmla="*/ 200432 h 619"/>
              <a:gd name="T6" fmla="*/ 52775 w 265"/>
              <a:gd name="T7" fmla="*/ 21155 h 619"/>
              <a:gd name="T8" fmla="*/ 84369 w 265"/>
              <a:gd name="T9" fmla="*/ 52707 h 619"/>
              <a:gd name="T10" fmla="*/ 94780 w 265"/>
              <a:gd name="T11" fmla="*/ 52707 h 619"/>
              <a:gd name="T12" fmla="*/ 94780 w 265"/>
              <a:gd name="T13" fmla="*/ 42309 h 619"/>
              <a:gd name="T14" fmla="*/ 52775 w 265"/>
              <a:gd name="T15" fmla="*/ 0 h 619"/>
              <a:gd name="T16" fmla="*/ 47390 w 265"/>
              <a:gd name="T17" fmla="*/ 0 h 619"/>
              <a:gd name="T18" fmla="*/ 42005 w 265"/>
              <a:gd name="T19" fmla="*/ 0 h 619"/>
              <a:gd name="T20" fmla="*/ 0 w 265"/>
              <a:gd name="T21" fmla="*/ 42309 h 619"/>
              <a:gd name="T22" fmla="*/ 0 w 265"/>
              <a:gd name="T23" fmla="*/ 52707 h 619"/>
              <a:gd name="T24" fmla="*/ 10411 w 265"/>
              <a:gd name="T25" fmla="*/ 52707 h 619"/>
              <a:gd name="T26" fmla="*/ 42005 w 265"/>
              <a:gd name="T27" fmla="*/ 21155 h 619"/>
              <a:gd name="T28" fmla="*/ 42005 w 265"/>
              <a:gd name="T29" fmla="*/ 200432 h 619"/>
              <a:gd name="T30" fmla="*/ 10411 w 265"/>
              <a:gd name="T31" fmla="*/ 168879 h 619"/>
              <a:gd name="T32" fmla="*/ 0 w 265"/>
              <a:gd name="T33" fmla="*/ 168879 h 619"/>
              <a:gd name="T34" fmla="*/ 0 w 265"/>
              <a:gd name="T35" fmla="*/ 179277 h 619"/>
              <a:gd name="T36" fmla="*/ 42005 w 265"/>
              <a:gd name="T37" fmla="*/ 221586 h 619"/>
              <a:gd name="T38" fmla="*/ 47390 w 265"/>
              <a:gd name="T39" fmla="*/ 221586 h 619"/>
              <a:gd name="T40" fmla="*/ 52775 w 265"/>
              <a:gd name="T41" fmla="*/ 221586 h 619"/>
              <a:gd name="T42" fmla="*/ 94780 w 265"/>
              <a:gd name="T43" fmla="*/ 179277 h 619"/>
              <a:gd name="T44" fmla="*/ 94780 w 265"/>
              <a:gd name="T45" fmla="*/ 168879 h 619"/>
              <a:gd name="T46" fmla="*/ 84369 w 265"/>
              <a:gd name="T47" fmla="*/ 168879 h 61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265" h="619">
                <a:moveTo>
                  <a:pt x="235" y="471"/>
                </a:moveTo>
                <a:lnTo>
                  <a:pt x="235" y="471"/>
                </a:lnTo>
                <a:cubicBezTo>
                  <a:pt x="147" y="559"/>
                  <a:pt x="147" y="559"/>
                  <a:pt x="147" y="559"/>
                </a:cubicBezTo>
                <a:cubicBezTo>
                  <a:pt x="147" y="59"/>
                  <a:pt x="147" y="59"/>
                  <a:pt x="147" y="59"/>
                </a:cubicBezTo>
                <a:cubicBezTo>
                  <a:pt x="235" y="147"/>
                  <a:pt x="235" y="147"/>
                  <a:pt x="235" y="147"/>
                </a:cubicBezTo>
                <a:cubicBezTo>
                  <a:pt x="250" y="147"/>
                  <a:pt x="250" y="147"/>
                  <a:pt x="264" y="147"/>
                </a:cubicBezTo>
                <a:cubicBezTo>
                  <a:pt x="264" y="133"/>
                  <a:pt x="264" y="118"/>
                  <a:pt x="264" y="118"/>
                </a:cubicBezTo>
                <a:cubicBezTo>
                  <a:pt x="147" y="0"/>
                  <a:pt x="147" y="0"/>
                  <a:pt x="147" y="0"/>
                </a:cubicBezTo>
                <a:lnTo>
                  <a:pt x="132" y="0"/>
                </a:lnTo>
                <a:lnTo>
                  <a:pt x="117" y="0"/>
                </a:lnTo>
                <a:cubicBezTo>
                  <a:pt x="0" y="118"/>
                  <a:pt x="0" y="118"/>
                  <a:pt x="0" y="118"/>
                </a:cubicBezTo>
                <a:cubicBezTo>
                  <a:pt x="0" y="118"/>
                  <a:pt x="0" y="133"/>
                  <a:pt x="0" y="147"/>
                </a:cubicBezTo>
                <a:cubicBezTo>
                  <a:pt x="14" y="147"/>
                  <a:pt x="14" y="147"/>
                  <a:pt x="29" y="147"/>
                </a:cubicBezTo>
                <a:cubicBezTo>
                  <a:pt x="117" y="59"/>
                  <a:pt x="117" y="59"/>
                  <a:pt x="117" y="59"/>
                </a:cubicBezTo>
                <a:cubicBezTo>
                  <a:pt x="117" y="559"/>
                  <a:pt x="117" y="559"/>
                  <a:pt x="117" y="559"/>
                </a:cubicBezTo>
                <a:cubicBezTo>
                  <a:pt x="29" y="471"/>
                  <a:pt x="29" y="471"/>
                  <a:pt x="29" y="471"/>
                </a:cubicBezTo>
                <a:cubicBezTo>
                  <a:pt x="14" y="471"/>
                  <a:pt x="14" y="471"/>
                  <a:pt x="0" y="471"/>
                </a:cubicBezTo>
                <a:cubicBezTo>
                  <a:pt x="0" y="486"/>
                  <a:pt x="0" y="500"/>
                  <a:pt x="0" y="500"/>
                </a:cubicBezTo>
                <a:cubicBezTo>
                  <a:pt x="117" y="618"/>
                  <a:pt x="117" y="618"/>
                  <a:pt x="117" y="618"/>
                </a:cubicBezTo>
                <a:lnTo>
                  <a:pt x="132" y="618"/>
                </a:lnTo>
                <a:lnTo>
                  <a:pt x="147" y="618"/>
                </a:lnTo>
                <a:cubicBezTo>
                  <a:pt x="264" y="500"/>
                  <a:pt x="264" y="500"/>
                  <a:pt x="264" y="500"/>
                </a:cubicBezTo>
                <a:cubicBezTo>
                  <a:pt x="264" y="500"/>
                  <a:pt x="264" y="486"/>
                  <a:pt x="264" y="471"/>
                </a:cubicBezTo>
                <a:cubicBezTo>
                  <a:pt x="250" y="471"/>
                  <a:pt x="250" y="471"/>
                  <a:pt x="235" y="471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1" name="Freeform 10"/>
          <p:cNvSpPr>
            <a:spLocks noChangeArrowheads="1"/>
          </p:cNvSpPr>
          <p:nvPr/>
        </p:nvSpPr>
        <p:spPr bwMode="auto">
          <a:xfrm>
            <a:off x="6694649" y="4943955"/>
            <a:ext cx="248903" cy="264459"/>
          </a:xfrm>
          <a:custGeom>
            <a:avLst/>
            <a:gdLst>
              <a:gd name="T0" fmla="*/ 189920 w 531"/>
              <a:gd name="T1" fmla="*/ 79626 h 561"/>
              <a:gd name="T2" fmla="*/ 189920 w 531"/>
              <a:gd name="T3" fmla="*/ 79626 h 561"/>
              <a:gd name="T4" fmla="*/ 121477 w 531"/>
              <a:gd name="T5" fmla="*/ 5404 h 561"/>
              <a:gd name="T6" fmla="*/ 111085 w 531"/>
              <a:gd name="T7" fmla="*/ 5404 h 561"/>
              <a:gd name="T8" fmla="*/ 105710 w 531"/>
              <a:gd name="T9" fmla="*/ 10809 h 561"/>
              <a:gd name="T10" fmla="*/ 105710 w 531"/>
              <a:gd name="T11" fmla="*/ 53324 h 561"/>
              <a:gd name="T12" fmla="*/ 0 w 531"/>
              <a:gd name="T13" fmla="*/ 159252 h 561"/>
              <a:gd name="T14" fmla="*/ 10750 w 531"/>
              <a:gd name="T15" fmla="*/ 201768 h 561"/>
              <a:gd name="T16" fmla="*/ 105710 w 531"/>
              <a:gd name="T17" fmla="*/ 122142 h 561"/>
              <a:gd name="T18" fmla="*/ 105710 w 531"/>
              <a:gd name="T19" fmla="*/ 164657 h 561"/>
              <a:gd name="T20" fmla="*/ 111085 w 531"/>
              <a:gd name="T21" fmla="*/ 169701 h 561"/>
              <a:gd name="T22" fmla="*/ 111085 w 531"/>
              <a:gd name="T23" fmla="*/ 169701 h 561"/>
              <a:gd name="T24" fmla="*/ 116102 w 531"/>
              <a:gd name="T25" fmla="*/ 169701 h 561"/>
              <a:gd name="T26" fmla="*/ 121477 w 531"/>
              <a:gd name="T27" fmla="*/ 169701 h 561"/>
              <a:gd name="T28" fmla="*/ 189920 w 531"/>
              <a:gd name="T29" fmla="*/ 90435 h 561"/>
              <a:gd name="T30" fmla="*/ 189920 w 531"/>
              <a:gd name="T31" fmla="*/ 85031 h 561"/>
              <a:gd name="T32" fmla="*/ 189920 w 531"/>
              <a:gd name="T33" fmla="*/ 79626 h 561"/>
              <a:gd name="T34" fmla="*/ 121477 w 531"/>
              <a:gd name="T35" fmla="*/ 148804 h 561"/>
              <a:gd name="T36" fmla="*/ 121477 w 531"/>
              <a:gd name="T37" fmla="*/ 148804 h 561"/>
              <a:gd name="T38" fmla="*/ 121477 w 531"/>
              <a:gd name="T39" fmla="*/ 106288 h 561"/>
              <a:gd name="T40" fmla="*/ 100335 w 531"/>
              <a:gd name="T41" fmla="*/ 106288 h 561"/>
              <a:gd name="T42" fmla="*/ 15767 w 531"/>
              <a:gd name="T43" fmla="*/ 148804 h 561"/>
              <a:gd name="T44" fmla="*/ 100335 w 531"/>
              <a:gd name="T45" fmla="*/ 63773 h 561"/>
              <a:gd name="T46" fmla="*/ 121477 w 531"/>
              <a:gd name="T47" fmla="*/ 63773 h 561"/>
              <a:gd name="T48" fmla="*/ 121477 w 531"/>
              <a:gd name="T49" fmla="*/ 26662 h 561"/>
              <a:gd name="T50" fmla="*/ 174153 w 531"/>
              <a:gd name="T51" fmla="*/ 85031 h 561"/>
              <a:gd name="T52" fmla="*/ 121477 w 531"/>
              <a:gd name="T53" fmla="*/ 148804 h 56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531" h="561">
                <a:moveTo>
                  <a:pt x="530" y="221"/>
                </a:moveTo>
                <a:lnTo>
                  <a:pt x="530" y="221"/>
                </a:lnTo>
                <a:cubicBezTo>
                  <a:pt x="339" y="15"/>
                  <a:pt x="339" y="15"/>
                  <a:pt x="339" y="15"/>
                </a:cubicBezTo>
                <a:cubicBezTo>
                  <a:pt x="324" y="0"/>
                  <a:pt x="310" y="0"/>
                  <a:pt x="310" y="15"/>
                </a:cubicBezTo>
                <a:cubicBezTo>
                  <a:pt x="295" y="15"/>
                  <a:pt x="295" y="15"/>
                  <a:pt x="295" y="30"/>
                </a:cubicBezTo>
                <a:cubicBezTo>
                  <a:pt x="295" y="148"/>
                  <a:pt x="295" y="148"/>
                  <a:pt x="295" y="148"/>
                </a:cubicBezTo>
                <a:cubicBezTo>
                  <a:pt x="133" y="148"/>
                  <a:pt x="0" y="280"/>
                  <a:pt x="0" y="442"/>
                </a:cubicBezTo>
                <a:cubicBezTo>
                  <a:pt x="0" y="487"/>
                  <a:pt x="15" y="516"/>
                  <a:pt x="30" y="560"/>
                </a:cubicBezTo>
                <a:cubicBezTo>
                  <a:pt x="59" y="428"/>
                  <a:pt x="177" y="339"/>
                  <a:pt x="295" y="339"/>
                </a:cubicBezTo>
                <a:lnTo>
                  <a:pt x="295" y="457"/>
                </a:lnTo>
                <a:cubicBezTo>
                  <a:pt x="295" y="457"/>
                  <a:pt x="295" y="471"/>
                  <a:pt x="310" y="471"/>
                </a:cubicBezTo>
                <a:cubicBezTo>
                  <a:pt x="310" y="471"/>
                  <a:pt x="310" y="471"/>
                  <a:pt x="324" y="471"/>
                </a:cubicBezTo>
                <a:cubicBezTo>
                  <a:pt x="324" y="471"/>
                  <a:pt x="324" y="471"/>
                  <a:pt x="339" y="471"/>
                </a:cubicBezTo>
                <a:cubicBezTo>
                  <a:pt x="530" y="251"/>
                  <a:pt x="530" y="251"/>
                  <a:pt x="530" y="251"/>
                </a:cubicBezTo>
                <a:cubicBezTo>
                  <a:pt x="530" y="251"/>
                  <a:pt x="530" y="251"/>
                  <a:pt x="530" y="236"/>
                </a:cubicBezTo>
                <a:cubicBezTo>
                  <a:pt x="530" y="236"/>
                  <a:pt x="530" y="236"/>
                  <a:pt x="530" y="221"/>
                </a:cubicBezTo>
                <a:close/>
                <a:moveTo>
                  <a:pt x="339" y="413"/>
                </a:moveTo>
                <a:lnTo>
                  <a:pt x="339" y="413"/>
                </a:lnTo>
                <a:cubicBezTo>
                  <a:pt x="339" y="295"/>
                  <a:pt x="339" y="295"/>
                  <a:pt x="339" y="295"/>
                </a:cubicBezTo>
                <a:cubicBezTo>
                  <a:pt x="339" y="295"/>
                  <a:pt x="295" y="295"/>
                  <a:pt x="280" y="295"/>
                </a:cubicBezTo>
                <a:cubicBezTo>
                  <a:pt x="192" y="295"/>
                  <a:pt x="89" y="369"/>
                  <a:pt x="44" y="413"/>
                </a:cubicBezTo>
                <a:cubicBezTo>
                  <a:pt x="44" y="339"/>
                  <a:pt x="148" y="192"/>
                  <a:pt x="280" y="177"/>
                </a:cubicBezTo>
                <a:cubicBezTo>
                  <a:pt x="295" y="177"/>
                  <a:pt x="339" y="177"/>
                  <a:pt x="339" y="177"/>
                </a:cubicBezTo>
                <a:cubicBezTo>
                  <a:pt x="339" y="74"/>
                  <a:pt x="339" y="74"/>
                  <a:pt x="339" y="74"/>
                </a:cubicBezTo>
                <a:cubicBezTo>
                  <a:pt x="486" y="236"/>
                  <a:pt x="486" y="236"/>
                  <a:pt x="486" y="236"/>
                </a:cubicBezTo>
                <a:lnTo>
                  <a:pt x="339" y="41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2" name="Freeform 11"/>
          <p:cNvSpPr>
            <a:spLocks noChangeArrowheads="1"/>
          </p:cNvSpPr>
          <p:nvPr/>
        </p:nvSpPr>
        <p:spPr bwMode="auto">
          <a:xfrm>
            <a:off x="6208945" y="4943955"/>
            <a:ext cx="248903" cy="264459"/>
          </a:xfrm>
          <a:custGeom>
            <a:avLst/>
            <a:gdLst>
              <a:gd name="T0" fmla="*/ 84210 w 531"/>
              <a:gd name="T1" fmla="*/ 53324 h 561"/>
              <a:gd name="T2" fmla="*/ 84210 w 531"/>
              <a:gd name="T3" fmla="*/ 53324 h 561"/>
              <a:gd name="T4" fmla="*/ 84210 w 531"/>
              <a:gd name="T5" fmla="*/ 10809 h 561"/>
              <a:gd name="T6" fmla="*/ 79193 w 531"/>
              <a:gd name="T7" fmla="*/ 5404 h 561"/>
              <a:gd name="T8" fmla="*/ 68443 w 531"/>
              <a:gd name="T9" fmla="*/ 5404 h 561"/>
              <a:gd name="T10" fmla="*/ 0 w 531"/>
              <a:gd name="T11" fmla="*/ 79626 h 561"/>
              <a:gd name="T12" fmla="*/ 0 w 531"/>
              <a:gd name="T13" fmla="*/ 85031 h 561"/>
              <a:gd name="T14" fmla="*/ 0 w 531"/>
              <a:gd name="T15" fmla="*/ 90435 h 561"/>
              <a:gd name="T16" fmla="*/ 68443 w 531"/>
              <a:gd name="T17" fmla="*/ 169701 h 561"/>
              <a:gd name="T18" fmla="*/ 73818 w 531"/>
              <a:gd name="T19" fmla="*/ 169701 h 561"/>
              <a:gd name="T20" fmla="*/ 79193 w 531"/>
              <a:gd name="T21" fmla="*/ 169701 h 561"/>
              <a:gd name="T22" fmla="*/ 79193 w 531"/>
              <a:gd name="T23" fmla="*/ 169701 h 561"/>
              <a:gd name="T24" fmla="*/ 84210 w 531"/>
              <a:gd name="T25" fmla="*/ 164657 h 561"/>
              <a:gd name="T26" fmla="*/ 84210 w 531"/>
              <a:gd name="T27" fmla="*/ 122142 h 561"/>
              <a:gd name="T28" fmla="*/ 179169 w 531"/>
              <a:gd name="T29" fmla="*/ 201768 h 561"/>
              <a:gd name="T30" fmla="*/ 189920 w 531"/>
              <a:gd name="T31" fmla="*/ 159252 h 561"/>
              <a:gd name="T32" fmla="*/ 84210 w 531"/>
              <a:gd name="T33" fmla="*/ 53324 h 561"/>
              <a:gd name="T34" fmla="*/ 89585 w 531"/>
              <a:gd name="T35" fmla="*/ 106288 h 561"/>
              <a:gd name="T36" fmla="*/ 89585 w 531"/>
              <a:gd name="T37" fmla="*/ 106288 h 561"/>
              <a:gd name="T38" fmla="*/ 68443 w 531"/>
              <a:gd name="T39" fmla="*/ 106288 h 561"/>
              <a:gd name="T40" fmla="*/ 68443 w 531"/>
              <a:gd name="T41" fmla="*/ 148804 h 561"/>
              <a:gd name="T42" fmla="*/ 15767 w 531"/>
              <a:gd name="T43" fmla="*/ 85031 h 561"/>
              <a:gd name="T44" fmla="*/ 68443 w 531"/>
              <a:gd name="T45" fmla="*/ 26662 h 561"/>
              <a:gd name="T46" fmla="*/ 68443 w 531"/>
              <a:gd name="T47" fmla="*/ 63773 h 561"/>
              <a:gd name="T48" fmla="*/ 89585 w 531"/>
              <a:gd name="T49" fmla="*/ 63773 h 561"/>
              <a:gd name="T50" fmla="*/ 174153 w 531"/>
              <a:gd name="T51" fmla="*/ 148804 h 561"/>
              <a:gd name="T52" fmla="*/ 89585 w 531"/>
              <a:gd name="T53" fmla="*/ 106288 h 56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531" h="561">
                <a:moveTo>
                  <a:pt x="235" y="148"/>
                </a:moveTo>
                <a:lnTo>
                  <a:pt x="235" y="148"/>
                </a:lnTo>
                <a:cubicBezTo>
                  <a:pt x="235" y="30"/>
                  <a:pt x="235" y="30"/>
                  <a:pt x="235" y="30"/>
                </a:cubicBezTo>
                <a:cubicBezTo>
                  <a:pt x="235" y="15"/>
                  <a:pt x="235" y="15"/>
                  <a:pt x="221" y="15"/>
                </a:cubicBezTo>
                <a:cubicBezTo>
                  <a:pt x="221" y="0"/>
                  <a:pt x="206" y="0"/>
                  <a:pt x="191" y="15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51"/>
                  <a:pt x="0" y="251"/>
                  <a:pt x="0" y="251"/>
                </a:cubicBezTo>
                <a:cubicBezTo>
                  <a:pt x="191" y="471"/>
                  <a:pt x="191" y="471"/>
                  <a:pt x="191" y="471"/>
                </a:cubicBezTo>
                <a:cubicBezTo>
                  <a:pt x="206" y="471"/>
                  <a:pt x="206" y="471"/>
                  <a:pt x="206" y="471"/>
                </a:cubicBezTo>
                <a:cubicBezTo>
                  <a:pt x="221" y="471"/>
                  <a:pt x="221" y="471"/>
                  <a:pt x="221" y="471"/>
                </a:cubicBezTo>
                <a:cubicBezTo>
                  <a:pt x="235" y="471"/>
                  <a:pt x="235" y="457"/>
                  <a:pt x="235" y="457"/>
                </a:cubicBezTo>
                <a:lnTo>
                  <a:pt x="235" y="339"/>
                </a:lnTo>
                <a:cubicBezTo>
                  <a:pt x="353" y="339"/>
                  <a:pt x="471" y="428"/>
                  <a:pt x="500" y="560"/>
                </a:cubicBezTo>
                <a:cubicBezTo>
                  <a:pt x="515" y="516"/>
                  <a:pt x="530" y="487"/>
                  <a:pt x="530" y="442"/>
                </a:cubicBezTo>
                <a:cubicBezTo>
                  <a:pt x="530" y="280"/>
                  <a:pt x="397" y="148"/>
                  <a:pt x="235" y="148"/>
                </a:cubicBezTo>
                <a:close/>
                <a:moveTo>
                  <a:pt x="250" y="295"/>
                </a:moveTo>
                <a:lnTo>
                  <a:pt x="250" y="295"/>
                </a:lnTo>
                <a:cubicBezTo>
                  <a:pt x="235" y="295"/>
                  <a:pt x="191" y="295"/>
                  <a:pt x="191" y="295"/>
                </a:cubicBezTo>
                <a:cubicBezTo>
                  <a:pt x="191" y="413"/>
                  <a:pt x="191" y="413"/>
                  <a:pt x="191" y="413"/>
                </a:cubicBezTo>
                <a:cubicBezTo>
                  <a:pt x="44" y="236"/>
                  <a:pt x="44" y="236"/>
                  <a:pt x="44" y="236"/>
                </a:cubicBezTo>
                <a:cubicBezTo>
                  <a:pt x="191" y="74"/>
                  <a:pt x="191" y="74"/>
                  <a:pt x="191" y="74"/>
                </a:cubicBezTo>
                <a:cubicBezTo>
                  <a:pt x="191" y="177"/>
                  <a:pt x="191" y="177"/>
                  <a:pt x="191" y="177"/>
                </a:cubicBezTo>
                <a:cubicBezTo>
                  <a:pt x="191" y="177"/>
                  <a:pt x="235" y="177"/>
                  <a:pt x="250" y="177"/>
                </a:cubicBezTo>
                <a:cubicBezTo>
                  <a:pt x="382" y="192"/>
                  <a:pt x="486" y="339"/>
                  <a:pt x="486" y="413"/>
                </a:cubicBezTo>
                <a:cubicBezTo>
                  <a:pt x="441" y="369"/>
                  <a:pt x="339" y="295"/>
                  <a:pt x="250" y="29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3" name="Freeform 12"/>
          <p:cNvSpPr>
            <a:spLocks noChangeArrowheads="1"/>
          </p:cNvSpPr>
          <p:nvPr/>
        </p:nvSpPr>
        <p:spPr bwMode="auto">
          <a:xfrm>
            <a:off x="10535344" y="4492820"/>
            <a:ext cx="290386" cy="202234"/>
          </a:xfrm>
          <a:custGeom>
            <a:avLst/>
            <a:gdLst>
              <a:gd name="T0" fmla="*/ 195452 w 619"/>
              <a:gd name="T1" fmla="*/ 0 h 427"/>
              <a:gd name="T2" fmla="*/ 195452 w 619"/>
              <a:gd name="T3" fmla="*/ 0 h 427"/>
              <a:gd name="T4" fmla="*/ 68498 w 619"/>
              <a:gd name="T5" fmla="*/ 0 h 427"/>
              <a:gd name="T6" fmla="*/ 63477 w 619"/>
              <a:gd name="T7" fmla="*/ 0 h 427"/>
              <a:gd name="T8" fmla="*/ 0 w 619"/>
              <a:gd name="T9" fmla="*/ 74570 h 427"/>
              <a:gd name="T10" fmla="*/ 0 w 619"/>
              <a:gd name="T11" fmla="*/ 79999 h 427"/>
              <a:gd name="T12" fmla="*/ 0 w 619"/>
              <a:gd name="T13" fmla="*/ 85067 h 427"/>
              <a:gd name="T14" fmla="*/ 63477 w 619"/>
              <a:gd name="T15" fmla="*/ 154207 h 427"/>
              <a:gd name="T16" fmla="*/ 68498 w 619"/>
              <a:gd name="T17" fmla="*/ 154207 h 427"/>
              <a:gd name="T18" fmla="*/ 68498 w 619"/>
              <a:gd name="T19" fmla="*/ 154207 h 427"/>
              <a:gd name="T20" fmla="*/ 195452 w 619"/>
              <a:gd name="T21" fmla="*/ 154207 h 427"/>
              <a:gd name="T22" fmla="*/ 221632 w 619"/>
              <a:gd name="T23" fmla="*/ 127782 h 427"/>
              <a:gd name="T24" fmla="*/ 221632 w 619"/>
              <a:gd name="T25" fmla="*/ 26425 h 427"/>
              <a:gd name="T26" fmla="*/ 195452 w 619"/>
              <a:gd name="T27" fmla="*/ 0 h 427"/>
              <a:gd name="T28" fmla="*/ 211232 w 619"/>
              <a:gd name="T29" fmla="*/ 127782 h 427"/>
              <a:gd name="T30" fmla="*/ 211232 w 619"/>
              <a:gd name="T31" fmla="*/ 127782 h 427"/>
              <a:gd name="T32" fmla="*/ 195452 w 619"/>
              <a:gd name="T33" fmla="*/ 143709 h 427"/>
              <a:gd name="T34" fmla="*/ 73877 w 619"/>
              <a:gd name="T35" fmla="*/ 143709 h 427"/>
              <a:gd name="T36" fmla="*/ 15780 w 619"/>
              <a:gd name="T37" fmla="*/ 79999 h 427"/>
              <a:gd name="T38" fmla="*/ 73877 w 619"/>
              <a:gd name="T39" fmla="*/ 15927 h 427"/>
              <a:gd name="T40" fmla="*/ 195452 w 619"/>
              <a:gd name="T41" fmla="*/ 15927 h 427"/>
              <a:gd name="T42" fmla="*/ 211232 w 619"/>
              <a:gd name="T43" fmla="*/ 26425 h 427"/>
              <a:gd name="T44" fmla="*/ 211232 w 619"/>
              <a:gd name="T45" fmla="*/ 127782 h 42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19" h="427">
                <a:moveTo>
                  <a:pt x="545" y="0"/>
                </a:moveTo>
                <a:lnTo>
                  <a:pt x="545" y="0"/>
                </a:lnTo>
                <a:cubicBezTo>
                  <a:pt x="191" y="0"/>
                  <a:pt x="191" y="0"/>
                  <a:pt x="191" y="0"/>
                </a:cubicBezTo>
                <a:lnTo>
                  <a:pt x="177" y="0"/>
                </a:lnTo>
                <a:cubicBezTo>
                  <a:pt x="0" y="206"/>
                  <a:pt x="0" y="206"/>
                  <a:pt x="0" y="206"/>
                </a:cubicBezTo>
                <a:cubicBezTo>
                  <a:pt x="0" y="206"/>
                  <a:pt x="0" y="206"/>
                  <a:pt x="0" y="221"/>
                </a:cubicBezTo>
                <a:cubicBezTo>
                  <a:pt x="0" y="221"/>
                  <a:pt x="0" y="221"/>
                  <a:pt x="0" y="235"/>
                </a:cubicBezTo>
                <a:cubicBezTo>
                  <a:pt x="177" y="426"/>
                  <a:pt x="177" y="426"/>
                  <a:pt x="177" y="426"/>
                </a:cubicBezTo>
                <a:lnTo>
                  <a:pt x="191" y="426"/>
                </a:lnTo>
                <a:cubicBezTo>
                  <a:pt x="545" y="426"/>
                  <a:pt x="545" y="426"/>
                  <a:pt x="545" y="426"/>
                </a:cubicBezTo>
                <a:cubicBezTo>
                  <a:pt x="589" y="426"/>
                  <a:pt x="618" y="397"/>
                  <a:pt x="618" y="353"/>
                </a:cubicBezTo>
                <a:cubicBezTo>
                  <a:pt x="618" y="73"/>
                  <a:pt x="618" y="73"/>
                  <a:pt x="618" y="73"/>
                </a:cubicBezTo>
                <a:cubicBezTo>
                  <a:pt x="618" y="29"/>
                  <a:pt x="589" y="0"/>
                  <a:pt x="545" y="0"/>
                </a:cubicBezTo>
                <a:close/>
                <a:moveTo>
                  <a:pt x="589" y="353"/>
                </a:moveTo>
                <a:lnTo>
                  <a:pt x="589" y="353"/>
                </a:lnTo>
                <a:cubicBezTo>
                  <a:pt x="589" y="368"/>
                  <a:pt x="559" y="397"/>
                  <a:pt x="545" y="397"/>
                </a:cubicBezTo>
                <a:cubicBezTo>
                  <a:pt x="206" y="397"/>
                  <a:pt x="206" y="397"/>
                  <a:pt x="206" y="397"/>
                </a:cubicBezTo>
                <a:cubicBezTo>
                  <a:pt x="44" y="221"/>
                  <a:pt x="44" y="221"/>
                  <a:pt x="44" y="221"/>
                </a:cubicBezTo>
                <a:cubicBezTo>
                  <a:pt x="206" y="44"/>
                  <a:pt x="206" y="44"/>
                  <a:pt x="206" y="44"/>
                </a:cubicBezTo>
                <a:cubicBezTo>
                  <a:pt x="545" y="44"/>
                  <a:pt x="545" y="44"/>
                  <a:pt x="545" y="44"/>
                </a:cubicBezTo>
                <a:cubicBezTo>
                  <a:pt x="559" y="44"/>
                  <a:pt x="589" y="58"/>
                  <a:pt x="589" y="73"/>
                </a:cubicBezTo>
                <a:lnTo>
                  <a:pt x="589" y="35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4" name="Freeform 13"/>
          <p:cNvSpPr>
            <a:spLocks noChangeArrowheads="1"/>
          </p:cNvSpPr>
          <p:nvPr/>
        </p:nvSpPr>
        <p:spPr bwMode="auto">
          <a:xfrm>
            <a:off x="10051370" y="4492820"/>
            <a:ext cx="299029" cy="202234"/>
          </a:xfrm>
          <a:custGeom>
            <a:avLst/>
            <a:gdLst>
              <a:gd name="T0" fmla="*/ 201916 w 634"/>
              <a:gd name="T1" fmla="*/ 0 h 427"/>
              <a:gd name="T2" fmla="*/ 201916 w 634"/>
              <a:gd name="T3" fmla="*/ 0 h 427"/>
              <a:gd name="T4" fmla="*/ 74637 w 634"/>
              <a:gd name="T5" fmla="*/ 0 h 427"/>
              <a:gd name="T6" fmla="*/ 69228 w 634"/>
              <a:gd name="T7" fmla="*/ 0 h 427"/>
              <a:gd name="T8" fmla="*/ 5408 w 634"/>
              <a:gd name="T9" fmla="*/ 74570 h 427"/>
              <a:gd name="T10" fmla="*/ 0 w 634"/>
              <a:gd name="T11" fmla="*/ 79999 h 427"/>
              <a:gd name="T12" fmla="*/ 5408 w 634"/>
              <a:gd name="T13" fmla="*/ 85067 h 427"/>
              <a:gd name="T14" fmla="*/ 69228 w 634"/>
              <a:gd name="T15" fmla="*/ 154207 h 427"/>
              <a:gd name="T16" fmla="*/ 74637 w 634"/>
              <a:gd name="T17" fmla="*/ 154207 h 427"/>
              <a:gd name="T18" fmla="*/ 74637 w 634"/>
              <a:gd name="T19" fmla="*/ 154207 h 427"/>
              <a:gd name="T20" fmla="*/ 201916 w 634"/>
              <a:gd name="T21" fmla="*/ 154207 h 427"/>
              <a:gd name="T22" fmla="*/ 228237 w 634"/>
              <a:gd name="T23" fmla="*/ 127782 h 427"/>
              <a:gd name="T24" fmla="*/ 228237 w 634"/>
              <a:gd name="T25" fmla="*/ 26425 h 427"/>
              <a:gd name="T26" fmla="*/ 201916 w 634"/>
              <a:gd name="T27" fmla="*/ 0 h 427"/>
              <a:gd name="T28" fmla="*/ 212373 w 634"/>
              <a:gd name="T29" fmla="*/ 127782 h 427"/>
              <a:gd name="T30" fmla="*/ 212373 w 634"/>
              <a:gd name="T31" fmla="*/ 127782 h 427"/>
              <a:gd name="T32" fmla="*/ 201916 w 634"/>
              <a:gd name="T33" fmla="*/ 143709 h 427"/>
              <a:gd name="T34" fmla="*/ 74637 w 634"/>
              <a:gd name="T35" fmla="*/ 143709 h 427"/>
              <a:gd name="T36" fmla="*/ 16225 w 634"/>
              <a:gd name="T37" fmla="*/ 79999 h 427"/>
              <a:gd name="T38" fmla="*/ 74637 w 634"/>
              <a:gd name="T39" fmla="*/ 15927 h 427"/>
              <a:gd name="T40" fmla="*/ 201916 w 634"/>
              <a:gd name="T41" fmla="*/ 15927 h 427"/>
              <a:gd name="T42" fmla="*/ 212373 w 634"/>
              <a:gd name="T43" fmla="*/ 26425 h 427"/>
              <a:gd name="T44" fmla="*/ 212373 w 634"/>
              <a:gd name="T45" fmla="*/ 127782 h 427"/>
              <a:gd name="T46" fmla="*/ 164778 w 634"/>
              <a:gd name="T47" fmla="*/ 53212 h 427"/>
              <a:gd name="T48" fmla="*/ 164778 w 634"/>
              <a:gd name="T49" fmla="*/ 53212 h 427"/>
              <a:gd name="T50" fmla="*/ 154322 w 634"/>
              <a:gd name="T51" fmla="*/ 53212 h 427"/>
              <a:gd name="T52" fmla="*/ 138096 w 634"/>
              <a:gd name="T53" fmla="*/ 69140 h 427"/>
              <a:gd name="T54" fmla="*/ 122231 w 634"/>
              <a:gd name="T55" fmla="*/ 53212 h 427"/>
              <a:gd name="T56" fmla="*/ 111775 w 634"/>
              <a:gd name="T57" fmla="*/ 53212 h 427"/>
              <a:gd name="T58" fmla="*/ 111775 w 634"/>
              <a:gd name="T59" fmla="*/ 63710 h 427"/>
              <a:gd name="T60" fmla="*/ 127640 w 634"/>
              <a:gd name="T61" fmla="*/ 79999 h 427"/>
              <a:gd name="T62" fmla="*/ 111775 w 634"/>
              <a:gd name="T63" fmla="*/ 95927 h 427"/>
              <a:gd name="T64" fmla="*/ 111775 w 634"/>
              <a:gd name="T65" fmla="*/ 106425 h 427"/>
              <a:gd name="T66" fmla="*/ 122231 w 634"/>
              <a:gd name="T67" fmla="*/ 106425 h 427"/>
              <a:gd name="T68" fmla="*/ 138096 w 634"/>
              <a:gd name="T69" fmla="*/ 90497 h 427"/>
              <a:gd name="T70" fmla="*/ 154322 w 634"/>
              <a:gd name="T71" fmla="*/ 106425 h 427"/>
              <a:gd name="T72" fmla="*/ 164778 w 634"/>
              <a:gd name="T73" fmla="*/ 106425 h 427"/>
              <a:gd name="T74" fmla="*/ 164778 w 634"/>
              <a:gd name="T75" fmla="*/ 95927 h 427"/>
              <a:gd name="T76" fmla="*/ 148553 w 634"/>
              <a:gd name="T77" fmla="*/ 79999 h 427"/>
              <a:gd name="T78" fmla="*/ 164778 w 634"/>
              <a:gd name="T79" fmla="*/ 63710 h 427"/>
              <a:gd name="T80" fmla="*/ 164778 w 634"/>
              <a:gd name="T81" fmla="*/ 53212 h 427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34" h="427">
                <a:moveTo>
                  <a:pt x="560" y="0"/>
                </a:moveTo>
                <a:lnTo>
                  <a:pt x="560" y="0"/>
                </a:lnTo>
                <a:cubicBezTo>
                  <a:pt x="207" y="0"/>
                  <a:pt x="207" y="0"/>
                  <a:pt x="207" y="0"/>
                </a:cubicBezTo>
                <a:cubicBezTo>
                  <a:pt x="192" y="0"/>
                  <a:pt x="192" y="0"/>
                  <a:pt x="192" y="0"/>
                </a:cubicBezTo>
                <a:cubicBezTo>
                  <a:pt x="15" y="206"/>
                  <a:pt x="15" y="206"/>
                  <a:pt x="15" y="206"/>
                </a:cubicBezTo>
                <a:cubicBezTo>
                  <a:pt x="0" y="206"/>
                  <a:pt x="0" y="206"/>
                  <a:pt x="0" y="221"/>
                </a:cubicBezTo>
                <a:cubicBezTo>
                  <a:pt x="0" y="221"/>
                  <a:pt x="0" y="221"/>
                  <a:pt x="15" y="235"/>
                </a:cubicBezTo>
                <a:cubicBezTo>
                  <a:pt x="192" y="426"/>
                  <a:pt x="192" y="426"/>
                  <a:pt x="192" y="426"/>
                </a:cubicBezTo>
                <a:cubicBezTo>
                  <a:pt x="192" y="426"/>
                  <a:pt x="192" y="426"/>
                  <a:pt x="207" y="426"/>
                </a:cubicBezTo>
                <a:cubicBezTo>
                  <a:pt x="560" y="426"/>
                  <a:pt x="560" y="426"/>
                  <a:pt x="560" y="426"/>
                </a:cubicBezTo>
                <a:cubicBezTo>
                  <a:pt x="604" y="426"/>
                  <a:pt x="633" y="397"/>
                  <a:pt x="633" y="353"/>
                </a:cubicBezTo>
                <a:cubicBezTo>
                  <a:pt x="633" y="73"/>
                  <a:pt x="633" y="73"/>
                  <a:pt x="633" y="73"/>
                </a:cubicBezTo>
                <a:cubicBezTo>
                  <a:pt x="633" y="29"/>
                  <a:pt x="604" y="0"/>
                  <a:pt x="560" y="0"/>
                </a:cubicBezTo>
                <a:close/>
                <a:moveTo>
                  <a:pt x="589" y="353"/>
                </a:moveTo>
                <a:lnTo>
                  <a:pt x="589" y="353"/>
                </a:lnTo>
                <a:cubicBezTo>
                  <a:pt x="589" y="368"/>
                  <a:pt x="575" y="397"/>
                  <a:pt x="560" y="397"/>
                </a:cubicBezTo>
                <a:cubicBezTo>
                  <a:pt x="207" y="397"/>
                  <a:pt x="207" y="397"/>
                  <a:pt x="207" y="397"/>
                </a:cubicBezTo>
                <a:cubicBezTo>
                  <a:pt x="45" y="221"/>
                  <a:pt x="45" y="221"/>
                  <a:pt x="45" y="221"/>
                </a:cubicBezTo>
                <a:cubicBezTo>
                  <a:pt x="207" y="44"/>
                  <a:pt x="207" y="44"/>
                  <a:pt x="207" y="44"/>
                </a:cubicBezTo>
                <a:cubicBezTo>
                  <a:pt x="560" y="44"/>
                  <a:pt x="560" y="44"/>
                  <a:pt x="560" y="44"/>
                </a:cubicBezTo>
                <a:cubicBezTo>
                  <a:pt x="575" y="44"/>
                  <a:pt x="589" y="58"/>
                  <a:pt x="589" y="73"/>
                </a:cubicBezTo>
                <a:lnTo>
                  <a:pt x="589" y="353"/>
                </a:lnTo>
                <a:close/>
                <a:moveTo>
                  <a:pt x="457" y="147"/>
                </a:moveTo>
                <a:lnTo>
                  <a:pt x="457" y="147"/>
                </a:lnTo>
                <a:cubicBezTo>
                  <a:pt x="442" y="132"/>
                  <a:pt x="428" y="132"/>
                  <a:pt x="428" y="147"/>
                </a:cubicBezTo>
                <a:cubicBezTo>
                  <a:pt x="383" y="191"/>
                  <a:pt x="383" y="191"/>
                  <a:pt x="383" y="191"/>
                </a:cubicBezTo>
                <a:cubicBezTo>
                  <a:pt x="339" y="147"/>
                  <a:pt x="339" y="147"/>
                  <a:pt x="339" y="147"/>
                </a:cubicBezTo>
                <a:cubicBezTo>
                  <a:pt x="324" y="132"/>
                  <a:pt x="310" y="132"/>
                  <a:pt x="310" y="147"/>
                </a:cubicBezTo>
                <a:cubicBezTo>
                  <a:pt x="295" y="147"/>
                  <a:pt x="295" y="162"/>
                  <a:pt x="310" y="176"/>
                </a:cubicBezTo>
                <a:cubicBezTo>
                  <a:pt x="354" y="221"/>
                  <a:pt x="354" y="221"/>
                  <a:pt x="354" y="221"/>
                </a:cubicBezTo>
                <a:cubicBezTo>
                  <a:pt x="310" y="265"/>
                  <a:pt x="310" y="265"/>
                  <a:pt x="310" y="265"/>
                </a:cubicBezTo>
                <a:cubicBezTo>
                  <a:pt x="295" y="265"/>
                  <a:pt x="295" y="279"/>
                  <a:pt x="310" y="294"/>
                </a:cubicBezTo>
                <a:cubicBezTo>
                  <a:pt x="310" y="294"/>
                  <a:pt x="324" y="294"/>
                  <a:pt x="339" y="294"/>
                </a:cubicBezTo>
                <a:cubicBezTo>
                  <a:pt x="383" y="250"/>
                  <a:pt x="383" y="250"/>
                  <a:pt x="383" y="250"/>
                </a:cubicBezTo>
                <a:cubicBezTo>
                  <a:pt x="428" y="294"/>
                  <a:pt x="428" y="294"/>
                  <a:pt x="428" y="294"/>
                </a:cubicBezTo>
                <a:cubicBezTo>
                  <a:pt x="428" y="294"/>
                  <a:pt x="442" y="294"/>
                  <a:pt x="457" y="294"/>
                </a:cubicBezTo>
                <a:cubicBezTo>
                  <a:pt x="457" y="279"/>
                  <a:pt x="457" y="265"/>
                  <a:pt x="457" y="265"/>
                </a:cubicBezTo>
                <a:cubicBezTo>
                  <a:pt x="412" y="221"/>
                  <a:pt x="412" y="221"/>
                  <a:pt x="412" y="221"/>
                </a:cubicBezTo>
                <a:cubicBezTo>
                  <a:pt x="457" y="176"/>
                  <a:pt x="457" y="176"/>
                  <a:pt x="457" y="176"/>
                </a:cubicBezTo>
                <a:cubicBezTo>
                  <a:pt x="457" y="162"/>
                  <a:pt x="457" y="147"/>
                  <a:pt x="457" y="14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5" name="Freeform 14"/>
          <p:cNvSpPr>
            <a:spLocks noChangeArrowheads="1"/>
          </p:cNvSpPr>
          <p:nvPr/>
        </p:nvSpPr>
        <p:spPr bwMode="auto">
          <a:xfrm>
            <a:off x="9570849" y="4444422"/>
            <a:ext cx="299029" cy="222976"/>
          </a:xfrm>
          <a:custGeom>
            <a:avLst/>
            <a:gdLst>
              <a:gd name="T0" fmla="*/ 116823 w 634"/>
              <a:gd name="T1" fmla="*/ 47920 h 473"/>
              <a:gd name="T2" fmla="*/ 116823 w 634"/>
              <a:gd name="T3" fmla="*/ 47920 h 473"/>
              <a:gd name="T4" fmla="*/ 111414 w 634"/>
              <a:gd name="T5" fmla="*/ 42515 h 473"/>
              <a:gd name="T6" fmla="*/ 106006 w 634"/>
              <a:gd name="T7" fmla="*/ 47920 h 473"/>
              <a:gd name="T8" fmla="*/ 63459 w 634"/>
              <a:gd name="T9" fmla="*/ 90435 h 473"/>
              <a:gd name="T10" fmla="*/ 63459 w 634"/>
              <a:gd name="T11" fmla="*/ 95840 h 473"/>
              <a:gd name="T12" fmla="*/ 74276 w 634"/>
              <a:gd name="T13" fmla="*/ 95840 h 473"/>
              <a:gd name="T14" fmla="*/ 106006 w 634"/>
              <a:gd name="T15" fmla="*/ 69178 h 473"/>
              <a:gd name="T16" fmla="*/ 106006 w 634"/>
              <a:gd name="T17" fmla="*/ 137995 h 473"/>
              <a:gd name="T18" fmla="*/ 111414 w 634"/>
              <a:gd name="T19" fmla="*/ 143399 h 473"/>
              <a:gd name="T20" fmla="*/ 121871 w 634"/>
              <a:gd name="T21" fmla="*/ 137995 h 473"/>
              <a:gd name="T22" fmla="*/ 121871 w 634"/>
              <a:gd name="T23" fmla="*/ 69178 h 473"/>
              <a:gd name="T24" fmla="*/ 148553 w 634"/>
              <a:gd name="T25" fmla="*/ 95840 h 473"/>
              <a:gd name="T26" fmla="*/ 159370 w 634"/>
              <a:gd name="T27" fmla="*/ 95840 h 473"/>
              <a:gd name="T28" fmla="*/ 159370 w 634"/>
              <a:gd name="T29" fmla="*/ 90435 h 473"/>
              <a:gd name="T30" fmla="*/ 116823 w 634"/>
              <a:gd name="T31" fmla="*/ 47920 h 473"/>
              <a:gd name="T32" fmla="*/ 164417 w 634"/>
              <a:gd name="T33" fmla="*/ 37471 h 473"/>
              <a:gd name="T34" fmla="*/ 164417 w 634"/>
              <a:gd name="T35" fmla="*/ 37471 h 473"/>
              <a:gd name="T36" fmla="*/ 106006 w 634"/>
              <a:gd name="T37" fmla="*/ 0 h 473"/>
              <a:gd name="T38" fmla="*/ 42186 w 634"/>
              <a:gd name="T39" fmla="*/ 58369 h 473"/>
              <a:gd name="T40" fmla="*/ 0 w 634"/>
              <a:gd name="T41" fmla="*/ 117098 h 473"/>
              <a:gd name="T42" fmla="*/ 58411 w 634"/>
              <a:gd name="T43" fmla="*/ 170062 h 473"/>
              <a:gd name="T44" fmla="*/ 174874 w 634"/>
              <a:gd name="T45" fmla="*/ 170062 h 473"/>
              <a:gd name="T46" fmla="*/ 228237 w 634"/>
              <a:gd name="T47" fmla="*/ 106289 h 473"/>
              <a:gd name="T48" fmla="*/ 164417 w 634"/>
              <a:gd name="T49" fmla="*/ 37471 h 473"/>
              <a:gd name="T50" fmla="*/ 174874 w 634"/>
              <a:gd name="T51" fmla="*/ 159253 h 473"/>
              <a:gd name="T52" fmla="*/ 174874 w 634"/>
              <a:gd name="T53" fmla="*/ 159253 h 473"/>
              <a:gd name="T54" fmla="*/ 58411 w 634"/>
              <a:gd name="T55" fmla="*/ 159253 h 473"/>
              <a:gd name="T56" fmla="*/ 15865 w 634"/>
              <a:gd name="T57" fmla="*/ 117098 h 473"/>
              <a:gd name="T58" fmla="*/ 58411 w 634"/>
              <a:gd name="T59" fmla="*/ 74582 h 473"/>
              <a:gd name="T60" fmla="*/ 106006 w 634"/>
              <a:gd name="T61" fmla="*/ 16214 h 473"/>
              <a:gd name="T62" fmla="*/ 153601 w 634"/>
              <a:gd name="T63" fmla="*/ 53324 h 473"/>
              <a:gd name="T64" fmla="*/ 212012 w 634"/>
              <a:gd name="T65" fmla="*/ 100884 h 473"/>
              <a:gd name="T66" fmla="*/ 174874 w 634"/>
              <a:gd name="T67" fmla="*/ 159253 h 47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34" h="473">
                <a:moveTo>
                  <a:pt x="324" y="133"/>
                </a:moveTo>
                <a:lnTo>
                  <a:pt x="324" y="133"/>
                </a:lnTo>
                <a:cubicBezTo>
                  <a:pt x="324" y="118"/>
                  <a:pt x="324" y="118"/>
                  <a:pt x="309" y="118"/>
                </a:cubicBezTo>
                <a:cubicBezTo>
                  <a:pt x="309" y="118"/>
                  <a:pt x="309" y="118"/>
                  <a:pt x="294" y="133"/>
                </a:cubicBezTo>
                <a:cubicBezTo>
                  <a:pt x="176" y="251"/>
                  <a:pt x="176" y="251"/>
                  <a:pt x="176" y="251"/>
                </a:cubicBezTo>
                <a:lnTo>
                  <a:pt x="176" y="266"/>
                </a:lnTo>
                <a:cubicBezTo>
                  <a:pt x="191" y="280"/>
                  <a:pt x="206" y="280"/>
                  <a:pt x="206" y="266"/>
                </a:cubicBezTo>
                <a:cubicBezTo>
                  <a:pt x="294" y="192"/>
                  <a:pt x="294" y="192"/>
                  <a:pt x="294" y="192"/>
                </a:cubicBezTo>
                <a:cubicBezTo>
                  <a:pt x="294" y="383"/>
                  <a:pt x="294" y="383"/>
                  <a:pt x="294" y="383"/>
                </a:cubicBezTo>
                <a:lnTo>
                  <a:pt x="309" y="398"/>
                </a:lnTo>
                <a:cubicBezTo>
                  <a:pt x="324" y="398"/>
                  <a:pt x="338" y="383"/>
                  <a:pt x="338" y="383"/>
                </a:cubicBezTo>
                <a:cubicBezTo>
                  <a:pt x="338" y="192"/>
                  <a:pt x="338" y="192"/>
                  <a:pt x="338" y="192"/>
                </a:cubicBezTo>
                <a:cubicBezTo>
                  <a:pt x="412" y="266"/>
                  <a:pt x="412" y="266"/>
                  <a:pt x="412" y="266"/>
                </a:cubicBezTo>
                <a:cubicBezTo>
                  <a:pt x="426" y="280"/>
                  <a:pt x="442" y="280"/>
                  <a:pt x="442" y="266"/>
                </a:cubicBezTo>
                <a:cubicBezTo>
                  <a:pt x="456" y="266"/>
                  <a:pt x="456" y="251"/>
                  <a:pt x="442" y="251"/>
                </a:cubicBezTo>
                <a:lnTo>
                  <a:pt x="324" y="133"/>
                </a:lnTo>
                <a:close/>
                <a:moveTo>
                  <a:pt x="456" y="104"/>
                </a:moveTo>
                <a:lnTo>
                  <a:pt x="456" y="104"/>
                </a:lnTo>
                <a:cubicBezTo>
                  <a:pt x="426" y="45"/>
                  <a:pt x="368" y="0"/>
                  <a:pt x="294" y="0"/>
                </a:cubicBezTo>
                <a:cubicBezTo>
                  <a:pt x="206" y="0"/>
                  <a:pt x="117" y="74"/>
                  <a:pt x="117" y="162"/>
                </a:cubicBezTo>
                <a:cubicBezTo>
                  <a:pt x="44" y="192"/>
                  <a:pt x="0" y="251"/>
                  <a:pt x="0" y="325"/>
                </a:cubicBezTo>
                <a:cubicBezTo>
                  <a:pt x="0" y="398"/>
                  <a:pt x="73" y="472"/>
                  <a:pt x="162" y="472"/>
                </a:cubicBezTo>
                <a:cubicBezTo>
                  <a:pt x="485" y="472"/>
                  <a:pt x="485" y="472"/>
                  <a:pt x="485" y="472"/>
                </a:cubicBezTo>
                <a:cubicBezTo>
                  <a:pt x="559" y="442"/>
                  <a:pt x="633" y="369"/>
                  <a:pt x="633" y="295"/>
                </a:cubicBezTo>
                <a:cubicBezTo>
                  <a:pt x="633" y="192"/>
                  <a:pt x="544" y="104"/>
                  <a:pt x="456" y="104"/>
                </a:cubicBezTo>
                <a:close/>
                <a:moveTo>
                  <a:pt x="485" y="442"/>
                </a:moveTo>
                <a:lnTo>
                  <a:pt x="485" y="442"/>
                </a:lnTo>
                <a:cubicBezTo>
                  <a:pt x="162" y="442"/>
                  <a:pt x="162" y="442"/>
                  <a:pt x="162" y="442"/>
                </a:cubicBezTo>
                <a:cubicBezTo>
                  <a:pt x="162" y="442"/>
                  <a:pt x="44" y="428"/>
                  <a:pt x="44" y="325"/>
                </a:cubicBezTo>
                <a:cubicBezTo>
                  <a:pt x="44" y="266"/>
                  <a:pt x="88" y="207"/>
                  <a:pt x="162" y="207"/>
                </a:cubicBezTo>
                <a:cubicBezTo>
                  <a:pt x="162" y="118"/>
                  <a:pt x="206" y="45"/>
                  <a:pt x="294" y="45"/>
                </a:cubicBezTo>
                <a:cubicBezTo>
                  <a:pt x="368" y="45"/>
                  <a:pt x="412" y="89"/>
                  <a:pt x="426" y="148"/>
                </a:cubicBezTo>
                <a:cubicBezTo>
                  <a:pt x="515" y="133"/>
                  <a:pt x="588" y="221"/>
                  <a:pt x="588" y="280"/>
                </a:cubicBezTo>
                <a:cubicBezTo>
                  <a:pt x="588" y="339"/>
                  <a:pt x="544" y="413"/>
                  <a:pt x="485" y="44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6" name="Freeform 15"/>
          <p:cNvSpPr>
            <a:spLocks noChangeArrowheads="1"/>
          </p:cNvSpPr>
          <p:nvPr/>
        </p:nvSpPr>
        <p:spPr bwMode="auto">
          <a:xfrm>
            <a:off x="9093785" y="4444422"/>
            <a:ext cx="290386" cy="222976"/>
          </a:xfrm>
          <a:custGeom>
            <a:avLst/>
            <a:gdLst>
              <a:gd name="T0" fmla="*/ 147755 w 619"/>
              <a:gd name="T1" fmla="*/ 90435 h 473"/>
              <a:gd name="T2" fmla="*/ 147755 w 619"/>
              <a:gd name="T3" fmla="*/ 90435 h 473"/>
              <a:gd name="T4" fmla="*/ 116196 w 619"/>
              <a:gd name="T5" fmla="*/ 122142 h 473"/>
              <a:gd name="T6" fmla="*/ 116196 w 619"/>
              <a:gd name="T7" fmla="*/ 53324 h 473"/>
              <a:gd name="T8" fmla="*/ 110816 w 619"/>
              <a:gd name="T9" fmla="*/ 42515 h 473"/>
              <a:gd name="T10" fmla="*/ 105437 w 619"/>
              <a:gd name="T11" fmla="*/ 53324 h 473"/>
              <a:gd name="T12" fmla="*/ 105437 w 619"/>
              <a:gd name="T13" fmla="*/ 122142 h 473"/>
              <a:gd name="T14" fmla="*/ 73877 w 619"/>
              <a:gd name="T15" fmla="*/ 90435 h 473"/>
              <a:gd name="T16" fmla="*/ 63477 w 619"/>
              <a:gd name="T17" fmla="*/ 90435 h 473"/>
              <a:gd name="T18" fmla="*/ 63477 w 619"/>
              <a:gd name="T19" fmla="*/ 100884 h 473"/>
              <a:gd name="T20" fmla="*/ 105437 w 619"/>
              <a:gd name="T21" fmla="*/ 143399 h 473"/>
              <a:gd name="T22" fmla="*/ 110816 w 619"/>
              <a:gd name="T23" fmla="*/ 143399 h 473"/>
              <a:gd name="T24" fmla="*/ 116196 w 619"/>
              <a:gd name="T25" fmla="*/ 143399 h 473"/>
              <a:gd name="T26" fmla="*/ 158155 w 619"/>
              <a:gd name="T27" fmla="*/ 100884 h 473"/>
              <a:gd name="T28" fmla="*/ 158155 w 619"/>
              <a:gd name="T29" fmla="*/ 90435 h 473"/>
              <a:gd name="T30" fmla="*/ 147755 w 619"/>
              <a:gd name="T31" fmla="*/ 90435 h 473"/>
              <a:gd name="T32" fmla="*/ 158155 w 619"/>
              <a:gd name="T33" fmla="*/ 37471 h 473"/>
              <a:gd name="T34" fmla="*/ 158155 w 619"/>
              <a:gd name="T35" fmla="*/ 37471 h 473"/>
              <a:gd name="T36" fmla="*/ 105437 w 619"/>
              <a:gd name="T37" fmla="*/ 0 h 473"/>
              <a:gd name="T38" fmla="*/ 42318 w 619"/>
              <a:gd name="T39" fmla="*/ 58369 h 473"/>
              <a:gd name="T40" fmla="*/ 0 w 619"/>
              <a:gd name="T41" fmla="*/ 117098 h 473"/>
              <a:gd name="T42" fmla="*/ 52718 w 619"/>
              <a:gd name="T43" fmla="*/ 170062 h 473"/>
              <a:gd name="T44" fmla="*/ 174293 w 619"/>
              <a:gd name="T45" fmla="*/ 170062 h 473"/>
              <a:gd name="T46" fmla="*/ 221632 w 619"/>
              <a:gd name="T47" fmla="*/ 106289 h 473"/>
              <a:gd name="T48" fmla="*/ 158155 w 619"/>
              <a:gd name="T49" fmla="*/ 37471 h 473"/>
              <a:gd name="T50" fmla="*/ 174293 w 619"/>
              <a:gd name="T51" fmla="*/ 159253 h 473"/>
              <a:gd name="T52" fmla="*/ 174293 w 619"/>
              <a:gd name="T53" fmla="*/ 159253 h 473"/>
              <a:gd name="T54" fmla="*/ 52718 w 619"/>
              <a:gd name="T55" fmla="*/ 159253 h 473"/>
              <a:gd name="T56" fmla="*/ 10400 w 619"/>
              <a:gd name="T57" fmla="*/ 117098 h 473"/>
              <a:gd name="T58" fmla="*/ 52718 w 619"/>
              <a:gd name="T59" fmla="*/ 74582 h 473"/>
              <a:gd name="T60" fmla="*/ 105437 w 619"/>
              <a:gd name="T61" fmla="*/ 16214 h 473"/>
              <a:gd name="T62" fmla="*/ 147755 w 619"/>
              <a:gd name="T63" fmla="*/ 53324 h 473"/>
              <a:gd name="T64" fmla="*/ 211232 w 619"/>
              <a:gd name="T65" fmla="*/ 100884 h 473"/>
              <a:gd name="T66" fmla="*/ 174293 w 619"/>
              <a:gd name="T67" fmla="*/ 159253 h 47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19" h="473">
                <a:moveTo>
                  <a:pt x="412" y="251"/>
                </a:moveTo>
                <a:lnTo>
                  <a:pt x="412" y="251"/>
                </a:lnTo>
                <a:cubicBezTo>
                  <a:pt x="324" y="339"/>
                  <a:pt x="324" y="339"/>
                  <a:pt x="324" y="339"/>
                </a:cubicBezTo>
                <a:cubicBezTo>
                  <a:pt x="324" y="148"/>
                  <a:pt x="324" y="148"/>
                  <a:pt x="324" y="148"/>
                </a:cubicBezTo>
                <a:cubicBezTo>
                  <a:pt x="324" y="133"/>
                  <a:pt x="324" y="118"/>
                  <a:pt x="309" y="118"/>
                </a:cubicBezTo>
                <a:cubicBezTo>
                  <a:pt x="294" y="118"/>
                  <a:pt x="294" y="133"/>
                  <a:pt x="294" y="148"/>
                </a:cubicBezTo>
                <a:cubicBezTo>
                  <a:pt x="294" y="339"/>
                  <a:pt x="294" y="339"/>
                  <a:pt x="294" y="339"/>
                </a:cubicBezTo>
                <a:cubicBezTo>
                  <a:pt x="206" y="251"/>
                  <a:pt x="206" y="251"/>
                  <a:pt x="206" y="251"/>
                </a:cubicBezTo>
                <a:cubicBezTo>
                  <a:pt x="191" y="236"/>
                  <a:pt x="191" y="236"/>
                  <a:pt x="177" y="251"/>
                </a:cubicBezTo>
                <a:cubicBezTo>
                  <a:pt x="177" y="251"/>
                  <a:pt x="177" y="266"/>
                  <a:pt x="177" y="280"/>
                </a:cubicBezTo>
                <a:cubicBezTo>
                  <a:pt x="294" y="398"/>
                  <a:pt x="294" y="398"/>
                  <a:pt x="294" y="398"/>
                </a:cubicBezTo>
                <a:lnTo>
                  <a:pt x="309" y="398"/>
                </a:lnTo>
                <a:lnTo>
                  <a:pt x="324" y="398"/>
                </a:lnTo>
                <a:cubicBezTo>
                  <a:pt x="441" y="280"/>
                  <a:pt x="441" y="280"/>
                  <a:pt x="441" y="280"/>
                </a:cubicBezTo>
                <a:cubicBezTo>
                  <a:pt x="441" y="266"/>
                  <a:pt x="441" y="251"/>
                  <a:pt x="441" y="251"/>
                </a:cubicBezTo>
                <a:cubicBezTo>
                  <a:pt x="427" y="236"/>
                  <a:pt x="427" y="236"/>
                  <a:pt x="412" y="251"/>
                </a:cubicBezTo>
                <a:close/>
                <a:moveTo>
                  <a:pt x="441" y="104"/>
                </a:moveTo>
                <a:lnTo>
                  <a:pt x="441" y="104"/>
                </a:lnTo>
                <a:cubicBezTo>
                  <a:pt x="412" y="45"/>
                  <a:pt x="353" y="0"/>
                  <a:pt x="294" y="0"/>
                </a:cubicBezTo>
                <a:cubicBezTo>
                  <a:pt x="191" y="0"/>
                  <a:pt x="118" y="74"/>
                  <a:pt x="118" y="162"/>
                </a:cubicBezTo>
                <a:cubicBezTo>
                  <a:pt x="44" y="192"/>
                  <a:pt x="0" y="251"/>
                  <a:pt x="0" y="325"/>
                </a:cubicBezTo>
                <a:cubicBezTo>
                  <a:pt x="0" y="398"/>
                  <a:pt x="59" y="472"/>
                  <a:pt x="147" y="472"/>
                </a:cubicBezTo>
                <a:cubicBezTo>
                  <a:pt x="486" y="472"/>
                  <a:pt x="486" y="472"/>
                  <a:pt x="486" y="472"/>
                </a:cubicBezTo>
                <a:cubicBezTo>
                  <a:pt x="559" y="442"/>
                  <a:pt x="618" y="369"/>
                  <a:pt x="618" y="295"/>
                </a:cubicBezTo>
                <a:cubicBezTo>
                  <a:pt x="618" y="192"/>
                  <a:pt x="545" y="104"/>
                  <a:pt x="441" y="104"/>
                </a:cubicBezTo>
                <a:close/>
                <a:moveTo>
                  <a:pt x="486" y="442"/>
                </a:moveTo>
                <a:lnTo>
                  <a:pt x="486" y="442"/>
                </a:lnTo>
                <a:cubicBezTo>
                  <a:pt x="147" y="442"/>
                  <a:pt x="147" y="442"/>
                  <a:pt x="147" y="442"/>
                </a:cubicBezTo>
                <a:cubicBezTo>
                  <a:pt x="147" y="442"/>
                  <a:pt x="29" y="428"/>
                  <a:pt x="29" y="325"/>
                </a:cubicBezTo>
                <a:cubicBezTo>
                  <a:pt x="29" y="266"/>
                  <a:pt x="88" y="207"/>
                  <a:pt x="147" y="207"/>
                </a:cubicBezTo>
                <a:cubicBezTo>
                  <a:pt x="147" y="118"/>
                  <a:pt x="206" y="45"/>
                  <a:pt x="294" y="45"/>
                </a:cubicBezTo>
                <a:cubicBezTo>
                  <a:pt x="353" y="45"/>
                  <a:pt x="398" y="89"/>
                  <a:pt x="412" y="148"/>
                </a:cubicBezTo>
                <a:cubicBezTo>
                  <a:pt x="515" y="133"/>
                  <a:pt x="574" y="221"/>
                  <a:pt x="589" y="280"/>
                </a:cubicBezTo>
                <a:cubicBezTo>
                  <a:pt x="589" y="339"/>
                  <a:pt x="545" y="413"/>
                  <a:pt x="486" y="44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7" name="Freeform 16"/>
          <p:cNvSpPr>
            <a:spLocks noChangeArrowheads="1"/>
          </p:cNvSpPr>
          <p:nvPr/>
        </p:nvSpPr>
        <p:spPr bwMode="auto">
          <a:xfrm>
            <a:off x="8608083" y="4444422"/>
            <a:ext cx="299028" cy="300757"/>
          </a:xfrm>
          <a:custGeom>
            <a:avLst/>
            <a:gdLst>
              <a:gd name="T0" fmla="*/ 133048 w 634"/>
              <a:gd name="T1" fmla="*/ 90862 h 635"/>
              <a:gd name="T2" fmla="*/ 133048 w 634"/>
              <a:gd name="T3" fmla="*/ 90862 h 635"/>
              <a:gd name="T4" fmla="*/ 63820 w 634"/>
              <a:gd name="T5" fmla="*/ 90862 h 635"/>
              <a:gd name="T6" fmla="*/ 58411 w 634"/>
              <a:gd name="T7" fmla="*/ 96292 h 635"/>
              <a:gd name="T8" fmla="*/ 63820 w 634"/>
              <a:gd name="T9" fmla="*/ 101360 h 635"/>
              <a:gd name="T10" fmla="*/ 133048 w 634"/>
              <a:gd name="T11" fmla="*/ 101360 h 635"/>
              <a:gd name="T12" fmla="*/ 143504 w 634"/>
              <a:gd name="T13" fmla="*/ 96292 h 635"/>
              <a:gd name="T14" fmla="*/ 133048 w 634"/>
              <a:gd name="T15" fmla="*/ 90862 h 635"/>
              <a:gd name="T16" fmla="*/ 228236 w 634"/>
              <a:gd name="T17" fmla="*/ 218649 h 635"/>
              <a:gd name="T18" fmla="*/ 228236 w 634"/>
              <a:gd name="T19" fmla="*/ 218649 h 635"/>
              <a:gd name="T20" fmla="*/ 169825 w 634"/>
              <a:gd name="T21" fmla="*/ 160005 h 635"/>
              <a:gd name="T22" fmla="*/ 191098 w 634"/>
              <a:gd name="T23" fmla="*/ 96292 h 635"/>
              <a:gd name="T24" fmla="*/ 95549 w 634"/>
              <a:gd name="T25" fmla="*/ 0 h 635"/>
              <a:gd name="T26" fmla="*/ 0 w 634"/>
              <a:gd name="T27" fmla="*/ 96292 h 635"/>
              <a:gd name="T28" fmla="*/ 95549 w 634"/>
              <a:gd name="T29" fmla="*/ 191861 h 635"/>
              <a:gd name="T30" fmla="*/ 159369 w 634"/>
              <a:gd name="T31" fmla="*/ 170865 h 635"/>
              <a:gd name="T32" fmla="*/ 217780 w 634"/>
              <a:gd name="T33" fmla="*/ 229509 h 635"/>
              <a:gd name="T34" fmla="*/ 228236 w 634"/>
              <a:gd name="T35" fmla="*/ 229509 h 635"/>
              <a:gd name="T36" fmla="*/ 228236 w 634"/>
              <a:gd name="T37" fmla="*/ 218649 h 635"/>
              <a:gd name="T38" fmla="*/ 95549 w 634"/>
              <a:gd name="T39" fmla="*/ 176295 h 635"/>
              <a:gd name="T40" fmla="*/ 95549 w 634"/>
              <a:gd name="T41" fmla="*/ 176295 h 635"/>
              <a:gd name="T42" fmla="*/ 16225 w 634"/>
              <a:gd name="T43" fmla="*/ 96292 h 635"/>
              <a:gd name="T44" fmla="*/ 95549 w 634"/>
              <a:gd name="T45" fmla="*/ 16290 h 635"/>
              <a:gd name="T46" fmla="*/ 175234 w 634"/>
              <a:gd name="T47" fmla="*/ 96292 h 635"/>
              <a:gd name="T48" fmla="*/ 95549 w 634"/>
              <a:gd name="T49" fmla="*/ 176295 h 63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34" h="635">
                <a:moveTo>
                  <a:pt x="369" y="251"/>
                </a:moveTo>
                <a:lnTo>
                  <a:pt x="369" y="251"/>
                </a:lnTo>
                <a:cubicBezTo>
                  <a:pt x="177" y="251"/>
                  <a:pt x="177" y="251"/>
                  <a:pt x="177" y="251"/>
                </a:cubicBezTo>
                <a:cubicBezTo>
                  <a:pt x="162" y="251"/>
                  <a:pt x="162" y="251"/>
                  <a:pt x="162" y="266"/>
                </a:cubicBezTo>
                <a:cubicBezTo>
                  <a:pt x="162" y="280"/>
                  <a:pt x="162" y="280"/>
                  <a:pt x="177" y="280"/>
                </a:cubicBezTo>
                <a:cubicBezTo>
                  <a:pt x="369" y="280"/>
                  <a:pt x="369" y="280"/>
                  <a:pt x="369" y="280"/>
                </a:cubicBezTo>
                <a:cubicBezTo>
                  <a:pt x="383" y="280"/>
                  <a:pt x="398" y="280"/>
                  <a:pt x="398" y="266"/>
                </a:cubicBezTo>
                <a:cubicBezTo>
                  <a:pt x="398" y="251"/>
                  <a:pt x="383" y="251"/>
                  <a:pt x="369" y="251"/>
                </a:cubicBezTo>
                <a:close/>
                <a:moveTo>
                  <a:pt x="633" y="604"/>
                </a:moveTo>
                <a:lnTo>
                  <a:pt x="633" y="604"/>
                </a:lnTo>
                <a:cubicBezTo>
                  <a:pt x="471" y="442"/>
                  <a:pt x="471" y="442"/>
                  <a:pt x="471" y="442"/>
                </a:cubicBezTo>
                <a:cubicBezTo>
                  <a:pt x="501" y="398"/>
                  <a:pt x="530" y="339"/>
                  <a:pt x="530" y="266"/>
                </a:cubicBezTo>
                <a:cubicBezTo>
                  <a:pt x="530" y="118"/>
                  <a:pt x="412" y="0"/>
                  <a:pt x="265" y="0"/>
                </a:cubicBezTo>
                <a:cubicBezTo>
                  <a:pt x="118" y="0"/>
                  <a:pt x="0" y="118"/>
                  <a:pt x="0" y="266"/>
                </a:cubicBezTo>
                <a:cubicBezTo>
                  <a:pt x="0" y="413"/>
                  <a:pt x="118" y="530"/>
                  <a:pt x="265" y="530"/>
                </a:cubicBezTo>
                <a:cubicBezTo>
                  <a:pt x="339" y="530"/>
                  <a:pt x="383" y="501"/>
                  <a:pt x="442" y="472"/>
                </a:cubicBezTo>
                <a:cubicBezTo>
                  <a:pt x="604" y="634"/>
                  <a:pt x="604" y="634"/>
                  <a:pt x="604" y="634"/>
                </a:cubicBezTo>
                <a:cubicBezTo>
                  <a:pt x="604" y="634"/>
                  <a:pt x="619" y="634"/>
                  <a:pt x="633" y="634"/>
                </a:cubicBezTo>
                <a:cubicBezTo>
                  <a:pt x="633" y="619"/>
                  <a:pt x="633" y="604"/>
                  <a:pt x="633" y="604"/>
                </a:cubicBezTo>
                <a:close/>
                <a:moveTo>
                  <a:pt x="265" y="487"/>
                </a:moveTo>
                <a:lnTo>
                  <a:pt x="265" y="487"/>
                </a:lnTo>
                <a:cubicBezTo>
                  <a:pt x="148" y="487"/>
                  <a:pt x="45" y="383"/>
                  <a:pt x="45" y="266"/>
                </a:cubicBezTo>
                <a:cubicBezTo>
                  <a:pt x="45" y="148"/>
                  <a:pt x="148" y="45"/>
                  <a:pt x="265" y="45"/>
                </a:cubicBezTo>
                <a:cubicBezTo>
                  <a:pt x="398" y="45"/>
                  <a:pt x="486" y="148"/>
                  <a:pt x="486" y="266"/>
                </a:cubicBezTo>
                <a:cubicBezTo>
                  <a:pt x="486" y="383"/>
                  <a:pt x="398" y="487"/>
                  <a:pt x="265" y="48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8" name="Freeform 17"/>
          <p:cNvSpPr>
            <a:spLocks noChangeArrowheads="1"/>
          </p:cNvSpPr>
          <p:nvPr/>
        </p:nvSpPr>
        <p:spPr bwMode="auto">
          <a:xfrm>
            <a:off x="8129292" y="4444422"/>
            <a:ext cx="299029" cy="300757"/>
          </a:xfrm>
          <a:custGeom>
            <a:avLst/>
            <a:gdLst>
              <a:gd name="T0" fmla="*/ 132688 w 634"/>
              <a:gd name="T1" fmla="*/ 90862 h 635"/>
              <a:gd name="T2" fmla="*/ 132688 w 634"/>
              <a:gd name="T3" fmla="*/ 90862 h 635"/>
              <a:gd name="T4" fmla="*/ 100598 w 634"/>
              <a:gd name="T5" fmla="*/ 90862 h 635"/>
              <a:gd name="T6" fmla="*/ 100598 w 634"/>
              <a:gd name="T7" fmla="*/ 64074 h 635"/>
              <a:gd name="T8" fmla="*/ 95550 w 634"/>
              <a:gd name="T9" fmla="*/ 53576 h 635"/>
              <a:gd name="T10" fmla="*/ 90141 w 634"/>
              <a:gd name="T11" fmla="*/ 64074 h 635"/>
              <a:gd name="T12" fmla="*/ 90141 w 634"/>
              <a:gd name="T13" fmla="*/ 90862 h 635"/>
              <a:gd name="T14" fmla="*/ 58411 w 634"/>
              <a:gd name="T15" fmla="*/ 90862 h 635"/>
              <a:gd name="T16" fmla="*/ 53003 w 634"/>
              <a:gd name="T17" fmla="*/ 96292 h 635"/>
              <a:gd name="T18" fmla="*/ 58411 w 634"/>
              <a:gd name="T19" fmla="*/ 106790 h 635"/>
              <a:gd name="T20" fmla="*/ 90141 w 634"/>
              <a:gd name="T21" fmla="*/ 106790 h 635"/>
              <a:gd name="T22" fmla="*/ 90141 w 634"/>
              <a:gd name="T23" fmla="*/ 133579 h 635"/>
              <a:gd name="T24" fmla="*/ 95550 w 634"/>
              <a:gd name="T25" fmla="*/ 138647 h 635"/>
              <a:gd name="T26" fmla="*/ 100598 w 634"/>
              <a:gd name="T27" fmla="*/ 133579 h 635"/>
              <a:gd name="T28" fmla="*/ 100598 w 634"/>
              <a:gd name="T29" fmla="*/ 106790 h 635"/>
              <a:gd name="T30" fmla="*/ 132688 w 634"/>
              <a:gd name="T31" fmla="*/ 106790 h 635"/>
              <a:gd name="T32" fmla="*/ 138096 w 634"/>
              <a:gd name="T33" fmla="*/ 96292 h 635"/>
              <a:gd name="T34" fmla="*/ 132688 w 634"/>
              <a:gd name="T35" fmla="*/ 90862 h 635"/>
              <a:gd name="T36" fmla="*/ 222829 w 634"/>
              <a:gd name="T37" fmla="*/ 218649 h 635"/>
              <a:gd name="T38" fmla="*/ 222829 w 634"/>
              <a:gd name="T39" fmla="*/ 218649 h 635"/>
              <a:gd name="T40" fmla="*/ 164417 w 634"/>
              <a:gd name="T41" fmla="*/ 160005 h 635"/>
              <a:gd name="T42" fmla="*/ 191099 w 634"/>
              <a:gd name="T43" fmla="*/ 96292 h 635"/>
              <a:gd name="T44" fmla="*/ 95550 w 634"/>
              <a:gd name="T45" fmla="*/ 0 h 635"/>
              <a:gd name="T46" fmla="*/ 0 w 634"/>
              <a:gd name="T47" fmla="*/ 96292 h 635"/>
              <a:gd name="T48" fmla="*/ 95550 w 634"/>
              <a:gd name="T49" fmla="*/ 191861 h 635"/>
              <a:gd name="T50" fmla="*/ 153601 w 634"/>
              <a:gd name="T51" fmla="*/ 170865 h 635"/>
              <a:gd name="T52" fmla="*/ 212012 w 634"/>
              <a:gd name="T53" fmla="*/ 229509 h 635"/>
              <a:gd name="T54" fmla="*/ 222829 w 634"/>
              <a:gd name="T55" fmla="*/ 229509 h 635"/>
              <a:gd name="T56" fmla="*/ 222829 w 634"/>
              <a:gd name="T57" fmla="*/ 218649 h 635"/>
              <a:gd name="T58" fmla="*/ 95550 w 634"/>
              <a:gd name="T59" fmla="*/ 176295 h 635"/>
              <a:gd name="T60" fmla="*/ 95550 w 634"/>
              <a:gd name="T61" fmla="*/ 176295 h 635"/>
              <a:gd name="T62" fmla="*/ 15865 w 634"/>
              <a:gd name="T63" fmla="*/ 96292 h 635"/>
              <a:gd name="T64" fmla="*/ 95550 w 634"/>
              <a:gd name="T65" fmla="*/ 16290 h 635"/>
              <a:gd name="T66" fmla="*/ 174874 w 634"/>
              <a:gd name="T67" fmla="*/ 96292 h 635"/>
              <a:gd name="T68" fmla="*/ 95550 w 634"/>
              <a:gd name="T69" fmla="*/ 176295 h 635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634" h="635">
                <a:moveTo>
                  <a:pt x="368" y="251"/>
                </a:moveTo>
                <a:lnTo>
                  <a:pt x="368" y="251"/>
                </a:lnTo>
                <a:cubicBezTo>
                  <a:pt x="279" y="251"/>
                  <a:pt x="279" y="251"/>
                  <a:pt x="279" y="251"/>
                </a:cubicBezTo>
                <a:cubicBezTo>
                  <a:pt x="279" y="177"/>
                  <a:pt x="279" y="177"/>
                  <a:pt x="279" y="177"/>
                </a:cubicBezTo>
                <a:cubicBezTo>
                  <a:pt x="279" y="162"/>
                  <a:pt x="279" y="148"/>
                  <a:pt x="265" y="148"/>
                </a:cubicBezTo>
                <a:cubicBezTo>
                  <a:pt x="250" y="148"/>
                  <a:pt x="250" y="162"/>
                  <a:pt x="250" y="177"/>
                </a:cubicBezTo>
                <a:cubicBezTo>
                  <a:pt x="250" y="251"/>
                  <a:pt x="250" y="251"/>
                  <a:pt x="250" y="251"/>
                </a:cubicBezTo>
                <a:cubicBezTo>
                  <a:pt x="162" y="251"/>
                  <a:pt x="162" y="251"/>
                  <a:pt x="162" y="251"/>
                </a:cubicBezTo>
                <a:cubicBezTo>
                  <a:pt x="162" y="251"/>
                  <a:pt x="147" y="251"/>
                  <a:pt x="147" y="266"/>
                </a:cubicBezTo>
                <a:cubicBezTo>
                  <a:pt x="147" y="280"/>
                  <a:pt x="162" y="295"/>
                  <a:pt x="162" y="295"/>
                </a:cubicBezTo>
                <a:cubicBezTo>
                  <a:pt x="250" y="295"/>
                  <a:pt x="250" y="295"/>
                  <a:pt x="250" y="295"/>
                </a:cubicBezTo>
                <a:cubicBezTo>
                  <a:pt x="250" y="369"/>
                  <a:pt x="250" y="369"/>
                  <a:pt x="250" y="369"/>
                </a:cubicBezTo>
                <a:cubicBezTo>
                  <a:pt x="250" y="383"/>
                  <a:pt x="250" y="383"/>
                  <a:pt x="265" y="383"/>
                </a:cubicBezTo>
                <a:cubicBezTo>
                  <a:pt x="279" y="383"/>
                  <a:pt x="279" y="383"/>
                  <a:pt x="279" y="369"/>
                </a:cubicBezTo>
                <a:cubicBezTo>
                  <a:pt x="279" y="295"/>
                  <a:pt x="279" y="295"/>
                  <a:pt x="279" y="295"/>
                </a:cubicBezTo>
                <a:cubicBezTo>
                  <a:pt x="368" y="295"/>
                  <a:pt x="368" y="295"/>
                  <a:pt x="368" y="295"/>
                </a:cubicBezTo>
                <a:cubicBezTo>
                  <a:pt x="368" y="295"/>
                  <a:pt x="383" y="280"/>
                  <a:pt x="383" y="266"/>
                </a:cubicBezTo>
                <a:cubicBezTo>
                  <a:pt x="383" y="251"/>
                  <a:pt x="368" y="251"/>
                  <a:pt x="368" y="251"/>
                </a:cubicBezTo>
                <a:close/>
                <a:moveTo>
                  <a:pt x="618" y="604"/>
                </a:moveTo>
                <a:lnTo>
                  <a:pt x="618" y="604"/>
                </a:lnTo>
                <a:cubicBezTo>
                  <a:pt x="456" y="442"/>
                  <a:pt x="456" y="442"/>
                  <a:pt x="456" y="442"/>
                </a:cubicBezTo>
                <a:cubicBezTo>
                  <a:pt x="500" y="398"/>
                  <a:pt x="530" y="339"/>
                  <a:pt x="530" y="266"/>
                </a:cubicBezTo>
                <a:cubicBezTo>
                  <a:pt x="530" y="118"/>
                  <a:pt x="412" y="0"/>
                  <a:pt x="265" y="0"/>
                </a:cubicBezTo>
                <a:cubicBezTo>
                  <a:pt x="117" y="0"/>
                  <a:pt x="0" y="118"/>
                  <a:pt x="0" y="266"/>
                </a:cubicBezTo>
                <a:cubicBezTo>
                  <a:pt x="0" y="413"/>
                  <a:pt x="117" y="530"/>
                  <a:pt x="265" y="530"/>
                </a:cubicBezTo>
                <a:cubicBezTo>
                  <a:pt x="324" y="530"/>
                  <a:pt x="383" y="501"/>
                  <a:pt x="426" y="472"/>
                </a:cubicBezTo>
                <a:cubicBezTo>
                  <a:pt x="588" y="634"/>
                  <a:pt x="588" y="634"/>
                  <a:pt x="588" y="634"/>
                </a:cubicBezTo>
                <a:cubicBezTo>
                  <a:pt x="603" y="634"/>
                  <a:pt x="618" y="634"/>
                  <a:pt x="618" y="634"/>
                </a:cubicBezTo>
                <a:cubicBezTo>
                  <a:pt x="633" y="619"/>
                  <a:pt x="633" y="604"/>
                  <a:pt x="618" y="604"/>
                </a:cubicBezTo>
                <a:close/>
                <a:moveTo>
                  <a:pt x="265" y="487"/>
                </a:moveTo>
                <a:lnTo>
                  <a:pt x="265" y="487"/>
                </a:lnTo>
                <a:cubicBezTo>
                  <a:pt x="147" y="487"/>
                  <a:pt x="44" y="383"/>
                  <a:pt x="44" y="266"/>
                </a:cubicBezTo>
                <a:cubicBezTo>
                  <a:pt x="44" y="148"/>
                  <a:pt x="147" y="45"/>
                  <a:pt x="265" y="45"/>
                </a:cubicBezTo>
                <a:cubicBezTo>
                  <a:pt x="383" y="45"/>
                  <a:pt x="485" y="148"/>
                  <a:pt x="485" y="266"/>
                </a:cubicBezTo>
                <a:cubicBezTo>
                  <a:pt x="485" y="383"/>
                  <a:pt x="383" y="487"/>
                  <a:pt x="265" y="48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9" name="Freeform 18"/>
          <p:cNvSpPr>
            <a:spLocks noChangeArrowheads="1"/>
          </p:cNvSpPr>
          <p:nvPr/>
        </p:nvSpPr>
        <p:spPr bwMode="auto">
          <a:xfrm>
            <a:off x="7652230" y="4444422"/>
            <a:ext cx="290386" cy="300757"/>
          </a:xfrm>
          <a:custGeom>
            <a:avLst/>
            <a:gdLst>
              <a:gd name="T0" fmla="*/ 221632 w 619"/>
              <a:gd name="T1" fmla="*/ 218649 h 635"/>
              <a:gd name="T2" fmla="*/ 221632 w 619"/>
              <a:gd name="T3" fmla="*/ 218649 h 635"/>
              <a:gd name="T4" fmla="*/ 163535 w 619"/>
              <a:gd name="T5" fmla="*/ 160005 h 635"/>
              <a:gd name="T6" fmla="*/ 190073 w 619"/>
              <a:gd name="T7" fmla="*/ 96292 h 635"/>
              <a:gd name="T8" fmla="*/ 95037 w 619"/>
              <a:gd name="T9" fmla="*/ 0 h 635"/>
              <a:gd name="T10" fmla="*/ 0 w 619"/>
              <a:gd name="T11" fmla="*/ 96292 h 635"/>
              <a:gd name="T12" fmla="*/ 95037 w 619"/>
              <a:gd name="T13" fmla="*/ 191861 h 635"/>
              <a:gd name="T14" fmla="*/ 153134 w 619"/>
              <a:gd name="T15" fmla="*/ 170865 h 635"/>
              <a:gd name="T16" fmla="*/ 211232 w 619"/>
              <a:gd name="T17" fmla="*/ 229509 h 635"/>
              <a:gd name="T18" fmla="*/ 221632 w 619"/>
              <a:gd name="T19" fmla="*/ 229509 h 635"/>
              <a:gd name="T20" fmla="*/ 221632 w 619"/>
              <a:gd name="T21" fmla="*/ 218649 h 635"/>
              <a:gd name="T22" fmla="*/ 95037 w 619"/>
              <a:gd name="T23" fmla="*/ 176295 h 635"/>
              <a:gd name="T24" fmla="*/ 95037 w 619"/>
              <a:gd name="T25" fmla="*/ 176295 h 635"/>
              <a:gd name="T26" fmla="*/ 10400 w 619"/>
              <a:gd name="T27" fmla="*/ 96292 h 635"/>
              <a:gd name="T28" fmla="*/ 95037 w 619"/>
              <a:gd name="T29" fmla="*/ 16290 h 635"/>
              <a:gd name="T30" fmla="*/ 174293 w 619"/>
              <a:gd name="T31" fmla="*/ 96292 h 635"/>
              <a:gd name="T32" fmla="*/ 95037 w 619"/>
              <a:gd name="T33" fmla="*/ 176295 h 63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19" h="635">
                <a:moveTo>
                  <a:pt x="618" y="604"/>
                </a:moveTo>
                <a:lnTo>
                  <a:pt x="618" y="604"/>
                </a:lnTo>
                <a:cubicBezTo>
                  <a:pt x="456" y="442"/>
                  <a:pt x="456" y="442"/>
                  <a:pt x="456" y="442"/>
                </a:cubicBezTo>
                <a:cubicBezTo>
                  <a:pt x="500" y="398"/>
                  <a:pt x="530" y="339"/>
                  <a:pt x="530" y="266"/>
                </a:cubicBezTo>
                <a:cubicBezTo>
                  <a:pt x="530" y="118"/>
                  <a:pt x="412" y="0"/>
                  <a:pt x="265" y="0"/>
                </a:cubicBezTo>
                <a:cubicBezTo>
                  <a:pt x="118" y="0"/>
                  <a:pt x="0" y="118"/>
                  <a:pt x="0" y="266"/>
                </a:cubicBezTo>
                <a:cubicBezTo>
                  <a:pt x="0" y="413"/>
                  <a:pt x="118" y="530"/>
                  <a:pt x="265" y="530"/>
                </a:cubicBezTo>
                <a:cubicBezTo>
                  <a:pt x="324" y="530"/>
                  <a:pt x="382" y="501"/>
                  <a:pt x="427" y="472"/>
                </a:cubicBezTo>
                <a:cubicBezTo>
                  <a:pt x="589" y="634"/>
                  <a:pt x="589" y="634"/>
                  <a:pt x="589" y="634"/>
                </a:cubicBezTo>
                <a:cubicBezTo>
                  <a:pt x="603" y="634"/>
                  <a:pt x="603" y="634"/>
                  <a:pt x="618" y="634"/>
                </a:cubicBezTo>
                <a:cubicBezTo>
                  <a:pt x="618" y="619"/>
                  <a:pt x="618" y="604"/>
                  <a:pt x="618" y="604"/>
                </a:cubicBezTo>
                <a:close/>
                <a:moveTo>
                  <a:pt x="265" y="487"/>
                </a:moveTo>
                <a:lnTo>
                  <a:pt x="265" y="487"/>
                </a:lnTo>
                <a:cubicBezTo>
                  <a:pt x="132" y="487"/>
                  <a:pt x="29" y="383"/>
                  <a:pt x="29" y="266"/>
                </a:cubicBezTo>
                <a:cubicBezTo>
                  <a:pt x="29" y="148"/>
                  <a:pt x="132" y="45"/>
                  <a:pt x="265" y="45"/>
                </a:cubicBezTo>
                <a:cubicBezTo>
                  <a:pt x="382" y="45"/>
                  <a:pt x="486" y="148"/>
                  <a:pt x="486" y="266"/>
                </a:cubicBezTo>
                <a:cubicBezTo>
                  <a:pt x="486" y="383"/>
                  <a:pt x="382" y="487"/>
                  <a:pt x="265" y="48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20" name="Freeform 19"/>
          <p:cNvSpPr>
            <a:spLocks noChangeArrowheads="1"/>
          </p:cNvSpPr>
          <p:nvPr/>
        </p:nvSpPr>
        <p:spPr bwMode="auto">
          <a:xfrm>
            <a:off x="7166526" y="4444422"/>
            <a:ext cx="299028" cy="300757"/>
          </a:xfrm>
          <a:custGeom>
            <a:avLst/>
            <a:gdLst>
              <a:gd name="T0" fmla="*/ 10817 w 634"/>
              <a:gd name="T1" fmla="*/ 85432 h 635"/>
              <a:gd name="T2" fmla="*/ 10817 w 634"/>
              <a:gd name="T3" fmla="*/ 85432 h 635"/>
              <a:gd name="T4" fmla="*/ 79684 w 634"/>
              <a:gd name="T5" fmla="*/ 85432 h 635"/>
              <a:gd name="T6" fmla="*/ 85093 w 634"/>
              <a:gd name="T7" fmla="*/ 80002 h 635"/>
              <a:gd name="T8" fmla="*/ 79684 w 634"/>
              <a:gd name="T9" fmla="*/ 74934 h 635"/>
              <a:gd name="T10" fmla="*/ 26682 w 634"/>
              <a:gd name="T11" fmla="*/ 74934 h 635"/>
              <a:gd name="T12" fmla="*/ 116822 w 634"/>
              <a:gd name="T13" fmla="*/ 16290 h 635"/>
              <a:gd name="T14" fmla="*/ 212372 w 634"/>
              <a:gd name="T15" fmla="*/ 101360 h 635"/>
              <a:gd name="T16" fmla="*/ 228236 w 634"/>
              <a:gd name="T17" fmla="*/ 101360 h 635"/>
              <a:gd name="T18" fmla="*/ 116822 w 634"/>
              <a:gd name="T19" fmla="*/ 0 h 635"/>
              <a:gd name="T20" fmla="*/ 15865 w 634"/>
              <a:gd name="T21" fmla="*/ 58644 h 635"/>
              <a:gd name="T22" fmla="*/ 15865 w 634"/>
              <a:gd name="T23" fmla="*/ 10860 h 635"/>
              <a:gd name="T24" fmla="*/ 10817 w 634"/>
              <a:gd name="T25" fmla="*/ 0 h 635"/>
              <a:gd name="T26" fmla="*/ 0 w 634"/>
              <a:gd name="T27" fmla="*/ 10860 h 635"/>
              <a:gd name="T28" fmla="*/ 0 w 634"/>
              <a:gd name="T29" fmla="*/ 80002 h 635"/>
              <a:gd name="T30" fmla="*/ 10817 w 634"/>
              <a:gd name="T31" fmla="*/ 85432 h 635"/>
              <a:gd name="T32" fmla="*/ 223189 w 634"/>
              <a:gd name="T33" fmla="*/ 144077 h 635"/>
              <a:gd name="T34" fmla="*/ 223189 w 634"/>
              <a:gd name="T35" fmla="*/ 144077 h 635"/>
              <a:gd name="T36" fmla="*/ 148552 w 634"/>
              <a:gd name="T37" fmla="*/ 144077 h 635"/>
              <a:gd name="T38" fmla="*/ 143504 w 634"/>
              <a:gd name="T39" fmla="*/ 149507 h 635"/>
              <a:gd name="T40" fmla="*/ 148552 w 634"/>
              <a:gd name="T41" fmla="*/ 160005 h 635"/>
              <a:gd name="T42" fmla="*/ 206963 w 634"/>
              <a:gd name="T43" fmla="*/ 160005 h 635"/>
              <a:gd name="T44" fmla="*/ 116822 w 634"/>
              <a:gd name="T45" fmla="*/ 213219 h 635"/>
              <a:gd name="T46" fmla="*/ 15865 w 634"/>
              <a:gd name="T47" fmla="*/ 128149 h 635"/>
              <a:gd name="T48" fmla="*/ 5408 w 634"/>
              <a:gd name="T49" fmla="*/ 128149 h 635"/>
              <a:gd name="T50" fmla="*/ 116822 w 634"/>
              <a:gd name="T51" fmla="*/ 229509 h 635"/>
              <a:gd name="T52" fmla="*/ 212372 w 634"/>
              <a:gd name="T53" fmla="*/ 170865 h 635"/>
              <a:gd name="T54" fmla="*/ 212372 w 634"/>
              <a:gd name="T55" fmla="*/ 224079 h 635"/>
              <a:gd name="T56" fmla="*/ 223189 w 634"/>
              <a:gd name="T57" fmla="*/ 229509 h 635"/>
              <a:gd name="T58" fmla="*/ 228236 w 634"/>
              <a:gd name="T59" fmla="*/ 224079 h 635"/>
              <a:gd name="T60" fmla="*/ 228236 w 634"/>
              <a:gd name="T61" fmla="*/ 149507 h 635"/>
              <a:gd name="T62" fmla="*/ 223189 w 634"/>
              <a:gd name="T63" fmla="*/ 144077 h 63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4" h="635">
                <a:moveTo>
                  <a:pt x="30" y="236"/>
                </a:moveTo>
                <a:lnTo>
                  <a:pt x="30" y="236"/>
                </a:lnTo>
                <a:cubicBezTo>
                  <a:pt x="221" y="236"/>
                  <a:pt x="221" y="236"/>
                  <a:pt x="221" y="236"/>
                </a:cubicBezTo>
                <a:cubicBezTo>
                  <a:pt x="236" y="236"/>
                  <a:pt x="236" y="236"/>
                  <a:pt x="236" y="221"/>
                </a:cubicBezTo>
                <a:cubicBezTo>
                  <a:pt x="236" y="207"/>
                  <a:pt x="236" y="207"/>
                  <a:pt x="221" y="207"/>
                </a:cubicBezTo>
                <a:cubicBezTo>
                  <a:pt x="74" y="207"/>
                  <a:pt x="74" y="207"/>
                  <a:pt x="74" y="207"/>
                </a:cubicBezTo>
                <a:cubicBezTo>
                  <a:pt x="118" y="104"/>
                  <a:pt x="207" y="45"/>
                  <a:pt x="324" y="45"/>
                </a:cubicBezTo>
                <a:cubicBezTo>
                  <a:pt x="457" y="45"/>
                  <a:pt x="574" y="148"/>
                  <a:pt x="589" y="280"/>
                </a:cubicBezTo>
                <a:cubicBezTo>
                  <a:pt x="633" y="280"/>
                  <a:pt x="633" y="280"/>
                  <a:pt x="633" y="280"/>
                </a:cubicBezTo>
                <a:cubicBezTo>
                  <a:pt x="619" y="118"/>
                  <a:pt x="486" y="0"/>
                  <a:pt x="324" y="0"/>
                </a:cubicBezTo>
                <a:cubicBezTo>
                  <a:pt x="207" y="0"/>
                  <a:pt x="103" y="74"/>
                  <a:pt x="44" y="162"/>
                </a:cubicBezTo>
                <a:cubicBezTo>
                  <a:pt x="44" y="30"/>
                  <a:pt x="44" y="30"/>
                  <a:pt x="44" y="30"/>
                </a:cubicBezTo>
                <a:cubicBezTo>
                  <a:pt x="44" y="15"/>
                  <a:pt x="30" y="0"/>
                  <a:pt x="30" y="0"/>
                </a:cubicBezTo>
                <a:cubicBezTo>
                  <a:pt x="15" y="0"/>
                  <a:pt x="0" y="15"/>
                  <a:pt x="0" y="30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236"/>
                  <a:pt x="30" y="236"/>
                  <a:pt x="30" y="236"/>
                </a:cubicBezTo>
                <a:close/>
                <a:moveTo>
                  <a:pt x="619" y="398"/>
                </a:moveTo>
                <a:lnTo>
                  <a:pt x="619" y="398"/>
                </a:lnTo>
                <a:cubicBezTo>
                  <a:pt x="412" y="398"/>
                  <a:pt x="412" y="398"/>
                  <a:pt x="412" y="398"/>
                </a:cubicBezTo>
                <a:lnTo>
                  <a:pt x="398" y="413"/>
                </a:lnTo>
                <a:cubicBezTo>
                  <a:pt x="398" y="428"/>
                  <a:pt x="412" y="442"/>
                  <a:pt x="412" y="442"/>
                </a:cubicBezTo>
                <a:cubicBezTo>
                  <a:pt x="574" y="442"/>
                  <a:pt x="574" y="442"/>
                  <a:pt x="574" y="442"/>
                </a:cubicBezTo>
                <a:cubicBezTo>
                  <a:pt x="530" y="530"/>
                  <a:pt x="427" y="589"/>
                  <a:pt x="324" y="589"/>
                </a:cubicBezTo>
                <a:cubicBezTo>
                  <a:pt x="177" y="589"/>
                  <a:pt x="74" y="487"/>
                  <a:pt x="44" y="354"/>
                </a:cubicBezTo>
                <a:cubicBezTo>
                  <a:pt x="15" y="354"/>
                  <a:pt x="15" y="354"/>
                  <a:pt x="15" y="354"/>
                </a:cubicBezTo>
                <a:cubicBezTo>
                  <a:pt x="30" y="516"/>
                  <a:pt x="162" y="634"/>
                  <a:pt x="324" y="634"/>
                </a:cubicBezTo>
                <a:cubicBezTo>
                  <a:pt x="442" y="634"/>
                  <a:pt x="545" y="575"/>
                  <a:pt x="589" y="472"/>
                </a:cubicBezTo>
                <a:cubicBezTo>
                  <a:pt x="589" y="619"/>
                  <a:pt x="589" y="619"/>
                  <a:pt x="589" y="619"/>
                </a:cubicBezTo>
                <a:cubicBezTo>
                  <a:pt x="589" y="619"/>
                  <a:pt x="604" y="634"/>
                  <a:pt x="619" y="634"/>
                </a:cubicBezTo>
                <a:lnTo>
                  <a:pt x="633" y="619"/>
                </a:lnTo>
                <a:cubicBezTo>
                  <a:pt x="633" y="413"/>
                  <a:pt x="633" y="413"/>
                  <a:pt x="633" y="413"/>
                </a:cubicBezTo>
                <a:cubicBezTo>
                  <a:pt x="633" y="398"/>
                  <a:pt x="619" y="398"/>
                  <a:pt x="619" y="39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21" name="Freeform 20"/>
          <p:cNvSpPr>
            <a:spLocks noChangeArrowheads="1"/>
          </p:cNvSpPr>
          <p:nvPr/>
        </p:nvSpPr>
        <p:spPr bwMode="auto">
          <a:xfrm>
            <a:off x="6689464" y="4444422"/>
            <a:ext cx="299028" cy="300757"/>
          </a:xfrm>
          <a:custGeom>
            <a:avLst/>
            <a:gdLst>
              <a:gd name="T0" fmla="*/ 169825 w 634"/>
              <a:gd name="T1" fmla="*/ 16290 h 635"/>
              <a:gd name="T2" fmla="*/ 169825 w 634"/>
              <a:gd name="T3" fmla="*/ 16290 h 635"/>
              <a:gd name="T4" fmla="*/ 217420 w 634"/>
              <a:gd name="T5" fmla="*/ 16290 h 635"/>
              <a:gd name="T6" fmla="*/ 228236 w 634"/>
              <a:gd name="T7" fmla="*/ 10860 h 635"/>
              <a:gd name="T8" fmla="*/ 217420 w 634"/>
              <a:gd name="T9" fmla="*/ 0 h 635"/>
              <a:gd name="T10" fmla="*/ 148552 w 634"/>
              <a:gd name="T11" fmla="*/ 0 h 635"/>
              <a:gd name="T12" fmla="*/ 143144 w 634"/>
              <a:gd name="T13" fmla="*/ 10860 h 635"/>
              <a:gd name="T14" fmla="*/ 143144 w 634"/>
              <a:gd name="T15" fmla="*/ 80002 h 635"/>
              <a:gd name="T16" fmla="*/ 148552 w 634"/>
              <a:gd name="T17" fmla="*/ 85432 h 635"/>
              <a:gd name="T18" fmla="*/ 153600 w 634"/>
              <a:gd name="T19" fmla="*/ 80002 h 635"/>
              <a:gd name="T20" fmla="*/ 153600 w 634"/>
              <a:gd name="T21" fmla="*/ 26788 h 635"/>
              <a:gd name="T22" fmla="*/ 212011 w 634"/>
              <a:gd name="T23" fmla="*/ 117651 h 635"/>
              <a:gd name="T24" fmla="*/ 111414 w 634"/>
              <a:gd name="T25" fmla="*/ 213219 h 635"/>
              <a:gd name="T26" fmla="*/ 15865 w 634"/>
              <a:gd name="T27" fmla="*/ 117651 h 635"/>
              <a:gd name="T28" fmla="*/ 100597 w 634"/>
              <a:gd name="T29" fmla="*/ 16290 h 635"/>
              <a:gd name="T30" fmla="*/ 100597 w 634"/>
              <a:gd name="T31" fmla="*/ 5430 h 635"/>
              <a:gd name="T32" fmla="*/ 0 w 634"/>
              <a:gd name="T33" fmla="*/ 117651 h 635"/>
              <a:gd name="T34" fmla="*/ 111414 w 634"/>
              <a:gd name="T35" fmla="*/ 229509 h 635"/>
              <a:gd name="T36" fmla="*/ 228236 w 634"/>
              <a:gd name="T37" fmla="*/ 117651 h 635"/>
              <a:gd name="T38" fmla="*/ 169825 w 634"/>
              <a:gd name="T39" fmla="*/ 16290 h 63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634" h="635">
                <a:moveTo>
                  <a:pt x="471" y="45"/>
                </a:moveTo>
                <a:lnTo>
                  <a:pt x="471" y="45"/>
                </a:lnTo>
                <a:cubicBezTo>
                  <a:pt x="603" y="45"/>
                  <a:pt x="603" y="45"/>
                  <a:pt x="603" y="45"/>
                </a:cubicBezTo>
                <a:cubicBezTo>
                  <a:pt x="618" y="45"/>
                  <a:pt x="633" y="30"/>
                  <a:pt x="633" y="30"/>
                </a:cubicBezTo>
                <a:cubicBezTo>
                  <a:pt x="633" y="15"/>
                  <a:pt x="618" y="0"/>
                  <a:pt x="603" y="0"/>
                </a:cubicBezTo>
                <a:cubicBezTo>
                  <a:pt x="412" y="0"/>
                  <a:pt x="412" y="0"/>
                  <a:pt x="412" y="0"/>
                </a:cubicBezTo>
                <a:cubicBezTo>
                  <a:pt x="412" y="0"/>
                  <a:pt x="397" y="0"/>
                  <a:pt x="397" y="30"/>
                </a:cubicBezTo>
                <a:cubicBezTo>
                  <a:pt x="397" y="221"/>
                  <a:pt x="397" y="221"/>
                  <a:pt x="397" y="221"/>
                </a:cubicBezTo>
                <a:cubicBezTo>
                  <a:pt x="397" y="236"/>
                  <a:pt x="397" y="236"/>
                  <a:pt x="412" y="236"/>
                </a:cubicBezTo>
                <a:cubicBezTo>
                  <a:pt x="426" y="236"/>
                  <a:pt x="426" y="236"/>
                  <a:pt x="426" y="221"/>
                </a:cubicBezTo>
                <a:cubicBezTo>
                  <a:pt x="426" y="74"/>
                  <a:pt x="426" y="74"/>
                  <a:pt x="426" y="74"/>
                </a:cubicBezTo>
                <a:cubicBezTo>
                  <a:pt x="530" y="118"/>
                  <a:pt x="588" y="207"/>
                  <a:pt x="588" y="325"/>
                </a:cubicBezTo>
                <a:cubicBezTo>
                  <a:pt x="588" y="472"/>
                  <a:pt x="471" y="589"/>
                  <a:pt x="309" y="589"/>
                </a:cubicBezTo>
                <a:cubicBezTo>
                  <a:pt x="162" y="589"/>
                  <a:pt x="44" y="472"/>
                  <a:pt x="44" y="325"/>
                </a:cubicBezTo>
                <a:cubicBezTo>
                  <a:pt x="44" y="177"/>
                  <a:pt x="147" y="74"/>
                  <a:pt x="279" y="45"/>
                </a:cubicBezTo>
                <a:cubicBezTo>
                  <a:pt x="279" y="15"/>
                  <a:pt x="279" y="15"/>
                  <a:pt x="279" y="15"/>
                </a:cubicBezTo>
                <a:cubicBezTo>
                  <a:pt x="117" y="30"/>
                  <a:pt x="0" y="162"/>
                  <a:pt x="0" y="325"/>
                </a:cubicBezTo>
                <a:cubicBezTo>
                  <a:pt x="0" y="487"/>
                  <a:pt x="147" y="634"/>
                  <a:pt x="309" y="634"/>
                </a:cubicBezTo>
                <a:cubicBezTo>
                  <a:pt x="485" y="634"/>
                  <a:pt x="633" y="487"/>
                  <a:pt x="633" y="325"/>
                </a:cubicBezTo>
                <a:cubicBezTo>
                  <a:pt x="633" y="207"/>
                  <a:pt x="559" y="104"/>
                  <a:pt x="471" y="45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22" name="Freeform 21"/>
          <p:cNvSpPr>
            <a:spLocks noChangeArrowheads="1"/>
          </p:cNvSpPr>
          <p:nvPr/>
        </p:nvSpPr>
        <p:spPr bwMode="auto">
          <a:xfrm>
            <a:off x="6208945" y="4444422"/>
            <a:ext cx="290386" cy="300757"/>
          </a:xfrm>
          <a:custGeom>
            <a:avLst/>
            <a:gdLst>
              <a:gd name="T0" fmla="*/ 110816 w 619"/>
              <a:gd name="T1" fmla="*/ 0 h 635"/>
              <a:gd name="T2" fmla="*/ 110816 w 619"/>
              <a:gd name="T3" fmla="*/ 0 h 635"/>
              <a:gd name="T4" fmla="*/ 0 w 619"/>
              <a:gd name="T5" fmla="*/ 117651 h 635"/>
              <a:gd name="T6" fmla="*/ 110816 w 619"/>
              <a:gd name="T7" fmla="*/ 229509 h 635"/>
              <a:gd name="T8" fmla="*/ 221632 w 619"/>
              <a:gd name="T9" fmla="*/ 117651 h 635"/>
              <a:gd name="T10" fmla="*/ 110816 w 619"/>
              <a:gd name="T11" fmla="*/ 0 h 635"/>
              <a:gd name="T12" fmla="*/ 110816 w 619"/>
              <a:gd name="T13" fmla="*/ 213219 h 635"/>
              <a:gd name="T14" fmla="*/ 110816 w 619"/>
              <a:gd name="T15" fmla="*/ 213219 h 635"/>
              <a:gd name="T16" fmla="*/ 10400 w 619"/>
              <a:gd name="T17" fmla="*/ 117651 h 635"/>
              <a:gd name="T18" fmla="*/ 110816 w 619"/>
              <a:gd name="T19" fmla="*/ 16290 h 635"/>
              <a:gd name="T20" fmla="*/ 211232 w 619"/>
              <a:gd name="T21" fmla="*/ 117651 h 635"/>
              <a:gd name="T22" fmla="*/ 110816 w 619"/>
              <a:gd name="T23" fmla="*/ 213219 h 635"/>
              <a:gd name="T24" fmla="*/ 153134 w 619"/>
              <a:gd name="T25" fmla="*/ 64074 h 635"/>
              <a:gd name="T26" fmla="*/ 153134 w 619"/>
              <a:gd name="T27" fmla="*/ 64074 h 635"/>
              <a:gd name="T28" fmla="*/ 142375 w 619"/>
              <a:gd name="T29" fmla="*/ 69504 h 635"/>
              <a:gd name="T30" fmla="*/ 100416 w 619"/>
              <a:gd name="T31" fmla="*/ 149507 h 635"/>
              <a:gd name="T32" fmla="*/ 73877 w 619"/>
              <a:gd name="T33" fmla="*/ 122719 h 635"/>
              <a:gd name="T34" fmla="*/ 63477 w 619"/>
              <a:gd name="T35" fmla="*/ 122719 h 635"/>
              <a:gd name="T36" fmla="*/ 63477 w 619"/>
              <a:gd name="T37" fmla="*/ 133579 h 635"/>
              <a:gd name="T38" fmla="*/ 95037 w 619"/>
              <a:gd name="T39" fmla="*/ 165435 h 635"/>
              <a:gd name="T40" fmla="*/ 105437 w 619"/>
              <a:gd name="T41" fmla="*/ 165435 h 635"/>
              <a:gd name="T42" fmla="*/ 158155 w 619"/>
              <a:gd name="T43" fmla="*/ 74934 h 635"/>
              <a:gd name="T44" fmla="*/ 153134 w 619"/>
              <a:gd name="T45" fmla="*/ 64074 h 63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19" h="635">
                <a:moveTo>
                  <a:pt x="309" y="0"/>
                </a:moveTo>
                <a:lnTo>
                  <a:pt x="309" y="0"/>
                </a:lnTo>
                <a:cubicBezTo>
                  <a:pt x="132" y="0"/>
                  <a:pt x="0" y="148"/>
                  <a:pt x="0" y="325"/>
                </a:cubicBezTo>
                <a:cubicBezTo>
                  <a:pt x="0" y="487"/>
                  <a:pt x="132" y="634"/>
                  <a:pt x="309" y="634"/>
                </a:cubicBezTo>
                <a:cubicBezTo>
                  <a:pt x="486" y="634"/>
                  <a:pt x="618" y="487"/>
                  <a:pt x="618" y="325"/>
                </a:cubicBezTo>
                <a:cubicBezTo>
                  <a:pt x="618" y="148"/>
                  <a:pt x="486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29" y="472"/>
                  <a:pt x="29" y="325"/>
                </a:cubicBezTo>
                <a:cubicBezTo>
                  <a:pt x="29" y="162"/>
                  <a:pt x="162" y="45"/>
                  <a:pt x="309" y="45"/>
                </a:cubicBezTo>
                <a:cubicBezTo>
                  <a:pt x="456" y="45"/>
                  <a:pt x="589" y="162"/>
                  <a:pt x="589" y="325"/>
                </a:cubicBezTo>
                <a:cubicBezTo>
                  <a:pt x="589" y="472"/>
                  <a:pt x="456" y="589"/>
                  <a:pt x="309" y="589"/>
                </a:cubicBezTo>
                <a:close/>
                <a:moveTo>
                  <a:pt x="427" y="177"/>
                </a:moveTo>
                <a:lnTo>
                  <a:pt x="427" y="177"/>
                </a:lnTo>
                <a:cubicBezTo>
                  <a:pt x="412" y="177"/>
                  <a:pt x="412" y="177"/>
                  <a:pt x="397" y="192"/>
                </a:cubicBezTo>
                <a:cubicBezTo>
                  <a:pt x="280" y="413"/>
                  <a:pt x="280" y="413"/>
                  <a:pt x="280" y="413"/>
                </a:cubicBezTo>
                <a:cubicBezTo>
                  <a:pt x="206" y="339"/>
                  <a:pt x="206" y="339"/>
                  <a:pt x="206" y="339"/>
                </a:cubicBezTo>
                <a:cubicBezTo>
                  <a:pt x="191" y="339"/>
                  <a:pt x="191" y="339"/>
                  <a:pt x="177" y="339"/>
                </a:cubicBezTo>
                <a:cubicBezTo>
                  <a:pt x="162" y="354"/>
                  <a:pt x="162" y="369"/>
                  <a:pt x="177" y="369"/>
                </a:cubicBezTo>
                <a:cubicBezTo>
                  <a:pt x="265" y="457"/>
                  <a:pt x="265" y="457"/>
                  <a:pt x="265" y="457"/>
                </a:cubicBezTo>
                <a:cubicBezTo>
                  <a:pt x="280" y="457"/>
                  <a:pt x="280" y="457"/>
                  <a:pt x="294" y="457"/>
                </a:cubicBezTo>
                <a:lnTo>
                  <a:pt x="441" y="207"/>
                </a:lnTo>
                <a:cubicBezTo>
                  <a:pt x="441" y="207"/>
                  <a:pt x="441" y="192"/>
                  <a:pt x="427" y="17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23" name="Freeform 22"/>
          <p:cNvSpPr>
            <a:spLocks noChangeArrowheads="1"/>
          </p:cNvSpPr>
          <p:nvPr/>
        </p:nvSpPr>
        <p:spPr bwMode="auto">
          <a:xfrm>
            <a:off x="10535344" y="3967360"/>
            <a:ext cx="290386" cy="299030"/>
          </a:xfrm>
          <a:custGeom>
            <a:avLst/>
            <a:gdLst>
              <a:gd name="T0" fmla="*/ 153134 w 619"/>
              <a:gd name="T1" fmla="*/ 74261 h 634"/>
              <a:gd name="T2" fmla="*/ 153134 w 619"/>
              <a:gd name="T3" fmla="*/ 74261 h 634"/>
              <a:gd name="T4" fmla="*/ 142734 w 619"/>
              <a:gd name="T5" fmla="*/ 74261 h 634"/>
              <a:gd name="T6" fmla="*/ 110816 w 619"/>
              <a:gd name="T7" fmla="*/ 100937 h 634"/>
              <a:gd name="T8" fmla="*/ 79257 w 619"/>
              <a:gd name="T9" fmla="*/ 74261 h 634"/>
              <a:gd name="T10" fmla="*/ 68498 w 619"/>
              <a:gd name="T11" fmla="*/ 74261 h 634"/>
              <a:gd name="T12" fmla="*/ 68498 w 619"/>
              <a:gd name="T13" fmla="*/ 84715 h 634"/>
              <a:gd name="T14" fmla="*/ 100416 w 619"/>
              <a:gd name="T15" fmla="*/ 111392 h 634"/>
              <a:gd name="T16" fmla="*/ 68498 w 619"/>
              <a:gd name="T17" fmla="*/ 143115 h 634"/>
              <a:gd name="T18" fmla="*/ 68498 w 619"/>
              <a:gd name="T19" fmla="*/ 153929 h 634"/>
              <a:gd name="T20" fmla="*/ 79257 w 619"/>
              <a:gd name="T21" fmla="*/ 153929 h 634"/>
              <a:gd name="T22" fmla="*/ 110816 w 619"/>
              <a:gd name="T23" fmla="*/ 121846 h 634"/>
              <a:gd name="T24" fmla="*/ 142734 w 619"/>
              <a:gd name="T25" fmla="*/ 153929 h 634"/>
              <a:gd name="T26" fmla="*/ 153134 w 619"/>
              <a:gd name="T27" fmla="*/ 153929 h 634"/>
              <a:gd name="T28" fmla="*/ 153134 w 619"/>
              <a:gd name="T29" fmla="*/ 143115 h 634"/>
              <a:gd name="T30" fmla="*/ 121575 w 619"/>
              <a:gd name="T31" fmla="*/ 111392 h 634"/>
              <a:gd name="T32" fmla="*/ 153134 w 619"/>
              <a:gd name="T33" fmla="*/ 84715 h 634"/>
              <a:gd name="T34" fmla="*/ 153134 w 619"/>
              <a:gd name="T35" fmla="*/ 74261 h 634"/>
              <a:gd name="T36" fmla="*/ 110816 w 619"/>
              <a:gd name="T37" fmla="*/ 0 h 634"/>
              <a:gd name="T38" fmla="*/ 110816 w 619"/>
              <a:gd name="T39" fmla="*/ 0 h 634"/>
              <a:gd name="T40" fmla="*/ 0 w 619"/>
              <a:gd name="T41" fmla="*/ 111392 h 634"/>
              <a:gd name="T42" fmla="*/ 110816 w 619"/>
              <a:gd name="T43" fmla="*/ 228191 h 634"/>
              <a:gd name="T44" fmla="*/ 221632 w 619"/>
              <a:gd name="T45" fmla="*/ 111392 h 634"/>
              <a:gd name="T46" fmla="*/ 110816 w 619"/>
              <a:gd name="T47" fmla="*/ 0 h 634"/>
              <a:gd name="T48" fmla="*/ 110816 w 619"/>
              <a:gd name="T49" fmla="*/ 212329 h 634"/>
              <a:gd name="T50" fmla="*/ 110816 w 619"/>
              <a:gd name="T51" fmla="*/ 212329 h 634"/>
              <a:gd name="T52" fmla="*/ 10400 w 619"/>
              <a:gd name="T53" fmla="*/ 111392 h 634"/>
              <a:gd name="T54" fmla="*/ 110816 w 619"/>
              <a:gd name="T55" fmla="*/ 15862 h 634"/>
              <a:gd name="T56" fmla="*/ 211232 w 619"/>
              <a:gd name="T57" fmla="*/ 111392 h 634"/>
              <a:gd name="T58" fmla="*/ 110816 w 619"/>
              <a:gd name="T59" fmla="*/ 212329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619" h="634">
                <a:moveTo>
                  <a:pt x="427" y="206"/>
                </a:moveTo>
                <a:lnTo>
                  <a:pt x="427" y="206"/>
                </a:lnTo>
                <a:cubicBezTo>
                  <a:pt x="412" y="191"/>
                  <a:pt x="398" y="191"/>
                  <a:pt x="398" y="206"/>
                </a:cubicBezTo>
                <a:cubicBezTo>
                  <a:pt x="309" y="280"/>
                  <a:pt x="309" y="280"/>
                  <a:pt x="309" y="280"/>
                </a:cubicBezTo>
                <a:cubicBezTo>
                  <a:pt x="221" y="206"/>
                  <a:pt x="221" y="206"/>
                  <a:pt x="221" y="206"/>
                </a:cubicBezTo>
                <a:cubicBezTo>
                  <a:pt x="221" y="191"/>
                  <a:pt x="206" y="191"/>
                  <a:pt x="191" y="206"/>
                </a:cubicBezTo>
                <a:cubicBezTo>
                  <a:pt x="191" y="206"/>
                  <a:pt x="191" y="221"/>
                  <a:pt x="191" y="235"/>
                </a:cubicBezTo>
                <a:cubicBezTo>
                  <a:pt x="280" y="309"/>
                  <a:pt x="280" y="309"/>
                  <a:pt x="280" y="309"/>
                </a:cubicBezTo>
                <a:cubicBezTo>
                  <a:pt x="191" y="397"/>
                  <a:pt x="191" y="397"/>
                  <a:pt x="191" y="397"/>
                </a:cubicBezTo>
                <a:cubicBezTo>
                  <a:pt x="191" y="412"/>
                  <a:pt x="191" y="412"/>
                  <a:pt x="191" y="427"/>
                </a:cubicBezTo>
                <a:cubicBezTo>
                  <a:pt x="206" y="427"/>
                  <a:pt x="221" y="427"/>
                  <a:pt x="221" y="427"/>
                </a:cubicBezTo>
                <a:cubicBezTo>
                  <a:pt x="309" y="338"/>
                  <a:pt x="309" y="338"/>
                  <a:pt x="309" y="338"/>
                </a:cubicBezTo>
                <a:cubicBezTo>
                  <a:pt x="398" y="427"/>
                  <a:pt x="398" y="427"/>
                  <a:pt x="398" y="427"/>
                </a:cubicBezTo>
                <a:cubicBezTo>
                  <a:pt x="398" y="427"/>
                  <a:pt x="412" y="427"/>
                  <a:pt x="427" y="427"/>
                </a:cubicBezTo>
                <a:cubicBezTo>
                  <a:pt x="427" y="412"/>
                  <a:pt x="427" y="412"/>
                  <a:pt x="427" y="397"/>
                </a:cubicBezTo>
                <a:cubicBezTo>
                  <a:pt x="339" y="309"/>
                  <a:pt x="339" y="309"/>
                  <a:pt x="339" y="309"/>
                </a:cubicBezTo>
                <a:cubicBezTo>
                  <a:pt x="427" y="235"/>
                  <a:pt x="427" y="235"/>
                  <a:pt x="427" y="235"/>
                </a:cubicBezTo>
                <a:cubicBezTo>
                  <a:pt x="427" y="221"/>
                  <a:pt x="427" y="206"/>
                  <a:pt x="427" y="206"/>
                </a:cubicBezTo>
                <a:close/>
                <a:moveTo>
                  <a:pt x="309" y="0"/>
                </a:moveTo>
                <a:lnTo>
                  <a:pt x="309" y="0"/>
                </a:lnTo>
                <a:cubicBezTo>
                  <a:pt x="132" y="0"/>
                  <a:pt x="0" y="147"/>
                  <a:pt x="0" y="309"/>
                </a:cubicBezTo>
                <a:cubicBezTo>
                  <a:pt x="0" y="485"/>
                  <a:pt x="132" y="633"/>
                  <a:pt x="309" y="633"/>
                </a:cubicBezTo>
                <a:cubicBezTo>
                  <a:pt x="486" y="633"/>
                  <a:pt x="618" y="485"/>
                  <a:pt x="618" y="309"/>
                </a:cubicBezTo>
                <a:cubicBezTo>
                  <a:pt x="618" y="147"/>
                  <a:pt x="486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29" y="471"/>
                  <a:pt x="29" y="309"/>
                </a:cubicBezTo>
                <a:cubicBezTo>
                  <a:pt x="29" y="162"/>
                  <a:pt x="162" y="44"/>
                  <a:pt x="309" y="44"/>
                </a:cubicBezTo>
                <a:cubicBezTo>
                  <a:pt x="457" y="44"/>
                  <a:pt x="589" y="162"/>
                  <a:pt x="589" y="309"/>
                </a:cubicBezTo>
                <a:cubicBezTo>
                  <a:pt x="589" y="471"/>
                  <a:pt x="457" y="589"/>
                  <a:pt x="309" y="58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24" name="Freeform 23"/>
          <p:cNvSpPr>
            <a:spLocks noChangeArrowheads="1"/>
          </p:cNvSpPr>
          <p:nvPr/>
        </p:nvSpPr>
        <p:spPr bwMode="auto">
          <a:xfrm>
            <a:off x="10051370" y="3967360"/>
            <a:ext cx="299029" cy="299030"/>
          </a:xfrm>
          <a:custGeom>
            <a:avLst/>
            <a:gdLst>
              <a:gd name="T0" fmla="*/ 159370 w 634"/>
              <a:gd name="T1" fmla="*/ 105984 h 634"/>
              <a:gd name="T2" fmla="*/ 159370 w 634"/>
              <a:gd name="T3" fmla="*/ 105984 h 634"/>
              <a:gd name="T4" fmla="*/ 74637 w 634"/>
              <a:gd name="T5" fmla="*/ 105984 h 634"/>
              <a:gd name="T6" fmla="*/ 63820 w 634"/>
              <a:gd name="T7" fmla="*/ 111392 h 634"/>
              <a:gd name="T8" fmla="*/ 74637 w 634"/>
              <a:gd name="T9" fmla="*/ 121846 h 634"/>
              <a:gd name="T10" fmla="*/ 159370 w 634"/>
              <a:gd name="T11" fmla="*/ 121846 h 634"/>
              <a:gd name="T12" fmla="*/ 164778 w 634"/>
              <a:gd name="T13" fmla="*/ 111392 h 634"/>
              <a:gd name="T14" fmla="*/ 159370 w 634"/>
              <a:gd name="T15" fmla="*/ 105984 h 634"/>
              <a:gd name="T16" fmla="*/ 116823 w 634"/>
              <a:gd name="T17" fmla="*/ 0 h 634"/>
              <a:gd name="T18" fmla="*/ 116823 w 634"/>
              <a:gd name="T19" fmla="*/ 0 h 634"/>
              <a:gd name="T20" fmla="*/ 0 w 634"/>
              <a:gd name="T21" fmla="*/ 111392 h 634"/>
              <a:gd name="T22" fmla="*/ 116823 w 634"/>
              <a:gd name="T23" fmla="*/ 228191 h 634"/>
              <a:gd name="T24" fmla="*/ 228237 w 634"/>
              <a:gd name="T25" fmla="*/ 111392 h 634"/>
              <a:gd name="T26" fmla="*/ 116823 w 634"/>
              <a:gd name="T27" fmla="*/ 0 h 634"/>
              <a:gd name="T28" fmla="*/ 116823 w 634"/>
              <a:gd name="T29" fmla="*/ 212329 h 634"/>
              <a:gd name="T30" fmla="*/ 116823 w 634"/>
              <a:gd name="T31" fmla="*/ 212329 h 634"/>
              <a:gd name="T32" fmla="*/ 16225 w 634"/>
              <a:gd name="T33" fmla="*/ 111392 h 634"/>
              <a:gd name="T34" fmla="*/ 116823 w 634"/>
              <a:gd name="T35" fmla="*/ 15862 h 634"/>
              <a:gd name="T36" fmla="*/ 212373 w 634"/>
              <a:gd name="T37" fmla="*/ 111392 h 634"/>
              <a:gd name="T38" fmla="*/ 116823 w 634"/>
              <a:gd name="T39" fmla="*/ 212329 h 63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634" h="634">
                <a:moveTo>
                  <a:pt x="442" y="294"/>
                </a:moveTo>
                <a:lnTo>
                  <a:pt x="442" y="294"/>
                </a:lnTo>
                <a:cubicBezTo>
                  <a:pt x="207" y="294"/>
                  <a:pt x="207" y="294"/>
                  <a:pt x="207" y="294"/>
                </a:cubicBezTo>
                <a:cubicBezTo>
                  <a:pt x="192" y="294"/>
                  <a:pt x="177" y="309"/>
                  <a:pt x="177" y="309"/>
                </a:cubicBezTo>
                <a:cubicBezTo>
                  <a:pt x="177" y="324"/>
                  <a:pt x="192" y="338"/>
                  <a:pt x="207" y="338"/>
                </a:cubicBezTo>
                <a:cubicBezTo>
                  <a:pt x="442" y="338"/>
                  <a:pt x="442" y="338"/>
                  <a:pt x="442" y="338"/>
                </a:cubicBezTo>
                <a:cubicBezTo>
                  <a:pt x="442" y="338"/>
                  <a:pt x="457" y="324"/>
                  <a:pt x="457" y="309"/>
                </a:cubicBezTo>
                <a:lnTo>
                  <a:pt x="442" y="294"/>
                </a:lnTo>
                <a:close/>
                <a:moveTo>
                  <a:pt x="324" y="0"/>
                </a:moveTo>
                <a:lnTo>
                  <a:pt x="324" y="0"/>
                </a:lnTo>
                <a:cubicBezTo>
                  <a:pt x="148" y="0"/>
                  <a:pt x="0" y="147"/>
                  <a:pt x="0" y="309"/>
                </a:cubicBezTo>
                <a:cubicBezTo>
                  <a:pt x="0" y="485"/>
                  <a:pt x="148" y="633"/>
                  <a:pt x="324" y="633"/>
                </a:cubicBezTo>
                <a:cubicBezTo>
                  <a:pt x="486" y="633"/>
                  <a:pt x="633" y="485"/>
                  <a:pt x="633" y="309"/>
                </a:cubicBezTo>
                <a:cubicBezTo>
                  <a:pt x="633" y="147"/>
                  <a:pt x="486" y="0"/>
                  <a:pt x="324" y="0"/>
                </a:cubicBezTo>
                <a:close/>
                <a:moveTo>
                  <a:pt x="324" y="589"/>
                </a:moveTo>
                <a:lnTo>
                  <a:pt x="324" y="589"/>
                </a:lnTo>
                <a:cubicBezTo>
                  <a:pt x="162" y="589"/>
                  <a:pt x="45" y="471"/>
                  <a:pt x="45" y="309"/>
                </a:cubicBezTo>
                <a:cubicBezTo>
                  <a:pt x="45" y="162"/>
                  <a:pt x="162" y="44"/>
                  <a:pt x="324" y="44"/>
                </a:cubicBezTo>
                <a:cubicBezTo>
                  <a:pt x="471" y="44"/>
                  <a:pt x="589" y="162"/>
                  <a:pt x="589" y="309"/>
                </a:cubicBezTo>
                <a:cubicBezTo>
                  <a:pt x="589" y="471"/>
                  <a:pt x="471" y="589"/>
                  <a:pt x="324" y="58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25" name="Freeform 24"/>
          <p:cNvSpPr>
            <a:spLocks noChangeArrowheads="1"/>
          </p:cNvSpPr>
          <p:nvPr/>
        </p:nvSpPr>
        <p:spPr bwMode="auto">
          <a:xfrm>
            <a:off x="9570849" y="3967360"/>
            <a:ext cx="299029" cy="299030"/>
          </a:xfrm>
          <a:custGeom>
            <a:avLst/>
            <a:gdLst>
              <a:gd name="T0" fmla="*/ 153601 w 634"/>
              <a:gd name="T1" fmla="*/ 105984 h 634"/>
              <a:gd name="T2" fmla="*/ 153601 w 634"/>
              <a:gd name="T3" fmla="*/ 105984 h 634"/>
              <a:gd name="T4" fmla="*/ 121871 w 634"/>
              <a:gd name="T5" fmla="*/ 105984 h 634"/>
              <a:gd name="T6" fmla="*/ 121871 w 634"/>
              <a:gd name="T7" fmla="*/ 68854 h 634"/>
              <a:gd name="T8" fmla="*/ 111414 w 634"/>
              <a:gd name="T9" fmla="*/ 63446 h 634"/>
              <a:gd name="T10" fmla="*/ 106006 w 634"/>
              <a:gd name="T11" fmla="*/ 68854 h 634"/>
              <a:gd name="T12" fmla="*/ 106006 w 634"/>
              <a:gd name="T13" fmla="*/ 105984 h 634"/>
              <a:gd name="T14" fmla="*/ 68868 w 634"/>
              <a:gd name="T15" fmla="*/ 105984 h 634"/>
              <a:gd name="T16" fmla="*/ 63459 w 634"/>
              <a:gd name="T17" fmla="*/ 111392 h 634"/>
              <a:gd name="T18" fmla="*/ 68868 w 634"/>
              <a:gd name="T19" fmla="*/ 121846 h 634"/>
              <a:gd name="T20" fmla="*/ 106006 w 634"/>
              <a:gd name="T21" fmla="*/ 121846 h 634"/>
              <a:gd name="T22" fmla="*/ 106006 w 634"/>
              <a:gd name="T23" fmla="*/ 153929 h 634"/>
              <a:gd name="T24" fmla="*/ 111414 w 634"/>
              <a:gd name="T25" fmla="*/ 164384 h 634"/>
              <a:gd name="T26" fmla="*/ 121871 w 634"/>
              <a:gd name="T27" fmla="*/ 153929 h 634"/>
              <a:gd name="T28" fmla="*/ 121871 w 634"/>
              <a:gd name="T29" fmla="*/ 121846 h 634"/>
              <a:gd name="T30" fmla="*/ 153601 w 634"/>
              <a:gd name="T31" fmla="*/ 121846 h 634"/>
              <a:gd name="T32" fmla="*/ 164417 w 634"/>
              <a:gd name="T33" fmla="*/ 111392 h 634"/>
              <a:gd name="T34" fmla="*/ 153601 w 634"/>
              <a:gd name="T35" fmla="*/ 105984 h 634"/>
              <a:gd name="T36" fmla="*/ 111414 w 634"/>
              <a:gd name="T37" fmla="*/ 0 h 634"/>
              <a:gd name="T38" fmla="*/ 111414 w 634"/>
              <a:gd name="T39" fmla="*/ 0 h 634"/>
              <a:gd name="T40" fmla="*/ 0 w 634"/>
              <a:gd name="T41" fmla="*/ 111392 h 634"/>
              <a:gd name="T42" fmla="*/ 111414 w 634"/>
              <a:gd name="T43" fmla="*/ 228191 h 634"/>
              <a:gd name="T44" fmla="*/ 228237 w 634"/>
              <a:gd name="T45" fmla="*/ 111392 h 634"/>
              <a:gd name="T46" fmla="*/ 111414 w 634"/>
              <a:gd name="T47" fmla="*/ 0 h 634"/>
              <a:gd name="T48" fmla="*/ 111414 w 634"/>
              <a:gd name="T49" fmla="*/ 212329 h 634"/>
              <a:gd name="T50" fmla="*/ 111414 w 634"/>
              <a:gd name="T51" fmla="*/ 212329 h 634"/>
              <a:gd name="T52" fmla="*/ 15865 w 634"/>
              <a:gd name="T53" fmla="*/ 111392 h 634"/>
              <a:gd name="T54" fmla="*/ 111414 w 634"/>
              <a:gd name="T55" fmla="*/ 15862 h 634"/>
              <a:gd name="T56" fmla="*/ 212012 w 634"/>
              <a:gd name="T57" fmla="*/ 111392 h 634"/>
              <a:gd name="T58" fmla="*/ 111414 w 634"/>
              <a:gd name="T59" fmla="*/ 212329 h 63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634" h="634">
                <a:moveTo>
                  <a:pt x="426" y="294"/>
                </a:moveTo>
                <a:lnTo>
                  <a:pt x="426" y="294"/>
                </a:lnTo>
                <a:cubicBezTo>
                  <a:pt x="338" y="294"/>
                  <a:pt x="338" y="294"/>
                  <a:pt x="338" y="294"/>
                </a:cubicBezTo>
                <a:cubicBezTo>
                  <a:pt x="338" y="191"/>
                  <a:pt x="338" y="191"/>
                  <a:pt x="338" y="191"/>
                </a:cubicBezTo>
                <a:cubicBezTo>
                  <a:pt x="338" y="191"/>
                  <a:pt x="324" y="176"/>
                  <a:pt x="309" y="176"/>
                </a:cubicBezTo>
                <a:lnTo>
                  <a:pt x="294" y="191"/>
                </a:lnTo>
                <a:cubicBezTo>
                  <a:pt x="294" y="294"/>
                  <a:pt x="294" y="294"/>
                  <a:pt x="294" y="294"/>
                </a:cubicBezTo>
                <a:cubicBezTo>
                  <a:pt x="191" y="294"/>
                  <a:pt x="191" y="294"/>
                  <a:pt x="191" y="294"/>
                </a:cubicBezTo>
                <a:lnTo>
                  <a:pt x="176" y="309"/>
                </a:lnTo>
                <a:cubicBezTo>
                  <a:pt x="176" y="324"/>
                  <a:pt x="191" y="338"/>
                  <a:pt x="191" y="338"/>
                </a:cubicBezTo>
                <a:cubicBezTo>
                  <a:pt x="294" y="338"/>
                  <a:pt x="294" y="338"/>
                  <a:pt x="294" y="338"/>
                </a:cubicBezTo>
                <a:cubicBezTo>
                  <a:pt x="294" y="427"/>
                  <a:pt x="294" y="427"/>
                  <a:pt x="294" y="427"/>
                </a:cubicBezTo>
                <a:cubicBezTo>
                  <a:pt x="294" y="442"/>
                  <a:pt x="309" y="456"/>
                  <a:pt x="309" y="456"/>
                </a:cubicBezTo>
                <a:cubicBezTo>
                  <a:pt x="324" y="456"/>
                  <a:pt x="338" y="442"/>
                  <a:pt x="338" y="427"/>
                </a:cubicBezTo>
                <a:cubicBezTo>
                  <a:pt x="338" y="338"/>
                  <a:pt x="338" y="338"/>
                  <a:pt x="338" y="338"/>
                </a:cubicBezTo>
                <a:cubicBezTo>
                  <a:pt x="426" y="338"/>
                  <a:pt x="426" y="338"/>
                  <a:pt x="426" y="338"/>
                </a:cubicBezTo>
                <a:cubicBezTo>
                  <a:pt x="442" y="338"/>
                  <a:pt x="456" y="324"/>
                  <a:pt x="456" y="309"/>
                </a:cubicBezTo>
                <a:cubicBezTo>
                  <a:pt x="456" y="309"/>
                  <a:pt x="442" y="294"/>
                  <a:pt x="426" y="294"/>
                </a:cubicBezTo>
                <a:close/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47"/>
                  <a:pt x="0" y="309"/>
                </a:cubicBezTo>
                <a:cubicBezTo>
                  <a:pt x="0" y="485"/>
                  <a:pt x="147" y="633"/>
                  <a:pt x="309" y="633"/>
                </a:cubicBezTo>
                <a:cubicBezTo>
                  <a:pt x="485" y="633"/>
                  <a:pt x="633" y="485"/>
                  <a:pt x="633" y="309"/>
                </a:cubicBezTo>
                <a:cubicBezTo>
                  <a:pt x="633" y="147"/>
                  <a:pt x="485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44" y="471"/>
                  <a:pt x="44" y="309"/>
                </a:cubicBezTo>
                <a:cubicBezTo>
                  <a:pt x="44" y="162"/>
                  <a:pt x="162" y="44"/>
                  <a:pt x="309" y="44"/>
                </a:cubicBezTo>
                <a:cubicBezTo>
                  <a:pt x="471" y="44"/>
                  <a:pt x="588" y="162"/>
                  <a:pt x="588" y="309"/>
                </a:cubicBezTo>
                <a:cubicBezTo>
                  <a:pt x="588" y="471"/>
                  <a:pt x="471" y="589"/>
                  <a:pt x="309" y="58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26" name="Freeform 25"/>
          <p:cNvSpPr>
            <a:spLocks noChangeArrowheads="1"/>
          </p:cNvSpPr>
          <p:nvPr/>
        </p:nvSpPr>
        <p:spPr bwMode="auto">
          <a:xfrm>
            <a:off x="9093785" y="3967360"/>
            <a:ext cx="290386" cy="299030"/>
          </a:xfrm>
          <a:custGeom>
            <a:avLst/>
            <a:gdLst>
              <a:gd name="T0" fmla="*/ 147755 w 619"/>
              <a:gd name="T1" fmla="*/ 111392 h 634"/>
              <a:gd name="T2" fmla="*/ 147755 w 619"/>
              <a:gd name="T3" fmla="*/ 111392 h 634"/>
              <a:gd name="T4" fmla="*/ 116196 w 619"/>
              <a:gd name="T5" fmla="*/ 138068 h 634"/>
              <a:gd name="T6" fmla="*/ 116196 w 619"/>
              <a:gd name="T7" fmla="*/ 63446 h 634"/>
              <a:gd name="T8" fmla="*/ 110816 w 619"/>
              <a:gd name="T9" fmla="*/ 58399 h 634"/>
              <a:gd name="T10" fmla="*/ 105437 w 619"/>
              <a:gd name="T11" fmla="*/ 63446 h 634"/>
              <a:gd name="T12" fmla="*/ 105437 w 619"/>
              <a:gd name="T13" fmla="*/ 138068 h 634"/>
              <a:gd name="T14" fmla="*/ 73877 w 619"/>
              <a:gd name="T15" fmla="*/ 111392 h 634"/>
              <a:gd name="T16" fmla="*/ 63477 w 619"/>
              <a:gd name="T17" fmla="*/ 111392 h 634"/>
              <a:gd name="T18" fmla="*/ 63477 w 619"/>
              <a:gd name="T19" fmla="*/ 121846 h 634"/>
              <a:gd name="T20" fmla="*/ 105437 w 619"/>
              <a:gd name="T21" fmla="*/ 159337 h 634"/>
              <a:gd name="T22" fmla="*/ 110816 w 619"/>
              <a:gd name="T23" fmla="*/ 159337 h 634"/>
              <a:gd name="T24" fmla="*/ 116196 w 619"/>
              <a:gd name="T25" fmla="*/ 159337 h 634"/>
              <a:gd name="T26" fmla="*/ 158155 w 619"/>
              <a:gd name="T27" fmla="*/ 121846 h 634"/>
              <a:gd name="T28" fmla="*/ 158155 w 619"/>
              <a:gd name="T29" fmla="*/ 111392 h 634"/>
              <a:gd name="T30" fmla="*/ 147755 w 619"/>
              <a:gd name="T31" fmla="*/ 111392 h 634"/>
              <a:gd name="T32" fmla="*/ 110816 w 619"/>
              <a:gd name="T33" fmla="*/ 0 h 634"/>
              <a:gd name="T34" fmla="*/ 110816 w 619"/>
              <a:gd name="T35" fmla="*/ 0 h 634"/>
              <a:gd name="T36" fmla="*/ 0 w 619"/>
              <a:gd name="T37" fmla="*/ 111392 h 634"/>
              <a:gd name="T38" fmla="*/ 110816 w 619"/>
              <a:gd name="T39" fmla="*/ 228191 h 634"/>
              <a:gd name="T40" fmla="*/ 221632 w 619"/>
              <a:gd name="T41" fmla="*/ 111392 h 634"/>
              <a:gd name="T42" fmla="*/ 110816 w 619"/>
              <a:gd name="T43" fmla="*/ 0 h 634"/>
              <a:gd name="T44" fmla="*/ 110816 w 619"/>
              <a:gd name="T45" fmla="*/ 212329 h 634"/>
              <a:gd name="T46" fmla="*/ 110816 w 619"/>
              <a:gd name="T47" fmla="*/ 212329 h 634"/>
              <a:gd name="T48" fmla="*/ 10400 w 619"/>
              <a:gd name="T49" fmla="*/ 111392 h 634"/>
              <a:gd name="T50" fmla="*/ 110816 w 619"/>
              <a:gd name="T51" fmla="*/ 15862 h 634"/>
              <a:gd name="T52" fmla="*/ 211232 w 619"/>
              <a:gd name="T53" fmla="*/ 111392 h 634"/>
              <a:gd name="T54" fmla="*/ 110816 w 619"/>
              <a:gd name="T55" fmla="*/ 212329 h 63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19" h="634">
                <a:moveTo>
                  <a:pt x="412" y="309"/>
                </a:moveTo>
                <a:lnTo>
                  <a:pt x="412" y="309"/>
                </a:lnTo>
                <a:cubicBezTo>
                  <a:pt x="324" y="383"/>
                  <a:pt x="324" y="383"/>
                  <a:pt x="324" y="383"/>
                </a:cubicBezTo>
                <a:cubicBezTo>
                  <a:pt x="324" y="176"/>
                  <a:pt x="324" y="176"/>
                  <a:pt x="324" y="176"/>
                </a:cubicBezTo>
                <a:cubicBezTo>
                  <a:pt x="324" y="162"/>
                  <a:pt x="324" y="162"/>
                  <a:pt x="309" y="162"/>
                </a:cubicBezTo>
                <a:cubicBezTo>
                  <a:pt x="294" y="162"/>
                  <a:pt x="294" y="162"/>
                  <a:pt x="294" y="176"/>
                </a:cubicBezTo>
                <a:cubicBezTo>
                  <a:pt x="294" y="383"/>
                  <a:pt x="294" y="383"/>
                  <a:pt x="294" y="383"/>
                </a:cubicBezTo>
                <a:cubicBezTo>
                  <a:pt x="206" y="309"/>
                  <a:pt x="206" y="309"/>
                  <a:pt x="206" y="309"/>
                </a:cubicBezTo>
                <a:cubicBezTo>
                  <a:pt x="206" y="294"/>
                  <a:pt x="191" y="294"/>
                  <a:pt x="177" y="309"/>
                </a:cubicBezTo>
                <a:cubicBezTo>
                  <a:pt x="177" y="309"/>
                  <a:pt x="177" y="324"/>
                  <a:pt x="177" y="338"/>
                </a:cubicBezTo>
                <a:cubicBezTo>
                  <a:pt x="294" y="442"/>
                  <a:pt x="294" y="442"/>
                  <a:pt x="294" y="442"/>
                </a:cubicBezTo>
                <a:lnTo>
                  <a:pt x="309" y="442"/>
                </a:lnTo>
                <a:lnTo>
                  <a:pt x="324" y="442"/>
                </a:lnTo>
                <a:cubicBezTo>
                  <a:pt x="441" y="338"/>
                  <a:pt x="441" y="338"/>
                  <a:pt x="441" y="338"/>
                </a:cubicBezTo>
                <a:cubicBezTo>
                  <a:pt x="441" y="324"/>
                  <a:pt x="441" y="309"/>
                  <a:pt x="441" y="309"/>
                </a:cubicBezTo>
                <a:cubicBezTo>
                  <a:pt x="427" y="294"/>
                  <a:pt x="412" y="294"/>
                  <a:pt x="412" y="309"/>
                </a:cubicBezTo>
                <a:close/>
                <a:moveTo>
                  <a:pt x="309" y="0"/>
                </a:moveTo>
                <a:lnTo>
                  <a:pt x="309" y="0"/>
                </a:lnTo>
                <a:cubicBezTo>
                  <a:pt x="132" y="0"/>
                  <a:pt x="0" y="147"/>
                  <a:pt x="0" y="309"/>
                </a:cubicBezTo>
                <a:cubicBezTo>
                  <a:pt x="0" y="485"/>
                  <a:pt x="132" y="633"/>
                  <a:pt x="309" y="633"/>
                </a:cubicBezTo>
                <a:cubicBezTo>
                  <a:pt x="486" y="633"/>
                  <a:pt x="618" y="485"/>
                  <a:pt x="618" y="309"/>
                </a:cubicBezTo>
                <a:cubicBezTo>
                  <a:pt x="618" y="147"/>
                  <a:pt x="486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29" y="471"/>
                  <a:pt x="29" y="309"/>
                </a:cubicBezTo>
                <a:cubicBezTo>
                  <a:pt x="29" y="162"/>
                  <a:pt x="162" y="44"/>
                  <a:pt x="309" y="44"/>
                </a:cubicBezTo>
                <a:cubicBezTo>
                  <a:pt x="456" y="44"/>
                  <a:pt x="589" y="162"/>
                  <a:pt x="589" y="309"/>
                </a:cubicBezTo>
                <a:cubicBezTo>
                  <a:pt x="589" y="471"/>
                  <a:pt x="456" y="589"/>
                  <a:pt x="309" y="58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27" name="Freeform 26"/>
          <p:cNvSpPr>
            <a:spLocks noChangeArrowheads="1"/>
          </p:cNvSpPr>
          <p:nvPr/>
        </p:nvSpPr>
        <p:spPr bwMode="auto">
          <a:xfrm>
            <a:off x="8608083" y="3967360"/>
            <a:ext cx="299028" cy="299030"/>
          </a:xfrm>
          <a:custGeom>
            <a:avLst/>
            <a:gdLst>
              <a:gd name="T0" fmla="*/ 122231 w 634"/>
              <a:gd name="T1" fmla="*/ 68854 h 634"/>
              <a:gd name="T2" fmla="*/ 122231 w 634"/>
              <a:gd name="T3" fmla="*/ 68854 h 634"/>
              <a:gd name="T4" fmla="*/ 116822 w 634"/>
              <a:gd name="T5" fmla="*/ 63446 h 634"/>
              <a:gd name="T6" fmla="*/ 106366 w 634"/>
              <a:gd name="T7" fmla="*/ 68854 h 634"/>
              <a:gd name="T8" fmla="*/ 69228 w 634"/>
              <a:gd name="T9" fmla="*/ 105984 h 634"/>
              <a:gd name="T10" fmla="*/ 69228 w 634"/>
              <a:gd name="T11" fmla="*/ 116799 h 634"/>
              <a:gd name="T12" fmla="*/ 79684 w 634"/>
              <a:gd name="T13" fmla="*/ 116799 h 634"/>
              <a:gd name="T14" fmla="*/ 106366 w 634"/>
              <a:gd name="T15" fmla="*/ 90123 h 634"/>
              <a:gd name="T16" fmla="*/ 106366 w 634"/>
              <a:gd name="T17" fmla="*/ 164384 h 634"/>
              <a:gd name="T18" fmla="*/ 116822 w 634"/>
              <a:gd name="T19" fmla="*/ 169791 h 634"/>
              <a:gd name="T20" fmla="*/ 122231 w 634"/>
              <a:gd name="T21" fmla="*/ 164384 h 634"/>
              <a:gd name="T22" fmla="*/ 122231 w 634"/>
              <a:gd name="T23" fmla="*/ 90123 h 634"/>
              <a:gd name="T24" fmla="*/ 148552 w 634"/>
              <a:gd name="T25" fmla="*/ 116799 h 634"/>
              <a:gd name="T26" fmla="*/ 159369 w 634"/>
              <a:gd name="T27" fmla="*/ 116799 h 634"/>
              <a:gd name="T28" fmla="*/ 159369 w 634"/>
              <a:gd name="T29" fmla="*/ 105984 h 634"/>
              <a:gd name="T30" fmla="*/ 122231 w 634"/>
              <a:gd name="T31" fmla="*/ 68854 h 634"/>
              <a:gd name="T32" fmla="*/ 116822 w 634"/>
              <a:gd name="T33" fmla="*/ 0 h 634"/>
              <a:gd name="T34" fmla="*/ 116822 w 634"/>
              <a:gd name="T35" fmla="*/ 0 h 634"/>
              <a:gd name="T36" fmla="*/ 0 w 634"/>
              <a:gd name="T37" fmla="*/ 111392 h 634"/>
              <a:gd name="T38" fmla="*/ 116822 w 634"/>
              <a:gd name="T39" fmla="*/ 228191 h 634"/>
              <a:gd name="T40" fmla="*/ 228236 w 634"/>
              <a:gd name="T41" fmla="*/ 111392 h 634"/>
              <a:gd name="T42" fmla="*/ 116822 w 634"/>
              <a:gd name="T43" fmla="*/ 0 h 634"/>
              <a:gd name="T44" fmla="*/ 116822 w 634"/>
              <a:gd name="T45" fmla="*/ 212329 h 634"/>
              <a:gd name="T46" fmla="*/ 116822 w 634"/>
              <a:gd name="T47" fmla="*/ 212329 h 634"/>
              <a:gd name="T48" fmla="*/ 16225 w 634"/>
              <a:gd name="T49" fmla="*/ 111392 h 634"/>
              <a:gd name="T50" fmla="*/ 116822 w 634"/>
              <a:gd name="T51" fmla="*/ 15862 h 634"/>
              <a:gd name="T52" fmla="*/ 212372 w 634"/>
              <a:gd name="T53" fmla="*/ 111392 h 634"/>
              <a:gd name="T54" fmla="*/ 116822 w 634"/>
              <a:gd name="T55" fmla="*/ 212329 h 63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34" h="634">
                <a:moveTo>
                  <a:pt x="339" y="191"/>
                </a:moveTo>
                <a:lnTo>
                  <a:pt x="339" y="191"/>
                </a:lnTo>
                <a:cubicBezTo>
                  <a:pt x="339" y="176"/>
                  <a:pt x="324" y="176"/>
                  <a:pt x="324" y="176"/>
                </a:cubicBezTo>
                <a:cubicBezTo>
                  <a:pt x="310" y="176"/>
                  <a:pt x="310" y="176"/>
                  <a:pt x="295" y="191"/>
                </a:cubicBezTo>
                <a:cubicBezTo>
                  <a:pt x="192" y="294"/>
                  <a:pt x="192" y="294"/>
                  <a:pt x="192" y="294"/>
                </a:cubicBezTo>
                <a:cubicBezTo>
                  <a:pt x="177" y="309"/>
                  <a:pt x="177" y="324"/>
                  <a:pt x="192" y="324"/>
                </a:cubicBezTo>
                <a:cubicBezTo>
                  <a:pt x="192" y="338"/>
                  <a:pt x="207" y="338"/>
                  <a:pt x="221" y="324"/>
                </a:cubicBezTo>
                <a:cubicBezTo>
                  <a:pt x="295" y="250"/>
                  <a:pt x="295" y="250"/>
                  <a:pt x="295" y="250"/>
                </a:cubicBezTo>
                <a:cubicBezTo>
                  <a:pt x="295" y="456"/>
                  <a:pt x="295" y="456"/>
                  <a:pt x="295" y="456"/>
                </a:cubicBezTo>
                <a:cubicBezTo>
                  <a:pt x="295" y="456"/>
                  <a:pt x="310" y="471"/>
                  <a:pt x="324" y="471"/>
                </a:cubicBezTo>
                <a:lnTo>
                  <a:pt x="339" y="456"/>
                </a:lnTo>
                <a:cubicBezTo>
                  <a:pt x="339" y="250"/>
                  <a:pt x="339" y="250"/>
                  <a:pt x="339" y="250"/>
                </a:cubicBezTo>
                <a:cubicBezTo>
                  <a:pt x="412" y="324"/>
                  <a:pt x="412" y="324"/>
                  <a:pt x="412" y="324"/>
                </a:cubicBezTo>
                <a:cubicBezTo>
                  <a:pt x="428" y="338"/>
                  <a:pt x="442" y="338"/>
                  <a:pt x="442" y="324"/>
                </a:cubicBezTo>
                <a:cubicBezTo>
                  <a:pt x="457" y="324"/>
                  <a:pt x="457" y="309"/>
                  <a:pt x="442" y="294"/>
                </a:cubicBezTo>
                <a:lnTo>
                  <a:pt x="339" y="191"/>
                </a:lnTo>
                <a:close/>
                <a:moveTo>
                  <a:pt x="324" y="0"/>
                </a:moveTo>
                <a:lnTo>
                  <a:pt x="324" y="0"/>
                </a:lnTo>
                <a:cubicBezTo>
                  <a:pt x="148" y="0"/>
                  <a:pt x="0" y="147"/>
                  <a:pt x="0" y="309"/>
                </a:cubicBezTo>
                <a:cubicBezTo>
                  <a:pt x="0" y="485"/>
                  <a:pt x="148" y="633"/>
                  <a:pt x="324" y="633"/>
                </a:cubicBezTo>
                <a:cubicBezTo>
                  <a:pt x="486" y="633"/>
                  <a:pt x="633" y="485"/>
                  <a:pt x="633" y="309"/>
                </a:cubicBezTo>
                <a:cubicBezTo>
                  <a:pt x="633" y="147"/>
                  <a:pt x="486" y="0"/>
                  <a:pt x="324" y="0"/>
                </a:cubicBezTo>
                <a:close/>
                <a:moveTo>
                  <a:pt x="324" y="589"/>
                </a:moveTo>
                <a:lnTo>
                  <a:pt x="324" y="589"/>
                </a:lnTo>
                <a:cubicBezTo>
                  <a:pt x="162" y="589"/>
                  <a:pt x="45" y="471"/>
                  <a:pt x="45" y="309"/>
                </a:cubicBezTo>
                <a:cubicBezTo>
                  <a:pt x="45" y="162"/>
                  <a:pt x="162" y="44"/>
                  <a:pt x="324" y="44"/>
                </a:cubicBezTo>
                <a:cubicBezTo>
                  <a:pt x="471" y="44"/>
                  <a:pt x="589" y="162"/>
                  <a:pt x="589" y="309"/>
                </a:cubicBezTo>
                <a:cubicBezTo>
                  <a:pt x="589" y="471"/>
                  <a:pt x="471" y="589"/>
                  <a:pt x="324" y="58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28" name="Freeform 27"/>
          <p:cNvSpPr>
            <a:spLocks noChangeArrowheads="1"/>
          </p:cNvSpPr>
          <p:nvPr/>
        </p:nvSpPr>
        <p:spPr bwMode="auto">
          <a:xfrm>
            <a:off x="8129292" y="3967360"/>
            <a:ext cx="299029" cy="299030"/>
          </a:xfrm>
          <a:custGeom>
            <a:avLst/>
            <a:gdLst>
              <a:gd name="T0" fmla="*/ 159009 w 634"/>
              <a:gd name="T1" fmla="*/ 105984 h 634"/>
              <a:gd name="T2" fmla="*/ 159009 w 634"/>
              <a:gd name="T3" fmla="*/ 105984 h 634"/>
              <a:gd name="T4" fmla="*/ 121871 w 634"/>
              <a:gd name="T5" fmla="*/ 68854 h 634"/>
              <a:gd name="T6" fmla="*/ 111414 w 634"/>
              <a:gd name="T7" fmla="*/ 68854 h 634"/>
              <a:gd name="T8" fmla="*/ 111414 w 634"/>
              <a:gd name="T9" fmla="*/ 79668 h 634"/>
              <a:gd name="T10" fmla="*/ 138096 w 634"/>
              <a:gd name="T11" fmla="*/ 105984 h 634"/>
              <a:gd name="T12" fmla="*/ 63459 w 634"/>
              <a:gd name="T13" fmla="*/ 105984 h 634"/>
              <a:gd name="T14" fmla="*/ 58411 w 634"/>
              <a:gd name="T15" fmla="*/ 111392 h 634"/>
              <a:gd name="T16" fmla="*/ 63459 w 634"/>
              <a:gd name="T17" fmla="*/ 121846 h 634"/>
              <a:gd name="T18" fmla="*/ 138096 w 634"/>
              <a:gd name="T19" fmla="*/ 121846 h 634"/>
              <a:gd name="T20" fmla="*/ 111414 w 634"/>
              <a:gd name="T21" fmla="*/ 148522 h 634"/>
              <a:gd name="T22" fmla="*/ 111414 w 634"/>
              <a:gd name="T23" fmla="*/ 159337 h 634"/>
              <a:gd name="T24" fmla="*/ 121871 w 634"/>
              <a:gd name="T25" fmla="*/ 159337 h 634"/>
              <a:gd name="T26" fmla="*/ 159009 w 634"/>
              <a:gd name="T27" fmla="*/ 121846 h 634"/>
              <a:gd name="T28" fmla="*/ 159009 w 634"/>
              <a:gd name="T29" fmla="*/ 111392 h 634"/>
              <a:gd name="T30" fmla="*/ 159009 w 634"/>
              <a:gd name="T31" fmla="*/ 105984 h 634"/>
              <a:gd name="T32" fmla="*/ 111414 w 634"/>
              <a:gd name="T33" fmla="*/ 0 h 634"/>
              <a:gd name="T34" fmla="*/ 111414 w 634"/>
              <a:gd name="T35" fmla="*/ 0 h 634"/>
              <a:gd name="T36" fmla="*/ 0 w 634"/>
              <a:gd name="T37" fmla="*/ 111392 h 634"/>
              <a:gd name="T38" fmla="*/ 111414 w 634"/>
              <a:gd name="T39" fmla="*/ 228191 h 634"/>
              <a:gd name="T40" fmla="*/ 228237 w 634"/>
              <a:gd name="T41" fmla="*/ 111392 h 634"/>
              <a:gd name="T42" fmla="*/ 111414 w 634"/>
              <a:gd name="T43" fmla="*/ 0 h 634"/>
              <a:gd name="T44" fmla="*/ 111414 w 634"/>
              <a:gd name="T45" fmla="*/ 212329 h 634"/>
              <a:gd name="T46" fmla="*/ 111414 w 634"/>
              <a:gd name="T47" fmla="*/ 212329 h 634"/>
              <a:gd name="T48" fmla="*/ 15865 w 634"/>
              <a:gd name="T49" fmla="*/ 111392 h 634"/>
              <a:gd name="T50" fmla="*/ 111414 w 634"/>
              <a:gd name="T51" fmla="*/ 15862 h 634"/>
              <a:gd name="T52" fmla="*/ 212012 w 634"/>
              <a:gd name="T53" fmla="*/ 111392 h 634"/>
              <a:gd name="T54" fmla="*/ 111414 w 634"/>
              <a:gd name="T55" fmla="*/ 212329 h 63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34" h="634">
                <a:moveTo>
                  <a:pt x="441" y="294"/>
                </a:moveTo>
                <a:lnTo>
                  <a:pt x="441" y="294"/>
                </a:lnTo>
                <a:cubicBezTo>
                  <a:pt x="338" y="191"/>
                  <a:pt x="338" y="191"/>
                  <a:pt x="338" y="191"/>
                </a:cubicBezTo>
                <a:cubicBezTo>
                  <a:pt x="324" y="176"/>
                  <a:pt x="309" y="176"/>
                  <a:pt x="309" y="191"/>
                </a:cubicBezTo>
                <a:cubicBezTo>
                  <a:pt x="294" y="191"/>
                  <a:pt x="294" y="206"/>
                  <a:pt x="309" y="221"/>
                </a:cubicBezTo>
                <a:cubicBezTo>
                  <a:pt x="383" y="294"/>
                  <a:pt x="383" y="294"/>
                  <a:pt x="383" y="294"/>
                </a:cubicBezTo>
                <a:cubicBezTo>
                  <a:pt x="176" y="294"/>
                  <a:pt x="176" y="294"/>
                  <a:pt x="176" y="294"/>
                </a:cubicBezTo>
                <a:cubicBezTo>
                  <a:pt x="162" y="294"/>
                  <a:pt x="162" y="309"/>
                  <a:pt x="162" y="309"/>
                </a:cubicBezTo>
                <a:cubicBezTo>
                  <a:pt x="162" y="324"/>
                  <a:pt x="162" y="338"/>
                  <a:pt x="176" y="338"/>
                </a:cubicBezTo>
                <a:cubicBezTo>
                  <a:pt x="383" y="338"/>
                  <a:pt x="383" y="338"/>
                  <a:pt x="383" y="338"/>
                </a:cubicBezTo>
                <a:cubicBezTo>
                  <a:pt x="309" y="412"/>
                  <a:pt x="309" y="412"/>
                  <a:pt x="309" y="412"/>
                </a:cubicBezTo>
                <a:cubicBezTo>
                  <a:pt x="294" y="427"/>
                  <a:pt x="294" y="442"/>
                  <a:pt x="309" y="442"/>
                </a:cubicBezTo>
                <a:cubicBezTo>
                  <a:pt x="309" y="456"/>
                  <a:pt x="324" y="456"/>
                  <a:pt x="338" y="442"/>
                </a:cubicBezTo>
                <a:cubicBezTo>
                  <a:pt x="441" y="338"/>
                  <a:pt x="441" y="338"/>
                  <a:pt x="441" y="338"/>
                </a:cubicBezTo>
                <a:cubicBezTo>
                  <a:pt x="441" y="324"/>
                  <a:pt x="441" y="324"/>
                  <a:pt x="441" y="309"/>
                </a:cubicBezTo>
                <a:lnTo>
                  <a:pt x="441" y="294"/>
                </a:lnTo>
                <a:close/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47"/>
                  <a:pt x="0" y="309"/>
                </a:cubicBezTo>
                <a:cubicBezTo>
                  <a:pt x="0" y="485"/>
                  <a:pt x="147" y="633"/>
                  <a:pt x="309" y="633"/>
                </a:cubicBezTo>
                <a:cubicBezTo>
                  <a:pt x="485" y="633"/>
                  <a:pt x="633" y="485"/>
                  <a:pt x="633" y="309"/>
                </a:cubicBezTo>
                <a:cubicBezTo>
                  <a:pt x="633" y="147"/>
                  <a:pt x="485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44" y="471"/>
                  <a:pt x="44" y="309"/>
                </a:cubicBezTo>
                <a:cubicBezTo>
                  <a:pt x="44" y="162"/>
                  <a:pt x="162" y="44"/>
                  <a:pt x="309" y="44"/>
                </a:cubicBezTo>
                <a:cubicBezTo>
                  <a:pt x="471" y="44"/>
                  <a:pt x="588" y="162"/>
                  <a:pt x="588" y="309"/>
                </a:cubicBezTo>
                <a:cubicBezTo>
                  <a:pt x="588" y="471"/>
                  <a:pt x="471" y="589"/>
                  <a:pt x="309" y="58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29" name="Freeform 28"/>
          <p:cNvSpPr>
            <a:spLocks noChangeArrowheads="1"/>
          </p:cNvSpPr>
          <p:nvPr/>
        </p:nvSpPr>
        <p:spPr bwMode="auto">
          <a:xfrm>
            <a:off x="7652230" y="3967360"/>
            <a:ext cx="290386" cy="299030"/>
          </a:xfrm>
          <a:custGeom>
            <a:avLst/>
            <a:gdLst>
              <a:gd name="T0" fmla="*/ 110816 w 619"/>
              <a:gd name="T1" fmla="*/ 0 h 634"/>
              <a:gd name="T2" fmla="*/ 110816 w 619"/>
              <a:gd name="T3" fmla="*/ 0 h 634"/>
              <a:gd name="T4" fmla="*/ 0 w 619"/>
              <a:gd name="T5" fmla="*/ 111392 h 634"/>
              <a:gd name="T6" fmla="*/ 110816 w 619"/>
              <a:gd name="T7" fmla="*/ 228191 h 634"/>
              <a:gd name="T8" fmla="*/ 221632 w 619"/>
              <a:gd name="T9" fmla="*/ 111392 h 634"/>
              <a:gd name="T10" fmla="*/ 110816 w 619"/>
              <a:gd name="T11" fmla="*/ 0 h 634"/>
              <a:gd name="T12" fmla="*/ 110816 w 619"/>
              <a:gd name="T13" fmla="*/ 212329 h 634"/>
              <a:gd name="T14" fmla="*/ 110816 w 619"/>
              <a:gd name="T15" fmla="*/ 212329 h 634"/>
              <a:gd name="T16" fmla="*/ 10400 w 619"/>
              <a:gd name="T17" fmla="*/ 111392 h 634"/>
              <a:gd name="T18" fmla="*/ 110816 w 619"/>
              <a:gd name="T19" fmla="*/ 15862 h 634"/>
              <a:gd name="T20" fmla="*/ 211232 w 619"/>
              <a:gd name="T21" fmla="*/ 111392 h 634"/>
              <a:gd name="T22" fmla="*/ 110816 w 619"/>
              <a:gd name="T23" fmla="*/ 212329 h 634"/>
              <a:gd name="T24" fmla="*/ 158155 w 619"/>
              <a:gd name="T25" fmla="*/ 105984 h 634"/>
              <a:gd name="T26" fmla="*/ 158155 w 619"/>
              <a:gd name="T27" fmla="*/ 105984 h 634"/>
              <a:gd name="T28" fmla="*/ 84278 w 619"/>
              <a:gd name="T29" fmla="*/ 105984 h 634"/>
              <a:gd name="T30" fmla="*/ 116196 w 619"/>
              <a:gd name="T31" fmla="*/ 79668 h 634"/>
              <a:gd name="T32" fmla="*/ 116196 w 619"/>
              <a:gd name="T33" fmla="*/ 68854 h 634"/>
              <a:gd name="T34" fmla="*/ 105437 w 619"/>
              <a:gd name="T35" fmla="*/ 68854 h 634"/>
              <a:gd name="T36" fmla="*/ 63477 w 619"/>
              <a:gd name="T37" fmla="*/ 105984 h 634"/>
              <a:gd name="T38" fmla="*/ 63477 w 619"/>
              <a:gd name="T39" fmla="*/ 111392 h 634"/>
              <a:gd name="T40" fmla="*/ 63477 w 619"/>
              <a:gd name="T41" fmla="*/ 121846 h 634"/>
              <a:gd name="T42" fmla="*/ 105437 w 619"/>
              <a:gd name="T43" fmla="*/ 159337 h 634"/>
              <a:gd name="T44" fmla="*/ 116196 w 619"/>
              <a:gd name="T45" fmla="*/ 159337 h 634"/>
              <a:gd name="T46" fmla="*/ 116196 w 619"/>
              <a:gd name="T47" fmla="*/ 148522 h 634"/>
              <a:gd name="T48" fmla="*/ 84278 w 619"/>
              <a:gd name="T49" fmla="*/ 121846 h 634"/>
              <a:gd name="T50" fmla="*/ 158155 w 619"/>
              <a:gd name="T51" fmla="*/ 121846 h 634"/>
              <a:gd name="T52" fmla="*/ 168914 w 619"/>
              <a:gd name="T53" fmla="*/ 111392 h 634"/>
              <a:gd name="T54" fmla="*/ 158155 w 619"/>
              <a:gd name="T55" fmla="*/ 105984 h 63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19" h="634">
                <a:moveTo>
                  <a:pt x="309" y="0"/>
                </a:moveTo>
                <a:lnTo>
                  <a:pt x="309" y="0"/>
                </a:lnTo>
                <a:cubicBezTo>
                  <a:pt x="132" y="0"/>
                  <a:pt x="0" y="147"/>
                  <a:pt x="0" y="309"/>
                </a:cubicBezTo>
                <a:cubicBezTo>
                  <a:pt x="0" y="485"/>
                  <a:pt x="132" y="633"/>
                  <a:pt x="309" y="633"/>
                </a:cubicBezTo>
                <a:cubicBezTo>
                  <a:pt x="486" y="633"/>
                  <a:pt x="618" y="485"/>
                  <a:pt x="618" y="309"/>
                </a:cubicBezTo>
                <a:cubicBezTo>
                  <a:pt x="618" y="147"/>
                  <a:pt x="486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29" y="471"/>
                  <a:pt x="29" y="309"/>
                </a:cubicBezTo>
                <a:cubicBezTo>
                  <a:pt x="29" y="162"/>
                  <a:pt x="162" y="44"/>
                  <a:pt x="309" y="44"/>
                </a:cubicBezTo>
                <a:cubicBezTo>
                  <a:pt x="456" y="44"/>
                  <a:pt x="589" y="162"/>
                  <a:pt x="589" y="309"/>
                </a:cubicBezTo>
                <a:cubicBezTo>
                  <a:pt x="589" y="471"/>
                  <a:pt x="456" y="589"/>
                  <a:pt x="309" y="589"/>
                </a:cubicBezTo>
                <a:close/>
                <a:moveTo>
                  <a:pt x="441" y="294"/>
                </a:moveTo>
                <a:lnTo>
                  <a:pt x="441" y="294"/>
                </a:lnTo>
                <a:cubicBezTo>
                  <a:pt x="235" y="294"/>
                  <a:pt x="235" y="294"/>
                  <a:pt x="235" y="294"/>
                </a:cubicBezTo>
                <a:cubicBezTo>
                  <a:pt x="324" y="221"/>
                  <a:pt x="324" y="221"/>
                  <a:pt x="324" y="221"/>
                </a:cubicBezTo>
                <a:cubicBezTo>
                  <a:pt x="324" y="206"/>
                  <a:pt x="324" y="191"/>
                  <a:pt x="324" y="191"/>
                </a:cubicBezTo>
                <a:cubicBezTo>
                  <a:pt x="309" y="176"/>
                  <a:pt x="294" y="176"/>
                  <a:pt x="294" y="191"/>
                </a:cubicBezTo>
                <a:cubicBezTo>
                  <a:pt x="177" y="294"/>
                  <a:pt x="177" y="294"/>
                  <a:pt x="177" y="294"/>
                </a:cubicBezTo>
                <a:lnTo>
                  <a:pt x="177" y="309"/>
                </a:lnTo>
                <a:cubicBezTo>
                  <a:pt x="177" y="324"/>
                  <a:pt x="177" y="324"/>
                  <a:pt x="177" y="338"/>
                </a:cubicBezTo>
                <a:cubicBezTo>
                  <a:pt x="294" y="442"/>
                  <a:pt x="294" y="442"/>
                  <a:pt x="294" y="442"/>
                </a:cubicBezTo>
                <a:cubicBezTo>
                  <a:pt x="294" y="456"/>
                  <a:pt x="309" y="456"/>
                  <a:pt x="324" y="442"/>
                </a:cubicBezTo>
                <a:cubicBezTo>
                  <a:pt x="324" y="442"/>
                  <a:pt x="324" y="427"/>
                  <a:pt x="324" y="412"/>
                </a:cubicBezTo>
                <a:cubicBezTo>
                  <a:pt x="235" y="338"/>
                  <a:pt x="235" y="338"/>
                  <a:pt x="235" y="338"/>
                </a:cubicBezTo>
                <a:cubicBezTo>
                  <a:pt x="441" y="338"/>
                  <a:pt x="441" y="338"/>
                  <a:pt x="441" y="338"/>
                </a:cubicBezTo>
                <a:cubicBezTo>
                  <a:pt x="456" y="338"/>
                  <a:pt x="471" y="324"/>
                  <a:pt x="471" y="309"/>
                </a:cubicBezTo>
                <a:cubicBezTo>
                  <a:pt x="471" y="309"/>
                  <a:pt x="456" y="294"/>
                  <a:pt x="441" y="294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30" name="Freeform 29"/>
          <p:cNvSpPr>
            <a:spLocks noChangeArrowheads="1"/>
          </p:cNvSpPr>
          <p:nvPr/>
        </p:nvSpPr>
        <p:spPr bwMode="auto">
          <a:xfrm>
            <a:off x="7166526" y="3967360"/>
            <a:ext cx="299028" cy="299030"/>
          </a:xfrm>
          <a:custGeom>
            <a:avLst/>
            <a:gdLst>
              <a:gd name="T0" fmla="*/ 116822 w 634"/>
              <a:gd name="T1" fmla="*/ 0 h 634"/>
              <a:gd name="T2" fmla="*/ 116822 w 634"/>
              <a:gd name="T3" fmla="*/ 0 h 634"/>
              <a:gd name="T4" fmla="*/ 0 w 634"/>
              <a:gd name="T5" fmla="*/ 111392 h 634"/>
              <a:gd name="T6" fmla="*/ 116822 w 634"/>
              <a:gd name="T7" fmla="*/ 228191 h 634"/>
              <a:gd name="T8" fmla="*/ 228236 w 634"/>
              <a:gd name="T9" fmla="*/ 111392 h 634"/>
              <a:gd name="T10" fmla="*/ 116822 w 634"/>
              <a:gd name="T11" fmla="*/ 0 h 634"/>
              <a:gd name="T12" fmla="*/ 116822 w 634"/>
              <a:gd name="T13" fmla="*/ 212329 h 634"/>
              <a:gd name="T14" fmla="*/ 116822 w 634"/>
              <a:gd name="T15" fmla="*/ 212329 h 634"/>
              <a:gd name="T16" fmla="*/ 15865 w 634"/>
              <a:gd name="T17" fmla="*/ 111392 h 634"/>
              <a:gd name="T18" fmla="*/ 116822 w 634"/>
              <a:gd name="T19" fmla="*/ 15862 h 634"/>
              <a:gd name="T20" fmla="*/ 212372 w 634"/>
              <a:gd name="T21" fmla="*/ 111392 h 634"/>
              <a:gd name="T22" fmla="*/ 116822 w 634"/>
              <a:gd name="T23" fmla="*/ 212329 h 634"/>
              <a:gd name="T24" fmla="*/ 164777 w 634"/>
              <a:gd name="T25" fmla="*/ 79668 h 634"/>
              <a:gd name="T26" fmla="*/ 164777 w 634"/>
              <a:gd name="T27" fmla="*/ 79668 h 634"/>
              <a:gd name="T28" fmla="*/ 116822 w 634"/>
              <a:gd name="T29" fmla="*/ 132661 h 634"/>
              <a:gd name="T30" fmla="*/ 63820 w 634"/>
              <a:gd name="T31" fmla="*/ 79668 h 634"/>
              <a:gd name="T32" fmla="*/ 53363 w 634"/>
              <a:gd name="T33" fmla="*/ 79668 h 634"/>
              <a:gd name="T34" fmla="*/ 53363 w 634"/>
              <a:gd name="T35" fmla="*/ 90123 h 634"/>
              <a:gd name="T36" fmla="*/ 106366 w 634"/>
              <a:gd name="T37" fmla="*/ 143115 h 634"/>
              <a:gd name="T38" fmla="*/ 116822 w 634"/>
              <a:gd name="T39" fmla="*/ 148522 h 634"/>
              <a:gd name="T40" fmla="*/ 122231 w 634"/>
              <a:gd name="T41" fmla="*/ 143115 h 634"/>
              <a:gd name="T42" fmla="*/ 175234 w 634"/>
              <a:gd name="T43" fmla="*/ 90123 h 634"/>
              <a:gd name="T44" fmla="*/ 175234 w 634"/>
              <a:gd name="T45" fmla="*/ 79668 h 634"/>
              <a:gd name="T46" fmla="*/ 164777 w 634"/>
              <a:gd name="T47" fmla="*/ 79668 h 634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634" h="634">
                <a:moveTo>
                  <a:pt x="324" y="0"/>
                </a:moveTo>
                <a:lnTo>
                  <a:pt x="324" y="0"/>
                </a:lnTo>
                <a:cubicBezTo>
                  <a:pt x="148" y="0"/>
                  <a:pt x="0" y="147"/>
                  <a:pt x="0" y="309"/>
                </a:cubicBezTo>
                <a:cubicBezTo>
                  <a:pt x="0" y="485"/>
                  <a:pt x="148" y="633"/>
                  <a:pt x="324" y="633"/>
                </a:cubicBezTo>
                <a:cubicBezTo>
                  <a:pt x="486" y="633"/>
                  <a:pt x="633" y="485"/>
                  <a:pt x="633" y="309"/>
                </a:cubicBezTo>
                <a:cubicBezTo>
                  <a:pt x="633" y="147"/>
                  <a:pt x="486" y="0"/>
                  <a:pt x="324" y="0"/>
                </a:cubicBezTo>
                <a:close/>
                <a:moveTo>
                  <a:pt x="324" y="589"/>
                </a:moveTo>
                <a:lnTo>
                  <a:pt x="324" y="589"/>
                </a:lnTo>
                <a:cubicBezTo>
                  <a:pt x="162" y="589"/>
                  <a:pt x="44" y="471"/>
                  <a:pt x="44" y="309"/>
                </a:cubicBezTo>
                <a:cubicBezTo>
                  <a:pt x="44" y="162"/>
                  <a:pt x="162" y="44"/>
                  <a:pt x="324" y="44"/>
                </a:cubicBezTo>
                <a:cubicBezTo>
                  <a:pt x="471" y="44"/>
                  <a:pt x="589" y="162"/>
                  <a:pt x="589" y="309"/>
                </a:cubicBezTo>
                <a:cubicBezTo>
                  <a:pt x="589" y="471"/>
                  <a:pt x="471" y="589"/>
                  <a:pt x="324" y="589"/>
                </a:cubicBezTo>
                <a:close/>
                <a:moveTo>
                  <a:pt x="457" y="221"/>
                </a:moveTo>
                <a:lnTo>
                  <a:pt x="457" y="221"/>
                </a:lnTo>
                <a:cubicBezTo>
                  <a:pt x="324" y="368"/>
                  <a:pt x="324" y="368"/>
                  <a:pt x="324" y="368"/>
                </a:cubicBezTo>
                <a:cubicBezTo>
                  <a:pt x="177" y="221"/>
                  <a:pt x="177" y="221"/>
                  <a:pt x="177" y="221"/>
                </a:cubicBezTo>
                <a:cubicBezTo>
                  <a:pt x="177" y="221"/>
                  <a:pt x="162" y="221"/>
                  <a:pt x="148" y="221"/>
                </a:cubicBezTo>
                <a:cubicBezTo>
                  <a:pt x="148" y="235"/>
                  <a:pt x="148" y="250"/>
                  <a:pt x="148" y="250"/>
                </a:cubicBezTo>
                <a:cubicBezTo>
                  <a:pt x="295" y="397"/>
                  <a:pt x="295" y="397"/>
                  <a:pt x="295" y="397"/>
                </a:cubicBezTo>
                <a:cubicBezTo>
                  <a:pt x="310" y="412"/>
                  <a:pt x="310" y="412"/>
                  <a:pt x="324" y="412"/>
                </a:cubicBezTo>
                <a:cubicBezTo>
                  <a:pt x="324" y="412"/>
                  <a:pt x="339" y="412"/>
                  <a:pt x="339" y="397"/>
                </a:cubicBezTo>
                <a:cubicBezTo>
                  <a:pt x="486" y="250"/>
                  <a:pt x="486" y="250"/>
                  <a:pt x="486" y="250"/>
                </a:cubicBezTo>
                <a:cubicBezTo>
                  <a:pt x="501" y="250"/>
                  <a:pt x="501" y="235"/>
                  <a:pt x="486" y="221"/>
                </a:cubicBezTo>
                <a:cubicBezTo>
                  <a:pt x="486" y="221"/>
                  <a:pt x="471" y="221"/>
                  <a:pt x="457" y="22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31" name="Freeform 30"/>
          <p:cNvSpPr>
            <a:spLocks noChangeArrowheads="1"/>
          </p:cNvSpPr>
          <p:nvPr/>
        </p:nvSpPr>
        <p:spPr bwMode="auto">
          <a:xfrm>
            <a:off x="6689464" y="3967360"/>
            <a:ext cx="299028" cy="299030"/>
          </a:xfrm>
          <a:custGeom>
            <a:avLst/>
            <a:gdLst>
              <a:gd name="T0" fmla="*/ 121870 w 634"/>
              <a:gd name="T1" fmla="*/ 79668 h 634"/>
              <a:gd name="T2" fmla="*/ 121870 w 634"/>
              <a:gd name="T3" fmla="*/ 79668 h 634"/>
              <a:gd name="T4" fmla="*/ 111414 w 634"/>
              <a:gd name="T5" fmla="*/ 79668 h 634"/>
              <a:gd name="T6" fmla="*/ 106006 w 634"/>
              <a:gd name="T7" fmla="*/ 79668 h 634"/>
              <a:gd name="T8" fmla="*/ 53003 w 634"/>
              <a:gd name="T9" fmla="*/ 132661 h 634"/>
              <a:gd name="T10" fmla="*/ 53003 w 634"/>
              <a:gd name="T11" fmla="*/ 143115 h 634"/>
              <a:gd name="T12" fmla="*/ 63459 w 634"/>
              <a:gd name="T13" fmla="*/ 143115 h 634"/>
              <a:gd name="T14" fmla="*/ 111414 w 634"/>
              <a:gd name="T15" fmla="*/ 95530 h 634"/>
              <a:gd name="T16" fmla="*/ 164417 w 634"/>
              <a:gd name="T17" fmla="*/ 143115 h 634"/>
              <a:gd name="T18" fmla="*/ 174873 w 634"/>
              <a:gd name="T19" fmla="*/ 143115 h 634"/>
              <a:gd name="T20" fmla="*/ 174873 w 634"/>
              <a:gd name="T21" fmla="*/ 132661 h 634"/>
              <a:gd name="T22" fmla="*/ 121870 w 634"/>
              <a:gd name="T23" fmla="*/ 79668 h 634"/>
              <a:gd name="T24" fmla="*/ 111414 w 634"/>
              <a:gd name="T25" fmla="*/ 0 h 634"/>
              <a:gd name="T26" fmla="*/ 111414 w 634"/>
              <a:gd name="T27" fmla="*/ 0 h 634"/>
              <a:gd name="T28" fmla="*/ 0 w 634"/>
              <a:gd name="T29" fmla="*/ 111392 h 634"/>
              <a:gd name="T30" fmla="*/ 111414 w 634"/>
              <a:gd name="T31" fmla="*/ 228191 h 634"/>
              <a:gd name="T32" fmla="*/ 228236 w 634"/>
              <a:gd name="T33" fmla="*/ 111392 h 634"/>
              <a:gd name="T34" fmla="*/ 111414 w 634"/>
              <a:gd name="T35" fmla="*/ 0 h 634"/>
              <a:gd name="T36" fmla="*/ 111414 w 634"/>
              <a:gd name="T37" fmla="*/ 212329 h 634"/>
              <a:gd name="T38" fmla="*/ 111414 w 634"/>
              <a:gd name="T39" fmla="*/ 212329 h 634"/>
              <a:gd name="T40" fmla="*/ 15865 w 634"/>
              <a:gd name="T41" fmla="*/ 111392 h 634"/>
              <a:gd name="T42" fmla="*/ 111414 w 634"/>
              <a:gd name="T43" fmla="*/ 15862 h 634"/>
              <a:gd name="T44" fmla="*/ 212011 w 634"/>
              <a:gd name="T45" fmla="*/ 111392 h 634"/>
              <a:gd name="T46" fmla="*/ 111414 w 634"/>
              <a:gd name="T47" fmla="*/ 212329 h 634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634" h="634">
                <a:moveTo>
                  <a:pt x="338" y="221"/>
                </a:moveTo>
                <a:lnTo>
                  <a:pt x="338" y="221"/>
                </a:lnTo>
                <a:cubicBezTo>
                  <a:pt x="324" y="221"/>
                  <a:pt x="324" y="221"/>
                  <a:pt x="309" y="221"/>
                </a:cubicBezTo>
                <a:lnTo>
                  <a:pt x="294" y="221"/>
                </a:lnTo>
                <a:cubicBezTo>
                  <a:pt x="147" y="368"/>
                  <a:pt x="147" y="368"/>
                  <a:pt x="147" y="368"/>
                </a:cubicBezTo>
                <a:cubicBezTo>
                  <a:pt x="132" y="383"/>
                  <a:pt x="132" y="397"/>
                  <a:pt x="147" y="397"/>
                </a:cubicBezTo>
                <a:cubicBezTo>
                  <a:pt x="147" y="412"/>
                  <a:pt x="162" y="412"/>
                  <a:pt x="176" y="397"/>
                </a:cubicBezTo>
                <a:cubicBezTo>
                  <a:pt x="309" y="265"/>
                  <a:pt x="309" y="265"/>
                  <a:pt x="309" y="265"/>
                </a:cubicBezTo>
                <a:cubicBezTo>
                  <a:pt x="456" y="397"/>
                  <a:pt x="456" y="397"/>
                  <a:pt x="456" y="397"/>
                </a:cubicBezTo>
                <a:cubicBezTo>
                  <a:pt x="456" y="412"/>
                  <a:pt x="471" y="412"/>
                  <a:pt x="485" y="397"/>
                </a:cubicBezTo>
                <a:cubicBezTo>
                  <a:pt x="485" y="397"/>
                  <a:pt x="485" y="383"/>
                  <a:pt x="485" y="368"/>
                </a:cubicBezTo>
                <a:lnTo>
                  <a:pt x="338" y="221"/>
                </a:lnTo>
                <a:close/>
                <a:moveTo>
                  <a:pt x="309" y="0"/>
                </a:moveTo>
                <a:lnTo>
                  <a:pt x="309" y="0"/>
                </a:lnTo>
                <a:cubicBezTo>
                  <a:pt x="147" y="0"/>
                  <a:pt x="0" y="147"/>
                  <a:pt x="0" y="309"/>
                </a:cubicBezTo>
                <a:cubicBezTo>
                  <a:pt x="0" y="485"/>
                  <a:pt x="147" y="633"/>
                  <a:pt x="309" y="633"/>
                </a:cubicBezTo>
                <a:cubicBezTo>
                  <a:pt x="485" y="633"/>
                  <a:pt x="633" y="485"/>
                  <a:pt x="633" y="309"/>
                </a:cubicBezTo>
                <a:cubicBezTo>
                  <a:pt x="633" y="147"/>
                  <a:pt x="485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44" y="471"/>
                  <a:pt x="44" y="309"/>
                </a:cubicBezTo>
                <a:cubicBezTo>
                  <a:pt x="44" y="162"/>
                  <a:pt x="162" y="44"/>
                  <a:pt x="309" y="44"/>
                </a:cubicBezTo>
                <a:cubicBezTo>
                  <a:pt x="471" y="44"/>
                  <a:pt x="588" y="162"/>
                  <a:pt x="588" y="309"/>
                </a:cubicBezTo>
                <a:cubicBezTo>
                  <a:pt x="588" y="471"/>
                  <a:pt x="471" y="589"/>
                  <a:pt x="309" y="58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32" name="Freeform 31"/>
          <p:cNvSpPr>
            <a:spLocks noChangeArrowheads="1"/>
          </p:cNvSpPr>
          <p:nvPr/>
        </p:nvSpPr>
        <p:spPr bwMode="auto">
          <a:xfrm>
            <a:off x="6208945" y="3967360"/>
            <a:ext cx="290386" cy="299030"/>
          </a:xfrm>
          <a:custGeom>
            <a:avLst/>
            <a:gdLst>
              <a:gd name="T0" fmla="*/ 142375 w 619"/>
              <a:gd name="T1" fmla="*/ 105984 h 634"/>
              <a:gd name="T2" fmla="*/ 142375 w 619"/>
              <a:gd name="T3" fmla="*/ 105984 h 634"/>
              <a:gd name="T4" fmla="*/ 89657 w 619"/>
              <a:gd name="T5" fmla="*/ 52992 h 634"/>
              <a:gd name="T6" fmla="*/ 79257 w 619"/>
              <a:gd name="T7" fmla="*/ 52992 h 634"/>
              <a:gd name="T8" fmla="*/ 79257 w 619"/>
              <a:gd name="T9" fmla="*/ 63446 h 634"/>
              <a:gd name="T10" fmla="*/ 126596 w 619"/>
              <a:gd name="T11" fmla="*/ 111392 h 634"/>
              <a:gd name="T12" fmla="*/ 79257 w 619"/>
              <a:gd name="T13" fmla="*/ 164384 h 634"/>
              <a:gd name="T14" fmla="*/ 79257 w 619"/>
              <a:gd name="T15" fmla="*/ 174838 h 634"/>
              <a:gd name="T16" fmla="*/ 89657 w 619"/>
              <a:gd name="T17" fmla="*/ 174838 h 634"/>
              <a:gd name="T18" fmla="*/ 142375 w 619"/>
              <a:gd name="T19" fmla="*/ 121846 h 634"/>
              <a:gd name="T20" fmla="*/ 142375 w 619"/>
              <a:gd name="T21" fmla="*/ 111392 h 634"/>
              <a:gd name="T22" fmla="*/ 142375 w 619"/>
              <a:gd name="T23" fmla="*/ 105984 h 634"/>
              <a:gd name="T24" fmla="*/ 110816 w 619"/>
              <a:gd name="T25" fmla="*/ 0 h 634"/>
              <a:gd name="T26" fmla="*/ 110816 w 619"/>
              <a:gd name="T27" fmla="*/ 0 h 634"/>
              <a:gd name="T28" fmla="*/ 0 w 619"/>
              <a:gd name="T29" fmla="*/ 111392 h 634"/>
              <a:gd name="T30" fmla="*/ 110816 w 619"/>
              <a:gd name="T31" fmla="*/ 228191 h 634"/>
              <a:gd name="T32" fmla="*/ 221632 w 619"/>
              <a:gd name="T33" fmla="*/ 111392 h 634"/>
              <a:gd name="T34" fmla="*/ 110816 w 619"/>
              <a:gd name="T35" fmla="*/ 0 h 634"/>
              <a:gd name="T36" fmla="*/ 110816 w 619"/>
              <a:gd name="T37" fmla="*/ 212329 h 634"/>
              <a:gd name="T38" fmla="*/ 110816 w 619"/>
              <a:gd name="T39" fmla="*/ 212329 h 634"/>
              <a:gd name="T40" fmla="*/ 10400 w 619"/>
              <a:gd name="T41" fmla="*/ 111392 h 634"/>
              <a:gd name="T42" fmla="*/ 110816 w 619"/>
              <a:gd name="T43" fmla="*/ 15862 h 634"/>
              <a:gd name="T44" fmla="*/ 211232 w 619"/>
              <a:gd name="T45" fmla="*/ 111392 h 634"/>
              <a:gd name="T46" fmla="*/ 110816 w 619"/>
              <a:gd name="T47" fmla="*/ 212329 h 634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619" h="634">
                <a:moveTo>
                  <a:pt x="397" y="294"/>
                </a:moveTo>
                <a:lnTo>
                  <a:pt x="397" y="294"/>
                </a:lnTo>
                <a:cubicBezTo>
                  <a:pt x="250" y="147"/>
                  <a:pt x="250" y="147"/>
                  <a:pt x="250" y="147"/>
                </a:cubicBezTo>
                <a:cubicBezTo>
                  <a:pt x="235" y="132"/>
                  <a:pt x="221" y="132"/>
                  <a:pt x="221" y="147"/>
                </a:cubicBezTo>
                <a:cubicBezTo>
                  <a:pt x="206" y="147"/>
                  <a:pt x="206" y="162"/>
                  <a:pt x="221" y="176"/>
                </a:cubicBezTo>
                <a:cubicBezTo>
                  <a:pt x="353" y="309"/>
                  <a:pt x="353" y="309"/>
                  <a:pt x="353" y="309"/>
                </a:cubicBezTo>
                <a:cubicBezTo>
                  <a:pt x="221" y="456"/>
                  <a:pt x="221" y="456"/>
                  <a:pt x="221" y="456"/>
                </a:cubicBezTo>
                <a:cubicBezTo>
                  <a:pt x="206" y="456"/>
                  <a:pt x="206" y="471"/>
                  <a:pt x="221" y="485"/>
                </a:cubicBezTo>
                <a:cubicBezTo>
                  <a:pt x="221" y="485"/>
                  <a:pt x="235" y="485"/>
                  <a:pt x="250" y="485"/>
                </a:cubicBezTo>
                <a:cubicBezTo>
                  <a:pt x="397" y="338"/>
                  <a:pt x="397" y="338"/>
                  <a:pt x="397" y="338"/>
                </a:cubicBezTo>
                <a:cubicBezTo>
                  <a:pt x="397" y="324"/>
                  <a:pt x="397" y="324"/>
                  <a:pt x="397" y="309"/>
                </a:cubicBezTo>
                <a:lnTo>
                  <a:pt x="397" y="294"/>
                </a:lnTo>
                <a:close/>
                <a:moveTo>
                  <a:pt x="309" y="0"/>
                </a:moveTo>
                <a:lnTo>
                  <a:pt x="309" y="0"/>
                </a:lnTo>
                <a:cubicBezTo>
                  <a:pt x="132" y="0"/>
                  <a:pt x="0" y="147"/>
                  <a:pt x="0" y="309"/>
                </a:cubicBezTo>
                <a:cubicBezTo>
                  <a:pt x="0" y="485"/>
                  <a:pt x="132" y="633"/>
                  <a:pt x="309" y="633"/>
                </a:cubicBezTo>
                <a:cubicBezTo>
                  <a:pt x="486" y="633"/>
                  <a:pt x="618" y="485"/>
                  <a:pt x="618" y="309"/>
                </a:cubicBezTo>
                <a:cubicBezTo>
                  <a:pt x="618" y="147"/>
                  <a:pt x="486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29" y="471"/>
                  <a:pt x="29" y="309"/>
                </a:cubicBezTo>
                <a:cubicBezTo>
                  <a:pt x="29" y="162"/>
                  <a:pt x="162" y="44"/>
                  <a:pt x="309" y="44"/>
                </a:cubicBezTo>
                <a:cubicBezTo>
                  <a:pt x="456" y="44"/>
                  <a:pt x="589" y="162"/>
                  <a:pt x="589" y="309"/>
                </a:cubicBezTo>
                <a:cubicBezTo>
                  <a:pt x="589" y="471"/>
                  <a:pt x="456" y="589"/>
                  <a:pt x="309" y="58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33" name="Freeform 32"/>
          <p:cNvSpPr>
            <a:spLocks noChangeArrowheads="1"/>
          </p:cNvSpPr>
          <p:nvPr/>
        </p:nvSpPr>
        <p:spPr bwMode="auto">
          <a:xfrm>
            <a:off x="10535344" y="3486840"/>
            <a:ext cx="290386" cy="292115"/>
          </a:xfrm>
          <a:custGeom>
            <a:avLst/>
            <a:gdLst>
              <a:gd name="T0" fmla="*/ 142734 w 619"/>
              <a:gd name="T1" fmla="*/ 53021 h 619"/>
              <a:gd name="T2" fmla="*/ 142734 w 619"/>
              <a:gd name="T3" fmla="*/ 53021 h 619"/>
              <a:gd name="T4" fmla="*/ 131975 w 619"/>
              <a:gd name="T5" fmla="*/ 53021 h 619"/>
              <a:gd name="T6" fmla="*/ 79257 w 619"/>
              <a:gd name="T7" fmla="*/ 106042 h 619"/>
              <a:gd name="T8" fmla="*/ 79257 w 619"/>
              <a:gd name="T9" fmla="*/ 111453 h 619"/>
              <a:gd name="T10" fmla="*/ 79257 w 619"/>
              <a:gd name="T11" fmla="*/ 116863 h 619"/>
              <a:gd name="T12" fmla="*/ 131975 w 619"/>
              <a:gd name="T13" fmla="*/ 169884 h 619"/>
              <a:gd name="T14" fmla="*/ 142734 w 619"/>
              <a:gd name="T15" fmla="*/ 169884 h 619"/>
              <a:gd name="T16" fmla="*/ 142734 w 619"/>
              <a:gd name="T17" fmla="*/ 159063 h 619"/>
              <a:gd name="T18" fmla="*/ 95037 w 619"/>
              <a:gd name="T19" fmla="*/ 111453 h 619"/>
              <a:gd name="T20" fmla="*/ 142734 w 619"/>
              <a:gd name="T21" fmla="*/ 63842 h 619"/>
              <a:gd name="T22" fmla="*/ 142734 w 619"/>
              <a:gd name="T23" fmla="*/ 53021 h 619"/>
              <a:gd name="T24" fmla="*/ 110816 w 619"/>
              <a:gd name="T25" fmla="*/ 0 h 619"/>
              <a:gd name="T26" fmla="*/ 110816 w 619"/>
              <a:gd name="T27" fmla="*/ 0 h 619"/>
              <a:gd name="T28" fmla="*/ 0 w 619"/>
              <a:gd name="T29" fmla="*/ 111453 h 619"/>
              <a:gd name="T30" fmla="*/ 110816 w 619"/>
              <a:gd name="T31" fmla="*/ 222905 h 619"/>
              <a:gd name="T32" fmla="*/ 221632 w 619"/>
              <a:gd name="T33" fmla="*/ 111453 h 619"/>
              <a:gd name="T34" fmla="*/ 110816 w 619"/>
              <a:gd name="T35" fmla="*/ 0 h 619"/>
              <a:gd name="T36" fmla="*/ 110816 w 619"/>
              <a:gd name="T37" fmla="*/ 212445 h 619"/>
              <a:gd name="T38" fmla="*/ 110816 w 619"/>
              <a:gd name="T39" fmla="*/ 212445 h 619"/>
              <a:gd name="T40" fmla="*/ 10400 w 619"/>
              <a:gd name="T41" fmla="*/ 111453 h 619"/>
              <a:gd name="T42" fmla="*/ 110816 w 619"/>
              <a:gd name="T43" fmla="*/ 10460 h 619"/>
              <a:gd name="T44" fmla="*/ 211232 w 619"/>
              <a:gd name="T45" fmla="*/ 111453 h 619"/>
              <a:gd name="T46" fmla="*/ 110816 w 619"/>
              <a:gd name="T47" fmla="*/ 212445 h 61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619" h="619">
                <a:moveTo>
                  <a:pt x="398" y="147"/>
                </a:moveTo>
                <a:lnTo>
                  <a:pt x="398" y="147"/>
                </a:lnTo>
                <a:cubicBezTo>
                  <a:pt x="398" y="132"/>
                  <a:pt x="383" y="132"/>
                  <a:pt x="368" y="147"/>
                </a:cubicBezTo>
                <a:cubicBezTo>
                  <a:pt x="221" y="294"/>
                  <a:pt x="221" y="294"/>
                  <a:pt x="221" y="294"/>
                </a:cubicBezTo>
                <a:lnTo>
                  <a:pt x="221" y="309"/>
                </a:lnTo>
                <a:lnTo>
                  <a:pt x="221" y="324"/>
                </a:lnTo>
                <a:cubicBezTo>
                  <a:pt x="368" y="471"/>
                  <a:pt x="368" y="471"/>
                  <a:pt x="368" y="471"/>
                </a:cubicBezTo>
                <a:cubicBezTo>
                  <a:pt x="383" y="486"/>
                  <a:pt x="398" y="486"/>
                  <a:pt x="398" y="471"/>
                </a:cubicBezTo>
                <a:cubicBezTo>
                  <a:pt x="412" y="471"/>
                  <a:pt x="412" y="457"/>
                  <a:pt x="398" y="441"/>
                </a:cubicBezTo>
                <a:cubicBezTo>
                  <a:pt x="265" y="309"/>
                  <a:pt x="265" y="309"/>
                  <a:pt x="265" y="309"/>
                </a:cubicBezTo>
                <a:cubicBezTo>
                  <a:pt x="398" y="177"/>
                  <a:pt x="398" y="177"/>
                  <a:pt x="398" y="177"/>
                </a:cubicBezTo>
                <a:cubicBezTo>
                  <a:pt x="412" y="162"/>
                  <a:pt x="412" y="147"/>
                  <a:pt x="398" y="147"/>
                </a:cubicBezTo>
                <a:close/>
                <a:moveTo>
                  <a:pt x="309" y="0"/>
                </a:moveTo>
                <a:lnTo>
                  <a:pt x="309" y="0"/>
                </a:lnTo>
                <a:cubicBezTo>
                  <a:pt x="132" y="0"/>
                  <a:pt x="0" y="132"/>
                  <a:pt x="0" y="309"/>
                </a:cubicBezTo>
                <a:cubicBezTo>
                  <a:pt x="0" y="486"/>
                  <a:pt x="132" y="618"/>
                  <a:pt x="309" y="618"/>
                </a:cubicBezTo>
                <a:cubicBezTo>
                  <a:pt x="486" y="618"/>
                  <a:pt x="618" y="486"/>
                  <a:pt x="618" y="309"/>
                </a:cubicBezTo>
                <a:cubicBezTo>
                  <a:pt x="618" y="132"/>
                  <a:pt x="486" y="0"/>
                  <a:pt x="309" y="0"/>
                </a:cubicBezTo>
                <a:close/>
                <a:moveTo>
                  <a:pt x="309" y="589"/>
                </a:moveTo>
                <a:lnTo>
                  <a:pt x="309" y="589"/>
                </a:lnTo>
                <a:cubicBezTo>
                  <a:pt x="162" y="589"/>
                  <a:pt x="29" y="457"/>
                  <a:pt x="29" y="309"/>
                </a:cubicBezTo>
                <a:cubicBezTo>
                  <a:pt x="29" y="162"/>
                  <a:pt x="162" y="29"/>
                  <a:pt x="309" y="29"/>
                </a:cubicBezTo>
                <a:cubicBezTo>
                  <a:pt x="457" y="29"/>
                  <a:pt x="589" y="162"/>
                  <a:pt x="589" y="309"/>
                </a:cubicBezTo>
                <a:cubicBezTo>
                  <a:pt x="589" y="457"/>
                  <a:pt x="457" y="589"/>
                  <a:pt x="309" y="58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34" name="Freeform 33"/>
          <p:cNvSpPr>
            <a:spLocks noChangeArrowheads="1"/>
          </p:cNvSpPr>
          <p:nvPr/>
        </p:nvSpPr>
        <p:spPr bwMode="auto">
          <a:xfrm>
            <a:off x="10051370" y="3502397"/>
            <a:ext cx="304214" cy="248903"/>
          </a:xfrm>
          <a:custGeom>
            <a:avLst/>
            <a:gdLst>
              <a:gd name="T0" fmla="*/ 216437 w 649"/>
              <a:gd name="T1" fmla="*/ 10748 h 531"/>
              <a:gd name="T2" fmla="*/ 216437 w 649"/>
              <a:gd name="T3" fmla="*/ 10748 h 531"/>
              <a:gd name="T4" fmla="*/ 179528 w 649"/>
              <a:gd name="T5" fmla="*/ 10748 h 531"/>
              <a:gd name="T6" fmla="*/ 74176 w 649"/>
              <a:gd name="T7" fmla="*/ 116077 h 531"/>
              <a:gd name="T8" fmla="*/ 53034 w 649"/>
              <a:gd name="T9" fmla="*/ 89924 h 531"/>
              <a:gd name="T10" fmla="*/ 10750 w 649"/>
              <a:gd name="T11" fmla="*/ 89924 h 531"/>
              <a:gd name="T12" fmla="*/ 10750 w 649"/>
              <a:gd name="T13" fmla="*/ 132199 h 531"/>
              <a:gd name="T14" fmla="*/ 58051 w 649"/>
              <a:gd name="T15" fmla="*/ 174116 h 531"/>
              <a:gd name="T16" fmla="*/ 95318 w 649"/>
              <a:gd name="T17" fmla="*/ 174116 h 531"/>
              <a:gd name="T18" fmla="*/ 216437 w 649"/>
              <a:gd name="T19" fmla="*/ 53023 h 531"/>
              <a:gd name="T20" fmla="*/ 216437 w 649"/>
              <a:gd name="T21" fmla="*/ 10748 h 531"/>
              <a:gd name="T22" fmla="*/ 206045 w 649"/>
              <a:gd name="T23" fmla="*/ 42275 h 531"/>
              <a:gd name="T24" fmla="*/ 206045 w 649"/>
              <a:gd name="T25" fmla="*/ 42275 h 531"/>
              <a:gd name="T26" fmla="*/ 84568 w 649"/>
              <a:gd name="T27" fmla="*/ 163726 h 531"/>
              <a:gd name="T28" fmla="*/ 68801 w 649"/>
              <a:gd name="T29" fmla="*/ 163726 h 531"/>
              <a:gd name="T30" fmla="*/ 21142 w 649"/>
              <a:gd name="T31" fmla="*/ 116077 h 531"/>
              <a:gd name="T32" fmla="*/ 21142 w 649"/>
              <a:gd name="T33" fmla="*/ 100314 h 531"/>
              <a:gd name="T34" fmla="*/ 42284 w 649"/>
              <a:gd name="T35" fmla="*/ 100314 h 531"/>
              <a:gd name="T36" fmla="*/ 74176 w 649"/>
              <a:gd name="T37" fmla="*/ 132199 h 531"/>
              <a:gd name="T38" fmla="*/ 189920 w 649"/>
              <a:gd name="T39" fmla="*/ 21138 h 531"/>
              <a:gd name="T40" fmla="*/ 206045 w 649"/>
              <a:gd name="T41" fmla="*/ 21138 h 531"/>
              <a:gd name="T42" fmla="*/ 206045 w 649"/>
              <a:gd name="T43" fmla="*/ 42275 h 53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49" h="531">
                <a:moveTo>
                  <a:pt x="604" y="30"/>
                </a:moveTo>
                <a:lnTo>
                  <a:pt x="604" y="30"/>
                </a:lnTo>
                <a:cubicBezTo>
                  <a:pt x="575" y="0"/>
                  <a:pt x="530" y="0"/>
                  <a:pt x="501" y="30"/>
                </a:cubicBezTo>
                <a:cubicBezTo>
                  <a:pt x="207" y="324"/>
                  <a:pt x="207" y="324"/>
                  <a:pt x="207" y="324"/>
                </a:cubicBezTo>
                <a:cubicBezTo>
                  <a:pt x="148" y="251"/>
                  <a:pt x="148" y="251"/>
                  <a:pt x="148" y="251"/>
                </a:cubicBezTo>
                <a:cubicBezTo>
                  <a:pt x="103" y="207"/>
                  <a:pt x="59" y="207"/>
                  <a:pt x="30" y="251"/>
                </a:cubicBezTo>
                <a:cubicBezTo>
                  <a:pt x="0" y="280"/>
                  <a:pt x="0" y="324"/>
                  <a:pt x="30" y="369"/>
                </a:cubicBezTo>
                <a:cubicBezTo>
                  <a:pt x="162" y="486"/>
                  <a:pt x="162" y="486"/>
                  <a:pt x="162" y="486"/>
                </a:cubicBezTo>
                <a:cubicBezTo>
                  <a:pt x="192" y="530"/>
                  <a:pt x="236" y="530"/>
                  <a:pt x="266" y="486"/>
                </a:cubicBezTo>
                <a:cubicBezTo>
                  <a:pt x="604" y="148"/>
                  <a:pt x="604" y="148"/>
                  <a:pt x="604" y="148"/>
                </a:cubicBezTo>
                <a:cubicBezTo>
                  <a:pt x="648" y="118"/>
                  <a:pt x="648" y="59"/>
                  <a:pt x="604" y="30"/>
                </a:cubicBezTo>
                <a:close/>
                <a:moveTo>
                  <a:pt x="575" y="118"/>
                </a:moveTo>
                <a:lnTo>
                  <a:pt x="575" y="118"/>
                </a:lnTo>
                <a:cubicBezTo>
                  <a:pt x="575" y="118"/>
                  <a:pt x="251" y="457"/>
                  <a:pt x="236" y="457"/>
                </a:cubicBezTo>
                <a:cubicBezTo>
                  <a:pt x="221" y="471"/>
                  <a:pt x="207" y="471"/>
                  <a:pt x="192" y="457"/>
                </a:cubicBezTo>
                <a:lnTo>
                  <a:pt x="59" y="324"/>
                </a:lnTo>
                <a:cubicBezTo>
                  <a:pt x="45" y="310"/>
                  <a:pt x="45" y="295"/>
                  <a:pt x="59" y="280"/>
                </a:cubicBezTo>
                <a:cubicBezTo>
                  <a:pt x="74" y="265"/>
                  <a:pt x="103" y="265"/>
                  <a:pt x="118" y="280"/>
                </a:cubicBezTo>
                <a:cubicBezTo>
                  <a:pt x="207" y="369"/>
                  <a:pt x="207" y="369"/>
                  <a:pt x="207" y="369"/>
                </a:cubicBezTo>
                <a:cubicBezTo>
                  <a:pt x="530" y="59"/>
                  <a:pt x="530" y="59"/>
                  <a:pt x="530" y="59"/>
                </a:cubicBezTo>
                <a:cubicBezTo>
                  <a:pt x="545" y="45"/>
                  <a:pt x="560" y="45"/>
                  <a:pt x="575" y="59"/>
                </a:cubicBezTo>
                <a:cubicBezTo>
                  <a:pt x="604" y="74"/>
                  <a:pt x="604" y="103"/>
                  <a:pt x="575" y="11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9591591" y="3516226"/>
            <a:ext cx="243718" cy="243718"/>
          </a:xfrm>
          <a:custGeom>
            <a:avLst/>
            <a:gdLst>
              <a:gd name="T0" fmla="*/ 132875 w 516"/>
              <a:gd name="T1" fmla="*/ 95664 h 516"/>
              <a:gd name="T2" fmla="*/ 132875 w 516"/>
              <a:gd name="T3" fmla="*/ 95664 h 516"/>
              <a:gd name="T4" fmla="*/ 175482 w 516"/>
              <a:gd name="T5" fmla="*/ 53067 h 516"/>
              <a:gd name="T6" fmla="*/ 175482 w 516"/>
              <a:gd name="T7" fmla="*/ 15884 h 516"/>
              <a:gd name="T8" fmla="*/ 132875 w 516"/>
              <a:gd name="T9" fmla="*/ 15884 h 516"/>
              <a:gd name="T10" fmla="*/ 95685 w 516"/>
              <a:gd name="T11" fmla="*/ 53067 h 516"/>
              <a:gd name="T12" fmla="*/ 53078 w 516"/>
              <a:gd name="T13" fmla="*/ 15884 h 516"/>
              <a:gd name="T14" fmla="*/ 15887 w 516"/>
              <a:gd name="T15" fmla="*/ 15884 h 516"/>
              <a:gd name="T16" fmla="*/ 15887 w 516"/>
              <a:gd name="T17" fmla="*/ 53067 h 516"/>
              <a:gd name="T18" fmla="*/ 53078 w 516"/>
              <a:gd name="T19" fmla="*/ 95664 h 516"/>
              <a:gd name="T20" fmla="*/ 15887 w 516"/>
              <a:gd name="T21" fmla="*/ 132847 h 516"/>
              <a:gd name="T22" fmla="*/ 15887 w 516"/>
              <a:gd name="T23" fmla="*/ 175445 h 516"/>
              <a:gd name="T24" fmla="*/ 53078 w 516"/>
              <a:gd name="T25" fmla="*/ 175445 h 516"/>
              <a:gd name="T26" fmla="*/ 95685 w 516"/>
              <a:gd name="T27" fmla="*/ 132847 h 516"/>
              <a:gd name="T28" fmla="*/ 132875 w 516"/>
              <a:gd name="T29" fmla="*/ 175445 h 516"/>
              <a:gd name="T30" fmla="*/ 175482 w 516"/>
              <a:gd name="T31" fmla="*/ 175445 h 516"/>
              <a:gd name="T32" fmla="*/ 175482 w 516"/>
              <a:gd name="T33" fmla="*/ 132847 h 516"/>
              <a:gd name="T34" fmla="*/ 132875 w 516"/>
              <a:gd name="T35" fmla="*/ 95664 h 516"/>
              <a:gd name="T36" fmla="*/ 164650 w 516"/>
              <a:gd name="T37" fmla="*/ 164615 h 516"/>
              <a:gd name="T38" fmla="*/ 164650 w 516"/>
              <a:gd name="T39" fmla="*/ 164615 h 516"/>
              <a:gd name="T40" fmla="*/ 143707 w 516"/>
              <a:gd name="T41" fmla="*/ 164615 h 516"/>
              <a:gd name="T42" fmla="*/ 95685 w 516"/>
              <a:gd name="T43" fmla="*/ 111548 h 516"/>
              <a:gd name="T44" fmla="*/ 42607 w 516"/>
              <a:gd name="T45" fmla="*/ 164615 h 516"/>
              <a:gd name="T46" fmla="*/ 21303 w 516"/>
              <a:gd name="T47" fmla="*/ 164615 h 516"/>
              <a:gd name="T48" fmla="*/ 21303 w 516"/>
              <a:gd name="T49" fmla="*/ 143677 h 516"/>
              <a:gd name="T50" fmla="*/ 74381 w 516"/>
              <a:gd name="T51" fmla="*/ 95664 h 516"/>
              <a:gd name="T52" fmla="*/ 21303 w 516"/>
              <a:gd name="T53" fmla="*/ 42598 h 516"/>
              <a:gd name="T54" fmla="*/ 21303 w 516"/>
              <a:gd name="T55" fmla="*/ 21299 h 516"/>
              <a:gd name="T56" fmla="*/ 42607 w 516"/>
              <a:gd name="T57" fmla="*/ 21299 h 516"/>
              <a:gd name="T58" fmla="*/ 95685 w 516"/>
              <a:gd name="T59" fmla="*/ 74366 h 516"/>
              <a:gd name="T60" fmla="*/ 143707 w 516"/>
              <a:gd name="T61" fmla="*/ 21299 h 516"/>
              <a:gd name="T62" fmla="*/ 164650 w 516"/>
              <a:gd name="T63" fmla="*/ 21299 h 516"/>
              <a:gd name="T64" fmla="*/ 164650 w 516"/>
              <a:gd name="T65" fmla="*/ 42598 h 516"/>
              <a:gd name="T66" fmla="*/ 111572 w 516"/>
              <a:gd name="T67" fmla="*/ 95664 h 516"/>
              <a:gd name="T68" fmla="*/ 164650 w 516"/>
              <a:gd name="T69" fmla="*/ 143677 h 516"/>
              <a:gd name="T70" fmla="*/ 164650 w 516"/>
              <a:gd name="T71" fmla="*/ 164615 h 51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16" h="516">
                <a:moveTo>
                  <a:pt x="368" y="265"/>
                </a:moveTo>
                <a:lnTo>
                  <a:pt x="368" y="265"/>
                </a:lnTo>
                <a:cubicBezTo>
                  <a:pt x="486" y="147"/>
                  <a:pt x="486" y="147"/>
                  <a:pt x="486" y="147"/>
                </a:cubicBezTo>
                <a:cubicBezTo>
                  <a:pt x="515" y="118"/>
                  <a:pt x="515" y="73"/>
                  <a:pt x="486" y="44"/>
                </a:cubicBezTo>
                <a:cubicBezTo>
                  <a:pt x="456" y="0"/>
                  <a:pt x="398" y="0"/>
                  <a:pt x="368" y="44"/>
                </a:cubicBezTo>
                <a:cubicBezTo>
                  <a:pt x="265" y="147"/>
                  <a:pt x="265" y="147"/>
                  <a:pt x="265" y="147"/>
                </a:cubicBezTo>
                <a:cubicBezTo>
                  <a:pt x="147" y="44"/>
                  <a:pt x="147" y="44"/>
                  <a:pt x="147" y="44"/>
                </a:cubicBezTo>
                <a:cubicBezTo>
                  <a:pt x="118" y="0"/>
                  <a:pt x="73" y="0"/>
                  <a:pt x="44" y="44"/>
                </a:cubicBezTo>
                <a:cubicBezTo>
                  <a:pt x="0" y="73"/>
                  <a:pt x="0" y="118"/>
                  <a:pt x="44" y="147"/>
                </a:cubicBezTo>
                <a:cubicBezTo>
                  <a:pt x="147" y="265"/>
                  <a:pt x="147" y="265"/>
                  <a:pt x="147" y="265"/>
                </a:cubicBezTo>
                <a:cubicBezTo>
                  <a:pt x="44" y="368"/>
                  <a:pt x="44" y="368"/>
                  <a:pt x="44" y="368"/>
                </a:cubicBezTo>
                <a:cubicBezTo>
                  <a:pt x="0" y="398"/>
                  <a:pt x="0" y="456"/>
                  <a:pt x="44" y="486"/>
                </a:cubicBezTo>
                <a:cubicBezTo>
                  <a:pt x="73" y="515"/>
                  <a:pt x="118" y="515"/>
                  <a:pt x="147" y="486"/>
                </a:cubicBezTo>
                <a:cubicBezTo>
                  <a:pt x="265" y="368"/>
                  <a:pt x="265" y="368"/>
                  <a:pt x="265" y="368"/>
                </a:cubicBezTo>
                <a:cubicBezTo>
                  <a:pt x="368" y="486"/>
                  <a:pt x="368" y="486"/>
                  <a:pt x="368" y="486"/>
                </a:cubicBezTo>
                <a:cubicBezTo>
                  <a:pt x="398" y="515"/>
                  <a:pt x="456" y="515"/>
                  <a:pt x="486" y="486"/>
                </a:cubicBezTo>
                <a:cubicBezTo>
                  <a:pt x="515" y="456"/>
                  <a:pt x="515" y="398"/>
                  <a:pt x="486" y="368"/>
                </a:cubicBezTo>
                <a:lnTo>
                  <a:pt x="368" y="265"/>
                </a:lnTo>
                <a:close/>
                <a:moveTo>
                  <a:pt x="456" y="456"/>
                </a:moveTo>
                <a:lnTo>
                  <a:pt x="456" y="456"/>
                </a:lnTo>
                <a:cubicBezTo>
                  <a:pt x="441" y="471"/>
                  <a:pt x="412" y="471"/>
                  <a:pt x="398" y="456"/>
                </a:cubicBezTo>
                <a:cubicBezTo>
                  <a:pt x="265" y="309"/>
                  <a:pt x="265" y="309"/>
                  <a:pt x="265" y="309"/>
                </a:cubicBezTo>
                <a:cubicBezTo>
                  <a:pt x="118" y="456"/>
                  <a:pt x="118" y="456"/>
                  <a:pt x="118" y="456"/>
                </a:cubicBezTo>
                <a:cubicBezTo>
                  <a:pt x="103" y="471"/>
                  <a:pt x="73" y="471"/>
                  <a:pt x="59" y="456"/>
                </a:cubicBezTo>
                <a:cubicBezTo>
                  <a:pt x="44" y="441"/>
                  <a:pt x="44" y="412"/>
                  <a:pt x="59" y="398"/>
                </a:cubicBezTo>
                <a:cubicBezTo>
                  <a:pt x="206" y="265"/>
                  <a:pt x="206" y="265"/>
                  <a:pt x="206" y="265"/>
                </a:cubicBezTo>
                <a:cubicBezTo>
                  <a:pt x="59" y="118"/>
                  <a:pt x="59" y="118"/>
                  <a:pt x="59" y="118"/>
                </a:cubicBezTo>
                <a:cubicBezTo>
                  <a:pt x="44" y="103"/>
                  <a:pt x="44" y="73"/>
                  <a:pt x="59" y="59"/>
                </a:cubicBezTo>
                <a:cubicBezTo>
                  <a:pt x="73" y="44"/>
                  <a:pt x="103" y="44"/>
                  <a:pt x="118" y="59"/>
                </a:cubicBezTo>
                <a:cubicBezTo>
                  <a:pt x="265" y="206"/>
                  <a:pt x="265" y="206"/>
                  <a:pt x="265" y="206"/>
                </a:cubicBezTo>
                <a:cubicBezTo>
                  <a:pt x="398" y="59"/>
                  <a:pt x="398" y="59"/>
                  <a:pt x="398" y="59"/>
                </a:cubicBezTo>
                <a:cubicBezTo>
                  <a:pt x="412" y="44"/>
                  <a:pt x="441" y="44"/>
                  <a:pt x="456" y="59"/>
                </a:cubicBezTo>
                <a:cubicBezTo>
                  <a:pt x="471" y="73"/>
                  <a:pt x="471" y="103"/>
                  <a:pt x="456" y="118"/>
                </a:cubicBezTo>
                <a:cubicBezTo>
                  <a:pt x="309" y="265"/>
                  <a:pt x="309" y="265"/>
                  <a:pt x="309" y="265"/>
                </a:cubicBezTo>
                <a:cubicBezTo>
                  <a:pt x="456" y="398"/>
                  <a:pt x="456" y="398"/>
                  <a:pt x="456" y="398"/>
                </a:cubicBezTo>
                <a:cubicBezTo>
                  <a:pt x="471" y="412"/>
                  <a:pt x="471" y="441"/>
                  <a:pt x="456" y="45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36" name="Freeform 35"/>
          <p:cNvSpPr>
            <a:spLocks noChangeArrowheads="1"/>
          </p:cNvSpPr>
          <p:nvPr/>
        </p:nvSpPr>
        <p:spPr bwMode="auto">
          <a:xfrm>
            <a:off x="9093785" y="3599193"/>
            <a:ext cx="290386" cy="70868"/>
          </a:xfrm>
          <a:custGeom>
            <a:avLst/>
            <a:gdLst>
              <a:gd name="T0" fmla="*/ 195452 w 619"/>
              <a:gd name="T1" fmla="*/ 0 h 148"/>
              <a:gd name="T2" fmla="*/ 195452 w 619"/>
              <a:gd name="T3" fmla="*/ 0 h 148"/>
              <a:gd name="T4" fmla="*/ 26180 w 619"/>
              <a:gd name="T5" fmla="*/ 0 h 148"/>
              <a:gd name="T6" fmla="*/ 0 w 619"/>
              <a:gd name="T7" fmla="*/ 26717 h 148"/>
              <a:gd name="T8" fmla="*/ 26180 w 619"/>
              <a:gd name="T9" fmla="*/ 53799 h 148"/>
              <a:gd name="T10" fmla="*/ 195452 w 619"/>
              <a:gd name="T11" fmla="*/ 53799 h 148"/>
              <a:gd name="T12" fmla="*/ 221632 w 619"/>
              <a:gd name="T13" fmla="*/ 26717 h 148"/>
              <a:gd name="T14" fmla="*/ 195452 w 619"/>
              <a:gd name="T15" fmla="*/ 0 h 148"/>
              <a:gd name="T16" fmla="*/ 195452 w 619"/>
              <a:gd name="T17" fmla="*/ 42820 h 148"/>
              <a:gd name="T18" fmla="*/ 195452 w 619"/>
              <a:gd name="T19" fmla="*/ 42820 h 148"/>
              <a:gd name="T20" fmla="*/ 26180 w 619"/>
              <a:gd name="T21" fmla="*/ 42820 h 148"/>
              <a:gd name="T22" fmla="*/ 10400 w 619"/>
              <a:gd name="T23" fmla="*/ 26717 h 148"/>
              <a:gd name="T24" fmla="*/ 26180 w 619"/>
              <a:gd name="T25" fmla="*/ 10613 h 148"/>
              <a:gd name="T26" fmla="*/ 195452 w 619"/>
              <a:gd name="T27" fmla="*/ 10613 h 148"/>
              <a:gd name="T28" fmla="*/ 211232 w 619"/>
              <a:gd name="T29" fmla="*/ 26717 h 148"/>
              <a:gd name="T30" fmla="*/ 195452 w 619"/>
              <a:gd name="T31" fmla="*/ 42820 h 14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619" h="148"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3"/>
                </a:cubicBezTo>
                <a:cubicBezTo>
                  <a:pt x="0" y="117"/>
                  <a:pt x="29" y="147"/>
                  <a:pt x="73" y="147"/>
                </a:cubicBezTo>
                <a:cubicBezTo>
                  <a:pt x="545" y="147"/>
                  <a:pt x="545" y="147"/>
                  <a:pt x="545" y="147"/>
                </a:cubicBezTo>
                <a:cubicBezTo>
                  <a:pt x="589" y="147"/>
                  <a:pt x="618" y="117"/>
                  <a:pt x="618" y="73"/>
                </a:cubicBezTo>
                <a:cubicBezTo>
                  <a:pt x="618" y="29"/>
                  <a:pt x="589" y="0"/>
                  <a:pt x="545" y="0"/>
                </a:cubicBezTo>
                <a:close/>
                <a:moveTo>
                  <a:pt x="545" y="117"/>
                </a:moveTo>
                <a:lnTo>
                  <a:pt x="545" y="117"/>
                </a:lnTo>
                <a:cubicBezTo>
                  <a:pt x="73" y="117"/>
                  <a:pt x="73" y="117"/>
                  <a:pt x="73" y="117"/>
                </a:cubicBezTo>
                <a:cubicBezTo>
                  <a:pt x="59" y="117"/>
                  <a:pt x="29" y="88"/>
                  <a:pt x="29" y="73"/>
                </a:cubicBezTo>
                <a:cubicBezTo>
                  <a:pt x="29" y="58"/>
                  <a:pt x="59" y="29"/>
                  <a:pt x="73" y="29"/>
                </a:cubicBezTo>
                <a:cubicBezTo>
                  <a:pt x="545" y="29"/>
                  <a:pt x="545" y="29"/>
                  <a:pt x="545" y="29"/>
                </a:cubicBezTo>
                <a:cubicBezTo>
                  <a:pt x="559" y="29"/>
                  <a:pt x="589" y="58"/>
                  <a:pt x="589" y="73"/>
                </a:cubicBezTo>
                <a:cubicBezTo>
                  <a:pt x="589" y="88"/>
                  <a:pt x="559" y="117"/>
                  <a:pt x="545" y="11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37" name="Freeform 36"/>
          <p:cNvSpPr>
            <a:spLocks noChangeArrowheads="1"/>
          </p:cNvSpPr>
          <p:nvPr/>
        </p:nvSpPr>
        <p:spPr bwMode="auto">
          <a:xfrm>
            <a:off x="8608083" y="3486840"/>
            <a:ext cx="299028" cy="292115"/>
          </a:xfrm>
          <a:custGeom>
            <a:avLst/>
            <a:gdLst>
              <a:gd name="T0" fmla="*/ 201915 w 634"/>
              <a:gd name="T1" fmla="*/ 85122 h 619"/>
              <a:gd name="T2" fmla="*/ 201915 w 634"/>
              <a:gd name="T3" fmla="*/ 85122 h 619"/>
              <a:gd name="T4" fmla="*/ 143504 w 634"/>
              <a:gd name="T5" fmla="*/ 85122 h 619"/>
              <a:gd name="T6" fmla="*/ 143504 w 634"/>
              <a:gd name="T7" fmla="*/ 26691 h 619"/>
              <a:gd name="T8" fmla="*/ 116822 w 634"/>
              <a:gd name="T9" fmla="*/ 0 h 619"/>
              <a:gd name="T10" fmla="*/ 85093 w 634"/>
              <a:gd name="T11" fmla="*/ 26691 h 619"/>
              <a:gd name="T12" fmla="*/ 85093 w 634"/>
              <a:gd name="T13" fmla="*/ 85122 h 619"/>
              <a:gd name="T14" fmla="*/ 32090 w 634"/>
              <a:gd name="T15" fmla="*/ 85122 h 619"/>
              <a:gd name="T16" fmla="*/ 0 w 634"/>
              <a:gd name="T17" fmla="*/ 111453 h 619"/>
              <a:gd name="T18" fmla="*/ 32090 w 634"/>
              <a:gd name="T19" fmla="*/ 138144 h 619"/>
              <a:gd name="T20" fmla="*/ 85093 w 634"/>
              <a:gd name="T21" fmla="*/ 138144 h 619"/>
              <a:gd name="T22" fmla="*/ 85093 w 634"/>
              <a:gd name="T23" fmla="*/ 196575 h 619"/>
              <a:gd name="T24" fmla="*/ 116822 w 634"/>
              <a:gd name="T25" fmla="*/ 222905 h 619"/>
              <a:gd name="T26" fmla="*/ 143504 w 634"/>
              <a:gd name="T27" fmla="*/ 196575 h 619"/>
              <a:gd name="T28" fmla="*/ 143504 w 634"/>
              <a:gd name="T29" fmla="*/ 138144 h 619"/>
              <a:gd name="T30" fmla="*/ 201915 w 634"/>
              <a:gd name="T31" fmla="*/ 138144 h 619"/>
              <a:gd name="T32" fmla="*/ 228236 w 634"/>
              <a:gd name="T33" fmla="*/ 111453 h 619"/>
              <a:gd name="T34" fmla="*/ 201915 w 634"/>
              <a:gd name="T35" fmla="*/ 85122 h 619"/>
              <a:gd name="T36" fmla="*/ 201915 w 634"/>
              <a:gd name="T37" fmla="*/ 127323 h 619"/>
              <a:gd name="T38" fmla="*/ 201915 w 634"/>
              <a:gd name="T39" fmla="*/ 127323 h 619"/>
              <a:gd name="T40" fmla="*/ 127639 w 634"/>
              <a:gd name="T41" fmla="*/ 127323 h 619"/>
              <a:gd name="T42" fmla="*/ 127639 w 634"/>
              <a:gd name="T43" fmla="*/ 196575 h 619"/>
              <a:gd name="T44" fmla="*/ 116822 w 634"/>
              <a:gd name="T45" fmla="*/ 212445 h 619"/>
              <a:gd name="T46" fmla="*/ 100958 w 634"/>
              <a:gd name="T47" fmla="*/ 196575 h 619"/>
              <a:gd name="T48" fmla="*/ 100958 w 634"/>
              <a:gd name="T49" fmla="*/ 127323 h 619"/>
              <a:gd name="T50" fmla="*/ 32090 w 634"/>
              <a:gd name="T51" fmla="*/ 127323 h 619"/>
              <a:gd name="T52" fmla="*/ 16225 w 634"/>
              <a:gd name="T53" fmla="*/ 111453 h 619"/>
              <a:gd name="T54" fmla="*/ 32090 w 634"/>
              <a:gd name="T55" fmla="*/ 95582 h 619"/>
              <a:gd name="T56" fmla="*/ 100958 w 634"/>
              <a:gd name="T57" fmla="*/ 95582 h 619"/>
              <a:gd name="T58" fmla="*/ 100958 w 634"/>
              <a:gd name="T59" fmla="*/ 26691 h 619"/>
              <a:gd name="T60" fmla="*/ 116822 w 634"/>
              <a:gd name="T61" fmla="*/ 10460 h 619"/>
              <a:gd name="T62" fmla="*/ 127639 w 634"/>
              <a:gd name="T63" fmla="*/ 26691 h 619"/>
              <a:gd name="T64" fmla="*/ 127639 w 634"/>
              <a:gd name="T65" fmla="*/ 95582 h 619"/>
              <a:gd name="T66" fmla="*/ 201915 w 634"/>
              <a:gd name="T67" fmla="*/ 95582 h 619"/>
              <a:gd name="T68" fmla="*/ 212372 w 634"/>
              <a:gd name="T69" fmla="*/ 111453 h 619"/>
              <a:gd name="T70" fmla="*/ 201915 w 634"/>
              <a:gd name="T71" fmla="*/ 127323 h 61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34" h="619">
                <a:moveTo>
                  <a:pt x="560" y="236"/>
                </a:moveTo>
                <a:lnTo>
                  <a:pt x="560" y="236"/>
                </a:lnTo>
                <a:cubicBezTo>
                  <a:pt x="398" y="236"/>
                  <a:pt x="398" y="236"/>
                  <a:pt x="398" y="236"/>
                </a:cubicBezTo>
                <a:cubicBezTo>
                  <a:pt x="398" y="74"/>
                  <a:pt x="398" y="74"/>
                  <a:pt x="398" y="74"/>
                </a:cubicBezTo>
                <a:cubicBezTo>
                  <a:pt x="398" y="29"/>
                  <a:pt x="369" y="0"/>
                  <a:pt x="324" y="0"/>
                </a:cubicBezTo>
                <a:cubicBezTo>
                  <a:pt x="280" y="0"/>
                  <a:pt x="236" y="29"/>
                  <a:pt x="236" y="74"/>
                </a:cubicBezTo>
                <a:cubicBezTo>
                  <a:pt x="236" y="236"/>
                  <a:pt x="236" y="236"/>
                  <a:pt x="236" y="236"/>
                </a:cubicBezTo>
                <a:cubicBezTo>
                  <a:pt x="89" y="236"/>
                  <a:pt x="89" y="236"/>
                  <a:pt x="89" y="236"/>
                </a:cubicBezTo>
                <a:cubicBezTo>
                  <a:pt x="45" y="236"/>
                  <a:pt x="0" y="265"/>
                  <a:pt x="0" y="309"/>
                </a:cubicBezTo>
                <a:cubicBezTo>
                  <a:pt x="0" y="353"/>
                  <a:pt x="45" y="383"/>
                  <a:pt x="89" y="383"/>
                </a:cubicBezTo>
                <a:cubicBezTo>
                  <a:pt x="236" y="383"/>
                  <a:pt x="236" y="383"/>
                  <a:pt x="236" y="383"/>
                </a:cubicBezTo>
                <a:cubicBezTo>
                  <a:pt x="236" y="545"/>
                  <a:pt x="236" y="545"/>
                  <a:pt x="236" y="545"/>
                </a:cubicBezTo>
                <a:cubicBezTo>
                  <a:pt x="236" y="589"/>
                  <a:pt x="280" y="618"/>
                  <a:pt x="324" y="618"/>
                </a:cubicBezTo>
                <a:cubicBezTo>
                  <a:pt x="369" y="618"/>
                  <a:pt x="398" y="589"/>
                  <a:pt x="398" y="545"/>
                </a:cubicBezTo>
                <a:cubicBezTo>
                  <a:pt x="398" y="383"/>
                  <a:pt x="398" y="383"/>
                  <a:pt x="398" y="383"/>
                </a:cubicBezTo>
                <a:cubicBezTo>
                  <a:pt x="560" y="383"/>
                  <a:pt x="560" y="383"/>
                  <a:pt x="560" y="383"/>
                </a:cubicBezTo>
                <a:cubicBezTo>
                  <a:pt x="604" y="383"/>
                  <a:pt x="633" y="353"/>
                  <a:pt x="633" y="309"/>
                </a:cubicBezTo>
                <a:cubicBezTo>
                  <a:pt x="633" y="265"/>
                  <a:pt x="604" y="236"/>
                  <a:pt x="560" y="236"/>
                </a:cubicBezTo>
                <a:close/>
                <a:moveTo>
                  <a:pt x="560" y="353"/>
                </a:moveTo>
                <a:lnTo>
                  <a:pt x="560" y="353"/>
                </a:lnTo>
                <a:cubicBezTo>
                  <a:pt x="354" y="353"/>
                  <a:pt x="354" y="353"/>
                  <a:pt x="354" y="353"/>
                </a:cubicBezTo>
                <a:cubicBezTo>
                  <a:pt x="354" y="545"/>
                  <a:pt x="354" y="545"/>
                  <a:pt x="354" y="545"/>
                </a:cubicBezTo>
                <a:cubicBezTo>
                  <a:pt x="354" y="559"/>
                  <a:pt x="339" y="589"/>
                  <a:pt x="324" y="589"/>
                </a:cubicBezTo>
                <a:cubicBezTo>
                  <a:pt x="295" y="589"/>
                  <a:pt x="280" y="559"/>
                  <a:pt x="280" y="545"/>
                </a:cubicBezTo>
                <a:cubicBezTo>
                  <a:pt x="280" y="353"/>
                  <a:pt x="280" y="353"/>
                  <a:pt x="280" y="353"/>
                </a:cubicBezTo>
                <a:cubicBezTo>
                  <a:pt x="89" y="353"/>
                  <a:pt x="89" y="353"/>
                  <a:pt x="89" y="353"/>
                </a:cubicBezTo>
                <a:cubicBezTo>
                  <a:pt x="59" y="353"/>
                  <a:pt x="45" y="324"/>
                  <a:pt x="45" y="309"/>
                </a:cubicBezTo>
                <a:cubicBezTo>
                  <a:pt x="45" y="294"/>
                  <a:pt x="59" y="265"/>
                  <a:pt x="89" y="265"/>
                </a:cubicBezTo>
                <a:cubicBezTo>
                  <a:pt x="280" y="265"/>
                  <a:pt x="280" y="265"/>
                  <a:pt x="280" y="265"/>
                </a:cubicBezTo>
                <a:cubicBezTo>
                  <a:pt x="280" y="74"/>
                  <a:pt x="280" y="74"/>
                  <a:pt x="280" y="74"/>
                </a:cubicBezTo>
                <a:cubicBezTo>
                  <a:pt x="280" y="59"/>
                  <a:pt x="295" y="29"/>
                  <a:pt x="324" y="29"/>
                </a:cubicBezTo>
                <a:cubicBezTo>
                  <a:pt x="339" y="29"/>
                  <a:pt x="354" y="59"/>
                  <a:pt x="354" y="74"/>
                </a:cubicBezTo>
                <a:cubicBezTo>
                  <a:pt x="354" y="265"/>
                  <a:pt x="354" y="265"/>
                  <a:pt x="354" y="265"/>
                </a:cubicBezTo>
                <a:cubicBezTo>
                  <a:pt x="560" y="265"/>
                  <a:pt x="560" y="265"/>
                  <a:pt x="560" y="265"/>
                </a:cubicBezTo>
                <a:cubicBezTo>
                  <a:pt x="575" y="265"/>
                  <a:pt x="589" y="294"/>
                  <a:pt x="589" y="309"/>
                </a:cubicBezTo>
                <a:cubicBezTo>
                  <a:pt x="589" y="324"/>
                  <a:pt x="575" y="353"/>
                  <a:pt x="560" y="353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38" name="Freeform 37"/>
          <p:cNvSpPr>
            <a:spLocks noChangeArrowheads="1"/>
          </p:cNvSpPr>
          <p:nvPr/>
        </p:nvSpPr>
        <p:spPr bwMode="auto">
          <a:xfrm>
            <a:off x="8129292" y="3502397"/>
            <a:ext cx="299029" cy="262731"/>
          </a:xfrm>
          <a:custGeom>
            <a:avLst/>
            <a:gdLst>
              <a:gd name="T0" fmla="*/ 26321 w 634"/>
              <a:gd name="T1" fmla="*/ 57987 h 561"/>
              <a:gd name="T2" fmla="*/ 26321 w 634"/>
              <a:gd name="T3" fmla="*/ 57987 h 561"/>
              <a:gd name="T4" fmla="*/ 196147 w 634"/>
              <a:gd name="T5" fmla="*/ 57987 h 561"/>
              <a:gd name="T6" fmla="*/ 228237 w 634"/>
              <a:gd name="T7" fmla="*/ 31857 h 561"/>
              <a:gd name="T8" fmla="*/ 196147 w 634"/>
              <a:gd name="T9" fmla="*/ 0 h 561"/>
              <a:gd name="T10" fmla="*/ 26321 w 634"/>
              <a:gd name="T11" fmla="*/ 0 h 561"/>
              <a:gd name="T12" fmla="*/ 0 w 634"/>
              <a:gd name="T13" fmla="*/ 31857 h 561"/>
              <a:gd name="T14" fmla="*/ 26321 w 634"/>
              <a:gd name="T15" fmla="*/ 57987 h 561"/>
              <a:gd name="T16" fmla="*/ 26321 w 634"/>
              <a:gd name="T17" fmla="*/ 16108 h 561"/>
              <a:gd name="T18" fmla="*/ 26321 w 634"/>
              <a:gd name="T19" fmla="*/ 16108 h 561"/>
              <a:gd name="T20" fmla="*/ 196147 w 634"/>
              <a:gd name="T21" fmla="*/ 16108 h 561"/>
              <a:gd name="T22" fmla="*/ 212012 w 634"/>
              <a:gd name="T23" fmla="*/ 31857 h 561"/>
              <a:gd name="T24" fmla="*/ 196147 w 634"/>
              <a:gd name="T25" fmla="*/ 42237 h 561"/>
              <a:gd name="T26" fmla="*/ 26321 w 634"/>
              <a:gd name="T27" fmla="*/ 42237 h 561"/>
              <a:gd name="T28" fmla="*/ 15865 w 634"/>
              <a:gd name="T29" fmla="*/ 31857 h 561"/>
              <a:gd name="T30" fmla="*/ 26321 w 634"/>
              <a:gd name="T31" fmla="*/ 16108 h 561"/>
              <a:gd name="T32" fmla="*/ 196147 w 634"/>
              <a:gd name="T33" fmla="*/ 74095 h 561"/>
              <a:gd name="T34" fmla="*/ 196147 w 634"/>
              <a:gd name="T35" fmla="*/ 74095 h 561"/>
              <a:gd name="T36" fmla="*/ 26321 w 634"/>
              <a:gd name="T37" fmla="*/ 74095 h 561"/>
              <a:gd name="T38" fmla="*/ 0 w 634"/>
              <a:gd name="T39" fmla="*/ 100225 h 561"/>
              <a:gd name="T40" fmla="*/ 26321 w 634"/>
              <a:gd name="T41" fmla="*/ 126712 h 561"/>
              <a:gd name="T42" fmla="*/ 196147 w 634"/>
              <a:gd name="T43" fmla="*/ 126712 h 561"/>
              <a:gd name="T44" fmla="*/ 228237 w 634"/>
              <a:gd name="T45" fmla="*/ 100225 h 561"/>
              <a:gd name="T46" fmla="*/ 196147 w 634"/>
              <a:gd name="T47" fmla="*/ 74095 h 561"/>
              <a:gd name="T48" fmla="*/ 196147 w 634"/>
              <a:gd name="T49" fmla="*/ 115974 h 561"/>
              <a:gd name="T50" fmla="*/ 196147 w 634"/>
              <a:gd name="T51" fmla="*/ 115974 h 561"/>
              <a:gd name="T52" fmla="*/ 26321 w 634"/>
              <a:gd name="T53" fmla="*/ 115974 h 561"/>
              <a:gd name="T54" fmla="*/ 15865 w 634"/>
              <a:gd name="T55" fmla="*/ 100225 h 561"/>
              <a:gd name="T56" fmla="*/ 26321 w 634"/>
              <a:gd name="T57" fmla="*/ 84475 h 561"/>
              <a:gd name="T58" fmla="*/ 196147 w 634"/>
              <a:gd name="T59" fmla="*/ 84475 h 561"/>
              <a:gd name="T60" fmla="*/ 212012 w 634"/>
              <a:gd name="T61" fmla="*/ 100225 h 561"/>
              <a:gd name="T62" fmla="*/ 196147 w 634"/>
              <a:gd name="T63" fmla="*/ 115974 h 561"/>
              <a:gd name="T64" fmla="*/ 196147 w 634"/>
              <a:gd name="T65" fmla="*/ 142462 h 561"/>
              <a:gd name="T66" fmla="*/ 196147 w 634"/>
              <a:gd name="T67" fmla="*/ 142462 h 561"/>
              <a:gd name="T68" fmla="*/ 26321 w 634"/>
              <a:gd name="T69" fmla="*/ 142462 h 561"/>
              <a:gd name="T70" fmla="*/ 0 w 634"/>
              <a:gd name="T71" fmla="*/ 168592 h 561"/>
              <a:gd name="T72" fmla="*/ 26321 w 634"/>
              <a:gd name="T73" fmla="*/ 200449 h 561"/>
              <a:gd name="T74" fmla="*/ 196147 w 634"/>
              <a:gd name="T75" fmla="*/ 200449 h 561"/>
              <a:gd name="T76" fmla="*/ 228237 w 634"/>
              <a:gd name="T77" fmla="*/ 168592 h 561"/>
              <a:gd name="T78" fmla="*/ 196147 w 634"/>
              <a:gd name="T79" fmla="*/ 142462 h 561"/>
              <a:gd name="T80" fmla="*/ 196147 w 634"/>
              <a:gd name="T81" fmla="*/ 184699 h 561"/>
              <a:gd name="T82" fmla="*/ 196147 w 634"/>
              <a:gd name="T83" fmla="*/ 184699 h 561"/>
              <a:gd name="T84" fmla="*/ 26321 w 634"/>
              <a:gd name="T85" fmla="*/ 184699 h 561"/>
              <a:gd name="T86" fmla="*/ 15865 w 634"/>
              <a:gd name="T87" fmla="*/ 168592 h 561"/>
              <a:gd name="T88" fmla="*/ 26321 w 634"/>
              <a:gd name="T89" fmla="*/ 158212 h 561"/>
              <a:gd name="T90" fmla="*/ 196147 w 634"/>
              <a:gd name="T91" fmla="*/ 158212 h 561"/>
              <a:gd name="T92" fmla="*/ 212012 w 634"/>
              <a:gd name="T93" fmla="*/ 168592 h 561"/>
              <a:gd name="T94" fmla="*/ 196147 w 634"/>
              <a:gd name="T95" fmla="*/ 184699 h 561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634" h="561">
                <a:moveTo>
                  <a:pt x="73" y="162"/>
                </a:moveTo>
                <a:lnTo>
                  <a:pt x="73" y="162"/>
                </a:lnTo>
                <a:cubicBezTo>
                  <a:pt x="544" y="162"/>
                  <a:pt x="544" y="162"/>
                  <a:pt x="544" y="162"/>
                </a:cubicBezTo>
                <a:cubicBezTo>
                  <a:pt x="588" y="162"/>
                  <a:pt x="633" y="133"/>
                  <a:pt x="633" y="89"/>
                </a:cubicBezTo>
                <a:cubicBezTo>
                  <a:pt x="633" y="45"/>
                  <a:pt x="588" y="0"/>
                  <a:pt x="544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5"/>
                  <a:pt x="0" y="89"/>
                </a:cubicBezTo>
                <a:cubicBezTo>
                  <a:pt x="0" y="133"/>
                  <a:pt x="29" y="162"/>
                  <a:pt x="73" y="162"/>
                </a:cubicBezTo>
                <a:close/>
                <a:moveTo>
                  <a:pt x="73" y="45"/>
                </a:moveTo>
                <a:lnTo>
                  <a:pt x="73" y="45"/>
                </a:lnTo>
                <a:cubicBezTo>
                  <a:pt x="544" y="45"/>
                  <a:pt x="544" y="45"/>
                  <a:pt x="544" y="45"/>
                </a:cubicBezTo>
                <a:cubicBezTo>
                  <a:pt x="574" y="45"/>
                  <a:pt x="588" y="59"/>
                  <a:pt x="588" y="89"/>
                </a:cubicBezTo>
                <a:cubicBezTo>
                  <a:pt x="588" y="103"/>
                  <a:pt x="574" y="118"/>
                  <a:pt x="544" y="118"/>
                </a:cubicBezTo>
                <a:cubicBezTo>
                  <a:pt x="73" y="118"/>
                  <a:pt x="73" y="118"/>
                  <a:pt x="73" y="118"/>
                </a:cubicBezTo>
                <a:cubicBezTo>
                  <a:pt x="58" y="118"/>
                  <a:pt x="44" y="103"/>
                  <a:pt x="44" y="89"/>
                </a:cubicBezTo>
                <a:cubicBezTo>
                  <a:pt x="44" y="59"/>
                  <a:pt x="58" y="45"/>
                  <a:pt x="73" y="45"/>
                </a:cubicBezTo>
                <a:close/>
                <a:moveTo>
                  <a:pt x="544" y="207"/>
                </a:moveTo>
                <a:lnTo>
                  <a:pt x="544" y="207"/>
                </a:lnTo>
                <a:cubicBezTo>
                  <a:pt x="73" y="207"/>
                  <a:pt x="73" y="207"/>
                  <a:pt x="73" y="207"/>
                </a:cubicBezTo>
                <a:cubicBezTo>
                  <a:pt x="29" y="207"/>
                  <a:pt x="0" y="236"/>
                  <a:pt x="0" y="280"/>
                </a:cubicBezTo>
                <a:cubicBezTo>
                  <a:pt x="0" y="324"/>
                  <a:pt x="29" y="354"/>
                  <a:pt x="73" y="354"/>
                </a:cubicBezTo>
                <a:cubicBezTo>
                  <a:pt x="544" y="354"/>
                  <a:pt x="544" y="354"/>
                  <a:pt x="544" y="354"/>
                </a:cubicBezTo>
                <a:cubicBezTo>
                  <a:pt x="588" y="354"/>
                  <a:pt x="633" y="324"/>
                  <a:pt x="633" y="280"/>
                </a:cubicBezTo>
                <a:cubicBezTo>
                  <a:pt x="633" y="236"/>
                  <a:pt x="588" y="207"/>
                  <a:pt x="544" y="207"/>
                </a:cubicBezTo>
                <a:close/>
                <a:moveTo>
                  <a:pt x="544" y="324"/>
                </a:moveTo>
                <a:lnTo>
                  <a:pt x="544" y="324"/>
                </a:lnTo>
                <a:cubicBezTo>
                  <a:pt x="73" y="324"/>
                  <a:pt x="73" y="324"/>
                  <a:pt x="73" y="324"/>
                </a:cubicBezTo>
                <a:cubicBezTo>
                  <a:pt x="58" y="324"/>
                  <a:pt x="44" y="295"/>
                  <a:pt x="44" y="280"/>
                </a:cubicBezTo>
                <a:cubicBezTo>
                  <a:pt x="44" y="265"/>
                  <a:pt x="58" y="236"/>
                  <a:pt x="73" y="236"/>
                </a:cubicBezTo>
                <a:cubicBezTo>
                  <a:pt x="544" y="236"/>
                  <a:pt x="544" y="236"/>
                  <a:pt x="544" y="236"/>
                </a:cubicBezTo>
                <a:cubicBezTo>
                  <a:pt x="574" y="236"/>
                  <a:pt x="588" y="265"/>
                  <a:pt x="588" y="280"/>
                </a:cubicBezTo>
                <a:cubicBezTo>
                  <a:pt x="588" y="295"/>
                  <a:pt x="574" y="324"/>
                  <a:pt x="544" y="324"/>
                </a:cubicBezTo>
                <a:close/>
                <a:moveTo>
                  <a:pt x="544" y="398"/>
                </a:moveTo>
                <a:lnTo>
                  <a:pt x="544" y="398"/>
                </a:lnTo>
                <a:cubicBezTo>
                  <a:pt x="73" y="398"/>
                  <a:pt x="73" y="398"/>
                  <a:pt x="73" y="398"/>
                </a:cubicBezTo>
                <a:cubicBezTo>
                  <a:pt x="29" y="398"/>
                  <a:pt x="0" y="428"/>
                  <a:pt x="0" y="471"/>
                </a:cubicBezTo>
                <a:cubicBezTo>
                  <a:pt x="0" y="516"/>
                  <a:pt x="29" y="560"/>
                  <a:pt x="73" y="560"/>
                </a:cubicBezTo>
                <a:cubicBezTo>
                  <a:pt x="544" y="560"/>
                  <a:pt x="544" y="560"/>
                  <a:pt x="544" y="560"/>
                </a:cubicBezTo>
                <a:cubicBezTo>
                  <a:pt x="588" y="560"/>
                  <a:pt x="633" y="516"/>
                  <a:pt x="633" y="471"/>
                </a:cubicBezTo>
                <a:cubicBezTo>
                  <a:pt x="633" y="428"/>
                  <a:pt x="588" y="398"/>
                  <a:pt x="544" y="398"/>
                </a:cubicBezTo>
                <a:close/>
                <a:moveTo>
                  <a:pt x="544" y="516"/>
                </a:moveTo>
                <a:lnTo>
                  <a:pt x="544" y="516"/>
                </a:lnTo>
                <a:cubicBezTo>
                  <a:pt x="73" y="516"/>
                  <a:pt x="73" y="516"/>
                  <a:pt x="73" y="516"/>
                </a:cubicBezTo>
                <a:cubicBezTo>
                  <a:pt x="58" y="516"/>
                  <a:pt x="44" y="501"/>
                  <a:pt x="44" y="471"/>
                </a:cubicBezTo>
                <a:cubicBezTo>
                  <a:pt x="44" y="457"/>
                  <a:pt x="58" y="442"/>
                  <a:pt x="73" y="442"/>
                </a:cubicBezTo>
                <a:cubicBezTo>
                  <a:pt x="544" y="442"/>
                  <a:pt x="544" y="442"/>
                  <a:pt x="544" y="442"/>
                </a:cubicBezTo>
                <a:cubicBezTo>
                  <a:pt x="574" y="442"/>
                  <a:pt x="588" y="457"/>
                  <a:pt x="588" y="471"/>
                </a:cubicBezTo>
                <a:cubicBezTo>
                  <a:pt x="588" y="501"/>
                  <a:pt x="574" y="516"/>
                  <a:pt x="544" y="51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39" name="Freeform 38"/>
          <p:cNvSpPr>
            <a:spLocks noChangeArrowheads="1"/>
          </p:cNvSpPr>
          <p:nvPr/>
        </p:nvSpPr>
        <p:spPr bwMode="auto">
          <a:xfrm>
            <a:off x="7652230" y="3486840"/>
            <a:ext cx="290386" cy="292115"/>
          </a:xfrm>
          <a:custGeom>
            <a:avLst/>
            <a:gdLst>
              <a:gd name="T0" fmla="*/ 153134 w 619"/>
              <a:gd name="T1" fmla="*/ 63842 h 619"/>
              <a:gd name="T2" fmla="*/ 153134 w 619"/>
              <a:gd name="T3" fmla="*/ 63842 h 619"/>
              <a:gd name="T4" fmla="*/ 142734 w 619"/>
              <a:gd name="T5" fmla="*/ 63842 h 619"/>
              <a:gd name="T6" fmla="*/ 100416 w 619"/>
              <a:gd name="T7" fmla="*/ 143554 h 619"/>
              <a:gd name="T8" fmla="*/ 73877 w 619"/>
              <a:gd name="T9" fmla="*/ 122273 h 619"/>
              <a:gd name="T10" fmla="*/ 63477 w 619"/>
              <a:gd name="T11" fmla="*/ 122273 h 619"/>
              <a:gd name="T12" fmla="*/ 63477 w 619"/>
              <a:gd name="T13" fmla="*/ 127323 h 619"/>
              <a:gd name="T14" fmla="*/ 95037 w 619"/>
              <a:gd name="T15" fmla="*/ 159063 h 619"/>
              <a:gd name="T16" fmla="*/ 105437 w 619"/>
              <a:gd name="T17" fmla="*/ 159063 h 619"/>
              <a:gd name="T18" fmla="*/ 158155 w 619"/>
              <a:gd name="T19" fmla="*/ 74302 h 619"/>
              <a:gd name="T20" fmla="*/ 153134 w 619"/>
              <a:gd name="T21" fmla="*/ 63842 h 619"/>
              <a:gd name="T22" fmla="*/ 195452 w 619"/>
              <a:gd name="T23" fmla="*/ 0 h 619"/>
              <a:gd name="T24" fmla="*/ 195452 w 619"/>
              <a:gd name="T25" fmla="*/ 0 h 619"/>
              <a:gd name="T26" fmla="*/ 26180 w 619"/>
              <a:gd name="T27" fmla="*/ 0 h 619"/>
              <a:gd name="T28" fmla="*/ 0 w 619"/>
              <a:gd name="T29" fmla="*/ 26691 h 619"/>
              <a:gd name="T30" fmla="*/ 0 w 619"/>
              <a:gd name="T31" fmla="*/ 196575 h 619"/>
              <a:gd name="T32" fmla="*/ 26180 w 619"/>
              <a:gd name="T33" fmla="*/ 222905 h 619"/>
              <a:gd name="T34" fmla="*/ 195452 w 619"/>
              <a:gd name="T35" fmla="*/ 222905 h 619"/>
              <a:gd name="T36" fmla="*/ 221632 w 619"/>
              <a:gd name="T37" fmla="*/ 196575 h 619"/>
              <a:gd name="T38" fmla="*/ 221632 w 619"/>
              <a:gd name="T39" fmla="*/ 26691 h 619"/>
              <a:gd name="T40" fmla="*/ 195452 w 619"/>
              <a:gd name="T41" fmla="*/ 0 h 619"/>
              <a:gd name="T42" fmla="*/ 211232 w 619"/>
              <a:gd name="T43" fmla="*/ 196575 h 619"/>
              <a:gd name="T44" fmla="*/ 211232 w 619"/>
              <a:gd name="T45" fmla="*/ 196575 h 619"/>
              <a:gd name="T46" fmla="*/ 195452 w 619"/>
              <a:gd name="T47" fmla="*/ 212445 h 619"/>
              <a:gd name="T48" fmla="*/ 26180 w 619"/>
              <a:gd name="T49" fmla="*/ 212445 h 619"/>
              <a:gd name="T50" fmla="*/ 10400 w 619"/>
              <a:gd name="T51" fmla="*/ 196575 h 619"/>
              <a:gd name="T52" fmla="*/ 10400 w 619"/>
              <a:gd name="T53" fmla="*/ 26691 h 619"/>
              <a:gd name="T54" fmla="*/ 26180 w 619"/>
              <a:gd name="T55" fmla="*/ 10460 h 619"/>
              <a:gd name="T56" fmla="*/ 195452 w 619"/>
              <a:gd name="T57" fmla="*/ 10460 h 619"/>
              <a:gd name="T58" fmla="*/ 211232 w 619"/>
              <a:gd name="T59" fmla="*/ 26691 h 619"/>
              <a:gd name="T60" fmla="*/ 211232 w 619"/>
              <a:gd name="T61" fmla="*/ 196575 h 61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619" h="619">
                <a:moveTo>
                  <a:pt x="427" y="177"/>
                </a:moveTo>
                <a:lnTo>
                  <a:pt x="427" y="177"/>
                </a:lnTo>
                <a:cubicBezTo>
                  <a:pt x="412" y="162"/>
                  <a:pt x="412" y="177"/>
                  <a:pt x="398" y="177"/>
                </a:cubicBezTo>
                <a:cubicBezTo>
                  <a:pt x="280" y="398"/>
                  <a:pt x="280" y="398"/>
                  <a:pt x="280" y="398"/>
                </a:cubicBezTo>
                <a:cubicBezTo>
                  <a:pt x="206" y="339"/>
                  <a:pt x="206" y="339"/>
                  <a:pt x="206" y="339"/>
                </a:cubicBezTo>
                <a:cubicBezTo>
                  <a:pt x="191" y="324"/>
                  <a:pt x="191" y="324"/>
                  <a:pt x="177" y="339"/>
                </a:cubicBezTo>
                <a:cubicBezTo>
                  <a:pt x="162" y="339"/>
                  <a:pt x="162" y="353"/>
                  <a:pt x="177" y="353"/>
                </a:cubicBezTo>
                <a:cubicBezTo>
                  <a:pt x="265" y="441"/>
                  <a:pt x="265" y="441"/>
                  <a:pt x="265" y="441"/>
                </a:cubicBezTo>
                <a:cubicBezTo>
                  <a:pt x="280" y="457"/>
                  <a:pt x="280" y="457"/>
                  <a:pt x="294" y="441"/>
                </a:cubicBezTo>
                <a:lnTo>
                  <a:pt x="441" y="206"/>
                </a:lnTo>
                <a:cubicBezTo>
                  <a:pt x="441" y="191"/>
                  <a:pt x="441" y="177"/>
                  <a:pt x="427" y="177"/>
                </a:cubicBezTo>
                <a:close/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545" y="618"/>
                  <a:pt x="545" y="618"/>
                  <a:pt x="545" y="618"/>
                </a:cubicBezTo>
                <a:cubicBezTo>
                  <a:pt x="589" y="618"/>
                  <a:pt x="618" y="589"/>
                  <a:pt x="618" y="545"/>
                </a:cubicBezTo>
                <a:cubicBezTo>
                  <a:pt x="618" y="74"/>
                  <a:pt x="618" y="74"/>
                  <a:pt x="618" y="74"/>
                </a:cubicBezTo>
                <a:cubicBezTo>
                  <a:pt x="618" y="29"/>
                  <a:pt x="589" y="0"/>
                  <a:pt x="545" y="0"/>
                </a:cubicBezTo>
                <a:close/>
                <a:moveTo>
                  <a:pt x="589" y="545"/>
                </a:moveTo>
                <a:lnTo>
                  <a:pt x="589" y="545"/>
                </a:lnTo>
                <a:cubicBezTo>
                  <a:pt x="589" y="559"/>
                  <a:pt x="559" y="589"/>
                  <a:pt x="545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59"/>
                  <a:pt x="29" y="545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29"/>
                  <a:pt x="73" y="29"/>
                </a:cubicBezTo>
                <a:cubicBezTo>
                  <a:pt x="545" y="29"/>
                  <a:pt x="545" y="29"/>
                  <a:pt x="545" y="29"/>
                </a:cubicBezTo>
                <a:cubicBezTo>
                  <a:pt x="559" y="29"/>
                  <a:pt x="589" y="59"/>
                  <a:pt x="589" y="74"/>
                </a:cubicBezTo>
                <a:lnTo>
                  <a:pt x="589" y="54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40" name="Freeform 39"/>
          <p:cNvSpPr>
            <a:spLocks noChangeArrowheads="1"/>
          </p:cNvSpPr>
          <p:nvPr/>
        </p:nvSpPr>
        <p:spPr bwMode="auto">
          <a:xfrm>
            <a:off x="7166526" y="3486840"/>
            <a:ext cx="299028" cy="292115"/>
          </a:xfrm>
          <a:custGeom>
            <a:avLst/>
            <a:gdLst>
              <a:gd name="T0" fmla="*/ 201915 w 634"/>
              <a:gd name="T1" fmla="*/ 0 h 619"/>
              <a:gd name="T2" fmla="*/ 201915 w 634"/>
              <a:gd name="T3" fmla="*/ 0 h 619"/>
              <a:gd name="T4" fmla="*/ 32090 w 634"/>
              <a:gd name="T5" fmla="*/ 0 h 619"/>
              <a:gd name="T6" fmla="*/ 0 w 634"/>
              <a:gd name="T7" fmla="*/ 26691 h 619"/>
              <a:gd name="T8" fmla="*/ 0 w 634"/>
              <a:gd name="T9" fmla="*/ 196575 h 619"/>
              <a:gd name="T10" fmla="*/ 32090 w 634"/>
              <a:gd name="T11" fmla="*/ 222905 h 619"/>
              <a:gd name="T12" fmla="*/ 201915 w 634"/>
              <a:gd name="T13" fmla="*/ 222905 h 619"/>
              <a:gd name="T14" fmla="*/ 228236 w 634"/>
              <a:gd name="T15" fmla="*/ 196575 h 619"/>
              <a:gd name="T16" fmla="*/ 228236 w 634"/>
              <a:gd name="T17" fmla="*/ 26691 h 619"/>
              <a:gd name="T18" fmla="*/ 201915 w 634"/>
              <a:gd name="T19" fmla="*/ 0 h 619"/>
              <a:gd name="T20" fmla="*/ 212372 w 634"/>
              <a:gd name="T21" fmla="*/ 196575 h 619"/>
              <a:gd name="T22" fmla="*/ 212372 w 634"/>
              <a:gd name="T23" fmla="*/ 196575 h 619"/>
              <a:gd name="T24" fmla="*/ 201915 w 634"/>
              <a:gd name="T25" fmla="*/ 212445 h 619"/>
              <a:gd name="T26" fmla="*/ 32090 w 634"/>
              <a:gd name="T27" fmla="*/ 212445 h 619"/>
              <a:gd name="T28" fmla="*/ 15865 w 634"/>
              <a:gd name="T29" fmla="*/ 196575 h 619"/>
              <a:gd name="T30" fmla="*/ 15865 w 634"/>
              <a:gd name="T31" fmla="*/ 26691 h 619"/>
              <a:gd name="T32" fmla="*/ 32090 w 634"/>
              <a:gd name="T33" fmla="*/ 10460 h 619"/>
              <a:gd name="T34" fmla="*/ 201915 w 634"/>
              <a:gd name="T35" fmla="*/ 10460 h 619"/>
              <a:gd name="T36" fmla="*/ 212372 w 634"/>
              <a:gd name="T37" fmla="*/ 26691 h 619"/>
              <a:gd name="T38" fmla="*/ 212372 w 634"/>
              <a:gd name="T39" fmla="*/ 196575 h 619"/>
              <a:gd name="T40" fmla="*/ 148552 w 634"/>
              <a:gd name="T41" fmla="*/ 74302 h 619"/>
              <a:gd name="T42" fmla="*/ 148552 w 634"/>
              <a:gd name="T43" fmla="*/ 74302 h 619"/>
              <a:gd name="T44" fmla="*/ 138096 w 634"/>
              <a:gd name="T45" fmla="*/ 74302 h 619"/>
              <a:gd name="T46" fmla="*/ 116822 w 634"/>
              <a:gd name="T47" fmla="*/ 100993 h 619"/>
              <a:gd name="T48" fmla="*/ 90501 w 634"/>
              <a:gd name="T49" fmla="*/ 74302 h 619"/>
              <a:gd name="T50" fmla="*/ 79684 w 634"/>
              <a:gd name="T51" fmla="*/ 74302 h 619"/>
              <a:gd name="T52" fmla="*/ 79684 w 634"/>
              <a:gd name="T53" fmla="*/ 85122 h 619"/>
              <a:gd name="T54" fmla="*/ 106366 w 634"/>
              <a:gd name="T55" fmla="*/ 111453 h 619"/>
              <a:gd name="T56" fmla="*/ 79684 w 634"/>
              <a:gd name="T57" fmla="*/ 138144 h 619"/>
              <a:gd name="T58" fmla="*/ 79684 w 634"/>
              <a:gd name="T59" fmla="*/ 148604 h 619"/>
              <a:gd name="T60" fmla="*/ 90501 w 634"/>
              <a:gd name="T61" fmla="*/ 148604 h 619"/>
              <a:gd name="T62" fmla="*/ 116822 w 634"/>
              <a:gd name="T63" fmla="*/ 122273 h 619"/>
              <a:gd name="T64" fmla="*/ 138096 w 634"/>
              <a:gd name="T65" fmla="*/ 148604 h 619"/>
              <a:gd name="T66" fmla="*/ 148552 w 634"/>
              <a:gd name="T67" fmla="*/ 148604 h 619"/>
              <a:gd name="T68" fmla="*/ 148552 w 634"/>
              <a:gd name="T69" fmla="*/ 138144 h 619"/>
              <a:gd name="T70" fmla="*/ 127639 w 634"/>
              <a:gd name="T71" fmla="*/ 111453 h 619"/>
              <a:gd name="T72" fmla="*/ 148552 w 634"/>
              <a:gd name="T73" fmla="*/ 85122 h 619"/>
              <a:gd name="T74" fmla="*/ 148552 w 634"/>
              <a:gd name="T75" fmla="*/ 74302 h 619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634" h="619">
                <a:moveTo>
                  <a:pt x="560" y="0"/>
                </a:moveTo>
                <a:lnTo>
                  <a:pt x="560" y="0"/>
                </a:lnTo>
                <a:cubicBezTo>
                  <a:pt x="89" y="0"/>
                  <a:pt x="89" y="0"/>
                  <a:pt x="89" y="0"/>
                </a:cubicBezTo>
                <a:cubicBezTo>
                  <a:pt x="44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4" y="618"/>
                  <a:pt x="89" y="618"/>
                </a:cubicBezTo>
                <a:cubicBezTo>
                  <a:pt x="560" y="618"/>
                  <a:pt x="560" y="618"/>
                  <a:pt x="560" y="618"/>
                </a:cubicBezTo>
                <a:cubicBezTo>
                  <a:pt x="604" y="618"/>
                  <a:pt x="633" y="589"/>
                  <a:pt x="633" y="545"/>
                </a:cubicBezTo>
                <a:cubicBezTo>
                  <a:pt x="633" y="74"/>
                  <a:pt x="633" y="74"/>
                  <a:pt x="633" y="74"/>
                </a:cubicBezTo>
                <a:cubicBezTo>
                  <a:pt x="633" y="29"/>
                  <a:pt x="604" y="0"/>
                  <a:pt x="560" y="0"/>
                </a:cubicBezTo>
                <a:close/>
                <a:moveTo>
                  <a:pt x="589" y="545"/>
                </a:moveTo>
                <a:lnTo>
                  <a:pt x="589" y="545"/>
                </a:lnTo>
                <a:cubicBezTo>
                  <a:pt x="589" y="559"/>
                  <a:pt x="574" y="589"/>
                  <a:pt x="560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4" y="559"/>
                  <a:pt x="44" y="545"/>
                </a:cubicBezTo>
                <a:cubicBezTo>
                  <a:pt x="44" y="74"/>
                  <a:pt x="44" y="74"/>
                  <a:pt x="44" y="74"/>
                </a:cubicBezTo>
                <a:cubicBezTo>
                  <a:pt x="44" y="59"/>
                  <a:pt x="59" y="29"/>
                  <a:pt x="89" y="29"/>
                </a:cubicBezTo>
                <a:cubicBezTo>
                  <a:pt x="560" y="29"/>
                  <a:pt x="560" y="29"/>
                  <a:pt x="560" y="29"/>
                </a:cubicBezTo>
                <a:cubicBezTo>
                  <a:pt x="574" y="29"/>
                  <a:pt x="589" y="59"/>
                  <a:pt x="589" y="74"/>
                </a:cubicBezTo>
                <a:lnTo>
                  <a:pt x="589" y="545"/>
                </a:lnTo>
                <a:close/>
                <a:moveTo>
                  <a:pt x="412" y="206"/>
                </a:moveTo>
                <a:lnTo>
                  <a:pt x="412" y="206"/>
                </a:lnTo>
                <a:cubicBezTo>
                  <a:pt x="412" y="206"/>
                  <a:pt x="398" y="206"/>
                  <a:pt x="383" y="206"/>
                </a:cubicBezTo>
                <a:cubicBezTo>
                  <a:pt x="324" y="280"/>
                  <a:pt x="324" y="280"/>
                  <a:pt x="324" y="280"/>
                </a:cubicBezTo>
                <a:cubicBezTo>
                  <a:pt x="251" y="206"/>
                  <a:pt x="251" y="206"/>
                  <a:pt x="251" y="206"/>
                </a:cubicBezTo>
                <a:cubicBezTo>
                  <a:pt x="236" y="206"/>
                  <a:pt x="236" y="206"/>
                  <a:pt x="221" y="206"/>
                </a:cubicBezTo>
                <a:cubicBezTo>
                  <a:pt x="221" y="221"/>
                  <a:pt x="221" y="236"/>
                  <a:pt x="221" y="236"/>
                </a:cubicBezTo>
                <a:cubicBezTo>
                  <a:pt x="295" y="309"/>
                  <a:pt x="295" y="309"/>
                  <a:pt x="295" y="309"/>
                </a:cubicBezTo>
                <a:cubicBezTo>
                  <a:pt x="221" y="383"/>
                  <a:pt x="221" y="383"/>
                  <a:pt x="221" y="383"/>
                </a:cubicBezTo>
                <a:cubicBezTo>
                  <a:pt x="221" y="383"/>
                  <a:pt x="221" y="398"/>
                  <a:pt x="221" y="412"/>
                </a:cubicBezTo>
                <a:cubicBezTo>
                  <a:pt x="236" y="412"/>
                  <a:pt x="236" y="412"/>
                  <a:pt x="251" y="412"/>
                </a:cubicBezTo>
                <a:cubicBezTo>
                  <a:pt x="324" y="339"/>
                  <a:pt x="324" y="339"/>
                  <a:pt x="324" y="339"/>
                </a:cubicBezTo>
                <a:cubicBezTo>
                  <a:pt x="383" y="412"/>
                  <a:pt x="383" y="412"/>
                  <a:pt x="383" y="412"/>
                </a:cubicBezTo>
                <a:cubicBezTo>
                  <a:pt x="398" y="412"/>
                  <a:pt x="412" y="412"/>
                  <a:pt x="412" y="412"/>
                </a:cubicBezTo>
                <a:cubicBezTo>
                  <a:pt x="427" y="398"/>
                  <a:pt x="427" y="383"/>
                  <a:pt x="412" y="383"/>
                </a:cubicBezTo>
                <a:cubicBezTo>
                  <a:pt x="354" y="309"/>
                  <a:pt x="354" y="309"/>
                  <a:pt x="354" y="309"/>
                </a:cubicBezTo>
                <a:cubicBezTo>
                  <a:pt x="412" y="236"/>
                  <a:pt x="412" y="236"/>
                  <a:pt x="412" y="236"/>
                </a:cubicBezTo>
                <a:cubicBezTo>
                  <a:pt x="427" y="236"/>
                  <a:pt x="427" y="221"/>
                  <a:pt x="412" y="20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41" name="Freeform 40"/>
          <p:cNvSpPr>
            <a:spLocks noChangeArrowheads="1"/>
          </p:cNvSpPr>
          <p:nvPr/>
        </p:nvSpPr>
        <p:spPr bwMode="auto">
          <a:xfrm>
            <a:off x="6689464" y="3486840"/>
            <a:ext cx="299028" cy="292115"/>
          </a:xfrm>
          <a:custGeom>
            <a:avLst/>
            <a:gdLst>
              <a:gd name="T0" fmla="*/ 196146 w 634"/>
              <a:gd name="T1" fmla="*/ 0 h 619"/>
              <a:gd name="T2" fmla="*/ 196146 w 634"/>
              <a:gd name="T3" fmla="*/ 0 h 619"/>
              <a:gd name="T4" fmla="*/ 26321 w 634"/>
              <a:gd name="T5" fmla="*/ 0 h 619"/>
              <a:gd name="T6" fmla="*/ 0 w 634"/>
              <a:gd name="T7" fmla="*/ 26691 h 619"/>
              <a:gd name="T8" fmla="*/ 0 w 634"/>
              <a:gd name="T9" fmla="*/ 196575 h 619"/>
              <a:gd name="T10" fmla="*/ 26321 w 634"/>
              <a:gd name="T11" fmla="*/ 222905 h 619"/>
              <a:gd name="T12" fmla="*/ 196146 w 634"/>
              <a:gd name="T13" fmla="*/ 222905 h 619"/>
              <a:gd name="T14" fmla="*/ 228236 w 634"/>
              <a:gd name="T15" fmla="*/ 196575 h 619"/>
              <a:gd name="T16" fmla="*/ 228236 w 634"/>
              <a:gd name="T17" fmla="*/ 26691 h 619"/>
              <a:gd name="T18" fmla="*/ 196146 w 634"/>
              <a:gd name="T19" fmla="*/ 0 h 619"/>
              <a:gd name="T20" fmla="*/ 212011 w 634"/>
              <a:gd name="T21" fmla="*/ 196575 h 619"/>
              <a:gd name="T22" fmla="*/ 212011 w 634"/>
              <a:gd name="T23" fmla="*/ 196575 h 619"/>
              <a:gd name="T24" fmla="*/ 196146 w 634"/>
              <a:gd name="T25" fmla="*/ 212445 h 619"/>
              <a:gd name="T26" fmla="*/ 26321 w 634"/>
              <a:gd name="T27" fmla="*/ 212445 h 619"/>
              <a:gd name="T28" fmla="*/ 15865 w 634"/>
              <a:gd name="T29" fmla="*/ 196575 h 619"/>
              <a:gd name="T30" fmla="*/ 15865 w 634"/>
              <a:gd name="T31" fmla="*/ 26691 h 619"/>
              <a:gd name="T32" fmla="*/ 26321 w 634"/>
              <a:gd name="T33" fmla="*/ 10460 h 619"/>
              <a:gd name="T34" fmla="*/ 196146 w 634"/>
              <a:gd name="T35" fmla="*/ 10460 h 619"/>
              <a:gd name="T36" fmla="*/ 212011 w 634"/>
              <a:gd name="T37" fmla="*/ 26691 h 619"/>
              <a:gd name="T38" fmla="*/ 212011 w 634"/>
              <a:gd name="T39" fmla="*/ 196575 h 619"/>
              <a:gd name="T40" fmla="*/ 153600 w 634"/>
              <a:gd name="T41" fmla="*/ 106042 h 619"/>
              <a:gd name="T42" fmla="*/ 153600 w 634"/>
              <a:gd name="T43" fmla="*/ 106042 h 619"/>
              <a:gd name="T44" fmla="*/ 68868 w 634"/>
              <a:gd name="T45" fmla="*/ 106042 h 619"/>
              <a:gd name="T46" fmla="*/ 63459 w 634"/>
              <a:gd name="T47" fmla="*/ 111453 h 619"/>
              <a:gd name="T48" fmla="*/ 68868 w 634"/>
              <a:gd name="T49" fmla="*/ 116863 h 619"/>
              <a:gd name="T50" fmla="*/ 153600 w 634"/>
              <a:gd name="T51" fmla="*/ 116863 h 619"/>
              <a:gd name="T52" fmla="*/ 164417 w 634"/>
              <a:gd name="T53" fmla="*/ 111453 h 619"/>
              <a:gd name="T54" fmla="*/ 153600 w 634"/>
              <a:gd name="T55" fmla="*/ 106042 h 61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34" h="619"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544" y="618"/>
                  <a:pt x="544" y="618"/>
                  <a:pt x="544" y="618"/>
                </a:cubicBezTo>
                <a:cubicBezTo>
                  <a:pt x="588" y="618"/>
                  <a:pt x="633" y="589"/>
                  <a:pt x="633" y="545"/>
                </a:cubicBezTo>
                <a:cubicBezTo>
                  <a:pt x="633" y="74"/>
                  <a:pt x="633" y="74"/>
                  <a:pt x="633" y="74"/>
                </a:cubicBezTo>
                <a:cubicBezTo>
                  <a:pt x="633" y="29"/>
                  <a:pt x="588" y="0"/>
                  <a:pt x="544" y="0"/>
                </a:cubicBezTo>
                <a:close/>
                <a:moveTo>
                  <a:pt x="588" y="545"/>
                </a:moveTo>
                <a:lnTo>
                  <a:pt x="588" y="545"/>
                </a:lnTo>
                <a:cubicBezTo>
                  <a:pt x="588" y="559"/>
                  <a:pt x="574" y="589"/>
                  <a:pt x="544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8" y="589"/>
                  <a:pt x="44" y="559"/>
                  <a:pt x="44" y="545"/>
                </a:cubicBezTo>
                <a:cubicBezTo>
                  <a:pt x="44" y="74"/>
                  <a:pt x="44" y="74"/>
                  <a:pt x="44" y="74"/>
                </a:cubicBezTo>
                <a:cubicBezTo>
                  <a:pt x="44" y="59"/>
                  <a:pt x="58" y="29"/>
                  <a:pt x="73" y="29"/>
                </a:cubicBezTo>
                <a:cubicBezTo>
                  <a:pt x="544" y="29"/>
                  <a:pt x="544" y="29"/>
                  <a:pt x="544" y="29"/>
                </a:cubicBezTo>
                <a:cubicBezTo>
                  <a:pt x="574" y="29"/>
                  <a:pt x="588" y="59"/>
                  <a:pt x="588" y="74"/>
                </a:cubicBezTo>
                <a:lnTo>
                  <a:pt x="588" y="545"/>
                </a:lnTo>
                <a:close/>
                <a:moveTo>
                  <a:pt x="426" y="294"/>
                </a:moveTo>
                <a:lnTo>
                  <a:pt x="426" y="294"/>
                </a:lnTo>
                <a:cubicBezTo>
                  <a:pt x="191" y="294"/>
                  <a:pt x="191" y="294"/>
                  <a:pt x="191" y="294"/>
                </a:cubicBezTo>
                <a:cubicBezTo>
                  <a:pt x="191" y="294"/>
                  <a:pt x="176" y="294"/>
                  <a:pt x="176" y="309"/>
                </a:cubicBezTo>
                <a:cubicBezTo>
                  <a:pt x="176" y="324"/>
                  <a:pt x="191" y="324"/>
                  <a:pt x="191" y="324"/>
                </a:cubicBezTo>
                <a:cubicBezTo>
                  <a:pt x="426" y="324"/>
                  <a:pt x="426" y="324"/>
                  <a:pt x="426" y="324"/>
                </a:cubicBezTo>
                <a:cubicBezTo>
                  <a:pt x="441" y="324"/>
                  <a:pt x="456" y="324"/>
                  <a:pt x="456" y="309"/>
                </a:cubicBezTo>
                <a:cubicBezTo>
                  <a:pt x="456" y="294"/>
                  <a:pt x="441" y="294"/>
                  <a:pt x="426" y="294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42" name="Freeform 41"/>
          <p:cNvSpPr>
            <a:spLocks noChangeArrowheads="1"/>
          </p:cNvSpPr>
          <p:nvPr/>
        </p:nvSpPr>
        <p:spPr bwMode="auto">
          <a:xfrm>
            <a:off x="6208945" y="3486840"/>
            <a:ext cx="290386" cy="292115"/>
          </a:xfrm>
          <a:custGeom>
            <a:avLst/>
            <a:gdLst>
              <a:gd name="T0" fmla="*/ 153134 w 619"/>
              <a:gd name="T1" fmla="*/ 106042 h 619"/>
              <a:gd name="T2" fmla="*/ 153134 w 619"/>
              <a:gd name="T3" fmla="*/ 106042 h 619"/>
              <a:gd name="T4" fmla="*/ 116196 w 619"/>
              <a:gd name="T5" fmla="*/ 106042 h 619"/>
              <a:gd name="T6" fmla="*/ 116196 w 619"/>
              <a:gd name="T7" fmla="*/ 68891 h 619"/>
              <a:gd name="T8" fmla="*/ 110816 w 619"/>
              <a:gd name="T9" fmla="*/ 63842 h 619"/>
              <a:gd name="T10" fmla="*/ 105437 w 619"/>
              <a:gd name="T11" fmla="*/ 68891 h 619"/>
              <a:gd name="T12" fmla="*/ 105437 w 619"/>
              <a:gd name="T13" fmla="*/ 106042 h 619"/>
              <a:gd name="T14" fmla="*/ 68498 w 619"/>
              <a:gd name="T15" fmla="*/ 106042 h 619"/>
              <a:gd name="T16" fmla="*/ 63477 w 619"/>
              <a:gd name="T17" fmla="*/ 111453 h 619"/>
              <a:gd name="T18" fmla="*/ 68498 w 619"/>
              <a:gd name="T19" fmla="*/ 116863 h 619"/>
              <a:gd name="T20" fmla="*/ 105437 w 619"/>
              <a:gd name="T21" fmla="*/ 116863 h 619"/>
              <a:gd name="T22" fmla="*/ 105437 w 619"/>
              <a:gd name="T23" fmla="*/ 154014 h 619"/>
              <a:gd name="T24" fmla="*/ 110816 w 619"/>
              <a:gd name="T25" fmla="*/ 159063 h 619"/>
              <a:gd name="T26" fmla="*/ 116196 w 619"/>
              <a:gd name="T27" fmla="*/ 154014 h 619"/>
              <a:gd name="T28" fmla="*/ 116196 w 619"/>
              <a:gd name="T29" fmla="*/ 116863 h 619"/>
              <a:gd name="T30" fmla="*/ 153134 w 619"/>
              <a:gd name="T31" fmla="*/ 116863 h 619"/>
              <a:gd name="T32" fmla="*/ 158155 w 619"/>
              <a:gd name="T33" fmla="*/ 111453 h 619"/>
              <a:gd name="T34" fmla="*/ 153134 w 619"/>
              <a:gd name="T35" fmla="*/ 106042 h 619"/>
              <a:gd name="T36" fmla="*/ 195094 w 619"/>
              <a:gd name="T37" fmla="*/ 0 h 619"/>
              <a:gd name="T38" fmla="*/ 195094 w 619"/>
              <a:gd name="T39" fmla="*/ 0 h 619"/>
              <a:gd name="T40" fmla="*/ 26180 w 619"/>
              <a:gd name="T41" fmla="*/ 0 h 619"/>
              <a:gd name="T42" fmla="*/ 0 w 619"/>
              <a:gd name="T43" fmla="*/ 26691 h 619"/>
              <a:gd name="T44" fmla="*/ 0 w 619"/>
              <a:gd name="T45" fmla="*/ 196575 h 619"/>
              <a:gd name="T46" fmla="*/ 26180 w 619"/>
              <a:gd name="T47" fmla="*/ 222905 h 619"/>
              <a:gd name="T48" fmla="*/ 195094 w 619"/>
              <a:gd name="T49" fmla="*/ 222905 h 619"/>
              <a:gd name="T50" fmla="*/ 221632 w 619"/>
              <a:gd name="T51" fmla="*/ 196575 h 619"/>
              <a:gd name="T52" fmla="*/ 221632 w 619"/>
              <a:gd name="T53" fmla="*/ 26691 h 619"/>
              <a:gd name="T54" fmla="*/ 195094 w 619"/>
              <a:gd name="T55" fmla="*/ 0 h 619"/>
              <a:gd name="T56" fmla="*/ 211232 w 619"/>
              <a:gd name="T57" fmla="*/ 196575 h 619"/>
              <a:gd name="T58" fmla="*/ 211232 w 619"/>
              <a:gd name="T59" fmla="*/ 196575 h 619"/>
              <a:gd name="T60" fmla="*/ 195094 w 619"/>
              <a:gd name="T61" fmla="*/ 212445 h 619"/>
              <a:gd name="T62" fmla="*/ 26180 w 619"/>
              <a:gd name="T63" fmla="*/ 212445 h 619"/>
              <a:gd name="T64" fmla="*/ 10400 w 619"/>
              <a:gd name="T65" fmla="*/ 196575 h 619"/>
              <a:gd name="T66" fmla="*/ 10400 w 619"/>
              <a:gd name="T67" fmla="*/ 26691 h 619"/>
              <a:gd name="T68" fmla="*/ 26180 w 619"/>
              <a:gd name="T69" fmla="*/ 10460 h 619"/>
              <a:gd name="T70" fmla="*/ 195094 w 619"/>
              <a:gd name="T71" fmla="*/ 10460 h 619"/>
              <a:gd name="T72" fmla="*/ 211232 w 619"/>
              <a:gd name="T73" fmla="*/ 26691 h 619"/>
              <a:gd name="T74" fmla="*/ 211232 w 619"/>
              <a:gd name="T75" fmla="*/ 196575 h 619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619" h="619">
                <a:moveTo>
                  <a:pt x="427" y="294"/>
                </a:moveTo>
                <a:lnTo>
                  <a:pt x="427" y="294"/>
                </a:lnTo>
                <a:cubicBezTo>
                  <a:pt x="324" y="294"/>
                  <a:pt x="324" y="294"/>
                  <a:pt x="324" y="294"/>
                </a:cubicBezTo>
                <a:cubicBezTo>
                  <a:pt x="324" y="191"/>
                  <a:pt x="324" y="191"/>
                  <a:pt x="324" y="191"/>
                </a:cubicBezTo>
                <a:cubicBezTo>
                  <a:pt x="324" y="177"/>
                  <a:pt x="324" y="177"/>
                  <a:pt x="309" y="177"/>
                </a:cubicBezTo>
                <a:cubicBezTo>
                  <a:pt x="294" y="177"/>
                  <a:pt x="294" y="177"/>
                  <a:pt x="294" y="191"/>
                </a:cubicBezTo>
                <a:cubicBezTo>
                  <a:pt x="294" y="294"/>
                  <a:pt x="294" y="294"/>
                  <a:pt x="294" y="294"/>
                </a:cubicBezTo>
                <a:cubicBezTo>
                  <a:pt x="191" y="294"/>
                  <a:pt x="191" y="294"/>
                  <a:pt x="191" y="294"/>
                </a:cubicBezTo>
                <a:cubicBezTo>
                  <a:pt x="177" y="294"/>
                  <a:pt x="177" y="294"/>
                  <a:pt x="177" y="309"/>
                </a:cubicBezTo>
                <a:cubicBezTo>
                  <a:pt x="177" y="324"/>
                  <a:pt x="177" y="324"/>
                  <a:pt x="191" y="324"/>
                </a:cubicBezTo>
                <a:cubicBezTo>
                  <a:pt x="294" y="324"/>
                  <a:pt x="294" y="324"/>
                  <a:pt x="294" y="324"/>
                </a:cubicBezTo>
                <a:cubicBezTo>
                  <a:pt x="294" y="427"/>
                  <a:pt x="294" y="427"/>
                  <a:pt x="294" y="427"/>
                </a:cubicBezTo>
                <a:cubicBezTo>
                  <a:pt x="294" y="441"/>
                  <a:pt x="294" y="441"/>
                  <a:pt x="309" y="441"/>
                </a:cubicBezTo>
                <a:cubicBezTo>
                  <a:pt x="324" y="441"/>
                  <a:pt x="324" y="441"/>
                  <a:pt x="324" y="427"/>
                </a:cubicBezTo>
                <a:cubicBezTo>
                  <a:pt x="324" y="324"/>
                  <a:pt x="324" y="324"/>
                  <a:pt x="324" y="324"/>
                </a:cubicBezTo>
                <a:cubicBezTo>
                  <a:pt x="427" y="324"/>
                  <a:pt x="427" y="324"/>
                  <a:pt x="427" y="324"/>
                </a:cubicBezTo>
                <a:cubicBezTo>
                  <a:pt x="441" y="324"/>
                  <a:pt x="441" y="324"/>
                  <a:pt x="441" y="309"/>
                </a:cubicBezTo>
                <a:cubicBezTo>
                  <a:pt x="441" y="294"/>
                  <a:pt x="441" y="294"/>
                  <a:pt x="427" y="294"/>
                </a:cubicBez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544" y="618"/>
                  <a:pt x="544" y="618"/>
                  <a:pt x="544" y="618"/>
                </a:cubicBezTo>
                <a:cubicBezTo>
                  <a:pt x="589" y="618"/>
                  <a:pt x="618" y="589"/>
                  <a:pt x="618" y="545"/>
                </a:cubicBezTo>
                <a:cubicBezTo>
                  <a:pt x="618" y="74"/>
                  <a:pt x="618" y="74"/>
                  <a:pt x="618" y="74"/>
                </a:cubicBezTo>
                <a:cubicBezTo>
                  <a:pt x="618" y="29"/>
                  <a:pt x="589" y="0"/>
                  <a:pt x="544" y="0"/>
                </a:cubicBezTo>
                <a:close/>
                <a:moveTo>
                  <a:pt x="589" y="545"/>
                </a:moveTo>
                <a:lnTo>
                  <a:pt x="589" y="545"/>
                </a:lnTo>
                <a:cubicBezTo>
                  <a:pt x="589" y="559"/>
                  <a:pt x="559" y="589"/>
                  <a:pt x="544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59"/>
                  <a:pt x="29" y="545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29"/>
                  <a:pt x="73" y="29"/>
                </a:cubicBezTo>
                <a:cubicBezTo>
                  <a:pt x="544" y="29"/>
                  <a:pt x="544" y="29"/>
                  <a:pt x="544" y="29"/>
                </a:cubicBezTo>
                <a:cubicBezTo>
                  <a:pt x="559" y="29"/>
                  <a:pt x="589" y="59"/>
                  <a:pt x="589" y="74"/>
                </a:cubicBezTo>
                <a:lnTo>
                  <a:pt x="589" y="54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43" name="Freeform 42"/>
          <p:cNvSpPr>
            <a:spLocks noChangeArrowheads="1"/>
          </p:cNvSpPr>
          <p:nvPr/>
        </p:nvSpPr>
        <p:spPr bwMode="auto">
          <a:xfrm>
            <a:off x="10535344" y="3001137"/>
            <a:ext cx="290386" cy="299028"/>
          </a:xfrm>
          <a:custGeom>
            <a:avLst/>
            <a:gdLst>
              <a:gd name="T0" fmla="*/ 147755 w 619"/>
              <a:gd name="T1" fmla="*/ 116798 h 634"/>
              <a:gd name="T2" fmla="*/ 147755 w 619"/>
              <a:gd name="T3" fmla="*/ 116798 h 634"/>
              <a:gd name="T4" fmla="*/ 116196 w 619"/>
              <a:gd name="T5" fmla="*/ 148521 h 634"/>
              <a:gd name="T6" fmla="*/ 116196 w 619"/>
              <a:gd name="T7" fmla="*/ 74621 h 634"/>
              <a:gd name="T8" fmla="*/ 110816 w 619"/>
              <a:gd name="T9" fmla="*/ 63807 h 634"/>
              <a:gd name="T10" fmla="*/ 105437 w 619"/>
              <a:gd name="T11" fmla="*/ 74621 h 634"/>
              <a:gd name="T12" fmla="*/ 105437 w 619"/>
              <a:gd name="T13" fmla="*/ 148521 h 634"/>
              <a:gd name="T14" fmla="*/ 73877 w 619"/>
              <a:gd name="T15" fmla="*/ 116798 h 634"/>
              <a:gd name="T16" fmla="*/ 63477 w 619"/>
              <a:gd name="T17" fmla="*/ 116798 h 634"/>
              <a:gd name="T18" fmla="*/ 63477 w 619"/>
              <a:gd name="T19" fmla="*/ 127613 h 634"/>
              <a:gd name="T20" fmla="*/ 105437 w 619"/>
              <a:gd name="T21" fmla="*/ 169790 h 634"/>
              <a:gd name="T22" fmla="*/ 110816 w 619"/>
              <a:gd name="T23" fmla="*/ 169790 h 634"/>
              <a:gd name="T24" fmla="*/ 116196 w 619"/>
              <a:gd name="T25" fmla="*/ 169790 h 634"/>
              <a:gd name="T26" fmla="*/ 158155 w 619"/>
              <a:gd name="T27" fmla="*/ 127613 h 634"/>
              <a:gd name="T28" fmla="*/ 158155 w 619"/>
              <a:gd name="T29" fmla="*/ 116798 h 634"/>
              <a:gd name="T30" fmla="*/ 147755 w 619"/>
              <a:gd name="T31" fmla="*/ 116798 h 634"/>
              <a:gd name="T32" fmla="*/ 195452 w 619"/>
              <a:gd name="T33" fmla="*/ 0 h 634"/>
              <a:gd name="T34" fmla="*/ 195452 w 619"/>
              <a:gd name="T35" fmla="*/ 0 h 634"/>
              <a:gd name="T36" fmla="*/ 26539 w 619"/>
              <a:gd name="T37" fmla="*/ 0 h 634"/>
              <a:gd name="T38" fmla="*/ 0 w 619"/>
              <a:gd name="T39" fmla="*/ 32084 h 634"/>
              <a:gd name="T40" fmla="*/ 0 w 619"/>
              <a:gd name="T41" fmla="*/ 201874 h 634"/>
              <a:gd name="T42" fmla="*/ 26539 w 619"/>
              <a:gd name="T43" fmla="*/ 228190 h 634"/>
              <a:gd name="T44" fmla="*/ 195452 w 619"/>
              <a:gd name="T45" fmla="*/ 228190 h 634"/>
              <a:gd name="T46" fmla="*/ 221632 w 619"/>
              <a:gd name="T47" fmla="*/ 201874 h 634"/>
              <a:gd name="T48" fmla="*/ 221632 w 619"/>
              <a:gd name="T49" fmla="*/ 32084 h 634"/>
              <a:gd name="T50" fmla="*/ 195452 w 619"/>
              <a:gd name="T51" fmla="*/ 0 h 634"/>
              <a:gd name="T52" fmla="*/ 211232 w 619"/>
              <a:gd name="T53" fmla="*/ 201874 h 634"/>
              <a:gd name="T54" fmla="*/ 211232 w 619"/>
              <a:gd name="T55" fmla="*/ 201874 h 634"/>
              <a:gd name="T56" fmla="*/ 195452 w 619"/>
              <a:gd name="T57" fmla="*/ 212328 h 634"/>
              <a:gd name="T58" fmla="*/ 26539 w 619"/>
              <a:gd name="T59" fmla="*/ 212328 h 634"/>
              <a:gd name="T60" fmla="*/ 10400 w 619"/>
              <a:gd name="T61" fmla="*/ 201874 h 634"/>
              <a:gd name="T62" fmla="*/ 10400 w 619"/>
              <a:gd name="T63" fmla="*/ 32084 h 634"/>
              <a:gd name="T64" fmla="*/ 26539 w 619"/>
              <a:gd name="T65" fmla="*/ 16222 h 634"/>
              <a:gd name="T66" fmla="*/ 195452 w 619"/>
              <a:gd name="T67" fmla="*/ 16222 h 634"/>
              <a:gd name="T68" fmla="*/ 211232 w 619"/>
              <a:gd name="T69" fmla="*/ 32084 h 634"/>
              <a:gd name="T70" fmla="*/ 211232 w 619"/>
              <a:gd name="T71" fmla="*/ 201874 h 63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19" h="634">
                <a:moveTo>
                  <a:pt x="412" y="324"/>
                </a:moveTo>
                <a:lnTo>
                  <a:pt x="412" y="324"/>
                </a:lnTo>
                <a:cubicBezTo>
                  <a:pt x="324" y="412"/>
                  <a:pt x="324" y="412"/>
                  <a:pt x="324" y="412"/>
                </a:cubicBezTo>
                <a:cubicBezTo>
                  <a:pt x="324" y="207"/>
                  <a:pt x="324" y="207"/>
                  <a:pt x="324" y="207"/>
                </a:cubicBezTo>
                <a:cubicBezTo>
                  <a:pt x="324" y="192"/>
                  <a:pt x="324" y="177"/>
                  <a:pt x="309" y="177"/>
                </a:cubicBezTo>
                <a:cubicBezTo>
                  <a:pt x="294" y="177"/>
                  <a:pt x="294" y="192"/>
                  <a:pt x="294" y="207"/>
                </a:cubicBezTo>
                <a:cubicBezTo>
                  <a:pt x="294" y="412"/>
                  <a:pt x="294" y="412"/>
                  <a:pt x="294" y="412"/>
                </a:cubicBezTo>
                <a:cubicBezTo>
                  <a:pt x="206" y="324"/>
                  <a:pt x="206" y="324"/>
                  <a:pt x="206" y="324"/>
                </a:cubicBezTo>
                <a:cubicBezTo>
                  <a:pt x="206" y="324"/>
                  <a:pt x="191" y="324"/>
                  <a:pt x="177" y="324"/>
                </a:cubicBezTo>
                <a:cubicBezTo>
                  <a:pt x="177" y="339"/>
                  <a:pt x="177" y="354"/>
                  <a:pt x="177" y="354"/>
                </a:cubicBezTo>
                <a:cubicBezTo>
                  <a:pt x="294" y="471"/>
                  <a:pt x="294" y="471"/>
                  <a:pt x="294" y="471"/>
                </a:cubicBezTo>
                <a:lnTo>
                  <a:pt x="309" y="471"/>
                </a:lnTo>
                <a:lnTo>
                  <a:pt x="324" y="471"/>
                </a:lnTo>
                <a:cubicBezTo>
                  <a:pt x="441" y="354"/>
                  <a:pt x="441" y="354"/>
                  <a:pt x="441" y="354"/>
                </a:cubicBezTo>
                <a:cubicBezTo>
                  <a:pt x="441" y="354"/>
                  <a:pt x="441" y="339"/>
                  <a:pt x="441" y="324"/>
                </a:cubicBezTo>
                <a:cubicBezTo>
                  <a:pt x="427" y="324"/>
                  <a:pt x="412" y="324"/>
                  <a:pt x="412" y="324"/>
                </a:cubicBezTo>
                <a:close/>
                <a:moveTo>
                  <a:pt x="545" y="0"/>
                </a:moveTo>
                <a:lnTo>
                  <a:pt x="545" y="0"/>
                </a:lnTo>
                <a:cubicBezTo>
                  <a:pt x="74" y="0"/>
                  <a:pt x="74" y="0"/>
                  <a:pt x="74" y="0"/>
                </a:cubicBezTo>
                <a:cubicBezTo>
                  <a:pt x="29" y="0"/>
                  <a:pt x="0" y="45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4" y="633"/>
                </a:cubicBezTo>
                <a:cubicBezTo>
                  <a:pt x="545" y="633"/>
                  <a:pt x="545" y="633"/>
                  <a:pt x="545" y="633"/>
                </a:cubicBezTo>
                <a:cubicBezTo>
                  <a:pt x="589" y="633"/>
                  <a:pt x="618" y="604"/>
                  <a:pt x="618" y="560"/>
                </a:cubicBezTo>
                <a:cubicBezTo>
                  <a:pt x="618" y="89"/>
                  <a:pt x="618" y="89"/>
                  <a:pt x="618" y="89"/>
                </a:cubicBezTo>
                <a:cubicBezTo>
                  <a:pt x="618" y="45"/>
                  <a:pt x="589" y="0"/>
                  <a:pt x="545" y="0"/>
                </a:cubicBezTo>
                <a:close/>
                <a:moveTo>
                  <a:pt x="589" y="560"/>
                </a:moveTo>
                <a:lnTo>
                  <a:pt x="589" y="560"/>
                </a:lnTo>
                <a:cubicBezTo>
                  <a:pt x="589" y="575"/>
                  <a:pt x="559" y="589"/>
                  <a:pt x="545" y="589"/>
                </a:cubicBezTo>
                <a:cubicBezTo>
                  <a:pt x="74" y="589"/>
                  <a:pt x="74" y="589"/>
                  <a:pt x="74" y="589"/>
                </a:cubicBezTo>
                <a:cubicBezTo>
                  <a:pt x="59" y="589"/>
                  <a:pt x="29" y="575"/>
                  <a:pt x="29" y="560"/>
                </a:cubicBezTo>
                <a:cubicBezTo>
                  <a:pt x="29" y="89"/>
                  <a:pt x="29" y="89"/>
                  <a:pt x="29" y="89"/>
                </a:cubicBezTo>
                <a:cubicBezTo>
                  <a:pt x="29" y="59"/>
                  <a:pt x="59" y="45"/>
                  <a:pt x="74" y="45"/>
                </a:cubicBezTo>
                <a:cubicBezTo>
                  <a:pt x="545" y="45"/>
                  <a:pt x="545" y="45"/>
                  <a:pt x="545" y="45"/>
                </a:cubicBezTo>
                <a:cubicBezTo>
                  <a:pt x="559" y="45"/>
                  <a:pt x="589" y="59"/>
                  <a:pt x="589" y="89"/>
                </a:cubicBezTo>
                <a:lnTo>
                  <a:pt x="589" y="56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44" name="Freeform 43"/>
          <p:cNvSpPr>
            <a:spLocks noChangeArrowheads="1"/>
          </p:cNvSpPr>
          <p:nvPr/>
        </p:nvSpPr>
        <p:spPr bwMode="auto">
          <a:xfrm>
            <a:off x="10051370" y="3001137"/>
            <a:ext cx="299029" cy="299028"/>
          </a:xfrm>
          <a:custGeom>
            <a:avLst/>
            <a:gdLst>
              <a:gd name="T0" fmla="*/ 122231 w 634"/>
              <a:gd name="T1" fmla="*/ 63807 h 634"/>
              <a:gd name="T2" fmla="*/ 122231 w 634"/>
              <a:gd name="T3" fmla="*/ 63807 h 634"/>
              <a:gd name="T4" fmla="*/ 116823 w 634"/>
              <a:gd name="T5" fmla="*/ 58399 h 634"/>
              <a:gd name="T6" fmla="*/ 106367 w 634"/>
              <a:gd name="T7" fmla="*/ 63807 h 634"/>
              <a:gd name="T8" fmla="*/ 69228 w 634"/>
              <a:gd name="T9" fmla="*/ 100937 h 634"/>
              <a:gd name="T10" fmla="*/ 69228 w 634"/>
              <a:gd name="T11" fmla="*/ 111752 h 634"/>
              <a:gd name="T12" fmla="*/ 79685 w 634"/>
              <a:gd name="T13" fmla="*/ 111752 h 634"/>
              <a:gd name="T14" fmla="*/ 106367 w 634"/>
              <a:gd name="T15" fmla="*/ 85075 h 634"/>
              <a:gd name="T16" fmla="*/ 106367 w 634"/>
              <a:gd name="T17" fmla="*/ 159336 h 634"/>
              <a:gd name="T18" fmla="*/ 116823 w 634"/>
              <a:gd name="T19" fmla="*/ 164743 h 634"/>
              <a:gd name="T20" fmla="*/ 122231 w 634"/>
              <a:gd name="T21" fmla="*/ 159336 h 634"/>
              <a:gd name="T22" fmla="*/ 122231 w 634"/>
              <a:gd name="T23" fmla="*/ 85075 h 634"/>
              <a:gd name="T24" fmla="*/ 148553 w 634"/>
              <a:gd name="T25" fmla="*/ 111752 h 634"/>
              <a:gd name="T26" fmla="*/ 159370 w 634"/>
              <a:gd name="T27" fmla="*/ 111752 h 634"/>
              <a:gd name="T28" fmla="*/ 159370 w 634"/>
              <a:gd name="T29" fmla="*/ 100937 h 634"/>
              <a:gd name="T30" fmla="*/ 122231 w 634"/>
              <a:gd name="T31" fmla="*/ 63807 h 634"/>
              <a:gd name="T32" fmla="*/ 201916 w 634"/>
              <a:gd name="T33" fmla="*/ 0 h 634"/>
              <a:gd name="T34" fmla="*/ 201916 w 634"/>
              <a:gd name="T35" fmla="*/ 0 h 634"/>
              <a:gd name="T36" fmla="*/ 32090 w 634"/>
              <a:gd name="T37" fmla="*/ 0 h 634"/>
              <a:gd name="T38" fmla="*/ 0 w 634"/>
              <a:gd name="T39" fmla="*/ 32084 h 634"/>
              <a:gd name="T40" fmla="*/ 0 w 634"/>
              <a:gd name="T41" fmla="*/ 201874 h 634"/>
              <a:gd name="T42" fmla="*/ 32090 w 634"/>
              <a:gd name="T43" fmla="*/ 228190 h 634"/>
              <a:gd name="T44" fmla="*/ 201916 w 634"/>
              <a:gd name="T45" fmla="*/ 228190 h 634"/>
              <a:gd name="T46" fmla="*/ 228237 w 634"/>
              <a:gd name="T47" fmla="*/ 201874 h 634"/>
              <a:gd name="T48" fmla="*/ 228237 w 634"/>
              <a:gd name="T49" fmla="*/ 32084 h 634"/>
              <a:gd name="T50" fmla="*/ 201916 w 634"/>
              <a:gd name="T51" fmla="*/ 0 h 634"/>
              <a:gd name="T52" fmla="*/ 212373 w 634"/>
              <a:gd name="T53" fmla="*/ 201874 h 634"/>
              <a:gd name="T54" fmla="*/ 212373 w 634"/>
              <a:gd name="T55" fmla="*/ 201874 h 634"/>
              <a:gd name="T56" fmla="*/ 201916 w 634"/>
              <a:gd name="T57" fmla="*/ 212328 h 634"/>
              <a:gd name="T58" fmla="*/ 32090 w 634"/>
              <a:gd name="T59" fmla="*/ 212328 h 634"/>
              <a:gd name="T60" fmla="*/ 16225 w 634"/>
              <a:gd name="T61" fmla="*/ 201874 h 634"/>
              <a:gd name="T62" fmla="*/ 16225 w 634"/>
              <a:gd name="T63" fmla="*/ 32084 h 634"/>
              <a:gd name="T64" fmla="*/ 32090 w 634"/>
              <a:gd name="T65" fmla="*/ 16222 h 634"/>
              <a:gd name="T66" fmla="*/ 201916 w 634"/>
              <a:gd name="T67" fmla="*/ 16222 h 634"/>
              <a:gd name="T68" fmla="*/ 212373 w 634"/>
              <a:gd name="T69" fmla="*/ 32084 h 634"/>
              <a:gd name="T70" fmla="*/ 212373 w 634"/>
              <a:gd name="T71" fmla="*/ 201874 h 63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34" h="634">
                <a:moveTo>
                  <a:pt x="339" y="177"/>
                </a:moveTo>
                <a:lnTo>
                  <a:pt x="339" y="177"/>
                </a:lnTo>
                <a:cubicBezTo>
                  <a:pt x="339" y="162"/>
                  <a:pt x="324" y="162"/>
                  <a:pt x="324" y="162"/>
                </a:cubicBezTo>
                <a:cubicBezTo>
                  <a:pt x="310" y="162"/>
                  <a:pt x="310" y="162"/>
                  <a:pt x="295" y="177"/>
                </a:cubicBezTo>
                <a:cubicBezTo>
                  <a:pt x="192" y="280"/>
                  <a:pt x="192" y="280"/>
                  <a:pt x="192" y="280"/>
                </a:cubicBezTo>
                <a:cubicBezTo>
                  <a:pt x="177" y="295"/>
                  <a:pt x="177" y="310"/>
                  <a:pt x="192" y="310"/>
                </a:cubicBezTo>
                <a:cubicBezTo>
                  <a:pt x="192" y="324"/>
                  <a:pt x="207" y="324"/>
                  <a:pt x="221" y="310"/>
                </a:cubicBezTo>
                <a:cubicBezTo>
                  <a:pt x="295" y="236"/>
                  <a:pt x="295" y="236"/>
                  <a:pt x="295" y="236"/>
                </a:cubicBezTo>
                <a:cubicBezTo>
                  <a:pt x="295" y="442"/>
                  <a:pt x="295" y="442"/>
                  <a:pt x="295" y="442"/>
                </a:cubicBezTo>
                <a:cubicBezTo>
                  <a:pt x="295" y="442"/>
                  <a:pt x="310" y="457"/>
                  <a:pt x="324" y="457"/>
                </a:cubicBezTo>
                <a:lnTo>
                  <a:pt x="339" y="442"/>
                </a:lnTo>
                <a:cubicBezTo>
                  <a:pt x="339" y="236"/>
                  <a:pt x="339" y="236"/>
                  <a:pt x="339" y="236"/>
                </a:cubicBezTo>
                <a:cubicBezTo>
                  <a:pt x="412" y="310"/>
                  <a:pt x="412" y="310"/>
                  <a:pt x="412" y="310"/>
                </a:cubicBezTo>
                <a:cubicBezTo>
                  <a:pt x="428" y="324"/>
                  <a:pt x="442" y="324"/>
                  <a:pt x="442" y="310"/>
                </a:cubicBezTo>
                <a:cubicBezTo>
                  <a:pt x="457" y="310"/>
                  <a:pt x="457" y="295"/>
                  <a:pt x="442" y="280"/>
                </a:cubicBezTo>
                <a:lnTo>
                  <a:pt x="339" y="177"/>
                </a:lnTo>
                <a:close/>
                <a:moveTo>
                  <a:pt x="560" y="0"/>
                </a:moveTo>
                <a:lnTo>
                  <a:pt x="560" y="0"/>
                </a:lnTo>
                <a:cubicBezTo>
                  <a:pt x="89" y="0"/>
                  <a:pt x="89" y="0"/>
                  <a:pt x="89" y="0"/>
                </a:cubicBezTo>
                <a:cubicBezTo>
                  <a:pt x="45" y="0"/>
                  <a:pt x="0" y="45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45" y="633"/>
                  <a:pt x="89" y="633"/>
                </a:cubicBezTo>
                <a:cubicBezTo>
                  <a:pt x="560" y="633"/>
                  <a:pt x="560" y="633"/>
                  <a:pt x="560" y="633"/>
                </a:cubicBezTo>
                <a:cubicBezTo>
                  <a:pt x="604" y="633"/>
                  <a:pt x="633" y="604"/>
                  <a:pt x="633" y="560"/>
                </a:cubicBezTo>
                <a:cubicBezTo>
                  <a:pt x="633" y="89"/>
                  <a:pt x="633" y="89"/>
                  <a:pt x="633" y="89"/>
                </a:cubicBezTo>
                <a:cubicBezTo>
                  <a:pt x="633" y="45"/>
                  <a:pt x="604" y="0"/>
                  <a:pt x="560" y="0"/>
                </a:cubicBezTo>
                <a:close/>
                <a:moveTo>
                  <a:pt x="589" y="560"/>
                </a:moveTo>
                <a:lnTo>
                  <a:pt x="589" y="560"/>
                </a:lnTo>
                <a:cubicBezTo>
                  <a:pt x="589" y="575"/>
                  <a:pt x="575" y="589"/>
                  <a:pt x="560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5" y="575"/>
                  <a:pt x="45" y="560"/>
                </a:cubicBezTo>
                <a:cubicBezTo>
                  <a:pt x="45" y="89"/>
                  <a:pt x="45" y="89"/>
                  <a:pt x="45" y="89"/>
                </a:cubicBezTo>
                <a:cubicBezTo>
                  <a:pt x="45" y="59"/>
                  <a:pt x="59" y="45"/>
                  <a:pt x="89" y="45"/>
                </a:cubicBezTo>
                <a:cubicBezTo>
                  <a:pt x="560" y="45"/>
                  <a:pt x="560" y="45"/>
                  <a:pt x="560" y="45"/>
                </a:cubicBezTo>
                <a:cubicBezTo>
                  <a:pt x="575" y="45"/>
                  <a:pt x="589" y="59"/>
                  <a:pt x="589" y="89"/>
                </a:cubicBezTo>
                <a:lnTo>
                  <a:pt x="589" y="56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45" name="Freeform 44"/>
          <p:cNvSpPr>
            <a:spLocks noChangeArrowheads="1"/>
          </p:cNvSpPr>
          <p:nvPr/>
        </p:nvSpPr>
        <p:spPr bwMode="auto">
          <a:xfrm>
            <a:off x="9570849" y="3001137"/>
            <a:ext cx="299029" cy="299028"/>
          </a:xfrm>
          <a:custGeom>
            <a:avLst/>
            <a:gdLst>
              <a:gd name="T0" fmla="*/ 164417 w 634"/>
              <a:gd name="T1" fmla="*/ 106344 h 634"/>
              <a:gd name="T2" fmla="*/ 164417 w 634"/>
              <a:gd name="T3" fmla="*/ 106344 h 634"/>
              <a:gd name="T4" fmla="*/ 127279 w 634"/>
              <a:gd name="T5" fmla="*/ 69214 h 634"/>
              <a:gd name="T6" fmla="*/ 116823 w 634"/>
              <a:gd name="T7" fmla="*/ 69214 h 634"/>
              <a:gd name="T8" fmla="*/ 116823 w 634"/>
              <a:gd name="T9" fmla="*/ 79668 h 634"/>
              <a:gd name="T10" fmla="*/ 143144 w 634"/>
              <a:gd name="T11" fmla="*/ 106344 h 634"/>
              <a:gd name="T12" fmla="*/ 68868 w 634"/>
              <a:gd name="T13" fmla="*/ 106344 h 634"/>
              <a:gd name="T14" fmla="*/ 63459 w 634"/>
              <a:gd name="T15" fmla="*/ 116798 h 634"/>
              <a:gd name="T16" fmla="*/ 68868 w 634"/>
              <a:gd name="T17" fmla="*/ 122206 h 634"/>
              <a:gd name="T18" fmla="*/ 143144 w 634"/>
              <a:gd name="T19" fmla="*/ 122206 h 634"/>
              <a:gd name="T20" fmla="*/ 116823 w 634"/>
              <a:gd name="T21" fmla="*/ 148521 h 634"/>
              <a:gd name="T22" fmla="*/ 116823 w 634"/>
              <a:gd name="T23" fmla="*/ 159336 h 634"/>
              <a:gd name="T24" fmla="*/ 127279 w 634"/>
              <a:gd name="T25" fmla="*/ 159336 h 634"/>
              <a:gd name="T26" fmla="*/ 164417 w 634"/>
              <a:gd name="T27" fmla="*/ 122206 h 634"/>
              <a:gd name="T28" fmla="*/ 169826 w 634"/>
              <a:gd name="T29" fmla="*/ 116798 h 634"/>
              <a:gd name="T30" fmla="*/ 164417 w 634"/>
              <a:gd name="T31" fmla="*/ 106344 h 634"/>
              <a:gd name="T32" fmla="*/ 196147 w 634"/>
              <a:gd name="T33" fmla="*/ 0 h 634"/>
              <a:gd name="T34" fmla="*/ 196147 w 634"/>
              <a:gd name="T35" fmla="*/ 0 h 634"/>
              <a:gd name="T36" fmla="*/ 26321 w 634"/>
              <a:gd name="T37" fmla="*/ 0 h 634"/>
              <a:gd name="T38" fmla="*/ 0 w 634"/>
              <a:gd name="T39" fmla="*/ 32084 h 634"/>
              <a:gd name="T40" fmla="*/ 0 w 634"/>
              <a:gd name="T41" fmla="*/ 201874 h 634"/>
              <a:gd name="T42" fmla="*/ 26321 w 634"/>
              <a:gd name="T43" fmla="*/ 228190 h 634"/>
              <a:gd name="T44" fmla="*/ 196147 w 634"/>
              <a:gd name="T45" fmla="*/ 228190 h 634"/>
              <a:gd name="T46" fmla="*/ 228237 w 634"/>
              <a:gd name="T47" fmla="*/ 201874 h 634"/>
              <a:gd name="T48" fmla="*/ 228237 w 634"/>
              <a:gd name="T49" fmla="*/ 32084 h 634"/>
              <a:gd name="T50" fmla="*/ 196147 w 634"/>
              <a:gd name="T51" fmla="*/ 0 h 634"/>
              <a:gd name="T52" fmla="*/ 212012 w 634"/>
              <a:gd name="T53" fmla="*/ 201874 h 634"/>
              <a:gd name="T54" fmla="*/ 212012 w 634"/>
              <a:gd name="T55" fmla="*/ 201874 h 634"/>
              <a:gd name="T56" fmla="*/ 196147 w 634"/>
              <a:gd name="T57" fmla="*/ 212328 h 634"/>
              <a:gd name="T58" fmla="*/ 26321 w 634"/>
              <a:gd name="T59" fmla="*/ 212328 h 634"/>
              <a:gd name="T60" fmla="*/ 15865 w 634"/>
              <a:gd name="T61" fmla="*/ 201874 h 634"/>
              <a:gd name="T62" fmla="*/ 15865 w 634"/>
              <a:gd name="T63" fmla="*/ 32084 h 634"/>
              <a:gd name="T64" fmla="*/ 26321 w 634"/>
              <a:gd name="T65" fmla="*/ 16222 h 634"/>
              <a:gd name="T66" fmla="*/ 196147 w 634"/>
              <a:gd name="T67" fmla="*/ 16222 h 634"/>
              <a:gd name="T68" fmla="*/ 212012 w 634"/>
              <a:gd name="T69" fmla="*/ 32084 h 634"/>
              <a:gd name="T70" fmla="*/ 212012 w 634"/>
              <a:gd name="T71" fmla="*/ 201874 h 63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34" h="634">
                <a:moveTo>
                  <a:pt x="456" y="295"/>
                </a:moveTo>
                <a:lnTo>
                  <a:pt x="456" y="295"/>
                </a:lnTo>
                <a:cubicBezTo>
                  <a:pt x="353" y="192"/>
                  <a:pt x="353" y="192"/>
                  <a:pt x="353" y="192"/>
                </a:cubicBezTo>
                <a:cubicBezTo>
                  <a:pt x="338" y="177"/>
                  <a:pt x="324" y="177"/>
                  <a:pt x="324" y="192"/>
                </a:cubicBezTo>
                <a:cubicBezTo>
                  <a:pt x="309" y="192"/>
                  <a:pt x="309" y="207"/>
                  <a:pt x="324" y="221"/>
                </a:cubicBezTo>
                <a:cubicBezTo>
                  <a:pt x="397" y="295"/>
                  <a:pt x="397" y="295"/>
                  <a:pt x="397" y="295"/>
                </a:cubicBezTo>
                <a:cubicBezTo>
                  <a:pt x="191" y="295"/>
                  <a:pt x="191" y="295"/>
                  <a:pt x="191" y="295"/>
                </a:cubicBezTo>
                <a:cubicBezTo>
                  <a:pt x="191" y="295"/>
                  <a:pt x="176" y="310"/>
                  <a:pt x="176" y="324"/>
                </a:cubicBezTo>
                <a:lnTo>
                  <a:pt x="191" y="339"/>
                </a:lnTo>
                <a:cubicBezTo>
                  <a:pt x="397" y="339"/>
                  <a:pt x="397" y="339"/>
                  <a:pt x="397" y="339"/>
                </a:cubicBezTo>
                <a:cubicBezTo>
                  <a:pt x="324" y="412"/>
                  <a:pt x="324" y="412"/>
                  <a:pt x="324" y="412"/>
                </a:cubicBezTo>
                <a:cubicBezTo>
                  <a:pt x="309" y="428"/>
                  <a:pt x="309" y="442"/>
                  <a:pt x="324" y="442"/>
                </a:cubicBezTo>
                <a:cubicBezTo>
                  <a:pt x="324" y="457"/>
                  <a:pt x="338" y="457"/>
                  <a:pt x="353" y="442"/>
                </a:cubicBezTo>
                <a:cubicBezTo>
                  <a:pt x="456" y="339"/>
                  <a:pt x="456" y="339"/>
                  <a:pt x="456" y="339"/>
                </a:cubicBezTo>
                <a:cubicBezTo>
                  <a:pt x="471" y="339"/>
                  <a:pt x="471" y="324"/>
                  <a:pt x="471" y="324"/>
                </a:cubicBezTo>
                <a:cubicBezTo>
                  <a:pt x="471" y="310"/>
                  <a:pt x="471" y="310"/>
                  <a:pt x="456" y="295"/>
                </a:cubicBez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5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44" y="633"/>
                  <a:pt x="544" y="633"/>
                  <a:pt x="544" y="633"/>
                </a:cubicBezTo>
                <a:cubicBezTo>
                  <a:pt x="588" y="633"/>
                  <a:pt x="633" y="604"/>
                  <a:pt x="633" y="560"/>
                </a:cubicBezTo>
                <a:cubicBezTo>
                  <a:pt x="633" y="89"/>
                  <a:pt x="633" y="89"/>
                  <a:pt x="633" y="89"/>
                </a:cubicBezTo>
                <a:cubicBezTo>
                  <a:pt x="633" y="45"/>
                  <a:pt x="588" y="0"/>
                  <a:pt x="544" y="0"/>
                </a:cubicBezTo>
                <a:close/>
                <a:moveTo>
                  <a:pt x="588" y="560"/>
                </a:moveTo>
                <a:lnTo>
                  <a:pt x="588" y="560"/>
                </a:lnTo>
                <a:cubicBezTo>
                  <a:pt x="588" y="575"/>
                  <a:pt x="574" y="589"/>
                  <a:pt x="544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44" y="575"/>
                  <a:pt x="44" y="560"/>
                </a:cubicBezTo>
                <a:cubicBezTo>
                  <a:pt x="44" y="89"/>
                  <a:pt x="44" y="89"/>
                  <a:pt x="44" y="89"/>
                </a:cubicBezTo>
                <a:cubicBezTo>
                  <a:pt x="44" y="59"/>
                  <a:pt x="59" y="45"/>
                  <a:pt x="73" y="45"/>
                </a:cubicBezTo>
                <a:cubicBezTo>
                  <a:pt x="544" y="45"/>
                  <a:pt x="544" y="45"/>
                  <a:pt x="544" y="45"/>
                </a:cubicBezTo>
                <a:cubicBezTo>
                  <a:pt x="574" y="45"/>
                  <a:pt x="588" y="59"/>
                  <a:pt x="588" y="89"/>
                </a:cubicBezTo>
                <a:lnTo>
                  <a:pt x="588" y="56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46" name="Freeform 45"/>
          <p:cNvSpPr>
            <a:spLocks noChangeArrowheads="1"/>
          </p:cNvSpPr>
          <p:nvPr/>
        </p:nvSpPr>
        <p:spPr bwMode="auto">
          <a:xfrm>
            <a:off x="9093785" y="3001137"/>
            <a:ext cx="290386" cy="299028"/>
          </a:xfrm>
          <a:custGeom>
            <a:avLst/>
            <a:gdLst>
              <a:gd name="T0" fmla="*/ 195452 w 619"/>
              <a:gd name="T1" fmla="*/ 0 h 634"/>
              <a:gd name="T2" fmla="*/ 195452 w 619"/>
              <a:gd name="T3" fmla="*/ 0 h 634"/>
              <a:gd name="T4" fmla="*/ 26180 w 619"/>
              <a:gd name="T5" fmla="*/ 0 h 634"/>
              <a:gd name="T6" fmla="*/ 0 w 619"/>
              <a:gd name="T7" fmla="*/ 32084 h 634"/>
              <a:gd name="T8" fmla="*/ 0 w 619"/>
              <a:gd name="T9" fmla="*/ 201874 h 634"/>
              <a:gd name="T10" fmla="*/ 26180 w 619"/>
              <a:gd name="T11" fmla="*/ 228190 h 634"/>
              <a:gd name="T12" fmla="*/ 195452 w 619"/>
              <a:gd name="T13" fmla="*/ 228190 h 634"/>
              <a:gd name="T14" fmla="*/ 221632 w 619"/>
              <a:gd name="T15" fmla="*/ 201874 h 634"/>
              <a:gd name="T16" fmla="*/ 221632 w 619"/>
              <a:gd name="T17" fmla="*/ 32084 h 634"/>
              <a:gd name="T18" fmla="*/ 195452 w 619"/>
              <a:gd name="T19" fmla="*/ 0 h 634"/>
              <a:gd name="T20" fmla="*/ 211232 w 619"/>
              <a:gd name="T21" fmla="*/ 201874 h 634"/>
              <a:gd name="T22" fmla="*/ 211232 w 619"/>
              <a:gd name="T23" fmla="*/ 201874 h 634"/>
              <a:gd name="T24" fmla="*/ 195452 w 619"/>
              <a:gd name="T25" fmla="*/ 212328 h 634"/>
              <a:gd name="T26" fmla="*/ 26180 w 619"/>
              <a:gd name="T27" fmla="*/ 212328 h 634"/>
              <a:gd name="T28" fmla="*/ 10400 w 619"/>
              <a:gd name="T29" fmla="*/ 201874 h 634"/>
              <a:gd name="T30" fmla="*/ 10400 w 619"/>
              <a:gd name="T31" fmla="*/ 32084 h 634"/>
              <a:gd name="T32" fmla="*/ 26180 w 619"/>
              <a:gd name="T33" fmla="*/ 16222 h 634"/>
              <a:gd name="T34" fmla="*/ 195452 w 619"/>
              <a:gd name="T35" fmla="*/ 16222 h 634"/>
              <a:gd name="T36" fmla="*/ 211232 w 619"/>
              <a:gd name="T37" fmla="*/ 32084 h 634"/>
              <a:gd name="T38" fmla="*/ 211232 w 619"/>
              <a:gd name="T39" fmla="*/ 201874 h 634"/>
              <a:gd name="T40" fmla="*/ 153134 w 619"/>
              <a:gd name="T41" fmla="*/ 106344 h 634"/>
              <a:gd name="T42" fmla="*/ 153134 w 619"/>
              <a:gd name="T43" fmla="*/ 106344 h 634"/>
              <a:gd name="T44" fmla="*/ 79257 w 619"/>
              <a:gd name="T45" fmla="*/ 106344 h 634"/>
              <a:gd name="T46" fmla="*/ 105437 w 619"/>
              <a:gd name="T47" fmla="*/ 79668 h 634"/>
              <a:gd name="T48" fmla="*/ 105437 w 619"/>
              <a:gd name="T49" fmla="*/ 69214 h 634"/>
              <a:gd name="T50" fmla="*/ 95037 w 619"/>
              <a:gd name="T51" fmla="*/ 69214 h 634"/>
              <a:gd name="T52" fmla="*/ 58098 w 619"/>
              <a:gd name="T53" fmla="*/ 106344 h 634"/>
              <a:gd name="T54" fmla="*/ 58098 w 619"/>
              <a:gd name="T55" fmla="*/ 116798 h 634"/>
              <a:gd name="T56" fmla="*/ 58098 w 619"/>
              <a:gd name="T57" fmla="*/ 122206 h 634"/>
              <a:gd name="T58" fmla="*/ 95037 w 619"/>
              <a:gd name="T59" fmla="*/ 159336 h 634"/>
              <a:gd name="T60" fmla="*/ 105437 w 619"/>
              <a:gd name="T61" fmla="*/ 159336 h 634"/>
              <a:gd name="T62" fmla="*/ 105437 w 619"/>
              <a:gd name="T63" fmla="*/ 148521 h 634"/>
              <a:gd name="T64" fmla="*/ 79257 w 619"/>
              <a:gd name="T65" fmla="*/ 122206 h 634"/>
              <a:gd name="T66" fmla="*/ 153134 w 619"/>
              <a:gd name="T67" fmla="*/ 122206 h 634"/>
              <a:gd name="T68" fmla="*/ 158155 w 619"/>
              <a:gd name="T69" fmla="*/ 116798 h 634"/>
              <a:gd name="T70" fmla="*/ 153134 w 619"/>
              <a:gd name="T71" fmla="*/ 106344 h 63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19" h="634"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5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45" y="633"/>
                  <a:pt x="545" y="633"/>
                  <a:pt x="545" y="633"/>
                </a:cubicBezTo>
                <a:cubicBezTo>
                  <a:pt x="589" y="633"/>
                  <a:pt x="618" y="604"/>
                  <a:pt x="618" y="560"/>
                </a:cubicBezTo>
                <a:cubicBezTo>
                  <a:pt x="618" y="89"/>
                  <a:pt x="618" y="89"/>
                  <a:pt x="618" y="89"/>
                </a:cubicBezTo>
                <a:cubicBezTo>
                  <a:pt x="618" y="45"/>
                  <a:pt x="589" y="0"/>
                  <a:pt x="545" y="0"/>
                </a:cubicBezTo>
                <a:close/>
                <a:moveTo>
                  <a:pt x="589" y="560"/>
                </a:moveTo>
                <a:lnTo>
                  <a:pt x="589" y="560"/>
                </a:lnTo>
                <a:cubicBezTo>
                  <a:pt x="589" y="575"/>
                  <a:pt x="559" y="589"/>
                  <a:pt x="545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75"/>
                  <a:pt x="29" y="560"/>
                </a:cubicBezTo>
                <a:cubicBezTo>
                  <a:pt x="29" y="89"/>
                  <a:pt x="29" y="89"/>
                  <a:pt x="29" y="89"/>
                </a:cubicBezTo>
                <a:cubicBezTo>
                  <a:pt x="29" y="59"/>
                  <a:pt x="59" y="45"/>
                  <a:pt x="73" y="45"/>
                </a:cubicBezTo>
                <a:cubicBezTo>
                  <a:pt x="545" y="45"/>
                  <a:pt x="545" y="45"/>
                  <a:pt x="545" y="45"/>
                </a:cubicBezTo>
                <a:cubicBezTo>
                  <a:pt x="559" y="45"/>
                  <a:pt x="589" y="59"/>
                  <a:pt x="589" y="89"/>
                </a:cubicBezTo>
                <a:lnTo>
                  <a:pt x="589" y="560"/>
                </a:lnTo>
                <a:close/>
                <a:moveTo>
                  <a:pt x="427" y="295"/>
                </a:moveTo>
                <a:lnTo>
                  <a:pt x="427" y="295"/>
                </a:lnTo>
                <a:cubicBezTo>
                  <a:pt x="221" y="295"/>
                  <a:pt x="221" y="295"/>
                  <a:pt x="221" y="295"/>
                </a:cubicBezTo>
                <a:cubicBezTo>
                  <a:pt x="294" y="221"/>
                  <a:pt x="294" y="221"/>
                  <a:pt x="294" y="221"/>
                </a:cubicBezTo>
                <a:cubicBezTo>
                  <a:pt x="309" y="207"/>
                  <a:pt x="309" y="192"/>
                  <a:pt x="294" y="192"/>
                </a:cubicBezTo>
                <a:cubicBezTo>
                  <a:pt x="294" y="177"/>
                  <a:pt x="280" y="177"/>
                  <a:pt x="265" y="192"/>
                </a:cubicBezTo>
                <a:cubicBezTo>
                  <a:pt x="162" y="295"/>
                  <a:pt x="162" y="295"/>
                  <a:pt x="162" y="295"/>
                </a:cubicBezTo>
                <a:cubicBezTo>
                  <a:pt x="162" y="310"/>
                  <a:pt x="162" y="310"/>
                  <a:pt x="162" y="324"/>
                </a:cubicBezTo>
                <a:lnTo>
                  <a:pt x="162" y="339"/>
                </a:lnTo>
                <a:cubicBezTo>
                  <a:pt x="265" y="442"/>
                  <a:pt x="265" y="442"/>
                  <a:pt x="265" y="442"/>
                </a:cubicBezTo>
                <a:cubicBezTo>
                  <a:pt x="280" y="457"/>
                  <a:pt x="294" y="457"/>
                  <a:pt x="294" y="442"/>
                </a:cubicBezTo>
                <a:cubicBezTo>
                  <a:pt x="309" y="442"/>
                  <a:pt x="309" y="428"/>
                  <a:pt x="294" y="412"/>
                </a:cubicBezTo>
                <a:cubicBezTo>
                  <a:pt x="221" y="339"/>
                  <a:pt x="221" y="339"/>
                  <a:pt x="221" y="339"/>
                </a:cubicBezTo>
                <a:cubicBezTo>
                  <a:pt x="427" y="339"/>
                  <a:pt x="427" y="339"/>
                  <a:pt x="427" y="339"/>
                </a:cubicBezTo>
                <a:cubicBezTo>
                  <a:pt x="441" y="339"/>
                  <a:pt x="441" y="324"/>
                  <a:pt x="441" y="324"/>
                </a:cubicBezTo>
                <a:cubicBezTo>
                  <a:pt x="441" y="310"/>
                  <a:pt x="441" y="295"/>
                  <a:pt x="427" y="29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47" name="Freeform 46"/>
          <p:cNvSpPr>
            <a:spLocks noChangeArrowheads="1"/>
          </p:cNvSpPr>
          <p:nvPr/>
        </p:nvSpPr>
        <p:spPr bwMode="auto">
          <a:xfrm>
            <a:off x="8608083" y="3001137"/>
            <a:ext cx="299028" cy="299028"/>
          </a:xfrm>
          <a:custGeom>
            <a:avLst/>
            <a:gdLst>
              <a:gd name="T0" fmla="*/ 175234 w 634"/>
              <a:gd name="T1" fmla="*/ 74621 h 634"/>
              <a:gd name="T2" fmla="*/ 175234 w 634"/>
              <a:gd name="T3" fmla="*/ 74621 h 634"/>
              <a:gd name="T4" fmla="*/ 116822 w 634"/>
              <a:gd name="T5" fmla="*/ 133020 h 634"/>
              <a:gd name="T6" fmla="*/ 58411 w 634"/>
              <a:gd name="T7" fmla="*/ 74621 h 634"/>
              <a:gd name="T8" fmla="*/ 47955 w 634"/>
              <a:gd name="T9" fmla="*/ 74621 h 634"/>
              <a:gd name="T10" fmla="*/ 47955 w 634"/>
              <a:gd name="T11" fmla="*/ 85075 h 634"/>
              <a:gd name="T12" fmla="*/ 111775 w 634"/>
              <a:gd name="T13" fmla="*/ 148521 h 634"/>
              <a:gd name="T14" fmla="*/ 116822 w 634"/>
              <a:gd name="T15" fmla="*/ 148521 h 634"/>
              <a:gd name="T16" fmla="*/ 122231 w 634"/>
              <a:gd name="T17" fmla="*/ 148521 h 634"/>
              <a:gd name="T18" fmla="*/ 186051 w 634"/>
              <a:gd name="T19" fmla="*/ 85075 h 634"/>
              <a:gd name="T20" fmla="*/ 186051 w 634"/>
              <a:gd name="T21" fmla="*/ 74621 h 634"/>
              <a:gd name="T22" fmla="*/ 175234 w 634"/>
              <a:gd name="T23" fmla="*/ 74621 h 634"/>
              <a:gd name="T24" fmla="*/ 201915 w 634"/>
              <a:gd name="T25" fmla="*/ 0 h 634"/>
              <a:gd name="T26" fmla="*/ 201915 w 634"/>
              <a:gd name="T27" fmla="*/ 0 h 634"/>
              <a:gd name="T28" fmla="*/ 32090 w 634"/>
              <a:gd name="T29" fmla="*/ 0 h 634"/>
              <a:gd name="T30" fmla="*/ 0 w 634"/>
              <a:gd name="T31" fmla="*/ 32084 h 634"/>
              <a:gd name="T32" fmla="*/ 0 w 634"/>
              <a:gd name="T33" fmla="*/ 201874 h 634"/>
              <a:gd name="T34" fmla="*/ 32090 w 634"/>
              <a:gd name="T35" fmla="*/ 228190 h 634"/>
              <a:gd name="T36" fmla="*/ 201915 w 634"/>
              <a:gd name="T37" fmla="*/ 228190 h 634"/>
              <a:gd name="T38" fmla="*/ 228236 w 634"/>
              <a:gd name="T39" fmla="*/ 201874 h 634"/>
              <a:gd name="T40" fmla="*/ 228236 w 634"/>
              <a:gd name="T41" fmla="*/ 32084 h 634"/>
              <a:gd name="T42" fmla="*/ 201915 w 634"/>
              <a:gd name="T43" fmla="*/ 0 h 634"/>
              <a:gd name="T44" fmla="*/ 212372 w 634"/>
              <a:gd name="T45" fmla="*/ 201874 h 634"/>
              <a:gd name="T46" fmla="*/ 212372 w 634"/>
              <a:gd name="T47" fmla="*/ 201874 h 634"/>
              <a:gd name="T48" fmla="*/ 201915 w 634"/>
              <a:gd name="T49" fmla="*/ 212328 h 634"/>
              <a:gd name="T50" fmla="*/ 32090 w 634"/>
              <a:gd name="T51" fmla="*/ 212328 h 634"/>
              <a:gd name="T52" fmla="*/ 16225 w 634"/>
              <a:gd name="T53" fmla="*/ 201874 h 634"/>
              <a:gd name="T54" fmla="*/ 16225 w 634"/>
              <a:gd name="T55" fmla="*/ 32084 h 634"/>
              <a:gd name="T56" fmla="*/ 32090 w 634"/>
              <a:gd name="T57" fmla="*/ 16222 h 634"/>
              <a:gd name="T58" fmla="*/ 201915 w 634"/>
              <a:gd name="T59" fmla="*/ 16222 h 634"/>
              <a:gd name="T60" fmla="*/ 212372 w 634"/>
              <a:gd name="T61" fmla="*/ 32084 h 634"/>
              <a:gd name="T62" fmla="*/ 212372 w 634"/>
              <a:gd name="T63" fmla="*/ 201874 h 6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4" h="634">
                <a:moveTo>
                  <a:pt x="486" y="207"/>
                </a:moveTo>
                <a:lnTo>
                  <a:pt x="486" y="207"/>
                </a:lnTo>
                <a:cubicBezTo>
                  <a:pt x="324" y="369"/>
                  <a:pt x="324" y="369"/>
                  <a:pt x="324" y="369"/>
                </a:cubicBezTo>
                <a:cubicBezTo>
                  <a:pt x="162" y="207"/>
                  <a:pt x="162" y="207"/>
                  <a:pt x="162" y="207"/>
                </a:cubicBezTo>
                <a:cubicBezTo>
                  <a:pt x="148" y="207"/>
                  <a:pt x="133" y="207"/>
                  <a:pt x="133" y="207"/>
                </a:cubicBezTo>
                <a:cubicBezTo>
                  <a:pt x="118" y="221"/>
                  <a:pt x="118" y="221"/>
                  <a:pt x="133" y="236"/>
                </a:cubicBezTo>
                <a:cubicBezTo>
                  <a:pt x="310" y="412"/>
                  <a:pt x="310" y="412"/>
                  <a:pt x="310" y="412"/>
                </a:cubicBezTo>
                <a:cubicBezTo>
                  <a:pt x="310" y="412"/>
                  <a:pt x="310" y="412"/>
                  <a:pt x="324" y="412"/>
                </a:cubicBezTo>
                <a:cubicBezTo>
                  <a:pt x="324" y="412"/>
                  <a:pt x="324" y="412"/>
                  <a:pt x="339" y="412"/>
                </a:cubicBezTo>
                <a:cubicBezTo>
                  <a:pt x="516" y="236"/>
                  <a:pt x="516" y="236"/>
                  <a:pt x="516" y="236"/>
                </a:cubicBezTo>
                <a:cubicBezTo>
                  <a:pt x="516" y="221"/>
                  <a:pt x="516" y="221"/>
                  <a:pt x="516" y="207"/>
                </a:cubicBezTo>
                <a:cubicBezTo>
                  <a:pt x="501" y="207"/>
                  <a:pt x="486" y="207"/>
                  <a:pt x="486" y="207"/>
                </a:cubicBezTo>
                <a:close/>
                <a:moveTo>
                  <a:pt x="560" y="0"/>
                </a:moveTo>
                <a:lnTo>
                  <a:pt x="560" y="0"/>
                </a:lnTo>
                <a:cubicBezTo>
                  <a:pt x="89" y="0"/>
                  <a:pt x="89" y="0"/>
                  <a:pt x="89" y="0"/>
                </a:cubicBezTo>
                <a:cubicBezTo>
                  <a:pt x="45" y="0"/>
                  <a:pt x="0" y="45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45" y="633"/>
                  <a:pt x="89" y="633"/>
                </a:cubicBezTo>
                <a:cubicBezTo>
                  <a:pt x="560" y="633"/>
                  <a:pt x="560" y="633"/>
                  <a:pt x="560" y="633"/>
                </a:cubicBezTo>
                <a:cubicBezTo>
                  <a:pt x="604" y="633"/>
                  <a:pt x="633" y="604"/>
                  <a:pt x="633" y="560"/>
                </a:cubicBezTo>
                <a:cubicBezTo>
                  <a:pt x="633" y="89"/>
                  <a:pt x="633" y="89"/>
                  <a:pt x="633" y="89"/>
                </a:cubicBezTo>
                <a:cubicBezTo>
                  <a:pt x="633" y="45"/>
                  <a:pt x="604" y="0"/>
                  <a:pt x="560" y="0"/>
                </a:cubicBezTo>
                <a:close/>
                <a:moveTo>
                  <a:pt x="589" y="560"/>
                </a:moveTo>
                <a:lnTo>
                  <a:pt x="589" y="560"/>
                </a:lnTo>
                <a:cubicBezTo>
                  <a:pt x="589" y="575"/>
                  <a:pt x="575" y="589"/>
                  <a:pt x="560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5" y="575"/>
                  <a:pt x="45" y="560"/>
                </a:cubicBezTo>
                <a:cubicBezTo>
                  <a:pt x="45" y="89"/>
                  <a:pt x="45" y="89"/>
                  <a:pt x="45" y="89"/>
                </a:cubicBezTo>
                <a:cubicBezTo>
                  <a:pt x="45" y="59"/>
                  <a:pt x="59" y="45"/>
                  <a:pt x="89" y="45"/>
                </a:cubicBezTo>
                <a:cubicBezTo>
                  <a:pt x="560" y="45"/>
                  <a:pt x="560" y="45"/>
                  <a:pt x="560" y="45"/>
                </a:cubicBezTo>
                <a:cubicBezTo>
                  <a:pt x="575" y="45"/>
                  <a:pt x="589" y="59"/>
                  <a:pt x="589" y="89"/>
                </a:cubicBezTo>
                <a:lnTo>
                  <a:pt x="589" y="56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48" name="Freeform 47"/>
          <p:cNvSpPr>
            <a:spLocks noChangeArrowheads="1"/>
          </p:cNvSpPr>
          <p:nvPr/>
        </p:nvSpPr>
        <p:spPr bwMode="auto">
          <a:xfrm>
            <a:off x="8129292" y="3001137"/>
            <a:ext cx="299029" cy="299028"/>
          </a:xfrm>
          <a:custGeom>
            <a:avLst/>
            <a:gdLst>
              <a:gd name="T0" fmla="*/ 116823 w 634"/>
              <a:gd name="T1" fmla="*/ 79668 h 634"/>
              <a:gd name="T2" fmla="*/ 116823 w 634"/>
              <a:gd name="T3" fmla="*/ 79668 h 634"/>
              <a:gd name="T4" fmla="*/ 111414 w 634"/>
              <a:gd name="T5" fmla="*/ 79668 h 634"/>
              <a:gd name="T6" fmla="*/ 106006 w 634"/>
              <a:gd name="T7" fmla="*/ 79668 h 634"/>
              <a:gd name="T8" fmla="*/ 42186 w 634"/>
              <a:gd name="T9" fmla="*/ 143475 h 634"/>
              <a:gd name="T10" fmla="*/ 42186 w 634"/>
              <a:gd name="T11" fmla="*/ 154289 h 634"/>
              <a:gd name="T12" fmla="*/ 53003 w 634"/>
              <a:gd name="T13" fmla="*/ 154289 h 634"/>
              <a:gd name="T14" fmla="*/ 111414 w 634"/>
              <a:gd name="T15" fmla="*/ 95890 h 634"/>
              <a:gd name="T16" fmla="*/ 169826 w 634"/>
              <a:gd name="T17" fmla="*/ 154289 h 634"/>
              <a:gd name="T18" fmla="*/ 180282 w 634"/>
              <a:gd name="T19" fmla="*/ 154289 h 634"/>
              <a:gd name="T20" fmla="*/ 180282 w 634"/>
              <a:gd name="T21" fmla="*/ 143475 h 634"/>
              <a:gd name="T22" fmla="*/ 116823 w 634"/>
              <a:gd name="T23" fmla="*/ 79668 h 634"/>
              <a:gd name="T24" fmla="*/ 196147 w 634"/>
              <a:gd name="T25" fmla="*/ 0 h 634"/>
              <a:gd name="T26" fmla="*/ 196147 w 634"/>
              <a:gd name="T27" fmla="*/ 0 h 634"/>
              <a:gd name="T28" fmla="*/ 26321 w 634"/>
              <a:gd name="T29" fmla="*/ 0 h 634"/>
              <a:gd name="T30" fmla="*/ 0 w 634"/>
              <a:gd name="T31" fmla="*/ 32084 h 634"/>
              <a:gd name="T32" fmla="*/ 0 w 634"/>
              <a:gd name="T33" fmla="*/ 201874 h 634"/>
              <a:gd name="T34" fmla="*/ 26321 w 634"/>
              <a:gd name="T35" fmla="*/ 228190 h 634"/>
              <a:gd name="T36" fmla="*/ 196147 w 634"/>
              <a:gd name="T37" fmla="*/ 228190 h 634"/>
              <a:gd name="T38" fmla="*/ 228237 w 634"/>
              <a:gd name="T39" fmla="*/ 201874 h 634"/>
              <a:gd name="T40" fmla="*/ 228237 w 634"/>
              <a:gd name="T41" fmla="*/ 32084 h 634"/>
              <a:gd name="T42" fmla="*/ 196147 w 634"/>
              <a:gd name="T43" fmla="*/ 0 h 634"/>
              <a:gd name="T44" fmla="*/ 212012 w 634"/>
              <a:gd name="T45" fmla="*/ 201874 h 634"/>
              <a:gd name="T46" fmla="*/ 212012 w 634"/>
              <a:gd name="T47" fmla="*/ 201874 h 634"/>
              <a:gd name="T48" fmla="*/ 196147 w 634"/>
              <a:gd name="T49" fmla="*/ 212328 h 634"/>
              <a:gd name="T50" fmla="*/ 26321 w 634"/>
              <a:gd name="T51" fmla="*/ 212328 h 634"/>
              <a:gd name="T52" fmla="*/ 15865 w 634"/>
              <a:gd name="T53" fmla="*/ 201874 h 634"/>
              <a:gd name="T54" fmla="*/ 15865 w 634"/>
              <a:gd name="T55" fmla="*/ 32084 h 634"/>
              <a:gd name="T56" fmla="*/ 26321 w 634"/>
              <a:gd name="T57" fmla="*/ 16222 h 634"/>
              <a:gd name="T58" fmla="*/ 196147 w 634"/>
              <a:gd name="T59" fmla="*/ 16222 h 634"/>
              <a:gd name="T60" fmla="*/ 212012 w 634"/>
              <a:gd name="T61" fmla="*/ 32084 h 634"/>
              <a:gd name="T62" fmla="*/ 212012 w 634"/>
              <a:gd name="T63" fmla="*/ 201874 h 6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4" h="634">
                <a:moveTo>
                  <a:pt x="324" y="221"/>
                </a:moveTo>
                <a:lnTo>
                  <a:pt x="324" y="221"/>
                </a:lnTo>
                <a:cubicBezTo>
                  <a:pt x="324" y="221"/>
                  <a:pt x="324" y="221"/>
                  <a:pt x="309" y="221"/>
                </a:cubicBezTo>
                <a:cubicBezTo>
                  <a:pt x="309" y="221"/>
                  <a:pt x="309" y="221"/>
                  <a:pt x="294" y="221"/>
                </a:cubicBezTo>
                <a:cubicBezTo>
                  <a:pt x="117" y="398"/>
                  <a:pt x="117" y="398"/>
                  <a:pt x="117" y="398"/>
                </a:cubicBezTo>
                <a:cubicBezTo>
                  <a:pt x="117" y="412"/>
                  <a:pt x="117" y="428"/>
                  <a:pt x="117" y="428"/>
                </a:cubicBezTo>
                <a:cubicBezTo>
                  <a:pt x="132" y="442"/>
                  <a:pt x="147" y="442"/>
                  <a:pt x="147" y="428"/>
                </a:cubicBezTo>
                <a:cubicBezTo>
                  <a:pt x="309" y="266"/>
                  <a:pt x="309" y="266"/>
                  <a:pt x="309" y="266"/>
                </a:cubicBezTo>
                <a:cubicBezTo>
                  <a:pt x="471" y="428"/>
                  <a:pt x="471" y="428"/>
                  <a:pt x="471" y="428"/>
                </a:cubicBezTo>
                <a:cubicBezTo>
                  <a:pt x="485" y="442"/>
                  <a:pt x="500" y="442"/>
                  <a:pt x="500" y="428"/>
                </a:cubicBezTo>
                <a:cubicBezTo>
                  <a:pt x="515" y="428"/>
                  <a:pt x="515" y="412"/>
                  <a:pt x="500" y="398"/>
                </a:cubicBezTo>
                <a:lnTo>
                  <a:pt x="324" y="221"/>
                </a:ln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5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44" y="633"/>
                  <a:pt x="544" y="633"/>
                  <a:pt x="544" y="633"/>
                </a:cubicBezTo>
                <a:cubicBezTo>
                  <a:pt x="588" y="633"/>
                  <a:pt x="633" y="604"/>
                  <a:pt x="633" y="560"/>
                </a:cubicBezTo>
                <a:cubicBezTo>
                  <a:pt x="633" y="89"/>
                  <a:pt x="633" y="89"/>
                  <a:pt x="633" y="89"/>
                </a:cubicBezTo>
                <a:cubicBezTo>
                  <a:pt x="633" y="45"/>
                  <a:pt x="588" y="0"/>
                  <a:pt x="544" y="0"/>
                </a:cubicBezTo>
                <a:close/>
                <a:moveTo>
                  <a:pt x="588" y="560"/>
                </a:moveTo>
                <a:lnTo>
                  <a:pt x="588" y="560"/>
                </a:lnTo>
                <a:cubicBezTo>
                  <a:pt x="588" y="575"/>
                  <a:pt x="574" y="589"/>
                  <a:pt x="544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8" y="589"/>
                  <a:pt x="44" y="575"/>
                  <a:pt x="44" y="560"/>
                </a:cubicBezTo>
                <a:cubicBezTo>
                  <a:pt x="44" y="89"/>
                  <a:pt x="44" y="89"/>
                  <a:pt x="44" y="89"/>
                </a:cubicBezTo>
                <a:cubicBezTo>
                  <a:pt x="44" y="59"/>
                  <a:pt x="58" y="45"/>
                  <a:pt x="73" y="45"/>
                </a:cubicBezTo>
                <a:cubicBezTo>
                  <a:pt x="544" y="45"/>
                  <a:pt x="544" y="45"/>
                  <a:pt x="544" y="45"/>
                </a:cubicBezTo>
                <a:cubicBezTo>
                  <a:pt x="574" y="45"/>
                  <a:pt x="588" y="59"/>
                  <a:pt x="588" y="89"/>
                </a:cubicBezTo>
                <a:lnTo>
                  <a:pt x="588" y="56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49" name="Freeform 48"/>
          <p:cNvSpPr>
            <a:spLocks noChangeArrowheads="1"/>
          </p:cNvSpPr>
          <p:nvPr/>
        </p:nvSpPr>
        <p:spPr bwMode="auto">
          <a:xfrm>
            <a:off x="7652230" y="3001137"/>
            <a:ext cx="290386" cy="299028"/>
          </a:xfrm>
          <a:custGeom>
            <a:avLst/>
            <a:gdLst>
              <a:gd name="T0" fmla="*/ 79257 w 619"/>
              <a:gd name="T1" fmla="*/ 47945 h 634"/>
              <a:gd name="T2" fmla="*/ 79257 w 619"/>
              <a:gd name="T3" fmla="*/ 47945 h 634"/>
              <a:gd name="T4" fmla="*/ 68498 w 619"/>
              <a:gd name="T5" fmla="*/ 47945 h 634"/>
              <a:gd name="T6" fmla="*/ 68498 w 619"/>
              <a:gd name="T7" fmla="*/ 58399 h 634"/>
              <a:gd name="T8" fmla="*/ 126596 w 619"/>
              <a:gd name="T9" fmla="*/ 116798 h 634"/>
              <a:gd name="T10" fmla="*/ 68498 w 619"/>
              <a:gd name="T11" fmla="*/ 175198 h 634"/>
              <a:gd name="T12" fmla="*/ 68498 w 619"/>
              <a:gd name="T13" fmla="*/ 186012 h 634"/>
              <a:gd name="T14" fmla="*/ 79257 w 619"/>
              <a:gd name="T15" fmla="*/ 186012 h 634"/>
              <a:gd name="T16" fmla="*/ 142734 w 619"/>
              <a:gd name="T17" fmla="*/ 122206 h 634"/>
              <a:gd name="T18" fmla="*/ 147755 w 619"/>
              <a:gd name="T19" fmla="*/ 116798 h 634"/>
              <a:gd name="T20" fmla="*/ 142734 w 619"/>
              <a:gd name="T21" fmla="*/ 111752 h 634"/>
              <a:gd name="T22" fmla="*/ 79257 w 619"/>
              <a:gd name="T23" fmla="*/ 47945 h 634"/>
              <a:gd name="T24" fmla="*/ 195452 w 619"/>
              <a:gd name="T25" fmla="*/ 0 h 634"/>
              <a:gd name="T26" fmla="*/ 195452 w 619"/>
              <a:gd name="T27" fmla="*/ 0 h 634"/>
              <a:gd name="T28" fmla="*/ 26180 w 619"/>
              <a:gd name="T29" fmla="*/ 0 h 634"/>
              <a:gd name="T30" fmla="*/ 0 w 619"/>
              <a:gd name="T31" fmla="*/ 32084 h 634"/>
              <a:gd name="T32" fmla="*/ 0 w 619"/>
              <a:gd name="T33" fmla="*/ 201874 h 634"/>
              <a:gd name="T34" fmla="*/ 26180 w 619"/>
              <a:gd name="T35" fmla="*/ 228190 h 634"/>
              <a:gd name="T36" fmla="*/ 195452 w 619"/>
              <a:gd name="T37" fmla="*/ 228190 h 634"/>
              <a:gd name="T38" fmla="*/ 221632 w 619"/>
              <a:gd name="T39" fmla="*/ 201874 h 634"/>
              <a:gd name="T40" fmla="*/ 221632 w 619"/>
              <a:gd name="T41" fmla="*/ 32084 h 634"/>
              <a:gd name="T42" fmla="*/ 195452 w 619"/>
              <a:gd name="T43" fmla="*/ 0 h 634"/>
              <a:gd name="T44" fmla="*/ 211232 w 619"/>
              <a:gd name="T45" fmla="*/ 201874 h 634"/>
              <a:gd name="T46" fmla="*/ 211232 w 619"/>
              <a:gd name="T47" fmla="*/ 201874 h 634"/>
              <a:gd name="T48" fmla="*/ 195452 w 619"/>
              <a:gd name="T49" fmla="*/ 212328 h 634"/>
              <a:gd name="T50" fmla="*/ 26180 w 619"/>
              <a:gd name="T51" fmla="*/ 212328 h 634"/>
              <a:gd name="T52" fmla="*/ 10400 w 619"/>
              <a:gd name="T53" fmla="*/ 201874 h 634"/>
              <a:gd name="T54" fmla="*/ 10400 w 619"/>
              <a:gd name="T55" fmla="*/ 32084 h 634"/>
              <a:gd name="T56" fmla="*/ 26180 w 619"/>
              <a:gd name="T57" fmla="*/ 16222 h 634"/>
              <a:gd name="T58" fmla="*/ 195452 w 619"/>
              <a:gd name="T59" fmla="*/ 16222 h 634"/>
              <a:gd name="T60" fmla="*/ 211232 w 619"/>
              <a:gd name="T61" fmla="*/ 32084 h 634"/>
              <a:gd name="T62" fmla="*/ 211232 w 619"/>
              <a:gd name="T63" fmla="*/ 201874 h 6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19" h="634">
                <a:moveTo>
                  <a:pt x="221" y="133"/>
                </a:moveTo>
                <a:lnTo>
                  <a:pt x="221" y="133"/>
                </a:lnTo>
                <a:cubicBezTo>
                  <a:pt x="221" y="118"/>
                  <a:pt x="206" y="118"/>
                  <a:pt x="191" y="133"/>
                </a:cubicBezTo>
                <a:cubicBezTo>
                  <a:pt x="191" y="133"/>
                  <a:pt x="191" y="148"/>
                  <a:pt x="191" y="162"/>
                </a:cubicBezTo>
                <a:cubicBezTo>
                  <a:pt x="353" y="324"/>
                  <a:pt x="353" y="324"/>
                  <a:pt x="353" y="324"/>
                </a:cubicBezTo>
                <a:cubicBezTo>
                  <a:pt x="191" y="486"/>
                  <a:pt x="191" y="486"/>
                  <a:pt x="191" y="486"/>
                </a:cubicBezTo>
                <a:cubicBezTo>
                  <a:pt x="191" y="486"/>
                  <a:pt x="191" y="501"/>
                  <a:pt x="191" y="516"/>
                </a:cubicBezTo>
                <a:cubicBezTo>
                  <a:pt x="206" y="516"/>
                  <a:pt x="221" y="516"/>
                  <a:pt x="221" y="516"/>
                </a:cubicBezTo>
                <a:cubicBezTo>
                  <a:pt x="398" y="339"/>
                  <a:pt x="398" y="339"/>
                  <a:pt x="398" y="339"/>
                </a:cubicBezTo>
                <a:cubicBezTo>
                  <a:pt x="412" y="324"/>
                  <a:pt x="412" y="324"/>
                  <a:pt x="412" y="324"/>
                </a:cubicBezTo>
                <a:cubicBezTo>
                  <a:pt x="412" y="310"/>
                  <a:pt x="412" y="310"/>
                  <a:pt x="398" y="310"/>
                </a:cubicBezTo>
                <a:lnTo>
                  <a:pt x="221" y="133"/>
                </a:lnTo>
                <a:close/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5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45" y="633"/>
                  <a:pt x="545" y="633"/>
                  <a:pt x="545" y="633"/>
                </a:cubicBezTo>
                <a:cubicBezTo>
                  <a:pt x="589" y="633"/>
                  <a:pt x="618" y="604"/>
                  <a:pt x="618" y="560"/>
                </a:cubicBezTo>
                <a:cubicBezTo>
                  <a:pt x="618" y="89"/>
                  <a:pt x="618" y="89"/>
                  <a:pt x="618" y="89"/>
                </a:cubicBezTo>
                <a:cubicBezTo>
                  <a:pt x="618" y="45"/>
                  <a:pt x="589" y="0"/>
                  <a:pt x="545" y="0"/>
                </a:cubicBezTo>
                <a:close/>
                <a:moveTo>
                  <a:pt x="589" y="560"/>
                </a:moveTo>
                <a:lnTo>
                  <a:pt x="589" y="560"/>
                </a:lnTo>
                <a:cubicBezTo>
                  <a:pt x="589" y="575"/>
                  <a:pt x="559" y="589"/>
                  <a:pt x="545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75"/>
                  <a:pt x="29" y="560"/>
                </a:cubicBezTo>
                <a:cubicBezTo>
                  <a:pt x="29" y="89"/>
                  <a:pt x="29" y="89"/>
                  <a:pt x="29" y="89"/>
                </a:cubicBezTo>
                <a:cubicBezTo>
                  <a:pt x="29" y="59"/>
                  <a:pt x="59" y="45"/>
                  <a:pt x="73" y="45"/>
                </a:cubicBezTo>
                <a:cubicBezTo>
                  <a:pt x="545" y="45"/>
                  <a:pt x="545" y="45"/>
                  <a:pt x="545" y="45"/>
                </a:cubicBezTo>
                <a:cubicBezTo>
                  <a:pt x="559" y="45"/>
                  <a:pt x="589" y="59"/>
                  <a:pt x="589" y="89"/>
                </a:cubicBezTo>
                <a:lnTo>
                  <a:pt x="589" y="56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50" name="Freeform 49"/>
          <p:cNvSpPr>
            <a:spLocks noChangeArrowheads="1"/>
          </p:cNvSpPr>
          <p:nvPr/>
        </p:nvSpPr>
        <p:spPr bwMode="auto">
          <a:xfrm>
            <a:off x="7166526" y="3001137"/>
            <a:ext cx="299028" cy="299028"/>
          </a:xfrm>
          <a:custGeom>
            <a:avLst/>
            <a:gdLst>
              <a:gd name="T0" fmla="*/ 153960 w 634"/>
              <a:gd name="T1" fmla="*/ 47945 h 634"/>
              <a:gd name="T2" fmla="*/ 153960 w 634"/>
              <a:gd name="T3" fmla="*/ 47945 h 634"/>
              <a:gd name="T4" fmla="*/ 143504 w 634"/>
              <a:gd name="T5" fmla="*/ 47945 h 634"/>
              <a:gd name="T6" fmla="*/ 79684 w 634"/>
              <a:gd name="T7" fmla="*/ 111752 h 634"/>
              <a:gd name="T8" fmla="*/ 79684 w 634"/>
              <a:gd name="T9" fmla="*/ 116798 h 634"/>
              <a:gd name="T10" fmla="*/ 79684 w 634"/>
              <a:gd name="T11" fmla="*/ 122206 h 634"/>
              <a:gd name="T12" fmla="*/ 143504 w 634"/>
              <a:gd name="T13" fmla="*/ 186012 h 634"/>
              <a:gd name="T14" fmla="*/ 153960 w 634"/>
              <a:gd name="T15" fmla="*/ 186012 h 634"/>
              <a:gd name="T16" fmla="*/ 153960 w 634"/>
              <a:gd name="T17" fmla="*/ 175198 h 634"/>
              <a:gd name="T18" fmla="*/ 95549 w 634"/>
              <a:gd name="T19" fmla="*/ 116798 h 634"/>
              <a:gd name="T20" fmla="*/ 153960 w 634"/>
              <a:gd name="T21" fmla="*/ 58399 h 634"/>
              <a:gd name="T22" fmla="*/ 153960 w 634"/>
              <a:gd name="T23" fmla="*/ 47945 h 634"/>
              <a:gd name="T24" fmla="*/ 201915 w 634"/>
              <a:gd name="T25" fmla="*/ 0 h 634"/>
              <a:gd name="T26" fmla="*/ 201915 w 634"/>
              <a:gd name="T27" fmla="*/ 0 h 634"/>
              <a:gd name="T28" fmla="*/ 32090 w 634"/>
              <a:gd name="T29" fmla="*/ 0 h 634"/>
              <a:gd name="T30" fmla="*/ 0 w 634"/>
              <a:gd name="T31" fmla="*/ 32084 h 634"/>
              <a:gd name="T32" fmla="*/ 0 w 634"/>
              <a:gd name="T33" fmla="*/ 201874 h 634"/>
              <a:gd name="T34" fmla="*/ 32090 w 634"/>
              <a:gd name="T35" fmla="*/ 228190 h 634"/>
              <a:gd name="T36" fmla="*/ 201915 w 634"/>
              <a:gd name="T37" fmla="*/ 228190 h 634"/>
              <a:gd name="T38" fmla="*/ 228236 w 634"/>
              <a:gd name="T39" fmla="*/ 201874 h 634"/>
              <a:gd name="T40" fmla="*/ 228236 w 634"/>
              <a:gd name="T41" fmla="*/ 32084 h 634"/>
              <a:gd name="T42" fmla="*/ 201915 w 634"/>
              <a:gd name="T43" fmla="*/ 0 h 634"/>
              <a:gd name="T44" fmla="*/ 212372 w 634"/>
              <a:gd name="T45" fmla="*/ 201874 h 634"/>
              <a:gd name="T46" fmla="*/ 212372 w 634"/>
              <a:gd name="T47" fmla="*/ 201874 h 634"/>
              <a:gd name="T48" fmla="*/ 201915 w 634"/>
              <a:gd name="T49" fmla="*/ 212328 h 634"/>
              <a:gd name="T50" fmla="*/ 32090 w 634"/>
              <a:gd name="T51" fmla="*/ 212328 h 634"/>
              <a:gd name="T52" fmla="*/ 15865 w 634"/>
              <a:gd name="T53" fmla="*/ 201874 h 634"/>
              <a:gd name="T54" fmla="*/ 15865 w 634"/>
              <a:gd name="T55" fmla="*/ 32084 h 634"/>
              <a:gd name="T56" fmla="*/ 32090 w 634"/>
              <a:gd name="T57" fmla="*/ 16222 h 634"/>
              <a:gd name="T58" fmla="*/ 201915 w 634"/>
              <a:gd name="T59" fmla="*/ 16222 h 634"/>
              <a:gd name="T60" fmla="*/ 212372 w 634"/>
              <a:gd name="T61" fmla="*/ 32084 h 634"/>
              <a:gd name="T62" fmla="*/ 212372 w 634"/>
              <a:gd name="T63" fmla="*/ 201874 h 6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4" h="634">
                <a:moveTo>
                  <a:pt x="427" y="133"/>
                </a:moveTo>
                <a:lnTo>
                  <a:pt x="427" y="133"/>
                </a:lnTo>
                <a:cubicBezTo>
                  <a:pt x="427" y="118"/>
                  <a:pt x="412" y="118"/>
                  <a:pt x="398" y="133"/>
                </a:cubicBezTo>
                <a:cubicBezTo>
                  <a:pt x="221" y="310"/>
                  <a:pt x="221" y="310"/>
                  <a:pt x="221" y="310"/>
                </a:cubicBezTo>
                <a:cubicBezTo>
                  <a:pt x="221" y="310"/>
                  <a:pt x="221" y="310"/>
                  <a:pt x="221" y="324"/>
                </a:cubicBezTo>
                <a:cubicBezTo>
                  <a:pt x="221" y="324"/>
                  <a:pt x="221" y="324"/>
                  <a:pt x="221" y="339"/>
                </a:cubicBezTo>
                <a:cubicBezTo>
                  <a:pt x="398" y="516"/>
                  <a:pt x="398" y="516"/>
                  <a:pt x="398" y="516"/>
                </a:cubicBezTo>
                <a:cubicBezTo>
                  <a:pt x="412" y="516"/>
                  <a:pt x="427" y="516"/>
                  <a:pt x="427" y="516"/>
                </a:cubicBezTo>
                <a:cubicBezTo>
                  <a:pt x="442" y="501"/>
                  <a:pt x="442" y="486"/>
                  <a:pt x="427" y="486"/>
                </a:cubicBezTo>
                <a:cubicBezTo>
                  <a:pt x="265" y="324"/>
                  <a:pt x="265" y="324"/>
                  <a:pt x="265" y="324"/>
                </a:cubicBezTo>
                <a:cubicBezTo>
                  <a:pt x="427" y="162"/>
                  <a:pt x="427" y="162"/>
                  <a:pt x="427" y="162"/>
                </a:cubicBezTo>
                <a:cubicBezTo>
                  <a:pt x="442" y="148"/>
                  <a:pt x="442" y="133"/>
                  <a:pt x="427" y="133"/>
                </a:cubicBezTo>
                <a:close/>
                <a:moveTo>
                  <a:pt x="560" y="0"/>
                </a:moveTo>
                <a:lnTo>
                  <a:pt x="560" y="0"/>
                </a:lnTo>
                <a:cubicBezTo>
                  <a:pt x="89" y="0"/>
                  <a:pt x="89" y="0"/>
                  <a:pt x="89" y="0"/>
                </a:cubicBezTo>
                <a:cubicBezTo>
                  <a:pt x="44" y="0"/>
                  <a:pt x="0" y="45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44" y="633"/>
                  <a:pt x="89" y="633"/>
                </a:cubicBezTo>
                <a:cubicBezTo>
                  <a:pt x="560" y="633"/>
                  <a:pt x="560" y="633"/>
                  <a:pt x="560" y="633"/>
                </a:cubicBezTo>
                <a:cubicBezTo>
                  <a:pt x="604" y="633"/>
                  <a:pt x="633" y="604"/>
                  <a:pt x="633" y="560"/>
                </a:cubicBezTo>
                <a:cubicBezTo>
                  <a:pt x="633" y="89"/>
                  <a:pt x="633" y="89"/>
                  <a:pt x="633" y="89"/>
                </a:cubicBezTo>
                <a:cubicBezTo>
                  <a:pt x="633" y="45"/>
                  <a:pt x="604" y="0"/>
                  <a:pt x="560" y="0"/>
                </a:cubicBezTo>
                <a:close/>
                <a:moveTo>
                  <a:pt x="589" y="560"/>
                </a:moveTo>
                <a:lnTo>
                  <a:pt x="589" y="560"/>
                </a:lnTo>
                <a:cubicBezTo>
                  <a:pt x="589" y="575"/>
                  <a:pt x="574" y="589"/>
                  <a:pt x="560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4" y="575"/>
                  <a:pt x="44" y="560"/>
                </a:cubicBezTo>
                <a:cubicBezTo>
                  <a:pt x="44" y="89"/>
                  <a:pt x="44" y="89"/>
                  <a:pt x="44" y="89"/>
                </a:cubicBezTo>
                <a:cubicBezTo>
                  <a:pt x="44" y="59"/>
                  <a:pt x="59" y="45"/>
                  <a:pt x="89" y="45"/>
                </a:cubicBezTo>
                <a:cubicBezTo>
                  <a:pt x="560" y="45"/>
                  <a:pt x="560" y="45"/>
                  <a:pt x="560" y="45"/>
                </a:cubicBezTo>
                <a:cubicBezTo>
                  <a:pt x="574" y="45"/>
                  <a:pt x="589" y="59"/>
                  <a:pt x="589" y="89"/>
                </a:cubicBezTo>
                <a:lnTo>
                  <a:pt x="589" y="56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51" name="Freeform 50"/>
          <p:cNvSpPr>
            <a:spLocks noChangeArrowheads="1"/>
          </p:cNvSpPr>
          <p:nvPr/>
        </p:nvSpPr>
        <p:spPr bwMode="auto">
          <a:xfrm>
            <a:off x="6689464" y="3001137"/>
            <a:ext cx="299028" cy="299028"/>
          </a:xfrm>
          <a:custGeom>
            <a:avLst/>
            <a:gdLst>
              <a:gd name="T0" fmla="*/ 84732 w 634"/>
              <a:gd name="T1" fmla="*/ 58399 h 634"/>
              <a:gd name="T2" fmla="*/ 84732 w 634"/>
              <a:gd name="T3" fmla="*/ 42538 h 634"/>
              <a:gd name="T4" fmla="*/ 42186 w 634"/>
              <a:gd name="T5" fmla="*/ 47945 h 634"/>
              <a:gd name="T6" fmla="*/ 42186 w 634"/>
              <a:gd name="T7" fmla="*/ 85075 h 634"/>
              <a:gd name="T8" fmla="*/ 58411 w 634"/>
              <a:gd name="T9" fmla="*/ 85075 h 634"/>
              <a:gd name="T10" fmla="*/ 90141 w 634"/>
              <a:gd name="T11" fmla="*/ 100937 h 634"/>
              <a:gd name="T12" fmla="*/ 63459 w 634"/>
              <a:gd name="T13" fmla="*/ 58399 h 634"/>
              <a:gd name="T14" fmla="*/ 174873 w 634"/>
              <a:gd name="T15" fmla="*/ 138067 h 634"/>
              <a:gd name="T16" fmla="*/ 169825 w 634"/>
              <a:gd name="T17" fmla="*/ 143475 h 634"/>
              <a:gd name="T18" fmla="*/ 138096 w 634"/>
              <a:gd name="T19" fmla="*/ 127613 h 634"/>
              <a:gd name="T20" fmla="*/ 159008 w 634"/>
              <a:gd name="T21" fmla="*/ 169790 h 634"/>
              <a:gd name="T22" fmla="*/ 132327 w 634"/>
              <a:gd name="T23" fmla="*/ 180605 h 634"/>
              <a:gd name="T24" fmla="*/ 174873 w 634"/>
              <a:gd name="T25" fmla="*/ 186012 h 634"/>
              <a:gd name="T26" fmla="*/ 185690 w 634"/>
              <a:gd name="T27" fmla="*/ 180605 h 634"/>
              <a:gd name="T28" fmla="*/ 174873 w 634"/>
              <a:gd name="T29" fmla="*/ 138067 h 634"/>
              <a:gd name="T30" fmla="*/ 90141 w 634"/>
              <a:gd name="T31" fmla="*/ 127613 h 634"/>
              <a:gd name="T32" fmla="*/ 58411 w 634"/>
              <a:gd name="T33" fmla="*/ 143475 h 634"/>
              <a:gd name="T34" fmla="*/ 42186 w 634"/>
              <a:gd name="T35" fmla="*/ 143475 h 634"/>
              <a:gd name="T36" fmla="*/ 42186 w 634"/>
              <a:gd name="T37" fmla="*/ 186012 h 634"/>
              <a:gd name="T38" fmla="*/ 84732 w 634"/>
              <a:gd name="T39" fmla="*/ 186012 h 634"/>
              <a:gd name="T40" fmla="*/ 84732 w 634"/>
              <a:gd name="T41" fmla="*/ 169790 h 634"/>
              <a:gd name="T42" fmla="*/ 100597 w 634"/>
              <a:gd name="T43" fmla="*/ 138067 h 634"/>
              <a:gd name="T44" fmla="*/ 196146 w 634"/>
              <a:gd name="T45" fmla="*/ 0 h 634"/>
              <a:gd name="T46" fmla="*/ 26321 w 634"/>
              <a:gd name="T47" fmla="*/ 0 h 634"/>
              <a:gd name="T48" fmla="*/ 0 w 634"/>
              <a:gd name="T49" fmla="*/ 201874 h 634"/>
              <a:gd name="T50" fmla="*/ 196146 w 634"/>
              <a:gd name="T51" fmla="*/ 228190 h 634"/>
              <a:gd name="T52" fmla="*/ 228236 w 634"/>
              <a:gd name="T53" fmla="*/ 32084 h 634"/>
              <a:gd name="T54" fmla="*/ 212011 w 634"/>
              <a:gd name="T55" fmla="*/ 201874 h 634"/>
              <a:gd name="T56" fmla="*/ 196146 w 634"/>
              <a:gd name="T57" fmla="*/ 212328 h 634"/>
              <a:gd name="T58" fmla="*/ 15865 w 634"/>
              <a:gd name="T59" fmla="*/ 201874 h 634"/>
              <a:gd name="T60" fmla="*/ 26321 w 634"/>
              <a:gd name="T61" fmla="*/ 16222 h 634"/>
              <a:gd name="T62" fmla="*/ 212011 w 634"/>
              <a:gd name="T63" fmla="*/ 32084 h 634"/>
              <a:gd name="T64" fmla="*/ 174873 w 634"/>
              <a:gd name="T65" fmla="*/ 42538 h 634"/>
              <a:gd name="T66" fmla="*/ 143144 w 634"/>
              <a:gd name="T67" fmla="*/ 42538 h 634"/>
              <a:gd name="T68" fmla="*/ 143144 w 634"/>
              <a:gd name="T69" fmla="*/ 58399 h 634"/>
              <a:gd name="T70" fmla="*/ 127279 w 634"/>
              <a:gd name="T71" fmla="*/ 90483 h 634"/>
              <a:gd name="T72" fmla="*/ 169825 w 634"/>
              <a:gd name="T73" fmla="*/ 69214 h 634"/>
              <a:gd name="T74" fmla="*/ 174873 w 634"/>
              <a:gd name="T75" fmla="*/ 95890 h 634"/>
              <a:gd name="T76" fmla="*/ 185690 w 634"/>
              <a:gd name="T77" fmla="*/ 53352 h 634"/>
              <a:gd name="T78" fmla="*/ 174873 w 634"/>
              <a:gd name="T79" fmla="*/ 42538 h 63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634" h="634">
                <a:moveTo>
                  <a:pt x="235" y="162"/>
                </a:moveTo>
                <a:lnTo>
                  <a:pt x="235" y="162"/>
                </a:lnTo>
                <a:cubicBezTo>
                  <a:pt x="250" y="162"/>
                  <a:pt x="250" y="148"/>
                  <a:pt x="250" y="148"/>
                </a:cubicBezTo>
                <a:cubicBezTo>
                  <a:pt x="250" y="133"/>
                  <a:pt x="250" y="118"/>
                  <a:pt x="235" y="118"/>
                </a:cubicBezTo>
                <a:cubicBezTo>
                  <a:pt x="132" y="118"/>
                  <a:pt x="132" y="118"/>
                  <a:pt x="132" y="118"/>
                </a:cubicBezTo>
                <a:cubicBezTo>
                  <a:pt x="132" y="118"/>
                  <a:pt x="132" y="118"/>
                  <a:pt x="117" y="133"/>
                </a:cubicBezTo>
                <a:cubicBezTo>
                  <a:pt x="117" y="133"/>
                  <a:pt x="117" y="133"/>
                  <a:pt x="117" y="148"/>
                </a:cubicBezTo>
                <a:cubicBezTo>
                  <a:pt x="117" y="236"/>
                  <a:pt x="117" y="236"/>
                  <a:pt x="117" y="236"/>
                </a:cubicBezTo>
                <a:cubicBezTo>
                  <a:pt x="117" y="251"/>
                  <a:pt x="132" y="266"/>
                  <a:pt x="132" y="266"/>
                </a:cubicBezTo>
                <a:cubicBezTo>
                  <a:pt x="147" y="266"/>
                  <a:pt x="162" y="251"/>
                  <a:pt x="162" y="236"/>
                </a:cubicBezTo>
                <a:cubicBezTo>
                  <a:pt x="162" y="192"/>
                  <a:pt x="162" y="192"/>
                  <a:pt x="162" y="192"/>
                </a:cubicBezTo>
                <a:cubicBezTo>
                  <a:pt x="250" y="280"/>
                  <a:pt x="250" y="280"/>
                  <a:pt x="250" y="280"/>
                </a:cubicBezTo>
                <a:cubicBezTo>
                  <a:pt x="279" y="251"/>
                  <a:pt x="279" y="251"/>
                  <a:pt x="279" y="251"/>
                </a:cubicBezTo>
                <a:cubicBezTo>
                  <a:pt x="176" y="162"/>
                  <a:pt x="176" y="162"/>
                  <a:pt x="176" y="162"/>
                </a:cubicBezTo>
                <a:lnTo>
                  <a:pt x="235" y="162"/>
                </a:lnTo>
                <a:close/>
                <a:moveTo>
                  <a:pt x="485" y="383"/>
                </a:moveTo>
                <a:lnTo>
                  <a:pt x="485" y="383"/>
                </a:lnTo>
                <a:cubicBezTo>
                  <a:pt x="485" y="383"/>
                  <a:pt x="471" y="383"/>
                  <a:pt x="471" y="398"/>
                </a:cubicBezTo>
                <a:cubicBezTo>
                  <a:pt x="471" y="442"/>
                  <a:pt x="471" y="442"/>
                  <a:pt x="471" y="442"/>
                </a:cubicBezTo>
                <a:cubicBezTo>
                  <a:pt x="383" y="354"/>
                  <a:pt x="383" y="354"/>
                  <a:pt x="383" y="354"/>
                </a:cubicBezTo>
                <a:cubicBezTo>
                  <a:pt x="353" y="383"/>
                  <a:pt x="353" y="383"/>
                  <a:pt x="353" y="383"/>
                </a:cubicBezTo>
                <a:cubicBezTo>
                  <a:pt x="441" y="471"/>
                  <a:pt x="441" y="471"/>
                  <a:pt x="441" y="471"/>
                </a:cubicBezTo>
                <a:cubicBezTo>
                  <a:pt x="397" y="471"/>
                  <a:pt x="397" y="471"/>
                  <a:pt x="397" y="471"/>
                </a:cubicBezTo>
                <a:cubicBezTo>
                  <a:pt x="383" y="471"/>
                  <a:pt x="367" y="486"/>
                  <a:pt x="367" y="501"/>
                </a:cubicBezTo>
                <a:cubicBezTo>
                  <a:pt x="367" y="501"/>
                  <a:pt x="383" y="516"/>
                  <a:pt x="397" y="516"/>
                </a:cubicBezTo>
                <a:cubicBezTo>
                  <a:pt x="485" y="516"/>
                  <a:pt x="485" y="516"/>
                  <a:pt x="485" y="516"/>
                </a:cubicBezTo>
                <a:cubicBezTo>
                  <a:pt x="500" y="516"/>
                  <a:pt x="500" y="516"/>
                  <a:pt x="500" y="516"/>
                </a:cubicBezTo>
                <a:cubicBezTo>
                  <a:pt x="515" y="501"/>
                  <a:pt x="515" y="501"/>
                  <a:pt x="515" y="501"/>
                </a:cubicBezTo>
                <a:cubicBezTo>
                  <a:pt x="515" y="398"/>
                  <a:pt x="515" y="398"/>
                  <a:pt x="515" y="398"/>
                </a:cubicBezTo>
                <a:cubicBezTo>
                  <a:pt x="515" y="383"/>
                  <a:pt x="500" y="383"/>
                  <a:pt x="485" y="383"/>
                </a:cubicBezTo>
                <a:close/>
                <a:moveTo>
                  <a:pt x="250" y="354"/>
                </a:moveTo>
                <a:lnTo>
                  <a:pt x="250" y="354"/>
                </a:lnTo>
                <a:cubicBezTo>
                  <a:pt x="162" y="442"/>
                  <a:pt x="162" y="442"/>
                  <a:pt x="162" y="442"/>
                </a:cubicBezTo>
                <a:cubicBezTo>
                  <a:pt x="162" y="398"/>
                  <a:pt x="162" y="398"/>
                  <a:pt x="162" y="398"/>
                </a:cubicBezTo>
                <a:cubicBezTo>
                  <a:pt x="162" y="383"/>
                  <a:pt x="147" y="383"/>
                  <a:pt x="132" y="383"/>
                </a:cubicBezTo>
                <a:cubicBezTo>
                  <a:pt x="132" y="383"/>
                  <a:pt x="117" y="383"/>
                  <a:pt x="117" y="398"/>
                </a:cubicBezTo>
                <a:cubicBezTo>
                  <a:pt x="117" y="501"/>
                  <a:pt x="117" y="501"/>
                  <a:pt x="117" y="501"/>
                </a:cubicBezTo>
                <a:cubicBezTo>
                  <a:pt x="117" y="501"/>
                  <a:pt x="117" y="501"/>
                  <a:pt x="117" y="516"/>
                </a:cubicBezTo>
                <a:cubicBezTo>
                  <a:pt x="132" y="516"/>
                  <a:pt x="132" y="516"/>
                  <a:pt x="132" y="516"/>
                </a:cubicBezTo>
                <a:cubicBezTo>
                  <a:pt x="235" y="516"/>
                  <a:pt x="235" y="516"/>
                  <a:pt x="235" y="516"/>
                </a:cubicBezTo>
                <a:cubicBezTo>
                  <a:pt x="250" y="516"/>
                  <a:pt x="250" y="501"/>
                  <a:pt x="250" y="501"/>
                </a:cubicBezTo>
                <a:cubicBezTo>
                  <a:pt x="250" y="486"/>
                  <a:pt x="250" y="471"/>
                  <a:pt x="235" y="471"/>
                </a:cubicBezTo>
                <a:cubicBezTo>
                  <a:pt x="176" y="471"/>
                  <a:pt x="176" y="471"/>
                  <a:pt x="176" y="471"/>
                </a:cubicBezTo>
                <a:cubicBezTo>
                  <a:pt x="279" y="383"/>
                  <a:pt x="279" y="383"/>
                  <a:pt x="279" y="383"/>
                </a:cubicBezTo>
                <a:lnTo>
                  <a:pt x="250" y="354"/>
                </a:ln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5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44" y="633"/>
                  <a:pt x="544" y="633"/>
                  <a:pt x="544" y="633"/>
                </a:cubicBezTo>
                <a:cubicBezTo>
                  <a:pt x="588" y="633"/>
                  <a:pt x="633" y="604"/>
                  <a:pt x="633" y="560"/>
                </a:cubicBezTo>
                <a:cubicBezTo>
                  <a:pt x="633" y="89"/>
                  <a:pt x="633" y="89"/>
                  <a:pt x="633" y="89"/>
                </a:cubicBezTo>
                <a:cubicBezTo>
                  <a:pt x="633" y="45"/>
                  <a:pt x="588" y="0"/>
                  <a:pt x="544" y="0"/>
                </a:cubicBezTo>
                <a:close/>
                <a:moveTo>
                  <a:pt x="588" y="560"/>
                </a:moveTo>
                <a:lnTo>
                  <a:pt x="588" y="560"/>
                </a:lnTo>
                <a:cubicBezTo>
                  <a:pt x="588" y="575"/>
                  <a:pt x="574" y="589"/>
                  <a:pt x="544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8" y="589"/>
                  <a:pt x="44" y="575"/>
                  <a:pt x="44" y="560"/>
                </a:cubicBezTo>
                <a:cubicBezTo>
                  <a:pt x="44" y="89"/>
                  <a:pt x="44" y="89"/>
                  <a:pt x="44" y="89"/>
                </a:cubicBezTo>
                <a:cubicBezTo>
                  <a:pt x="44" y="59"/>
                  <a:pt x="58" y="45"/>
                  <a:pt x="73" y="45"/>
                </a:cubicBezTo>
                <a:cubicBezTo>
                  <a:pt x="544" y="45"/>
                  <a:pt x="544" y="45"/>
                  <a:pt x="544" y="45"/>
                </a:cubicBezTo>
                <a:cubicBezTo>
                  <a:pt x="574" y="45"/>
                  <a:pt x="588" y="59"/>
                  <a:pt x="588" y="89"/>
                </a:cubicBezTo>
                <a:lnTo>
                  <a:pt x="588" y="560"/>
                </a:lnTo>
                <a:close/>
                <a:moveTo>
                  <a:pt x="485" y="118"/>
                </a:moveTo>
                <a:lnTo>
                  <a:pt x="485" y="118"/>
                </a:lnTo>
                <a:cubicBezTo>
                  <a:pt x="397" y="118"/>
                  <a:pt x="397" y="118"/>
                  <a:pt x="397" y="118"/>
                </a:cubicBezTo>
                <a:cubicBezTo>
                  <a:pt x="383" y="118"/>
                  <a:pt x="367" y="133"/>
                  <a:pt x="367" y="148"/>
                </a:cubicBezTo>
                <a:cubicBezTo>
                  <a:pt x="367" y="148"/>
                  <a:pt x="383" y="162"/>
                  <a:pt x="397" y="162"/>
                </a:cubicBezTo>
                <a:cubicBezTo>
                  <a:pt x="441" y="162"/>
                  <a:pt x="441" y="162"/>
                  <a:pt x="441" y="162"/>
                </a:cubicBezTo>
                <a:cubicBezTo>
                  <a:pt x="353" y="251"/>
                  <a:pt x="353" y="251"/>
                  <a:pt x="353" y="251"/>
                </a:cubicBezTo>
                <a:cubicBezTo>
                  <a:pt x="383" y="280"/>
                  <a:pt x="383" y="280"/>
                  <a:pt x="383" y="280"/>
                </a:cubicBezTo>
                <a:cubicBezTo>
                  <a:pt x="471" y="192"/>
                  <a:pt x="471" y="192"/>
                  <a:pt x="471" y="192"/>
                </a:cubicBezTo>
                <a:cubicBezTo>
                  <a:pt x="471" y="236"/>
                  <a:pt x="471" y="236"/>
                  <a:pt x="471" y="236"/>
                </a:cubicBezTo>
                <a:cubicBezTo>
                  <a:pt x="471" y="251"/>
                  <a:pt x="485" y="266"/>
                  <a:pt x="485" y="266"/>
                </a:cubicBezTo>
                <a:cubicBezTo>
                  <a:pt x="500" y="266"/>
                  <a:pt x="515" y="251"/>
                  <a:pt x="515" y="236"/>
                </a:cubicBezTo>
                <a:cubicBezTo>
                  <a:pt x="515" y="148"/>
                  <a:pt x="515" y="148"/>
                  <a:pt x="515" y="148"/>
                </a:cubicBezTo>
                <a:cubicBezTo>
                  <a:pt x="515" y="133"/>
                  <a:pt x="515" y="133"/>
                  <a:pt x="500" y="133"/>
                </a:cubicBezTo>
                <a:cubicBezTo>
                  <a:pt x="500" y="118"/>
                  <a:pt x="500" y="118"/>
                  <a:pt x="485" y="11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52" name="Freeform 51"/>
          <p:cNvSpPr>
            <a:spLocks noChangeArrowheads="1"/>
          </p:cNvSpPr>
          <p:nvPr/>
        </p:nvSpPr>
        <p:spPr bwMode="auto">
          <a:xfrm>
            <a:off x="6208945" y="3001137"/>
            <a:ext cx="290386" cy="299028"/>
          </a:xfrm>
          <a:custGeom>
            <a:avLst/>
            <a:gdLst>
              <a:gd name="T0" fmla="*/ 95037 w 619"/>
              <a:gd name="T1" fmla="*/ 122206 h 634"/>
              <a:gd name="T2" fmla="*/ 95037 w 619"/>
              <a:gd name="T3" fmla="*/ 122206 h 634"/>
              <a:gd name="T4" fmla="*/ 31559 w 619"/>
              <a:gd name="T5" fmla="*/ 122206 h 634"/>
              <a:gd name="T6" fmla="*/ 26180 w 619"/>
              <a:gd name="T7" fmla="*/ 127613 h 634"/>
              <a:gd name="T8" fmla="*/ 31559 w 619"/>
              <a:gd name="T9" fmla="*/ 138067 h 634"/>
              <a:gd name="T10" fmla="*/ 79257 w 619"/>
              <a:gd name="T11" fmla="*/ 138067 h 634"/>
              <a:gd name="T12" fmla="*/ 31559 w 619"/>
              <a:gd name="T13" fmla="*/ 186012 h 634"/>
              <a:gd name="T14" fmla="*/ 42318 w 619"/>
              <a:gd name="T15" fmla="*/ 196466 h 634"/>
              <a:gd name="T16" fmla="*/ 89657 w 619"/>
              <a:gd name="T17" fmla="*/ 148521 h 634"/>
              <a:gd name="T18" fmla="*/ 89657 w 619"/>
              <a:gd name="T19" fmla="*/ 191059 h 634"/>
              <a:gd name="T20" fmla="*/ 95037 w 619"/>
              <a:gd name="T21" fmla="*/ 201874 h 634"/>
              <a:gd name="T22" fmla="*/ 105437 w 619"/>
              <a:gd name="T23" fmla="*/ 191059 h 634"/>
              <a:gd name="T24" fmla="*/ 105437 w 619"/>
              <a:gd name="T25" fmla="*/ 127613 h 634"/>
              <a:gd name="T26" fmla="*/ 100416 w 619"/>
              <a:gd name="T27" fmla="*/ 122206 h 634"/>
              <a:gd name="T28" fmla="*/ 95037 w 619"/>
              <a:gd name="T29" fmla="*/ 122206 h 634"/>
              <a:gd name="T30" fmla="*/ 190073 w 619"/>
              <a:gd name="T31" fmla="*/ 95890 h 634"/>
              <a:gd name="T32" fmla="*/ 190073 w 619"/>
              <a:gd name="T33" fmla="*/ 95890 h 634"/>
              <a:gd name="T34" fmla="*/ 142375 w 619"/>
              <a:gd name="T35" fmla="*/ 95890 h 634"/>
              <a:gd name="T36" fmla="*/ 190073 w 619"/>
              <a:gd name="T37" fmla="*/ 47945 h 634"/>
              <a:gd name="T38" fmla="*/ 179314 w 619"/>
              <a:gd name="T39" fmla="*/ 37130 h 634"/>
              <a:gd name="T40" fmla="*/ 131975 w 619"/>
              <a:gd name="T41" fmla="*/ 85075 h 634"/>
              <a:gd name="T42" fmla="*/ 131975 w 619"/>
              <a:gd name="T43" fmla="*/ 37130 h 634"/>
              <a:gd name="T44" fmla="*/ 126596 w 619"/>
              <a:gd name="T45" fmla="*/ 32084 h 634"/>
              <a:gd name="T46" fmla="*/ 116196 w 619"/>
              <a:gd name="T47" fmla="*/ 37130 h 634"/>
              <a:gd name="T48" fmla="*/ 116196 w 619"/>
              <a:gd name="T49" fmla="*/ 100937 h 634"/>
              <a:gd name="T50" fmla="*/ 121575 w 619"/>
              <a:gd name="T51" fmla="*/ 106344 h 634"/>
              <a:gd name="T52" fmla="*/ 126596 w 619"/>
              <a:gd name="T53" fmla="*/ 106344 h 634"/>
              <a:gd name="T54" fmla="*/ 190073 w 619"/>
              <a:gd name="T55" fmla="*/ 106344 h 634"/>
              <a:gd name="T56" fmla="*/ 195094 w 619"/>
              <a:gd name="T57" fmla="*/ 100937 h 634"/>
              <a:gd name="T58" fmla="*/ 190073 w 619"/>
              <a:gd name="T59" fmla="*/ 95890 h 634"/>
              <a:gd name="T60" fmla="*/ 195094 w 619"/>
              <a:gd name="T61" fmla="*/ 0 h 634"/>
              <a:gd name="T62" fmla="*/ 195094 w 619"/>
              <a:gd name="T63" fmla="*/ 0 h 634"/>
              <a:gd name="T64" fmla="*/ 26180 w 619"/>
              <a:gd name="T65" fmla="*/ 0 h 634"/>
              <a:gd name="T66" fmla="*/ 0 w 619"/>
              <a:gd name="T67" fmla="*/ 32084 h 634"/>
              <a:gd name="T68" fmla="*/ 0 w 619"/>
              <a:gd name="T69" fmla="*/ 201874 h 634"/>
              <a:gd name="T70" fmla="*/ 26180 w 619"/>
              <a:gd name="T71" fmla="*/ 228190 h 634"/>
              <a:gd name="T72" fmla="*/ 195094 w 619"/>
              <a:gd name="T73" fmla="*/ 228190 h 634"/>
              <a:gd name="T74" fmla="*/ 221632 w 619"/>
              <a:gd name="T75" fmla="*/ 201874 h 634"/>
              <a:gd name="T76" fmla="*/ 221632 w 619"/>
              <a:gd name="T77" fmla="*/ 32084 h 634"/>
              <a:gd name="T78" fmla="*/ 195094 w 619"/>
              <a:gd name="T79" fmla="*/ 0 h 634"/>
              <a:gd name="T80" fmla="*/ 211232 w 619"/>
              <a:gd name="T81" fmla="*/ 201874 h 634"/>
              <a:gd name="T82" fmla="*/ 211232 w 619"/>
              <a:gd name="T83" fmla="*/ 201874 h 634"/>
              <a:gd name="T84" fmla="*/ 195094 w 619"/>
              <a:gd name="T85" fmla="*/ 212328 h 634"/>
              <a:gd name="T86" fmla="*/ 26180 w 619"/>
              <a:gd name="T87" fmla="*/ 212328 h 634"/>
              <a:gd name="T88" fmla="*/ 10400 w 619"/>
              <a:gd name="T89" fmla="*/ 201874 h 634"/>
              <a:gd name="T90" fmla="*/ 10400 w 619"/>
              <a:gd name="T91" fmla="*/ 32084 h 634"/>
              <a:gd name="T92" fmla="*/ 26180 w 619"/>
              <a:gd name="T93" fmla="*/ 16222 h 634"/>
              <a:gd name="T94" fmla="*/ 195094 w 619"/>
              <a:gd name="T95" fmla="*/ 16222 h 634"/>
              <a:gd name="T96" fmla="*/ 211232 w 619"/>
              <a:gd name="T97" fmla="*/ 32084 h 634"/>
              <a:gd name="T98" fmla="*/ 211232 w 619"/>
              <a:gd name="T99" fmla="*/ 201874 h 63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619" h="634">
                <a:moveTo>
                  <a:pt x="265" y="339"/>
                </a:moveTo>
                <a:lnTo>
                  <a:pt x="265" y="339"/>
                </a:lnTo>
                <a:cubicBezTo>
                  <a:pt x="88" y="339"/>
                  <a:pt x="88" y="339"/>
                  <a:pt x="88" y="339"/>
                </a:cubicBezTo>
                <a:lnTo>
                  <a:pt x="73" y="354"/>
                </a:lnTo>
                <a:cubicBezTo>
                  <a:pt x="73" y="369"/>
                  <a:pt x="88" y="383"/>
                  <a:pt x="88" y="383"/>
                </a:cubicBezTo>
                <a:cubicBezTo>
                  <a:pt x="221" y="383"/>
                  <a:pt x="221" y="383"/>
                  <a:pt x="221" y="383"/>
                </a:cubicBezTo>
                <a:cubicBezTo>
                  <a:pt x="88" y="516"/>
                  <a:pt x="88" y="516"/>
                  <a:pt x="88" y="516"/>
                </a:cubicBezTo>
                <a:cubicBezTo>
                  <a:pt x="118" y="545"/>
                  <a:pt x="118" y="545"/>
                  <a:pt x="118" y="545"/>
                </a:cubicBezTo>
                <a:cubicBezTo>
                  <a:pt x="250" y="412"/>
                  <a:pt x="250" y="412"/>
                  <a:pt x="250" y="412"/>
                </a:cubicBezTo>
                <a:cubicBezTo>
                  <a:pt x="250" y="530"/>
                  <a:pt x="250" y="530"/>
                  <a:pt x="250" y="530"/>
                </a:cubicBezTo>
                <a:cubicBezTo>
                  <a:pt x="250" y="545"/>
                  <a:pt x="265" y="560"/>
                  <a:pt x="265" y="560"/>
                </a:cubicBezTo>
                <a:cubicBezTo>
                  <a:pt x="280" y="560"/>
                  <a:pt x="294" y="545"/>
                  <a:pt x="294" y="530"/>
                </a:cubicBezTo>
                <a:cubicBezTo>
                  <a:pt x="294" y="354"/>
                  <a:pt x="294" y="354"/>
                  <a:pt x="294" y="354"/>
                </a:cubicBezTo>
                <a:cubicBezTo>
                  <a:pt x="294" y="354"/>
                  <a:pt x="294" y="354"/>
                  <a:pt x="280" y="339"/>
                </a:cubicBezTo>
                <a:cubicBezTo>
                  <a:pt x="280" y="339"/>
                  <a:pt x="280" y="339"/>
                  <a:pt x="265" y="339"/>
                </a:cubicBezTo>
                <a:close/>
                <a:moveTo>
                  <a:pt x="530" y="266"/>
                </a:moveTo>
                <a:lnTo>
                  <a:pt x="530" y="266"/>
                </a:lnTo>
                <a:cubicBezTo>
                  <a:pt x="397" y="266"/>
                  <a:pt x="397" y="266"/>
                  <a:pt x="397" y="266"/>
                </a:cubicBezTo>
                <a:cubicBezTo>
                  <a:pt x="530" y="133"/>
                  <a:pt x="530" y="133"/>
                  <a:pt x="530" y="133"/>
                </a:cubicBezTo>
                <a:cubicBezTo>
                  <a:pt x="500" y="103"/>
                  <a:pt x="500" y="103"/>
                  <a:pt x="500" y="103"/>
                </a:cubicBezTo>
                <a:cubicBezTo>
                  <a:pt x="368" y="236"/>
                  <a:pt x="368" y="236"/>
                  <a:pt x="368" y="236"/>
                </a:cubicBezTo>
                <a:cubicBezTo>
                  <a:pt x="368" y="103"/>
                  <a:pt x="368" y="103"/>
                  <a:pt x="368" y="103"/>
                </a:cubicBezTo>
                <a:cubicBezTo>
                  <a:pt x="368" y="89"/>
                  <a:pt x="353" y="89"/>
                  <a:pt x="353" y="89"/>
                </a:cubicBezTo>
                <a:cubicBezTo>
                  <a:pt x="339" y="89"/>
                  <a:pt x="324" y="89"/>
                  <a:pt x="324" y="103"/>
                </a:cubicBezTo>
                <a:cubicBezTo>
                  <a:pt x="324" y="280"/>
                  <a:pt x="324" y="280"/>
                  <a:pt x="324" y="280"/>
                </a:cubicBezTo>
                <a:cubicBezTo>
                  <a:pt x="324" y="280"/>
                  <a:pt x="324" y="295"/>
                  <a:pt x="339" y="295"/>
                </a:cubicBezTo>
                <a:cubicBezTo>
                  <a:pt x="339" y="295"/>
                  <a:pt x="339" y="295"/>
                  <a:pt x="353" y="295"/>
                </a:cubicBezTo>
                <a:cubicBezTo>
                  <a:pt x="530" y="295"/>
                  <a:pt x="530" y="295"/>
                  <a:pt x="530" y="295"/>
                </a:cubicBezTo>
                <a:cubicBezTo>
                  <a:pt x="530" y="295"/>
                  <a:pt x="544" y="295"/>
                  <a:pt x="544" y="280"/>
                </a:cubicBezTo>
                <a:cubicBezTo>
                  <a:pt x="544" y="266"/>
                  <a:pt x="530" y="266"/>
                  <a:pt x="530" y="266"/>
                </a:cubicBez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5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44" y="633"/>
                  <a:pt x="544" y="633"/>
                  <a:pt x="544" y="633"/>
                </a:cubicBezTo>
                <a:cubicBezTo>
                  <a:pt x="589" y="633"/>
                  <a:pt x="618" y="604"/>
                  <a:pt x="618" y="560"/>
                </a:cubicBezTo>
                <a:cubicBezTo>
                  <a:pt x="618" y="89"/>
                  <a:pt x="618" y="89"/>
                  <a:pt x="618" y="89"/>
                </a:cubicBezTo>
                <a:cubicBezTo>
                  <a:pt x="618" y="45"/>
                  <a:pt x="589" y="0"/>
                  <a:pt x="544" y="0"/>
                </a:cubicBezTo>
                <a:close/>
                <a:moveTo>
                  <a:pt x="589" y="560"/>
                </a:moveTo>
                <a:lnTo>
                  <a:pt x="589" y="560"/>
                </a:lnTo>
                <a:cubicBezTo>
                  <a:pt x="589" y="575"/>
                  <a:pt x="559" y="589"/>
                  <a:pt x="544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75"/>
                  <a:pt x="29" y="560"/>
                </a:cubicBezTo>
                <a:cubicBezTo>
                  <a:pt x="29" y="89"/>
                  <a:pt x="29" y="89"/>
                  <a:pt x="29" y="89"/>
                </a:cubicBezTo>
                <a:cubicBezTo>
                  <a:pt x="29" y="59"/>
                  <a:pt x="59" y="45"/>
                  <a:pt x="73" y="45"/>
                </a:cubicBezTo>
                <a:cubicBezTo>
                  <a:pt x="544" y="45"/>
                  <a:pt x="544" y="45"/>
                  <a:pt x="544" y="45"/>
                </a:cubicBezTo>
                <a:cubicBezTo>
                  <a:pt x="559" y="45"/>
                  <a:pt x="589" y="59"/>
                  <a:pt x="589" y="89"/>
                </a:cubicBezTo>
                <a:lnTo>
                  <a:pt x="589" y="56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53" name="Freeform 52"/>
          <p:cNvSpPr>
            <a:spLocks noChangeArrowheads="1"/>
          </p:cNvSpPr>
          <p:nvPr/>
        </p:nvSpPr>
        <p:spPr bwMode="auto">
          <a:xfrm>
            <a:off x="10535344" y="2524075"/>
            <a:ext cx="290386" cy="299028"/>
          </a:xfrm>
          <a:custGeom>
            <a:avLst/>
            <a:gdLst>
              <a:gd name="T0" fmla="*/ 95037 w 619"/>
              <a:gd name="T1" fmla="*/ 185652 h 634"/>
              <a:gd name="T2" fmla="*/ 95037 w 619"/>
              <a:gd name="T3" fmla="*/ 185652 h 634"/>
              <a:gd name="T4" fmla="*/ 47339 w 619"/>
              <a:gd name="T5" fmla="*/ 185652 h 634"/>
              <a:gd name="T6" fmla="*/ 100416 w 619"/>
              <a:gd name="T7" fmla="*/ 138067 h 634"/>
              <a:gd name="T8" fmla="*/ 89657 w 619"/>
              <a:gd name="T9" fmla="*/ 127253 h 634"/>
              <a:gd name="T10" fmla="*/ 42318 w 619"/>
              <a:gd name="T11" fmla="*/ 174837 h 634"/>
              <a:gd name="T12" fmla="*/ 42318 w 619"/>
              <a:gd name="T13" fmla="*/ 127253 h 634"/>
              <a:gd name="T14" fmla="*/ 31559 w 619"/>
              <a:gd name="T15" fmla="*/ 121845 h 634"/>
              <a:gd name="T16" fmla="*/ 26539 w 619"/>
              <a:gd name="T17" fmla="*/ 127253 h 634"/>
              <a:gd name="T18" fmla="*/ 26539 w 619"/>
              <a:gd name="T19" fmla="*/ 191059 h 634"/>
              <a:gd name="T20" fmla="*/ 26539 w 619"/>
              <a:gd name="T21" fmla="*/ 196106 h 634"/>
              <a:gd name="T22" fmla="*/ 31559 w 619"/>
              <a:gd name="T23" fmla="*/ 196106 h 634"/>
              <a:gd name="T24" fmla="*/ 95037 w 619"/>
              <a:gd name="T25" fmla="*/ 196106 h 634"/>
              <a:gd name="T26" fmla="*/ 105437 w 619"/>
              <a:gd name="T27" fmla="*/ 191059 h 634"/>
              <a:gd name="T28" fmla="*/ 95037 w 619"/>
              <a:gd name="T29" fmla="*/ 185652 h 634"/>
              <a:gd name="T30" fmla="*/ 190073 w 619"/>
              <a:gd name="T31" fmla="*/ 26316 h 634"/>
              <a:gd name="T32" fmla="*/ 190073 w 619"/>
              <a:gd name="T33" fmla="*/ 26316 h 634"/>
              <a:gd name="T34" fmla="*/ 126596 w 619"/>
              <a:gd name="T35" fmla="*/ 26316 h 634"/>
              <a:gd name="T36" fmla="*/ 116196 w 619"/>
              <a:gd name="T37" fmla="*/ 37130 h 634"/>
              <a:gd name="T38" fmla="*/ 126596 w 619"/>
              <a:gd name="T39" fmla="*/ 42177 h 634"/>
              <a:gd name="T40" fmla="*/ 174293 w 619"/>
              <a:gd name="T41" fmla="*/ 42177 h 634"/>
              <a:gd name="T42" fmla="*/ 121575 w 619"/>
              <a:gd name="T43" fmla="*/ 90122 h 634"/>
              <a:gd name="T44" fmla="*/ 131975 w 619"/>
              <a:gd name="T45" fmla="*/ 100576 h 634"/>
              <a:gd name="T46" fmla="*/ 179314 w 619"/>
              <a:gd name="T47" fmla="*/ 52992 h 634"/>
              <a:gd name="T48" fmla="*/ 179314 w 619"/>
              <a:gd name="T49" fmla="*/ 100576 h 634"/>
              <a:gd name="T50" fmla="*/ 190073 w 619"/>
              <a:gd name="T51" fmla="*/ 105984 h 634"/>
              <a:gd name="T52" fmla="*/ 195452 w 619"/>
              <a:gd name="T53" fmla="*/ 100576 h 634"/>
              <a:gd name="T54" fmla="*/ 195452 w 619"/>
              <a:gd name="T55" fmla="*/ 37130 h 634"/>
              <a:gd name="T56" fmla="*/ 195452 w 619"/>
              <a:gd name="T57" fmla="*/ 31723 h 634"/>
              <a:gd name="T58" fmla="*/ 190073 w 619"/>
              <a:gd name="T59" fmla="*/ 26316 h 634"/>
              <a:gd name="T60" fmla="*/ 195452 w 619"/>
              <a:gd name="T61" fmla="*/ 0 h 634"/>
              <a:gd name="T62" fmla="*/ 195452 w 619"/>
              <a:gd name="T63" fmla="*/ 0 h 634"/>
              <a:gd name="T64" fmla="*/ 26539 w 619"/>
              <a:gd name="T65" fmla="*/ 0 h 634"/>
              <a:gd name="T66" fmla="*/ 0 w 619"/>
              <a:gd name="T67" fmla="*/ 26316 h 634"/>
              <a:gd name="T68" fmla="*/ 0 w 619"/>
              <a:gd name="T69" fmla="*/ 196106 h 634"/>
              <a:gd name="T70" fmla="*/ 26539 w 619"/>
              <a:gd name="T71" fmla="*/ 228190 h 634"/>
              <a:gd name="T72" fmla="*/ 195452 w 619"/>
              <a:gd name="T73" fmla="*/ 228190 h 634"/>
              <a:gd name="T74" fmla="*/ 221632 w 619"/>
              <a:gd name="T75" fmla="*/ 196106 h 634"/>
              <a:gd name="T76" fmla="*/ 221632 w 619"/>
              <a:gd name="T77" fmla="*/ 26316 h 634"/>
              <a:gd name="T78" fmla="*/ 195452 w 619"/>
              <a:gd name="T79" fmla="*/ 0 h 634"/>
              <a:gd name="T80" fmla="*/ 211232 w 619"/>
              <a:gd name="T81" fmla="*/ 196106 h 634"/>
              <a:gd name="T82" fmla="*/ 211232 w 619"/>
              <a:gd name="T83" fmla="*/ 196106 h 634"/>
              <a:gd name="T84" fmla="*/ 195452 w 619"/>
              <a:gd name="T85" fmla="*/ 211968 h 634"/>
              <a:gd name="T86" fmla="*/ 26539 w 619"/>
              <a:gd name="T87" fmla="*/ 211968 h 634"/>
              <a:gd name="T88" fmla="*/ 10400 w 619"/>
              <a:gd name="T89" fmla="*/ 196106 h 634"/>
              <a:gd name="T90" fmla="*/ 10400 w 619"/>
              <a:gd name="T91" fmla="*/ 26316 h 634"/>
              <a:gd name="T92" fmla="*/ 26539 w 619"/>
              <a:gd name="T93" fmla="*/ 15862 h 634"/>
              <a:gd name="T94" fmla="*/ 195452 w 619"/>
              <a:gd name="T95" fmla="*/ 15862 h 634"/>
              <a:gd name="T96" fmla="*/ 211232 w 619"/>
              <a:gd name="T97" fmla="*/ 26316 h 634"/>
              <a:gd name="T98" fmla="*/ 211232 w 619"/>
              <a:gd name="T99" fmla="*/ 196106 h 63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619" h="634">
                <a:moveTo>
                  <a:pt x="265" y="515"/>
                </a:moveTo>
                <a:lnTo>
                  <a:pt x="265" y="515"/>
                </a:lnTo>
                <a:cubicBezTo>
                  <a:pt x="132" y="515"/>
                  <a:pt x="132" y="515"/>
                  <a:pt x="132" y="515"/>
                </a:cubicBezTo>
                <a:cubicBezTo>
                  <a:pt x="280" y="383"/>
                  <a:pt x="280" y="383"/>
                  <a:pt x="280" y="383"/>
                </a:cubicBezTo>
                <a:cubicBezTo>
                  <a:pt x="250" y="353"/>
                  <a:pt x="250" y="353"/>
                  <a:pt x="250" y="353"/>
                </a:cubicBezTo>
                <a:cubicBezTo>
                  <a:pt x="118" y="485"/>
                  <a:pt x="118" y="485"/>
                  <a:pt x="118" y="485"/>
                </a:cubicBezTo>
                <a:cubicBezTo>
                  <a:pt x="118" y="353"/>
                  <a:pt x="118" y="353"/>
                  <a:pt x="118" y="353"/>
                </a:cubicBezTo>
                <a:cubicBezTo>
                  <a:pt x="118" y="338"/>
                  <a:pt x="103" y="338"/>
                  <a:pt x="88" y="338"/>
                </a:cubicBezTo>
                <a:cubicBezTo>
                  <a:pt x="88" y="338"/>
                  <a:pt x="74" y="338"/>
                  <a:pt x="74" y="353"/>
                </a:cubicBezTo>
                <a:cubicBezTo>
                  <a:pt x="74" y="530"/>
                  <a:pt x="74" y="530"/>
                  <a:pt x="74" y="530"/>
                </a:cubicBezTo>
                <a:lnTo>
                  <a:pt x="74" y="544"/>
                </a:lnTo>
                <a:cubicBezTo>
                  <a:pt x="88" y="544"/>
                  <a:pt x="88" y="544"/>
                  <a:pt x="88" y="544"/>
                </a:cubicBezTo>
                <a:cubicBezTo>
                  <a:pt x="265" y="544"/>
                  <a:pt x="265" y="544"/>
                  <a:pt x="265" y="544"/>
                </a:cubicBezTo>
                <a:cubicBezTo>
                  <a:pt x="280" y="544"/>
                  <a:pt x="294" y="544"/>
                  <a:pt x="294" y="530"/>
                </a:cubicBezTo>
                <a:cubicBezTo>
                  <a:pt x="294" y="515"/>
                  <a:pt x="280" y="515"/>
                  <a:pt x="265" y="515"/>
                </a:cubicBezTo>
                <a:close/>
                <a:moveTo>
                  <a:pt x="530" y="73"/>
                </a:moveTo>
                <a:lnTo>
                  <a:pt x="530" y="73"/>
                </a:lnTo>
                <a:cubicBezTo>
                  <a:pt x="353" y="73"/>
                  <a:pt x="353" y="73"/>
                  <a:pt x="353" y="73"/>
                </a:cubicBezTo>
                <a:cubicBezTo>
                  <a:pt x="339" y="73"/>
                  <a:pt x="324" y="88"/>
                  <a:pt x="324" y="103"/>
                </a:cubicBezTo>
                <a:cubicBezTo>
                  <a:pt x="324" y="103"/>
                  <a:pt x="339" y="117"/>
                  <a:pt x="353" y="117"/>
                </a:cubicBezTo>
                <a:cubicBezTo>
                  <a:pt x="486" y="117"/>
                  <a:pt x="486" y="117"/>
                  <a:pt x="486" y="117"/>
                </a:cubicBezTo>
                <a:cubicBezTo>
                  <a:pt x="339" y="250"/>
                  <a:pt x="339" y="250"/>
                  <a:pt x="339" y="250"/>
                </a:cubicBezTo>
                <a:cubicBezTo>
                  <a:pt x="368" y="279"/>
                  <a:pt x="368" y="279"/>
                  <a:pt x="368" y="279"/>
                </a:cubicBezTo>
                <a:cubicBezTo>
                  <a:pt x="500" y="147"/>
                  <a:pt x="500" y="147"/>
                  <a:pt x="500" y="147"/>
                </a:cubicBezTo>
                <a:cubicBezTo>
                  <a:pt x="500" y="279"/>
                  <a:pt x="500" y="279"/>
                  <a:pt x="500" y="279"/>
                </a:cubicBezTo>
                <a:cubicBezTo>
                  <a:pt x="500" y="279"/>
                  <a:pt x="515" y="294"/>
                  <a:pt x="530" y="294"/>
                </a:cubicBezTo>
                <a:lnTo>
                  <a:pt x="545" y="279"/>
                </a:lnTo>
                <a:cubicBezTo>
                  <a:pt x="545" y="103"/>
                  <a:pt x="545" y="103"/>
                  <a:pt x="545" y="103"/>
                </a:cubicBezTo>
                <a:cubicBezTo>
                  <a:pt x="545" y="88"/>
                  <a:pt x="545" y="88"/>
                  <a:pt x="545" y="88"/>
                </a:cubicBezTo>
                <a:cubicBezTo>
                  <a:pt x="530" y="73"/>
                  <a:pt x="530" y="73"/>
                  <a:pt x="530" y="73"/>
                </a:cubicBezTo>
                <a:close/>
                <a:moveTo>
                  <a:pt x="545" y="0"/>
                </a:moveTo>
                <a:lnTo>
                  <a:pt x="545" y="0"/>
                </a:lnTo>
                <a:cubicBezTo>
                  <a:pt x="74" y="0"/>
                  <a:pt x="74" y="0"/>
                  <a:pt x="74" y="0"/>
                </a:cubicBezTo>
                <a:cubicBezTo>
                  <a:pt x="29" y="0"/>
                  <a:pt x="0" y="29"/>
                  <a:pt x="0" y="73"/>
                </a:cubicBezTo>
                <a:cubicBezTo>
                  <a:pt x="0" y="544"/>
                  <a:pt x="0" y="544"/>
                  <a:pt x="0" y="544"/>
                </a:cubicBezTo>
                <a:cubicBezTo>
                  <a:pt x="0" y="588"/>
                  <a:pt x="29" y="633"/>
                  <a:pt x="74" y="633"/>
                </a:cubicBezTo>
                <a:cubicBezTo>
                  <a:pt x="545" y="633"/>
                  <a:pt x="545" y="633"/>
                  <a:pt x="545" y="633"/>
                </a:cubicBezTo>
                <a:cubicBezTo>
                  <a:pt x="589" y="633"/>
                  <a:pt x="618" y="588"/>
                  <a:pt x="618" y="544"/>
                </a:cubicBezTo>
                <a:cubicBezTo>
                  <a:pt x="618" y="73"/>
                  <a:pt x="618" y="73"/>
                  <a:pt x="618" y="73"/>
                </a:cubicBezTo>
                <a:cubicBezTo>
                  <a:pt x="618" y="29"/>
                  <a:pt x="589" y="0"/>
                  <a:pt x="545" y="0"/>
                </a:cubicBezTo>
                <a:close/>
                <a:moveTo>
                  <a:pt x="589" y="544"/>
                </a:moveTo>
                <a:lnTo>
                  <a:pt x="589" y="544"/>
                </a:lnTo>
                <a:cubicBezTo>
                  <a:pt x="589" y="574"/>
                  <a:pt x="559" y="588"/>
                  <a:pt x="545" y="588"/>
                </a:cubicBezTo>
                <a:cubicBezTo>
                  <a:pt x="74" y="588"/>
                  <a:pt x="74" y="588"/>
                  <a:pt x="74" y="588"/>
                </a:cubicBezTo>
                <a:cubicBezTo>
                  <a:pt x="59" y="588"/>
                  <a:pt x="29" y="574"/>
                  <a:pt x="29" y="544"/>
                </a:cubicBezTo>
                <a:cubicBezTo>
                  <a:pt x="29" y="73"/>
                  <a:pt x="29" y="73"/>
                  <a:pt x="29" y="73"/>
                </a:cubicBezTo>
                <a:cubicBezTo>
                  <a:pt x="29" y="58"/>
                  <a:pt x="59" y="44"/>
                  <a:pt x="74" y="44"/>
                </a:cubicBezTo>
                <a:cubicBezTo>
                  <a:pt x="545" y="44"/>
                  <a:pt x="545" y="44"/>
                  <a:pt x="545" y="44"/>
                </a:cubicBezTo>
                <a:cubicBezTo>
                  <a:pt x="559" y="44"/>
                  <a:pt x="589" y="58"/>
                  <a:pt x="589" y="73"/>
                </a:cubicBezTo>
                <a:lnTo>
                  <a:pt x="589" y="54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54" name="Freeform 53"/>
          <p:cNvSpPr>
            <a:spLocks noChangeArrowheads="1"/>
          </p:cNvSpPr>
          <p:nvPr/>
        </p:nvSpPr>
        <p:spPr bwMode="auto">
          <a:xfrm>
            <a:off x="10077297" y="2524075"/>
            <a:ext cx="264458" cy="299028"/>
          </a:xfrm>
          <a:custGeom>
            <a:avLst/>
            <a:gdLst>
              <a:gd name="T0" fmla="*/ 47930 w 561"/>
              <a:gd name="T1" fmla="*/ 132660 h 634"/>
              <a:gd name="T2" fmla="*/ 47930 w 561"/>
              <a:gd name="T3" fmla="*/ 132660 h 634"/>
              <a:gd name="T4" fmla="*/ 95499 w 561"/>
              <a:gd name="T5" fmla="*/ 180244 h 634"/>
              <a:gd name="T6" fmla="*/ 100905 w 561"/>
              <a:gd name="T7" fmla="*/ 185652 h 634"/>
              <a:gd name="T8" fmla="*/ 106310 w 561"/>
              <a:gd name="T9" fmla="*/ 180244 h 634"/>
              <a:gd name="T10" fmla="*/ 153880 w 561"/>
              <a:gd name="T11" fmla="*/ 132660 h 634"/>
              <a:gd name="T12" fmla="*/ 153880 w 561"/>
              <a:gd name="T13" fmla="*/ 121845 h 634"/>
              <a:gd name="T14" fmla="*/ 143429 w 561"/>
              <a:gd name="T15" fmla="*/ 121845 h 634"/>
              <a:gd name="T16" fmla="*/ 106310 w 561"/>
              <a:gd name="T17" fmla="*/ 158976 h 634"/>
              <a:gd name="T18" fmla="*/ 106310 w 561"/>
              <a:gd name="T19" fmla="*/ 5047 h 634"/>
              <a:gd name="T20" fmla="*/ 100905 w 561"/>
              <a:gd name="T21" fmla="*/ 0 h 634"/>
              <a:gd name="T22" fmla="*/ 95499 w 561"/>
              <a:gd name="T23" fmla="*/ 5047 h 634"/>
              <a:gd name="T24" fmla="*/ 95499 w 561"/>
              <a:gd name="T25" fmla="*/ 158976 h 634"/>
              <a:gd name="T26" fmla="*/ 58381 w 561"/>
              <a:gd name="T27" fmla="*/ 121845 h 634"/>
              <a:gd name="T28" fmla="*/ 47930 w 561"/>
              <a:gd name="T29" fmla="*/ 121845 h 634"/>
              <a:gd name="T30" fmla="*/ 47930 w 561"/>
              <a:gd name="T31" fmla="*/ 132660 h 634"/>
              <a:gd name="T32" fmla="*/ 169736 w 561"/>
              <a:gd name="T33" fmla="*/ 26316 h 634"/>
              <a:gd name="T34" fmla="*/ 169736 w 561"/>
              <a:gd name="T35" fmla="*/ 26316 h 634"/>
              <a:gd name="T36" fmla="*/ 148474 w 561"/>
              <a:gd name="T37" fmla="*/ 26316 h 634"/>
              <a:gd name="T38" fmla="*/ 148474 w 561"/>
              <a:gd name="T39" fmla="*/ 42177 h 634"/>
              <a:gd name="T40" fmla="*/ 169736 w 561"/>
              <a:gd name="T41" fmla="*/ 42177 h 634"/>
              <a:gd name="T42" fmla="*/ 185953 w 561"/>
              <a:gd name="T43" fmla="*/ 58399 h 634"/>
              <a:gd name="T44" fmla="*/ 185953 w 561"/>
              <a:gd name="T45" fmla="*/ 196106 h 634"/>
              <a:gd name="T46" fmla="*/ 169736 w 561"/>
              <a:gd name="T47" fmla="*/ 211968 h 634"/>
              <a:gd name="T48" fmla="*/ 32073 w 561"/>
              <a:gd name="T49" fmla="*/ 211968 h 634"/>
              <a:gd name="T50" fmla="*/ 15856 w 561"/>
              <a:gd name="T51" fmla="*/ 196106 h 634"/>
              <a:gd name="T52" fmla="*/ 15856 w 561"/>
              <a:gd name="T53" fmla="*/ 58399 h 634"/>
              <a:gd name="T54" fmla="*/ 32073 w 561"/>
              <a:gd name="T55" fmla="*/ 42177 h 634"/>
              <a:gd name="T56" fmla="*/ 53335 w 561"/>
              <a:gd name="T57" fmla="*/ 42177 h 634"/>
              <a:gd name="T58" fmla="*/ 53335 w 561"/>
              <a:gd name="T59" fmla="*/ 26316 h 634"/>
              <a:gd name="T60" fmla="*/ 32073 w 561"/>
              <a:gd name="T61" fmla="*/ 26316 h 634"/>
              <a:gd name="T62" fmla="*/ 0 w 561"/>
              <a:gd name="T63" fmla="*/ 58399 h 634"/>
              <a:gd name="T64" fmla="*/ 0 w 561"/>
              <a:gd name="T65" fmla="*/ 196106 h 634"/>
              <a:gd name="T66" fmla="*/ 32073 w 561"/>
              <a:gd name="T67" fmla="*/ 228190 h 634"/>
              <a:gd name="T68" fmla="*/ 169736 w 561"/>
              <a:gd name="T69" fmla="*/ 228190 h 634"/>
              <a:gd name="T70" fmla="*/ 201810 w 561"/>
              <a:gd name="T71" fmla="*/ 196106 h 634"/>
              <a:gd name="T72" fmla="*/ 201810 w 561"/>
              <a:gd name="T73" fmla="*/ 58399 h 634"/>
              <a:gd name="T74" fmla="*/ 169736 w 561"/>
              <a:gd name="T75" fmla="*/ 26316 h 63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561" h="634">
                <a:moveTo>
                  <a:pt x="133" y="368"/>
                </a:moveTo>
                <a:lnTo>
                  <a:pt x="133" y="368"/>
                </a:lnTo>
                <a:cubicBezTo>
                  <a:pt x="265" y="500"/>
                  <a:pt x="265" y="500"/>
                  <a:pt x="265" y="500"/>
                </a:cubicBezTo>
                <a:lnTo>
                  <a:pt x="280" y="515"/>
                </a:lnTo>
                <a:lnTo>
                  <a:pt x="295" y="500"/>
                </a:lnTo>
                <a:cubicBezTo>
                  <a:pt x="427" y="368"/>
                  <a:pt x="427" y="368"/>
                  <a:pt x="427" y="368"/>
                </a:cubicBezTo>
                <a:cubicBezTo>
                  <a:pt x="442" y="353"/>
                  <a:pt x="442" y="353"/>
                  <a:pt x="427" y="338"/>
                </a:cubicBezTo>
                <a:cubicBezTo>
                  <a:pt x="427" y="338"/>
                  <a:pt x="412" y="338"/>
                  <a:pt x="398" y="338"/>
                </a:cubicBezTo>
                <a:cubicBezTo>
                  <a:pt x="295" y="441"/>
                  <a:pt x="295" y="441"/>
                  <a:pt x="295" y="441"/>
                </a:cubicBezTo>
                <a:cubicBezTo>
                  <a:pt x="295" y="14"/>
                  <a:pt x="295" y="14"/>
                  <a:pt x="295" y="14"/>
                </a:cubicBezTo>
                <a:cubicBezTo>
                  <a:pt x="295" y="14"/>
                  <a:pt x="295" y="0"/>
                  <a:pt x="280" y="0"/>
                </a:cubicBezTo>
                <a:cubicBezTo>
                  <a:pt x="265" y="0"/>
                  <a:pt x="265" y="14"/>
                  <a:pt x="265" y="14"/>
                </a:cubicBezTo>
                <a:cubicBezTo>
                  <a:pt x="265" y="441"/>
                  <a:pt x="265" y="441"/>
                  <a:pt x="265" y="441"/>
                </a:cubicBezTo>
                <a:cubicBezTo>
                  <a:pt x="162" y="338"/>
                  <a:pt x="162" y="338"/>
                  <a:pt x="162" y="338"/>
                </a:cubicBezTo>
                <a:cubicBezTo>
                  <a:pt x="148" y="338"/>
                  <a:pt x="133" y="338"/>
                  <a:pt x="133" y="338"/>
                </a:cubicBezTo>
                <a:cubicBezTo>
                  <a:pt x="118" y="353"/>
                  <a:pt x="118" y="353"/>
                  <a:pt x="133" y="368"/>
                </a:cubicBezTo>
                <a:close/>
                <a:moveTo>
                  <a:pt x="471" y="73"/>
                </a:moveTo>
                <a:lnTo>
                  <a:pt x="471" y="73"/>
                </a:lnTo>
                <a:cubicBezTo>
                  <a:pt x="412" y="73"/>
                  <a:pt x="412" y="73"/>
                  <a:pt x="412" y="73"/>
                </a:cubicBezTo>
                <a:cubicBezTo>
                  <a:pt x="412" y="117"/>
                  <a:pt x="412" y="117"/>
                  <a:pt x="412" y="117"/>
                </a:cubicBezTo>
                <a:cubicBezTo>
                  <a:pt x="471" y="117"/>
                  <a:pt x="471" y="117"/>
                  <a:pt x="471" y="117"/>
                </a:cubicBezTo>
                <a:cubicBezTo>
                  <a:pt x="501" y="117"/>
                  <a:pt x="516" y="132"/>
                  <a:pt x="516" y="162"/>
                </a:cubicBezTo>
                <a:cubicBezTo>
                  <a:pt x="516" y="544"/>
                  <a:pt x="516" y="544"/>
                  <a:pt x="516" y="544"/>
                </a:cubicBezTo>
                <a:cubicBezTo>
                  <a:pt x="516" y="574"/>
                  <a:pt x="501" y="588"/>
                  <a:pt x="471" y="588"/>
                </a:cubicBezTo>
                <a:cubicBezTo>
                  <a:pt x="89" y="588"/>
                  <a:pt x="89" y="588"/>
                  <a:pt x="89" y="588"/>
                </a:cubicBezTo>
                <a:cubicBezTo>
                  <a:pt x="59" y="588"/>
                  <a:pt x="44" y="574"/>
                  <a:pt x="44" y="544"/>
                </a:cubicBezTo>
                <a:cubicBezTo>
                  <a:pt x="44" y="162"/>
                  <a:pt x="44" y="162"/>
                  <a:pt x="44" y="162"/>
                </a:cubicBezTo>
                <a:cubicBezTo>
                  <a:pt x="44" y="132"/>
                  <a:pt x="59" y="117"/>
                  <a:pt x="89" y="117"/>
                </a:cubicBezTo>
                <a:cubicBezTo>
                  <a:pt x="148" y="117"/>
                  <a:pt x="148" y="117"/>
                  <a:pt x="148" y="117"/>
                </a:cubicBezTo>
                <a:cubicBezTo>
                  <a:pt x="148" y="73"/>
                  <a:pt x="148" y="73"/>
                  <a:pt x="148" y="73"/>
                </a:cubicBezTo>
                <a:cubicBezTo>
                  <a:pt x="89" y="73"/>
                  <a:pt x="89" y="73"/>
                  <a:pt x="89" y="73"/>
                </a:cubicBezTo>
                <a:cubicBezTo>
                  <a:pt x="44" y="73"/>
                  <a:pt x="0" y="117"/>
                  <a:pt x="0" y="162"/>
                </a:cubicBezTo>
                <a:cubicBezTo>
                  <a:pt x="0" y="544"/>
                  <a:pt x="0" y="544"/>
                  <a:pt x="0" y="544"/>
                </a:cubicBezTo>
                <a:cubicBezTo>
                  <a:pt x="0" y="588"/>
                  <a:pt x="44" y="633"/>
                  <a:pt x="89" y="633"/>
                </a:cubicBezTo>
                <a:cubicBezTo>
                  <a:pt x="471" y="633"/>
                  <a:pt x="471" y="633"/>
                  <a:pt x="471" y="633"/>
                </a:cubicBezTo>
                <a:cubicBezTo>
                  <a:pt x="516" y="633"/>
                  <a:pt x="560" y="588"/>
                  <a:pt x="560" y="544"/>
                </a:cubicBezTo>
                <a:cubicBezTo>
                  <a:pt x="560" y="162"/>
                  <a:pt x="560" y="162"/>
                  <a:pt x="560" y="162"/>
                </a:cubicBezTo>
                <a:cubicBezTo>
                  <a:pt x="560" y="117"/>
                  <a:pt x="516" y="73"/>
                  <a:pt x="471" y="73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55" name="Freeform 54"/>
          <p:cNvSpPr>
            <a:spLocks noChangeArrowheads="1"/>
          </p:cNvSpPr>
          <p:nvPr/>
        </p:nvSpPr>
        <p:spPr bwMode="auto">
          <a:xfrm>
            <a:off x="9591591" y="2524075"/>
            <a:ext cx="257545" cy="299028"/>
          </a:xfrm>
          <a:custGeom>
            <a:avLst/>
            <a:gdLst>
              <a:gd name="T0" fmla="*/ 154257 w 545"/>
              <a:gd name="T1" fmla="*/ 95530 h 634"/>
              <a:gd name="T2" fmla="*/ 154257 w 545"/>
              <a:gd name="T3" fmla="*/ 95530 h 634"/>
              <a:gd name="T4" fmla="*/ 101152 w 545"/>
              <a:gd name="T5" fmla="*/ 42177 h 634"/>
              <a:gd name="T6" fmla="*/ 95733 w 545"/>
              <a:gd name="T7" fmla="*/ 42177 h 634"/>
              <a:gd name="T8" fmla="*/ 90314 w 545"/>
              <a:gd name="T9" fmla="*/ 42177 h 634"/>
              <a:gd name="T10" fmla="*/ 42628 w 545"/>
              <a:gd name="T11" fmla="*/ 95530 h 634"/>
              <a:gd name="T12" fmla="*/ 42628 w 545"/>
              <a:gd name="T13" fmla="*/ 105984 h 634"/>
              <a:gd name="T14" fmla="*/ 53105 w 545"/>
              <a:gd name="T15" fmla="*/ 105984 h 634"/>
              <a:gd name="T16" fmla="*/ 90314 w 545"/>
              <a:gd name="T17" fmla="*/ 68853 h 634"/>
              <a:gd name="T18" fmla="*/ 90314 w 545"/>
              <a:gd name="T19" fmla="*/ 217375 h 634"/>
              <a:gd name="T20" fmla="*/ 95733 w 545"/>
              <a:gd name="T21" fmla="*/ 228190 h 634"/>
              <a:gd name="T22" fmla="*/ 106210 w 545"/>
              <a:gd name="T23" fmla="*/ 217375 h 634"/>
              <a:gd name="T24" fmla="*/ 106210 w 545"/>
              <a:gd name="T25" fmla="*/ 68853 h 634"/>
              <a:gd name="T26" fmla="*/ 143780 w 545"/>
              <a:gd name="T27" fmla="*/ 105984 h 634"/>
              <a:gd name="T28" fmla="*/ 154257 w 545"/>
              <a:gd name="T29" fmla="*/ 105984 h 634"/>
              <a:gd name="T30" fmla="*/ 154257 w 545"/>
              <a:gd name="T31" fmla="*/ 95530 h 634"/>
              <a:gd name="T32" fmla="*/ 170152 w 545"/>
              <a:gd name="T33" fmla="*/ 0 h 634"/>
              <a:gd name="T34" fmla="*/ 170152 w 545"/>
              <a:gd name="T35" fmla="*/ 0 h 634"/>
              <a:gd name="T36" fmla="*/ 26372 w 545"/>
              <a:gd name="T37" fmla="*/ 0 h 634"/>
              <a:gd name="T38" fmla="*/ 0 w 545"/>
              <a:gd name="T39" fmla="*/ 26316 h 634"/>
              <a:gd name="T40" fmla="*/ 0 w 545"/>
              <a:gd name="T41" fmla="*/ 169790 h 634"/>
              <a:gd name="T42" fmla="*/ 26372 w 545"/>
              <a:gd name="T43" fmla="*/ 196106 h 634"/>
              <a:gd name="T44" fmla="*/ 47686 w 545"/>
              <a:gd name="T45" fmla="*/ 196106 h 634"/>
              <a:gd name="T46" fmla="*/ 47686 w 545"/>
              <a:gd name="T47" fmla="*/ 185652 h 634"/>
              <a:gd name="T48" fmla="*/ 26372 w 545"/>
              <a:gd name="T49" fmla="*/ 185652 h 634"/>
              <a:gd name="T50" fmla="*/ 10476 w 545"/>
              <a:gd name="T51" fmla="*/ 169790 h 634"/>
              <a:gd name="T52" fmla="*/ 10476 w 545"/>
              <a:gd name="T53" fmla="*/ 26316 h 634"/>
              <a:gd name="T54" fmla="*/ 26372 w 545"/>
              <a:gd name="T55" fmla="*/ 15862 h 634"/>
              <a:gd name="T56" fmla="*/ 170152 w 545"/>
              <a:gd name="T57" fmla="*/ 15862 h 634"/>
              <a:gd name="T58" fmla="*/ 180628 w 545"/>
              <a:gd name="T59" fmla="*/ 26316 h 634"/>
              <a:gd name="T60" fmla="*/ 180628 w 545"/>
              <a:gd name="T61" fmla="*/ 169790 h 634"/>
              <a:gd name="T62" fmla="*/ 170152 w 545"/>
              <a:gd name="T63" fmla="*/ 185652 h 634"/>
              <a:gd name="T64" fmla="*/ 148838 w 545"/>
              <a:gd name="T65" fmla="*/ 185652 h 634"/>
              <a:gd name="T66" fmla="*/ 148838 w 545"/>
              <a:gd name="T67" fmla="*/ 196106 h 634"/>
              <a:gd name="T68" fmla="*/ 170152 w 545"/>
              <a:gd name="T69" fmla="*/ 196106 h 634"/>
              <a:gd name="T70" fmla="*/ 196524 w 545"/>
              <a:gd name="T71" fmla="*/ 169790 h 634"/>
              <a:gd name="T72" fmla="*/ 196524 w 545"/>
              <a:gd name="T73" fmla="*/ 26316 h 634"/>
              <a:gd name="T74" fmla="*/ 170152 w 545"/>
              <a:gd name="T75" fmla="*/ 0 h 63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545" h="634">
                <a:moveTo>
                  <a:pt x="427" y="265"/>
                </a:moveTo>
                <a:lnTo>
                  <a:pt x="427" y="265"/>
                </a:lnTo>
                <a:cubicBezTo>
                  <a:pt x="280" y="117"/>
                  <a:pt x="280" y="117"/>
                  <a:pt x="280" y="117"/>
                </a:cubicBezTo>
                <a:cubicBezTo>
                  <a:pt x="280" y="117"/>
                  <a:pt x="280" y="117"/>
                  <a:pt x="265" y="117"/>
                </a:cubicBezTo>
                <a:cubicBezTo>
                  <a:pt x="265" y="117"/>
                  <a:pt x="265" y="117"/>
                  <a:pt x="250" y="117"/>
                </a:cubicBezTo>
                <a:cubicBezTo>
                  <a:pt x="118" y="265"/>
                  <a:pt x="118" y="265"/>
                  <a:pt x="118" y="265"/>
                </a:cubicBezTo>
                <a:cubicBezTo>
                  <a:pt x="118" y="265"/>
                  <a:pt x="118" y="279"/>
                  <a:pt x="118" y="294"/>
                </a:cubicBezTo>
                <a:cubicBezTo>
                  <a:pt x="132" y="294"/>
                  <a:pt x="132" y="294"/>
                  <a:pt x="147" y="294"/>
                </a:cubicBezTo>
                <a:cubicBezTo>
                  <a:pt x="250" y="191"/>
                  <a:pt x="250" y="191"/>
                  <a:pt x="250" y="191"/>
                </a:cubicBezTo>
                <a:cubicBezTo>
                  <a:pt x="250" y="603"/>
                  <a:pt x="250" y="603"/>
                  <a:pt x="250" y="603"/>
                </a:cubicBezTo>
                <a:cubicBezTo>
                  <a:pt x="250" y="618"/>
                  <a:pt x="265" y="633"/>
                  <a:pt x="265" y="633"/>
                </a:cubicBezTo>
                <a:cubicBezTo>
                  <a:pt x="280" y="633"/>
                  <a:pt x="294" y="618"/>
                  <a:pt x="294" y="603"/>
                </a:cubicBezTo>
                <a:cubicBezTo>
                  <a:pt x="294" y="191"/>
                  <a:pt x="294" y="191"/>
                  <a:pt x="294" y="191"/>
                </a:cubicBezTo>
                <a:cubicBezTo>
                  <a:pt x="398" y="294"/>
                  <a:pt x="398" y="294"/>
                  <a:pt x="398" y="294"/>
                </a:cubicBezTo>
                <a:cubicBezTo>
                  <a:pt x="398" y="294"/>
                  <a:pt x="412" y="294"/>
                  <a:pt x="427" y="294"/>
                </a:cubicBezTo>
                <a:cubicBezTo>
                  <a:pt x="427" y="279"/>
                  <a:pt x="427" y="265"/>
                  <a:pt x="427" y="265"/>
                </a:cubicBezTo>
                <a:close/>
                <a:moveTo>
                  <a:pt x="471" y="0"/>
                </a:moveTo>
                <a:lnTo>
                  <a:pt x="471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3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5"/>
                  <a:pt x="29" y="544"/>
                  <a:pt x="73" y="544"/>
                </a:cubicBezTo>
                <a:cubicBezTo>
                  <a:pt x="132" y="544"/>
                  <a:pt x="132" y="544"/>
                  <a:pt x="132" y="544"/>
                </a:cubicBezTo>
                <a:cubicBezTo>
                  <a:pt x="132" y="515"/>
                  <a:pt x="132" y="515"/>
                  <a:pt x="132" y="515"/>
                </a:cubicBezTo>
                <a:cubicBezTo>
                  <a:pt x="73" y="515"/>
                  <a:pt x="73" y="515"/>
                  <a:pt x="73" y="515"/>
                </a:cubicBezTo>
                <a:cubicBezTo>
                  <a:pt x="59" y="515"/>
                  <a:pt x="29" y="485"/>
                  <a:pt x="29" y="471"/>
                </a:cubicBezTo>
                <a:cubicBezTo>
                  <a:pt x="29" y="73"/>
                  <a:pt x="29" y="73"/>
                  <a:pt x="29" y="73"/>
                </a:cubicBezTo>
                <a:cubicBezTo>
                  <a:pt x="29" y="58"/>
                  <a:pt x="59" y="44"/>
                  <a:pt x="73" y="44"/>
                </a:cubicBezTo>
                <a:cubicBezTo>
                  <a:pt x="471" y="44"/>
                  <a:pt x="471" y="44"/>
                  <a:pt x="471" y="44"/>
                </a:cubicBezTo>
                <a:cubicBezTo>
                  <a:pt x="486" y="44"/>
                  <a:pt x="500" y="58"/>
                  <a:pt x="500" y="73"/>
                </a:cubicBezTo>
                <a:cubicBezTo>
                  <a:pt x="500" y="471"/>
                  <a:pt x="500" y="471"/>
                  <a:pt x="500" y="471"/>
                </a:cubicBezTo>
                <a:cubicBezTo>
                  <a:pt x="500" y="485"/>
                  <a:pt x="486" y="515"/>
                  <a:pt x="471" y="515"/>
                </a:cubicBezTo>
                <a:cubicBezTo>
                  <a:pt x="412" y="515"/>
                  <a:pt x="412" y="515"/>
                  <a:pt x="412" y="515"/>
                </a:cubicBezTo>
                <a:cubicBezTo>
                  <a:pt x="412" y="544"/>
                  <a:pt x="412" y="544"/>
                  <a:pt x="412" y="544"/>
                </a:cubicBezTo>
                <a:cubicBezTo>
                  <a:pt x="471" y="544"/>
                  <a:pt x="471" y="544"/>
                  <a:pt x="471" y="544"/>
                </a:cubicBezTo>
                <a:cubicBezTo>
                  <a:pt x="515" y="544"/>
                  <a:pt x="544" y="515"/>
                  <a:pt x="544" y="471"/>
                </a:cubicBezTo>
                <a:cubicBezTo>
                  <a:pt x="544" y="73"/>
                  <a:pt x="544" y="73"/>
                  <a:pt x="544" y="73"/>
                </a:cubicBezTo>
                <a:cubicBezTo>
                  <a:pt x="544" y="29"/>
                  <a:pt x="515" y="0"/>
                  <a:pt x="471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56" name="Freeform 55"/>
          <p:cNvSpPr>
            <a:spLocks noChangeArrowheads="1"/>
          </p:cNvSpPr>
          <p:nvPr/>
        </p:nvSpPr>
        <p:spPr bwMode="auto">
          <a:xfrm>
            <a:off x="9093785" y="2544818"/>
            <a:ext cx="290386" cy="257545"/>
          </a:xfrm>
          <a:custGeom>
            <a:avLst/>
            <a:gdLst>
              <a:gd name="T0" fmla="*/ 216253 w 619"/>
              <a:gd name="T1" fmla="*/ 90295 h 545"/>
              <a:gd name="T2" fmla="*/ 216253 w 619"/>
              <a:gd name="T3" fmla="*/ 90295 h 545"/>
              <a:gd name="T4" fmla="*/ 63477 w 619"/>
              <a:gd name="T5" fmla="*/ 90295 h 545"/>
              <a:gd name="T6" fmla="*/ 100416 w 619"/>
              <a:gd name="T7" fmla="*/ 53093 h 545"/>
              <a:gd name="T8" fmla="*/ 100416 w 619"/>
              <a:gd name="T9" fmla="*/ 42619 h 545"/>
              <a:gd name="T10" fmla="*/ 89657 w 619"/>
              <a:gd name="T11" fmla="*/ 42619 h 545"/>
              <a:gd name="T12" fmla="*/ 42318 w 619"/>
              <a:gd name="T13" fmla="*/ 90295 h 545"/>
              <a:gd name="T14" fmla="*/ 42318 w 619"/>
              <a:gd name="T15" fmla="*/ 95713 h 545"/>
              <a:gd name="T16" fmla="*/ 42318 w 619"/>
              <a:gd name="T17" fmla="*/ 101130 h 545"/>
              <a:gd name="T18" fmla="*/ 89657 w 619"/>
              <a:gd name="T19" fmla="*/ 154224 h 545"/>
              <a:gd name="T20" fmla="*/ 100416 w 619"/>
              <a:gd name="T21" fmla="*/ 154224 h 545"/>
              <a:gd name="T22" fmla="*/ 100416 w 619"/>
              <a:gd name="T23" fmla="*/ 143388 h 545"/>
              <a:gd name="T24" fmla="*/ 63477 w 619"/>
              <a:gd name="T25" fmla="*/ 106187 h 545"/>
              <a:gd name="T26" fmla="*/ 216253 w 619"/>
              <a:gd name="T27" fmla="*/ 106187 h 545"/>
              <a:gd name="T28" fmla="*/ 221632 w 619"/>
              <a:gd name="T29" fmla="*/ 95713 h 545"/>
              <a:gd name="T30" fmla="*/ 216253 w 619"/>
              <a:gd name="T31" fmla="*/ 90295 h 545"/>
              <a:gd name="T32" fmla="*/ 179314 w 619"/>
              <a:gd name="T33" fmla="*/ 170116 h 545"/>
              <a:gd name="T34" fmla="*/ 179314 w 619"/>
              <a:gd name="T35" fmla="*/ 170116 h 545"/>
              <a:gd name="T36" fmla="*/ 168914 w 619"/>
              <a:gd name="T37" fmla="*/ 180590 h 545"/>
              <a:gd name="T38" fmla="*/ 26180 w 619"/>
              <a:gd name="T39" fmla="*/ 180590 h 545"/>
              <a:gd name="T40" fmla="*/ 10400 w 619"/>
              <a:gd name="T41" fmla="*/ 170116 h 545"/>
              <a:gd name="T42" fmla="*/ 10400 w 619"/>
              <a:gd name="T43" fmla="*/ 26366 h 545"/>
              <a:gd name="T44" fmla="*/ 26180 w 619"/>
              <a:gd name="T45" fmla="*/ 10474 h 545"/>
              <a:gd name="T46" fmla="*/ 168914 w 619"/>
              <a:gd name="T47" fmla="*/ 10474 h 545"/>
              <a:gd name="T48" fmla="*/ 179314 w 619"/>
              <a:gd name="T49" fmla="*/ 26366 h 545"/>
              <a:gd name="T50" fmla="*/ 179314 w 619"/>
              <a:gd name="T51" fmla="*/ 47676 h 545"/>
              <a:gd name="T52" fmla="*/ 195452 w 619"/>
              <a:gd name="T53" fmla="*/ 47676 h 545"/>
              <a:gd name="T54" fmla="*/ 195452 w 619"/>
              <a:gd name="T55" fmla="*/ 26366 h 545"/>
              <a:gd name="T56" fmla="*/ 168914 w 619"/>
              <a:gd name="T57" fmla="*/ 0 h 545"/>
              <a:gd name="T58" fmla="*/ 26180 w 619"/>
              <a:gd name="T59" fmla="*/ 0 h 545"/>
              <a:gd name="T60" fmla="*/ 0 w 619"/>
              <a:gd name="T61" fmla="*/ 26366 h 545"/>
              <a:gd name="T62" fmla="*/ 0 w 619"/>
              <a:gd name="T63" fmla="*/ 170116 h 545"/>
              <a:gd name="T64" fmla="*/ 26180 w 619"/>
              <a:gd name="T65" fmla="*/ 196482 h 545"/>
              <a:gd name="T66" fmla="*/ 168914 w 619"/>
              <a:gd name="T67" fmla="*/ 196482 h 545"/>
              <a:gd name="T68" fmla="*/ 195452 w 619"/>
              <a:gd name="T69" fmla="*/ 170116 h 545"/>
              <a:gd name="T70" fmla="*/ 195452 w 619"/>
              <a:gd name="T71" fmla="*/ 148806 h 545"/>
              <a:gd name="T72" fmla="*/ 179314 w 619"/>
              <a:gd name="T73" fmla="*/ 148806 h 545"/>
              <a:gd name="T74" fmla="*/ 179314 w 619"/>
              <a:gd name="T75" fmla="*/ 170116 h 545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619" h="545">
                <a:moveTo>
                  <a:pt x="603" y="250"/>
                </a:moveTo>
                <a:lnTo>
                  <a:pt x="603" y="250"/>
                </a:lnTo>
                <a:cubicBezTo>
                  <a:pt x="177" y="250"/>
                  <a:pt x="177" y="250"/>
                  <a:pt x="177" y="250"/>
                </a:cubicBezTo>
                <a:cubicBezTo>
                  <a:pt x="280" y="147"/>
                  <a:pt x="280" y="147"/>
                  <a:pt x="280" y="147"/>
                </a:cubicBezTo>
                <a:cubicBezTo>
                  <a:pt x="294" y="132"/>
                  <a:pt x="294" y="132"/>
                  <a:pt x="280" y="118"/>
                </a:cubicBezTo>
                <a:cubicBezTo>
                  <a:pt x="280" y="118"/>
                  <a:pt x="265" y="118"/>
                  <a:pt x="250" y="118"/>
                </a:cubicBezTo>
                <a:cubicBezTo>
                  <a:pt x="118" y="250"/>
                  <a:pt x="118" y="250"/>
                  <a:pt x="118" y="250"/>
                </a:cubicBezTo>
                <a:cubicBezTo>
                  <a:pt x="118" y="265"/>
                  <a:pt x="118" y="265"/>
                  <a:pt x="118" y="265"/>
                </a:cubicBezTo>
                <a:cubicBezTo>
                  <a:pt x="118" y="280"/>
                  <a:pt x="118" y="280"/>
                  <a:pt x="118" y="280"/>
                </a:cubicBezTo>
                <a:cubicBezTo>
                  <a:pt x="250" y="427"/>
                  <a:pt x="250" y="427"/>
                  <a:pt x="250" y="427"/>
                </a:cubicBezTo>
                <a:cubicBezTo>
                  <a:pt x="265" y="427"/>
                  <a:pt x="280" y="427"/>
                  <a:pt x="280" y="427"/>
                </a:cubicBezTo>
                <a:cubicBezTo>
                  <a:pt x="294" y="412"/>
                  <a:pt x="294" y="397"/>
                  <a:pt x="280" y="397"/>
                </a:cubicBezTo>
                <a:cubicBezTo>
                  <a:pt x="177" y="294"/>
                  <a:pt x="177" y="294"/>
                  <a:pt x="177" y="294"/>
                </a:cubicBezTo>
                <a:cubicBezTo>
                  <a:pt x="603" y="294"/>
                  <a:pt x="603" y="294"/>
                  <a:pt x="603" y="294"/>
                </a:cubicBezTo>
                <a:cubicBezTo>
                  <a:pt x="618" y="294"/>
                  <a:pt x="618" y="280"/>
                  <a:pt x="618" y="265"/>
                </a:cubicBezTo>
                <a:cubicBezTo>
                  <a:pt x="618" y="265"/>
                  <a:pt x="618" y="250"/>
                  <a:pt x="603" y="250"/>
                </a:cubicBezTo>
                <a:close/>
                <a:moveTo>
                  <a:pt x="500" y="471"/>
                </a:moveTo>
                <a:lnTo>
                  <a:pt x="500" y="471"/>
                </a:lnTo>
                <a:cubicBezTo>
                  <a:pt x="500" y="486"/>
                  <a:pt x="486" y="500"/>
                  <a:pt x="471" y="500"/>
                </a:cubicBezTo>
                <a:cubicBezTo>
                  <a:pt x="73" y="500"/>
                  <a:pt x="73" y="500"/>
                  <a:pt x="73" y="500"/>
                </a:cubicBezTo>
                <a:cubicBezTo>
                  <a:pt x="59" y="500"/>
                  <a:pt x="29" y="486"/>
                  <a:pt x="29" y="471"/>
                </a:cubicBezTo>
                <a:cubicBezTo>
                  <a:pt x="29" y="73"/>
                  <a:pt x="29" y="73"/>
                  <a:pt x="29" y="73"/>
                </a:cubicBezTo>
                <a:cubicBezTo>
                  <a:pt x="29" y="59"/>
                  <a:pt x="59" y="29"/>
                  <a:pt x="73" y="29"/>
                </a:cubicBezTo>
                <a:cubicBezTo>
                  <a:pt x="471" y="29"/>
                  <a:pt x="471" y="29"/>
                  <a:pt x="471" y="29"/>
                </a:cubicBezTo>
                <a:cubicBezTo>
                  <a:pt x="486" y="29"/>
                  <a:pt x="500" y="59"/>
                  <a:pt x="500" y="73"/>
                </a:cubicBezTo>
                <a:cubicBezTo>
                  <a:pt x="500" y="132"/>
                  <a:pt x="500" y="132"/>
                  <a:pt x="500" y="132"/>
                </a:cubicBezTo>
                <a:cubicBezTo>
                  <a:pt x="545" y="132"/>
                  <a:pt x="545" y="132"/>
                  <a:pt x="545" y="132"/>
                </a:cubicBezTo>
                <a:cubicBezTo>
                  <a:pt x="545" y="73"/>
                  <a:pt x="545" y="73"/>
                  <a:pt x="545" y="73"/>
                </a:cubicBezTo>
                <a:cubicBezTo>
                  <a:pt x="545" y="29"/>
                  <a:pt x="515" y="0"/>
                  <a:pt x="471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3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5"/>
                  <a:pt x="29" y="544"/>
                  <a:pt x="73" y="544"/>
                </a:cubicBezTo>
                <a:cubicBezTo>
                  <a:pt x="471" y="544"/>
                  <a:pt x="471" y="544"/>
                  <a:pt x="471" y="544"/>
                </a:cubicBezTo>
                <a:cubicBezTo>
                  <a:pt x="515" y="544"/>
                  <a:pt x="545" y="515"/>
                  <a:pt x="545" y="471"/>
                </a:cubicBezTo>
                <a:cubicBezTo>
                  <a:pt x="545" y="412"/>
                  <a:pt x="545" y="412"/>
                  <a:pt x="545" y="412"/>
                </a:cubicBezTo>
                <a:cubicBezTo>
                  <a:pt x="500" y="412"/>
                  <a:pt x="500" y="412"/>
                  <a:pt x="500" y="412"/>
                </a:cubicBezTo>
                <a:lnTo>
                  <a:pt x="500" y="47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57" name="Freeform 56"/>
          <p:cNvSpPr>
            <a:spLocks noChangeArrowheads="1"/>
          </p:cNvSpPr>
          <p:nvPr/>
        </p:nvSpPr>
        <p:spPr bwMode="auto">
          <a:xfrm>
            <a:off x="8608083" y="2544818"/>
            <a:ext cx="299028" cy="257545"/>
          </a:xfrm>
          <a:custGeom>
            <a:avLst/>
            <a:gdLst>
              <a:gd name="T0" fmla="*/ 122231 w 634"/>
              <a:gd name="T1" fmla="*/ 143388 h 545"/>
              <a:gd name="T2" fmla="*/ 122231 w 634"/>
              <a:gd name="T3" fmla="*/ 143388 h 545"/>
              <a:gd name="T4" fmla="*/ 122231 w 634"/>
              <a:gd name="T5" fmla="*/ 154224 h 545"/>
              <a:gd name="T6" fmla="*/ 133048 w 634"/>
              <a:gd name="T7" fmla="*/ 154224 h 545"/>
              <a:gd name="T8" fmla="*/ 186051 w 634"/>
              <a:gd name="T9" fmla="*/ 101130 h 545"/>
              <a:gd name="T10" fmla="*/ 186051 w 634"/>
              <a:gd name="T11" fmla="*/ 95713 h 545"/>
              <a:gd name="T12" fmla="*/ 186051 w 634"/>
              <a:gd name="T13" fmla="*/ 90295 h 545"/>
              <a:gd name="T14" fmla="*/ 133048 w 634"/>
              <a:gd name="T15" fmla="*/ 42619 h 545"/>
              <a:gd name="T16" fmla="*/ 122231 w 634"/>
              <a:gd name="T17" fmla="*/ 42619 h 545"/>
              <a:gd name="T18" fmla="*/ 122231 w 634"/>
              <a:gd name="T19" fmla="*/ 53093 h 545"/>
              <a:gd name="T20" fmla="*/ 159369 w 634"/>
              <a:gd name="T21" fmla="*/ 90295 h 545"/>
              <a:gd name="T22" fmla="*/ 10817 w 634"/>
              <a:gd name="T23" fmla="*/ 90295 h 545"/>
              <a:gd name="T24" fmla="*/ 0 w 634"/>
              <a:gd name="T25" fmla="*/ 95713 h 545"/>
              <a:gd name="T26" fmla="*/ 10817 w 634"/>
              <a:gd name="T27" fmla="*/ 106187 h 545"/>
              <a:gd name="T28" fmla="*/ 159369 w 634"/>
              <a:gd name="T29" fmla="*/ 106187 h 545"/>
              <a:gd name="T30" fmla="*/ 122231 w 634"/>
              <a:gd name="T31" fmla="*/ 143388 h 545"/>
              <a:gd name="T32" fmla="*/ 201915 w 634"/>
              <a:gd name="T33" fmla="*/ 0 h 545"/>
              <a:gd name="T34" fmla="*/ 201915 w 634"/>
              <a:gd name="T35" fmla="*/ 0 h 545"/>
              <a:gd name="T36" fmla="*/ 58411 w 634"/>
              <a:gd name="T37" fmla="*/ 0 h 545"/>
              <a:gd name="T38" fmla="*/ 32090 w 634"/>
              <a:gd name="T39" fmla="*/ 26366 h 545"/>
              <a:gd name="T40" fmla="*/ 32090 w 634"/>
              <a:gd name="T41" fmla="*/ 53093 h 545"/>
              <a:gd name="T42" fmla="*/ 42546 w 634"/>
              <a:gd name="T43" fmla="*/ 53093 h 545"/>
              <a:gd name="T44" fmla="*/ 42546 w 634"/>
              <a:gd name="T45" fmla="*/ 26366 h 545"/>
              <a:gd name="T46" fmla="*/ 58411 w 634"/>
              <a:gd name="T47" fmla="*/ 10474 h 545"/>
              <a:gd name="T48" fmla="*/ 201915 w 634"/>
              <a:gd name="T49" fmla="*/ 10474 h 545"/>
              <a:gd name="T50" fmla="*/ 212372 w 634"/>
              <a:gd name="T51" fmla="*/ 26366 h 545"/>
              <a:gd name="T52" fmla="*/ 212372 w 634"/>
              <a:gd name="T53" fmla="*/ 170116 h 545"/>
              <a:gd name="T54" fmla="*/ 201915 w 634"/>
              <a:gd name="T55" fmla="*/ 180590 h 545"/>
              <a:gd name="T56" fmla="*/ 58411 w 634"/>
              <a:gd name="T57" fmla="*/ 180590 h 545"/>
              <a:gd name="T58" fmla="*/ 42546 w 634"/>
              <a:gd name="T59" fmla="*/ 170116 h 545"/>
              <a:gd name="T60" fmla="*/ 42546 w 634"/>
              <a:gd name="T61" fmla="*/ 137971 h 545"/>
              <a:gd name="T62" fmla="*/ 32090 w 634"/>
              <a:gd name="T63" fmla="*/ 137971 h 545"/>
              <a:gd name="T64" fmla="*/ 32090 w 634"/>
              <a:gd name="T65" fmla="*/ 170116 h 545"/>
              <a:gd name="T66" fmla="*/ 58411 w 634"/>
              <a:gd name="T67" fmla="*/ 196482 h 545"/>
              <a:gd name="T68" fmla="*/ 201915 w 634"/>
              <a:gd name="T69" fmla="*/ 196482 h 545"/>
              <a:gd name="T70" fmla="*/ 228236 w 634"/>
              <a:gd name="T71" fmla="*/ 170116 h 545"/>
              <a:gd name="T72" fmla="*/ 228236 w 634"/>
              <a:gd name="T73" fmla="*/ 26366 h 545"/>
              <a:gd name="T74" fmla="*/ 201915 w 634"/>
              <a:gd name="T75" fmla="*/ 0 h 545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634" h="545">
                <a:moveTo>
                  <a:pt x="339" y="397"/>
                </a:moveTo>
                <a:lnTo>
                  <a:pt x="339" y="397"/>
                </a:lnTo>
                <a:cubicBezTo>
                  <a:pt x="339" y="397"/>
                  <a:pt x="339" y="412"/>
                  <a:pt x="339" y="427"/>
                </a:cubicBezTo>
                <a:cubicBezTo>
                  <a:pt x="354" y="427"/>
                  <a:pt x="369" y="427"/>
                  <a:pt x="369" y="427"/>
                </a:cubicBezTo>
                <a:cubicBezTo>
                  <a:pt x="516" y="280"/>
                  <a:pt x="516" y="280"/>
                  <a:pt x="516" y="280"/>
                </a:cubicBezTo>
                <a:cubicBezTo>
                  <a:pt x="516" y="280"/>
                  <a:pt x="516" y="280"/>
                  <a:pt x="516" y="265"/>
                </a:cubicBezTo>
                <a:cubicBezTo>
                  <a:pt x="516" y="265"/>
                  <a:pt x="516" y="265"/>
                  <a:pt x="516" y="250"/>
                </a:cubicBezTo>
                <a:cubicBezTo>
                  <a:pt x="369" y="118"/>
                  <a:pt x="369" y="118"/>
                  <a:pt x="369" y="118"/>
                </a:cubicBezTo>
                <a:cubicBezTo>
                  <a:pt x="369" y="118"/>
                  <a:pt x="354" y="118"/>
                  <a:pt x="339" y="118"/>
                </a:cubicBezTo>
                <a:cubicBezTo>
                  <a:pt x="339" y="132"/>
                  <a:pt x="339" y="132"/>
                  <a:pt x="339" y="147"/>
                </a:cubicBezTo>
                <a:cubicBezTo>
                  <a:pt x="442" y="250"/>
                  <a:pt x="442" y="250"/>
                  <a:pt x="442" y="250"/>
                </a:cubicBezTo>
                <a:cubicBezTo>
                  <a:pt x="30" y="250"/>
                  <a:pt x="30" y="250"/>
                  <a:pt x="30" y="250"/>
                </a:cubicBezTo>
                <a:cubicBezTo>
                  <a:pt x="15" y="250"/>
                  <a:pt x="0" y="265"/>
                  <a:pt x="0" y="265"/>
                </a:cubicBezTo>
                <a:cubicBezTo>
                  <a:pt x="0" y="280"/>
                  <a:pt x="15" y="294"/>
                  <a:pt x="30" y="294"/>
                </a:cubicBezTo>
                <a:cubicBezTo>
                  <a:pt x="442" y="294"/>
                  <a:pt x="442" y="294"/>
                  <a:pt x="442" y="294"/>
                </a:cubicBezTo>
                <a:lnTo>
                  <a:pt x="339" y="397"/>
                </a:lnTo>
                <a:close/>
                <a:moveTo>
                  <a:pt x="560" y="0"/>
                </a:moveTo>
                <a:lnTo>
                  <a:pt x="560" y="0"/>
                </a:lnTo>
                <a:cubicBezTo>
                  <a:pt x="162" y="0"/>
                  <a:pt x="162" y="0"/>
                  <a:pt x="162" y="0"/>
                </a:cubicBezTo>
                <a:cubicBezTo>
                  <a:pt x="118" y="0"/>
                  <a:pt x="89" y="29"/>
                  <a:pt x="89" y="73"/>
                </a:cubicBezTo>
                <a:cubicBezTo>
                  <a:pt x="89" y="147"/>
                  <a:pt x="89" y="147"/>
                  <a:pt x="89" y="147"/>
                </a:cubicBezTo>
                <a:cubicBezTo>
                  <a:pt x="118" y="147"/>
                  <a:pt x="118" y="147"/>
                  <a:pt x="118" y="147"/>
                </a:cubicBezTo>
                <a:cubicBezTo>
                  <a:pt x="118" y="73"/>
                  <a:pt x="118" y="73"/>
                  <a:pt x="118" y="73"/>
                </a:cubicBezTo>
                <a:cubicBezTo>
                  <a:pt x="118" y="59"/>
                  <a:pt x="148" y="29"/>
                  <a:pt x="162" y="29"/>
                </a:cubicBezTo>
                <a:cubicBezTo>
                  <a:pt x="560" y="29"/>
                  <a:pt x="560" y="29"/>
                  <a:pt x="560" y="29"/>
                </a:cubicBezTo>
                <a:cubicBezTo>
                  <a:pt x="575" y="29"/>
                  <a:pt x="589" y="59"/>
                  <a:pt x="589" y="73"/>
                </a:cubicBezTo>
                <a:cubicBezTo>
                  <a:pt x="589" y="471"/>
                  <a:pt x="589" y="471"/>
                  <a:pt x="589" y="471"/>
                </a:cubicBezTo>
                <a:cubicBezTo>
                  <a:pt x="589" y="486"/>
                  <a:pt x="575" y="500"/>
                  <a:pt x="560" y="500"/>
                </a:cubicBezTo>
                <a:cubicBezTo>
                  <a:pt x="162" y="500"/>
                  <a:pt x="162" y="500"/>
                  <a:pt x="162" y="500"/>
                </a:cubicBezTo>
                <a:cubicBezTo>
                  <a:pt x="148" y="500"/>
                  <a:pt x="118" y="486"/>
                  <a:pt x="118" y="471"/>
                </a:cubicBezTo>
                <a:cubicBezTo>
                  <a:pt x="118" y="382"/>
                  <a:pt x="118" y="382"/>
                  <a:pt x="118" y="382"/>
                </a:cubicBezTo>
                <a:cubicBezTo>
                  <a:pt x="89" y="382"/>
                  <a:pt x="89" y="382"/>
                  <a:pt x="89" y="382"/>
                </a:cubicBezTo>
                <a:cubicBezTo>
                  <a:pt x="89" y="471"/>
                  <a:pt x="89" y="471"/>
                  <a:pt x="89" y="471"/>
                </a:cubicBezTo>
                <a:cubicBezTo>
                  <a:pt x="89" y="515"/>
                  <a:pt x="118" y="544"/>
                  <a:pt x="162" y="544"/>
                </a:cubicBezTo>
                <a:cubicBezTo>
                  <a:pt x="560" y="544"/>
                  <a:pt x="560" y="544"/>
                  <a:pt x="560" y="544"/>
                </a:cubicBezTo>
                <a:cubicBezTo>
                  <a:pt x="604" y="544"/>
                  <a:pt x="633" y="515"/>
                  <a:pt x="633" y="471"/>
                </a:cubicBezTo>
                <a:cubicBezTo>
                  <a:pt x="633" y="73"/>
                  <a:pt x="633" y="73"/>
                  <a:pt x="633" y="73"/>
                </a:cubicBezTo>
                <a:cubicBezTo>
                  <a:pt x="633" y="29"/>
                  <a:pt x="604" y="0"/>
                  <a:pt x="56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58" name="Freeform 57"/>
          <p:cNvSpPr>
            <a:spLocks noChangeArrowheads="1"/>
          </p:cNvSpPr>
          <p:nvPr/>
        </p:nvSpPr>
        <p:spPr bwMode="auto">
          <a:xfrm>
            <a:off x="8150034" y="2544818"/>
            <a:ext cx="257545" cy="257545"/>
          </a:xfrm>
          <a:custGeom>
            <a:avLst/>
            <a:gdLst>
              <a:gd name="T0" fmla="*/ 191466 w 545"/>
              <a:gd name="T1" fmla="*/ 0 h 545"/>
              <a:gd name="T2" fmla="*/ 191466 w 545"/>
              <a:gd name="T3" fmla="*/ 0 h 545"/>
              <a:gd name="T4" fmla="*/ 138000 w 545"/>
              <a:gd name="T5" fmla="*/ 0 h 545"/>
              <a:gd name="T6" fmla="*/ 132943 w 545"/>
              <a:gd name="T7" fmla="*/ 5057 h 545"/>
              <a:gd name="T8" fmla="*/ 138000 w 545"/>
              <a:gd name="T9" fmla="*/ 10474 h 545"/>
              <a:gd name="T10" fmla="*/ 170152 w 545"/>
              <a:gd name="T11" fmla="*/ 10474 h 545"/>
              <a:gd name="T12" fmla="*/ 63942 w 545"/>
              <a:gd name="T13" fmla="*/ 111605 h 545"/>
              <a:gd name="T14" fmla="*/ 63942 w 545"/>
              <a:gd name="T15" fmla="*/ 122440 h 545"/>
              <a:gd name="T16" fmla="*/ 74419 w 545"/>
              <a:gd name="T17" fmla="*/ 122440 h 545"/>
              <a:gd name="T18" fmla="*/ 180628 w 545"/>
              <a:gd name="T19" fmla="*/ 21310 h 545"/>
              <a:gd name="T20" fmla="*/ 180628 w 545"/>
              <a:gd name="T21" fmla="*/ 53093 h 545"/>
              <a:gd name="T22" fmla="*/ 191466 w 545"/>
              <a:gd name="T23" fmla="*/ 63929 h 545"/>
              <a:gd name="T24" fmla="*/ 196524 w 545"/>
              <a:gd name="T25" fmla="*/ 53093 h 545"/>
              <a:gd name="T26" fmla="*/ 196524 w 545"/>
              <a:gd name="T27" fmla="*/ 5057 h 545"/>
              <a:gd name="T28" fmla="*/ 191466 w 545"/>
              <a:gd name="T29" fmla="*/ 0 h 545"/>
              <a:gd name="T30" fmla="*/ 180628 w 545"/>
              <a:gd name="T31" fmla="*/ 170116 h 545"/>
              <a:gd name="T32" fmla="*/ 180628 w 545"/>
              <a:gd name="T33" fmla="*/ 170116 h 545"/>
              <a:gd name="T34" fmla="*/ 170152 w 545"/>
              <a:gd name="T35" fmla="*/ 180590 h 545"/>
              <a:gd name="T36" fmla="*/ 26372 w 545"/>
              <a:gd name="T37" fmla="*/ 180590 h 545"/>
              <a:gd name="T38" fmla="*/ 10476 w 545"/>
              <a:gd name="T39" fmla="*/ 170116 h 545"/>
              <a:gd name="T40" fmla="*/ 10476 w 545"/>
              <a:gd name="T41" fmla="*/ 26366 h 545"/>
              <a:gd name="T42" fmla="*/ 26372 w 545"/>
              <a:gd name="T43" fmla="*/ 10474 h 545"/>
              <a:gd name="T44" fmla="*/ 106210 w 545"/>
              <a:gd name="T45" fmla="*/ 10474 h 545"/>
              <a:gd name="T46" fmla="*/ 106210 w 545"/>
              <a:gd name="T47" fmla="*/ 0 h 545"/>
              <a:gd name="T48" fmla="*/ 26372 w 545"/>
              <a:gd name="T49" fmla="*/ 0 h 545"/>
              <a:gd name="T50" fmla="*/ 0 w 545"/>
              <a:gd name="T51" fmla="*/ 31784 h 545"/>
              <a:gd name="T52" fmla="*/ 0 w 545"/>
              <a:gd name="T53" fmla="*/ 170116 h 545"/>
              <a:gd name="T54" fmla="*/ 26372 w 545"/>
              <a:gd name="T55" fmla="*/ 196482 h 545"/>
              <a:gd name="T56" fmla="*/ 164733 w 545"/>
              <a:gd name="T57" fmla="*/ 196482 h 545"/>
              <a:gd name="T58" fmla="*/ 196524 w 545"/>
              <a:gd name="T59" fmla="*/ 170116 h 545"/>
              <a:gd name="T60" fmla="*/ 196524 w 545"/>
              <a:gd name="T61" fmla="*/ 90295 h 545"/>
              <a:gd name="T62" fmla="*/ 180628 w 545"/>
              <a:gd name="T63" fmla="*/ 90295 h 545"/>
              <a:gd name="T64" fmla="*/ 180628 w 545"/>
              <a:gd name="T65" fmla="*/ 170116 h 54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545" h="545">
                <a:moveTo>
                  <a:pt x="530" y="0"/>
                </a:moveTo>
                <a:lnTo>
                  <a:pt x="530" y="0"/>
                </a:lnTo>
                <a:cubicBezTo>
                  <a:pt x="382" y="0"/>
                  <a:pt x="382" y="0"/>
                  <a:pt x="382" y="0"/>
                </a:cubicBezTo>
                <a:cubicBezTo>
                  <a:pt x="382" y="0"/>
                  <a:pt x="368" y="0"/>
                  <a:pt x="368" y="14"/>
                </a:cubicBezTo>
                <a:cubicBezTo>
                  <a:pt x="368" y="29"/>
                  <a:pt x="382" y="29"/>
                  <a:pt x="382" y="29"/>
                </a:cubicBezTo>
                <a:cubicBezTo>
                  <a:pt x="471" y="29"/>
                  <a:pt x="471" y="29"/>
                  <a:pt x="471" y="29"/>
                </a:cubicBezTo>
                <a:cubicBezTo>
                  <a:pt x="177" y="309"/>
                  <a:pt x="177" y="309"/>
                  <a:pt x="177" y="309"/>
                </a:cubicBezTo>
                <a:cubicBezTo>
                  <a:pt x="177" y="324"/>
                  <a:pt x="177" y="339"/>
                  <a:pt x="177" y="339"/>
                </a:cubicBezTo>
                <a:cubicBezTo>
                  <a:pt x="191" y="353"/>
                  <a:pt x="191" y="353"/>
                  <a:pt x="206" y="339"/>
                </a:cubicBezTo>
                <a:cubicBezTo>
                  <a:pt x="500" y="59"/>
                  <a:pt x="500" y="59"/>
                  <a:pt x="500" y="59"/>
                </a:cubicBezTo>
                <a:cubicBezTo>
                  <a:pt x="500" y="147"/>
                  <a:pt x="500" y="147"/>
                  <a:pt x="500" y="147"/>
                </a:cubicBezTo>
                <a:cubicBezTo>
                  <a:pt x="500" y="162"/>
                  <a:pt x="515" y="177"/>
                  <a:pt x="530" y="177"/>
                </a:cubicBezTo>
                <a:cubicBezTo>
                  <a:pt x="530" y="177"/>
                  <a:pt x="544" y="162"/>
                  <a:pt x="544" y="147"/>
                </a:cubicBezTo>
                <a:cubicBezTo>
                  <a:pt x="544" y="14"/>
                  <a:pt x="544" y="14"/>
                  <a:pt x="544" y="14"/>
                </a:cubicBezTo>
                <a:cubicBezTo>
                  <a:pt x="544" y="0"/>
                  <a:pt x="530" y="0"/>
                  <a:pt x="530" y="0"/>
                </a:cubicBezTo>
                <a:close/>
                <a:moveTo>
                  <a:pt x="500" y="471"/>
                </a:moveTo>
                <a:lnTo>
                  <a:pt x="500" y="471"/>
                </a:lnTo>
                <a:cubicBezTo>
                  <a:pt x="500" y="486"/>
                  <a:pt x="486" y="500"/>
                  <a:pt x="471" y="500"/>
                </a:cubicBezTo>
                <a:cubicBezTo>
                  <a:pt x="73" y="500"/>
                  <a:pt x="73" y="500"/>
                  <a:pt x="73" y="500"/>
                </a:cubicBezTo>
                <a:cubicBezTo>
                  <a:pt x="44" y="500"/>
                  <a:pt x="29" y="486"/>
                  <a:pt x="29" y="471"/>
                </a:cubicBezTo>
                <a:cubicBezTo>
                  <a:pt x="29" y="73"/>
                  <a:pt x="29" y="73"/>
                  <a:pt x="29" y="73"/>
                </a:cubicBezTo>
                <a:cubicBezTo>
                  <a:pt x="29" y="59"/>
                  <a:pt x="59" y="29"/>
                  <a:pt x="73" y="29"/>
                </a:cubicBezTo>
                <a:cubicBezTo>
                  <a:pt x="294" y="29"/>
                  <a:pt x="294" y="29"/>
                  <a:pt x="294" y="29"/>
                </a:cubicBezTo>
                <a:cubicBezTo>
                  <a:pt x="294" y="0"/>
                  <a:pt x="294" y="0"/>
                  <a:pt x="294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4"/>
                  <a:pt x="0" y="88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5"/>
                  <a:pt x="29" y="544"/>
                  <a:pt x="73" y="544"/>
                </a:cubicBezTo>
                <a:cubicBezTo>
                  <a:pt x="456" y="544"/>
                  <a:pt x="456" y="544"/>
                  <a:pt x="456" y="544"/>
                </a:cubicBezTo>
                <a:cubicBezTo>
                  <a:pt x="500" y="544"/>
                  <a:pt x="544" y="515"/>
                  <a:pt x="544" y="471"/>
                </a:cubicBezTo>
                <a:cubicBezTo>
                  <a:pt x="544" y="250"/>
                  <a:pt x="544" y="250"/>
                  <a:pt x="544" y="250"/>
                </a:cubicBezTo>
                <a:cubicBezTo>
                  <a:pt x="500" y="250"/>
                  <a:pt x="500" y="250"/>
                  <a:pt x="500" y="250"/>
                </a:cubicBezTo>
                <a:lnTo>
                  <a:pt x="500" y="47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59" name="Freeform 58"/>
          <p:cNvSpPr>
            <a:spLocks noChangeArrowheads="1"/>
          </p:cNvSpPr>
          <p:nvPr/>
        </p:nvSpPr>
        <p:spPr bwMode="auto">
          <a:xfrm>
            <a:off x="7664331" y="2544818"/>
            <a:ext cx="264458" cy="257545"/>
          </a:xfrm>
          <a:custGeom>
            <a:avLst/>
            <a:gdLst>
              <a:gd name="T0" fmla="*/ 185953 w 561"/>
              <a:gd name="T1" fmla="*/ 90295 h 545"/>
              <a:gd name="T2" fmla="*/ 185953 w 561"/>
              <a:gd name="T3" fmla="*/ 90295 h 545"/>
              <a:gd name="T4" fmla="*/ 185953 w 561"/>
              <a:gd name="T5" fmla="*/ 170116 h 545"/>
              <a:gd name="T6" fmla="*/ 169736 w 561"/>
              <a:gd name="T7" fmla="*/ 180590 h 545"/>
              <a:gd name="T8" fmla="*/ 32073 w 561"/>
              <a:gd name="T9" fmla="*/ 180590 h 545"/>
              <a:gd name="T10" fmla="*/ 15856 w 561"/>
              <a:gd name="T11" fmla="*/ 170116 h 545"/>
              <a:gd name="T12" fmla="*/ 15856 w 561"/>
              <a:gd name="T13" fmla="*/ 26366 h 545"/>
              <a:gd name="T14" fmla="*/ 32073 w 561"/>
              <a:gd name="T15" fmla="*/ 10474 h 545"/>
              <a:gd name="T16" fmla="*/ 106310 w 561"/>
              <a:gd name="T17" fmla="*/ 10474 h 545"/>
              <a:gd name="T18" fmla="*/ 106310 w 561"/>
              <a:gd name="T19" fmla="*/ 0 h 545"/>
              <a:gd name="T20" fmla="*/ 32073 w 561"/>
              <a:gd name="T21" fmla="*/ 0 h 545"/>
              <a:gd name="T22" fmla="*/ 0 w 561"/>
              <a:gd name="T23" fmla="*/ 31784 h 545"/>
              <a:gd name="T24" fmla="*/ 0 w 561"/>
              <a:gd name="T25" fmla="*/ 170116 h 545"/>
              <a:gd name="T26" fmla="*/ 32073 w 561"/>
              <a:gd name="T27" fmla="*/ 196482 h 545"/>
              <a:gd name="T28" fmla="*/ 169736 w 561"/>
              <a:gd name="T29" fmla="*/ 196482 h 545"/>
              <a:gd name="T30" fmla="*/ 201810 w 561"/>
              <a:gd name="T31" fmla="*/ 170116 h 545"/>
              <a:gd name="T32" fmla="*/ 201810 w 561"/>
              <a:gd name="T33" fmla="*/ 90295 h 545"/>
              <a:gd name="T34" fmla="*/ 185953 w 561"/>
              <a:gd name="T35" fmla="*/ 90295 h 545"/>
              <a:gd name="T36" fmla="*/ 79643 w 561"/>
              <a:gd name="T37" fmla="*/ 74403 h 545"/>
              <a:gd name="T38" fmla="*/ 79643 w 561"/>
              <a:gd name="T39" fmla="*/ 74403 h 545"/>
              <a:gd name="T40" fmla="*/ 74237 w 561"/>
              <a:gd name="T41" fmla="*/ 68985 h 545"/>
              <a:gd name="T42" fmla="*/ 63786 w 561"/>
              <a:gd name="T43" fmla="*/ 74403 h 545"/>
              <a:gd name="T44" fmla="*/ 63786 w 561"/>
              <a:gd name="T45" fmla="*/ 127496 h 545"/>
              <a:gd name="T46" fmla="*/ 74237 w 561"/>
              <a:gd name="T47" fmla="*/ 132914 h 545"/>
              <a:gd name="T48" fmla="*/ 122167 w 561"/>
              <a:gd name="T49" fmla="*/ 132914 h 545"/>
              <a:gd name="T50" fmla="*/ 127212 w 561"/>
              <a:gd name="T51" fmla="*/ 127496 h 545"/>
              <a:gd name="T52" fmla="*/ 122167 w 561"/>
              <a:gd name="T53" fmla="*/ 117022 h 545"/>
              <a:gd name="T54" fmla="*/ 90454 w 561"/>
              <a:gd name="T55" fmla="*/ 117022 h 545"/>
              <a:gd name="T56" fmla="*/ 196404 w 561"/>
              <a:gd name="T57" fmla="*/ 15892 h 545"/>
              <a:gd name="T58" fmla="*/ 196404 w 561"/>
              <a:gd name="T59" fmla="*/ 5057 h 545"/>
              <a:gd name="T60" fmla="*/ 185953 w 561"/>
              <a:gd name="T61" fmla="*/ 5057 h 545"/>
              <a:gd name="T62" fmla="*/ 79643 w 561"/>
              <a:gd name="T63" fmla="*/ 111605 h 545"/>
              <a:gd name="T64" fmla="*/ 79643 w 561"/>
              <a:gd name="T65" fmla="*/ 74403 h 54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561" h="545">
                <a:moveTo>
                  <a:pt x="516" y="250"/>
                </a:moveTo>
                <a:lnTo>
                  <a:pt x="516" y="250"/>
                </a:lnTo>
                <a:cubicBezTo>
                  <a:pt x="516" y="471"/>
                  <a:pt x="516" y="471"/>
                  <a:pt x="516" y="471"/>
                </a:cubicBezTo>
                <a:cubicBezTo>
                  <a:pt x="516" y="486"/>
                  <a:pt x="501" y="500"/>
                  <a:pt x="471" y="500"/>
                </a:cubicBezTo>
                <a:cubicBezTo>
                  <a:pt x="89" y="500"/>
                  <a:pt x="89" y="500"/>
                  <a:pt x="89" y="500"/>
                </a:cubicBezTo>
                <a:cubicBezTo>
                  <a:pt x="59" y="500"/>
                  <a:pt x="44" y="486"/>
                  <a:pt x="44" y="471"/>
                </a:cubicBezTo>
                <a:cubicBezTo>
                  <a:pt x="44" y="73"/>
                  <a:pt x="44" y="73"/>
                  <a:pt x="44" y="73"/>
                </a:cubicBezTo>
                <a:cubicBezTo>
                  <a:pt x="44" y="59"/>
                  <a:pt x="59" y="29"/>
                  <a:pt x="89" y="29"/>
                </a:cubicBezTo>
                <a:cubicBezTo>
                  <a:pt x="295" y="29"/>
                  <a:pt x="295" y="29"/>
                  <a:pt x="295" y="29"/>
                </a:cubicBezTo>
                <a:cubicBezTo>
                  <a:pt x="295" y="0"/>
                  <a:pt x="295" y="0"/>
                  <a:pt x="295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44" y="0"/>
                  <a:pt x="0" y="44"/>
                  <a:pt x="0" y="88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5"/>
                  <a:pt x="44" y="544"/>
                  <a:pt x="89" y="544"/>
                </a:cubicBezTo>
                <a:cubicBezTo>
                  <a:pt x="471" y="544"/>
                  <a:pt x="471" y="544"/>
                  <a:pt x="471" y="544"/>
                </a:cubicBezTo>
                <a:cubicBezTo>
                  <a:pt x="516" y="544"/>
                  <a:pt x="560" y="515"/>
                  <a:pt x="560" y="471"/>
                </a:cubicBezTo>
                <a:cubicBezTo>
                  <a:pt x="560" y="250"/>
                  <a:pt x="560" y="250"/>
                  <a:pt x="560" y="250"/>
                </a:cubicBezTo>
                <a:lnTo>
                  <a:pt x="516" y="250"/>
                </a:lnTo>
                <a:close/>
                <a:moveTo>
                  <a:pt x="221" y="206"/>
                </a:moveTo>
                <a:lnTo>
                  <a:pt x="221" y="206"/>
                </a:lnTo>
                <a:lnTo>
                  <a:pt x="206" y="191"/>
                </a:lnTo>
                <a:cubicBezTo>
                  <a:pt x="192" y="191"/>
                  <a:pt x="177" y="206"/>
                  <a:pt x="177" y="206"/>
                </a:cubicBezTo>
                <a:cubicBezTo>
                  <a:pt x="177" y="353"/>
                  <a:pt x="177" y="353"/>
                  <a:pt x="177" y="353"/>
                </a:cubicBezTo>
                <a:cubicBezTo>
                  <a:pt x="177" y="353"/>
                  <a:pt x="192" y="368"/>
                  <a:pt x="206" y="368"/>
                </a:cubicBezTo>
                <a:cubicBezTo>
                  <a:pt x="339" y="368"/>
                  <a:pt x="339" y="368"/>
                  <a:pt x="339" y="368"/>
                </a:cubicBezTo>
                <a:cubicBezTo>
                  <a:pt x="353" y="368"/>
                  <a:pt x="353" y="353"/>
                  <a:pt x="353" y="353"/>
                </a:cubicBezTo>
                <a:cubicBezTo>
                  <a:pt x="353" y="339"/>
                  <a:pt x="353" y="324"/>
                  <a:pt x="339" y="324"/>
                </a:cubicBezTo>
                <a:cubicBezTo>
                  <a:pt x="251" y="324"/>
                  <a:pt x="251" y="324"/>
                  <a:pt x="251" y="324"/>
                </a:cubicBezTo>
                <a:cubicBezTo>
                  <a:pt x="545" y="44"/>
                  <a:pt x="545" y="44"/>
                  <a:pt x="545" y="44"/>
                </a:cubicBezTo>
                <a:cubicBezTo>
                  <a:pt x="545" y="29"/>
                  <a:pt x="545" y="14"/>
                  <a:pt x="545" y="14"/>
                </a:cubicBezTo>
                <a:cubicBezTo>
                  <a:pt x="530" y="0"/>
                  <a:pt x="516" y="0"/>
                  <a:pt x="516" y="14"/>
                </a:cubicBezTo>
                <a:cubicBezTo>
                  <a:pt x="221" y="309"/>
                  <a:pt x="221" y="309"/>
                  <a:pt x="221" y="309"/>
                </a:cubicBezTo>
                <a:lnTo>
                  <a:pt x="221" y="206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60" name="Freeform 59"/>
          <p:cNvSpPr>
            <a:spLocks noChangeArrowheads="1"/>
          </p:cNvSpPr>
          <p:nvPr/>
        </p:nvSpPr>
        <p:spPr bwMode="auto">
          <a:xfrm>
            <a:off x="7166526" y="2524075"/>
            <a:ext cx="299028" cy="299028"/>
          </a:xfrm>
          <a:custGeom>
            <a:avLst/>
            <a:gdLst>
              <a:gd name="T0" fmla="*/ 159369 w 634"/>
              <a:gd name="T1" fmla="*/ 196106 h 634"/>
              <a:gd name="T2" fmla="*/ 159369 w 634"/>
              <a:gd name="T3" fmla="*/ 196106 h 634"/>
              <a:gd name="T4" fmla="*/ 143504 w 634"/>
              <a:gd name="T5" fmla="*/ 211968 h 634"/>
              <a:gd name="T6" fmla="*/ 32090 w 634"/>
              <a:gd name="T7" fmla="*/ 211968 h 634"/>
              <a:gd name="T8" fmla="*/ 15865 w 634"/>
              <a:gd name="T9" fmla="*/ 196106 h 634"/>
              <a:gd name="T10" fmla="*/ 15865 w 634"/>
              <a:gd name="T11" fmla="*/ 84715 h 634"/>
              <a:gd name="T12" fmla="*/ 32090 w 634"/>
              <a:gd name="T13" fmla="*/ 68853 h 634"/>
              <a:gd name="T14" fmla="*/ 42546 w 634"/>
              <a:gd name="T15" fmla="*/ 68853 h 634"/>
              <a:gd name="T16" fmla="*/ 42546 w 634"/>
              <a:gd name="T17" fmla="*/ 58399 h 634"/>
              <a:gd name="T18" fmla="*/ 32090 w 634"/>
              <a:gd name="T19" fmla="*/ 58399 h 634"/>
              <a:gd name="T20" fmla="*/ 0 w 634"/>
              <a:gd name="T21" fmla="*/ 84715 h 634"/>
              <a:gd name="T22" fmla="*/ 0 w 634"/>
              <a:gd name="T23" fmla="*/ 196106 h 634"/>
              <a:gd name="T24" fmla="*/ 32090 w 634"/>
              <a:gd name="T25" fmla="*/ 228190 h 634"/>
              <a:gd name="T26" fmla="*/ 143504 w 634"/>
              <a:gd name="T27" fmla="*/ 228190 h 634"/>
              <a:gd name="T28" fmla="*/ 169825 w 634"/>
              <a:gd name="T29" fmla="*/ 196106 h 634"/>
              <a:gd name="T30" fmla="*/ 169825 w 634"/>
              <a:gd name="T31" fmla="*/ 185652 h 634"/>
              <a:gd name="T32" fmla="*/ 159369 w 634"/>
              <a:gd name="T33" fmla="*/ 185652 h 634"/>
              <a:gd name="T34" fmla="*/ 159369 w 634"/>
              <a:gd name="T35" fmla="*/ 196106 h 634"/>
              <a:gd name="T36" fmla="*/ 201915 w 634"/>
              <a:gd name="T37" fmla="*/ 0 h 634"/>
              <a:gd name="T38" fmla="*/ 201915 w 634"/>
              <a:gd name="T39" fmla="*/ 0 h 634"/>
              <a:gd name="T40" fmla="*/ 85093 w 634"/>
              <a:gd name="T41" fmla="*/ 0 h 634"/>
              <a:gd name="T42" fmla="*/ 58411 w 634"/>
              <a:gd name="T43" fmla="*/ 26316 h 634"/>
              <a:gd name="T44" fmla="*/ 58411 w 634"/>
              <a:gd name="T45" fmla="*/ 143114 h 634"/>
              <a:gd name="T46" fmla="*/ 85093 w 634"/>
              <a:gd name="T47" fmla="*/ 169790 h 634"/>
              <a:gd name="T48" fmla="*/ 201915 w 634"/>
              <a:gd name="T49" fmla="*/ 169790 h 634"/>
              <a:gd name="T50" fmla="*/ 228236 w 634"/>
              <a:gd name="T51" fmla="*/ 143114 h 634"/>
              <a:gd name="T52" fmla="*/ 228236 w 634"/>
              <a:gd name="T53" fmla="*/ 26316 h 634"/>
              <a:gd name="T54" fmla="*/ 201915 w 634"/>
              <a:gd name="T55" fmla="*/ 0 h 634"/>
              <a:gd name="T56" fmla="*/ 212372 w 634"/>
              <a:gd name="T57" fmla="*/ 143114 h 634"/>
              <a:gd name="T58" fmla="*/ 212372 w 634"/>
              <a:gd name="T59" fmla="*/ 143114 h 634"/>
              <a:gd name="T60" fmla="*/ 201915 w 634"/>
              <a:gd name="T61" fmla="*/ 153568 h 634"/>
              <a:gd name="T62" fmla="*/ 85093 w 634"/>
              <a:gd name="T63" fmla="*/ 153568 h 634"/>
              <a:gd name="T64" fmla="*/ 74637 w 634"/>
              <a:gd name="T65" fmla="*/ 143114 h 634"/>
              <a:gd name="T66" fmla="*/ 74637 w 634"/>
              <a:gd name="T67" fmla="*/ 26316 h 634"/>
              <a:gd name="T68" fmla="*/ 85093 w 634"/>
              <a:gd name="T69" fmla="*/ 15862 h 634"/>
              <a:gd name="T70" fmla="*/ 201915 w 634"/>
              <a:gd name="T71" fmla="*/ 15862 h 634"/>
              <a:gd name="T72" fmla="*/ 212372 w 634"/>
              <a:gd name="T73" fmla="*/ 26316 h 634"/>
              <a:gd name="T74" fmla="*/ 212372 w 634"/>
              <a:gd name="T75" fmla="*/ 143114 h 63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634" h="634">
                <a:moveTo>
                  <a:pt x="442" y="544"/>
                </a:moveTo>
                <a:lnTo>
                  <a:pt x="442" y="544"/>
                </a:lnTo>
                <a:cubicBezTo>
                  <a:pt x="442" y="574"/>
                  <a:pt x="412" y="588"/>
                  <a:pt x="398" y="588"/>
                </a:cubicBezTo>
                <a:cubicBezTo>
                  <a:pt x="89" y="588"/>
                  <a:pt x="89" y="588"/>
                  <a:pt x="89" y="588"/>
                </a:cubicBezTo>
                <a:cubicBezTo>
                  <a:pt x="59" y="588"/>
                  <a:pt x="44" y="574"/>
                  <a:pt x="44" y="544"/>
                </a:cubicBezTo>
                <a:cubicBezTo>
                  <a:pt x="44" y="235"/>
                  <a:pt x="44" y="235"/>
                  <a:pt x="44" y="235"/>
                </a:cubicBezTo>
                <a:cubicBezTo>
                  <a:pt x="44" y="221"/>
                  <a:pt x="59" y="191"/>
                  <a:pt x="89" y="191"/>
                </a:cubicBezTo>
                <a:cubicBezTo>
                  <a:pt x="118" y="191"/>
                  <a:pt x="118" y="191"/>
                  <a:pt x="118" y="191"/>
                </a:cubicBezTo>
                <a:cubicBezTo>
                  <a:pt x="118" y="162"/>
                  <a:pt x="118" y="162"/>
                  <a:pt x="118" y="162"/>
                </a:cubicBezTo>
                <a:cubicBezTo>
                  <a:pt x="89" y="162"/>
                  <a:pt x="89" y="162"/>
                  <a:pt x="89" y="162"/>
                </a:cubicBezTo>
                <a:cubicBezTo>
                  <a:pt x="44" y="162"/>
                  <a:pt x="0" y="191"/>
                  <a:pt x="0" y="235"/>
                </a:cubicBezTo>
                <a:cubicBezTo>
                  <a:pt x="0" y="544"/>
                  <a:pt x="0" y="544"/>
                  <a:pt x="0" y="544"/>
                </a:cubicBezTo>
                <a:cubicBezTo>
                  <a:pt x="0" y="588"/>
                  <a:pt x="44" y="633"/>
                  <a:pt x="89" y="633"/>
                </a:cubicBezTo>
                <a:cubicBezTo>
                  <a:pt x="398" y="633"/>
                  <a:pt x="398" y="633"/>
                  <a:pt x="398" y="633"/>
                </a:cubicBezTo>
                <a:cubicBezTo>
                  <a:pt x="442" y="633"/>
                  <a:pt x="471" y="588"/>
                  <a:pt x="471" y="544"/>
                </a:cubicBezTo>
                <a:cubicBezTo>
                  <a:pt x="471" y="515"/>
                  <a:pt x="471" y="515"/>
                  <a:pt x="471" y="515"/>
                </a:cubicBezTo>
                <a:cubicBezTo>
                  <a:pt x="442" y="515"/>
                  <a:pt x="442" y="515"/>
                  <a:pt x="442" y="515"/>
                </a:cubicBezTo>
                <a:lnTo>
                  <a:pt x="442" y="544"/>
                </a:lnTo>
                <a:close/>
                <a:moveTo>
                  <a:pt x="560" y="0"/>
                </a:moveTo>
                <a:lnTo>
                  <a:pt x="560" y="0"/>
                </a:lnTo>
                <a:cubicBezTo>
                  <a:pt x="236" y="0"/>
                  <a:pt x="236" y="0"/>
                  <a:pt x="236" y="0"/>
                </a:cubicBezTo>
                <a:cubicBezTo>
                  <a:pt x="192" y="0"/>
                  <a:pt x="162" y="29"/>
                  <a:pt x="162" y="73"/>
                </a:cubicBezTo>
                <a:cubicBezTo>
                  <a:pt x="162" y="397"/>
                  <a:pt x="162" y="397"/>
                  <a:pt x="162" y="397"/>
                </a:cubicBezTo>
                <a:cubicBezTo>
                  <a:pt x="162" y="441"/>
                  <a:pt x="192" y="471"/>
                  <a:pt x="236" y="471"/>
                </a:cubicBezTo>
                <a:cubicBezTo>
                  <a:pt x="560" y="471"/>
                  <a:pt x="560" y="471"/>
                  <a:pt x="560" y="471"/>
                </a:cubicBezTo>
                <a:cubicBezTo>
                  <a:pt x="604" y="471"/>
                  <a:pt x="633" y="441"/>
                  <a:pt x="633" y="397"/>
                </a:cubicBezTo>
                <a:cubicBezTo>
                  <a:pt x="633" y="73"/>
                  <a:pt x="633" y="73"/>
                  <a:pt x="633" y="73"/>
                </a:cubicBezTo>
                <a:cubicBezTo>
                  <a:pt x="633" y="29"/>
                  <a:pt x="604" y="0"/>
                  <a:pt x="560" y="0"/>
                </a:cubicBezTo>
                <a:close/>
                <a:moveTo>
                  <a:pt x="589" y="397"/>
                </a:moveTo>
                <a:lnTo>
                  <a:pt x="589" y="397"/>
                </a:lnTo>
                <a:cubicBezTo>
                  <a:pt x="589" y="412"/>
                  <a:pt x="574" y="426"/>
                  <a:pt x="560" y="426"/>
                </a:cubicBezTo>
                <a:cubicBezTo>
                  <a:pt x="236" y="426"/>
                  <a:pt x="236" y="426"/>
                  <a:pt x="236" y="426"/>
                </a:cubicBezTo>
                <a:cubicBezTo>
                  <a:pt x="221" y="426"/>
                  <a:pt x="207" y="412"/>
                  <a:pt x="207" y="397"/>
                </a:cubicBezTo>
                <a:cubicBezTo>
                  <a:pt x="207" y="73"/>
                  <a:pt x="207" y="73"/>
                  <a:pt x="207" y="73"/>
                </a:cubicBezTo>
                <a:cubicBezTo>
                  <a:pt x="207" y="58"/>
                  <a:pt x="221" y="44"/>
                  <a:pt x="236" y="44"/>
                </a:cubicBezTo>
                <a:cubicBezTo>
                  <a:pt x="560" y="44"/>
                  <a:pt x="560" y="44"/>
                  <a:pt x="560" y="44"/>
                </a:cubicBezTo>
                <a:cubicBezTo>
                  <a:pt x="574" y="44"/>
                  <a:pt x="589" y="58"/>
                  <a:pt x="589" y="73"/>
                </a:cubicBezTo>
                <a:lnTo>
                  <a:pt x="589" y="39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61" name="Freeform 60"/>
          <p:cNvSpPr>
            <a:spLocks noChangeArrowheads="1"/>
          </p:cNvSpPr>
          <p:nvPr/>
        </p:nvSpPr>
        <p:spPr bwMode="auto">
          <a:xfrm>
            <a:off x="6689464" y="2544818"/>
            <a:ext cx="299028" cy="257545"/>
          </a:xfrm>
          <a:custGeom>
            <a:avLst/>
            <a:gdLst>
              <a:gd name="T0" fmla="*/ 26321 w 634"/>
              <a:gd name="T1" fmla="*/ 68985 h 545"/>
              <a:gd name="T2" fmla="*/ 26321 w 634"/>
              <a:gd name="T3" fmla="*/ 127496 h 545"/>
              <a:gd name="T4" fmla="*/ 26321 w 634"/>
              <a:gd name="T5" fmla="*/ 68985 h 545"/>
              <a:gd name="T6" fmla="*/ 26321 w 634"/>
              <a:gd name="T7" fmla="*/ 111605 h 545"/>
              <a:gd name="T8" fmla="*/ 26321 w 634"/>
              <a:gd name="T9" fmla="*/ 84877 h 545"/>
              <a:gd name="T10" fmla="*/ 26321 w 634"/>
              <a:gd name="T11" fmla="*/ 111605 h 545"/>
              <a:gd name="T12" fmla="*/ 196146 w 634"/>
              <a:gd name="T13" fmla="*/ 53093 h 545"/>
              <a:gd name="T14" fmla="*/ 196146 w 634"/>
              <a:gd name="T15" fmla="*/ 0 h 545"/>
              <a:gd name="T16" fmla="*/ 196146 w 634"/>
              <a:gd name="T17" fmla="*/ 53093 h 545"/>
              <a:gd name="T18" fmla="*/ 196146 w 634"/>
              <a:gd name="T19" fmla="*/ 10474 h 545"/>
              <a:gd name="T20" fmla="*/ 196146 w 634"/>
              <a:gd name="T21" fmla="*/ 42619 h 545"/>
              <a:gd name="T22" fmla="*/ 196146 w 634"/>
              <a:gd name="T23" fmla="*/ 10474 h 545"/>
              <a:gd name="T24" fmla="*/ 26321 w 634"/>
              <a:gd name="T25" fmla="*/ 137971 h 545"/>
              <a:gd name="T26" fmla="*/ 26321 w 634"/>
              <a:gd name="T27" fmla="*/ 196482 h 545"/>
              <a:gd name="T28" fmla="*/ 26321 w 634"/>
              <a:gd name="T29" fmla="*/ 137971 h 545"/>
              <a:gd name="T30" fmla="*/ 26321 w 634"/>
              <a:gd name="T31" fmla="*/ 180590 h 545"/>
              <a:gd name="T32" fmla="*/ 26321 w 634"/>
              <a:gd name="T33" fmla="*/ 154224 h 545"/>
              <a:gd name="T34" fmla="*/ 26321 w 634"/>
              <a:gd name="T35" fmla="*/ 180590 h 545"/>
              <a:gd name="T36" fmla="*/ 196146 w 634"/>
              <a:gd name="T37" fmla="*/ 137971 h 545"/>
              <a:gd name="T38" fmla="*/ 196146 w 634"/>
              <a:gd name="T39" fmla="*/ 196482 h 545"/>
              <a:gd name="T40" fmla="*/ 196146 w 634"/>
              <a:gd name="T41" fmla="*/ 137971 h 545"/>
              <a:gd name="T42" fmla="*/ 196146 w 634"/>
              <a:gd name="T43" fmla="*/ 180590 h 545"/>
              <a:gd name="T44" fmla="*/ 196146 w 634"/>
              <a:gd name="T45" fmla="*/ 154224 h 545"/>
              <a:gd name="T46" fmla="*/ 196146 w 634"/>
              <a:gd name="T47" fmla="*/ 180590 h 545"/>
              <a:gd name="T48" fmla="*/ 26321 w 634"/>
              <a:gd name="T49" fmla="*/ 0 h 545"/>
              <a:gd name="T50" fmla="*/ 26321 w 634"/>
              <a:gd name="T51" fmla="*/ 53093 h 545"/>
              <a:gd name="T52" fmla="*/ 26321 w 634"/>
              <a:gd name="T53" fmla="*/ 0 h 545"/>
              <a:gd name="T54" fmla="*/ 26321 w 634"/>
              <a:gd name="T55" fmla="*/ 42619 h 545"/>
              <a:gd name="T56" fmla="*/ 26321 w 634"/>
              <a:gd name="T57" fmla="*/ 10474 h 545"/>
              <a:gd name="T58" fmla="*/ 26321 w 634"/>
              <a:gd name="T59" fmla="*/ 42619 h 545"/>
              <a:gd name="T60" fmla="*/ 196146 w 634"/>
              <a:gd name="T61" fmla="*/ 68985 h 545"/>
              <a:gd name="T62" fmla="*/ 196146 w 634"/>
              <a:gd name="T63" fmla="*/ 127496 h 545"/>
              <a:gd name="T64" fmla="*/ 196146 w 634"/>
              <a:gd name="T65" fmla="*/ 68985 h 545"/>
              <a:gd name="T66" fmla="*/ 196146 w 634"/>
              <a:gd name="T67" fmla="*/ 111605 h 545"/>
              <a:gd name="T68" fmla="*/ 196146 w 634"/>
              <a:gd name="T69" fmla="*/ 84877 h 545"/>
              <a:gd name="T70" fmla="*/ 196146 w 634"/>
              <a:gd name="T71" fmla="*/ 111605 h 545"/>
              <a:gd name="T72" fmla="*/ 111414 w 634"/>
              <a:gd name="T73" fmla="*/ 0 h 545"/>
              <a:gd name="T74" fmla="*/ 111414 w 634"/>
              <a:gd name="T75" fmla="*/ 53093 h 545"/>
              <a:gd name="T76" fmla="*/ 111414 w 634"/>
              <a:gd name="T77" fmla="*/ 0 h 545"/>
              <a:gd name="T78" fmla="*/ 111414 w 634"/>
              <a:gd name="T79" fmla="*/ 42619 h 545"/>
              <a:gd name="T80" fmla="*/ 111414 w 634"/>
              <a:gd name="T81" fmla="*/ 10474 h 545"/>
              <a:gd name="T82" fmla="*/ 111414 w 634"/>
              <a:gd name="T83" fmla="*/ 42619 h 545"/>
              <a:gd name="T84" fmla="*/ 111414 w 634"/>
              <a:gd name="T85" fmla="*/ 137971 h 545"/>
              <a:gd name="T86" fmla="*/ 111414 w 634"/>
              <a:gd name="T87" fmla="*/ 196482 h 545"/>
              <a:gd name="T88" fmla="*/ 111414 w 634"/>
              <a:gd name="T89" fmla="*/ 137971 h 545"/>
              <a:gd name="T90" fmla="*/ 111414 w 634"/>
              <a:gd name="T91" fmla="*/ 180590 h 545"/>
              <a:gd name="T92" fmla="*/ 111414 w 634"/>
              <a:gd name="T93" fmla="*/ 154224 h 545"/>
              <a:gd name="T94" fmla="*/ 111414 w 634"/>
              <a:gd name="T95" fmla="*/ 180590 h 545"/>
              <a:gd name="T96" fmla="*/ 111414 w 634"/>
              <a:gd name="T97" fmla="*/ 68985 h 545"/>
              <a:gd name="T98" fmla="*/ 111414 w 634"/>
              <a:gd name="T99" fmla="*/ 127496 h 545"/>
              <a:gd name="T100" fmla="*/ 111414 w 634"/>
              <a:gd name="T101" fmla="*/ 68985 h 545"/>
              <a:gd name="T102" fmla="*/ 111414 w 634"/>
              <a:gd name="T103" fmla="*/ 111605 h 545"/>
              <a:gd name="T104" fmla="*/ 111414 w 634"/>
              <a:gd name="T105" fmla="*/ 84877 h 545"/>
              <a:gd name="T106" fmla="*/ 111414 w 634"/>
              <a:gd name="T107" fmla="*/ 111605 h 545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634" h="545">
                <a:moveTo>
                  <a:pt x="73" y="191"/>
                </a:moveTo>
                <a:lnTo>
                  <a:pt x="73" y="191"/>
                </a:lnTo>
                <a:cubicBezTo>
                  <a:pt x="29" y="191"/>
                  <a:pt x="0" y="221"/>
                  <a:pt x="0" y="265"/>
                </a:cubicBezTo>
                <a:cubicBezTo>
                  <a:pt x="0" y="309"/>
                  <a:pt x="29" y="353"/>
                  <a:pt x="73" y="353"/>
                </a:cubicBezTo>
                <a:cubicBezTo>
                  <a:pt x="117" y="353"/>
                  <a:pt x="162" y="309"/>
                  <a:pt x="162" y="265"/>
                </a:cubicBezTo>
                <a:cubicBezTo>
                  <a:pt x="162" y="221"/>
                  <a:pt x="117" y="191"/>
                  <a:pt x="73" y="191"/>
                </a:cubicBezTo>
                <a:close/>
                <a:moveTo>
                  <a:pt x="73" y="309"/>
                </a:moveTo>
                <a:lnTo>
                  <a:pt x="73" y="309"/>
                </a:lnTo>
                <a:cubicBezTo>
                  <a:pt x="58" y="309"/>
                  <a:pt x="44" y="294"/>
                  <a:pt x="44" y="265"/>
                </a:cubicBezTo>
                <a:cubicBezTo>
                  <a:pt x="44" y="250"/>
                  <a:pt x="58" y="235"/>
                  <a:pt x="73" y="235"/>
                </a:cubicBezTo>
                <a:cubicBezTo>
                  <a:pt x="103" y="235"/>
                  <a:pt x="117" y="250"/>
                  <a:pt x="117" y="265"/>
                </a:cubicBezTo>
                <a:cubicBezTo>
                  <a:pt x="117" y="294"/>
                  <a:pt x="103" y="309"/>
                  <a:pt x="73" y="309"/>
                </a:cubicBezTo>
                <a:close/>
                <a:moveTo>
                  <a:pt x="544" y="147"/>
                </a:moveTo>
                <a:lnTo>
                  <a:pt x="544" y="147"/>
                </a:lnTo>
                <a:cubicBezTo>
                  <a:pt x="588" y="147"/>
                  <a:pt x="633" y="118"/>
                  <a:pt x="633" y="73"/>
                </a:cubicBezTo>
                <a:cubicBezTo>
                  <a:pt x="633" y="29"/>
                  <a:pt x="588" y="0"/>
                  <a:pt x="544" y="0"/>
                </a:cubicBezTo>
                <a:cubicBezTo>
                  <a:pt x="500" y="0"/>
                  <a:pt x="471" y="29"/>
                  <a:pt x="471" y="73"/>
                </a:cubicBezTo>
                <a:cubicBezTo>
                  <a:pt x="471" y="118"/>
                  <a:pt x="500" y="147"/>
                  <a:pt x="544" y="147"/>
                </a:cubicBezTo>
                <a:close/>
                <a:moveTo>
                  <a:pt x="544" y="29"/>
                </a:moveTo>
                <a:lnTo>
                  <a:pt x="544" y="29"/>
                </a:lnTo>
                <a:cubicBezTo>
                  <a:pt x="574" y="29"/>
                  <a:pt x="588" y="59"/>
                  <a:pt x="588" y="73"/>
                </a:cubicBezTo>
                <a:cubicBezTo>
                  <a:pt x="588" y="88"/>
                  <a:pt x="574" y="118"/>
                  <a:pt x="544" y="118"/>
                </a:cubicBezTo>
                <a:cubicBezTo>
                  <a:pt x="530" y="118"/>
                  <a:pt x="515" y="88"/>
                  <a:pt x="515" y="73"/>
                </a:cubicBezTo>
                <a:cubicBezTo>
                  <a:pt x="515" y="59"/>
                  <a:pt x="530" y="29"/>
                  <a:pt x="544" y="29"/>
                </a:cubicBezTo>
                <a:close/>
                <a:moveTo>
                  <a:pt x="73" y="382"/>
                </a:moveTo>
                <a:lnTo>
                  <a:pt x="73" y="382"/>
                </a:lnTo>
                <a:cubicBezTo>
                  <a:pt x="29" y="382"/>
                  <a:pt x="0" y="427"/>
                  <a:pt x="0" y="471"/>
                </a:cubicBezTo>
                <a:cubicBezTo>
                  <a:pt x="0" y="515"/>
                  <a:pt x="29" y="544"/>
                  <a:pt x="73" y="544"/>
                </a:cubicBezTo>
                <a:cubicBezTo>
                  <a:pt x="117" y="544"/>
                  <a:pt x="162" y="515"/>
                  <a:pt x="162" y="471"/>
                </a:cubicBezTo>
                <a:cubicBezTo>
                  <a:pt x="162" y="427"/>
                  <a:pt x="117" y="382"/>
                  <a:pt x="73" y="382"/>
                </a:cubicBezTo>
                <a:close/>
                <a:moveTo>
                  <a:pt x="73" y="500"/>
                </a:moveTo>
                <a:lnTo>
                  <a:pt x="73" y="500"/>
                </a:lnTo>
                <a:cubicBezTo>
                  <a:pt x="58" y="500"/>
                  <a:pt x="44" y="486"/>
                  <a:pt x="44" y="471"/>
                </a:cubicBezTo>
                <a:cubicBezTo>
                  <a:pt x="44" y="441"/>
                  <a:pt x="58" y="427"/>
                  <a:pt x="73" y="427"/>
                </a:cubicBezTo>
                <a:cubicBezTo>
                  <a:pt x="103" y="427"/>
                  <a:pt x="117" y="441"/>
                  <a:pt x="117" y="471"/>
                </a:cubicBezTo>
                <a:cubicBezTo>
                  <a:pt x="117" y="486"/>
                  <a:pt x="103" y="500"/>
                  <a:pt x="73" y="500"/>
                </a:cubicBezTo>
                <a:close/>
                <a:moveTo>
                  <a:pt x="544" y="382"/>
                </a:moveTo>
                <a:lnTo>
                  <a:pt x="544" y="382"/>
                </a:lnTo>
                <a:cubicBezTo>
                  <a:pt x="500" y="382"/>
                  <a:pt x="471" y="427"/>
                  <a:pt x="471" y="471"/>
                </a:cubicBezTo>
                <a:cubicBezTo>
                  <a:pt x="471" y="515"/>
                  <a:pt x="500" y="544"/>
                  <a:pt x="544" y="544"/>
                </a:cubicBezTo>
                <a:cubicBezTo>
                  <a:pt x="588" y="544"/>
                  <a:pt x="633" y="515"/>
                  <a:pt x="633" y="471"/>
                </a:cubicBezTo>
                <a:cubicBezTo>
                  <a:pt x="633" y="427"/>
                  <a:pt x="588" y="382"/>
                  <a:pt x="544" y="382"/>
                </a:cubicBezTo>
                <a:close/>
                <a:moveTo>
                  <a:pt x="544" y="500"/>
                </a:moveTo>
                <a:lnTo>
                  <a:pt x="544" y="500"/>
                </a:lnTo>
                <a:cubicBezTo>
                  <a:pt x="530" y="500"/>
                  <a:pt x="515" y="486"/>
                  <a:pt x="515" y="471"/>
                </a:cubicBezTo>
                <a:cubicBezTo>
                  <a:pt x="515" y="441"/>
                  <a:pt x="530" y="427"/>
                  <a:pt x="544" y="427"/>
                </a:cubicBezTo>
                <a:cubicBezTo>
                  <a:pt x="574" y="427"/>
                  <a:pt x="588" y="441"/>
                  <a:pt x="588" y="471"/>
                </a:cubicBezTo>
                <a:cubicBezTo>
                  <a:pt x="588" y="486"/>
                  <a:pt x="574" y="500"/>
                  <a:pt x="544" y="500"/>
                </a:cubicBezTo>
                <a:close/>
                <a:moveTo>
                  <a:pt x="73" y="0"/>
                </a:moveTo>
                <a:lnTo>
                  <a:pt x="73" y="0"/>
                </a:lnTo>
                <a:cubicBezTo>
                  <a:pt x="29" y="0"/>
                  <a:pt x="0" y="29"/>
                  <a:pt x="0" y="73"/>
                </a:cubicBezTo>
                <a:cubicBezTo>
                  <a:pt x="0" y="118"/>
                  <a:pt x="29" y="147"/>
                  <a:pt x="73" y="147"/>
                </a:cubicBezTo>
                <a:cubicBezTo>
                  <a:pt x="117" y="147"/>
                  <a:pt x="162" y="118"/>
                  <a:pt x="162" y="73"/>
                </a:cubicBezTo>
                <a:cubicBezTo>
                  <a:pt x="162" y="29"/>
                  <a:pt x="117" y="0"/>
                  <a:pt x="73" y="0"/>
                </a:cubicBezTo>
                <a:close/>
                <a:moveTo>
                  <a:pt x="73" y="118"/>
                </a:moveTo>
                <a:lnTo>
                  <a:pt x="73" y="118"/>
                </a:lnTo>
                <a:cubicBezTo>
                  <a:pt x="58" y="118"/>
                  <a:pt x="44" y="88"/>
                  <a:pt x="44" y="73"/>
                </a:cubicBezTo>
                <a:cubicBezTo>
                  <a:pt x="44" y="59"/>
                  <a:pt x="58" y="29"/>
                  <a:pt x="73" y="29"/>
                </a:cubicBezTo>
                <a:cubicBezTo>
                  <a:pt x="103" y="29"/>
                  <a:pt x="117" y="59"/>
                  <a:pt x="117" y="73"/>
                </a:cubicBezTo>
                <a:cubicBezTo>
                  <a:pt x="117" y="88"/>
                  <a:pt x="103" y="118"/>
                  <a:pt x="73" y="118"/>
                </a:cubicBezTo>
                <a:close/>
                <a:moveTo>
                  <a:pt x="544" y="191"/>
                </a:moveTo>
                <a:lnTo>
                  <a:pt x="544" y="191"/>
                </a:lnTo>
                <a:cubicBezTo>
                  <a:pt x="500" y="191"/>
                  <a:pt x="471" y="221"/>
                  <a:pt x="471" y="265"/>
                </a:cubicBezTo>
                <a:cubicBezTo>
                  <a:pt x="471" y="309"/>
                  <a:pt x="500" y="353"/>
                  <a:pt x="544" y="353"/>
                </a:cubicBezTo>
                <a:cubicBezTo>
                  <a:pt x="588" y="353"/>
                  <a:pt x="633" y="309"/>
                  <a:pt x="633" y="265"/>
                </a:cubicBezTo>
                <a:cubicBezTo>
                  <a:pt x="633" y="221"/>
                  <a:pt x="588" y="191"/>
                  <a:pt x="544" y="191"/>
                </a:cubicBezTo>
                <a:close/>
                <a:moveTo>
                  <a:pt x="544" y="309"/>
                </a:moveTo>
                <a:lnTo>
                  <a:pt x="544" y="309"/>
                </a:lnTo>
                <a:cubicBezTo>
                  <a:pt x="530" y="309"/>
                  <a:pt x="515" y="294"/>
                  <a:pt x="515" y="265"/>
                </a:cubicBezTo>
                <a:cubicBezTo>
                  <a:pt x="515" y="250"/>
                  <a:pt x="530" y="235"/>
                  <a:pt x="544" y="235"/>
                </a:cubicBezTo>
                <a:cubicBezTo>
                  <a:pt x="574" y="235"/>
                  <a:pt x="588" y="250"/>
                  <a:pt x="588" y="265"/>
                </a:cubicBezTo>
                <a:cubicBezTo>
                  <a:pt x="588" y="294"/>
                  <a:pt x="574" y="309"/>
                  <a:pt x="544" y="309"/>
                </a:cubicBezTo>
                <a:close/>
                <a:moveTo>
                  <a:pt x="309" y="0"/>
                </a:moveTo>
                <a:lnTo>
                  <a:pt x="309" y="0"/>
                </a:lnTo>
                <a:cubicBezTo>
                  <a:pt x="265" y="0"/>
                  <a:pt x="235" y="29"/>
                  <a:pt x="235" y="73"/>
                </a:cubicBezTo>
                <a:cubicBezTo>
                  <a:pt x="235" y="118"/>
                  <a:pt x="265" y="147"/>
                  <a:pt x="309" y="147"/>
                </a:cubicBezTo>
                <a:cubicBezTo>
                  <a:pt x="353" y="147"/>
                  <a:pt x="397" y="118"/>
                  <a:pt x="397" y="73"/>
                </a:cubicBezTo>
                <a:cubicBezTo>
                  <a:pt x="397" y="29"/>
                  <a:pt x="353" y="0"/>
                  <a:pt x="309" y="0"/>
                </a:cubicBezTo>
                <a:close/>
                <a:moveTo>
                  <a:pt x="309" y="118"/>
                </a:moveTo>
                <a:lnTo>
                  <a:pt x="309" y="118"/>
                </a:lnTo>
                <a:cubicBezTo>
                  <a:pt x="294" y="118"/>
                  <a:pt x="279" y="88"/>
                  <a:pt x="279" y="73"/>
                </a:cubicBezTo>
                <a:cubicBezTo>
                  <a:pt x="279" y="59"/>
                  <a:pt x="294" y="29"/>
                  <a:pt x="309" y="29"/>
                </a:cubicBezTo>
                <a:cubicBezTo>
                  <a:pt x="338" y="29"/>
                  <a:pt x="353" y="59"/>
                  <a:pt x="353" y="73"/>
                </a:cubicBezTo>
                <a:cubicBezTo>
                  <a:pt x="353" y="88"/>
                  <a:pt x="338" y="118"/>
                  <a:pt x="309" y="118"/>
                </a:cubicBezTo>
                <a:close/>
                <a:moveTo>
                  <a:pt x="309" y="382"/>
                </a:moveTo>
                <a:lnTo>
                  <a:pt x="309" y="382"/>
                </a:lnTo>
                <a:cubicBezTo>
                  <a:pt x="265" y="382"/>
                  <a:pt x="235" y="427"/>
                  <a:pt x="235" y="471"/>
                </a:cubicBezTo>
                <a:cubicBezTo>
                  <a:pt x="235" y="515"/>
                  <a:pt x="265" y="544"/>
                  <a:pt x="309" y="544"/>
                </a:cubicBezTo>
                <a:cubicBezTo>
                  <a:pt x="353" y="544"/>
                  <a:pt x="397" y="515"/>
                  <a:pt x="397" y="471"/>
                </a:cubicBezTo>
                <a:cubicBezTo>
                  <a:pt x="397" y="427"/>
                  <a:pt x="353" y="382"/>
                  <a:pt x="309" y="382"/>
                </a:cubicBezTo>
                <a:close/>
                <a:moveTo>
                  <a:pt x="309" y="500"/>
                </a:moveTo>
                <a:lnTo>
                  <a:pt x="309" y="500"/>
                </a:lnTo>
                <a:cubicBezTo>
                  <a:pt x="294" y="500"/>
                  <a:pt x="279" y="486"/>
                  <a:pt x="279" y="471"/>
                </a:cubicBezTo>
                <a:cubicBezTo>
                  <a:pt x="279" y="441"/>
                  <a:pt x="294" y="427"/>
                  <a:pt x="309" y="427"/>
                </a:cubicBezTo>
                <a:cubicBezTo>
                  <a:pt x="338" y="427"/>
                  <a:pt x="353" y="441"/>
                  <a:pt x="353" y="471"/>
                </a:cubicBezTo>
                <a:cubicBezTo>
                  <a:pt x="353" y="486"/>
                  <a:pt x="338" y="500"/>
                  <a:pt x="309" y="500"/>
                </a:cubicBezTo>
                <a:close/>
                <a:moveTo>
                  <a:pt x="309" y="191"/>
                </a:moveTo>
                <a:lnTo>
                  <a:pt x="309" y="191"/>
                </a:lnTo>
                <a:cubicBezTo>
                  <a:pt x="265" y="191"/>
                  <a:pt x="235" y="221"/>
                  <a:pt x="235" y="265"/>
                </a:cubicBezTo>
                <a:cubicBezTo>
                  <a:pt x="235" y="309"/>
                  <a:pt x="265" y="353"/>
                  <a:pt x="309" y="353"/>
                </a:cubicBezTo>
                <a:cubicBezTo>
                  <a:pt x="353" y="353"/>
                  <a:pt x="397" y="309"/>
                  <a:pt x="397" y="265"/>
                </a:cubicBezTo>
                <a:cubicBezTo>
                  <a:pt x="397" y="221"/>
                  <a:pt x="353" y="191"/>
                  <a:pt x="309" y="191"/>
                </a:cubicBezTo>
                <a:close/>
                <a:moveTo>
                  <a:pt x="309" y="309"/>
                </a:moveTo>
                <a:lnTo>
                  <a:pt x="309" y="309"/>
                </a:lnTo>
                <a:cubicBezTo>
                  <a:pt x="294" y="309"/>
                  <a:pt x="279" y="294"/>
                  <a:pt x="279" y="265"/>
                </a:cubicBezTo>
                <a:cubicBezTo>
                  <a:pt x="279" y="250"/>
                  <a:pt x="294" y="235"/>
                  <a:pt x="309" y="235"/>
                </a:cubicBezTo>
                <a:cubicBezTo>
                  <a:pt x="338" y="235"/>
                  <a:pt x="353" y="250"/>
                  <a:pt x="353" y="265"/>
                </a:cubicBezTo>
                <a:cubicBezTo>
                  <a:pt x="353" y="294"/>
                  <a:pt x="338" y="309"/>
                  <a:pt x="309" y="30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62" name="Freeform 61"/>
          <p:cNvSpPr>
            <a:spLocks noChangeArrowheads="1"/>
          </p:cNvSpPr>
          <p:nvPr/>
        </p:nvSpPr>
        <p:spPr bwMode="auto">
          <a:xfrm>
            <a:off x="6222773" y="2544818"/>
            <a:ext cx="264458" cy="257545"/>
          </a:xfrm>
          <a:custGeom>
            <a:avLst/>
            <a:gdLst>
              <a:gd name="T0" fmla="*/ 58381 w 561"/>
              <a:gd name="T1" fmla="*/ 111605 h 545"/>
              <a:gd name="T2" fmla="*/ 0 w 561"/>
              <a:gd name="T3" fmla="*/ 137971 h 545"/>
              <a:gd name="T4" fmla="*/ 32073 w 561"/>
              <a:gd name="T5" fmla="*/ 196482 h 545"/>
              <a:gd name="T6" fmla="*/ 85048 w 561"/>
              <a:gd name="T7" fmla="*/ 170116 h 545"/>
              <a:gd name="T8" fmla="*/ 58381 w 561"/>
              <a:gd name="T9" fmla="*/ 111605 h 545"/>
              <a:gd name="T10" fmla="*/ 74237 w 561"/>
              <a:gd name="T11" fmla="*/ 170116 h 545"/>
              <a:gd name="T12" fmla="*/ 32073 w 561"/>
              <a:gd name="T13" fmla="*/ 180590 h 545"/>
              <a:gd name="T14" fmla="*/ 15856 w 561"/>
              <a:gd name="T15" fmla="*/ 137971 h 545"/>
              <a:gd name="T16" fmla="*/ 58381 w 561"/>
              <a:gd name="T17" fmla="*/ 127496 h 545"/>
              <a:gd name="T18" fmla="*/ 74237 w 561"/>
              <a:gd name="T19" fmla="*/ 170116 h 545"/>
              <a:gd name="T20" fmla="*/ 58381 w 561"/>
              <a:gd name="T21" fmla="*/ 0 h 545"/>
              <a:gd name="T22" fmla="*/ 0 w 561"/>
              <a:gd name="T23" fmla="*/ 26366 h 545"/>
              <a:gd name="T24" fmla="*/ 32073 w 561"/>
              <a:gd name="T25" fmla="*/ 84877 h 545"/>
              <a:gd name="T26" fmla="*/ 85048 w 561"/>
              <a:gd name="T27" fmla="*/ 53093 h 545"/>
              <a:gd name="T28" fmla="*/ 58381 w 561"/>
              <a:gd name="T29" fmla="*/ 0 h 545"/>
              <a:gd name="T30" fmla="*/ 74237 w 561"/>
              <a:gd name="T31" fmla="*/ 53093 h 545"/>
              <a:gd name="T32" fmla="*/ 32073 w 561"/>
              <a:gd name="T33" fmla="*/ 68985 h 545"/>
              <a:gd name="T34" fmla="*/ 15856 w 561"/>
              <a:gd name="T35" fmla="*/ 26366 h 545"/>
              <a:gd name="T36" fmla="*/ 58381 w 561"/>
              <a:gd name="T37" fmla="*/ 10474 h 545"/>
              <a:gd name="T38" fmla="*/ 74237 w 561"/>
              <a:gd name="T39" fmla="*/ 53093 h 545"/>
              <a:gd name="T40" fmla="*/ 169736 w 561"/>
              <a:gd name="T41" fmla="*/ 111605 h 545"/>
              <a:gd name="T42" fmla="*/ 116761 w 561"/>
              <a:gd name="T43" fmla="*/ 137971 h 545"/>
              <a:gd name="T44" fmla="*/ 143429 w 561"/>
              <a:gd name="T45" fmla="*/ 196482 h 545"/>
              <a:gd name="T46" fmla="*/ 201810 w 561"/>
              <a:gd name="T47" fmla="*/ 170116 h 545"/>
              <a:gd name="T48" fmla="*/ 169736 w 561"/>
              <a:gd name="T49" fmla="*/ 111605 h 545"/>
              <a:gd name="T50" fmla="*/ 185593 w 561"/>
              <a:gd name="T51" fmla="*/ 170116 h 545"/>
              <a:gd name="T52" fmla="*/ 143429 w 561"/>
              <a:gd name="T53" fmla="*/ 180590 h 545"/>
              <a:gd name="T54" fmla="*/ 127212 w 561"/>
              <a:gd name="T55" fmla="*/ 137971 h 545"/>
              <a:gd name="T56" fmla="*/ 169736 w 561"/>
              <a:gd name="T57" fmla="*/ 127496 h 545"/>
              <a:gd name="T58" fmla="*/ 185593 w 561"/>
              <a:gd name="T59" fmla="*/ 170116 h 545"/>
              <a:gd name="T60" fmla="*/ 169736 w 561"/>
              <a:gd name="T61" fmla="*/ 0 h 545"/>
              <a:gd name="T62" fmla="*/ 116761 w 561"/>
              <a:gd name="T63" fmla="*/ 26366 h 545"/>
              <a:gd name="T64" fmla="*/ 143429 w 561"/>
              <a:gd name="T65" fmla="*/ 84877 h 545"/>
              <a:gd name="T66" fmla="*/ 201810 w 561"/>
              <a:gd name="T67" fmla="*/ 53093 h 545"/>
              <a:gd name="T68" fmla="*/ 169736 w 561"/>
              <a:gd name="T69" fmla="*/ 0 h 545"/>
              <a:gd name="T70" fmla="*/ 185593 w 561"/>
              <a:gd name="T71" fmla="*/ 53093 h 545"/>
              <a:gd name="T72" fmla="*/ 143429 w 561"/>
              <a:gd name="T73" fmla="*/ 68985 h 545"/>
              <a:gd name="T74" fmla="*/ 127212 w 561"/>
              <a:gd name="T75" fmla="*/ 26366 h 545"/>
              <a:gd name="T76" fmla="*/ 169736 w 561"/>
              <a:gd name="T77" fmla="*/ 10474 h 545"/>
              <a:gd name="T78" fmla="*/ 185593 w 561"/>
              <a:gd name="T79" fmla="*/ 53093 h 545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561" h="545">
                <a:moveTo>
                  <a:pt x="162" y="309"/>
                </a:moveTo>
                <a:lnTo>
                  <a:pt x="162" y="309"/>
                </a:lnTo>
                <a:cubicBezTo>
                  <a:pt x="89" y="309"/>
                  <a:pt x="89" y="309"/>
                  <a:pt x="89" y="309"/>
                </a:cubicBezTo>
                <a:cubicBezTo>
                  <a:pt x="44" y="309"/>
                  <a:pt x="0" y="339"/>
                  <a:pt x="0" y="382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5"/>
                  <a:pt x="44" y="544"/>
                  <a:pt x="89" y="544"/>
                </a:cubicBezTo>
                <a:cubicBezTo>
                  <a:pt x="162" y="544"/>
                  <a:pt x="162" y="544"/>
                  <a:pt x="162" y="544"/>
                </a:cubicBezTo>
                <a:cubicBezTo>
                  <a:pt x="206" y="544"/>
                  <a:pt x="236" y="515"/>
                  <a:pt x="236" y="471"/>
                </a:cubicBezTo>
                <a:cubicBezTo>
                  <a:pt x="236" y="382"/>
                  <a:pt x="236" y="382"/>
                  <a:pt x="236" y="382"/>
                </a:cubicBezTo>
                <a:cubicBezTo>
                  <a:pt x="236" y="339"/>
                  <a:pt x="206" y="309"/>
                  <a:pt x="162" y="309"/>
                </a:cubicBezTo>
                <a:close/>
                <a:moveTo>
                  <a:pt x="206" y="471"/>
                </a:moveTo>
                <a:lnTo>
                  <a:pt x="206" y="471"/>
                </a:lnTo>
                <a:cubicBezTo>
                  <a:pt x="206" y="486"/>
                  <a:pt x="177" y="500"/>
                  <a:pt x="162" y="500"/>
                </a:cubicBezTo>
                <a:cubicBezTo>
                  <a:pt x="89" y="500"/>
                  <a:pt x="89" y="500"/>
                  <a:pt x="89" y="500"/>
                </a:cubicBezTo>
                <a:cubicBezTo>
                  <a:pt x="59" y="500"/>
                  <a:pt x="44" y="486"/>
                  <a:pt x="44" y="471"/>
                </a:cubicBezTo>
                <a:cubicBezTo>
                  <a:pt x="44" y="382"/>
                  <a:pt x="44" y="382"/>
                  <a:pt x="44" y="382"/>
                </a:cubicBezTo>
                <a:cubicBezTo>
                  <a:pt x="44" y="368"/>
                  <a:pt x="59" y="353"/>
                  <a:pt x="89" y="353"/>
                </a:cubicBezTo>
                <a:cubicBezTo>
                  <a:pt x="162" y="353"/>
                  <a:pt x="162" y="353"/>
                  <a:pt x="162" y="353"/>
                </a:cubicBezTo>
                <a:cubicBezTo>
                  <a:pt x="177" y="353"/>
                  <a:pt x="206" y="368"/>
                  <a:pt x="206" y="382"/>
                </a:cubicBezTo>
                <a:lnTo>
                  <a:pt x="206" y="471"/>
                </a:lnTo>
                <a:close/>
                <a:moveTo>
                  <a:pt x="162" y="0"/>
                </a:moveTo>
                <a:lnTo>
                  <a:pt x="162" y="0"/>
                </a:lnTo>
                <a:cubicBezTo>
                  <a:pt x="89" y="0"/>
                  <a:pt x="89" y="0"/>
                  <a:pt x="89" y="0"/>
                </a:cubicBezTo>
                <a:cubicBezTo>
                  <a:pt x="44" y="0"/>
                  <a:pt x="0" y="29"/>
                  <a:pt x="0" y="73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191"/>
                  <a:pt x="44" y="235"/>
                  <a:pt x="89" y="235"/>
                </a:cubicBezTo>
                <a:cubicBezTo>
                  <a:pt x="162" y="235"/>
                  <a:pt x="162" y="235"/>
                  <a:pt x="162" y="235"/>
                </a:cubicBezTo>
                <a:cubicBezTo>
                  <a:pt x="206" y="235"/>
                  <a:pt x="236" y="191"/>
                  <a:pt x="236" y="147"/>
                </a:cubicBezTo>
                <a:cubicBezTo>
                  <a:pt x="236" y="73"/>
                  <a:pt x="236" y="73"/>
                  <a:pt x="236" y="73"/>
                </a:cubicBezTo>
                <a:cubicBezTo>
                  <a:pt x="236" y="29"/>
                  <a:pt x="206" y="0"/>
                  <a:pt x="162" y="0"/>
                </a:cubicBezTo>
                <a:close/>
                <a:moveTo>
                  <a:pt x="206" y="147"/>
                </a:moveTo>
                <a:lnTo>
                  <a:pt x="206" y="147"/>
                </a:lnTo>
                <a:cubicBezTo>
                  <a:pt x="206" y="177"/>
                  <a:pt x="177" y="191"/>
                  <a:pt x="162" y="191"/>
                </a:cubicBezTo>
                <a:cubicBezTo>
                  <a:pt x="89" y="191"/>
                  <a:pt x="89" y="191"/>
                  <a:pt x="89" y="191"/>
                </a:cubicBezTo>
                <a:cubicBezTo>
                  <a:pt x="59" y="191"/>
                  <a:pt x="44" y="177"/>
                  <a:pt x="44" y="147"/>
                </a:cubicBezTo>
                <a:cubicBezTo>
                  <a:pt x="44" y="73"/>
                  <a:pt x="44" y="73"/>
                  <a:pt x="44" y="73"/>
                </a:cubicBezTo>
                <a:cubicBezTo>
                  <a:pt x="44" y="59"/>
                  <a:pt x="59" y="29"/>
                  <a:pt x="89" y="29"/>
                </a:cubicBezTo>
                <a:cubicBezTo>
                  <a:pt x="162" y="29"/>
                  <a:pt x="162" y="29"/>
                  <a:pt x="162" y="29"/>
                </a:cubicBezTo>
                <a:cubicBezTo>
                  <a:pt x="177" y="29"/>
                  <a:pt x="206" y="59"/>
                  <a:pt x="206" y="73"/>
                </a:cubicBezTo>
                <a:lnTo>
                  <a:pt x="206" y="147"/>
                </a:lnTo>
                <a:close/>
                <a:moveTo>
                  <a:pt x="471" y="309"/>
                </a:moveTo>
                <a:lnTo>
                  <a:pt x="471" y="309"/>
                </a:lnTo>
                <a:cubicBezTo>
                  <a:pt x="398" y="309"/>
                  <a:pt x="398" y="309"/>
                  <a:pt x="398" y="309"/>
                </a:cubicBezTo>
                <a:cubicBezTo>
                  <a:pt x="353" y="309"/>
                  <a:pt x="324" y="339"/>
                  <a:pt x="324" y="382"/>
                </a:cubicBezTo>
                <a:cubicBezTo>
                  <a:pt x="324" y="471"/>
                  <a:pt x="324" y="471"/>
                  <a:pt x="324" y="471"/>
                </a:cubicBezTo>
                <a:cubicBezTo>
                  <a:pt x="324" y="515"/>
                  <a:pt x="353" y="544"/>
                  <a:pt x="398" y="544"/>
                </a:cubicBezTo>
                <a:cubicBezTo>
                  <a:pt x="471" y="544"/>
                  <a:pt x="471" y="544"/>
                  <a:pt x="471" y="544"/>
                </a:cubicBezTo>
                <a:cubicBezTo>
                  <a:pt x="515" y="544"/>
                  <a:pt x="560" y="515"/>
                  <a:pt x="560" y="471"/>
                </a:cubicBezTo>
                <a:cubicBezTo>
                  <a:pt x="560" y="382"/>
                  <a:pt x="560" y="382"/>
                  <a:pt x="560" y="382"/>
                </a:cubicBezTo>
                <a:cubicBezTo>
                  <a:pt x="560" y="339"/>
                  <a:pt x="515" y="309"/>
                  <a:pt x="471" y="309"/>
                </a:cubicBezTo>
                <a:close/>
                <a:moveTo>
                  <a:pt x="515" y="471"/>
                </a:moveTo>
                <a:lnTo>
                  <a:pt x="515" y="471"/>
                </a:lnTo>
                <a:cubicBezTo>
                  <a:pt x="515" y="486"/>
                  <a:pt x="501" y="500"/>
                  <a:pt x="471" y="500"/>
                </a:cubicBezTo>
                <a:cubicBezTo>
                  <a:pt x="398" y="500"/>
                  <a:pt x="398" y="500"/>
                  <a:pt x="398" y="500"/>
                </a:cubicBezTo>
                <a:cubicBezTo>
                  <a:pt x="383" y="500"/>
                  <a:pt x="353" y="486"/>
                  <a:pt x="353" y="471"/>
                </a:cubicBezTo>
                <a:cubicBezTo>
                  <a:pt x="353" y="382"/>
                  <a:pt x="353" y="382"/>
                  <a:pt x="353" y="382"/>
                </a:cubicBezTo>
                <a:cubicBezTo>
                  <a:pt x="353" y="368"/>
                  <a:pt x="383" y="353"/>
                  <a:pt x="398" y="353"/>
                </a:cubicBezTo>
                <a:cubicBezTo>
                  <a:pt x="471" y="353"/>
                  <a:pt x="471" y="353"/>
                  <a:pt x="471" y="353"/>
                </a:cubicBezTo>
                <a:cubicBezTo>
                  <a:pt x="501" y="353"/>
                  <a:pt x="515" y="368"/>
                  <a:pt x="515" y="382"/>
                </a:cubicBezTo>
                <a:lnTo>
                  <a:pt x="515" y="471"/>
                </a:lnTo>
                <a:close/>
                <a:moveTo>
                  <a:pt x="471" y="0"/>
                </a:moveTo>
                <a:lnTo>
                  <a:pt x="471" y="0"/>
                </a:lnTo>
                <a:cubicBezTo>
                  <a:pt x="398" y="0"/>
                  <a:pt x="398" y="0"/>
                  <a:pt x="398" y="0"/>
                </a:cubicBezTo>
                <a:cubicBezTo>
                  <a:pt x="353" y="0"/>
                  <a:pt x="324" y="29"/>
                  <a:pt x="324" y="73"/>
                </a:cubicBezTo>
                <a:cubicBezTo>
                  <a:pt x="324" y="147"/>
                  <a:pt x="324" y="147"/>
                  <a:pt x="324" y="147"/>
                </a:cubicBezTo>
                <a:cubicBezTo>
                  <a:pt x="324" y="191"/>
                  <a:pt x="353" y="235"/>
                  <a:pt x="398" y="235"/>
                </a:cubicBezTo>
                <a:cubicBezTo>
                  <a:pt x="471" y="235"/>
                  <a:pt x="471" y="235"/>
                  <a:pt x="471" y="235"/>
                </a:cubicBezTo>
                <a:cubicBezTo>
                  <a:pt x="515" y="235"/>
                  <a:pt x="560" y="191"/>
                  <a:pt x="560" y="147"/>
                </a:cubicBezTo>
                <a:cubicBezTo>
                  <a:pt x="560" y="73"/>
                  <a:pt x="560" y="73"/>
                  <a:pt x="560" y="73"/>
                </a:cubicBezTo>
                <a:cubicBezTo>
                  <a:pt x="560" y="29"/>
                  <a:pt x="515" y="0"/>
                  <a:pt x="471" y="0"/>
                </a:cubicBezTo>
                <a:close/>
                <a:moveTo>
                  <a:pt x="515" y="147"/>
                </a:moveTo>
                <a:lnTo>
                  <a:pt x="515" y="147"/>
                </a:lnTo>
                <a:cubicBezTo>
                  <a:pt x="515" y="177"/>
                  <a:pt x="501" y="191"/>
                  <a:pt x="471" y="191"/>
                </a:cubicBezTo>
                <a:cubicBezTo>
                  <a:pt x="398" y="191"/>
                  <a:pt x="398" y="191"/>
                  <a:pt x="398" y="191"/>
                </a:cubicBezTo>
                <a:cubicBezTo>
                  <a:pt x="383" y="191"/>
                  <a:pt x="353" y="177"/>
                  <a:pt x="353" y="147"/>
                </a:cubicBezTo>
                <a:cubicBezTo>
                  <a:pt x="353" y="73"/>
                  <a:pt x="353" y="73"/>
                  <a:pt x="353" y="73"/>
                </a:cubicBezTo>
                <a:cubicBezTo>
                  <a:pt x="353" y="59"/>
                  <a:pt x="383" y="29"/>
                  <a:pt x="398" y="29"/>
                </a:cubicBezTo>
                <a:cubicBezTo>
                  <a:pt x="471" y="29"/>
                  <a:pt x="471" y="29"/>
                  <a:pt x="471" y="29"/>
                </a:cubicBezTo>
                <a:cubicBezTo>
                  <a:pt x="501" y="29"/>
                  <a:pt x="515" y="59"/>
                  <a:pt x="515" y="73"/>
                </a:cubicBezTo>
                <a:lnTo>
                  <a:pt x="515" y="1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63" name="Freeform 62"/>
          <p:cNvSpPr>
            <a:spLocks noChangeArrowheads="1"/>
          </p:cNvSpPr>
          <p:nvPr/>
        </p:nvSpPr>
        <p:spPr bwMode="auto">
          <a:xfrm>
            <a:off x="10543986" y="2045283"/>
            <a:ext cx="278286" cy="292115"/>
          </a:xfrm>
          <a:custGeom>
            <a:avLst/>
            <a:gdLst>
              <a:gd name="T0" fmla="*/ 106190 w 589"/>
              <a:gd name="T1" fmla="*/ 0 h 619"/>
              <a:gd name="T2" fmla="*/ 106190 w 589"/>
              <a:gd name="T3" fmla="*/ 0 h 619"/>
              <a:gd name="T4" fmla="*/ 0 w 589"/>
              <a:gd name="T5" fmla="*/ 122273 h 619"/>
              <a:gd name="T6" fmla="*/ 10475 w 589"/>
              <a:gd name="T7" fmla="*/ 132733 h 619"/>
              <a:gd name="T8" fmla="*/ 37203 w 589"/>
              <a:gd name="T9" fmla="*/ 106042 h 619"/>
              <a:gd name="T10" fmla="*/ 37203 w 589"/>
              <a:gd name="T11" fmla="*/ 196575 h 619"/>
              <a:gd name="T12" fmla="*/ 63569 w 589"/>
              <a:gd name="T13" fmla="*/ 222905 h 619"/>
              <a:gd name="T14" fmla="*/ 148810 w 589"/>
              <a:gd name="T15" fmla="*/ 222905 h 619"/>
              <a:gd name="T16" fmla="*/ 175177 w 589"/>
              <a:gd name="T17" fmla="*/ 196575 h 619"/>
              <a:gd name="T18" fmla="*/ 175177 w 589"/>
              <a:gd name="T19" fmla="*/ 106042 h 619"/>
              <a:gd name="T20" fmla="*/ 201905 w 589"/>
              <a:gd name="T21" fmla="*/ 132733 h 619"/>
              <a:gd name="T22" fmla="*/ 212380 w 589"/>
              <a:gd name="T23" fmla="*/ 122273 h 619"/>
              <a:gd name="T24" fmla="*/ 106190 w 589"/>
              <a:gd name="T25" fmla="*/ 0 h 619"/>
              <a:gd name="T26" fmla="*/ 164703 w 589"/>
              <a:gd name="T27" fmla="*/ 196575 h 619"/>
              <a:gd name="T28" fmla="*/ 164703 w 589"/>
              <a:gd name="T29" fmla="*/ 196575 h 619"/>
              <a:gd name="T30" fmla="*/ 148810 w 589"/>
              <a:gd name="T31" fmla="*/ 212445 h 619"/>
              <a:gd name="T32" fmla="*/ 63569 w 589"/>
              <a:gd name="T33" fmla="*/ 212445 h 619"/>
              <a:gd name="T34" fmla="*/ 47677 w 589"/>
              <a:gd name="T35" fmla="*/ 196575 h 619"/>
              <a:gd name="T36" fmla="*/ 47677 w 589"/>
              <a:gd name="T37" fmla="*/ 84762 h 619"/>
              <a:gd name="T38" fmla="*/ 106190 w 589"/>
              <a:gd name="T39" fmla="*/ 21281 h 619"/>
              <a:gd name="T40" fmla="*/ 164703 w 589"/>
              <a:gd name="T41" fmla="*/ 84762 h 619"/>
              <a:gd name="T42" fmla="*/ 164703 w 589"/>
              <a:gd name="T43" fmla="*/ 196575 h 61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589" h="619">
                <a:moveTo>
                  <a:pt x="294" y="0"/>
                </a:moveTo>
                <a:lnTo>
                  <a:pt x="294" y="0"/>
                </a:lnTo>
                <a:cubicBezTo>
                  <a:pt x="0" y="339"/>
                  <a:pt x="0" y="339"/>
                  <a:pt x="0" y="339"/>
                </a:cubicBezTo>
                <a:cubicBezTo>
                  <a:pt x="29" y="368"/>
                  <a:pt x="29" y="368"/>
                  <a:pt x="29" y="368"/>
                </a:cubicBezTo>
                <a:cubicBezTo>
                  <a:pt x="103" y="294"/>
                  <a:pt x="103" y="294"/>
                  <a:pt x="103" y="294"/>
                </a:cubicBezTo>
                <a:cubicBezTo>
                  <a:pt x="103" y="545"/>
                  <a:pt x="103" y="545"/>
                  <a:pt x="103" y="545"/>
                </a:cubicBezTo>
                <a:cubicBezTo>
                  <a:pt x="103" y="589"/>
                  <a:pt x="132" y="618"/>
                  <a:pt x="176" y="618"/>
                </a:cubicBezTo>
                <a:cubicBezTo>
                  <a:pt x="412" y="618"/>
                  <a:pt x="412" y="618"/>
                  <a:pt x="412" y="618"/>
                </a:cubicBezTo>
                <a:cubicBezTo>
                  <a:pt x="456" y="618"/>
                  <a:pt x="485" y="589"/>
                  <a:pt x="485" y="545"/>
                </a:cubicBezTo>
                <a:cubicBezTo>
                  <a:pt x="485" y="294"/>
                  <a:pt x="485" y="294"/>
                  <a:pt x="485" y="294"/>
                </a:cubicBezTo>
                <a:cubicBezTo>
                  <a:pt x="559" y="368"/>
                  <a:pt x="559" y="368"/>
                  <a:pt x="559" y="368"/>
                </a:cubicBezTo>
                <a:cubicBezTo>
                  <a:pt x="588" y="339"/>
                  <a:pt x="588" y="339"/>
                  <a:pt x="588" y="339"/>
                </a:cubicBezTo>
                <a:lnTo>
                  <a:pt x="294" y="0"/>
                </a:lnTo>
                <a:close/>
                <a:moveTo>
                  <a:pt x="456" y="545"/>
                </a:moveTo>
                <a:lnTo>
                  <a:pt x="456" y="545"/>
                </a:lnTo>
                <a:cubicBezTo>
                  <a:pt x="456" y="559"/>
                  <a:pt x="426" y="589"/>
                  <a:pt x="412" y="589"/>
                </a:cubicBezTo>
                <a:cubicBezTo>
                  <a:pt x="176" y="589"/>
                  <a:pt x="176" y="589"/>
                  <a:pt x="176" y="589"/>
                </a:cubicBezTo>
                <a:cubicBezTo>
                  <a:pt x="162" y="589"/>
                  <a:pt x="132" y="559"/>
                  <a:pt x="132" y="545"/>
                </a:cubicBezTo>
                <a:cubicBezTo>
                  <a:pt x="132" y="235"/>
                  <a:pt x="132" y="235"/>
                  <a:pt x="132" y="235"/>
                </a:cubicBezTo>
                <a:cubicBezTo>
                  <a:pt x="294" y="59"/>
                  <a:pt x="294" y="59"/>
                  <a:pt x="294" y="59"/>
                </a:cubicBezTo>
                <a:cubicBezTo>
                  <a:pt x="456" y="235"/>
                  <a:pt x="456" y="235"/>
                  <a:pt x="456" y="235"/>
                </a:cubicBezTo>
                <a:lnTo>
                  <a:pt x="456" y="54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64" name="Freeform 63"/>
          <p:cNvSpPr>
            <a:spLocks noChangeArrowheads="1"/>
          </p:cNvSpPr>
          <p:nvPr/>
        </p:nvSpPr>
        <p:spPr bwMode="auto">
          <a:xfrm>
            <a:off x="10051370" y="2045283"/>
            <a:ext cx="299029" cy="292115"/>
          </a:xfrm>
          <a:custGeom>
            <a:avLst/>
            <a:gdLst>
              <a:gd name="T0" fmla="*/ 0 w 634"/>
              <a:gd name="T1" fmla="*/ 26330 h 619"/>
              <a:gd name="T2" fmla="*/ 0 w 634"/>
              <a:gd name="T3" fmla="*/ 26330 h 619"/>
              <a:gd name="T4" fmla="*/ 0 w 634"/>
              <a:gd name="T5" fmla="*/ 84762 h 619"/>
              <a:gd name="T6" fmla="*/ 16225 w 634"/>
              <a:gd name="T7" fmla="*/ 84762 h 619"/>
              <a:gd name="T8" fmla="*/ 16225 w 634"/>
              <a:gd name="T9" fmla="*/ 26330 h 619"/>
              <a:gd name="T10" fmla="*/ 32090 w 634"/>
              <a:gd name="T11" fmla="*/ 10460 h 619"/>
              <a:gd name="T12" fmla="*/ 85093 w 634"/>
              <a:gd name="T13" fmla="*/ 10460 h 619"/>
              <a:gd name="T14" fmla="*/ 85093 w 634"/>
              <a:gd name="T15" fmla="*/ 0 h 619"/>
              <a:gd name="T16" fmla="*/ 32090 w 634"/>
              <a:gd name="T17" fmla="*/ 0 h 619"/>
              <a:gd name="T18" fmla="*/ 0 w 634"/>
              <a:gd name="T19" fmla="*/ 26330 h 619"/>
              <a:gd name="T20" fmla="*/ 16225 w 634"/>
              <a:gd name="T21" fmla="*/ 196575 h 619"/>
              <a:gd name="T22" fmla="*/ 16225 w 634"/>
              <a:gd name="T23" fmla="*/ 196575 h 619"/>
              <a:gd name="T24" fmla="*/ 16225 w 634"/>
              <a:gd name="T25" fmla="*/ 137783 h 619"/>
              <a:gd name="T26" fmla="*/ 0 w 634"/>
              <a:gd name="T27" fmla="*/ 137783 h 619"/>
              <a:gd name="T28" fmla="*/ 0 w 634"/>
              <a:gd name="T29" fmla="*/ 196575 h 619"/>
              <a:gd name="T30" fmla="*/ 32090 w 634"/>
              <a:gd name="T31" fmla="*/ 222905 h 619"/>
              <a:gd name="T32" fmla="*/ 85093 w 634"/>
              <a:gd name="T33" fmla="*/ 222905 h 619"/>
              <a:gd name="T34" fmla="*/ 85093 w 634"/>
              <a:gd name="T35" fmla="*/ 212445 h 619"/>
              <a:gd name="T36" fmla="*/ 32090 w 634"/>
              <a:gd name="T37" fmla="*/ 212445 h 619"/>
              <a:gd name="T38" fmla="*/ 16225 w 634"/>
              <a:gd name="T39" fmla="*/ 196575 h 619"/>
              <a:gd name="T40" fmla="*/ 212373 w 634"/>
              <a:gd name="T41" fmla="*/ 196575 h 619"/>
              <a:gd name="T42" fmla="*/ 212373 w 634"/>
              <a:gd name="T43" fmla="*/ 196575 h 619"/>
              <a:gd name="T44" fmla="*/ 201916 w 634"/>
              <a:gd name="T45" fmla="*/ 212445 h 619"/>
              <a:gd name="T46" fmla="*/ 143505 w 634"/>
              <a:gd name="T47" fmla="*/ 212445 h 619"/>
              <a:gd name="T48" fmla="*/ 143505 w 634"/>
              <a:gd name="T49" fmla="*/ 222905 h 619"/>
              <a:gd name="T50" fmla="*/ 201916 w 634"/>
              <a:gd name="T51" fmla="*/ 222905 h 619"/>
              <a:gd name="T52" fmla="*/ 228237 w 634"/>
              <a:gd name="T53" fmla="*/ 196575 h 619"/>
              <a:gd name="T54" fmla="*/ 228237 w 634"/>
              <a:gd name="T55" fmla="*/ 137783 h 619"/>
              <a:gd name="T56" fmla="*/ 212373 w 634"/>
              <a:gd name="T57" fmla="*/ 137783 h 619"/>
              <a:gd name="T58" fmla="*/ 212373 w 634"/>
              <a:gd name="T59" fmla="*/ 196575 h 619"/>
              <a:gd name="T60" fmla="*/ 201916 w 634"/>
              <a:gd name="T61" fmla="*/ 0 h 619"/>
              <a:gd name="T62" fmla="*/ 201916 w 634"/>
              <a:gd name="T63" fmla="*/ 0 h 619"/>
              <a:gd name="T64" fmla="*/ 143505 w 634"/>
              <a:gd name="T65" fmla="*/ 0 h 619"/>
              <a:gd name="T66" fmla="*/ 143505 w 634"/>
              <a:gd name="T67" fmla="*/ 10460 h 619"/>
              <a:gd name="T68" fmla="*/ 201916 w 634"/>
              <a:gd name="T69" fmla="*/ 10460 h 619"/>
              <a:gd name="T70" fmla="*/ 212373 w 634"/>
              <a:gd name="T71" fmla="*/ 26330 h 619"/>
              <a:gd name="T72" fmla="*/ 212373 w 634"/>
              <a:gd name="T73" fmla="*/ 84762 h 619"/>
              <a:gd name="T74" fmla="*/ 228237 w 634"/>
              <a:gd name="T75" fmla="*/ 84762 h 619"/>
              <a:gd name="T76" fmla="*/ 228237 w 634"/>
              <a:gd name="T77" fmla="*/ 26330 h 619"/>
              <a:gd name="T78" fmla="*/ 201916 w 634"/>
              <a:gd name="T79" fmla="*/ 0 h 619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634" h="619">
                <a:moveTo>
                  <a:pt x="0" y="73"/>
                </a:moveTo>
                <a:lnTo>
                  <a:pt x="0" y="73"/>
                </a:lnTo>
                <a:cubicBezTo>
                  <a:pt x="0" y="235"/>
                  <a:pt x="0" y="235"/>
                  <a:pt x="0" y="235"/>
                </a:cubicBezTo>
                <a:cubicBezTo>
                  <a:pt x="45" y="235"/>
                  <a:pt x="45" y="235"/>
                  <a:pt x="45" y="235"/>
                </a:cubicBezTo>
                <a:cubicBezTo>
                  <a:pt x="45" y="73"/>
                  <a:pt x="45" y="73"/>
                  <a:pt x="45" y="73"/>
                </a:cubicBezTo>
                <a:cubicBezTo>
                  <a:pt x="45" y="59"/>
                  <a:pt x="59" y="29"/>
                  <a:pt x="89" y="29"/>
                </a:cubicBezTo>
                <a:cubicBezTo>
                  <a:pt x="236" y="29"/>
                  <a:pt x="236" y="29"/>
                  <a:pt x="236" y="29"/>
                </a:cubicBezTo>
                <a:cubicBezTo>
                  <a:pt x="236" y="0"/>
                  <a:pt x="236" y="0"/>
                  <a:pt x="236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45" y="0"/>
                  <a:pt x="0" y="29"/>
                  <a:pt x="0" y="73"/>
                </a:cubicBezTo>
                <a:close/>
                <a:moveTo>
                  <a:pt x="45" y="545"/>
                </a:moveTo>
                <a:lnTo>
                  <a:pt x="45" y="545"/>
                </a:lnTo>
                <a:cubicBezTo>
                  <a:pt x="45" y="382"/>
                  <a:pt x="45" y="382"/>
                  <a:pt x="45" y="382"/>
                </a:cubicBezTo>
                <a:cubicBezTo>
                  <a:pt x="0" y="382"/>
                  <a:pt x="0" y="382"/>
                  <a:pt x="0" y="382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5" y="618"/>
                  <a:pt x="89" y="618"/>
                </a:cubicBezTo>
                <a:cubicBezTo>
                  <a:pt x="236" y="618"/>
                  <a:pt x="236" y="618"/>
                  <a:pt x="236" y="618"/>
                </a:cubicBezTo>
                <a:cubicBezTo>
                  <a:pt x="236" y="589"/>
                  <a:pt x="236" y="589"/>
                  <a:pt x="236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5" y="559"/>
                  <a:pt x="45" y="545"/>
                </a:cubicBezTo>
                <a:close/>
                <a:moveTo>
                  <a:pt x="589" y="545"/>
                </a:moveTo>
                <a:lnTo>
                  <a:pt x="589" y="545"/>
                </a:lnTo>
                <a:cubicBezTo>
                  <a:pt x="589" y="559"/>
                  <a:pt x="575" y="589"/>
                  <a:pt x="560" y="589"/>
                </a:cubicBezTo>
                <a:cubicBezTo>
                  <a:pt x="398" y="589"/>
                  <a:pt x="398" y="589"/>
                  <a:pt x="398" y="589"/>
                </a:cubicBezTo>
                <a:cubicBezTo>
                  <a:pt x="398" y="618"/>
                  <a:pt x="398" y="618"/>
                  <a:pt x="398" y="618"/>
                </a:cubicBezTo>
                <a:cubicBezTo>
                  <a:pt x="560" y="618"/>
                  <a:pt x="560" y="618"/>
                  <a:pt x="560" y="618"/>
                </a:cubicBezTo>
                <a:cubicBezTo>
                  <a:pt x="604" y="618"/>
                  <a:pt x="633" y="589"/>
                  <a:pt x="633" y="545"/>
                </a:cubicBezTo>
                <a:cubicBezTo>
                  <a:pt x="633" y="382"/>
                  <a:pt x="633" y="382"/>
                  <a:pt x="633" y="382"/>
                </a:cubicBezTo>
                <a:cubicBezTo>
                  <a:pt x="589" y="382"/>
                  <a:pt x="589" y="382"/>
                  <a:pt x="589" y="382"/>
                </a:cubicBezTo>
                <a:lnTo>
                  <a:pt x="589" y="545"/>
                </a:lnTo>
                <a:close/>
                <a:moveTo>
                  <a:pt x="560" y="0"/>
                </a:moveTo>
                <a:lnTo>
                  <a:pt x="560" y="0"/>
                </a:lnTo>
                <a:cubicBezTo>
                  <a:pt x="398" y="0"/>
                  <a:pt x="398" y="0"/>
                  <a:pt x="398" y="0"/>
                </a:cubicBezTo>
                <a:cubicBezTo>
                  <a:pt x="398" y="29"/>
                  <a:pt x="398" y="29"/>
                  <a:pt x="398" y="29"/>
                </a:cubicBezTo>
                <a:cubicBezTo>
                  <a:pt x="560" y="29"/>
                  <a:pt x="560" y="29"/>
                  <a:pt x="560" y="29"/>
                </a:cubicBezTo>
                <a:cubicBezTo>
                  <a:pt x="575" y="29"/>
                  <a:pt x="589" y="59"/>
                  <a:pt x="589" y="73"/>
                </a:cubicBezTo>
                <a:cubicBezTo>
                  <a:pt x="589" y="235"/>
                  <a:pt x="589" y="235"/>
                  <a:pt x="589" y="235"/>
                </a:cubicBezTo>
                <a:cubicBezTo>
                  <a:pt x="633" y="235"/>
                  <a:pt x="633" y="235"/>
                  <a:pt x="633" y="235"/>
                </a:cubicBezTo>
                <a:cubicBezTo>
                  <a:pt x="633" y="73"/>
                  <a:pt x="633" y="73"/>
                  <a:pt x="633" y="73"/>
                </a:cubicBezTo>
                <a:cubicBezTo>
                  <a:pt x="633" y="29"/>
                  <a:pt x="604" y="0"/>
                  <a:pt x="56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65" name="Freeform 64"/>
          <p:cNvSpPr>
            <a:spLocks noChangeArrowheads="1"/>
          </p:cNvSpPr>
          <p:nvPr/>
        </p:nvSpPr>
        <p:spPr bwMode="auto">
          <a:xfrm>
            <a:off x="9579492" y="2052197"/>
            <a:ext cx="278286" cy="278287"/>
          </a:xfrm>
          <a:custGeom>
            <a:avLst/>
            <a:gdLst>
              <a:gd name="T0" fmla="*/ 106371 w 590"/>
              <a:gd name="T1" fmla="*/ 0 h 589"/>
              <a:gd name="T2" fmla="*/ 106371 w 590"/>
              <a:gd name="T3" fmla="*/ 0 h 589"/>
              <a:gd name="T4" fmla="*/ 0 w 590"/>
              <a:gd name="T5" fmla="*/ 106168 h 589"/>
              <a:gd name="T6" fmla="*/ 106371 w 590"/>
              <a:gd name="T7" fmla="*/ 212336 h 589"/>
              <a:gd name="T8" fmla="*/ 212380 w 590"/>
              <a:gd name="T9" fmla="*/ 106168 h 589"/>
              <a:gd name="T10" fmla="*/ 106371 w 590"/>
              <a:gd name="T11" fmla="*/ 0 h 589"/>
              <a:gd name="T12" fmla="*/ 116827 w 590"/>
              <a:gd name="T13" fmla="*/ 196447 h 589"/>
              <a:gd name="T14" fmla="*/ 116827 w 590"/>
              <a:gd name="T15" fmla="*/ 196447 h 589"/>
              <a:gd name="T16" fmla="*/ 116827 w 590"/>
              <a:gd name="T17" fmla="*/ 164669 h 589"/>
              <a:gd name="T18" fmla="*/ 106371 w 590"/>
              <a:gd name="T19" fmla="*/ 153835 h 589"/>
              <a:gd name="T20" fmla="*/ 100962 w 590"/>
              <a:gd name="T21" fmla="*/ 164669 h 589"/>
              <a:gd name="T22" fmla="*/ 100962 w 590"/>
              <a:gd name="T23" fmla="*/ 196447 h 589"/>
              <a:gd name="T24" fmla="*/ 16226 w 590"/>
              <a:gd name="T25" fmla="*/ 111585 h 589"/>
              <a:gd name="T26" fmla="*/ 53366 w 590"/>
              <a:gd name="T27" fmla="*/ 111585 h 589"/>
              <a:gd name="T28" fmla="*/ 58414 w 590"/>
              <a:gd name="T29" fmla="*/ 106168 h 589"/>
              <a:gd name="T30" fmla="*/ 53366 w 590"/>
              <a:gd name="T31" fmla="*/ 100751 h 589"/>
              <a:gd name="T32" fmla="*/ 16226 w 590"/>
              <a:gd name="T33" fmla="*/ 100751 h 589"/>
              <a:gd name="T34" fmla="*/ 100962 w 590"/>
              <a:gd name="T35" fmla="*/ 15889 h 589"/>
              <a:gd name="T36" fmla="*/ 100962 w 590"/>
              <a:gd name="T37" fmla="*/ 47667 h 589"/>
              <a:gd name="T38" fmla="*/ 106371 w 590"/>
              <a:gd name="T39" fmla="*/ 58501 h 589"/>
              <a:gd name="T40" fmla="*/ 116827 w 590"/>
              <a:gd name="T41" fmla="*/ 47667 h 589"/>
              <a:gd name="T42" fmla="*/ 116827 w 590"/>
              <a:gd name="T43" fmla="*/ 15889 h 589"/>
              <a:gd name="T44" fmla="*/ 201924 w 590"/>
              <a:gd name="T45" fmla="*/ 100751 h 589"/>
              <a:gd name="T46" fmla="*/ 164784 w 590"/>
              <a:gd name="T47" fmla="*/ 100751 h 589"/>
              <a:gd name="T48" fmla="*/ 159375 w 590"/>
              <a:gd name="T49" fmla="*/ 106168 h 589"/>
              <a:gd name="T50" fmla="*/ 164784 w 590"/>
              <a:gd name="T51" fmla="*/ 111585 h 589"/>
              <a:gd name="T52" fmla="*/ 201924 w 590"/>
              <a:gd name="T53" fmla="*/ 111585 h 589"/>
              <a:gd name="T54" fmla="*/ 116827 w 590"/>
              <a:gd name="T55" fmla="*/ 196447 h 58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90" h="589">
                <a:moveTo>
                  <a:pt x="295" y="0"/>
                </a:moveTo>
                <a:lnTo>
                  <a:pt x="295" y="0"/>
                </a:lnTo>
                <a:cubicBezTo>
                  <a:pt x="133" y="0"/>
                  <a:pt x="0" y="132"/>
                  <a:pt x="0" y="294"/>
                </a:cubicBezTo>
                <a:cubicBezTo>
                  <a:pt x="0" y="456"/>
                  <a:pt x="133" y="588"/>
                  <a:pt x="295" y="588"/>
                </a:cubicBezTo>
                <a:cubicBezTo>
                  <a:pt x="457" y="588"/>
                  <a:pt x="589" y="456"/>
                  <a:pt x="589" y="294"/>
                </a:cubicBezTo>
                <a:cubicBezTo>
                  <a:pt x="589" y="132"/>
                  <a:pt x="457" y="0"/>
                  <a:pt x="295" y="0"/>
                </a:cubicBezTo>
                <a:close/>
                <a:moveTo>
                  <a:pt x="324" y="544"/>
                </a:moveTo>
                <a:lnTo>
                  <a:pt x="324" y="544"/>
                </a:lnTo>
                <a:cubicBezTo>
                  <a:pt x="324" y="456"/>
                  <a:pt x="324" y="456"/>
                  <a:pt x="324" y="456"/>
                </a:cubicBezTo>
                <a:cubicBezTo>
                  <a:pt x="324" y="441"/>
                  <a:pt x="310" y="426"/>
                  <a:pt x="295" y="426"/>
                </a:cubicBezTo>
                <a:cubicBezTo>
                  <a:pt x="295" y="426"/>
                  <a:pt x="280" y="441"/>
                  <a:pt x="280" y="456"/>
                </a:cubicBezTo>
                <a:cubicBezTo>
                  <a:pt x="280" y="544"/>
                  <a:pt x="280" y="544"/>
                  <a:pt x="280" y="544"/>
                </a:cubicBezTo>
                <a:cubicBezTo>
                  <a:pt x="148" y="544"/>
                  <a:pt x="59" y="441"/>
                  <a:pt x="45" y="309"/>
                </a:cubicBezTo>
                <a:cubicBezTo>
                  <a:pt x="148" y="309"/>
                  <a:pt x="148" y="309"/>
                  <a:pt x="148" y="309"/>
                </a:cubicBezTo>
                <a:cubicBezTo>
                  <a:pt x="148" y="309"/>
                  <a:pt x="162" y="309"/>
                  <a:pt x="162" y="294"/>
                </a:cubicBezTo>
                <a:cubicBezTo>
                  <a:pt x="162" y="279"/>
                  <a:pt x="148" y="279"/>
                  <a:pt x="148" y="279"/>
                </a:cubicBezTo>
                <a:cubicBezTo>
                  <a:pt x="45" y="279"/>
                  <a:pt x="45" y="279"/>
                  <a:pt x="45" y="279"/>
                </a:cubicBezTo>
                <a:cubicBezTo>
                  <a:pt x="59" y="147"/>
                  <a:pt x="148" y="44"/>
                  <a:pt x="280" y="44"/>
                </a:cubicBezTo>
                <a:cubicBezTo>
                  <a:pt x="280" y="132"/>
                  <a:pt x="280" y="132"/>
                  <a:pt x="280" y="132"/>
                </a:cubicBezTo>
                <a:cubicBezTo>
                  <a:pt x="280" y="147"/>
                  <a:pt x="295" y="162"/>
                  <a:pt x="295" y="162"/>
                </a:cubicBezTo>
                <a:cubicBezTo>
                  <a:pt x="310" y="162"/>
                  <a:pt x="324" y="147"/>
                  <a:pt x="324" y="132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442" y="44"/>
                  <a:pt x="545" y="147"/>
                  <a:pt x="560" y="279"/>
                </a:cubicBezTo>
                <a:cubicBezTo>
                  <a:pt x="457" y="279"/>
                  <a:pt x="457" y="279"/>
                  <a:pt x="457" y="279"/>
                </a:cubicBezTo>
                <a:cubicBezTo>
                  <a:pt x="442" y="279"/>
                  <a:pt x="442" y="279"/>
                  <a:pt x="442" y="294"/>
                </a:cubicBezTo>
                <a:cubicBezTo>
                  <a:pt x="442" y="309"/>
                  <a:pt x="442" y="309"/>
                  <a:pt x="457" y="309"/>
                </a:cubicBezTo>
                <a:cubicBezTo>
                  <a:pt x="560" y="309"/>
                  <a:pt x="560" y="309"/>
                  <a:pt x="560" y="309"/>
                </a:cubicBezTo>
                <a:cubicBezTo>
                  <a:pt x="545" y="441"/>
                  <a:pt x="442" y="544"/>
                  <a:pt x="324" y="544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66" name="Freeform 65"/>
          <p:cNvSpPr>
            <a:spLocks noChangeArrowheads="1"/>
          </p:cNvSpPr>
          <p:nvPr/>
        </p:nvSpPr>
        <p:spPr bwMode="auto">
          <a:xfrm>
            <a:off x="9100701" y="2036642"/>
            <a:ext cx="290386" cy="292114"/>
          </a:xfrm>
          <a:custGeom>
            <a:avLst/>
            <a:gdLst>
              <a:gd name="T0" fmla="*/ 173935 w 619"/>
              <a:gd name="T1" fmla="*/ 21281 h 619"/>
              <a:gd name="T2" fmla="*/ 173935 w 619"/>
              <a:gd name="T3" fmla="*/ 21281 h 619"/>
              <a:gd name="T4" fmla="*/ 79257 w 619"/>
              <a:gd name="T5" fmla="*/ 42561 h 619"/>
              <a:gd name="T6" fmla="*/ 52718 w 619"/>
              <a:gd name="T7" fmla="*/ 90172 h 619"/>
              <a:gd name="T8" fmla="*/ 0 w 619"/>
              <a:gd name="T9" fmla="*/ 127683 h 619"/>
              <a:gd name="T10" fmla="*/ 52718 w 619"/>
              <a:gd name="T11" fmla="*/ 159423 h 619"/>
              <a:gd name="T12" fmla="*/ 68498 w 619"/>
              <a:gd name="T13" fmla="*/ 207034 h 619"/>
              <a:gd name="T14" fmla="*/ 116196 w 619"/>
              <a:gd name="T15" fmla="*/ 191164 h 619"/>
              <a:gd name="T16" fmla="*/ 168914 w 619"/>
              <a:gd name="T17" fmla="*/ 222904 h 619"/>
              <a:gd name="T18" fmla="*/ 173935 w 619"/>
              <a:gd name="T19" fmla="*/ 159423 h 619"/>
              <a:gd name="T20" fmla="*/ 200473 w 619"/>
              <a:gd name="T21" fmla="*/ 111452 h 619"/>
              <a:gd name="T22" fmla="*/ 173935 w 619"/>
              <a:gd name="T23" fmla="*/ 21281 h 619"/>
              <a:gd name="T24" fmla="*/ 73877 w 619"/>
              <a:gd name="T25" fmla="*/ 191164 h 619"/>
              <a:gd name="T26" fmla="*/ 73877 w 619"/>
              <a:gd name="T27" fmla="*/ 191164 h 619"/>
              <a:gd name="T28" fmla="*/ 68498 w 619"/>
              <a:gd name="T29" fmla="*/ 164473 h 619"/>
              <a:gd name="T30" fmla="*/ 105437 w 619"/>
              <a:gd name="T31" fmla="*/ 185754 h 619"/>
              <a:gd name="T32" fmla="*/ 73877 w 619"/>
              <a:gd name="T33" fmla="*/ 191164 h 619"/>
              <a:gd name="T34" fmla="*/ 190073 w 619"/>
              <a:gd name="T35" fmla="*/ 106403 h 619"/>
              <a:gd name="T36" fmla="*/ 190073 w 619"/>
              <a:gd name="T37" fmla="*/ 106403 h 619"/>
              <a:gd name="T38" fmla="*/ 163535 w 619"/>
              <a:gd name="T39" fmla="*/ 154013 h 619"/>
              <a:gd name="T40" fmla="*/ 158155 w 619"/>
              <a:gd name="T41" fmla="*/ 201984 h 619"/>
              <a:gd name="T42" fmla="*/ 26180 w 619"/>
              <a:gd name="T43" fmla="*/ 127683 h 619"/>
              <a:gd name="T44" fmla="*/ 63119 w 619"/>
              <a:gd name="T45" fmla="*/ 100992 h 619"/>
              <a:gd name="T46" fmla="*/ 95037 w 619"/>
              <a:gd name="T47" fmla="*/ 53021 h 619"/>
              <a:gd name="T48" fmla="*/ 168914 w 619"/>
              <a:gd name="T49" fmla="*/ 31740 h 619"/>
              <a:gd name="T50" fmla="*/ 190073 w 619"/>
              <a:gd name="T51" fmla="*/ 106403 h 61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619" h="619">
                <a:moveTo>
                  <a:pt x="485" y="59"/>
                </a:moveTo>
                <a:lnTo>
                  <a:pt x="485" y="59"/>
                </a:lnTo>
                <a:cubicBezTo>
                  <a:pt x="397" y="0"/>
                  <a:pt x="279" y="30"/>
                  <a:pt x="221" y="118"/>
                </a:cubicBezTo>
                <a:cubicBezTo>
                  <a:pt x="147" y="250"/>
                  <a:pt x="147" y="250"/>
                  <a:pt x="147" y="250"/>
                </a:cubicBezTo>
                <a:cubicBezTo>
                  <a:pt x="0" y="354"/>
                  <a:pt x="0" y="354"/>
                  <a:pt x="0" y="354"/>
                </a:cubicBezTo>
                <a:cubicBezTo>
                  <a:pt x="147" y="442"/>
                  <a:pt x="147" y="442"/>
                  <a:pt x="147" y="442"/>
                </a:cubicBezTo>
                <a:cubicBezTo>
                  <a:pt x="132" y="486"/>
                  <a:pt x="147" y="545"/>
                  <a:pt x="191" y="574"/>
                </a:cubicBezTo>
                <a:cubicBezTo>
                  <a:pt x="235" y="589"/>
                  <a:pt x="294" y="574"/>
                  <a:pt x="324" y="530"/>
                </a:cubicBezTo>
                <a:cubicBezTo>
                  <a:pt x="471" y="618"/>
                  <a:pt x="471" y="618"/>
                  <a:pt x="471" y="618"/>
                </a:cubicBezTo>
                <a:cubicBezTo>
                  <a:pt x="485" y="442"/>
                  <a:pt x="485" y="442"/>
                  <a:pt x="485" y="442"/>
                </a:cubicBezTo>
                <a:cubicBezTo>
                  <a:pt x="559" y="309"/>
                  <a:pt x="559" y="309"/>
                  <a:pt x="559" y="309"/>
                </a:cubicBezTo>
                <a:cubicBezTo>
                  <a:pt x="618" y="221"/>
                  <a:pt x="588" y="103"/>
                  <a:pt x="485" y="59"/>
                </a:cubicBezTo>
                <a:close/>
                <a:moveTo>
                  <a:pt x="206" y="530"/>
                </a:moveTo>
                <a:lnTo>
                  <a:pt x="206" y="530"/>
                </a:lnTo>
                <a:cubicBezTo>
                  <a:pt x="176" y="515"/>
                  <a:pt x="176" y="486"/>
                  <a:pt x="191" y="456"/>
                </a:cubicBezTo>
                <a:cubicBezTo>
                  <a:pt x="294" y="515"/>
                  <a:pt x="294" y="515"/>
                  <a:pt x="294" y="515"/>
                </a:cubicBezTo>
                <a:cubicBezTo>
                  <a:pt x="265" y="545"/>
                  <a:pt x="235" y="545"/>
                  <a:pt x="206" y="530"/>
                </a:cubicBezTo>
                <a:close/>
                <a:moveTo>
                  <a:pt x="530" y="295"/>
                </a:moveTo>
                <a:lnTo>
                  <a:pt x="530" y="295"/>
                </a:lnTo>
                <a:cubicBezTo>
                  <a:pt x="456" y="427"/>
                  <a:pt x="456" y="427"/>
                  <a:pt x="456" y="427"/>
                </a:cubicBezTo>
                <a:cubicBezTo>
                  <a:pt x="441" y="560"/>
                  <a:pt x="441" y="560"/>
                  <a:pt x="441" y="560"/>
                </a:cubicBezTo>
                <a:cubicBezTo>
                  <a:pt x="73" y="354"/>
                  <a:pt x="73" y="354"/>
                  <a:pt x="73" y="354"/>
                </a:cubicBezTo>
                <a:cubicBezTo>
                  <a:pt x="176" y="280"/>
                  <a:pt x="176" y="280"/>
                  <a:pt x="176" y="280"/>
                </a:cubicBezTo>
                <a:cubicBezTo>
                  <a:pt x="265" y="147"/>
                  <a:pt x="265" y="147"/>
                  <a:pt x="265" y="147"/>
                </a:cubicBezTo>
                <a:cubicBezTo>
                  <a:pt x="294" y="74"/>
                  <a:pt x="397" y="44"/>
                  <a:pt x="471" y="88"/>
                </a:cubicBezTo>
                <a:cubicBezTo>
                  <a:pt x="544" y="133"/>
                  <a:pt x="574" y="221"/>
                  <a:pt x="530" y="29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67" name="Freeform 66"/>
          <p:cNvSpPr>
            <a:spLocks noChangeArrowheads="1"/>
          </p:cNvSpPr>
          <p:nvPr/>
        </p:nvSpPr>
        <p:spPr bwMode="auto">
          <a:xfrm>
            <a:off x="8628824" y="2052197"/>
            <a:ext cx="257545" cy="278287"/>
          </a:xfrm>
          <a:custGeom>
            <a:avLst/>
            <a:gdLst>
              <a:gd name="T0" fmla="*/ 170151 w 545"/>
              <a:gd name="T1" fmla="*/ 127474 h 589"/>
              <a:gd name="T2" fmla="*/ 170151 w 545"/>
              <a:gd name="T3" fmla="*/ 127474 h 589"/>
              <a:gd name="T4" fmla="*/ 170151 w 545"/>
              <a:gd name="T5" fmla="*/ 68973 h 589"/>
              <a:gd name="T6" fmla="*/ 100790 w 545"/>
              <a:gd name="T7" fmla="*/ 0 h 589"/>
              <a:gd name="T8" fmla="*/ 26372 w 545"/>
              <a:gd name="T9" fmla="*/ 68973 h 589"/>
              <a:gd name="T10" fmla="*/ 26372 w 545"/>
              <a:gd name="T11" fmla="*/ 127474 h 589"/>
              <a:gd name="T12" fmla="*/ 0 w 545"/>
              <a:gd name="T13" fmla="*/ 185974 h 589"/>
              <a:gd name="T14" fmla="*/ 63581 w 545"/>
              <a:gd name="T15" fmla="*/ 185974 h 589"/>
              <a:gd name="T16" fmla="*/ 100790 w 545"/>
              <a:gd name="T17" fmla="*/ 212336 h 589"/>
              <a:gd name="T18" fmla="*/ 132581 w 545"/>
              <a:gd name="T19" fmla="*/ 185974 h 589"/>
              <a:gd name="T20" fmla="*/ 196523 w 545"/>
              <a:gd name="T21" fmla="*/ 185974 h 589"/>
              <a:gd name="T22" fmla="*/ 170151 w 545"/>
              <a:gd name="T23" fmla="*/ 127474 h 589"/>
              <a:gd name="T24" fmla="*/ 100790 w 545"/>
              <a:gd name="T25" fmla="*/ 196447 h 589"/>
              <a:gd name="T26" fmla="*/ 100790 w 545"/>
              <a:gd name="T27" fmla="*/ 196447 h 589"/>
              <a:gd name="T28" fmla="*/ 79476 w 545"/>
              <a:gd name="T29" fmla="*/ 185974 h 589"/>
              <a:gd name="T30" fmla="*/ 117047 w 545"/>
              <a:gd name="T31" fmla="*/ 185974 h 589"/>
              <a:gd name="T32" fmla="*/ 100790 w 545"/>
              <a:gd name="T33" fmla="*/ 196447 h 589"/>
              <a:gd name="T34" fmla="*/ 20953 w 545"/>
              <a:gd name="T35" fmla="*/ 170085 h 589"/>
              <a:gd name="T36" fmla="*/ 20953 w 545"/>
              <a:gd name="T37" fmla="*/ 170085 h 589"/>
              <a:gd name="T38" fmla="*/ 42267 w 545"/>
              <a:gd name="T39" fmla="*/ 127474 h 589"/>
              <a:gd name="T40" fmla="*/ 42267 w 545"/>
              <a:gd name="T41" fmla="*/ 68973 h 589"/>
              <a:gd name="T42" fmla="*/ 100790 w 545"/>
              <a:gd name="T43" fmla="*/ 15889 h 589"/>
              <a:gd name="T44" fmla="*/ 153895 w 545"/>
              <a:gd name="T45" fmla="*/ 68973 h 589"/>
              <a:gd name="T46" fmla="*/ 153895 w 545"/>
              <a:gd name="T47" fmla="*/ 127474 h 589"/>
              <a:gd name="T48" fmla="*/ 175209 w 545"/>
              <a:gd name="T49" fmla="*/ 170085 h 589"/>
              <a:gd name="T50" fmla="*/ 20953 w 545"/>
              <a:gd name="T51" fmla="*/ 170085 h 58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45" h="589">
                <a:moveTo>
                  <a:pt x="471" y="353"/>
                </a:moveTo>
                <a:lnTo>
                  <a:pt x="471" y="353"/>
                </a:lnTo>
                <a:cubicBezTo>
                  <a:pt x="471" y="191"/>
                  <a:pt x="471" y="191"/>
                  <a:pt x="471" y="191"/>
                </a:cubicBezTo>
                <a:cubicBezTo>
                  <a:pt x="471" y="88"/>
                  <a:pt x="383" y="0"/>
                  <a:pt x="279" y="0"/>
                </a:cubicBezTo>
                <a:cubicBezTo>
                  <a:pt x="162" y="0"/>
                  <a:pt x="73" y="88"/>
                  <a:pt x="73" y="191"/>
                </a:cubicBezTo>
                <a:cubicBezTo>
                  <a:pt x="73" y="353"/>
                  <a:pt x="73" y="353"/>
                  <a:pt x="73" y="353"/>
                </a:cubicBezTo>
                <a:cubicBezTo>
                  <a:pt x="0" y="515"/>
                  <a:pt x="0" y="515"/>
                  <a:pt x="0" y="515"/>
                </a:cubicBezTo>
                <a:cubicBezTo>
                  <a:pt x="176" y="515"/>
                  <a:pt x="176" y="515"/>
                  <a:pt x="176" y="515"/>
                </a:cubicBezTo>
                <a:cubicBezTo>
                  <a:pt x="191" y="559"/>
                  <a:pt x="220" y="588"/>
                  <a:pt x="279" y="588"/>
                </a:cubicBezTo>
                <a:cubicBezTo>
                  <a:pt x="324" y="588"/>
                  <a:pt x="367" y="559"/>
                  <a:pt x="367" y="515"/>
                </a:cubicBezTo>
                <a:cubicBezTo>
                  <a:pt x="544" y="515"/>
                  <a:pt x="544" y="515"/>
                  <a:pt x="544" y="515"/>
                </a:cubicBezTo>
                <a:lnTo>
                  <a:pt x="471" y="353"/>
                </a:lnTo>
                <a:close/>
                <a:moveTo>
                  <a:pt x="279" y="544"/>
                </a:moveTo>
                <a:lnTo>
                  <a:pt x="279" y="544"/>
                </a:lnTo>
                <a:cubicBezTo>
                  <a:pt x="250" y="544"/>
                  <a:pt x="220" y="530"/>
                  <a:pt x="220" y="515"/>
                </a:cubicBezTo>
                <a:cubicBezTo>
                  <a:pt x="324" y="515"/>
                  <a:pt x="324" y="515"/>
                  <a:pt x="324" y="515"/>
                </a:cubicBezTo>
                <a:cubicBezTo>
                  <a:pt x="324" y="530"/>
                  <a:pt x="294" y="544"/>
                  <a:pt x="279" y="544"/>
                </a:cubicBezTo>
                <a:close/>
                <a:moveTo>
                  <a:pt x="58" y="471"/>
                </a:moveTo>
                <a:lnTo>
                  <a:pt x="58" y="471"/>
                </a:lnTo>
                <a:cubicBezTo>
                  <a:pt x="117" y="353"/>
                  <a:pt x="117" y="353"/>
                  <a:pt x="117" y="353"/>
                </a:cubicBezTo>
                <a:cubicBezTo>
                  <a:pt x="117" y="191"/>
                  <a:pt x="117" y="191"/>
                  <a:pt x="117" y="191"/>
                </a:cubicBezTo>
                <a:cubicBezTo>
                  <a:pt x="117" y="103"/>
                  <a:pt x="191" y="44"/>
                  <a:pt x="279" y="44"/>
                </a:cubicBezTo>
                <a:cubicBezTo>
                  <a:pt x="367" y="44"/>
                  <a:pt x="426" y="103"/>
                  <a:pt x="426" y="19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85" y="471"/>
                  <a:pt x="485" y="471"/>
                  <a:pt x="485" y="471"/>
                </a:cubicBezTo>
                <a:lnTo>
                  <a:pt x="58" y="47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68" name="Freeform 67"/>
          <p:cNvSpPr>
            <a:spLocks noChangeArrowheads="1"/>
          </p:cNvSpPr>
          <p:nvPr/>
        </p:nvSpPr>
        <p:spPr bwMode="auto">
          <a:xfrm>
            <a:off x="8129292" y="2045283"/>
            <a:ext cx="299029" cy="292115"/>
          </a:xfrm>
          <a:custGeom>
            <a:avLst/>
            <a:gdLst>
              <a:gd name="T0" fmla="*/ 217420 w 634"/>
              <a:gd name="T1" fmla="*/ 180344 h 619"/>
              <a:gd name="T2" fmla="*/ 217420 w 634"/>
              <a:gd name="T3" fmla="*/ 180344 h 619"/>
              <a:gd name="T4" fmla="*/ 196147 w 634"/>
              <a:gd name="T5" fmla="*/ 180344 h 619"/>
              <a:gd name="T6" fmla="*/ 196147 w 634"/>
              <a:gd name="T7" fmla="*/ 63842 h 619"/>
              <a:gd name="T8" fmla="*/ 185691 w 634"/>
              <a:gd name="T9" fmla="*/ 74302 h 619"/>
              <a:gd name="T10" fmla="*/ 185691 w 634"/>
              <a:gd name="T11" fmla="*/ 180344 h 619"/>
              <a:gd name="T12" fmla="*/ 53003 w 634"/>
              <a:gd name="T13" fmla="*/ 180344 h 619"/>
              <a:gd name="T14" fmla="*/ 206964 w 634"/>
              <a:gd name="T15" fmla="*/ 21281 h 619"/>
              <a:gd name="T16" fmla="*/ 196147 w 634"/>
              <a:gd name="T17" fmla="*/ 10460 h 619"/>
              <a:gd name="T18" fmla="*/ 42186 w 634"/>
              <a:gd name="T19" fmla="*/ 169884 h 619"/>
              <a:gd name="T20" fmla="*/ 42186 w 634"/>
              <a:gd name="T21" fmla="*/ 42561 h 619"/>
              <a:gd name="T22" fmla="*/ 143144 w 634"/>
              <a:gd name="T23" fmla="*/ 42561 h 619"/>
              <a:gd name="T24" fmla="*/ 153601 w 634"/>
              <a:gd name="T25" fmla="*/ 26330 h 619"/>
              <a:gd name="T26" fmla="*/ 42186 w 634"/>
              <a:gd name="T27" fmla="*/ 26330 h 619"/>
              <a:gd name="T28" fmla="*/ 42186 w 634"/>
              <a:gd name="T29" fmla="*/ 5410 h 619"/>
              <a:gd name="T30" fmla="*/ 37138 w 634"/>
              <a:gd name="T31" fmla="*/ 0 h 619"/>
              <a:gd name="T32" fmla="*/ 26321 w 634"/>
              <a:gd name="T33" fmla="*/ 5410 h 619"/>
              <a:gd name="T34" fmla="*/ 26321 w 634"/>
              <a:gd name="T35" fmla="*/ 26330 h 619"/>
              <a:gd name="T36" fmla="*/ 5048 w 634"/>
              <a:gd name="T37" fmla="*/ 26330 h 619"/>
              <a:gd name="T38" fmla="*/ 0 w 634"/>
              <a:gd name="T39" fmla="*/ 31741 h 619"/>
              <a:gd name="T40" fmla="*/ 5048 w 634"/>
              <a:gd name="T41" fmla="*/ 42561 h 619"/>
              <a:gd name="T42" fmla="*/ 26321 w 634"/>
              <a:gd name="T43" fmla="*/ 42561 h 619"/>
              <a:gd name="T44" fmla="*/ 26321 w 634"/>
              <a:gd name="T45" fmla="*/ 180344 h 619"/>
              <a:gd name="T46" fmla="*/ 26321 w 634"/>
              <a:gd name="T47" fmla="*/ 196575 h 619"/>
              <a:gd name="T48" fmla="*/ 42186 w 634"/>
              <a:gd name="T49" fmla="*/ 196575 h 619"/>
              <a:gd name="T50" fmla="*/ 185691 w 634"/>
              <a:gd name="T51" fmla="*/ 196575 h 619"/>
              <a:gd name="T52" fmla="*/ 185691 w 634"/>
              <a:gd name="T53" fmla="*/ 217495 h 619"/>
              <a:gd name="T54" fmla="*/ 191099 w 634"/>
              <a:gd name="T55" fmla="*/ 222905 h 619"/>
              <a:gd name="T56" fmla="*/ 196147 w 634"/>
              <a:gd name="T57" fmla="*/ 217495 h 619"/>
              <a:gd name="T58" fmla="*/ 196147 w 634"/>
              <a:gd name="T59" fmla="*/ 196575 h 619"/>
              <a:gd name="T60" fmla="*/ 217420 w 634"/>
              <a:gd name="T61" fmla="*/ 196575 h 619"/>
              <a:gd name="T62" fmla="*/ 228237 w 634"/>
              <a:gd name="T63" fmla="*/ 191165 h 619"/>
              <a:gd name="T64" fmla="*/ 217420 w 634"/>
              <a:gd name="T65" fmla="*/ 180344 h 61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34" h="619">
                <a:moveTo>
                  <a:pt x="603" y="500"/>
                </a:moveTo>
                <a:lnTo>
                  <a:pt x="603" y="500"/>
                </a:lnTo>
                <a:cubicBezTo>
                  <a:pt x="544" y="500"/>
                  <a:pt x="544" y="500"/>
                  <a:pt x="544" y="500"/>
                </a:cubicBezTo>
                <a:cubicBezTo>
                  <a:pt x="544" y="177"/>
                  <a:pt x="544" y="177"/>
                  <a:pt x="544" y="177"/>
                </a:cubicBezTo>
                <a:cubicBezTo>
                  <a:pt x="515" y="206"/>
                  <a:pt x="515" y="206"/>
                  <a:pt x="515" y="206"/>
                </a:cubicBezTo>
                <a:cubicBezTo>
                  <a:pt x="515" y="500"/>
                  <a:pt x="515" y="500"/>
                  <a:pt x="515" y="500"/>
                </a:cubicBezTo>
                <a:cubicBezTo>
                  <a:pt x="147" y="500"/>
                  <a:pt x="147" y="500"/>
                  <a:pt x="147" y="500"/>
                </a:cubicBezTo>
                <a:cubicBezTo>
                  <a:pt x="574" y="59"/>
                  <a:pt x="574" y="59"/>
                  <a:pt x="574" y="59"/>
                </a:cubicBezTo>
                <a:cubicBezTo>
                  <a:pt x="544" y="29"/>
                  <a:pt x="544" y="29"/>
                  <a:pt x="544" y="29"/>
                </a:cubicBezTo>
                <a:cubicBezTo>
                  <a:pt x="117" y="471"/>
                  <a:pt x="117" y="471"/>
                  <a:pt x="117" y="471"/>
                </a:cubicBezTo>
                <a:cubicBezTo>
                  <a:pt x="117" y="118"/>
                  <a:pt x="117" y="118"/>
                  <a:pt x="117" y="118"/>
                </a:cubicBezTo>
                <a:cubicBezTo>
                  <a:pt x="397" y="118"/>
                  <a:pt x="397" y="118"/>
                  <a:pt x="397" y="118"/>
                </a:cubicBezTo>
                <a:cubicBezTo>
                  <a:pt x="426" y="73"/>
                  <a:pt x="426" y="73"/>
                  <a:pt x="426" y="73"/>
                </a:cubicBezTo>
                <a:cubicBezTo>
                  <a:pt x="117" y="73"/>
                  <a:pt x="117" y="73"/>
                  <a:pt x="117" y="73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117" y="0"/>
                  <a:pt x="103" y="0"/>
                  <a:pt x="103" y="0"/>
                </a:cubicBezTo>
                <a:cubicBezTo>
                  <a:pt x="88" y="0"/>
                  <a:pt x="73" y="0"/>
                  <a:pt x="73" y="15"/>
                </a:cubicBezTo>
                <a:cubicBezTo>
                  <a:pt x="73" y="73"/>
                  <a:pt x="73" y="73"/>
                  <a:pt x="73" y="73"/>
                </a:cubicBezTo>
                <a:cubicBezTo>
                  <a:pt x="14" y="73"/>
                  <a:pt x="14" y="73"/>
                  <a:pt x="14" y="73"/>
                </a:cubicBezTo>
                <a:lnTo>
                  <a:pt x="0" y="88"/>
                </a:lnTo>
                <a:cubicBezTo>
                  <a:pt x="0" y="103"/>
                  <a:pt x="14" y="118"/>
                  <a:pt x="14" y="118"/>
                </a:cubicBezTo>
                <a:cubicBezTo>
                  <a:pt x="73" y="118"/>
                  <a:pt x="73" y="118"/>
                  <a:pt x="73" y="118"/>
                </a:cubicBezTo>
                <a:cubicBezTo>
                  <a:pt x="73" y="500"/>
                  <a:pt x="73" y="500"/>
                  <a:pt x="73" y="500"/>
                </a:cubicBezTo>
                <a:cubicBezTo>
                  <a:pt x="73" y="545"/>
                  <a:pt x="73" y="545"/>
                  <a:pt x="73" y="545"/>
                </a:cubicBezTo>
                <a:cubicBezTo>
                  <a:pt x="117" y="545"/>
                  <a:pt x="117" y="545"/>
                  <a:pt x="117" y="545"/>
                </a:cubicBezTo>
                <a:cubicBezTo>
                  <a:pt x="515" y="545"/>
                  <a:pt x="515" y="545"/>
                  <a:pt x="515" y="545"/>
                </a:cubicBezTo>
                <a:cubicBezTo>
                  <a:pt x="515" y="603"/>
                  <a:pt x="515" y="603"/>
                  <a:pt x="515" y="603"/>
                </a:cubicBezTo>
                <a:cubicBezTo>
                  <a:pt x="515" y="618"/>
                  <a:pt x="515" y="618"/>
                  <a:pt x="530" y="618"/>
                </a:cubicBezTo>
                <a:cubicBezTo>
                  <a:pt x="544" y="618"/>
                  <a:pt x="544" y="618"/>
                  <a:pt x="544" y="603"/>
                </a:cubicBezTo>
                <a:cubicBezTo>
                  <a:pt x="544" y="545"/>
                  <a:pt x="544" y="545"/>
                  <a:pt x="544" y="545"/>
                </a:cubicBezTo>
                <a:cubicBezTo>
                  <a:pt x="603" y="545"/>
                  <a:pt x="603" y="545"/>
                  <a:pt x="603" y="545"/>
                </a:cubicBezTo>
                <a:cubicBezTo>
                  <a:pt x="618" y="545"/>
                  <a:pt x="633" y="530"/>
                  <a:pt x="633" y="530"/>
                </a:cubicBezTo>
                <a:cubicBezTo>
                  <a:pt x="633" y="515"/>
                  <a:pt x="618" y="500"/>
                  <a:pt x="603" y="50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69" name="Freeform 68"/>
          <p:cNvSpPr>
            <a:spLocks noChangeArrowheads="1"/>
          </p:cNvSpPr>
          <p:nvPr/>
        </p:nvSpPr>
        <p:spPr bwMode="auto">
          <a:xfrm>
            <a:off x="7652230" y="2045283"/>
            <a:ext cx="290386" cy="292115"/>
          </a:xfrm>
          <a:custGeom>
            <a:avLst/>
            <a:gdLst>
              <a:gd name="T0" fmla="*/ 200473 w 619"/>
              <a:gd name="T1" fmla="*/ 169884 h 619"/>
              <a:gd name="T2" fmla="*/ 200473 w 619"/>
              <a:gd name="T3" fmla="*/ 169884 h 619"/>
              <a:gd name="T4" fmla="*/ 200473 w 619"/>
              <a:gd name="T5" fmla="*/ 53021 h 619"/>
              <a:gd name="T6" fmla="*/ 221632 w 619"/>
              <a:gd name="T7" fmla="*/ 26330 h 619"/>
              <a:gd name="T8" fmla="*/ 195452 w 619"/>
              <a:gd name="T9" fmla="*/ 0 h 619"/>
              <a:gd name="T10" fmla="*/ 168914 w 619"/>
              <a:gd name="T11" fmla="*/ 21281 h 619"/>
              <a:gd name="T12" fmla="*/ 52718 w 619"/>
              <a:gd name="T13" fmla="*/ 21281 h 619"/>
              <a:gd name="T14" fmla="*/ 26180 w 619"/>
              <a:gd name="T15" fmla="*/ 0 h 619"/>
              <a:gd name="T16" fmla="*/ 0 w 619"/>
              <a:gd name="T17" fmla="*/ 26330 h 619"/>
              <a:gd name="T18" fmla="*/ 21159 w 619"/>
              <a:gd name="T19" fmla="*/ 53021 h 619"/>
              <a:gd name="T20" fmla="*/ 21159 w 619"/>
              <a:gd name="T21" fmla="*/ 169884 h 619"/>
              <a:gd name="T22" fmla="*/ 0 w 619"/>
              <a:gd name="T23" fmla="*/ 196575 h 619"/>
              <a:gd name="T24" fmla="*/ 26180 w 619"/>
              <a:gd name="T25" fmla="*/ 222905 h 619"/>
              <a:gd name="T26" fmla="*/ 52718 w 619"/>
              <a:gd name="T27" fmla="*/ 201625 h 619"/>
              <a:gd name="T28" fmla="*/ 168914 w 619"/>
              <a:gd name="T29" fmla="*/ 201625 h 619"/>
              <a:gd name="T30" fmla="*/ 195452 w 619"/>
              <a:gd name="T31" fmla="*/ 222905 h 619"/>
              <a:gd name="T32" fmla="*/ 221632 w 619"/>
              <a:gd name="T33" fmla="*/ 196575 h 619"/>
              <a:gd name="T34" fmla="*/ 200473 w 619"/>
              <a:gd name="T35" fmla="*/ 169884 h 619"/>
              <a:gd name="T36" fmla="*/ 195452 w 619"/>
              <a:gd name="T37" fmla="*/ 10460 h 619"/>
              <a:gd name="T38" fmla="*/ 195452 w 619"/>
              <a:gd name="T39" fmla="*/ 10460 h 619"/>
              <a:gd name="T40" fmla="*/ 211232 w 619"/>
              <a:gd name="T41" fmla="*/ 26330 h 619"/>
              <a:gd name="T42" fmla="*/ 195452 w 619"/>
              <a:gd name="T43" fmla="*/ 42561 h 619"/>
              <a:gd name="T44" fmla="*/ 179314 w 619"/>
              <a:gd name="T45" fmla="*/ 26330 h 619"/>
              <a:gd name="T46" fmla="*/ 195452 w 619"/>
              <a:gd name="T47" fmla="*/ 10460 h 619"/>
              <a:gd name="T48" fmla="*/ 10400 w 619"/>
              <a:gd name="T49" fmla="*/ 26330 h 619"/>
              <a:gd name="T50" fmla="*/ 10400 w 619"/>
              <a:gd name="T51" fmla="*/ 26330 h 619"/>
              <a:gd name="T52" fmla="*/ 26180 w 619"/>
              <a:gd name="T53" fmla="*/ 10460 h 619"/>
              <a:gd name="T54" fmla="*/ 42318 w 619"/>
              <a:gd name="T55" fmla="*/ 26330 h 619"/>
              <a:gd name="T56" fmla="*/ 26180 w 619"/>
              <a:gd name="T57" fmla="*/ 42561 h 619"/>
              <a:gd name="T58" fmla="*/ 10400 w 619"/>
              <a:gd name="T59" fmla="*/ 26330 h 619"/>
              <a:gd name="T60" fmla="*/ 26180 w 619"/>
              <a:gd name="T61" fmla="*/ 212445 h 619"/>
              <a:gd name="T62" fmla="*/ 26180 w 619"/>
              <a:gd name="T63" fmla="*/ 212445 h 619"/>
              <a:gd name="T64" fmla="*/ 10400 w 619"/>
              <a:gd name="T65" fmla="*/ 196575 h 619"/>
              <a:gd name="T66" fmla="*/ 26180 w 619"/>
              <a:gd name="T67" fmla="*/ 180344 h 619"/>
              <a:gd name="T68" fmla="*/ 42318 w 619"/>
              <a:gd name="T69" fmla="*/ 196575 h 619"/>
              <a:gd name="T70" fmla="*/ 26180 w 619"/>
              <a:gd name="T71" fmla="*/ 212445 h 619"/>
              <a:gd name="T72" fmla="*/ 168914 w 619"/>
              <a:gd name="T73" fmla="*/ 191165 h 619"/>
              <a:gd name="T74" fmla="*/ 168914 w 619"/>
              <a:gd name="T75" fmla="*/ 191165 h 619"/>
              <a:gd name="T76" fmla="*/ 52718 w 619"/>
              <a:gd name="T77" fmla="*/ 191165 h 619"/>
              <a:gd name="T78" fmla="*/ 31559 w 619"/>
              <a:gd name="T79" fmla="*/ 169884 h 619"/>
              <a:gd name="T80" fmla="*/ 31559 w 619"/>
              <a:gd name="T81" fmla="*/ 53021 h 619"/>
              <a:gd name="T82" fmla="*/ 52718 w 619"/>
              <a:gd name="T83" fmla="*/ 31741 h 619"/>
              <a:gd name="T84" fmla="*/ 168914 w 619"/>
              <a:gd name="T85" fmla="*/ 31741 h 619"/>
              <a:gd name="T86" fmla="*/ 190073 w 619"/>
              <a:gd name="T87" fmla="*/ 53021 h 619"/>
              <a:gd name="T88" fmla="*/ 190073 w 619"/>
              <a:gd name="T89" fmla="*/ 169884 h 619"/>
              <a:gd name="T90" fmla="*/ 168914 w 619"/>
              <a:gd name="T91" fmla="*/ 191165 h 619"/>
              <a:gd name="T92" fmla="*/ 195452 w 619"/>
              <a:gd name="T93" fmla="*/ 212445 h 619"/>
              <a:gd name="T94" fmla="*/ 195452 w 619"/>
              <a:gd name="T95" fmla="*/ 212445 h 619"/>
              <a:gd name="T96" fmla="*/ 179314 w 619"/>
              <a:gd name="T97" fmla="*/ 196575 h 619"/>
              <a:gd name="T98" fmla="*/ 195452 w 619"/>
              <a:gd name="T99" fmla="*/ 180344 h 619"/>
              <a:gd name="T100" fmla="*/ 211232 w 619"/>
              <a:gd name="T101" fmla="*/ 196575 h 619"/>
              <a:gd name="T102" fmla="*/ 195452 w 619"/>
              <a:gd name="T103" fmla="*/ 212445 h 619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19" h="619">
                <a:moveTo>
                  <a:pt x="559" y="471"/>
                </a:moveTo>
                <a:lnTo>
                  <a:pt x="559" y="471"/>
                </a:lnTo>
                <a:cubicBezTo>
                  <a:pt x="559" y="147"/>
                  <a:pt x="559" y="147"/>
                  <a:pt x="559" y="147"/>
                </a:cubicBezTo>
                <a:cubicBezTo>
                  <a:pt x="603" y="147"/>
                  <a:pt x="618" y="103"/>
                  <a:pt x="618" y="73"/>
                </a:cubicBezTo>
                <a:cubicBezTo>
                  <a:pt x="618" y="29"/>
                  <a:pt x="589" y="0"/>
                  <a:pt x="545" y="0"/>
                </a:cubicBezTo>
                <a:cubicBezTo>
                  <a:pt x="515" y="0"/>
                  <a:pt x="471" y="15"/>
                  <a:pt x="471" y="59"/>
                </a:cubicBezTo>
                <a:cubicBezTo>
                  <a:pt x="147" y="59"/>
                  <a:pt x="147" y="59"/>
                  <a:pt x="147" y="59"/>
                </a:cubicBezTo>
                <a:cubicBezTo>
                  <a:pt x="147" y="15"/>
                  <a:pt x="103" y="0"/>
                  <a:pt x="73" y="0"/>
                </a:cubicBezTo>
                <a:cubicBezTo>
                  <a:pt x="29" y="0"/>
                  <a:pt x="0" y="29"/>
                  <a:pt x="0" y="73"/>
                </a:cubicBezTo>
                <a:cubicBezTo>
                  <a:pt x="0" y="103"/>
                  <a:pt x="15" y="147"/>
                  <a:pt x="59" y="147"/>
                </a:cubicBezTo>
                <a:cubicBezTo>
                  <a:pt x="59" y="471"/>
                  <a:pt x="59" y="471"/>
                  <a:pt x="59" y="471"/>
                </a:cubicBezTo>
                <a:cubicBezTo>
                  <a:pt x="15" y="471"/>
                  <a:pt x="0" y="51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103" y="618"/>
                  <a:pt x="147" y="603"/>
                  <a:pt x="147" y="559"/>
                </a:cubicBezTo>
                <a:cubicBezTo>
                  <a:pt x="471" y="559"/>
                  <a:pt x="471" y="559"/>
                  <a:pt x="471" y="559"/>
                </a:cubicBezTo>
                <a:cubicBezTo>
                  <a:pt x="471" y="603"/>
                  <a:pt x="515" y="618"/>
                  <a:pt x="545" y="618"/>
                </a:cubicBezTo>
                <a:cubicBezTo>
                  <a:pt x="589" y="618"/>
                  <a:pt x="618" y="589"/>
                  <a:pt x="618" y="545"/>
                </a:cubicBezTo>
                <a:cubicBezTo>
                  <a:pt x="618" y="515"/>
                  <a:pt x="603" y="471"/>
                  <a:pt x="559" y="471"/>
                </a:cubicBezTo>
                <a:close/>
                <a:moveTo>
                  <a:pt x="545" y="29"/>
                </a:moveTo>
                <a:lnTo>
                  <a:pt x="545" y="29"/>
                </a:lnTo>
                <a:cubicBezTo>
                  <a:pt x="559" y="29"/>
                  <a:pt x="589" y="59"/>
                  <a:pt x="589" y="73"/>
                </a:cubicBezTo>
                <a:cubicBezTo>
                  <a:pt x="589" y="88"/>
                  <a:pt x="559" y="118"/>
                  <a:pt x="545" y="118"/>
                </a:cubicBezTo>
                <a:cubicBezTo>
                  <a:pt x="530" y="118"/>
                  <a:pt x="500" y="88"/>
                  <a:pt x="500" y="73"/>
                </a:cubicBezTo>
                <a:cubicBezTo>
                  <a:pt x="500" y="59"/>
                  <a:pt x="530" y="29"/>
                  <a:pt x="545" y="29"/>
                </a:cubicBezTo>
                <a:close/>
                <a:moveTo>
                  <a:pt x="29" y="73"/>
                </a:moveTo>
                <a:lnTo>
                  <a:pt x="29" y="73"/>
                </a:lnTo>
                <a:cubicBezTo>
                  <a:pt x="29" y="59"/>
                  <a:pt x="59" y="29"/>
                  <a:pt x="73" y="29"/>
                </a:cubicBezTo>
                <a:cubicBezTo>
                  <a:pt x="88" y="29"/>
                  <a:pt x="118" y="59"/>
                  <a:pt x="118" y="73"/>
                </a:cubicBezTo>
                <a:cubicBezTo>
                  <a:pt x="118" y="88"/>
                  <a:pt x="88" y="118"/>
                  <a:pt x="73" y="118"/>
                </a:cubicBezTo>
                <a:cubicBezTo>
                  <a:pt x="59" y="118"/>
                  <a:pt x="29" y="88"/>
                  <a:pt x="29" y="73"/>
                </a:cubicBezTo>
                <a:close/>
                <a:moveTo>
                  <a:pt x="73" y="589"/>
                </a:moveTo>
                <a:lnTo>
                  <a:pt x="73" y="589"/>
                </a:lnTo>
                <a:cubicBezTo>
                  <a:pt x="59" y="589"/>
                  <a:pt x="29" y="559"/>
                  <a:pt x="29" y="545"/>
                </a:cubicBezTo>
                <a:cubicBezTo>
                  <a:pt x="29" y="530"/>
                  <a:pt x="59" y="500"/>
                  <a:pt x="73" y="500"/>
                </a:cubicBezTo>
                <a:cubicBezTo>
                  <a:pt x="88" y="500"/>
                  <a:pt x="118" y="530"/>
                  <a:pt x="118" y="545"/>
                </a:cubicBezTo>
                <a:cubicBezTo>
                  <a:pt x="118" y="559"/>
                  <a:pt x="88" y="589"/>
                  <a:pt x="73" y="589"/>
                </a:cubicBezTo>
                <a:close/>
                <a:moveTo>
                  <a:pt x="471" y="530"/>
                </a:moveTo>
                <a:lnTo>
                  <a:pt x="471" y="530"/>
                </a:lnTo>
                <a:cubicBezTo>
                  <a:pt x="147" y="530"/>
                  <a:pt x="147" y="530"/>
                  <a:pt x="147" y="530"/>
                </a:cubicBezTo>
                <a:cubicBezTo>
                  <a:pt x="147" y="500"/>
                  <a:pt x="118" y="471"/>
                  <a:pt x="88" y="471"/>
                </a:cubicBezTo>
                <a:cubicBezTo>
                  <a:pt x="88" y="147"/>
                  <a:pt x="88" y="147"/>
                  <a:pt x="88" y="147"/>
                </a:cubicBezTo>
                <a:cubicBezTo>
                  <a:pt x="118" y="147"/>
                  <a:pt x="147" y="118"/>
                  <a:pt x="147" y="88"/>
                </a:cubicBezTo>
                <a:cubicBezTo>
                  <a:pt x="471" y="88"/>
                  <a:pt x="471" y="88"/>
                  <a:pt x="471" y="88"/>
                </a:cubicBezTo>
                <a:cubicBezTo>
                  <a:pt x="471" y="118"/>
                  <a:pt x="500" y="147"/>
                  <a:pt x="530" y="147"/>
                </a:cubicBezTo>
                <a:cubicBezTo>
                  <a:pt x="530" y="471"/>
                  <a:pt x="530" y="471"/>
                  <a:pt x="530" y="471"/>
                </a:cubicBezTo>
                <a:cubicBezTo>
                  <a:pt x="500" y="471"/>
                  <a:pt x="471" y="500"/>
                  <a:pt x="471" y="530"/>
                </a:cubicBezTo>
                <a:close/>
                <a:moveTo>
                  <a:pt x="545" y="589"/>
                </a:moveTo>
                <a:lnTo>
                  <a:pt x="545" y="589"/>
                </a:lnTo>
                <a:cubicBezTo>
                  <a:pt x="530" y="589"/>
                  <a:pt x="500" y="559"/>
                  <a:pt x="500" y="545"/>
                </a:cubicBezTo>
                <a:cubicBezTo>
                  <a:pt x="500" y="530"/>
                  <a:pt x="530" y="500"/>
                  <a:pt x="545" y="500"/>
                </a:cubicBezTo>
                <a:cubicBezTo>
                  <a:pt x="559" y="500"/>
                  <a:pt x="589" y="530"/>
                  <a:pt x="589" y="545"/>
                </a:cubicBezTo>
                <a:cubicBezTo>
                  <a:pt x="589" y="559"/>
                  <a:pt x="559" y="589"/>
                  <a:pt x="545" y="58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70" name="Freeform 69"/>
          <p:cNvSpPr>
            <a:spLocks noChangeArrowheads="1"/>
          </p:cNvSpPr>
          <p:nvPr/>
        </p:nvSpPr>
        <p:spPr bwMode="auto">
          <a:xfrm>
            <a:off x="7221838" y="2114423"/>
            <a:ext cx="186677" cy="165936"/>
          </a:xfrm>
          <a:custGeom>
            <a:avLst/>
            <a:gdLst>
              <a:gd name="T0" fmla="*/ 10730 w 399"/>
              <a:gd name="T1" fmla="*/ 15764 h 354"/>
              <a:gd name="T2" fmla="*/ 10730 w 399"/>
              <a:gd name="T3" fmla="*/ 15764 h 354"/>
              <a:gd name="T4" fmla="*/ 136985 w 399"/>
              <a:gd name="T5" fmla="*/ 15764 h 354"/>
              <a:gd name="T6" fmla="*/ 142350 w 399"/>
              <a:gd name="T7" fmla="*/ 10748 h 354"/>
              <a:gd name="T8" fmla="*/ 136985 w 399"/>
              <a:gd name="T9" fmla="*/ 0 h 354"/>
              <a:gd name="T10" fmla="*/ 10730 w 399"/>
              <a:gd name="T11" fmla="*/ 0 h 354"/>
              <a:gd name="T12" fmla="*/ 0 w 399"/>
              <a:gd name="T13" fmla="*/ 10748 h 354"/>
              <a:gd name="T14" fmla="*/ 10730 w 399"/>
              <a:gd name="T15" fmla="*/ 15764 h 354"/>
              <a:gd name="T16" fmla="*/ 136985 w 399"/>
              <a:gd name="T17" fmla="*/ 116078 h 354"/>
              <a:gd name="T18" fmla="*/ 136985 w 399"/>
              <a:gd name="T19" fmla="*/ 116078 h 354"/>
              <a:gd name="T20" fmla="*/ 10730 w 399"/>
              <a:gd name="T21" fmla="*/ 116078 h 354"/>
              <a:gd name="T22" fmla="*/ 0 w 399"/>
              <a:gd name="T23" fmla="*/ 121452 h 354"/>
              <a:gd name="T24" fmla="*/ 10730 w 399"/>
              <a:gd name="T25" fmla="*/ 126468 h 354"/>
              <a:gd name="T26" fmla="*/ 136985 w 399"/>
              <a:gd name="T27" fmla="*/ 126468 h 354"/>
              <a:gd name="T28" fmla="*/ 142350 w 399"/>
              <a:gd name="T29" fmla="*/ 121452 h 354"/>
              <a:gd name="T30" fmla="*/ 136985 w 399"/>
              <a:gd name="T31" fmla="*/ 116078 h 354"/>
              <a:gd name="T32" fmla="*/ 136985 w 399"/>
              <a:gd name="T33" fmla="*/ 58039 h 354"/>
              <a:gd name="T34" fmla="*/ 136985 w 399"/>
              <a:gd name="T35" fmla="*/ 58039 h 354"/>
              <a:gd name="T36" fmla="*/ 10730 w 399"/>
              <a:gd name="T37" fmla="*/ 58039 h 354"/>
              <a:gd name="T38" fmla="*/ 0 w 399"/>
              <a:gd name="T39" fmla="*/ 63413 h 354"/>
              <a:gd name="T40" fmla="*/ 10730 w 399"/>
              <a:gd name="T41" fmla="*/ 73803 h 354"/>
              <a:gd name="T42" fmla="*/ 136985 w 399"/>
              <a:gd name="T43" fmla="*/ 73803 h 354"/>
              <a:gd name="T44" fmla="*/ 142350 w 399"/>
              <a:gd name="T45" fmla="*/ 63413 h 354"/>
              <a:gd name="T46" fmla="*/ 136985 w 399"/>
              <a:gd name="T47" fmla="*/ 58039 h 354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399" h="354">
                <a:moveTo>
                  <a:pt x="30" y="44"/>
                </a:moveTo>
                <a:lnTo>
                  <a:pt x="30" y="44"/>
                </a:lnTo>
                <a:cubicBezTo>
                  <a:pt x="383" y="44"/>
                  <a:pt x="383" y="44"/>
                  <a:pt x="383" y="44"/>
                </a:cubicBezTo>
                <a:lnTo>
                  <a:pt x="398" y="30"/>
                </a:lnTo>
                <a:cubicBezTo>
                  <a:pt x="398" y="15"/>
                  <a:pt x="383" y="0"/>
                  <a:pt x="383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15" y="0"/>
                  <a:pt x="0" y="15"/>
                  <a:pt x="0" y="30"/>
                </a:cubicBezTo>
                <a:cubicBezTo>
                  <a:pt x="0" y="30"/>
                  <a:pt x="15" y="44"/>
                  <a:pt x="30" y="44"/>
                </a:cubicBezTo>
                <a:close/>
                <a:moveTo>
                  <a:pt x="383" y="324"/>
                </a:moveTo>
                <a:lnTo>
                  <a:pt x="383" y="324"/>
                </a:lnTo>
                <a:cubicBezTo>
                  <a:pt x="30" y="324"/>
                  <a:pt x="30" y="324"/>
                  <a:pt x="30" y="324"/>
                </a:cubicBezTo>
                <a:cubicBezTo>
                  <a:pt x="15" y="324"/>
                  <a:pt x="0" y="324"/>
                  <a:pt x="0" y="339"/>
                </a:cubicBezTo>
                <a:cubicBezTo>
                  <a:pt x="0" y="353"/>
                  <a:pt x="15" y="353"/>
                  <a:pt x="30" y="353"/>
                </a:cubicBezTo>
                <a:cubicBezTo>
                  <a:pt x="383" y="353"/>
                  <a:pt x="383" y="353"/>
                  <a:pt x="383" y="353"/>
                </a:cubicBezTo>
                <a:cubicBezTo>
                  <a:pt x="383" y="353"/>
                  <a:pt x="398" y="353"/>
                  <a:pt x="398" y="339"/>
                </a:cubicBezTo>
                <a:cubicBezTo>
                  <a:pt x="398" y="324"/>
                  <a:pt x="383" y="324"/>
                  <a:pt x="383" y="324"/>
                </a:cubicBezTo>
                <a:close/>
                <a:moveTo>
                  <a:pt x="383" y="162"/>
                </a:moveTo>
                <a:lnTo>
                  <a:pt x="383" y="162"/>
                </a:lnTo>
                <a:cubicBezTo>
                  <a:pt x="30" y="162"/>
                  <a:pt x="30" y="162"/>
                  <a:pt x="30" y="162"/>
                </a:cubicBezTo>
                <a:cubicBezTo>
                  <a:pt x="15" y="162"/>
                  <a:pt x="0" y="177"/>
                  <a:pt x="0" y="177"/>
                </a:cubicBezTo>
                <a:cubicBezTo>
                  <a:pt x="0" y="192"/>
                  <a:pt x="15" y="206"/>
                  <a:pt x="30" y="206"/>
                </a:cubicBezTo>
                <a:cubicBezTo>
                  <a:pt x="383" y="206"/>
                  <a:pt x="383" y="206"/>
                  <a:pt x="383" y="206"/>
                </a:cubicBezTo>
                <a:cubicBezTo>
                  <a:pt x="383" y="206"/>
                  <a:pt x="398" y="192"/>
                  <a:pt x="398" y="177"/>
                </a:cubicBezTo>
                <a:lnTo>
                  <a:pt x="383" y="162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71" name="Freeform 70"/>
          <p:cNvSpPr>
            <a:spLocks noChangeArrowheads="1"/>
          </p:cNvSpPr>
          <p:nvPr/>
        </p:nvSpPr>
        <p:spPr bwMode="auto">
          <a:xfrm>
            <a:off x="6689464" y="2045283"/>
            <a:ext cx="299028" cy="292115"/>
          </a:xfrm>
          <a:custGeom>
            <a:avLst/>
            <a:gdLst>
              <a:gd name="T0" fmla="*/ 228236 w 634"/>
              <a:gd name="T1" fmla="*/ 84762 h 619"/>
              <a:gd name="T2" fmla="*/ 148552 w 634"/>
              <a:gd name="T3" fmla="*/ 74302 h 619"/>
              <a:gd name="T4" fmla="*/ 111414 w 634"/>
              <a:gd name="T5" fmla="*/ 0 h 619"/>
              <a:gd name="T6" fmla="*/ 79324 w 634"/>
              <a:gd name="T7" fmla="*/ 74302 h 619"/>
              <a:gd name="T8" fmla="*/ 0 w 634"/>
              <a:gd name="T9" fmla="*/ 84762 h 619"/>
              <a:gd name="T10" fmla="*/ 58411 w 634"/>
              <a:gd name="T11" fmla="*/ 143554 h 619"/>
              <a:gd name="T12" fmla="*/ 42186 w 634"/>
              <a:gd name="T13" fmla="*/ 222905 h 619"/>
              <a:gd name="T14" fmla="*/ 111414 w 634"/>
              <a:gd name="T15" fmla="*/ 185754 h 619"/>
              <a:gd name="T16" fmla="*/ 185690 w 634"/>
              <a:gd name="T17" fmla="*/ 222905 h 619"/>
              <a:gd name="T18" fmla="*/ 169825 w 634"/>
              <a:gd name="T19" fmla="*/ 143554 h 619"/>
              <a:gd name="T20" fmla="*/ 228236 w 634"/>
              <a:gd name="T21" fmla="*/ 84762 h 619"/>
              <a:gd name="T22" fmla="*/ 111414 w 634"/>
              <a:gd name="T23" fmla="*/ 169884 h 619"/>
              <a:gd name="T24" fmla="*/ 58411 w 634"/>
              <a:gd name="T25" fmla="*/ 196575 h 619"/>
              <a:gd name="T26" fmla="*/ 68868 w 634"/>
              <a:gd name="T27" fmla="*/ 137783 h 619"/>
              <a:gd name="T28" fmla="*/ 26321 w 634"/>
              <a:gd name="T29" fmla="*/ 95582 h 619"/>
              <a:gd name="T30" fmla="*/ 84732 w 634"/>
              <a:gd name="T31" fmla="*/ 84762 h 619"/>
              <a:gd name="T32" fmla="*/ 111414 w 634"/>
              <a:gd name="T33" fmla="*/ 26330 h 619"/>
              <a:gd name="T34" fmla="*/ 138096 w 634"/>
              <a:gd name="T35" fmla="*/ 84762 h 619"/>
              <a:gd name="T36" fmla="*/ 201555 w 634"/>
              <a:gd name="T37" fmla="*/ 95582 h 619"/>
              <a:gd name="T38" fmla="*/ 153600 w 634"/>
              <a:gd name="T39" fmla="*/ 137783 h 619"/>
              <a:gd name="T40" fmla="*/ 164417 w 634"/>
              <a:gd name="T41" fmla="*/ 201625 h 619"/>
              <a:gd name="T42" fmla="*/ 111414 w 634"/>
              <a:gd name="T43" fmla="*/ 169884 h 61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34" h="619">
                <a:moveTo>
                  <a:pt x="633" y="235"/>
                </a:moveTo>
                <a:lnTo>
                  <a:pt x="412" y="206"/>
                </a:lnTo>
                <a:lnTo>
                  <a:pt x="309" y="0"/>
                </a:lnTo>
                <a:lnTo>
                  <a:pt x="220" y="206"/>
                </a:lnTo>
                <a:lnTo>
                  <a:pt x="0" y="235"/>
                </a:lnTo>
                <a:lnTo>
                  <a:pt x="162" y="398"/>
                </a:lnTo>
                <a:lnTo>
                  <a:pt x="117" y="618"/>
                </a:lnTo>
                <a:lnTo>
                  <a:pt x="309" y="515"/>
                </a:lnTo>
                <a:lnTo>
                  <a:pt x="515" y="618"/>
                </a:lnTo>
                <a:lnTo>
                  <a:pt x="471" y="398"/>
                </a:lnTo>
                <a:lnTo>
                  <a:pt x="633" y="235"/>
                </a:lnTo>
                <a:close/>
                <a:moveTo>
                  <a:pt x="309" y="471"/>
                </a:moveTo>
                <a:lnTo>
                  <a:pt x="162" y="545"/>
                </a:lnTo>
                <a:lnTo>
                  <a:pt x="191" y="382"/>
                </a:lnTo>
                <a:lnTo>
                  <a:pt x="73" y="265"/>
                </a:lnTo>
                <a:lnTo>
                  <a:pt x="235" y="235"/>
                </a:lnTo>
                <a:lnTo>
                  <a:pt x="309" y="73"/>
                </a:lnTo>
                <a:lnTo>
                  <a:pt x="383" y="235"/>
                </a:lnTo>
                <a:lnTo>
                  <a:pt x="559" y="265"/>
                </a:lnTo>
                <a:lnTo>
                  <a:pt x="426" y="382"/>
                </a:lnTo>
                <a:lnTo>
                  <a:pt x="456" y="559"/>
                </a:lnTo>
                <a:lnTo>
                  <a:pt x="309" y="47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72" name="Freeform 71"/>
          <p:cNvSpPr>
            <a:spLocks noChangeArrowheads="1"/>
          </p:cNvSpPr>
          <p:nvPr/>
        </p:nvSpPr>
        <p:spPr bwMode="auto">
          <a:xfrm>
            <a:off x="6208945" y="2052198"/>
            <a:ext cx="290386" cy="285201"/>
          </a:xfrm>
          <a:custGeom>
            <a:avLst/>
            <a:gdLst>
              <a:gd name="T0" fmla="*/ 168914 w 619"/>
              <a:gd name="T1" fmla="*/ 0 h 604"/>
              <a:gd name="T2" fmla="*/ 168914 w 619"/>
              <a:gd name="T3" fmla="*/ 0 h 604"/>
              <a:gd name="T4" fmla="*/ 110816 w 619"/>
              <a:gd name="T5" fmla="*/ 26346 h 604"/>
              <a:gd name="T6" fmla="*/ 52718 w 619"/>
              <a:gd name="T7" fmla="*/ 0 h 604"/>
              <a:gd name="T8" fmla="*/ 0 w 619"/>
              <a:gd name="T9" fmla="*/ 58465 h 604"/>
              <a:gd name="T10" fmla="*/ 10400 w 619"/>
              <a:gd name="T11" fmla="*/ 100690 h 604"/>
              <a:gd name="T12" fmla="*/ 100416 w 619"/>
              <a:gd name="T13" fmla="*/ 207155 h 604"/>
              <a:gd name="T14" fmla="*/ 121575 w 619"/>
              <a:gd name="T15" fmla="*/ 207155 h 604"/>
              <a:gd name="T16" fmla="*/ 211232 w 619"/>
              <a:gd name="T17" fmla="*/ 100690 h 604"/>
              <a:gd name="T18" fmla="*/ 221632 w 619"/>
              <a:gd name="T19" fmla="*/ 58465 h 604"/>
              <a:gd name="T20" fmla="*/ 168914 w 619"/>
              <a:gd name="T21" fmla="*/ 0 h 604"/>
              <a:gd name="T22" fmla="*/ 195094 w 619"/>
              <a:gd name="T23" fmla="*/ 95638 h 604"/>
              <a:gd name="T24" fmla="*/ 195094 w 619"/>
              <a:gd name="T25" fmla="*/ 95638 h 604"/>
              <a:gd name="T26" fmla="*/ 110816 w 619"/>
              <a:gd name="T27" fmla="*/ 196328 h 604"/>
              <a:gd name="T28" fmla="*/ 26180 w 619"/>
              <a:gd name="T29" fmla="*/ 95638 h 604"/>
              <a:gd name="T30" fmla="*/ 10400 w 619"/>
              <a:gd name="T31" fmla="*/ 58465 h 604"/>
              <a:gd name="T32" fmla="*/ 52718 w 619"/>
              <a:gd name="T33" fmla="*/ 10466 h 604"/>
              <a:gd name="T34" fmla="*/ 110816 w 619"/>
              <a:gd name="T35" fmla="*/ 47638 h 604"/>
              <a:gd name="T36" fmla="*/ 168914 w 619"/>
              <a:gd name="T37" fmla="*/ 10466 h 604"/>
              <a:gd name="T38" fmla="*/ 211232 w 619"/>
              <a:gd name="T39" fmla="*/ 58465 h 604"/>
              <a:gd name="T40" fmla="*/ 195094 w 619"/>
              <a:gd name="T41" fmla="*/ 95638 h 604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19" h="604">
                <a:moveTo>
                  <a:pt x="471" y="0"/>
                </a:moveTo>
                <a:lnTo>
                  <a:pt x="471" y="0"/>
                </a:lnTo>
                <a:cubicBezTo>
                  <a:pt x="397" y="0"/>
                  <a:pt x="353" y="44"/>
                  <a:pt x="309" y="73"/>
                </a:cubicBezTo>
                <a:cubicBezTo>
                  <a:pt x="265" y="29"/>
                  <a:pt x="221" y="0"/>
                  <a:pt x="147" y="0"/>
                </a:cubicBezTo>
                <a:cubicBezTo>
                  <a:pt x="59" y="0"/>
                  <a:pt x="0" y="73"/>
                  <a:pt x="0" y="162"/>
                </a:cubicBezTo>
                <a:cubicBezTo>
                  <a:pt x="0" y="206"/>
                  <a:pt x="15" y="250"/>
                  <a:pt x="29" y="279"/>
                </a:cubicBezTo>
                <a:cubicBezTo>
                  <a:pt x="280" y="574"/>
                  <a:pt x="280" y="574"/>
                  <a:pt x="280" y="574"/>
                </a:cubicBezTo>
                <a:cubicBezTo>
                  <a:pt x="309" y="603"/>
                  <a:pt x="309" y="603"/>
                  <a:pt x="339" y="574"/>
                </a:cubicBezTo>
                <a:cubicBezTo>
                  <a:pt x="589" y="279"/>
                  <a:pt x="589" y="279"/>
                  <a:pt x="589" y="279"/>
                </a:cubicBezTo>
                <a:cubicBezTo>
                  <a:pt x="603" y="250"/>
                  <a:pt x="618" y="206"/>
                  <a:pt x="618" y="162"/>
                </a:cubicBezTo>
                <a:cubicBezTo>
                  <a:pt x="618" y="73"/>
                  <a:pt x="559" y="0"/>
                  <a:pt x="471" y="0"/>
                </a:cubicBezTo>
                <a:close/>
                <a:moveTo>
                  <a:pt x="544" y="265"/>
                </a:moveTo>
                <a:lnTo>
                  <a:pt x="544" y="265"/>
                </a:lnTo>
                <a:cubicBezTo>
                  <a:pt x="309" y="544"/>
                  <a:pt x="309" y="544"/>
                  <a:pt x="309" y="544"/>
                </a:cubicBezTo>
                <a:cubicBezTo>
                  <a:pt x="73" y="265"/>
                  <a:pt x="73" y="265"/>
                  <a:pt x="73" y="265"/>
                </a:cubicBezTo>
                <a:cubicBezTo>
                  <a:pt x="44" y="235"/>
                  <a:pt x="29" y="206"/>
                  <a:pt x="29" y="162"/>
                </a:cubicBezTo>
                <a:cubicBezTo>
                  <a:pt x="29" y="103"/>
                  <a:pt x="88" y="44"/>
                  <a:pt x="147" y="29"/>
                </a:cubicBezTo>
                <a:cubicBezTo>
                  <a:pt x="206" y="29"/>
                  <a:pt x="280" y="88"/>
                  <a:pt x="309" y="132"/>
                </a:cubicBezTo>
                <a:cubicBezTo>
                  <a:pt x="339" y="103"/>
                  <a:pt x="412" y="29"/>
                  <a:pt x="471" y="29"/>
                </a:cubicBezTo>
                <a:cubicBezTo>
                  <a:pt x="530" y="29"/>
                  <a:pt x="589" y="103"/>
                  <a:pt x="589" y="162"/>
                </a:cubicBezTo>
                <a:cubicBezTo>
                  <a:pt x="589" y="206"/>
                  <a:pt x="574" y="235"/>
                  <a:pt x="544" y="26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73" name="Freeform 72"/>
          <p:cNvSpPr>
            <a:spLocks noChangeArrowheads="1"/>
          </p:cNvSpPr>
          <p:nvPr/>
        </p:nvSpPr>
        <p:spPr bwMode="auto">
          <a:xfrm>
            <a:off x="10576827" y="1559580"/>
            <a:ext cx="207419" cy="299028"/>
          </a:xfrm>
          <a:custGeom>
            <a:avLst/>
            <a:gdLst>
              <a:gd name="T0" fmla="*/ 79104 w 443"/>
              <a:gd name="T1" fmla="*/ 116798 h 634"/>
              <a:gd name="T2" fmla="*/ 79104 w 443"/>
              <a:gd name="T3" fmla="*/ 116798 h 634"/>
              <a:gd name="T4" fmla="*/ 158207 w 443"/>
              <a:gd name="T5" fmla="*/ 10815 h 634"/>
              <a:gd name="T6" fmla="*/ 115971 w 443"/>
              <a:gd name="T7" fmla="*/ 0 h 634"/>
              <a:gd name="T8" fmla="*/ 0 w 443"/>
              <a:gd name="T9" fmla="*/ 116798 h 634"/>
              <a:gd name="T10" fmla="*/ 115971 w 443"/>
              <a:gd name="T11" fmla="*/ 228190 h 634"/>
              <a:gd name="T12" fmla="*/ 158207 w 443"/>
              <a:gd name="T13" fmla="*/ 223143 h 634"/>
              <a:gd name="T14" fmla="*/ 79104 w 443"/>
              <a:gd name="T15" fmla="*/ 116798 h 634"/>
              <a:gd name="T16" fmla="*/ 100222 w 443"/>
              <a:gd name="T17" fmla="*/ 212328 h 634"/>
              <a:gd name="T18" fmla="*/ 100222 w 443"/>
              <a:gd name="T19" fmla="*/ 212328 h 634"/>
              <a:gd name="T20" fmla="*/ 15749 w 443"/>
              <a:gd name="T21" fmla="*/ 116798 h 634"/>
              <a:gd name="T22" fmla="*/ 100222 w 443"/>
              <a:gd name="T23" fmla="*/ 15862 h 634"/>
              <a:gd name="T24" fmla="*/ 115971 w 443"/>
              <a:gd name="T25" fmla="*/ 15862 h 634"/>
              <a:gd name="T26" fmla="*/ 68723 w 443"/>
              <a:gd name="T27" fmla="*/ 116798 h 634"/>
              <a:gd name="T28" fmla="*/ 115971 w 443"/>
              <a:gd name="T29" fmla="*/ 212328 h 634"/>
              <a:gd name="T30" fmla="*/ 100222 w 443"/>
              <a:gd name="T31" fmla="*/ 212328 h 63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43" h="634">
                <a:moveTo>
                  <a:pt x="221" y="324"/>
                </a:moveTo>
                <a:lnTo>
                  <a:pt x="221" y="324"/>
                </a:lnTo>
                <a:cubicBezTo>
                  <a:pt x="221" y="177"/>
                  <a:pt x="310" y="74"/>
                  <a:pt x="442" y="30"/>
                </a:cubicBezTo>
                <a:cubicBezTo>
                  <a:pt x="398" y="15"/>
                  <a:pt x="369" y="0"/>
                  <a:pt x="324" y="0"/>
                </a:cubicBezTo>
                <a:cubicBezTo>
                  <a:pt x="148" y="0"/>
                  <a:pt x="0" y="148"/>
                  <a:pt x="0" y="324"/>
                </a:cubicBezTo>
                <a:cubicBezTo>
                  <a:pt x="0" y="486"/>
                  <a:pt x="148" y="633"/>
                  <a:pt x="324" y="633"/>
                </a:cubicBezTo>
                <a:cubicBezTo>
                  <a:pt x="369" y="633"/>
                  <a:pt x="398" y="633"/>
                  <a:pt x="442" y="619"/>
                </a:cubicBezTo>
                <a:cubicBezTo>
                  <a:pt x="310" y="574"/>
                  <a:pt x="221" y="457"/>
                  <a:pt x="221" y="324"/>
                </a:cubicBezTo>
                <a:close/>
                <a:moveTo>
                  <a:pt x="280" y="589"/>
                </a:moveTo>
                <a:lnTo>
                  <a:pt x="280" y="589"/>
                </a:lnTo>
                <a:cubicBezTo>
                  <a:pt x="192" y="589"/>
                  <a:pt x="44" y="471"/>
                  <a:pt x="44" y="324"/>
                </a:cubicBezTo>
                <a:cubicBezTo>
                  <a:pt x="44" y="162"/>
                  <a:pt x="192" y="59"/>
                  <a:pt x="280" y="44"/>
                </a:cubicBezTo>
                <a:cubicBezTo>
                  <a:pt x="310" y="44"/>
                  <a:pt x="295" y="44"/>
                  <a:pt x="324" y="44"/>
                </a:cubicBezTo>
                <a:cubicBezTo>
                  <a:pt x="265" y="89"/>
                  <a:pt x="192" y="206"/>
                  <a:pt x="192" y="324"/>
                </a:cubicBezTo>
                <a:cubicBezTo>
                  <a:pt x="192" y="442"/>
                  <a:pt x="236" y="545"/>
                  <a:pt x="324" y="589"/>
                </a:cubicBezTo>
                <a:cubicBezTo>
                  <a:pt x="295" y="589"/>
                  <a:pt x="310" y="589"/>
                  <a:pt x="280" y="58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74" name="Freeform 73"/>
          <p:cNvSpPr>
            <a:spLocks noChangeArrowheads="1"/>
          </p:cNvSpPr>
          <p:nvPr/>
        </p:nvSpPr>
        <p:spPr bwMode="auto">
          <a:xfrm>
            <a:off x="10051370" y="1573408"/>
            <a:ext cx="299029" cy="278287"/>
          </a:xfrm>
          <a:custGeom>
            <a:avLst/>
            <a:gdLst>
              <a:gd name="T0" fmla="*/ 122231 w 634"/>
              <a:gd name="T1" fmla="*/ 196114 h 590"/>
              <a:gd name="T2" fmla="*/ 122231 w 634"/>
              <a:gd name="T3" fmla="*/ 196114 h 590"/>
              <a:gd name="T4" fmla="*/ 53364 w 634"/>
              <a:gd name="T5" fmla="*/ 196114 h 590"/>
              <a:gd name="T6" fmla="*/ 42547 w 634"/>
              <a:gd name="T7" fmla="*/ 201521 h 590"/>
              <a:gd name="T8" fmla="*/ 53364 w 634"/>
              <a:gd name="T9" fmla="*/ 212336 h 590"/>
              <a:gd name="T10" fmla="*/ 122231 w 634"/>
              <a:gd name="T11" fmla="*/ 212336 h 590"/>
              <a:gd name="T12" fmla="*/ 127640 w 634"/>
              <a:gd name="T13" fmla="*/ 201521 h 590"/>
              <a:gd name="T14" fmla="*/ 122231 w 634"/>
              <a:gd name="T15" fmla="*/ 196114 h 590"/>
              <a:gd name="T16" fmla="*/ 138096 w 634"/>
              <a:gd name="T17" fmla="*/ 169797 h 590"/>
              <a:gd name="T18" fmla="*/ 138096 w 634"/>
              <a:gd name="T19" fmla="*/ 169797 h 590"/>
              <a:gd name="T20" fmla="*/ 37138 w 634"/>
              <a:gd name="T21" fmla="*/ 169797 h 590"/>
              <a:gd name="T22" fmla="*/ 32090 w 634"/>
              <a:gd name="T23" fmla="*/ 175205 h 590"/>
              <a:gd name="T24" fmla="*/ 37138 w 634"/>
              <a:gd name="T25" fmla="*/ 180252 h 590"/>
              <a:gd name="T26" fmla="*/ 138096 w 634"/>
              <a:gd name="T27" fmla="*/ 180252 h 590"/>
              <a:gd name="T28" fmla="*/ 143505 w 634"/>
              <a:gd name="T29" fmla="*/ 175205 h 590"/>
              <a:gd name="T30" fmla="*/ 138096 w 634"/>
              <a:gd name="T31" fmla="*/ 169797 h 590"/>
              <a:gd name="T32" fmla="*/ 223190 w 634"/>
              <a:gd name="T33" fmla="*/ 137712 h 590"/>
              <a:gd name="T34" fmla="*/ 223190 w 634"/>
              <a:gd name="T35" fmla="*/ 137712 h 590"/>
              <a:gd name="T36" fmla="*/ 116823 w 634"/>
              <a:gd name="T37" fmla="*/ 137712 h 590"/>
              <a:gd name="T38" fmla="*/ 116823 w 634"/>
              <a:gd name="T39" fmla="*/ 116443 h 590"/>
              <a:gd name="T40" fmla="*/ 191099 w 634"/>
              <a:gd name="T41" fmla="*/ 10455 h 590"/>
              <a:gd name="T42" fmla="*/ 138096 w 634"/>
              <a:gd name="T43" fmla="*/ 0 h 590"/>
              <a:gd name="T44" fmla="*/ 32090 w 634"/>
              <a:gd name="T45" fmla="*/ 105988 h 590"/>
              <a:gd name="T46" fmla="*/ 37138 w 634"/>
              <a:gd name="T47" fmla="*/ 137712 h 590"/>
              <a:gd name="T48" fmla="*/ 10817 w 634"/>
              <a:gd name="T49" fmla="*/ 137712 h 590"/>
              <a:gd name="T50" fmla="*/ 0 w 634"/>
              <a:gd name="T51" fmla="*/ 148527 h 590"/>
              <a:gd name="T52" fmla="*/ 10817 w 634"/>
              <a:gd name="T53" fmla="*/ 153935 h 590"/>
              <a:gd name="T54" fmla="*/ 223190 w 634"/>
              <a:gd name="T55" fmla="*/ 153935 h 590"/>
              <a:gd name="T56" fmla="*/ 228237 w 634"/>
              <a:gd name="T57" fmla="*/ 148527 h 590"/>
              <a:gd name="T58" fmla="*/ 223190 w 634"/>
              <a:gd name="T59" fmla="*/ 137712 h 590"/>
              <a:gd name="T60" fmla="*/ 53364 w 634"/>
              <a:gd name="T61" fmla="*/ 137712 h 590"/>
              <a:gd name="T62" fmla="*/ 53364 w 634"/>
              <a:gd name="T63" fmla="*/ 137712 h 590"/>
              <a:gd name="T64" fmla="*/ 42547 w 634"/>
              <a:gd name="T65" fmla="*/ 111396 h 590"/>
              <a:gd name="T66" fmla="*/ 100958 w 634"/>
              <a:gd name="T67" fmla="*/ 21270 h 590"/>
              <a:gd name="T68" fmla="*/ 159370 w 634"/>
              <a:gd name="T69" fmla="*/ 10455 h 590"/>
              <a:gd name="T70" fmla="*/ 100958 w 634"/>
              <a:gd name="T71" fmla="*/ 116443 h 590"/>
              <a:gd name="T72" fmla="*/ 100958 w 634"/>
              <a:gd name="T73" fmla="*/ 137712 h 590"/>
              <a:gd name="T74" fmla="*/ 53364 w 634"/>
              <a:gd name="T75" fmla="*/ 137712 h 590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634" h="590">
                <a:moveTo>
                  <a:pt x="339" y="544"/>
                </a:moveTo>
                <a:lnTo>
                  <a:pt x="339" y="544"/>
                </a:lnTo>
                <a:cubicBezTo>
                  <a:pt x="148" y="544"/>
                  <a:pt x="148" y="544"/>
                  <a:pt x="148" y="544"/>
                </a:cubicBezTo>
                <a:cubicBezTo>
                  <a:pt x="133" y="544"/>
                  <a:pt x="118" y="559"/>
                  <a:pt x="118" y="559"/>
                </a:cubicBezTo>
                <a:cubicBezTo>
                  <a:pt x="118" y="574"/>
                  <a:pt x="133" y="589"/>
                  <a:pt x="148" y="589"/>
                </a:cubicBezTo>
                <a:cubicBezTo>
                  <a:pt x="339" y="589"/>
                  <a:pt x="339" y="589"/>
                  <a:pt x="339" y="589"/>
                </a:cubicBezTo>
                <a:cubicBezTo>
                  <a:pt x="354" y="589"/>
                  <a:pt x="354" y="574"/>
                  <a:pt x="354" y="559"/>
                </a:cubicBezTo>
                <a:cubicBezTo>
                  <a:pt x="354" y="559"/>
                  <a:pt x="354" y="544"/>
                  <a:pt x="339" y="544"/>
                </a:cubicBezTo>
                <a:close/>
                <a:moveTo>
                  <a:pt x="383" y="471"/>
                </a:moveTo>
                <a:lnTo>
                  <a:pt x="383" y="471"/>
                </a:lnTo>
                <a:cubicBezTo>
                  <a:pt x="103" y="471"/>
                  <a:pt x="103" y="471"/>
                  <a:pt x="103" y="471"/>
                </a:cubicBezTo>
                <a:cubicBezTo>
                  <a:pt x="89" y="471"/>
                  <a:pt x="89" y="471"/>
                  <a:pt x="89" y="486"/>
                </a:cubicBezTo>
                <a:cubicBezTo>
                  <a:pt x="89" y="500"/>
                  <a:pt x="89" y="500"/>
                  <a:pt x="103" y="500"/>
                </a:cubicBezTo>
                <a:cubicBezTo>
                  <a:pt x="383" y="500"/>
                  <a:pt x="383" y="500"/>
                  <a:pt x="383" y="500"/>
                </a:cubicBezTo>
                <a:cubicBezTo>
                  <a:pt x="383" y="500"/>
                  <a:pt x="398" y="500"/>
                  <a:pt x="398" y="486"/>
                </a:cubicBezTo>
                <a:cubicBezTo>
                  <a:pt x="398" y="471"/>
                  <a:pt x="383" y="471"/>
                  <a:pt x="383" y="471"/>
                </a:cubicBezTo>
                <a:close/>
                <a:moveTo>
                  <a:pt x="619" y="382"/>
                </a:moveTo>
                <a:lnTo>
                  <a:pt x="619" y="382"/>
                </a:lnTo>
                <a:cubicBezTo>
                  <a:pt x="324" y="382"/>
                  <a:pt x="324" y="382"/>
                  <a:pt x="324" y="382"/>
                </a:cubicBezTo>
                <a:cubicBezTo>
                  <a:pt x="324" y="368"/>
                  <a:pt x="324" y="339"/>
                  <a:pt x="324" y="323"/>
                </a:cubicBezTo>
                <a:cubicBezTo>
                  <a:pt x="324" y="176"/>
                  <a:pt x="412" y="73"/>
                  <a:pt x="530" y="29"/>
                </a:cubicBezTo>
                <a:cubicBezTo>
                  <a:pt x="486" y="14"/>
                  <a:pt x="442" y="0"/>
                  <a:pt x="383" y="0"/>
                </a:cubicBezTo>
                <a:cubicBezTo>
                  <a:pt x="221" y="0"/>
                  <a:pt x="89" y="132"/>
                  <a:pt x="89" y="294"/>
                </a:cubicBezTo>
                <a:cubicBezTo>
                  <a:pt x="89" y="323"/>
                  <a:pt x="89" y="353"/>
                  <a:pt x="103" y="382"/>
                </a:cubicBezTo>
                <a:cubicBezTo>
                  <a:pt x="30" y="382"/>
                  <a:pt x="30" y="382"/>
                  <a:pt x="30" y="382"/>
                </a:cubicBezTo>
                <a:cubicBezTo>
                  <a:pt x="15" y="382"/>
                  <a:pt x="0" y="397"/>
                  <a:pt x="0" y="412"/>
                </a:cubicBezTo>
                <a:cubicBezTo>
                  <a:pt x="0" y="412"/>
                  <a:pt x="15" y="427"/>
                  <a:pt x="30" y="427"/>
                </a:cubicBezTo>
                <a:cubicBezTo>
                  <a:pt x="619" y="427"/>
                  <a:pt x="619" y="427"/>
                  <a:pt x="619" y="427"/>
                </a:cubicBezTo>
                <a:lnTo>
                  <a:pt x="633" y="412"/>
                </a:lnTo>
                <a:cubicBezTo>
                  <a:pt x="633" y="397"/>
                  <a:pt x="619" y="382"/>
                  <a:pt x="619" y="382"/>
                </a:cubicBezTo>
                <a:close/>
                <a:moveTo>
                  <a:pt x="148" y="382"/>
                </a:moveTo>
                <a:lnTo>
                  <a:pt x="148" y="382"/>
                </a:lnTo>
                <a:cubicBezTo>
                  <a:pt x="133" y="353"/>
                  <a:pt x="118" y="339"/>
                  <a:pt x="118" y="309"/>
                </a:cubicBezTo>
                <a:cubicBezTo>
                  <a:pt x="118" y="147"/>
                  <a:pt x="207" y="88"/>
                  <a:pt x="280" y="59"/>
                </a:cubicBezTo>
                <a:cubicBezTo>
                  <a:pt x="339" y="29"/>
                  <a:pt x="398" y="29"/>
                  <a:pt x="442" y="29"/>
                </a:cubicBezTo>
                <a:cubicBezTo>
                  <a:pt x="354" y="73"/>
                  <a:pt x="280" y="191"/>
                  <a:pt x="280" y="323"/>
                </a:cubicBezTo>
                <a:cubicBezTo>
                  <a:pt x="280" y="339"/>
                  <a:pt x="280" y="368"/>
                  <a:pt x="280" y="382"/>
                </a:cubicBezTo>
                <a:lnTo>
                  <a:pt x="148" y="382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75" name="Freeform 74"/>
          <p:cNvSpPr>
            <a:spLocks noChangeArrowheads="1"/>
          </p:cNvSpPr>
          <p:nvPr/>
        </p:nvSpPr>
        <p:spPr bwMode="auto">
          <a:xfrm>
            <a:off x="9591591" y="1587236"/>
            <a:ext cx="257545" cy="241989"/>
          </a:xfrm>
          <a:custGeom>
            <a:avLst/>
            <a:gdLst>
              <a:gd name="T0" fmla="*/ 26372 w 545"/>
              <a:gd name="T1" fmla="*/ 84591 h 516"/>
              <a:gd name="T2" fmla="*/ 26372 w 545"/>
              <a:gd name="T3" fmla="*/ 84591 h 516"/>
              <a:gd name="T4" fmla="*/ 154257 w 545"/>
              <a:gd name="T5" fmla="*/ 84591 h 516"/>
              <a:gd name="T6" fmla="*/ 196524 w 545"/>
              <a:gd name="T7" fmla="*/ 42296 h 516"/>
              <a:gd name="T8" fmla="*/ 154257 w 545"/>
              <a:gd name="T9" fmla="*/ 0 h 516"/>
              <a:gd name="T10" fmla="*/ 154257 w 545"/>
              <a:gd name="T11" fmla="*/ 15771 h 516"/>
              <a:gd name="T12" fmla="*/ 180628 w 545"/>
              <a:gd name="T13" fmla="*/ 42296 h 516"/>
              <a:gd name="T14" fmla="*/ 143780 w 545"/>
              <a:gd name="T15" fmla="*/ 73838 h 516"/>
              <a:gd name="T16" fmla="*/ 26372 w 545"/>
              <a:gd name="T17" fmla="*/ 73838 h 516"/>
              <a:gd name="T18" fmla="*/ 21314 w 545"/>
              <a:gd name="T19" fmla="*/ 79215 h 516"/>
              <a:gd name="T20" fmla="*/ 26372 w 545"/>
              <a:gd name="T21" fmla="*/ 84591 h 516"/>
              <a:gd name="T22" fmla="*/ 63942 w 545"/>
              <a:gd name="T23" fmla="*/ 58067 h 516"/>
              <a:gd name="T24" fmla="*/ 63942 w 545"/>
              <a:gd name="T25" fmla="*/ 58067 h 516"/>
              <a:gd name="T26" fmla="*/ 148838 w 545"/>
              <a:gd name="T27" fmla="*/ 58067 h 516"/>
              <a:gd name="T28" fmla="*/ 154257 w 545"/>
              <a:gd name="T29" fmla="*/ 52690 h 516"/>
              <a:gd name="T30" fmla="*/ 148838 w 545"/>
              <a:gd name="T31" fmla="*/ 42296 h 516"/>
              <a:gd name="T32" fmla="*/ 63942 w 545"/>
              <a:gd name="T33" fmla="*/ 42296 h 516"/>
              <a:gd name="T34" fmla="*/ 53105 w 545"/>
              <a:gd name="T35" fmla="*/ 52690 h 516"/>
              <a:gd name="T36" fmla="*/ 63942 w 545"/>
              <a:gd name="T37" fmla="*/ 58067 h 516"/>
              <a:gd name="T38" fmla="*/ 95733 w 545"/>
              <a:gd name="T39" fmla="*/ 126529 h 516"/>
              <a:gd name="T40" fmla="*/ 95733 w 545"/>
              <a:gd name="T41" fmla="*/ 126529 h 516"/>
              <a:gd name="T42" fmla="*/ 95733 w 545"/>
              <a:gd name="T43" fmla="*/ 126529 h 516"/>
              <a:gd name="T44" fmla="*/ 42628 w 545"/>
              <a:gd name="T45" fmla="*/ 126529 h 516"/>
              <a:gd name="T46" fmla="*/ 31791 w 545"/>
              <a:gd name="T47" fmla="*/ 137282 h 516"/>
              <a:gd name="T48" fmla="*/ 42628 w 545"/>
              <a:gd name="T49" fmla="*/ 142658 h 516"/>
              <a:gd name="T50" fmla="*/ 95733 w 545"/>
              <a:gd name="T51" fmla="*/ 142658 h 516"/>
              <a:gd name="T52" fmla="*/ 111628 w 545"/>
              <a:gd name="T53" fmla="*/ 158430 h 516"/>
              <a:gd name="T54" fmla="*/ 95733 w 545"/>
              <a:gd name="T55" fmla="*/ 168824 h 516"/>
              <a:gd name="T56" fmla="*/ 95733 w 545"/>
              <a:gd name="T57" fmla="*/ 184596 h 516"/>
              <a:gd name="T58" fmla="*/ 127524 w 545"/>
              <a:gd name="T59" fmla="*/ 158430 h 516"/>
              <a:gd name="T60" fmla="*/ 95733 w 545"/>
              <a:gd name="T61" fmla="*/ 126529 h 516"/>
              <a:gd name="T62" fmla="*/ 154257 w 545"/>
              <a:gd name="T63" fmla="*/ 100363 h 516"/>
              <a:gd name="T64" fmla="*/ 154257 w 545"/>
              <a:gd name="T65" fmla="*/ 100363 h 516"/>
              <a:gd name="T66" fmla="*/ 5419 w 545"/>
              <a:gd name="T67" fmla="*/ 100363 h 516"/>
              <a:gd name="T68" fmla="*/ 0 w 545"/>
              <a:gd name="T69" fmla="*/ 105381 h 516"/>
              <a:gd name="T70" fmla="*/ 5419 w 545"/>
              <a:gd name="T71" fmla="*/ 116134 h 516"/>
              <a:gd name="T72" fmla="*/ 143780 w 545"/>
              <a:gd name="T73" fmla="*/ 116134 h 516"/>
              <a:gd name="T74" fmla="*/ 180628 w 545"/>
              <a:gd name="T75" fmla="*/ 142658 h 516"/>
              <a:gd name="T76" fmla="*/ 138000 w 545"/>
              <a:gd name="T77" fmla="*/ 168824 h 516"/>
              <a:gd name="T78" fmla="*/ 138000 w 545"/>
              <a:gd name="T79" fmla="*/ 184596 h 516"/>
              <a:gd name="T80" fmla="*/ 154257 w 545"/>
              <a:gd name="T81" fmla="*/ 184596 h 516"/>
              <a:gd name="T82" fmla="*/ 196524 w 545"/>
              <a:gd name="T83" fmla="*/ 142658 h 516"/>
              <a:gd name="T84" fmla="*/ 154257 w 545"/>
              <a:gd name="T85" fmla="*/ 100363 h 51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545" h="516">
                <a:moveTo>
                  <a:pt x="73" y="236"/>
                </a:moveTo>
                <a:lnTo>
                  <a:pt x="73" y="236"/>
                </a:lnTo>
                <a:cubicBezTo>
                  <a:pt x="427" y="236"/>
                  <a:pt x="427" y="236"/>
                  <a:pt x="427" y="236"/>
                </a:cubicBezTo>
                <a:cubicBezTo>
                  <a:pt x="486" y="236"/>
                  <a:pt x="544" y="192"/>
                  <a:pt x="544" y="118"/>
                </a:cubicBezTo>
                <a:cubicBezTo>
                  <a:pt x="544" y="59"/>
                  <a:pt x="486" y="0"/>
                  <a:pt x="427" y="0"/>
                </a:cubicBezTo>
                <a:cubicBezTo>
                  <a:pt x="427" y="44"/>
                  <a:pt x="427" y="44"/>
                  <a:pt x="427" y="44"/>
                </a:cubicBezTo>
                <a:cubicBezTo>
                  <a:pt x="486" y="59"/>
                  <a:pt x="500" y="74"/>
                  <a:pt x="500" y="118"/>
                </a:cubicBezTo>
                <a:cubicBezTo>
                  <a:pt x="500" y="162"/>
                  <a:pt x="456" y="206"/>
                  <a:pt x="398" y="206"/>
                </a:cubicBezTo>
                <a:cubicBezTo>
                  <a:pt x="73" y="206"/>
                  <a:pt x="73" y="206"/>
                  <a:pt x="73" y="206"/>
                </a:cubicBezTo>
                <a:cubicBezTo>
                  <a:pt x="59" y="206"/>
                  <a:pt x="59" y="206"/>
                  <a:pt x="59" y="221"/>
                </a:cubicBezTo>
                <a:cubicBezTo>
                  <a:pt x="59" y="236"/>
                  <a:pt x="59" y="236"/>
                  <a:pt x="73" y="236"/>
                </a:cubicBezTo>
                <a:close/>
                <a:moveTo>
                  <a:pt x="177" y="162"/>
                </a:moveTo>
                <a:lnTo>
                  <a:pt x="177" y="162"/>
                </a:lnTo>
                <a:cubicBezTo>
                  <a:pt x="412" y="162"/>
                  <a:pt x="412" y="162"/>
                  <a:pt x="412" y="162"/>
                </a:cubicBezTo>
                <a:lnTo>
                  <a:pt x="427" y="147"/>
                </a:lnTo>
                <a:cubicBezTo>
                  <a:pt x="427" y="133"/>
                  <a:pt x="412" y="118"/>
                  <a:pt x="412" y="118"/>
                </a:cubicBezTo>
                <a:cubicBezTo>
                  <a:pt x="177" y="118"/>
                  <a:pt x="177" y="118"/>
                  <a:pt x="177" y="118"/>
                </a:cubicBezTo>
                <a:cubicBezTo>
                  <a:pt x="162" y="118"/>
                  <a:pt x="147" y="133"/>
                  <a:pt x="147" y="147"/>
                </a:cubicBezTo>
                <a:cubicBezTo>
                  <a:pt x="147" y="147"/>
                  <a:pt x="162" y="162"/>
                  <a:pt x="177" y="162"/>
                </a:cubicBezTo>
                <a:close/>
                <a:moveTo>
                  <a:pt x="265" y="353"/>
                </a:moveTo>
                <a:lnTo>
                  <a:pt x="265" y="353"/>
                </a:lnTo>
                <a:cubicBezTo>
                  <a:pt x="118" y="353"/>
                  <a:pt x="118" y="353"/>
                  <a:pt x="118" y="353"/>
                </a:cubicBezTo>
                <a:cubicBezTo>
                  <a:pt x="103" y="353"/>
                  <a:pt x="88" y="368"/>
                  <a:pt x="88" y="383"/>
                </a:cubicBezTo>
                <a:cubicBezTo>
                  <a:pt x="88" y="383"/>
                  <a:pt x="103" y="398"/>
                  <a:pt x="118" y="398"/>
                </a:cubicBezTo>
                <a:cubicBezTo>
                  <a:pt x="265" y="398"/>
                  <a:pt x="265" y="398"/>
                  <a:pt x="265" y="398"/>
                </a:cubicBezTo>
                <a:cubicBezTo>
                  <a:pt x="294" y="398"/>
                  <a:pt x="309" y="412"/>
                  <a:pt x="309" y="442"/>
                </a:cubicBezTo>
                <a:cubicBezTo>
                  <a:pt x="309" y="457"/>
                  <a:pt x="294" y="471"/>
                  <a:pt x="265" y="471"/>
                </a:cubicBezTo>
                <a:cubicBezTo>
                  <a:pt x="265" y="515"/>
                  <a:pt x="265" y="515"/>
                  <a:pt x="265" y="515"/>
                </a:cubicBezTo>
                <a:cubicBezTo>
                  <a:pt x="309" y="515"/>
                  <a:pt x="353" y="486"/>
                  <a:pt x="353" y="442"/>
                </a:cubicBezTo>
                <a:cubicBezTo>
                  <a:pt x="353" y="398"/>
                  <a:pt x="309" y="353"/>
                  <a:pt x="265" y="353"/>
                </a:cubicBezTo>
                <a:close/>
                <a:moveTo>
                  <a:pt x="427" y="280"/>
                </a:moveTo>
                <a:lnTo>
                  <a:pt x="427" y="280"/>
                </a:lnTo>
                <a:cubicBezTo>
                  <a:pt x="15" y="280"/>
                  <a:pt x="15" y="280"/>
                  <a:pt x="15" y="280"/>
                </a:cubicBezTo>
                <a:cubicBezTo>
                  <a:pt x="0" y="280"/>
                  <a:pt x="0" y="294"/>
                  <a:pt x="0" y="294"/>
                </a:cubicBezTo>
                <a:cubicBezTo>
                  <a:pt x="0" y="310"/>
                  <a:pt x="0" y="324"/>
                  <a:pt x="15" y="324"/>
                </a:cubicBezTo>
                <a:cubicBezTo>
                  <a:pt x="398" y="324"/>
                  <a:pt x="398" y="324"/>
                  <a:pt x="398" y="324"/>
                </a:cubicBezTo>
                <a:cubicBezTo>
                  <a:pt x="456" y="324"/>
                  <a:pt x="500" y="353"/>
                  <a:pt x="500" y="398"/>
                </a:cubicBezTo>
                <a:cubicBezTo>
                  <a:pt x="500" y="442"/>
                  <a:pt x="471" y="471"/>
                  <a:pt x="382" y="471"/>
                </a:cubicBezTo>
                <a:cubicBezTo>
                  <a:pt x="382" y="471"/>
                  <a:pt x="382" y="486"/>
                  <a:pt x="382" y="515"/>
                </a:cubicBezTo>
                <a:cubicBezTo>
                  <a:pt x="427" y="515"/>
                  <a:pt x="427" y="515"/>
                  <a:pt x="427" y="515"/>
                </a:cubicBezTo>
                <a:cubicBezTo>
                  <a:pt x="486" y="515"/>
                  <a:pt x="544" y="457"/>
                  <a:pt x="544" y="398"/>
                </a:cubicBezTo>
                <a:cubicBezTo>
                  <a:pt x="544" y="339"/>
                  <a:pt x="486" y="280"/>
                  <a:pt x="427" y="28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76" name="Freeform 75"/>
          <p:cNvSpPr>
            <a:spLocks noChangeArrowheads="1"/>
          </p:cNvSpPr>
          <p:nvPr/>
        </p:nvSpPr>
        <p:spPr bwMode="auto">
          <a:xfrm>
            <a:off x="9093785" y="1559580"/>
            <a:ext cx="290386" cy="299028"/>
          </a:xfrm>
          <a:custGeom>
            <a:avLst/>
            <a:gdLst>
              <a:gd name="T0" fmla="*/ 26180 w 619"/>
              <a:gd name="T1" fmla="*/ 106344 h 634"/>
              <a:gd name="T2" fmla="*/ 0 w 619"/>
              <a:gd name="T3" fmla="*/ 116798 h 634"/>
              <a:gd name="T4" fmla="*/ 26180 w 619"/>
              <a:gd name="T5" fmla="*/ 122206 h 634"/>
              <a:gd name="T6" fmla="*/ 26180 w 619"/>
              <a:gd name="T7" fmla="*/ 106344 h 634"/>
              <a:gd name="T8" fmla="*/ 179314 w 619"/>
              <a:gd name="T9" fmla="*/ 58399 h 634"/>
              <a:gd name="T10" fmla="*/ 195452 w 619"/>
              <a:gd name="T11" fmla="*/ 32084 h 634"/>
              <a:gd name="T12" fmla="*/ 168914 w 619"/>
              <a:gd name="T13" fmla="*/ 47945 h 634"/>
              <a:gd name="T14" fmla="*/ 179314 w 619"/>
              <a:gd name="T15" fmla="*/ 58399 h 634"/>
              <a:gd name="T16" fmla="*/ 47339 w 619"/>
              <a:gd name="T17" fmla="*/ 58399 h 634"/>
              <a:gd name="T18" fmla="*/ 58098 w 619"/>
              <a:gd name="T19" fmla="*/ 47945 h 634"/>
              <a:gd name="T20" fmla="*/ 31559 w 619"/>
              <a:gd name="T21" fmla="*/ 37130 h 634"/>
              <a:gd name="T22" fmla="*/ 47339 w 619"/>
              <a:gd name="T23" fmla="*/ 58399 h 634"/>
              <a:gd name="T24" fmla="*/ 110816 w 619"/>
              <a:gd name="T25" fmla="*/ 37130 h 634"/>
              <a:gd name="T26" fmla="*/ 116196 w 619"/>
              <a:gd name="T27" fmla="*/ 10815 h 634"/>
              <a:gd name="T28" fmla="*/ 105437 w 619"/>
              <a:gd name="T29" fmla="*/ 10815 h 634"/>
              <a:gd name="T30" fmla="*/ 110816 w 619"/>
              <a:gd name="T31" fmla="*/ 37130 h 634"/>
              <a:gd name="T32" fmla="*/ 110816 w 619"/>
              <a:gd name="T33" fmla="*/ 191059 h 634"/>
              <a:gd name="T34" fmla="*/ 105437 w 619"/>
              <a:gd name="T35" fmla="*/ 223143 h 634"/>
              <a:gd name="T36" fmla="*/ 116196 w 619"/>
              <a:gd name="T37" fmla="*/ 223143 h 634"/>
              <a:gd name="T38" fmla="*/ 110816 w 619"/>
              <a:gd name="T39" fmla="*/ 191059 h 634"/>
              <a:gd name="T40" fmla="*/ 174293 w 619"/>
              <a:gd name="T41" fmla="*/ 169790 h 634"/>
              <a:gd name="T42" fmla="*/ 163535 w 619"/>
              <a:gd name="T43" fmla="*/ 180605 h 634"/>
              <a:gd name="T44" fmla="*/ 190073 w 619"/>
              <a:gd name="T45" fmla="*/ 196466 h 634"/>
              <a:gd name="T46" fmla="*/ 174293 w 619"/>
              <a:gd name="T47" fmla="*/ 169790 h 634"/>
              <a:gd name="T48" fmla="*/ 216253 w 619"/>
              <a:gd name="T49" fmla="*/ 106344 h 634"/>
              <a:gd name="T50" fmla="*/ 190073 w 619"/>
              <a:gd name="T51" fmla="*/ 116798 h 634"/>
              <a:gd name="T52" fmla="*/ 216253 w 619"/>
              <a:gd name="T53" fmla="*/ 122206 h 634"/>
              <a:gd name="T54" fmla="*/ 216253 w 619"/>
              <a:gd name="T55" fmla="*/ 106344 h 634"/>
              <a:gd name="T56" fmla="*/ 52718 w 619"/>
              <a:gd name="T57" fmla="*/ 164743 h 634"/>
              <a:gd name="T58" fmla="*/ 36939 w 619"/>
              <a:gd name="T59" fmla="*/ 191059 h 634"/>
              <a:gd name="T60" fmla="*/ 58098 w 619"/>
              <a:gd name="T61" fmla="*/ 175198 h 634"/>
              <a:gd name="T62" fmla="*/ 52718 w 619"/>
              <a:gd name="T63" fmla="*/ 164743 h 634"/>
              <a:gd name="T64" fmla="*/ 110816 w 619"/>
              <a:gd name="T65" fmla="*/ 53352 h 634"/>
              <a:gd name="T66" fmla="*/ 110816 w 619"/>
              <a:gd name="T67" fmla="*/ 180605 h 634"/>
              <a:gd name="T68" fmla="*/ 110816 w 619"/>
              <a:gd name="T69" fmla="*/ 53352 h 634"/>
              <a:gd name="T70" fmla="*/ 110816 w 619"/>
              <a:gd name="T71" fmla="*/ 164743 h 634"/>
              <a:gd name="T72" fmla="*/ 110816 w 619"/>
              <a:gd name="T73" fmla="*/ 63807 h 634"/>
              <a:gd name="T74" fmla="*/ 110816 w 619"/>
              <a:gd name="T75" fmla="*/ 164743 h 63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619" h="634">
                <a:moveTo>
                  <a:pt x="73" y="295"/>
                </a:moveTo>
                <a:lnTo>
                  <a:pt x="73" y="295"/>
                </a:lnTo>
                <a:cubicBezTo>
                  <a:pt x="15" y="295"/>
                  <a:pt x="15" y="295"/>
                  <a:pt x="15" y="295"/>
                </a:cubicBezTo>
                <a:cubicBezTo>
                  <a:pt x="0" y="295"/>
                  <a:pt x="0" y="310"/>
                  <a:pt x="0" y="324"/>
                </a:cubicBezTo>
                <a:cubicBezTo>
                  <a:pt x="0" y="324"/>
                  <a:pt x="0" y="339"/>
                  <a:pt x="15" y="339"/>
                </a:cubicBezTo>
                <a:cubicBezTo>
                  <a:pt x="73" y="339"/>
                  <a:pt x="73" y="339"/>
                  <a:pt x="73" y="339"/>
                </a:cubicBezTo>
                <a:cubicBezTo>
                  <a:pt x="88" y="339"/>
                  <a:pt x="88" y="324"/>
                  <a:pt x="88" y="324"/>
                </a:cubicBezTo>
                <a:cubicBezTo>
                  <a:pt x="88" y="310"/>
                  <a:pt x="88" y="295"/>
                  <a:pt x="73" y="295"/>
                </a:cubicBezTo>
                <a:close/>
                <a:moveTo>
                  <a:pt x="500" y="162"/>
                </a:moveTo>
                <a:lnTo>
                  <a:pt x="500" y="162"/>
                </a:lnTo>
                <a:cubicBezTo>
                  <a:pt x="545" y="118"/>
                  <a:pt x="545" y="118"/>
                  <a:pt x="545" y="118"/>
                </a:cubicBezTo>
                <a:cubicBezTo>
                  <a:pt x="545" y="103"/>
                  <a:pt x="545" y="103"/>
                  <a:pt x="545" y="89"/>
                </a:cubicBezTo>
                <a:cubicBezTo>
                  <a:pt x="530" y="89"/>
                  <a:pt x="515" y="89"/>
                  <a:pt x="515" y="89"/>
                </a:cubicBezTo>
                <a:cubicBezTo>
                  <a:pt x="471" y="133"/>
                  <a:pt x="471" y="133"/>
                  <a:pt x="471" y="133"/>
                </a:cubicBezTo>
                <a:cubicBezTo>
                  <a:pt x="456" y="133"/>
                  <a:pt x="456" y="148"/>
                  <a:pt x="471" y="162"/>
                </a:cubicBezTo>
                <a:cubicBezTo>
                  <a:pt x="471" y="162"/>
                  <a:pt x="486" y="162"/>
                  <a:pt x="500" y="162"/>
                </a:cubicBezTo>
                <a:close/>
                <a:moveTo>
                  <a:pt x="132" y="162"/>
                </a:moveTo>
                <a:lnTo>
                  <a:pt x="132" y="162"/>
                </a:lnTo>
                <a:cubicBezTo>
                  <a:pt x="132" y="177"/>
                  <a:pt x="147" y="177"/>
                  <a:pt x="162" y="162"/>
                </a:cubicBezTo>
                <a:cubicBezTo>
                  <a:pt x="162" y="162"/>
                  <a:pt x="162" y="148"/>
                  <a:pt x="162" y="133"/>
                </a:cubicBezTo>
                <a:cubicBezTo>
                  <a:pt x="118" y="103"/>
                  <a:pt x="118" y="103"/>
                  <a:pt x="118" y="103"/>
                </a:cubicBezTo>
                <a:cubicBezTo>
                  <a:pt x="103" y="89"/>
                  <a:pt x="88" y="89"/>
                  <a:pt x="88" y="103"/>
                </a:cubicBezTo>
                <a:cubicBezTo>
                  <a:pt x="73" y="103"/>
                  <a:pt x="73" y="118"/>
                  <a:pt x="88" y="118"/>
                </a:cubicBezTo>
                <a:lnTo>
                  <a:pt x="132" y="162"/>
                </a:lnTo>
                <a:close/>
                <a:moveTo>
                  <a:pt x="309" y="103"/>
                </a:moveTo>
                <a:lnTo>
                  <a:pt x="309" y="103"/>
                </a:lnTo>
                <a:cubicBezTo>
                  <a:pt x="324" y="103"/>
                  <a:pt x="324" y="89"/>
                  <a:pt x="324" y="89"/>
                </a:cubicBezTo>
                <a:cubicBezTo>
                  <a:pt x="324" y="30"/>
                  <a:pt x="324" y="30"/>
                  <a:pt x="324" y="30"/>
                </a:cubicBezTo>
                <a:cubicBezTo>
                  <a:pt x="324" y="15"/>
                  <a:pt x="324" y="0"/>
                  <a:pt x="309" y="0"/>
                </a:cubicBezTo>
                <a:cubicBezTo>
                  <a:pt x="294" y="0"/>
                  <a:pt x="294" y="15"/>
                  <a:pt x="294" y="30"/>
                </a:cubicBezTo>
                <a:cubicBezTo>
                  <a:pt x="294" y="89"/>
                  <a:pt x="294" y="89"/>
                  <a:pt x="294" y="89"/>
                </a:cubicBezTo>
                <a:cubicBezTo>
                  <a:pt x="294" y="89"/>
                  <a:pt x="294" y="103"/>
                  <a:pt x="309" y="103"/>
                </a:cubicBezTo>
                <a:close/>
                <a:moveTo>
                  <a:pt x="309" y="530"/>
                </a:moveTo>
                <a:lnTo>
                  <a:pt x="309" y="530"/>
                </a:lnTo>
                <a:cubicBezTo>
                  <a:pt x="294" y="530"/>
                  <a:pt x="294" y="545"/>
                  <a:pt x="294" y="560"/>
                </a:cubicBezTo>
                <a:cubicBezTo>
                  <a:pt x="294" y="619"/>
                  <a:pt x="294" y="619"/>
                  <a:pt x="294" y="619"/>
                </a:cubicBezTo>
                <a:cubicBezTo>
                  <a:pt x="294" y="619"/>
                  <a:pt x="294" y="633"/>
                  <a:pt x="309" y="633"/>
                </a:cubicBezTo>
                <a:cubicBezTo>
                  <a:pt x="324" y="633"/>
                  <a:pt x="324" y="619"/>
                  <a:pt x="324" y="619"/>
                </a:cubicBezTo>
                <a:cubicBezTo>
                  <a:pt x="324" y="560"/>
                  <a:pt x="324" y="560"/>
                  <a:pt x="324" y="560"/>
                </a:cubicBezTo>
                <a:cubicBezTo>
                  <a:pt x="324" y="545"/>
                  <a:pt x="324" y="530"/>
                  <a:pt x="309" y="530"/>
                </a:cubicBezTo>
                <a:close/>
                <a:moveTo>
                  <a:pt x="486" y="471"/>
                </a:moveTo>
                <a:lnTo>
                  <a:pt x="486" y="471"/>
                </a:lnTo>
                <a:cubicBezTo>
                  <a:pt x="486" y="471"/>
                  <a:pt x="471" y="471"/>
                  <a:pt x="456" y="471"/>
                </a:cubicBezTo>
                <a:cubicBezTo>
                  <a:pt x="456" y="486"/>
                  <a:pt x="456" y="486"/>
                  <a:pt x="456" y="501"/>
                </a:cubicBezTo>
                <a:cubicBezTo>
                  <a:pt x="500" y="545"/>
                  <a:pt x="500" y="545"/>
                  <a:pt x="500" y="545"/>
                </a:cubicBezTo>
                <a:cubicBezTo>
                  <a:pt x="515" y="545"/>
                  <a:pt x="530" y="545"/>
                  <a:pt x="530" y="545"/>
                </a:cubicBezTo>
                <a:cubicBezTo>
                  <a:pt x="545" y="530"/>
                  <a:pt x="545" y="516"/>
                  <a:pt x="530" y="516"/>
                </a:cubicBezTo>
                <a:lnTo>
                  <a:pt x="486" y="471"/>
                </a:lnTo>
                <a:close/>
                <a:moveTo>
                  <a:pt x="603" y="295"/>
                </a:moveTo>
                <a:lnTo>
                  <a:pt x="603" y="295"/>
                </a:lnTo>
                <a:cubicBezTo>
                  <a:pt x="545" y="295"/>
                  <a:pt x="545" y="295"/>
                  <a:pt x="545" y="295"/>
                </a:cubicBezTo>
                <a:cubicBezTo>
                  <a:pt x="530" y="295"/>
                  <a:pt x="530" y="310"/>
                  <a:pt x="530" y="324"/>
                </a:cubicBezTo>
                <a:cubicBezTo>
                  <a:pt x="530" y="324"/>
                  <a:pt x="530" y="339"/>
                  <a:pt x="545" y="339"/>
                </a:cubicBezTo>
                <a:cubicBezTo>
                  <a:pt x="603" y="339"/>
                  <a:pt x="603" y="339"/>
                  <a:pt x="603" y="339"/>
                </a:cubicBezTo>
                <a:cubicBezTo>
                  <a:pt x="618" y="339"/>
                  <a:pt x="618" y="324"/>
                  <a:pt x="618" y="324"/>
                </a:cubicBezTo>
                <a:cubicBezTo>
                  <a:pt x="618" y="310"/>
                  <a:pt x="618" y="295"/>
                  <a:pt x="603" y="295"/>
                </a:cubicBezTo>
                <a:close/>
                <a:moveTo>
                  <a:pt x="147" y="457"/>
                </a:moveTo>
                <a:lnTo>
                  <a:pt x="147" y="457"/>
                </a:lnTo>
                <a:cubicBezTo>
                  <a:pt x="103" y="501"/>
                  <a:pt x="103" y="501"/>
                  <a:pt x="103" y="501"/>
                </a:cubicBezTo>
                <a:cubicBezTo>
                  <a:pt x="88" y="516"/>
                  <a:pt x="88" y="516"/>
                  <a:pt x="103" y="530"/>
                </a:cubicBezTo>
                <a:cubicBezTo>
                  <a:pt x="103" y="530"/>
                  <a:pt x="118" y="530"/>
                  <a:pt x="132" y="530"/>
                </a:cubicBezTo>
                <a:cubicBezTo>
                  <a:pt x="162" y="486"/>
                  <a:pt x="162" y="486"/>
                  <a:pt x="162" y="486"/>
                </a:cubicBezTo>
                <a:cubicBezTo>
                  <a:pt x="177" y="486"/>
                  <a:pt x="177" y="471"/>
                  <a:pt x="162" y="457"/>
                </a:cubicBezTo>
                <a:lnTo>
                  <a:pt x="147" y="457"/>
                </a:lnTo>
                <a:close/>
                <a:moveTo>
                  <a:pt x="309" y="148"/>
                </a:moveTo>
                <a:lnTo>
                  <a:pt x="309" y="148"/>
                </a:lnTo>
                <a:cubicBezTo>
                  <a:pt x="206" y="148"/>
                  <a:pt x="132" y="221"/>
                  <a:pt x="132" y="324"/>
                </a:cubicBezTo>
                <a:cubicBezTo>
                  <a:pt x="132" y="412"/>
                  <a:pt x="206" y="501"/>
                  <a:pt x="309" y="501"/>
                </a:cubicBezTo>
                <a:cubicBezTo>
                  <a:pt x="412" y="501"/>
                  <a:pt x="486" y="412"/>
                  <a:pt x="486" y="324"/>
                </a:cubicBezTo>
                <a:cubicBezTo>
                  <a:pt x="486" y="221"/>
                  <a:pt x="412" y="148"/>
                  <a:pt x="309" y="148"/>
                </a:cubicBezTo>
                <a:close/>
                <a:moveTo>
                  <a:pt x="309" y="457"/>
                </a:moveTo>
                <a:lnTo>
                  <a:pt x="309" y="457"/>
                </a:lnTo>
                <a:cubicBezTo>
                  <a:pt x="236" y="457"/>
                  <a:pt x="177" y="398"/>
                  <a:pt x="177" y="324"/>
                </a:cubicBezTo>
                <a:cubicBezTo>
                  <a:pt x="177" y="251"/>
                  <a:pt x="236" y="177"/>
                  <a:pt x="309" y="177"/>
                </a:cubicBezTo>
                <a:cubicBezTo>
                  <a:pt x="383" y="177"/>
                  <a:pt x="441" y="251"/>
                  <a:pt x="441" y="324"/>
                </a:cubicBezTo>
                <a:cubicBezTo>
                  <a:pt x="441" y="398"/>
                  <a:pt x="383" y="457"/>
                  <a:pt x="309" y="45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77" name="Freeform 76"/>
          <p:cNvSpPr>
            <a:spLocks noChangeArrowheads="1"/>
          </p:cNvSpPr>
          <p:nvPr/>
        </p:nvSpPr>
        <p:spPr bwMode="auto">
          <a:xfrm>
            <a:off x="8608083" y="1559580"/>
            <a:ext cx="299028" cy="299028"/>
          </a:xfrm>
          <a:custGeom>
            <a:avLst/>
            <a:gdLst>
              <a:gd name="T0" fmla="*/ 21273 w 634"/>
              <a:gd name="T1" fmla="*/ 143475 h 634"/>
              <a:gd name="T2" fmla="*/ 21273 w 634"/>
              <a:gd name="T3" fmla="*/ 143475 h 634"/>
              <a:gd name="T4" fmla="*/ 16225 w 634"/>
              <a:gd name="T5" fmla="*/ 116798 h 634"/>
              <a:gd name="T6" fmla="*/ 116822 w 634"/>
              <a:gd name="T7" fmla="*/ 15862 h 634"/>
              <a:gd name="T8" fmla="*/ 212372 w 634"/>
              <a:gd name="T9" fmla="*/ 116798 h 634"/>
              <a:gd name="T10" fmla="*/ 212372 w 634"/>
              <a:gd name="T11" fmla="*/ 143475 h 634"/>
              <a:gd name="T12" fmla="*/ 223189 w 634"/>
              <a:gd name="T13" fmla="*/ 143475 h 634"/>
              <a:gd name="T14" fmla="*/ 228236 w 634"/>
              <a:gd name="T15" fmla="*/ 116798 h 634"/>
              <a:gd name="T16" fmla="*/ 116822 w 634"/>
              <a:gd name="T17" fmla="*/ 0 h 634"/>
              <a:gd name="T18" fmla="*/ 0 w 634"/>
              <a:gd name="T19" fmla="*/ 116798 h 634"/>
              <a:gd name="T20" fmla="*/ 5408 w 634"/>
              <a:gd name="T21" fmla="*/ 143475 h 634"/>
              <a:gd name="T22" fmla="*/ 21273 w 634"/>
              <a:gd name="T23" fmla="*/ 143475 h 634"/>
              <a:gd name="T24" fmla="*/ 148552 w 634"/>
              <a:gd name="T25" fmla="*/ 212328 h 634"/>
              <a:gd name="T26" fmla="*/ 148552 w 634"/>
              <a:gd name="T27" fmla="*/ 212328 h 634"/>
              <a:gd name="T28" fmla="*/ 79684 w 634"/>
              <a:gd name="T29" fmla="*/ 212328 h 634"/>
              <a:gd name="T30" fmla="*/ 74637 w 634"/>
              <a:gd name="T31" fmla="*/ 223143 h 634"/>
              <a:gd name="T32" fmla="*/ 79684 w 634"/>
              <a:gd name="T33" fmla="*/ 228190 h 634"/>
              <a:gd name="T34" fmla="*/ 116822 w 634"/>
              <a:gd name="T35" fmla="*/ 228190 h 634"/>
              <a:gd name="T36" fmla="*/ 116822 w 634"/>
              <a:gd name="T37" fmla="*/ 228190 h 634"/>
              <a:gd name="T38" fmla="*/ 116822 w 634"/>
              <a:gd name="T39" fmla="*/ 228190 h 634"/>
              <a:gd name="T40" fmla="*/ 148552 w 634"/>
              <a:gd name="T41" fmla="*/ 228190 h 634"/>
              <a:gd name="T42" fmla="*/ 159369 w 634"/>
              <a:gd name="T43" fmla="*/ 223143 h 634"/>
              <a:gd name="T44" fmla="*/ 148552 w 634"/>
              <a:gd name="T45" fmla="*/ 212328 h 634"/>
              <a:gd name="T46" fmla="*/ 223189 w 634"/>
              <a:gd name="T47" fmla="*/ 159336 h 634"/>
              <a:gd name="T48" fmla="*/ 223189 w 634"/>
              <a:gd name="T49" fmla="*/ 159336 h 634"/>
              <a:gd name="T50" fmla="*/ 10817 w 634"/>
              <a:gd name="T51" fmla="*/ 159336 h 634"/>
              <a:gd name="T52" fmla="*/ 0 w 634"/>
              <a:gd name="T53" fmla="*/ 164743 h 634"/>
              <a:gd name="T54" fmla="*/ 10817 w 634"/>
              <a:gd name="T55" fmla="*/ 169790 h 634"/>
              <a:gd name="T56" fmla="*/ 223189 w 634"/>
              <a:gd name="T57" fmla="*/ 169790 h 634"/>
              <a:gd name="T58" fmla="*/ 228236 w 634"/>
              <a:gd name="T59" fmla="*/ 164743 h 634"/>
              <a:gd name="T60" fmla="*/ 223189 w 634"/>
              <a:gd name="T61" fmla="*/ 159336 h 634"/>
              <a:gd name="T62" fmla="*/ 201915 w 634"/>
              <a:gd name="T63" fmla="*/ 186012 h 634"/>
              <a:gd name="T64" fmla="*/ 201915 w 634"/>
              <a:gd name="T65" fmla="*/ 186012 h 634"/>
              <a:gd name="T66" fmla="*/ 32090 w 634"/>
              <a:gd name="T67" fmla="*/ 186012 h 634"/>
              <a:gd name="T68" fmla="*/ 21273 w 634"/>
              <a:gd name="T69" fmla="*/ 191059 h 634"/>
              <a:gd name="T70" fmla="*/ 32090 w 634"/>
              <a:gd name="T71" fmla="*/ 201874 h 634"/>
              <a:gd name="T72" fmla="*/ 201915 w 634"/>
              <a:gd name="T73" fmla="*/ 201874 h 634"/>
              <a:gd name="T74" fmla="*/ 207324 w 634"/>
              <a:gd name="T75" fmla="*/ 191059 h 634"/>
              <a:gd name="T76" fmla="*/ 201915 w 634"/>
              <a:gd name="T77" fmla="*/ 186012 h 634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634" h="634">
                <a:moveTo>
                  <a:pt x="59" y="398"/>
                </a:moveTo>
                <a:lnTo>
                  <a:pt x="59" y="398"/>
                </a:lnTo>
                <a:cubicBezTo>
                  <a:pt x="45" y="369"/>
                  <a:pt x="45" y="353"/>
                  <a:pt x="45" y="324"/>
                </a:cubicBezTo>
                <a:cubicBezTo>
                  <a:pt x="45" y="162"/>
                  <a:pt x="162" y="44"/>
                  <a:pt x="324" y="44"/>
                </a:cubicBezTo>
                <a:cubicBezTo>
                  <a:pt x="471" y="44"/>
                  <a:pt x="589" y="162"/>
                  <a:pt x="589" y="324"/>
                </a:cubicBezTo>
                <a:cubicBezTo>
                  <a:pt x="589" y="353"/>
                  <a:pt x="589" y="369"/>
                  <a:pt x="589" y="398"/>
                </a:cubicBezTo>
                <a:cubicBezTo>
                  <a:pt x="619" y="398"/>
                  <a:pt x="619" y="398"/>
                  <a:pt x="619" y="398"/>
                </a:cubicBezTo>
                <a:cubicBezTo>
                  <a:pt x="633" y="369"/>
                  <a:pt x="633" y="353"/>
                  <a:pt x="633" y="324"/>
                </a:cubicBezTo>
                <a:cubicBezTo>
                  <a:pt x="633" y="148"/>
                  <a:pt x="486" y="0"/>
                  <a:pt x="324" y="0"/>
                </a:cubicBezTo>
                <a:cubicBezTo>
                  <a:pt x="148" y="0"/>
                  <a:pt x="0" y="148"/>
                  <a:pt x="0" y="324"/>
                </a:cubicBezTo>
                <a:cubicBezTo>
                  <a:pt x="0" y="353"/>
                  <a:pt x="15" y="369"/>
                  <a:pt x="15" y="398"/>
                </a:cubicBezTo>
                <a:lnTo>
                  <a:pt x="59" y="398"/>
                </a:lnTo>
                <a:close/>
                <a:moveTo>
                  <a:pt x="412" y="589"/>
                </a:moveTo>
                <a:lnTo>
                  <a:pt x="412" y="589"/>
                </a:lnTo>
                <a:cubicBezTo>
                  <a:pt x="221" y="589"/>
                  <a:pt x="221" y="589"/>
                  <a:pt x="221" y="589"/>
                </a:cubicBezTo>
                <a:cubicBezTo>
                  <a:pt x="207" y="589"/>
                  <a:pt x="207" y="604"/>
                  <a:pt x="207" y="619"/>
                </a:cubicBezTo>
                <a:cubicBezTo>
                  <a:pt x="207" y="619"/>
                  <a:pt x="207" y="633"/>
                  <a:pt x="221" y="633"/>
                </a:cubicBezTo>
                <a:cubicBezTo>
                  <a:pt x="324" y="633"/>
                  <a:pt x="324" y="633"/>
                  <a:pt x="324" y="633"/>
                </a:cubicBezTo>
                <a:cubicBezTo>
                  <a:pt x="412" y="633"/>
                  <a:pt x="412" y="633"/>
                  <a:pt x="412" y="633"/>
                </a:cubicBezTo>
                <a:cubicBezTo>
                  <a:pt x="428" y="633"/>
                  <a:pt x="442" y="619"/>
                  <a:pt x="442" y="619"/>
                </a:cubicBezTo>
                <a:cubicBezTo>
                  <a:pt x="442" y="604"/>
                  <a:pt x="428" y="589"/>
                  <a:pt x="412" y="589"/>
                </a:cubicBezTo>
                <a:close/>
                <a:moveTo>
                  <a:pt x="619" y="442"/>
                </a:moveTo>
                <a:lnTo>
                  <a:pt x="619" y="442"/>
                </a:lnTo>
                <a:cubicBezTo>
                  <a:pt x="30" y="442"/>
                  <a:pt x="30" y="442"/>
                  <a:pt x="30" y="442"/>
                </a:cubicBezTo>
                <a:cubicBezTo>
                  <a:pt x="15" y="442"/>
                  <a:pt x="0" y="442"/>
                  <a:pt x="0" y="457"/>
                </a:cubicBezTo>
                <a:cubicBezTo>
                  <a:pt x="0" y="471"/>
                  <a:pt x="15" y="471"/>
                  <a:pt x="30" y="471"/>
                </a:cubicBezTo>
                <a:cubicBezTo>
                  <a:pt x="619" y="471"/>
                  <a:pt x="619" y="471"/>
                  <a:pt x="619" y="471"/>
                </a:cubicBezTo>
                <a:cubicBezTo>
                  <a:pt x="619" y="471"/>
                  <a:pt x="633" y="471"/>
                  <a:pt x="633" y="457"/>
                </a:cubicBezTo>
                <a:cubicBezTo>
                  <a:pt x="633" y="442"/>
                  <a:pt x="619" y="442"/>
                  <a:pt x="619" y="442"/>
                </a:cubicBezTo>
                <a:close/>
                <a:moveTo>
                  <a:pt x="560" y="516"/>
                </a:moveTo>
                <a:lnTo>
                  <a:pt x="560" y="516"/>
                </a:lnTo>
                <a:cubicBezTo>
                  <a:pt x="89" y="516"/>
                  <a:pt x="89" y="516"/>
                  <a:pt x="89" y="516"/>
                </a:cubicBezTo>
                <a:cubicBezTo>
                  <a:pt x="74" y="516"/>
                  <a:pt x="59" y="530"/>
                  <a:pt x="59" y="530"/>
                </a:cubicBezTo>
                <a:cubicBezTo>
                  <a:pt x="59" y="545"/>
                  <a:pt x="74" y="560"/>
                  <a:pt x="89" y="560"/>
                </a:cubicBezTo>
                <a:cubicBezTo>
                  <a:pt x="560" y="560"/>
                  <a:pt x="560" y="560"/>
                  <a:pt x="560" y="560"/>
                </a:cubicBezTo>
                <a:cubicBezTo>
                  <a:pt x="560" y="560"/>
                  <a:pt x="575" y="545"/>
                  <a:pt x="575" y="530"/>
                </a:cubicBezTo>
                <a:lnTo>
                  <a:pt x="560" y="516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78" name="Freeform 77"/>
          <p:cNvSpPr>
            <a:spLocks noChangeArrowheads="1"/>
          </p:cNvSpPr>
          <p:nvPr/>
        </p:nvSpPr>
        <p:spPr bwMode="auto">
          <a:xfrm>
            <a:off x="8186332" y="1559580"/>
            <a:ext cx="186677" cy="299028"/>
          </a:xfrm>
          <a:custGeom>
            <a:avLst/>
            <a:gdLst>
              <a:gd name="T0" fmla="*/ 68672 w 399"/>
              <a:gd name="T1" fmla="*/ 0 h 634"/>
              <a:gd name="T2" fmla="*/ 68672 w 399"/>
              <a:gd name="T3" fmla="*/ 0 h 634"/>
              <a:gd name="T4" fmla="*/ 0 w 399"/>
              <a:gd name="T5" fmla="*/ 159336 h 634"/>
              <a:gd name="T6" fmla="*/ 68672 w 399"/>
              <a:gd name="T7" fmla="*/ 228190 h 634"/>
              <a:gd name="T8" fmla="*/ 142350 w 399"/>
              <a:gd name="T9" fmla="*/ 159336 h 634"/>
              <a:gd name="T10" fmla="*/ 68672 w 399"/>
              <a:gd name="T11" fmla="*/ 0 h 634"/>
              <a:gd name="T12" fmla="*/ 68672 w 399"/>
              <a:gd name="T13" fmla="*/ 212328 h 634"/>
              <a:gd name="T14" fmla="*/ 68672 w 399"/>
              <a:gd name="T15" fmla="*/ 212328 h 634"/>
              <a:gd name="T16" fmla="*/ 16095 w 399"/>
              <a:gd name="T17" fmla="*/ 159336 h 634"/>
              <a:gd name="T18" fmla="*/ 68672 w 399"/>
              <a:gd name="T19" fmla="*/ 32084 h 634"/>
              <a:gd name="T20" fmla="*/ 126613 w 399"/>
              <a:gd name="T21" fmla="*/ 159336 h 634"/>
              <a:gd name="T22" fmla="*/ 68672 w 399"/>
              <a:gd name="T23" fmla="*/ 212328 h 63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99" h="634">
                <a:moveTo>
                  <a:pt x="192" y="0"/>
                </a:moveTo>
                <a:lnTo>
                  <a:pt x="192" y="0"/>
                </a:lnTo>
                <a:cubicBezTo>
                  <a:pt x="133" y="74"/>
                  <a:pt x="0" y="324"/>
                  <a:pt x="0" y="442"/>
                </a:cubicBezTo>
                <a:cubicBezTo>
                  <a:pt x="0" y="545"/>
                  <a:pt x="89" y="633"/>
                  <a:pt x="192" y="633"/>
                </a:cubicBezTo>
                <a:cubicBezTo>
                  <a:pt x="309" y="633"/>
                  <a:pt x="398" y="545"/>
                  <a:pt x="398" y="442"/>
                </a:cubicBezTo>
                <a:cubicBezTo>
                  <a:pt x="398" y="324"/>
                  <a:pt x="251" y="74"/>
                  <a:pt x="192" y="0"/>
                </a:cubicBezTo>
                <a:close/>
                <a:moveTo>
                  <a:pt x="192" y="589"/>
                </a:moveTo>
                <a:lnTo>
                  <a:pt x="192" y="589"/>
                </a:lnTo>
                <a:cubicBezTo>
                  <a:pt x="104" y="589"/>
                  <a:pt x="45" y="530"/>
                  <a:pt x="45" y="442"/>
                </a:cubicBezTo>
                <a:cubicBezTo>
                  <a:pt x="45" y="353"/>
                  <a:pt x="148" y="148"/>
                  <a:pt x="192" y="89"/>
                </a:cubicBezTo>
                <a:cubicBezTo>
                  <a:pt x="251" y="133"/>
                  <a:pt x="354" y="353"/>
                  <a:pt x="354" y="442"/>
                </a:cubicBezTo>
                <a:cubicBezTo>
                  <a:pt x="354" y="530"/>
                  <a:pt x="280" y="589"/>
                  <a:pt x="192" y="58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79" name="Freeform 78"/>
          <p:cNvSpPr>
            <a:spLocks noChangeArrowheads="1"/>
          </p:cNvSpPr>
          <p:nvPr/>
        </p:nvSpPr>
        <p:spPr bwMode="auto">
          <a:xfrm>
            <a:off x="7659144" y="1580321"/>
            <a:ext cx="278287" cy="257545"/>
          </a:xfrm>
          <a:custGeom>
            <a:avLst/>
            <a:gdLst>
              <a:gd name="T0" fmla="*/ 37203 w 589"/>
              <a:gd name="T1" fmla="*/ 111400 h 546"/>
              <a:gd name="T2" fmla="*/ 37203 w 589"/>
              <a:gd name="T3" fmla="*/ 111400 h 546"/>
              <a:gd name="T4" fmla="*/ 106190 w 589"/>
              <a:gd name="T5" fmla="*/ 58404 h 546"/>
              <a:gd name="T6" fmla="*/ 175178 w 589"/>
              <a:gd name="T7" fmla="*/ 111400 h 546"/>
              <a:gd name="T8" fmla="*/ 191432 w 589"/>
              <a:gd name="T9" fmla="*/ 111400 h 546"/>
              <a:gd name="T10" fmla="*/ 106190 w 589"/>
              <a:gd name="T11" fmla="*/ 42541 h 546"/>
              <a:gd name="T12" fmla="*/ 20949 w 589"/>
              <a:gd name="T13" fmla="*/ 111400 h 546"/>
              <a:gd name="T14" fmla="*/ 37203 w 589"/>
              <a:gd name="T15" fmla="*/ 111400 h 546"/>
              <a:gd name="T16" fmla="*/ 191432 w 589"/>
              <a:gd name="T17" fmla="*/ 58404 h 546"/>
              <a:gd name="T18" fmla="*/ 191432 w 589"/>
              <a:gd name="T19" fmla="*/ 58404 h 546"/>
              <a:gd name="T20" fmla="*/ 201906 w 589"/>
              <a:gd name="T21" fmla="*/ 47949 h 546"/>
              <a:gd name="T22" fmla="*/ 201906 w 589"/>
              <a:gd name="T23" fmla="*/ 37494 h 546"/>
              <a:gd name="T24" fmla="*/ 191432 w 589"/>
              <a:gd name="T25" fmla="*/ 37494 h 546"/>
              <a:gd name="T26" fmla="*/ 180596 w 589"/>
              <a:gd name="T27" fmla="*/ 47949 h 546"/>
              <a:gd name="T28" fmla="*/ 180596 w 589"/>
              <a:gd name="T29" fmla="*/ 58404 h 546"/>
              <a:gd name="T30" fmla="*/ 191432 w 589"/>
              <a:gd name="T31" fmla="*/ 58404 h 546"/>
              <a:gd name="T32" fmla="*/ 106190 w 589"/>
              <a:gd name="T33" fmla="*/ 26678 h 546"/>
              <a:gd name="T34" fmla="*/ 106190 w 589"/>
              <a:gd name="T35" fmla="*/ 26678 h 546"/>
              <a:gd name="T36" fmla="*/ 111608 w 589"/>
              <a:gd name="T37" fmla="*/ 21271 h 546"/>
              <a:gd name="T38" fmla="*/ 111608 w 589"/>
              <a:gd name="T39" fmla="*/ 5408 h 546"/>
              <a:gd name="T40" fmla="*/ 106190 w 589"/>
              <a:gd name="T41" fmla="*/ 0 h 546"/>
              <a:gd name="T42" fmla="*/ 100773 w 589"/>
              <a:gd name="T43" fmla="*/ 5408 h 546"/>
              <a:gd name="T44" fmla="*/ 100773 w 589"/>
              <a:gd name="T45" fmla="*/ 21271 h 546"/>
              <a:gd name="T46" fmla="*/ 106190 w 589"/>
              <a:gd name="T47" fmla="*/ 26678 h 546"/>
              <a:gd name="T48" fmla="*/ 175178 w 589"/>
              <a:gd name="T49" fmla="*/ 186027 h 546"/>
              <a:gd name="T50" fmla="*/ 175178 w 589"/>
              <a:gd name="T51" fmla="*/ 186027 h 546"/>
              <a:gd name="T52" fmla="*/ 37203 w 589"/>
              <a:gd name="T53" fmla="*/ 186027 h 546"/>
              <a:gd name="T54" fmla="*/ 26367 w 589"/>
              <a:gd name="T55" fmla="*/ 191075 h 546"/>
              <a:gd name="T56" fmla="*/ 37203 w 589"/>
              <a:gd name="T57" fmla="*/ 196482 h 546"/>
              <a:gd name="T58" fmla="*/ 175178 w 589"/>
              <a:gd name="T59" fmla="*/ 196482 h 546"/>
              <a:gd name="T60" fmla="*/ 186014 w 589"/>
              <a:gd name="T61" fmla="*/ 191075 h 546"/>
              <a:gd name="T62" fmla="*/ 175178 w 589"/>
              <a:gd name="T63" fmla="*/ 186027 h 546"/>
              <a:gd name="T64" fmla="*/ 207324 w 589"/>
              <a:gd name="T65" fmla="*/ 127623 h 546"/>
              <a:gd name="T66" fmla="*/ 207324 w 589"/>
              <a:gd name="T67" fmla="*/ 127623 h 546"/>
              <a:gd name="T68" fmla="*/ 5057 w 589"/>
              <a:gd name="T69" fmla="*/ 127623 h 546"/>
              <a:gd name="T70" fmla="*/ 0 w 589"/>
              <a:gd name="T71" fmla="*/ 132671 h 546"/>
              <a:gd name="T72" fmla="*/ 5057 w 589"/>
              <a:gd name="T73" fmla="*/ 143486 h 546"/>
              <a:gd name="T74" fmla="*/ 207324 w 589"/>
              <a:gd name="T75" fmla="*/ 143486 h 546"/>
              <a:gd name="T76" fmla="*/ 212381 w 589"/>
              <a:gd name="T77" fmla="*/ 132671 h 546"/>
              <a:gd name="T78" fmla="*/ 207324 w 589"/>
              <a:gd name="T79" fmla="*/ 127623 h 546"/>
              <a:gd name="T80" fmla="*/ 20949 w 589"/>
              <a:gd name="T81" fmla="*/ 58404 h 546"/>
              <a:gd name="T82" fmla="*/ 20949 w 589"/>
              <a:gd name="T83" fmla="*/ 58404 h 546"/>
              <a:gd name="T84" fmla="*/ 31785 w 589"/>
              <a:gd name="T85" fmla="*/ 58404 h 546"/>
              <a:gd name="T86" fmla="*/ 31785 w 589"/>
              <a:gd name="T87" fmla="*/ 47949 h 546"/>
              <a:gd name="T88" fmla="*/ 20949 w 589"/>
              <a:gd name="T89" fmla="*/ 37494 h 546"/>
              <a:gd name="T90" fmla="*/ 10475 w 589"/>
              <a:gd name="T91" fmla="*/ 37494 h 546"/>
              <a:gd name="T92" fmla="*/ 10475 w 589"/>
              <a:gd name="T93" fmla="*/ 47949 h 546"/>
              <a:gd name="T94" fmla="*/ 20949 w 589"/>
              <a:gd name="T95" fmla="*/ 58404 h 546"/>
              <a:gd name="T96" fmla="*/ 196488 w 589"/>
              <a:gd name="T97" fmla="*/ 153941 h 546"/>
              <a:gd name="T98" fmla="*/ 196488 w 589"/>
              <a:gd name="T99" fmla="*/ 153941 h 546"/>
              <a:gd name="T100" fmla="*/ 15892 w 589"/>
              <a:gd name="T101" fmla="*/ 153941 h 546"/>
              <a:gd name="T102" fmla="*/ 5057 w 589"/>
              <a:gd name="T103" fmla="*/ 164757 h 546"/>
              <a:gd name="T104" fmla="*/ 15892 w 589"/>
              <a:gd name="T105" fmla="*/ 170165 h 546"/>
              <a:gd name="T106" fmla="*/ 196488 w 589"/>
              <a:gd name="T107" fmla="*/ 170165 h 546"/>
              <a:gd name="T108" fmla="*/ 207324 w 589"/>
              <a:gd name="T109" fmla="*/ 164757 h 546"/>
              <a:gd name="T110" fmla="*/ 196488 w 589"/>
              <a:gd name="T111" fmla="*/ 153941 h 54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589" h="546">
                <a:moveTo>
                  <a:pt x="103" y="309"/>
                </a:moveTo>
                <a:lnTo>
                  <a:pt x="103" y="309"/>
                </a:lnTo>
                <a:cubicBezTo>
                  <a:pt x="117" y="221"/>
                  <a:pt x="206" y="162"/>
                  <a:pt x="294" y="162"/>
                </a:cubicBezTo>
                <a:cubicBezTo>
                  <a:pt x="383" y="162"/>
                  <a:pt x="471" y="221"/>
                  <a:pt x="485" y="309"/>
                </a:cubicBezTo>
                <a:cubicBezTo>
                  <a:pt x="530" y="309"/>
                  <a:pt x="530" y="309"/>
                  <a:pt x="530" y="309"/>
                </a:cubicBezTo>
                <a:cubicBezTo>
                  <a:pt x="515" y="207"/>
                  <a:pt x="412" y="118"/>
                  <a:pt x="294" y="118"/>
                </a:cubicBezTo>
                <a:cubicBezTo>
                  <a:pt x="176" y="118"/>
                  <a:pt x="73" y="207"/>
                  <a:pt x="58" y="309"/>
                </a:cubicBezTo>
                <a:lnTo>
                  <a:pt x="103" y="309"/>
                </a:lnTo>
                <a:close/>
                <a:moveTo>
                  <a:pt x="530" y="162"/>
                </a:moveTo>
                <a:lnTo>
                  <a:pt x="530" y="162"/>
                </a:lnTo>
                <a:cubicBezTo>
                  <a:pt x="559" y="133"/>
                  <a:pt x="559" y="133"/>
                  <a:pt x="559" y="133"/>
                </a:cubicBezTo>
                <a:cubicBezTo>
                  <a:pt x="559" y="133"/>
                  <a:pt x="559" y="118"/>
                  <a:pt x="559" y="104"/>
                </a:cubicBezTo>
                <a:cubicBezTo>
                  <a:pt x="544" y="104"/>
                  <a:pt x="544" y="104"/>
                  <a:pt x="530" y="104"/>
                </a:cubicBezTo>
                <a:cubicBezTo>
                  <a:pt x="500" y="133"/>
                  <a:pt x="500" y="133"/>
                  <a:pt x="500" y="133"/>
                </a:cubicBezTo>
                <a:cubicBezTo>
                  <a:pt x="500" y="148"/>
                  <a:pt x="500" y="162"/>
                  <a:pt x="500" y="162"/>
                </a:cubicBezTo>
                <a:cubicBezTo>
                  <a:pt x="515" y="177"/>
                  <a:pt x="515" y="177"/>
                  <a:pt x="530" y="162"/>
                </a:cubicBezTo>
                <a:close/>
                <a:moveTo>
                  <a:pt x="294" y="74"/>
                </a:moveTo>
                <a:lnTo>
                  <a:pt x="294" y="74"/>
                </a:lnTo>
                <a:cubicBezTo>
                  <a:pt x="309" y="74"/>
                  <a:pt x="309" y="74"/>
                  <a:pt x="309" y="59"/>
                </a:cubicBezTo>
                <a:cubicBezTo>
                  <a:pt x="309" y="15"/>
                  <a:pt x="309" y="15"/>
                  <a:pt x="309" y="15"/>
                </a:cubicBezTo>
                <a:cubicBezTo>
                  <a:pt x="309" y="15"/>
                  <a:pt x="309" y="0"/>
                  <a:pt x="294" y="0"/>
                </a:cubicBezTo>
                <a:cubicBezTo>
                  <a:pt x="279" y="0"/>
                  <a:pt x="279" y="15"/>
                  <a:pt x="279" y="15"/>
                </a:cubicBezTo>
                <a:cubicBezTo>
                  <a:pt x="279" y="59"/>
                  <a:pt x="279" y="59"/>
                  <a:pt x="279" y="59"/>
                </a:cubicBezTo>
                <a:cubicBezTo>
                  <a:pt x="279" y="74"/>
                  <a:pt x="279" y="74"/>
                  <a:pt x="294" y="74"/>
                </a:cubicBezTo>
                <a:close/>
                <a:moveTo>
                  <a:pt x="485" y="516"/>
                </a:moveTo>
                <a:lnTo>
                  <a:pt x="485" y="516"/>
                </a:lnTo>
                <a:cubicBezTo>
                  <a:pt x="103" y="516"/>
                  <a:pt x="103" y="516"/>
                  <a:pt x="103" y="516"/>
                </a:cubicBezTo>
                <a:cubicBezTo>
                  <a:pt x="88" y="516"/>
                  <a:pt x="73" y="516"/>
                  <a:pt x="73" y="530"/>
                </a:cubicBezTo>
                <a:cubicBezTo>
                  <a:pt x="73" y="545"/>
                  <a:pt x="88" y="545"/>
                  <a:pt x="103" y="545"/>
                </a:cubicBezTo>
                <a:cubicBezTo>
                  <a:pt x="485" y="545"/>
                  <a:pt x="485" y="545"/>
                  <a:pt x="485" y="545"/>
                </a:cubicBezTo>
                <a:cubicBezTo>
                  <a:pt x="500" y="545"/>
                  <a:pt x="515" y="545"/>
                  <a:pt x="515" y="530"/>
                </a:cubicBezTo>
                <a:cubicBezTo>
                  <a:pt x="515" y="516"/>
                  <a:pt x="500" y="516"/>
                  <a:pt x="485" y="516"/>
                </a:cubicBezTo>
                <a:close/>
                <a:moveTo>
                  <a:pt x="574" y="354"/>
                </a:moveTo>
                <a:lnTo>
                  <a:pt x="574" y="354"/>
                </a:lnTo>
                <a:cubicBezTo>
                  <a:pt x="14" y="354"/>
                  <a:pt x="14" y="354"/>
                  <a:pt x="14" y="354"/>
                </a:cubicBezTo>
                <a:lnTo>
                  <a:pt x="0" y="368"/>
                </a:lnTo>
                <a:cubicBezTo>
                  <a:pt x="0" y="383"/>
                  <a:pt x="14" y="398"/>
                  <a:pt x="14" y="398"/>
                </a:cubicBezTo>
                <a:cubicBezTo>
                  <a:pt x="574" y="398"/>
                  <a:pt x="574" y="398"/>
                  <a:pt x="574" y="398"/>
                </a:cubicBezTo>
                <a:cubicBezTo>
                  <a:pt x="574" y="398"/>
                  <a:pt x="588" y="383"/>
                  <a:pt x="588" y="368"/>
                </a:cubicBezTo>
                <a:lnTo>
                  <a:pt x="574" y="354"/>
                </a:lnTo>
                <a:close/>
                <a:moveTo>
                  <a:pt x="58" y="162"/>
                </a:moveTo>
                <a:lnTo>
                  <a:pt x="58" y="162"/>
                </a:lnTo>
                <a:cubicBezTo>
                  <a:pt x="73" y="177"/>
                  <a:pt x="73" y="177"/>
                  <a:pt x="88" y="162"/>
                </a:cubicBezTo>
                <a:cubicBezTo>
                  <a:pt x="88" y="162"/>
                  <a:pt x="88" y="148"/>
                  <a:pt x="88" y="133"/>
                </a:cubicBezTo>
                <a:cubicBezTo>
                  <a:pt x="58" y="104"/>
                  <a:pt x="58" y="104"/>
                  <a:pt x="58" y="104"/>
                </a:cubicBezTo>
                <a:cubicBezTo>
                  <a:pt x="44" y="104"/>
                  <a:pt x="44" y="104"/>
                  <a:pt x="29" y="104"/>
                </a:cubicBezTo>
                <a:cubicBezTo>
                  <a:pt x="29" y="118"/>
                  <a:pt x="29" y="133"/>
                  <a:pt x="29" y="133"/>
                </a:cubicBezTo>
                <a:lnTo>
                  <a:pt x="58" y="162"/>
                </a:lnTo>
                <a:close/>
                <a:moveTo>
                  <a:pt x="544" y="427"/>
                </a:moveTo>
                <a:lnTo>
                  <a:pt x="544" y="427"/>
                </a:lnTo>
                <a:cubicBezTo>
                  <a:pt x="44" y="427"/>
                  <a:pt x="44" y="427"/>
                  <a:pt x="44" y="427"/>
                </a:cubicBezTo>
                <a:cubicBezTo>
                  <a:pt x="29" y="427"/>
                  <a:pt x="14" y="442"/>
                  <a:pt x="14" y="457"/>
                </a:cubicBezTo>
                <a:cubicBezTo>
                  <a:pt x="14" y="457"/>
                  <a:pt x="29" y="472"/>
                  <a:pt x="44" y="472"/>
                </a:cubicBezTo>
                <a:cubicBezTo>
                  <a:pt x="544" y="472"/>
                  <a:pt x="544" y="472"/>
                  <a:pt x="544" y="472"/>
                </a:cubicBezTo>
                <a:cubicBezTo>
                  <a:pt x="559" y="472"/>
                  <a:pt x="574" y="457"/>
                  <a:pt x="574" y="457"/>
                </a:cubicBezTo>
                <a:cubicBezTo>
                  <a:pt x="574" y="442"/>
                  <a:pt x="559" y="427"/>
                  <a:pt x="544" y="42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80" name="Freeform 79"/>
          <p:cNvSpPr>
            <a:spLocks noChangeArrowheads="1"/>
          </p:cNvSpPr>
          <p:nvPr/>
        </p:nvSpPr>
        <p:spPr bwMode="auto">
          <a:xfrm>
            <a:off x="7187269" y="1601064"/>
            <a:ext cx="278286" cy="181491"/>
          </a:xfrm>
          <a:custGeom>
            <a:avLst/>
            <a:gdLst>
              <a:gd name="T0" fmla="*/ 106371 w 590"/>
              <a:gd name="T1" fmla="*/ 26439 h 383"/>
              <a:gd name="T2" fmla="*/ 106371 w 590"/>
              <a:gd name="T3" fmla="*/ 26439 h 383"/>
              <a:gd name="T4" fmla="*/ 111779 w 590"/>
              <a:gd name="T5" fmla="*/ 21369 h 383"/>
              <a:gd name="T6" fmla="*/ 111779 w 590"/>
              <a:gd name="T7" fmla="*/ 5071 h 383"/>
              <a:gd name="T8" fmla="*/ 106371 w 590"/>
              <a:gd name="T9" fmla="*/ 0 h 383"/>
              <a:gd name="T10" fmla="*/ 100962 w 590"/>
              <a:gd name="T11" fmla="*/ 5071 h 383"/>
              <a:gd name="T12" fmla="*/ 100962 w 590"/>
              <a:gd name="T13" fmla="*/ 21369 h 383"/>
              <a:gd name="T14" fmla="*/ 106371 w 590"/>
              <a:gd name="T15" fmla="*/ 26439 h 383"/>
              <a:gd name="T16" fmla="*/ 191106 w 590"/>
              <a:gd name="T17" fmla="*/ 58673 h 383"/>
              <a:gd name="T18" fmla="*/ 191106 w 590"/>
              <a:gd name="T19" fmla="*/ 58673 h 383"/>
              <a:gd name="T20" fmla="*/ 201924 w 590"/>
              <a:gd name="T21" fmla="*/ 47808 h 383"/>
              <a:gd name="T22" fmla="*/ 201924 w 590"/>
              <a:gd name="T23" fmla="*/ 37305 h 383"/>
              <a:gd name="T24" fmla="*/ 191106 w 590"/>
              <a:gd name="T25" fmla="*/ 37305 h 383"/>
              <a:gd name="T26" fmla="*/ 180650 w 590"/>
              <a:gd name="T27" fmla="*/ 47808 h 383"/>
              <a:gd name="T28" fmla="*/ 180650 w 590"/>
              <a:gd name="T29" fmla="*/ 58673 h 383"/>
              <a:gd name="T30" fmla="*/ 191106 w 590"/>
              <a:gd name="T31" fmla="*/ 58673 h 383"/>
              <a:gd name="T32" fmla="*/ 21274 w 590"/>
              <a:gd name="T33" fmla="*/ 58673 h 383"/>
              <a:gd name="T34" fmla="*/ 21274 w 590"/>
              <a:gd name="T35" fmla="*/ 58673 h 383"/>
              <a:gd name="T36" fmla="*/ 32091 w 590"/>
              <a:gd name="T37" fmla="*/ 58673 h 383"/>
              <a:gd name="T38" fmla="*/ 32091 w 590"/>
              <a:gd name="T39" fmla="*/ 47808 h 383"/>
              <a:gd name="T40" fmla="*/ 21274 w 590"/>
              <a:gd name="T41" fmla="*/ 37305 h 383"/>
              <a:gd name="T42" fmla="*/ 10817 w 590"/>
              <a:gd name="T43" fmla="*/ 37305 h 383"/>
              <a:gd name="T44" fmla="*/ 10817 w 590"/>
              <a:gd name="T45" fmla="*/ 47808 h 383"/>
              <a:gd name="T46" fmla="*/ 21274 w 590"/>
              <a:gd name="T47" fmla="*/ 58673 h 383"/>
              <a:gd name="T48" fmla="*/ 207332 w 590"/>
              <a:gd name="T49" fmla="*/ 127850 h 383"/>
              <a:gd name="T50" fmla="*/ 207332 w 590"/>
              <a:gd name="T51" fmla="*/ 127850 h 383"/>
              <a:gd name="T52" fmla="*/ 5409 w 590"/>
              <a:gd name="T53" fmla="*/ 127850 h 383"/>
              <a:gd name="T54" fmla="*/ 0 w 590"/>
              <a:gd name="T55" fmla="*/ 133282 h 383"/>
              <a:gd name="T56" fmla="*/ 5409 w 590"/>
              <a:gd name="T57" fmla="*/ 138353 h 383"/>
              <a:gd name="T58" fmla="*/ 207332 w 590"/>
              <a:gd name="T59" fmla="*/ 138353 h 383"/>
              <a:gd name="T60" fmla="*/ 212380 w 590"/>
              <a:gd name="T61" fmla="*/ 133282 h 383"/>
              <a:gd name="T62" fmla="*/ 207332 w 590"/>
              <a:gd name="T63" fmla="*/ 127850 h 383"/>
              <a:gd name="T64" fmla="*/ 37500 w 590"/>
              <a:gd name="T65" fmla="*/ 111914 h 383"/>
              <a:gd name="T66" fmla="*/ 37500 w 590"/>
              <a:gd name="T67" fmla="*/ 111914 h 383"/>
              <a:gd name="T68" fmla="*/ 106371 w 590"/>
              <a:gd name="T69" fmla="*/ 53240 h 383"/>
              <a:gd name="T70" fmla="*/ 175241 w 590"/>
              <a:gd name="T71" fmla="*/ 111914 h 383"/>
              <a:gd name="T72" fmla="*/ 191106 w 590"/>
              <a:gd name="T73" fmla="*/ 111914 h 383"/>
              <a:gd name="T74" fmla="*/ 106371 w 590"/>
              <a:gd name="T75" fmla="*/ 42375 h 383"/>
              <a:gd name="T76" fmla="*/ 21274 w 590"/>
              <a:gd name="T77" fmla="*/ 111914 h 383"/>
              <a:gd name="T78" fmla="*/ 37500 w 590"/>
              <a:gd name="T79" fmla="*/ 111914 h 383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590" h="383">
                <a:moveTo>
                  <a:pt x="295" y="73"/>
                </a:moveTo>
                <a:lnTo>
                  <a:pt x="295" y="73"/>
                </a:lnTo>
                <a:cubicBezTo>
                  <a:pt x="310" y="73"/>
                  <a:pt x="310" y="59"/>
                  <a:pt x="310" y="59"/>
                </a:cubicBezTo>
                <a:cubicBezTo>
                  <a:pt x="310" y="14"/>
                  <a:pt x="310" y="14"/>
                  <a:pt x="310" y="14"/>
                </a:cubicBezTo>
                <a:cubicBezTo>
                  <a:pt x="310" y="0"/>
                  <a:pt x="310" y="0"/>
                  <a:pt x="295" y="0"/>
                </a:cubicBezTo>
                <a:cubicBezTo>
                  <a:pt x="280" y="0"/>
                  <a:pt x="280" y="0"/>
                  <a:pt x="280" y="14"/>
                </a:cubicBezTo>
                <a:cubicBezTo>
                  <a:pt x="280" y="59"/>
                  <a:pt x="280" y="59"/>
                  <a:pt x="280" y="59"/>
                </a:cubicBezTo>
                <a:cubicBezTo>
                  <a:pt x="280" y="59"/>
                  <a:pt x="280" y="73"/>
                  <a:pt x="295" y="73"/>
                </a:cubicBezTo>
                <a:close/>
                <a:moveTo>
                  <a:pt x="530" y="162"/>
                </a:moveTo>
                <a:lnTo>
                  <a:pt x="530" y="162"/>
                </a:lnTo>
                <a:cubicBezTo>
                  <a:pt x="560" y="132"/>
                  <a:pt x="560" y="132"/>
                  <a:pt x="560" y="132"/>
                </a:cubicBezTo>
                <a:cubicBezTo>
                  <a:pt x="560" y="117"/>
                  <a:pt x="560" y="117"/>
                  <a:pt x="560" y="103"/>
                </a:cubicBezTo>
                <a:cubicBezTo>
                  <a:pt x="545" y="103"/>
                  <a:pt x="545" y="103"/>
                  <a:pt x="530" y="103"/>
                </a:cubicBezTo>
                <a:cubicBezTo>
                  <a:pt x="501" y="132"/>
                  <a:pt x="501" y="132"/>
                  <a:pt x="501" y="132"/>
                </a:cubicBezTo>
                <a:cubicBezTo>
                  <a:pt x="501" y="147"/>
                  <a:pt x="501" y="147"/>
                  <a:pt x="501" y="162"/>
                </a:cubicBezTo>
                <a:cubicBezTo>
                  <a:pt x="516" y="162"/>
                  <a:pt x="516" y="162"/>
                  <a:pt x="530" y="162"/>
                </a:cubicBezTo>
                <a:close/>
                <a:moveTo>
                  <a:pt x="59" y="162"/>
                </a:moveTo>
                <a:lnTo>
                  <a:pt x="59" y="162"/>
                </a:lnTo>
                <a:cubicBezTo>
                  <a:pt x="74" y="162"/>
                  <a:pt x="74" y="162"/>
                  <a:pt x="89" y="162"/>
                </a:cubicBezTo>
                <a:cubicBezTo>
                  <a:pt x="89" y="147"/>
                  <a:pt x="89" y="147"/>
                  <a:pt x="89" y="132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45" y="103"/>
                  <a:pt x="45" y="103"/>
                  <a:pt x="30" y="103"/>
                </a:cubicBezTo>
                <a:cubicBezTo>
                  <a:pt x="30" y="117"/>
                  <a:pt x="30" y="117"/>
                  <a:pt x="30" y="132"/>
                </a:cubicBezTo>
                <a:lnTo>
                  <a:pt x="59" y="162"/>
                </a:lnTo>
                <a:close/>
                <a:moveTo>
                  <a:pt x="575" y="353"/>
                </a:moveTo>
                <a:lnTo>
                  <a:pt x="575" y="353"/>
                </a:lnTo>
                <a:cubicBezTo>
                  <a:pt x="15" y="353"/>
                  <a:pt x="15" y="353"/>
                  <a:pt x="15" y="353"/>
                </a:cubicBezTo>
                <a:cubicBezTo>
                  <a:pt x="15" y="353"/>
                  <a:pt x="0" y="353"/>
                  <a:pt x="0" y="368"/>
                </a:cubicBezTo>
                <a:cubicBezTo>
                  <a:pt x="0" y="382"/>
                  <a:pt x="15" y="382"/>
                  <a:pt x="15" y="382"/>
                </a:cubicBezTo>
                <a:cubicBezTo>
                  <a:pt x="575" y="382"/>
                  <a:pt x="575" y="382"/>
                  <a:pt x="575" y="382"/>
                </a:cubicBezTo>
                <a:cubicBezTo>
                  <a:pt x="575" y="382"/>
                  <a:pt x="589" y="382"/>
                  <a:pt x="589" y="368"/>
                </a:cubicBezTo>
                <a:cubicBezTo>
                  <a:pt x="589" y="353"/>
                  <a:pt x="575" y="353"/>
                  <a:pt x="575" y="353"/>
                </a:cubicBezTo>
                <a:close/>
                <a:moveTo>
                  <a:pt x="104" y="309"/>
                </a:moveTo>
                <a:lnTo>
                  <a:pt x="104" y="309"/>
                </a:lnTo>
                <a:cubicBezTo>
                  <a:pt x="118" y="221"/>
                  <a:pt x="207" y="147"/>
                  <a:pt x="295" y="147"/>
                </a:cubicBezTo>
                <a:cubicBezTo>
                  <a:pt x="383" y="147"/>
                  <a:pt x="472" y="221"/>
                  <a:pt x="486" y="309"/>
                </a:cubicBezTo>
                <a:cubicBezTo>
                  <a:pt x="530" y="309"/>
                  <a:pt x="530" y="309"/>
                  <a:pt x="530" y="309"/>
                </a:cubicBezTo>
                <a:cubicBezTo>
                  <a:pt x="516" y="191"/>
                  <a:pt x="413" y="117"/>
                  <a:pt x="295" y="117"/>
                </a:cubicBezTo>
                <a:cubicBezTo>
                  <a:pt x="177" y="117"/>
                  <a:pt x="74" y="191"/>
                  <a:pt x="59" y="309"/>
                </a:cubicBezTo>
                <a:lnTo>
                  <a:pt x="104" y="309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81" name="Freeform 80"/>
          <p:cNvSpPr>
            <a:spLocks noChangeArrowheads="1"/>
          </p:cNvSpPr>
          <p:nvPr/>
        </p:nvSpPr>
        <p:spPr bwMode="auto">
          <a:xfrm>
            <a:off x="6694650" y="1559580"/>
            <a:ext cx="299029" cy="299028"/>
          </a:xfrm>
          <a:custGeom>
            <a:avLst/>
            <a:gdLst>
              <a:gd name="T0" fmla="*/ 95550 w 634"/>
              <a:gd name="T1" fmla="*/ 191059 h 634"/>
              <a:gd name="T2" fmla="*/ 95550 w 634"/>
              <a:gd name="T3" fmla="*/ 191059 h 634"/>
              <a:gd name="T4" fmla="*/ 85093 w 634"/>
              <a:gd name="T5" fmla="*/ 201874 h 634"/>
              <a:gd name="T6" fmla="*/ 85093 w 634"/>
              <a:gd name="T7" fmla="*/ 223143 h 634"/>
              <a:gd name="T8" fmla="*/ 95550 w 634"/>
              <a:gd name="T9" fmla="*/ 228190 h 634"/>
              <a:gd name="T10" fmla="*/ 100958 w 634"/>
              <a:gd name="T11" fmla="*/ 223143 h 634"/>
              <a:gd name="T12" fmla="*/ 100958 w 634"/>
              <a:gd name="T13" fmla="*/ 201874 h 634"/>
              <a:gd name="T14" fmla="*/ 95550 w 634"/>
              <a:gd name="T15" fmla="*/ 191059 h 634"/>
              <a:gd name="T16" fmla="*/ 53364 w 634"/>
              <a:gd name="T17" fmla="*/ 191059 h 634"/>
              <a:gd name="T18" fmla="*/ 53364 w 634"/>
              <a:gd name="T19" fmla="*/ 191059 h 634"/>
              <a:gd name="T20" fmla="*/ 42547 w 634"/>
              <a:gd name="T21" fmla="*/ 201874 h 634"/>
              <a:gd name="T22" fmla="*/ 42547 w 634"/>
              <a:gd name="T23" fmla="*/ 223143 h 634"/>
              <a:gd name="T24" fmla="*/ 53364 w 634"/>
              <a:gd name="T25" fmla="*/ 228190 h 634"/>
              <a:gd name="T26" fmla="*/ 58411 w 634"/>
              <a:gd name="T27" fmla="*/ 223143 h 634"/>
              <a:gd name="T28" fmla="*/ 58411 w 634"/>
              <a:gd name="T29" fmla="*/ 201874 h 634"/>
              <a:gd name="T30" fmla="*/ 53364 w 634"/>
              <a:gd name="T31" fmla="*/ 191059 h 634"/>
              <a:gd name="T32" fmla="*/ 138096 w 634"/>
              <a:gd name="T33" fmla="*/ 191059 h 634"/>
              <a:gd name="T34" fmla="*/ 138096 w 634"/>
              <a:gd name="T35" fmla="*/ 191059 h 634"/>
              <a:gd name="T36" fmla="*/ 127279 w 634"/>
              <a:gd name="T37" fmla="*/ 201874 h 634"/>
              <a:gd name="T38" fmla="*/ 127279 w 634"/>
              <a:gd name="T39" fmla="*/ 223143 h 634"/>
              <a:gd name="T40" fmla="*/ 138096 w 634"/>
              <a:gd name="T41" fmla="*/ 228190 h 634"/>
              <a:gd name="T42" fmla="*/ 143505 w 634"/>
              <a:gd name="T43" fmla="*/ 223143 h 634"/>
              <a:gd name="T44" fmla="*/ 143505 w 634"/>
              <a:gd name="T45" fmla="*/ 201874 h 634"/>
              <a:gd name="T46" fmla="*/ 138096 w 634"/>
              <a:gd name="T47" fmla="*/ 191059 h 634"/>
              <a:gd name="T48" fmla="*/ 180643 w 634"/>
              <a:gd name="T49" fmla="*/ 191059 h 634"/>
              <a:gd name="T50" fmla="*/ 180643 w 634"/>
              <a:gd name="T51" fmla="*/ 191059 h 634"/>
              <a:gd name="T52" fmla="*/ 169826 w 634"/>
              <a:gd name="T53" fmla="*/ 201874 h 634"/>
              <a:gd name="T54" fmla="*/ 169826 w 634"/>
              <a:gd name="T55" fmla="*/ 223143 h 634"/>
              <a:gd name="T56" fmla="*/ 180643 w 634"/>
              <a:gd name="T57" fmla="*/ 228190 h 634"/>
              <a:gd name="T58" fmla="*/ 186051 w 634"/>
              <a:gd name="T59" fmla="*/ 223143 h 634"/>
              <a:gd name="T60" fmla="*/ 186051 w 634"/>
              <a:gd name="T61" fmla="*/ 201874 h 634"/>
              <a:gd name="T62" fmla="*/ 180643 w 634"/>
              <a:gd name="T63" fmla="*/ 191059 h 634"/>
              <a:gd name="T64" fmla="*/ 164778 w 634"/>
              <a:gd name="T65" fmla="*/ 37130 h 634"/>
              <a:gd name="T66" fmla="*/ 164778 w 634"/>
              <a:gd name="T67" fmla="*/ 37130 h 634"/>
              <a:gd name="T68" fmla="*/ 106367 w 634"/>
              <a:gd name="T69" fmla="*/ 0 h 634"/>
              <a:gd name="T70" fmla="*/ 42547 w 634"/>
              <a:gd name="T71" fmla="*/ 58399 h 634"/>
              <a:gd name="T72" fmla="*/ 0 w 634"/>
              <a:gd name="T73" fmla="*/ 116798 h 634"/>
              <a:gd name="T74" fmla="*/ 58411 w 634"/>
              <a:gd name="T75" fmla="*/ 169790 h 634"/>
              <a:gd name="T76" fmla="*/ 159370 w 634"/>
              <a:gd name="T77" fmla="*/ 169790 h 634"/>
              <a:gd name="T78" fmla="*/ 228237 w 634"/>
              <a:gd name="T79" fmla="*/ 106344 h 634"/>
              <a:gd name="T80" fmla="*/ 164778 w 634"/>
              <a:gd name="T81" fmla="*/ 37130 h 634"/>
              <a:gd name="T82" fmla="*/ 159370 w 634"/>
              <a:gd name="T83" fmla="*/ 159336 h 634"/>
              <a:gd name="T84" fmla="*/ 159370 w 634"/>
              <a:gd name="T85" fmla="*/ 159336 h 634"/>
              <a:gd name="T86" fmla="*/ 58411 w 634"/>
              <a:gd name="T87" fmla="*/ 159336 h 634"/>
              <a:gd name="T88" fmla="*/ 15865 w 634"/>
              <a:gd name="T89" fmla="*/ 116798 h 634"/>
              <a:gd name="T90" fmla="*/ 58411 w 634"/>
              <a:gd name="T91" fmla="*/ 74261 h 634"/>
              <a:gd name="T92" fmla="*/ 106367 w 634"/>
              <a:gd name="T93" fmla="*/ 15862 h 634"/>
              <a:gd name="T94" fmla="*/ 153961 w 634"/>
              <a:gd name="T95" fmla="*/ 53352 h 634"/>
              <a:gd name="T96" fmla="*/ 212373 w 634"/>
              <a:gd name="T97" fmla="*/ 100937 h 634"/>
              <a:gd name="T98" fmla="*/ 159370 w 634"/>
              <a:gd name="T99" fmla="*/ 159336 h 63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634" h="634">
                <a:moveTo>
                  <a:pt x="265" y="530"/>
                </a:moveTo>
                <a:lnTo>
                  <a:pt x="265" y="530"/>
                </a:lnTo>
                <a:cubicBezTo>
                  <a:pt x="251" y="530"/>
                  <a:pt x="236" y="545"/>
                  <a:pt x="236" y="560"/>
                </a:cubicBezTo>
                <a:cubicBezTo>
                  <a:pt x="236" y="619"/>
                  <a:pt x="236" y="619"/>
                  <a:pt x="236" y="619"/>
                </a:cubicBezTo>
                <a:cubicBezTo>
                  <a:pt x="236" y="619"/>
                  <a:pt x="251" y="633"/>
                  <a:pt x="265" y="633"/>
                </a:cubicBezTo>
                <a:lnTo>
                  <a:pt x="280" y="619"/>
                </a:lnTo>
                <a:cubicBezTo>
                  <a:pt x="280" y="560"/>
                  <a:pt x="280" y="560"/>
                  <a:pt x="280" y="560"/>
                </a:cubicBezTo>
                <a:cubicBezTo>
                  <a:pt x="280" y="545"/>
                  <a:pt x="265" y="530"/>
                  <a:pt x="265" y="530"/>
                </a:cubicBezTo>
                <a:close/>
                <a:moveTo>
                  <a:pt x="148" y="530"/>
                </a:moveTo>
                <a:lnTo>
                  <a:pt x="148" y="530"/>
                </a:lnTo>
                <a:cubicBezTo>
                  <a:pt x="133" y="530"/>
                  <a:pt x="118" y="545"/>
                  <a:pt x="118" y="560"/>
                </a:cubicBezTo>
                <a:cubicBezTo>
                  <a:pt x="118" y="619"/>
                  <a:pt x="118" y="619"/>
                  <a:pt x="118" y="619"/>
                </a:cubicBezTo>
                <a:cubicBezTo>
                  <a:pt x="118" y="619"/>
                  <a:pt x="133" y="633"/>
                  <a:pt x="148" y="633"/>
                </a:cubicBezTo>
                <a:lnTo>
                  <a:pt x="162" y="619"/>
                </a:lnTo>
                <a:cubicBezTo>
                  <a:pt x="162" y="560"/>
                  <a:pt x="162" y="560"/>
                  <a:pt x="162" y="560"/>
                </a:cubicBezTo>
                <a:cubicBezTo>
                  <a:pt x="162" y="545"/>
                  <a:pt x="148" y="530"/>
                  <a:pt x="148" y="530"/>
                </a:cubicBezTo>
                <a:close/>
                <a:moveTo>
                  <a:pt x="383" y="530"/>
                </a:moveTo>
                <a:lnTo>
                  <a:pt x="383" y="530"/>
                </a:lnTo>
                <a:cubicBezTo>
                  <a:pt x="369" y="530"/>
                  <a:pt x="353" y="545"/>
                  <a:pt x="353" y="560"/>
                </a:cubicBezTo>
                <a:cubicBezTo>
                  <a:pt x="353" y="619"/>
                  <a:pt x="353" y="619"/>
                  <a:pt x="353" y="619"/>
                </a:cubicBezTo>
                <a:cubicBezTo>
                  <a:pt x="353" y="619"/>
                  <a:pt x="369" y="633"/>
                  <a:pt x="383" y="633"/>
                </a:cubicBezTo>
                <a:lnTo>
                  <a:pt x="398" y="619"/>
                </a:lnTo>
                <a:cubicBezTo>
                  <a:pt x="398" y="560"/>
                  <a:pt x="398" y="560"/>
                  <a:pt x="398" y="560"/>
                </a:cubicBezTo>
                <a:cubicBezTo>
                  <a:pt x="398" y="545"/>
                  <a:pt x="383" y="530"/>
                  <a:pt x="383" y="530"/>
                </a:cubicBezTo>
                <a:close/>
                <a:moveTo>
                  <a:pt x="501" y="530"/>
                </a:moveTo>
                <a:lnTo>
                  <a:pt x="501" y="530"/>
                </a:lnTo>
                <a:cubicBezTo>
                  <a:pt x="486" y="530"/>
                  <a:pt x="471" y="545"/>
                  <a:pt x="471" y="560"/>
                </a:cubicBezTo>
                <a:cubicBezTo>
                  <a:pt x="471" y="619"/>
                  <a:pt x="471" y="619"/>
                  <a:pt x="471" y="619"/>
                </a:cubicBezTo>
                <a:cubicBezTo>
                  <a:pt x="471" y="619"/>
                  <a:pt x="486" y="633"/>
                  <a:pt x="501" y="633"/>
                </a:cubicBezTo>
                <a:lnTo>
                  <a:pt x="516" y="619"/>
                </a:lnTo>
                <a:cubicBezTo>
                  <a:pt x="516" y="560"/>
                  <a:pt x="516" y="560"/>
                  <a:pt x="516" y="560"/>
                </a:cubicBezTo>
                <a:cubicBezTo>
                  <a:pt x="516" y="545"/>
                  <a:pt x="501" y="530"/>
                  <a:pt x="501" y="530"/>
                </a:cubicBezTo>
                <a:close/>
                <a:moveTo>
                  <a:pt x="457" y="103"/>
                </a:moveTo>
                <a:lnTo>
                  <a:pt x="457" y="103"/>
                </a:lnTo>
                <a:cubicBezTo>
                  <a:pt x="427" y="44"/>
                  <a:pt x="369" y="0"/>
                  <a:pt x="295" y="0"/>
                </a:cubicBezTo>
                <a:cubicBezTo>
                  <a:pt x="206" y="0"/>
                  <a:pt x="133" y="74"/>
                  <a:pt x="118" y="162"/>
                </a:cubicBezTo>
                <a:cubicBezTo>
                  <a:pt x="59" y="192"/>
                  <a:pt x="0" y="251"/>
                  <a:pt x="0" y="324"/>
                </a:cubicBezTo>
                <a:cubicBezTo>
                  <a:pt x="0" y="398"/>
                  <a:pt x="74" y="471"/>
                  <a:pt x="162" y="471"/>
                </a:cubicBezTo>
                <a:cubicBezTo>
                  <a:pt x="162" y="471"/>
                  <a:pt x="427" y="471"/>
                  <a:pt x="442" y="471"/>
                </a:cubicBezTo>
                <a:cubicBezTo>
                  <a:pt x="545" y="471"/>
                  <a:pt x="633" y="398"/>
                  <a:pt x="633" y="295"/>
                </a:cubicBezTo>
                <a:cubicBezTo>
                  <a:pt x="633" y="192"/>
                  <a:pt x="560" y="103"/>
                  <a:pt x="457" y="103"/>
                </a:cubicBezTo>
                <a:close/>
                <a:moveTo>
                  <a:pt x="442" y="442"/>
                </a:moveTo>
                <a:lnTo>
                  <a:pt x="442" y="442"/>
                </a:lnTo>
                <a:cubicBezTo>
                  <a:pt x="427" y="442"/>
                  <a:pt x="162" y="442"/>
                  <a:pt x="162" y="442"/>
                </a:cubicBezTo>
                <a:cubicBezTo>
                  <a:pt x="162" y="442"/>
                  <a:pt x="44" y="427"/>
                  <a:pt x="44" y="324"/>
                </a:cubicBezTo>
                <a:cubicBezTo>
                  <a:pt x="44" y="265"/>
                  <a:pt x="103" y="206"/>
                  <a:pt x="162" y="206"/>
                </a:cubicBezTo>
                <a:cubicBezTo>
                  <a:pt x="162" y="118"/>
                  <a:pt x="221" y="44"/>
                  <a:pt x="295" y="44"/>
                </a:cubicBezTo>
                <a:cubicBezTo>
                  <a:pt x="369" y="44"/>
                  <a:pt x="412" y="89"/>
                  <a:pt x="427" y="148"/>
                </a:cubicBezTo>
                <a:cubicBezTo>
                  <a:pt x="530" y="133"/>
                  <a:pt x="589" y="221"/>
                  <a:pt x="589" y="280"/>
                </a:cubicBezTo>
                <a:cubicBezTo>
                  <a:pt x="604" y="369"/>
                  <a:pt x="501" y="442"/>
                  <a:pt x="442" y="44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82" name="Freeform 81"/>
          <p:cNvSpPr>
            <a:spLocks noChangeArrowheads="1"/>
          </p:cNvSpPr>
          <p:nvPr/>
        </p:nvSpPr>
        <p:spPr bwMode="auto">
          <a:xfrm>
            <a:off x="6208945" y="1559580"/>
            <a:ext cx="290386" cy="222975"/>
          </a:xfrm>
          <a:custGeom>
            <a:avLst/>
            <a:gdLst>
              <a:gd name="T0" fmla="*/ 131975 w 619"/>
              <a:gd name="T1" fmla="*/ 79795 h 472"/>
              <a:gd name="T2" fmla="*/ 131975 w 619"/>
              <a:gd name="T3" fmla="*/ 79795 h 472"/>
              <a:gd name="T4" fmla="*/ 105437 w 619"/>
              <a:gd name="T5" fmla="*/ 79795 h 472"/>
              <a:gd name="T6" fmla="*/ 116196 w 619"/>
              <a:gd name="T7" fmla="*/ 48021 h 472"/>
              <a:gd name="T8" fmla="*/ 110816 w 619"/>
              <a:gd name="T9" fmla="*/ 42605 h 472"/>
              <a:gd name="T10" fmla="*/ 100416 w 619"/>
              <a:gd name="T11" fmla="*/ 42605 h 472"/>
              <a:gd name="T12" fmla="*/ 84278 w 619"/>
              <a:gd name="T13" fmla="*/ 85211 h 472"/>
              <a:gd name="T14" fmla="*/ 84278 w 619"/>
              <a:gd name="T15" fmla="*/ 90626 h 472"/>
              <a:gd name="T16" fmla="*/ 89657 w 619"/>
              <a:gd name="T17" fmla="*/ 95681 h 472"/>
              <a:gd name="T18" fmla="*/ 121575 w 619"/>
              <a:gd name="T19" fmla="*/ 95681 h 472"/>
              <a:gd name="T20" fmla="*/ 105437 w 619"/>
              <a:gd name="T21" fmla="*/ 127455 h 472"/>
              <a:gd name="T22" fmla="*/ 105437 w 619"/>
              <a:gd name="T23" fmla="*/ 138287 h 472"/>
              <a:gd name="T24" fmla="*/ 116196 w 619"/>
              <a:gd name="T25" fmla="*/ 133232 h 472"/>
              <a:gd name="T26" fmla="*/ 136996 w 619"/>
              <a:gd name="T27" fmla="*/ 85211 h 472"/>
              <a:gd name="T28" fmla="*/ 131975 w 619"/>
              <a:gd name="T29" fmla="*/ 79795 h 472"/>
              <a:gd name="T30" fmla="*/ 158155 w 619"/>
              <a:gd name="T31" fmla="*/ 37189 h 472"/>
              <a:gd name="T32" fmla="*/ 158155 w 619"/>
              <a:gd name="T33" fmla="*/ 37189 h 472"/>
              <a:gd name="T34" fmla="*/ 105437 w 619"/>
              <a:gd name="T35" fmla="*/ 0 h 472"/>
              <a:gd name="T36" fmla="*/ 42318 w 619"/>
              <a:gd name="T37" fmla="*/ 58492 h 472"/>
              <a:gd name="T38" fmla="*/ 0 w 619"/>
              <a:gd name="T39" fmla="*/ 116984 h 472"/>
              <a:gd name="T40" fmla="*/ 52718 w 619"/>
              <a:gd name="T41" fmla="*/ 170060 h 472"/>
              <a:gd name="T42" fmla="*/ 153134 w 619"/>
              <a:gd name="T43" fmla="*/ 170060 h 472"/>
              <a:gd name="T44" fmla="*/ 221632 w 619"/>
              <a:gd name="T45" fmla="*/ 106513 h 472"/>
              <a:gd name="T46" fmla="*/ 158155 w 619"/>
              <a:gd name="T47" fmla="*/ 37189 h 472"/>
              <a:gd name="T48" fmla="*/ 153134 w 619"/>
              <a:gd name="T49" fmla="*/ 159589 h 472"/>
              <a:gd name="T50" fmla="*/ 153134 w 619"/>
              <a:gd name="T51" fmla="*/ 159589 h 472"/>
              <a:gd name="T52" fmla="*/ 52718 w 619"/>
              <a:gd name="T53" fmla="*/ 159589 h 472"/>
              <a:gd name="T54" fmla="*/ 10400 w 619"/>
              <a:gd name="T55" fmla="*/ 116984 h 472"/>
              <a:gd name="T56" fmla="*/ 52718 w 619"/>
              <a:gd name="T57" fmla="*/ 74379 h 472"/>
              <a:gd name="T58" fmla="*/ 105437 w 619"/>
              <a:gd name="T59" fmla="*/ 15887 h 472"/>
              <a:gd name="T60" fmla="*/ 147755 w 619"/>
              <a:gd name="T61" fmla="*/ 53437 h 472"/>
              <a:gd name="T62" fmla="*/ 211232 w 619"/>
              <a:gd name="T63" fmla="*/ 101097 h 472"/>
              <a:gd name="T64" fmla="*/ 153134 w 619"/>
              <a:gd name="T65" fmla="*/ 159589 h 47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19" h="472">
                <a:moveTo>
                  <a:pt x="368" y="221"/>
                </a:moveTo>
                <a:lnTo>
                  <a:pt x="368" y="221"/>
                </a:lnTo>
                <a:cubicBezTo>
                  <a:pt x="294" y="221"/>
                  <a:pt x="294" y="221"/>
                  <a:pt x="294" y="221"/>
                </a:cubicBezTo>
                <a:cubicBezTo>
                  <a:pt x="324" y="133"/>
                  <a:pt x="324" y="133"/>
                  <a:pt x="324" y="133"/>
                </a:cubicBezTo>
                <a:cubicBezTo>
                  <a:pt x="324" y="133"/>
                  <a:pt x="324" y="118"/>
                  <a:pt x="309" y="118"/>
                </a:cubicBezTo>
                <a:cubicBezTo>
                  <a:pt x="294" y="103"/>
                  <a:pt x="294" y="118"/>
                  <a:pt x="280" y="118"/>
                </a:cubicBezTo>
                <a:cubicBezTo>
                  <a:pt x="235" y="236"/>
                  <a:pt x="235" y="236"/>
                  <a:pt x="235" y="236"/>
                </a:cubicBezTo>
                <a:lnTo>
                  <a:pt x="235" y="251"/>
                </a:lnTo>
                <a:lnTo>
                  <a:pt x="250" y="265"/>
                </a:lnTo>
                <a:cubicBezTo>
                  <a:pt x="339" y="265"/>
                  <a:pt x="339" y="265"/>
                  <a:pt x="339" y="265"/>
                </a:cubicBezTo>
                <a:cubicBezTo>
                  <a:pt x="294" y="353"/>
                  <a:pt x="294" y="353"/>
                  <a:pt x="294" y="353"/>
                </a:cubicBezTo>
                <a:cubicBezTo>
                  <a:pt x="280" y="353"/>
                  <a:pt x="294" y="369"/>
                  <a:pt x="294" y="383"/>
                </a:cubicBezTo>
                <a:cubicBezTo>
                  <a:pt x="309" y="383"/>
                  <a:pt x="324" y="383"/>
                  <a:pt x="324" y="369"/>
                </a:cubicBezTo>
                <a:cubicBezTo>
                  <a:pt x="324" y="369"/>
                  <a:pt x="382" y="251"/>
                  <a:pt x="382" y="236"/>
                </a:cubicBezTo>
                <a:cubicBezTo>
                  <a:pt x="382" y="236"/>
                  <a:pt x="382" y="221"/>
                  <a:pt x="368" y="221"/>
                </a:cubicBezTo>
                <a:close/>
                <a:moveTo>
                  <a:pt x="441" y="103"/>
                </a:moveTo>
                <a:lnTo>
                  <a:pt x="441" y="103"/>
                </a:lnTo>
                <a:cubicBezTo>
                  <a:pt x="412" y="44"/>
                  <a:pt x="353" y="0"/>
                  <a:pt x="294" y="0"/>
                </a:cubicBezTo>
                <a:cubicBezTo>
                  <a:pt x="191" y="0"/>
                  <a:pt x="118" y="74"/>
                  <a:pt x="118" y="162"/>
                </a:cubicBezTo>
                <a:cubicBezTo>
                  <a:pt x="44" y="192"/>
                  <a:pt x="0" y="251"/>
                  <a:pt x="0" y="324"/>
                </a:cubicBezTo>
                <a:cubicBezTo>
                  <a:pt x="0" y="398"/>
                  <a:pt x="59" y="471"/>
                  <a:pt x="147" y="471"/>
                </a:cubicBezTo>
                <a:lnTo>
                  <a:pt x="427" y="471"/>
                </a:lnTo>
                <a:cubicBezTo>
                  <a:pt x="530" y="471"/>
                  <a:pt x="618" y="398"/>
                  <a:pt x="618" y="295"/>
                </a:cubicBezTo>
                <a:cubicBezTo>
                  <a:pt x="618" y="192"/>
                  <a:pt x="544" y="103"/>
                  <a:pt x="441" y="103"/>
                </a:cubicBezTo>
                <a:close/>
                <a:moveTo>
                  <a:pt x="427" y="442"/>
                </a:moveTo>
                <a:lnTo>
                  <a:pt x="427" y="442"/>
                </a:lnTo>
                <a:lnTo>
                  <a:pt x="147" y="442"/>
                </a:lnTo>
                <a:cubicBezTo>
                  <a:pt x="147" y="442"/>
                  <a:pt x="29" y="427"/>
                  <a:pt x="29" y="324"/>
                </a:cubicBezTo>
                <a:cubicBezTo>
                  <a:pt x="29" y="265"/>
                  <a:pt x="88" y="206"/>
                  <a:pt x="147" y="206"/>
                </a:cubicBezTo>
                <a:cubicBezTo>
                  <a:pt x="147" y="118"/>
                  <a:pt x="206" y="44"/>
                  <a:pt x="294" y="44"/>
                </a:cubicBezTo>
                <a:cubicBezTo>
                  <a:pt x="353" y="44"/>
                  <a:pt x="397" y="89"/>
                  <a:pt x="412" y="148"/>
                </a:cubicBezTo>
                <a:cubicBezTo>
                  <a:pt x="515" y="133"/>
                  <a:pt x="574" y="221"/>
                  <a:pt x="589" y="280"/>
                </a:cubicBezTo>
                <a:cubicBezTo>
                  <a:pt x="589" y="369"/>
                  <a:pt x="500" y="442"/>
                  <a:pt x="427" y="44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83" name="Freeform 82"/>
          <p:cNvSpPr>
            <a:spLocks noChangeArrowheads="1"/>
          </p:cNvSpPr>
          <p:nvPr/>
        </p:nvSpPr>
        <p:spPr bwMode="auto">
          <a:xfrm>
            <a:off x="5671386" y="4923213"/>
            <a:ext cx="290386" cy="299028"/>
          </a:xfrm>
          <a:custGeom>
            <a:avLst/>
            <a:gdLst>
              <a:gd name="T0" fmla="*/ 116196 w 619"/>
              <a:gd name="T1" fmla="*/ 185719 h 635"/>
              <a:gd name="T2" fmla="*/ 116196 w 619"/>
              <a:gd name="T3" fmla="*/ 185719 h 635"/>
              <a:gd name="T4" fmla="*/ 110816 w 619"/>
              <a:gd name="T5" fmla="*/ 190758 h 635"/>
              <a:gd name="T6" fmla="*/ 116196 w 619"/>
              <a:gd name="T7" fmla="*/ 196157 h 635"/>
              <a:gd name="T8" fmla="*/ 126596 w 619"/>
              <a:gd name="T9" fmla="*/ 190758 h 635"/>
              <a:gd name="T10" fmla="*/ 116196 w 619"/>
              <a:gd name="T11" fmla="*/ 185719 h 635"/>
              <a:gd name="T12" fmla="*/ 73877 w 619"/>
              <a:gd name="T13" fmla="*/ 185719 h 635"/>
              <a:gd name="T14" fmla="*/ 73877 w 619"/>
              <a:gd name="T15" fmla="*/ 185719 h 635"/>
              <a:gd name="T16" fmla="*/ 68498 w 619"/>
              <a:gd name="T17" fmla="*/ 190758 h 635"/>
              <a:gd name="T18" fmla="*/ 73877 w 619"/>
              <a:gd name="T19" fmla="*/ 196157 h 635"/>
              <a:gd name="T20" fmla="*/ 84636 w 619"/>
              <a:gd name="T21" fmla="*/ 190758 h 635"/>
              <a:gd name="T22" fmla="*/ 73877 w 619"/>
              <a:gd name="T23" fmla="*/ 185719 h 635"/>
              <a:gd name="T24" fmla="*/ 89657 w 619"/>
              <a:gd name="T25" fmla="*/ 211994 h 635"/>
              <a:gd name="T26" fmla="*/ 89657 w 619"/>
              <a:gd name="T27" fmla="*/ 211994 h 635"/>
              <a:gd name="T28" fmla="*/ 84636 w 619"/>
              <a:gd name="T29" fmla="*/ 217392 h 635"/>
              <a:gd name="T30" fmla="*/ 89657 w 619"/>
              <a:gd name="T31" fmla="*/ 228190 h 635"/>
              <a:gd name="T32" fmla="*/ 95037 w 619"/>
              <a:gd name="T33" fmla="*/ 217392 h 635"/>
              <a:gd name="T34" fmla="*/ 89657 w 619"/>
              <a:gd name="T35" fmla="*/ 211994 h 635"/>
              <a:gd name="T36" fmla="*/ 131975 w 619"/>
              <a:gd name="T37" fmla="*/ 211994 h 635"/>
              <a:gd name="T38" fmla="*/ 131975 w 619"/>
              <a:gd name="T39" fmla="*/ 211994 h 635"/>
              <a:gd name="T40" fmla="*/ 126596 w 619"/>
              <a:gd name="T41" fmla="*/ 217392 h 635"/>
              <a:gd name="T42" fmla="*/ 131975 w 619"/>
              <a:gd name="T43" fmla="*/ 228190 h 635"/>
              <a:gd name="T44" fmla="*/ 137355 w 619"/>
              <a:gd name="T45" fmla="*/ 217392 h 635"/>
              <a:gd name="T46" fmla="*/ 131975 w 619"/>
              <a:gd name="T47" fmla="*/ 211994 h 635"/>
              <a:gd name="T48" fmla="*/ 158155 w 619"/>
              <a:gd name="T49" fmla="*/ 185719 h 635"/>
              <a:gd name="T50" fmla="*/ 158155 w 619"/>
              <a:gd name="T51" fmla="*/ 185719 h 635"/>
              <a:gd name="T52" fmla="*/ 153134 w 619"/>
              <a:gd name="T53" fmla="*/ 190758 h 635"/>
              <a:gd name="T54" fmla="*/ 158155 w 619"/>
              <a:gd name="T55" fmla="*/ 196157 h 635"/>
              <a:gd name="T56" fmla="*/ 168914 w 619"/>
              <a:gd name="T57" fmla="*/ 190758 h 635"/>
              <a:gd name="T58" fmla="*/ 158155 w 619"/>
              <a:gd name="T59" fmla="*/ 185719 h 635"/>
              <a:gd name="T60" fmla="*/ 158155 w 619"/>
              <a:gd name="T61" fmla="*/ 37432 h 635"/>
              <a:gd name="T62" fmla="*/ 158155 w 619"/>
              <a:gd name="T63" fmla="*/ 37432 h 635"/>
              <a:gd name="T64" fmla="*/ 105437 w 619"/>
              <a:gd name="T65" fmla="*/ 0 h 635"/>
              <a:gd name="T66" fmla="*/ 42318 w 619"/>
              <a:gd name="T67" fmla="*/ 58667 h 635"/>
              <a:gd name="T68" fmla="*/ 0 w 619"/>
              <a:gd name="T69" fmla="*/ 111576 h 635"/>
              <a:gd name="T70" fmla="*/ 52718 w 619"/>
              <a:gd name="T71" fmla="*/ 169883 h 635"/>
              <a:gd name="T72" fmla="*/ 158155 w 619"/>
              <a:gd name="T73" fmla="*/ 169883 h 635"/>
              <a:gd name="T74" fmla="*/ 221632 w 619"/>
              <a:gd name="T75" fmla="*/ 100778 h 635"/>
              <a:gd name="T76" fmla="*/ 158155 w 619"/>
              <a:gd name="T77" fmla="*/ 37432 h 635"/>
              <a:gd name="T78" fmla="*/ 153134 w 619"/>
              <a:gd name="T79" fmla="*/ 153686 h 635"/>
              <a:gd name="T80" fmla="*/ 153134 w 619"/>
              <a:gd name="T81" fmla="*/ 153686 h 635"/>
              <a:gd name="T82" fmla="*/ 63477 w 619"/>
              <a:gd name="T83" fmla="*/ 153686 h 635"/>
              <a:gd name="T84" fmla="*/ 10400 w 619"/>
              <a:gd name="T85" fmla="*/ 111576 h 635"/>
              <a:gd name="T86" fmla="*/ 52718 w 619"/>
              <a:gd name="T87" fmla="*/ 69105 h 635"/>
              <a:gd name="T88" fmla="*/ 105437 w 619"/>
              <a:gd name="T89" fmla="*/ 16196 h 635"/>
              <a:gd name="T90" fmla="*/ 147755 w 619"/>
              <a:gd name="T91" fmla="*/ 47870 h 635"/>
              <a:gd name="T92" fmla="*/ 211232 w 619"/>
              <a:gd name="T93" fmla="*/ 100778 h 635"/>
              <a:gd name="T94" fmla="*/ 153134 w 619"/>
              <a:gd name="T95" fmla="*/ 153686 h 635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619" h="635">
                <a:moveTo>
                  <a:pt x="324" y="516"/>
                </a:moveTo>
                <a:lnTo>
                  <a:pt x="324" y="516"/>
                </a:lnTo>
                <a:cubicBezTo>
                  <a:pt x="324" y="516"/>
                  <a:pt x="309" y="516"/>
                  <a:pt x="309" y="530"/>
                </a:cubicBezTo>
                <a:cubicBezTo>
                  <a:pt x="309" y="545"/>
                  <a:pt x="324" y="545"/>
                  <a:pt x="324" y="545"/>
                </a:cubicBezTo>
                <a:cubicBezTo>
                  <a:pt x="339" y="545"/>
                  <a:pt x="353" y="545"/>
                  <a:pt x="353" y="530"/>
                </a:cubicBezTo>
                <a:cubicBezTo>
                  <a:pt x="353" y="516"/>
                  <a:pt x="339" y="516"/>
                  <a:pt x="324" y="516"/>
                </a:cubicBezTo>
                <a:close/>
                <a:moveTo>
                  <a:pt x="206" y="516"/>
                </a:moveTo>
                <a:lnTo>
                  <a:pt x="206" y="516"/>
                </a:lnTo>
                <a:cubicBezTo>
                  <a:pt x="206" y="516"/>
                  <a:pt x="191" y="516"/>
                  <a:pt x="191" y="530"/>
                </a:cubicBezTo>
                <a:cubicBezTo>
                  <a:pt x="191" y="545"/>
                  <a:pt x="206" y="545"/>
                  <a:pt x="206" y="545"/>
                </a:cubicBezTo>
                <a:cubicBezTo>
                  <a:pt x="221" y="545"/>
                  <a:pt x="236" y="545"/>
                  <a:pt x="236" y="530"/>
                </a:cubicBezTo>
                <a:cubicBezTo>
                  <a:pt x="236" y="516"/>
                  <a:pt x="221" y="516"/>
                  <a:pt x="206" y="516"/>
                </a:cubicBezTo>
                <a:close/>
                <a:moveTo>
                  <a:pt x="250" y="589"/>
                </a:moveTo>
                <a:lnTo>
                  <a:pt x="250" y="589"/>
                </a:lnTo>
                <a:cubicBezTo>
                  <a:pt x="236" y="589"/>
                  <a:pt x="236" y="604"/>
                  <a:pt x="236" y="604"/>
                </a:cubicBezTo>
                <a:cubicBezTo>
                  <a:pt x="236" y="619"/>
                  <a:pt x="236" y="634"/>
                  <a:pt x="250" y="634"/>
                </a:cubicBezTo>
                <a:cubicBezTo>
                  <a:pt x="265" y="634"/>
                  <a:pt x="265" y="619"/>
                  <a:pt x="265" y="604"/>
                </a:cubicBezTo>
                <a:cubicBezTo>
                  <a:pt x="265" y="604"/>
                  <a:pt x="265" y="589"/>
                  <a:pt x="250" y="589"/>
                </a:cubicBezTo>
                <a:close/>
                <a:moveTo>
                  <a:pt x="368" y="589"/>
                </a:moveTo>
                <a:lnTo>
                  <a:pt x="368" y="589"/>
                </a:lnTo>
                <a:cubicBezTo>
                  <a:pt x="353" y="589"/>
                  <a:pt x="353" y="604"/>
                  <a:pt x="353" y="604"/>
                </a:cubicBezTo>
                <a:cubicBezTo>
                  <a:pt x="353" y="619"/>
                  <a:pt x="353" y="634"/>
                  <a:pt x="368" y="634"/>
                </a:cubicBezTo>
                <a:cubicBezTo>
                  <a:pt x="383" y="634"/>
                  <a:pt x="383" y="619"/>
                  <a:pt x="383" y="604"/>
                </a:cubicBezTo>
                <a:cubicBezTo>
                  <a:pt x="383" y="604"/>
                  <a:pt x="383" y="589"/>
                  <a:pt x="368" y="589"/>
                </a:cubicBezTo>
                <a:close/>
                <a:moveTo>
                  <a:pt x="441" y="516"/>
                </a:moveTo>
                <a:lnTo>
                  <a:pt x="441" y="516"/>
                </a:lnTo>
                <a:cubicBezTo>
                  <a:pt x="441" y="516"/>
                  <a:pt x="427" y="516"/>
                  <a:pt x="427" y="530"/>
                </a:cubicBezTo>
                <a:cubicBezTo>
                  <a:pt x="427" y="545"/>
                  <a:pt x="441" y="545"/>
                  <a:pt x="441" y="545"/>
                </a:cubicBezTo>
                <a:cubicBezTo>
                  <a:pt x="457" y="545"/>
                  <a:pt x="471" y="545"/>
                  <a:pt x="471" y="530"/>
                </a:cubicBezTo>
                <a:cubicBezTo>
                  <a:pt x="471" y="516"/>
                  <a:pt x="457" y="516"/>
                  <a:pt x="441" y="516"/>
                </a:cubicBezTo>
                <a:close/>
                <a:moveTo>
                  <a:pt x="441" y="104"/>
                </a:moveTo>
                <a:lnTo>
                  <a:pt x="441" y="104"/>
                </a:lnTo>
                <a:cubicBezTo>
                  <a:pt x="412" y="45"/>
                  <a:pt x="353" y="0"/>
                  <a:pt x="294" y="0"/>
                </a:cubicBezTo>
                <a:cubicBezTo>
                  <a:pt x="191" y="0"/>
                  <a:pt x="118" y="74"/>
                  <a:pt x="118" y="163"/>
                </a:cubicBezTo>
                <a:cubicBezTo>
                  <a:pt x="44" y="177"/>
                  <a:pt x="0" y="251"/>
                  <a:pt x="0" y="310"/>
                </a:cubicBezTo>
                <a:cubicBezTo>
                  <a:pt x="0" y="398"/>
                  <a:pt x="59" y="472"/>
                  <a:pt x="147" y="472"/>
                </a:cubicBezTo>
                <a:lnTo>
                  <a:pt x="441" y="472"/>
                </a:lnTo>
                <a:cubicBezTo>
                  <a:pt x="545" y="472"/>
                  <a:pt x="618" y="383"/>
                  <a:pt x="618" y="280"/>
                </a:cubicBezTo>
                <a:cubicBezTo>
                  <a:pt x="618" y="177"/>
                  <a:pt x="545" y="104"/>
                  <a:pt x="441" y="104"/>
                </a:cubicBezTo>
                <a:close/>
                <a:moveTo>
                  <a:pt x="427" y="427"/>
                </a:moveTo>
                <a:lnTo>
                  <a:pt x="427" y="427"/>
                </a:lnTo>
                <a:lnTo>
                  <a:pt x="177" y="427"/>
                </a:lnTo>
                <a:cubicBezTo>
                  <a:pt x="74" y="427"/>
                  <a:pt x="29" y="354"/>
                  <a:pt x="29" y="310"/>
                </a:cubicBezTo>
                <a:cubicBezTo>
                  <a:pt x="29" y="266"/>
                  <a:pt x="88" y="207"/>
                  <a:pt x="147" y="192"/>
                </a:cubicBezTo>
                <a:cubicBezTo>
                  <a:pt x="147" y="118"/>
                  <a:pt x="206" y="45"/>
                  <a:pt x="294" y="45"/>
                </a:cubicBezTo>
                <a:cubicBezTo>
                  <a:pt x="353" y="45"/>
                  <a:pt x="398" y="74"/>
                  <a:pt x="412" y="133"/>
                </a:cubicBezTo>
                <a:cubicBezTo>
                  <a:pt x="515" y="133"/>
                  <a:pt x="589" y="192"/>
                  <a:pt x="589" y="280"/>
                </a:cubicBezTo>
                <a:cubicBezTo>
                  <a:pt x="589" y="354"/>
                  <a:pt x="530" y="427"/>
                  <a:pt x="427" y="42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84" name="Freeform 83"/>
          <p:cNvSpPr>
            <a:spLocks noChangeArrowheads="1"/>
          </p:cNvSpPr>
          <p:nvPr/>
        </p:nvSpPr>
        <p:spPr bwMode="auto">
          <a:xfrm>
            <a:off x="5199509" y="4956054"/>
            <a:ext cx="290386" cy="222976"/>
          </a:xfrm>
          <a:custGeom>
            <a:avLst/>
            <a:gdLst>
              <a:gd name="T0" fmla="*/ 158155 w 619"/>
              <a:gd name="T1" fmla="*/ 37190 h 472"/>
              <a:gd name="T2" fmla="*/ 158155 w 619"/>
              <a:gd name="T3" fmla="*/ 37190 h 472"/>
              <a:gd name="T4" fmla="*/ 105437 w 619"/>
              <a:gd name="T5" fmla="*/ 0 h 472"/>
              <a:gd name="T6" fmla="*/ 42318 w 619"/>
              <a:gd name="T7" fmla="*/ 58492 h 472"/>
              <a:gd name="T8" fmla="*/ 0 w 619"/>
              <a:gd name="T9" fmla="*/ 116985 h 472"/>
              <a:gd name="T10" fmla="*/ 52718 w 619"/>
              <a:gd name="T11" fmla="*/ 170061 h 472"/>
              <a:gd name="T12" fmla="*/ 153134 w 619"/>
              <a:gd name="T13" fmla="*/ 170061 h 472"/>
              <a:gd name="T14" fmla="*/ 221632 w 619"/>
              <a:gd name="T15" fmla="*/ 106153 h 472"/>
              <a:gd name="T16" fmla="*/ 158155 w 619"/>
              <a:gd name="T17" fmla="*/ 37190 h 472"/>
              <a:gd name="T18" fmla="*/ 153134 w 619"/>
              <a:gd name="T19" fmla="*/ 159590 h 472"/>
              <a:gd name="T20" fmla="*/ 153134 w 619"/>
              <a:gd name="T21" fmla="*/ 159590 h 472"/>
              <a:gd name="T22" fmla="*/ 52718 w 619"/>
              <a:gd name="T23" fmla="*/ 159590 h 472"/>
              <a:gd name="T24" fmla="*/ 10400 w 619"/>
              <a:gd name="T25" fmla="*/ 116985 h 472"/>
              <a:gd name="T26" fmla="*/ 52718 w 619"/>
              <a:gd name="T27" fmla="*/ 74379 h 472"/>
              <a:gd name="T28" fmla="*/ 105437 w 619"/>
              <a:gd name="T29" fmla="*/ 15887 h 472"/>
              <a:gd name="T30" fmla="*/ 147755 w 619"/>
              <a:gd name="T31" fmla="*/ 53076 h 472"/>
              <a:gd name="T32" fmla="*/ 211232 w 619"/>
              <a:gd name="T33" fmla="*/ 101098 h 472"/>
              <a:gd name="T34" fmla="*/ 153134 w 619"/>
              <a:gd name="T35" fmla="*/ 159590 h 47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619" h="472">
                <a:moveTo>
                  <a:pt x="441" y="103"/>
                </a:moveTo>
                <a:lnTo>
                  <a:pt x="441" y="103"/>
                </a:lnTo>
                <a:cubicBezTo>
                  <a:pt x="412" y="44"/>
                  <a:pt x="353" y="0"/>
                  <a:pt x="294" y="0"/>
                </a:cubicBezTo>
                <a:cubicBezTo>
                  <a:pt x="191" y="0"/>
                  <a:pt x="118" y="74"/>
                  <a:pt x="118" y="162"/>
                </a:cubicBezTo>
                <a:cubicBezTo>
                  <a:pt x="44" y="192"/>
                  <a:pt x="0" y="251"/>
                  <a:pt x="0" y="324"/>
                </a:cubicBezTo>
                <a:cubicBezTo>
                  <a:pt x="0" y="398"/>
                  <a:pt x="59" y="471"/>
                  <a:pt x="147" y="471"/>
                </a:cubicBezTo>
                <a:lnTo>
                  <a:pt x="427" y="471"/>
                </a:lnTo>
                <a:cubicBezTo>
                  <a:pt x="530" y="471"/>
                  <a:pt x="618" y="398"/>
                  <a:pt x="618" y="294"/>
                </a:cubicBezTo>
                <a:cubicBezTo>
                  <a:pt x="618" y="192"/>
                  <a:pt x="545" y="103"/>
                  <a:pt x="441" y="103"/>
                </a:cubicBezTo>
                <a:close/>
                <a:moveTo>
                  <a:pt x="427" y="442"/>
                </a:moveTo>
                <a:lnTo>
                  <a:pt x="427" y="442"/>
                </a:lnTo>
                <a:lnTo>
                  <a:pt x="147" y="442"/>
                </a:lnTo>
                <a:cubicBezTo>
                  <a:pt x="147" y="442"/>
                  <a:pt x="29" y="427"/>
                  <a:pt x="29" y="324"/>
                </a:cubicBezTo>
                <a:cubicBezTo>
                  <a:pt x="29" y="265"/>
                  <a:pt x="88" y="206"/>
                  <a:pt x="147" y="206"/>
                </a:cubicBezTo>
                <a:cubicBezTo>
                  <a:pt x="147" y="118"/>
                  <a:pt x="206" y="44"/>
                  <a:pt x="294" y="44"/>
                </a:cubicBezTo>
                <a:cubicBezTo>
                  <a:pt x="353" y="44"/>
                  <a:pt x="398" y="89"/>
                  <a:pt x="412" y="147"/>
                </a:cubicBezTo>
                <a:cubicBezTo>
                  <a:pt x="515" y="133"/>
                  <a:pt x="574" y="221"/>
                  <a:pt x="589" y="280"/>
                </a:cubicBezTo>
                <a:cubicBezTo>
                  <a:pt x="589" y="368"/>
                  <a:pt x="500" y="442"/>
                  <a:pt x="427" y="44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85" name="Freeform 84"/>
          <p:cNvSpPr>
            <a:spLocks noChangeArrowheads="1"/>
          </p:cNvSpPr>
          <p:nvPr/>
        </p:nvSpPr>
        <p:spPr bwMode="auto">
          <a:xfrm>
            <a:off x="4715533" y="4930127"/>
            <a:ext cx="278286" cy="278287"/>
          </a:xfrm>
          <a:custGeom>
            <a:avLst/>
            <a:gdLst>
              <a:gd name="T0" fmla="*/ 10817 w 590"/>
              <a:gd name="T1" fmla="*/ 0 h 590"/>
              <a:gd name="T2" fmla="*/ 10817 w 590"/>
              <a:gd name="T3" fmla="*/ 0 h 590"/>
              <a:gd name="T4" fmla="*/ 0 w 590"/>
              <a:gd name="T5" fmla="*/ 10815 h 590"/>
              <a:gd name="T6" fmla="*/ 0 w 590"/>
              <a:gd name="T7" fmla="*/ 206929 h 590"/>
              <a:gd name="T8" fmla="*/ 10817 w 590"/>
              <a:gd name="T9" fmla="*/ 212336 h 590"/>
              <a:gd name="T10" fmla="*/ 16226 w 590"/>
              <a:gd name="T11" fmla="*/ 206929 h 590"/>
              <a:gd name="T12" fmla="*/ 16226 w 590"/>
              <a:gd name="T13" fmla="*/ 10815 h 590"/>
              <a:gd name="T14" fmla="*/ 10817 w 590"/>
              <a:gd name="T15" fmla="*/ 0 h 590"/>
              <a:gd name="T16" fmla="*/ 201924 w 590"/>
              <a:gd name="T17" fmla="*/ 15862 h 590"/>
              <a:gd name="T18" fmla="*/ 201924 w 590"/>
              <a:gd name="T19" fmla="*/ 15862 h 590"/>
              <a:gd name="T20" fmla="*/ 42548 w 590"/>
              <a:gd name="T21" fmla="*/ 0 h 590"/>
              <a:gd name="T22" fmla="*/ 32091 w 590"/>
              <a:gd name="T23" fmla="*/ 15862 h 590"/>
              <a:gd name="T24" fmla="*/ 32091 w 590"/>
              <a:gd name="T25" fmla="*/ 95533 h 590"/>
              <a:gd name="T26" fmla="*/ 42548 w 590"/>
              <a:gd name="T27" fmla="*/ 106349 h 590"/>
              <a:gd name="T28" fmla="*/ 201924 w 590"/>
              <a:gd name="T29" fmla="*/ 95533 h 590"/>
              <a:gd name="T30" fmla="*/ 212380 w 590"/>
              <a:gd name="T31" fmla="*/ 79671 h 590"/>
              <a:gd name="T32" fmla="*/ 212380 w 590"/>
              <a:gd name="T33" fmla="*/ 32085 h 590"/>
              <a:gd name="T34" fmla="*/ 201924 w 590"/>
              <a:gd name="T35" fmla="*/ 15862 h 590"/>
              <a:gd name="T36" fmla="*/ 100962 w 590"/>
              <a:gd name="T37" fmla="*/ 90486 h 590"/>
              <a:gd name="T38" fmla="*/ 100962 w 590"/>
              <a:gd name="T39" fmla="*/ 90486 h 590"/>
              <a:gd name="T40" fmla="*/ 53366 w 590"/>
              <a:gd name="T41" fmla="*/ 95533 h 590"/>
              <a:gd name="T42" fmla="*/ 42548 w 590"/>
              <a:gd name="T43" fmla="*/ 85079 h 590"/>
              <a:gd name="T44" fmla="*/ 42548 w 590"/>
              <a:gd name="T45" fmla="*/ 21270 h 590"/>
              <a:gd name="T46" fmla="*/ 53366 w 590"/>
              <a:gd name="T47" fmla="*/ 15862 h 590"/>
              <a:gd name="T48" fmla="*/ 100962 w 590"/>
              <a:gd name="T49" fmla="*/ 21270 h 590"/>
              <a:gd name="T50" fmla="*/ 100962 w 590"/>
              <a:gd name="T51" fmla="*/ 90486 h 590"/>
              <a:gd name="T52" fmla="*/ 159375 w 590"/>
              <a:gd name="T53" fmla="*/ 85079 h 590"/>
              <a:gd name="T54" fmla="*/ 159375 w 590"/>
              <a:gd name="T55" fmla="*/ 85079 h 590"/>
              <a:gd name="T56" fmla="*/ 116827 w 590"/>
              <a:gd name="T57" fmla="*/ 85079 h 590"/>
              <a:gd name="T58" fmla="*/ 116827 w 590"/>
              <a:gd name="T59" fmla="*/ 21270 h 590"/>
              <a:gd name="T60" fmla="*/ 159375 w 590"/>
              <a:gd name="T61" fmla="*/ 26677 h 590"/>
              <a:gd name="T62" fmla="*/ 159375 w 590"/>
              <a:gd name="T63" fmla="*/ 85079 h 590"/>
              <a:gd name="T64" fmla="*/ 201924 w 590"/>
              <a:gd name="T65" fmla="*/ 74264 h 590"/>
              <a:gd name="T66" fmla="*/ 201924 w 590"/>
              <a:gd name="T67" fmla="*/ 74264 h 590"/>
              <a:gd name="T68" fmla="*/ 191106 w 590"/>
              <a:gd name="T69" fmla="*/ 79671 h 590"/>
              <a:gd name="T70" fmla="*/ 169832 w 590"/>
              <a:gd name="T71" fmla="*/ 79671 h 590"/>
              <a:gd name="T72" fmla="*/ 169832 w 590"/>
              <a:gd name="T73" fmla="*/ 26677 h 590"/>
              <a:gd name="T74" fmla="*/ 191106 w 590"/>
              <a:gd name="T75" fmla="*/ 32085 h 590"/>
              <a:gd name="T76" fmla="*/ 201924 w 590"/>
              <a:gd name="T77" fmla="*/ 37132 h 590"/>
              <a:gd name="T78" fmla="*/ 201924 w 590"/>
              <a:gd name="T79" fmla="*/ 74264 h 590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590" h="590">
                <a:moveTo>
                  <a:pt x="30" y="0"/>
                </a:moveTo>
                <a:lnTo>
                  <a:pt x="30" y="0"/>
                </a:lnTo>
                <a:cubicBezTo>
                  <a:pt x="15" y="0"/>
                  <a:pt x="0" y="15"/>
                  <a:pt x="0" y="30"/>
                </a:cubicBezTo>
                <a:cubicBezTo>
                  <a:pt x="0" y="574"/>
                  <a:pt x="0" y="574"/>
                  <a:pt x="0" y="574"/>
                </a:cubicBezTo>
                <a:cubicBezTo>
                  <a:pt x="0" y="589"/>
                  <a:pt x="15" y="589"/>
                  <a:pt x="30" y="589"/>
                </a:cubicBezTo>
                <a:cubicBezTo>
                  <a:pt x="30" y="589"/>
                  <a:pt x="45" y="589"/>
                  <a:pt x="45" y="574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15"/>
                  <a:pt x="30" y="0"/>
                  <a:pt x="30" y="0"/>
                </a:cubicBezTo>
                <a:close/>
                <a:moveTo>
                  <a:pt x="560" y="44"/>
                </a:moveTo>
                <a:lnTo>
                  <a:pt x="560" y="44"/>
                </a:lnTo>
                <a:cubicBezTo>
                  <a:pt x="118" y="0"/>
                  <a:pt x="118" y="0"/>
                  <a:pt x="118" y="0"/>
                </a:cubicBezTo>
                <a:cubicBezTo>
                  <a:pt x="103" y="0"/>
                  <a:pt x="89" y="30"/>
                  <a:pt x="89" y="44"/>
                </a:cubicBezTo>
                <a:cubicBezTo>
                  <a:pt x="89" y="265"/>
                  <a:pt x="89" y="265"/>
                  <a:pt x="89" y="265"/>
                </a:cubicBezTo>
                <a:cubicBezTo>
                  <a:pt x="89" y="280"/>
                  <a:pt x="103" y="295"/>
                  <a:pt x="118" y="295"/>
                </a:cubicBezTo>
                <a:cubicBezTo>
                  <a:pt x="560" y="265"/>
                  <a:pt x="560" y="265"/>
                  <a:pt x="560" y="265"/>
                </a:cubicBezTo>
                <a:cubicBezTo>
                  <a:pt x="574" y="265"/>
                  <a:pt x="589" y="236"/>
                  <a:pt x="589" y="221"/>
                </a:cubicBezTo>
                <a:cubicBezTo>
                  <a:pt x="589" y="89"/>
                  <a:pt x="589" y="89"/>
                  <a:pt x="589" y="89"/>
                </a:cubicBezTo>
                <a:cubicBezTo>
                  <a:pt x="589" y="59"/>
                  <a:pt x="574" y="44"/>
                  <a:pt x="560" y="44"/>
                </a:cubicBezTo>
                <a:close/>
                <a:moveTo>
                  <a:pt x="280" y="251"/>
                </a:moveTo>
                <a:lnTo>
                  <a:pt x="280" y="251"/>
                </a:lnTo>
                <a:cubicBezTo>
                  <a:pt x="148" y="265"/>
                  <a:pt x="148" y="265"/>
                  <a:pt x="148" y="265"/>
                </a:cubicBezTo>
                <a:cubicBezTo>
                  <a:pt x="118" y="265"/>
                  <a:pt x="118" y="251"/>
                  <a:pt x="118" y="236"/>
                </a:cubicBezTo>
                <a:cubicBezTo>
                  <a:pt x="118" y="59"/>
                  <a:pt x="118" y="59"/>
                  <a:pt x="118" y="59"/>
                </a:cubicBezTo>
                <a:cubicBezTo>
                  <a:pt x="118" y="44"/>
                  <a:pt x="118" y="44"/>
                  <a:pt x="148" y="44"/>
                </a:cubicBezTo>
                <a:cubicBezTo>
                  <a:pt x="280" y="59"/>
                  <a:pt x="280" y="59"/>
                  <a:pt x="280" y="59"/>
                </a:cubicBezTo>
                <a:lnTo>
                  <a:pt x="280" y="251"/>
                </a:lnTo>
                <a:close/>
                <a:moveTo>
                  <a:pt x="442" y="236"/>
                </a:moveTo>
                <a:lnTo>
                  <a:pt x="442" y="236"/>
                </a:lnTo>
                <a:cubicBezTo>
                  <a:pt x="324" y="236"/>
                  <a:pt x="324" y="236"/>
                  <a:pt x="324" y="236"/>
                </a:cubicBezTo>
                <a:cubicBezTo>
                  <a:pt x="324" y="59"/>
                  <a:pt x="324" y="59"/>
                  <a:pt x="324" y="59"/>
                </a:cubicBezTo>
                <a:cubicBezTo>
                  <a:pt x="442" y="74"/>
                  <a:pt x="442" y="74"/>
                  <a:pt x="442" y="74"/>
                </a:cubicBezTo>
                <a:lnTo>
                  <a:pt x="442" y="236"/>
                </a:lnTo>
                <a:close/>
                <a:moveTo>
                  <a:pt x="560" y="206"/>
                </a:moveTo>
                <a:lnTo>
                  <a:pt x="560" y="206"/>
                </a:lnTo>
                <a:cubicBezTo>
                  <a:pt x="560" y="221"/>
                  <a:pt x="560" y="221"/>
                  <a:pt x="530" y="221"/>
                </a:cubicBezTo>
                <a:cubicBezTo>
                  <a:pt x="471" y="221"/>
                  <a:pt x="471" y="221"/>
                  <a:pt x="471" y="221"/>
                </a:cubicBezTo>
                <a:cubicBezTo>
                  <a:pt x="471" y="74"/>
                  <a:pt x="471" y="74"/>
                  <a:pt x="471" y="74"/>
                </a:cubicBezTo>
                <a:cubicBezTo>
                  <a:pt x="530" y="89"/>
                  <a:pt x="530" y="89"/>
                  <a:pt x="530" y="89"/>
                </a:cubicBezTo>
                <a:cubicBezTo>
                  <a:pt x="560" y="89"/>
                  <a:pt x="560" y="89"/>
                  <a:pt x="560" y="103"/>
                </a:cubicBezTo>
                <a:lnTo>
                  <a:pt x="560" y="206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86" name="Freeform 85"/>
          <p:cNvSpPr>
            <a:spLocks noChangeArrowheads="1"/>
          </p:cNvSpPr>
          <p:nvPr/>
        </p:nvSpPr>
        <p:spPr bwMode="auto">
          <a:xfrm>
            <a:off x="4245385" y="4923213"/>
            <a:ext cx="262731" cy="299028"/>
          </a:xfrm>
          <a:custGeom>
            <a:avLst/>
            <a:gdLst>
              <a:gd name="T0" fmla="*/ 168627 w 561"/>
              <a:gd name="T1" fmla="*/ 0 h 635"/>
              <a:gd name="T2" fmla="*/ 168627 w 561"/>
              <a:gd name="T3" fmla="*/ 0 h 635"/>
              <a:gd name="T4" fmla="*/ 31864 w 561"/>
              <a:gd name="T5" fmla="*/ 0 h 635"/>
              <a:gd name="T6" fmla="*/ 0 w 561"/>
              <a:gd name="T7" fmla="*/ 26634 h 635"/>
              <a:gd name="T8" fmla="*/ 0 w 561"/>
              <a:gd name="T9" fmla="*/ 228190 h 635"/>
              <a:gd name="T10" fmla="*/ 15753 w 561"/>
              <a:gd name="T11" fmla="*/ 228190 h 635"/>
              <a:gd name="T12" fmla="*/ 42246 w 561"/>
              <a:gd name="T13" fmla="*/ 206955 h 635"/>
              <a:gd name="T14" fmla="*/ 74110 w 561"/>
              <a:gd name="T15" fmla="*/ 228190 h 635"/>
              <a:gd name="T16" fmla="*/ 100245 w 561"/>
              <a:gd name="T17" fmla="*/ 206955 h 635"/>
              <a:gd name="T18" fmla="*/ 126739 w 561"/>
              <a:gd name="T19" fmla="*/ 228190 h 635"/>
              <a:gd name="T20" fmla="*/ 158245 w 561"/>
              <a:gd name="T21" fmla="*/ 206955 h 635"/>
              <a:gd name="T22" fmla="*/ 184738 w 561"/>
              <a:gd name="T23" fmla="*/ 228190 h 635"/>
              <a:gd name="T24" fmla="*/ 200491 w 561"/>
              <a:gd name="T25" fmla="*/ 228190 h 635"/>
              <a:gd name="T26" fmla="*/ 200491 w 561"/>
              <a:gd name="T27" fmla="*/ 26634 h 635"/>
              <a:gd name="T28" fmla="*/ 168627 w 561"/>
              <a:gd name="T29" fmla="*/ 0 h 635"/>
              <a:gd name="T30" fmla="*/ 184738 w 561"/>
              <a:gd name="T31" fmla="*/ 211994 h 635"/>
              <a:gd name="T32" fmla="*/ 184738 w 561"/>
              <a:gd name="T33" fmla="*/ 211994 h 635"/>
              <a:gd name="T34" fmla="*/ 158245 w 561"/>
              <a:gd name="T35" fmla="*/ 190758 h 635"/>
              <a:gd name="T36" fmla="*/ 126739 w 561"/>
              <a:gd name="T37" fmla="*/ 211994 h 635"/>
              <a:gd name="T38" fmla="*/ 100245 w 561"/>
              <a:gd name="T39" fmla="*/ 190758 h 635"/>
              <a:gd name="T40" fmla="*/ 74110 w 561"/>
              <a:gd name="T41" fmla="*/ 211994 h 635"/>
              <a:gd name="T42" fmla="*/ 42246 w 561"/>
              <a:gd name="T43" fmla="*/ 190758 h 635"/>
              <a:gd name="T44" fmla="*/ 15753 w 561"/>
              <a:gd name="T45" fmla="*/ 211994 h 635"/>
              <a:gd name="T46" fmla="*/ 15753 w 561"/>
              <a:gd name="T47" fmla="*/ 26634 h 635"/>
              <a:gd name="T48" fmla="*/ 31864 w 561"/>
              <a:gd name="T49" fmla="*/ 16196 h 635"/>
              <a:gd name="T50" fmla="*/ 168627 w 561"/>
              <a:gd name="T51" fmla="*/ 16196 h 635"/>
              <a:gd name="T52" fmla="*/ 184738 w 561"/>
              <a:gd name="T53" fmla="*/ 26634 h 635"/>
              <a:gd name="T54" fmla="*/ 184738 w 561"/>
              <a:gd name="T55" fmla="*/ 211994 h 635"/>
              <a:gd name="T56" fmla="*/ 147504 w 561"/>
              <a:gd name="T57" fmla="*/ 127412 h 635"/>
              <a:gd name="T58" fmla="*/ 147504 w 561"/>
              <a:gd name="T59" fmla="*/ 127412 h 635"/>
              <a:gd name="T60" fmla="*/ 52987 w 561"/>
              <a:gd name="T61" fmla="*/ 127412 h 635"/>
              <a:gd name="T62" fmla="*/ 42246 w 561"/>
              <a:gd name="T63" fmla="*/ 132451 h 635"/>
              <a:gd name="T64" fmla="*/ 52987 w 561"/>
              <a:gd name="T65" fmla="*/ 143249 h 635"/>
              <a:gd name="T66" fmla="*/ 147504 w 561"/>
              <a:gd name="T67" fmla="*/ 143249 h 635"/>
              <a:gd name="T68" fmla="*/ 158245 w 561"/>
              <a:gd name="T69" fmla="*/ 132451 h 635"/>
              <a:gd name="T70" fmla="*/ 147504 w 561"/>
              <a:gd name="T71" fmla="*/ 127412 h 635"/>
              <a:gd name="T72" fmla="*/ 147504 w 561"/>
              <a:gd name="T73" fmla="*/ 84941 h 635"/>
              <a:gd name="T74" fmla="*/ 147504 w 561"/>
              <a:gd name="T75" fmla="*/ 84941 h 635"/>
              <a:gd name="T76" fmla="*/ 52987 w 561"/>
              <a:gd name="T77" fmla="*/ 84941 h 635"/>
              <a:gd name="T78" fmla="*/ 42246 w 561"/>
              <a:gd name="T79" fmla="*/ 90340 h 635"/>
              <a:gd name="T80" fmla="*/ 52987 w 561"/>
              <a:gd name="T81" fmla="*/ 100778 h 635"/>
              <a:gd name="T82" fmla="*/ 147504 w 561"/>
              <a:gd name="T83" fmla="*/ 100778 h 635"/>
              <a:gd name="T84" fmla="*/ 158245 w 561"/>
              <a:gd name="T85" fmla="*/ 90340 h 635"/>
              <a:gd name="T86" fmla="*/ 147504 w 561"/>
              <a:gd name="T87" fmla="*/ 84941 h 635"/>
              <a:gd name="T88" fmla="*/ 147504 w 561"/>
              <a:gd name="T89" fmla="*/ 42471 h 635"/>
              <a:gd name="T90" fmla="*/ 147504 w 561"/>
              <a:gd name="T91" fmla="*/ 42471 h 635"/>
              <a:gd name="T92" fmla="*/ 52987 w 561"/>
              <a:gd name="T93" fmla="*/ 42471 h 635"/>
              <a:gd name="T94" fmla="*/ 42246 w 561"/>
              <a:gd name="T95" fmla="*/ 47870 h 635"/>
              <a:gd name="T96" fmla="*/ 52987 w 561"/>
              <a:gd name="T97" fmla="*/ 58667 h 635"/>
              <a:gd name="T98" fmla="*/ 147504 w 561"/>
              <a:gd name="T99" fmla="*/ 58667 h 635"/>
              <a:gd name="T100" fmla="*/ 158245 w 561"/>
              <a:gd name="T101" fmla="*/ 47870 h 635"/>
              <a:gd name="T102" fmla="*/ 147504 w 561"/>
              <a:gd name="T103" fmla="*/ 42471 h 63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61" h="635">
                <a:moveTo>
                  <a:pt x="471" y="0"/>
                </a:moveTo>
                <a:lnTo>
                  <a:pt x="471" y="0"/>
                </a:lnTo>
                <a:cubicBezTo>
                  <a:pt x="89" y="0"/>
                  <a:pt x="89" y="0"/>
                  <a:pt x="89" y="0"/>
                </a:cubicBezTo>
                <a:cubicBezTo>
                  <a:pt x="44" y="0"/>
                  <a:pt x="0" y="30"/>
                  <a:pt x="0" y="74"/>
                </a:cubicBezTo>
                <a:cubicBezTo>
                  <a:pt x="0" y="634"/>
                  <a:pt x="0" y="634"/>
                  <a:pt x="0" y="634"/>
                </a:cubicBezTo>
                <a:cubicBezTo>
                  <a:pt x="44" y="634"/>
                  <a:pt x="44" y="634"/>
                  <a:pt x="44" y="634"/>
                </a:cubicBezTo>
                <a:cubicBezTo>
                  <a:pt x="118" y="575"/>
                  <a:pt x="118" y="575"/>
                  <a:pt x="118" y="575"/>
                </a:cubicBezTo>
                <a:cubicBezTo>
                  <a:pt x="207" y="634"/>
                  <a:pt x="207" y="634"/>
                  <a:pt x="207" y="634"/>
                </a:cubicBezTo>
                <a:cubicBezTo>
                  <a:pt x="280" y="575"/>
                  <a:pt x="280" y="575"/>
                  <a:pt x="280" y="575"/>
                </a:cubicBezTo>
                <a:cubicBezTo>
                  <a:pt x="354" y="634"/>
                  <a:pt x="354" y="634"/>
                  <a:pt x="354" y="634"/>
                </a:cubicBezTo>
                <a:cubicBezTo>
                  <a:pt x="442" y="575"/>
                  <a:pt x="442" y="575"/>
                  <a:pt x="442" y="575"/>
                </a:cubicBezTo>
                <a:cubicBezTo>
                  <a:pt x="516" y="634"/>
                  <a:pt x="516" y="634"/>
                  <a:pt x="516" y="634"/>
                </a:cubicBezTo>
                <a:cubicBezTo>
                  <a:pt x="560" y="634"/>
                  <a:pt x="560" y="634"/>
                  <a:pt x="560" y="634"/>
                </a:cubicBezTo>
                <a:cubicBezTo>
                  <a:pt x="560" y="74"/>
                  <a:pt x="560" y="74"/>
                  <a:pt x="560" y="74"/>
                </a:cubicBezTo>
                <a:cubicBezTo>
                  <a:pt x="560" y="30"/>
                  <a:pt x="516" y="0"/>
                  <a:pt x="471" y="0"/>
                </a:cubicBezTo>
                <a:close/>
                <a:moveTo>
                  <a:pt x="516" y="589"/>
                </a:moveTo>
                <a:lnTo>
                  <a:pt x="516" y="589"/>
                </a:lnTo>
                <a:cubicBezTo>
                  <a:pt x="442" y="530"/>
                  <a:pt x="442" y="530"/>
                  <a:pt x="442" y="530"/>
                </a:cubicBezTo>
                <a:cubicBezTo>
                  <a:pt x="354" y="589"/>
                  <a:pt x="354" y="589"/>
                  <a:pt x="354" y="589"/>
                </a:cubicBezTo>
                <a:cubicBezTo>
                  <a:pt x="280" y="530"/>
                  <a:pt x="280" y="530"/>
                  <a:pt x="280" y="530"/>
                </a:cubicBezTo>
                <a:cubicBezTo>
                  <a:pt x="207" y="589"/>
                  <a:pt x="207" y="589"/>
                  <a:pt x="207" y="589"/>
                </a:cubicBezTo>
                <a:cubicBezTo>
                  <a:pt x="118" y="530"/>
                  <a:pt x="118" y="530"/>
                  <a:pt x="118" y="530"/>
                </a:cubicBezTo>
                <a:cubicBezTo>
                  <a:pt x="44" y="589"/>
                  <a:pt x="44" y="589"/>
                  <a:pt x="44" y="589"/>
                </a:cubicBezTo>
                <a:cubicBezTo>
                  <a:pt x="44" y="74"/>
                  <a:pt x="44" y="74"/>
                  <a:pt x="44" y="74"/>
                </a:cubicBezTo>
                <a:cubicBezTo>
                  <a:pt x="44" y="59"/>
                  <a:pt x="59" y="45"/>
                  <a:pt x="89" y="45"/>
                </a:cubicBezTo>
                <a:cubicBezTo>
                  <a:pt x="471" y="45"/>
                  <a:pt x="471" y="45"/>
                  <a:pt x="471" y="45"/>
                </a:cubicBezTo>
                <a:cubicBezTo>
                  <a:pt x="501" y="45"/>
                  <a:pt x="516" y="59"/>
                  <a:pt x="516" y="74"/>
                </a:cubicBezTo>
                <a:lnTo>
                  <a:pt x="516" y="589"/>
                </a:lnTo>
                <a:close/>
                <a:moveTo>
                  <a:pt x="412" y="354"/>
                </a:moveTo>
                <a:lnTo>
                  <a:pt x="412" y="354"/>
                </a:lnTo>
                <a:cubicBezTo>
                  <a:pt x="148" y="354"/>
                  <a:pt x="148" y="354"/>
                  <a:pt x="148" y="354"/>
                </a:cubicBezTo>
                <a:cubicBezTo>
                  <a:pt x="133" y="354"/>
                  <a:pt x="118" y="368"/>
                  <a:pt x="118" y="368"/>
                </a:cubicBezTo>
                <a:cubicBezTo>
                  <a:pt x="118" y="383"/>
                  <a:pt x="133" y="398"/>
                  <a:pt x="148" y="398"/>
                </a:cubicBezTo>
                <a:cubicBezTo>
                  <a:pt x="412" y="398"/>
                  <a:pt x="412" y="398"/>
                  <a:pt x="412" y="398"/>
                </a:cubicBezTo>
                <a:cubicBezTo>
                  <a:pt x="427" y="398"/>
                  <a:pt x="442" y="383"/>
                  <a:pt x="442" y="368"/>
                </a:cubicBezTo>
                <a:cubicBezTo>
                  <a:pt x="442" y="368"/>
                  <a:pt x="427" y="354"/>
                  <a:pt x="412" y="354"/>
                </a:cubicBezTo>
                <a:close/>
                <a:moveTo>
                  <a:pt x="412" y="236"/>
                </a:moveTo>
                <a:lnTo>
                  <a:pt x="412" y="236"/>
                </a:lnTo>
                <a:cubicBezTo>
                  <a:pt x="148" y="236"/>
                  <a:pt x="148" y="236"/>
                  <a:pt x="148" y="236"/>
                </a:cubicBezTo>
                <a:cubicBezTo>
                  <a:pt x="133" y="236"/>
                  <a:pt x="118" y="251"/>
                  <a:pt x="118" y="251"/>
                </a:cubicBezTo>
                <a:cubicBezTo>
                  <a:pt x="118" y="266"/>
                  <a:pt x="133" y="280"/>
                  <a:pt x="148" y="280"/>
                </a:cubicBezTo>
                <a:cubicBezTo>
                  <a:pt x="412" y="280"/>
                  <a:pt x="412" y="280"/>
                  <a:pt x="412" y="280"/>
                </a:cubicBezTo>
                <a:cubicBezTo>
                  <a:pt x="427" y="280"/>
                  <a:pt x="442" y="266"/>
                  <a:pt x="442" y="251"/>
                </a:cubicBezTo>
                <a:cubicBezTo>
                  <a:pt x="442" y="251"/>
                  <a:pt x="427" y="236"/>
                  <a:pt x="412" y="236"/>
                </a:cubicBezTo>
                <a:close/>
                <a:moveTo>
                  <a:pt x="412" y="118"/>
                </a:moveTo>
                <a:lnTo>
                  <a:pt x="412" y="118"/>
                </a:lnTo>
                <a:cubicBezTo>
                  <a:pt x="148" y="118"/>
                  <a:pt x="148" y="118"/>
                  <a:pt x="148" y="118"/>
                </a:cubicBezTo>
                <a:cubicBezTo>
                  <a:pt x="133" y="118"/>
                  <a:pt x="118" y="133"/>
                  <a:pt x="118" y="133"/>
                </a:cubicBezTo>
                <a:cubicBezTo>
                  <a:pt x="118" y="148"/>
                  <a:pt x="133" y="163"/>
                  <a:pt x="148" y="163"/>
                </a:cubicBezTo>
                <a:cubicBezTo>
                  <a:pt x="412" y="163"/>
                  <a:pt x="412" y="163"/>
                  <a:pt x="412" y="163"/>
                </a:cubicBezTo>
                <a:cubicBezTo>
                  <a:pt x="427" y="163"/>
                  <a:pt x="442" y="148"/>
                  <a:pt x="442" y="133"/>
                </a:cubicBezTo>
                <a:cubicBezTo>
                  <a:pt x="442" y="133"/>
                  <a:pt x="427" y="118"/>
                  <a:pt x="412" y="11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87" name="Freeform 86"/>
          <p:cNvSpPr>
            <a:spLocks noChangeArrowheads="1"/>
          </p:cNvSpPr>
          <p:nvPr/>
        </p:nvSpPr>
        <p:spPr bwMode="auto">
          <a:xfrm>
            <a:off x="3744123" y="4923213"/>
            <a:ext cx="299028" cy="299028"/>
          </a:xfrm>
          <a:custGeom>
            <a:avLst/>
            <a:gdLst>
              <a:gd name="T0" fmla="*/ 138096 w 634"/>
              <a:gd name="T1" fmla="*/ 47870 h 635"/>
              <a:gd name="T2" fmla="*/ 138096 w 634"/>
              <a:gd name="T3" fmla="*/ 47870 h 635"/>
              <a:gd name="T4" fmla="*/ 138096 w 634"/>
              <a:gd name="T5" fmla="*/ 90340 h 635"/>
              <a:gd name="T6" fmla="*/ 180642 w 634"/>
              <a:gd name="T7" fmla="*/ 90340 h 635"/>
              <a:gd name="T8" fmla="*/ 180642 w 634"/>
              <a:gd name="T9" fmla="*/ 47870 h 635"/>
              <a:gd name="T10" fmla="*/ 138096 w 634"/>
              <a:gd name="T11" fmla="*/ 47870 h 635"/>
              <a:gd name="T12" fmla="*/ 169825 w 634"/>
              <a:gd name="T13" fmla="*/ 79543 h 635"/>
              <a:gd name="T14" fmla="*/ 169825 w 634"/>
              <a:gd name="T15" fmla="*/ 79543 h 635"/>
              <a:gd name="T16" fmla="*/ 148552 w 634"/>
              <a:gd name="T17" fmla="*/ 79543 h 635"/>
              <a:gd name="T18" fmla="*/ 148552 w 634"/>
              <a:gd name="T19" fmla="*/ 58667 h 635"/>
              <a:gd name="T20" fmla="*/ 169825 w 634"/>
              <a:gd name="T21" fmla="*/ 58667 h 635"/>
              <a:gd name="T22" fmla="*/ 169825 w 634"/>
              <a:gd name="T23" fmla="*/ 79543 h 635"/>
              <a:gd name="T24" fmla="*/ 212372 w 634"/>
              <a:gd name="T25" fmla="*/ 0 h 635"/>
              <a:gd name="T26" fmla="*/ 212372 w 634"/>
              <a:gd name="T27" fmla="*/ 0 h 635"/>
              <a:gd name="T28" fmla="*/ 122231 w 634"/>
              <a:gd name="T29" fmla="*/ 0 h 635"/>
              <a:gd name="T30" fmla="*/ 106366 w 634"/>
              <a:gd name="T31" fmla="*/ 10798 h 635"/>
              <a:gd name="T32" fmla="*/ 10817 w 634"/>
              <a:gd name="T33" fmla="*/ 106177 h 635"/>
              <a:gd name="T34" fmla="*/ 10817 w 634"/>
              <a:gd name="T35" fmla="*/ 143249 h 635"/>
              <a:gd name="T36" fmla="*/ 85093 w 634"/>
              <a:gd name="T37" fmla="*/ 217392 h 635"/>
              <a:gd name="T38" fmla="*/ 122231 w 634"/>
              <a:gd name="T39" fmla="*/ 217392 h 635"/>
              <a:gd name="T40" fmla="*/ 217780 w 634"/>
              <a:gd name="T41" fmla="*/ 122013 h 635"/>
              <a:gd name="T42" fmla="*/ 228236 w 634"/>
              <a:gd name="T43" fmla="*/ 106177 h 635"/>
              <a:gd name="T44" fmla="*/ 228236 w 634"/>
              <a:gd name="T45" fmla="*/ 16196 h 635"/>
              <a:gd name="T46" fmla="*/ 212372 w 634"/>
              <a:gd name="T47" fmla="*/ 0 h 635"/>
              <a:gd name="T48" fmla="*/ 116822 w 634"/>
              <a:gd name="T49" fmla="*/ 206955 h 635"/>
              <a:gd name="T50" fmla="*/ 116822 w 634"/>
              <a:gd name="T51" fmla="*/ 206955 h 635"/>
              <a:gd name="T52" fmla="*/ 95549 w 634"/>
              <a:gd name="T53" fmla="*/ 206955 h 635"/>
              <a:gd name="T54" fmla="*/ 21273 w 634"/>
              <a:gd name="T55" fmla="*/ 132451 h 635"/>
              <a:gd name="T56" fmla="*/ 21273 w 634"/>
              <a:gd name="T57" fmla="*/ 116974 h 635"/>
              <a:gd name="T58" fmla="*/ 32090 w 634"/>
              <a:gd name="T59" fmla="*/ 106177 h 635"/>
              <a:gd name="T60" fmla="*/ 122231 w 634"/>
              <a:gd name="T61" fmla="*/ 196157 h 635"/>
              <a:gd name="T62" fmla="*/ 116822 w 634"/>
              <a:gd name="T63" fmla="*/ 206955 h 635"/>
              <a:gd name="T64" fmla="*/ 212372 w 634"/>
              <a:gd name="T65" fmla="*/ 100778 h 635"/>
              <a:gd name="T66" fmla="*/ 212372 w 634"/>
              <a:gd name="T67" fmla="*/ 100778 h 635"/>
              <a:gd name="T68" fmla="*/ 207324 w 634"/>
              <a:gd name="T69" fmla="*/ 116974 h 635"/>
              <a:gd name="T70" fmla="*/ 133048 w 634"/>
              <a:gd name="T71" fmla="*/ 185719 h 635"/>
              <a:gd name="T72" fmla="*/ 42546 w 634"/>
              <a:gd name="T73" fmla="*/ 95739 h 635"/>
              <a:gd name="T74" fmla="*/ 116822 w 634"/>
              <a:gd name="T75" fmla="*/ 21235 h 635"/>
              <a:gd name="T76" fmla="*/ 127639 w 634"/>
              <a:gd name="T77" fmla="*/ 16196 h 635"/>
              <a:gd name="T78" fmla="*/ 207324 w 634"/>
              <a:gd name="T79" fmla="*/ 16196 h 635"/>
              <a:gd name="T80" fmla="*/ 212372 w 634"/>
              <a:gd name="T81" fmla="*/ 21235 h 635"/>
              <a:gd name="T82" fmla="*/ 212372 w 634"/>
              <a:gd name="T83" fmla="*/ 100778 h 635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634" h="635">
                <a:moveTo>
                  <a:pt x="383" y="133"/>
                </a:moveTo>
                <a:lnTo>
                  <a:pt x="383" y="133"/>
                </a:lnTo>
                <a:cubicBezTo>
                  <a:pt x="354" y="163"/>
                  <a:pt x="354" y="207"/>
                  <a:pt x="383" y="251"/>
                </a:cubicBezTo>
                <a:cubicBezTo>
                  <a:pt x="428" y="280"/>
                  <a:pt x="471" y="280"/>
                  <a:pt x="501" y="251"/>
                </a:cubicBezTo>
                <a:cubicBezTo>
                  <a:pt x="530" y="207"/>
                  <a:pt x="530" y="163"/>
                  <a:pt x="501" y="133"/>
                </a:cubicBezTo>
                <a:cubicBezTo>
                  <a:pt x="471" y="104"/>
                  <a:pt x="428" y="104"/>
                  <a:pt x="383" y="133"/>
                </a:cubicBezTo>
                <a:close/>
                <a:moveTo>
                  <a:pt x="471" y="221"/>
                </a:moveTo>
                <a:lnTo>
                  <a:pt x="471" y="221"/>
                </a:lnTo>
                <a:cubicBezTo>
                  <a:pt x="457" y="236"/>
                  <a:pt x="428" y="236"/>
                  <a:pt x="412" y="221"/>
                </a:cubicBezTo>
                <a:cubicBezTo>
                  <a:pt x="398" y="207"/>
                  <a:pt x="398" y="177"/>
                  <a:pt x="412" y="163"/>
                </a:cubicBezTo>
                <a:cubicBezTo>
                  <a:pt x="428" y="148"/>
                  <a:pt x="457" y="148"/>
                  <a:pt x="471" y="163"/>
                </a:cubicBezTo>
                <a:cubicBezTo>
                  <a:pt x="486" y="177"/>
                  <a:pt x="486" y="207"/>
                  <a:pt x="471" y="221"/>
                </a:cubicBezTo>
                <a:close/>
                <a:moveTo>
                  <a:pt x="589" y="0"/>
                </a:moveTo>
                <a:lnTo>
                  <a:pt x="589" y="0"/>
                </a:lnTo>
                <a:cubicBezTo>
                  <a:pt x="339" y="0"/>
                  <a:pt x="339" y="0"/>
                  <a:pt x="339" y="0"/>
                </a:cubicBezTo>
                <a:cubicBezTo>
                  <a:pt x="310" y="0"/>
                  <a:pt x="310" y="15"/>
                  <a:pt x="295" y="30"/>
                </a:cubicBezTo>
                <a:cubicBezTo>
                  <a:pt x="30" y="295"/>
                  <a:pt x="30" y="295"/>
                  <a:pt x="30" y="295"/>
                </a:cubicBezTo>
                <a:cubicBezTo>
                  <a:pt x="0" y="325"/>
                  <a:pt x="0" y="368"/>
                  <a:pt x="30" y="398"/>
                </a:cubicBezTo>
                <a:cubicBezTo>
                  <a:pt x="236" y="604"/>
                  <a:pt x="236" y="604"/>
                  <a:pt x="236" y="604"/>
                </a:cubicBezTo>
                <a:cubicBezTo>
                  <a:pt x="265" y="634"/>
                  <a:pt x="310" y="634"/>
                  <a:pt x="339" y="604"/>
                </a:cubicBezTo>
                <a:cubicBezTo>
                  <a:pt x="604" y="339"/>
                  <a:pt x="604" y="339"/>
                  <a:pt x="604" y="339"/>
                </a:cubicBezTo>
                <a:cubicBezTo>
                  <a:pt x="619" y="325"/>
                  <a:pt x="633" y="325"/>
                  <a:pt x="633" y="295"/>
                </a:cubicBezTo>
                <a:cubicBezTo>
                  <a:pt x="633" y="45"/>
                  <a:pt x="633" y="45"/>
                  <a:pt x="633" y="45"/>
                </a:cubicBezTo>
                <a:cubicBezTo>
                  <a:pt x="633" y="15"/>
                  <a:pt x="619" y="0"/>
                  <a:pt x="589" y="0"/>
                </a:cubicBezTo>
                <a:close/>
                <a:moveTo>
                  <a:pt x="324" y="575"/>
                </a:moveTo>
                <a:lnTo>
                  <a:pt x="324" y="575"/>
                </a:lnTo>
                <a:cubicBezTo>
                  <a:pt x="295" y="589"/>
                  <a:pt x="280" y="589"/>
                  <a:pt x="265" y="575"/>
                </a:cubicBezTo>
                <a:cubicBezTo>
                  <a:pt x="59" y="368"/>
                  <a:pt x="59" y="368"/>
                  <a:pt x="59" y="368"/>
                </a:cubicBezTo>
                <a:cubicBezTo>
                  <a:pt x="45" y="354"/>
                  <a:pt x="45" y="339"/>
                  <a:pt x="59" y="325"/>
                </a:cubicBezTo>
                <a:cubicBezTo>
                  <a:pt x="89" y="295"/>
                  <a:pt x="89" y="295"/>
                  <a:pt x="89" y="295"/>
                </a:cubicBezTo>
                <a:cubicBezTo>
                  <a:pt x="339" y="545"/>
                  <a:pt x="339" y="545"/>
                  <a:pt x="339" y="545"/>
                </a:cubicBezTo>
                <a:lnTo>
                  <a:pt x="324" y="575"/>
                </a:lnTo>
                <a:close/>
                <a:moveTo>
                  <a:pt x="589" y="280"/>
                </a:moveTo>
                <a:lnTo>
                  <a:pt x="589" y="280"/>
                </a:lnTo>
                <a:cubicBezTo>
                  <a:pt x="589" y="295"/>
                  <a:pt x="589" y="310"/>
                  <a:pt x="575" y="325"/>
                </a:cubicBezTo>
                <a:cubicBezTo>
                  <a:pt x="369" y="516"/>
                  <a:pt x="369" y="516"/>
                  <a:pt x="369" y="516"/>
                </a:cubicBezTo>
                <a:cubicBezTo>
                  <a:pt x="118" y="266"/>
                  <a:pt x="118" y="266"/>
                  <a:pt x="118" y="266"/>
                </a:cubicBezTo>
                <a:cubicBezTo>
                  <a:pt x="324" y="59"/>
                  <a:pt x="324" y="59"/>
                  <a:pt x="324" y="59"/>
                </a:cubicBezTo>
                <a:cubicBezTo>
                  <a:pt x="324" y="45"/>
                  <a:pt x="339" y="45"/>
                  <a:pt x="354" y="45"/>
                </a:cubicBezTo>
                <a:cubicBezTo>
                  <a:pt x="575" y="45"/>
                  <a:pt x="575" y="45"/>
                  <a:pt x="575" y="45"/>
                </a:cubicBezTo>
                <a:cubicBezTo>
                  <a:pt x="589" y="45"/>
                  <a:pt x="589" y="45"/>
                  <a:pt x="589" y="59"/>
                </a:cubicBezTo>
                <a:lnTo>
                  <a:pt x="589" y="28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88" name="Freeform 87"/>
          <p:cNvSpPr>
            <a:spLocks noChangeArrowheads="1"/>
          </p:cNvSpPr>
          <p:nvPr/>
        </p:nvSpPr>
        <p:spPr bwMode="auto">
          <a:xfrm>
            <a:off x="3317188" y="4923213"/>
            <a:ext cx="200505" cy="299028"/>
          </a:xfrm>
          <a:custGeom>
            <a:avLst/>
            <a:gdLst>
              <a:gd name="T0" fmla="*/ 147549 w 428"/>
              <a:gd name="T1" fmla="*/ 69105 h 635"/>
              <a:gd name="T2" fmla="*/ 147549 w 428"/>
              <a:gd name="T3" fmla="*/ 69105 h 635"/>
              <a:gd name="T4" fmla="*/ 84160 w 428"/>
              <a:gd name="T5" fmla="*/ 5399 h 635"/>
              <a:gd name="T6" fmla="*/ 63031 w 428"/>
              <a:gd name="T7" fmla="*/ 5399 h 635"/>
              <a:gd name="T8" fmla="*/ 0 w 428"/>
              <a:gd name="T9" fmla="*/ 69105 h 635"/>
              <a:gd name="T10" fmla="*/ 0 w 428"/>
              <a:gd name="T11" fmla="*/ 79543 h 635"/>
              <a:gd name="T12" fmla="*/ 0 w 428"/>
              <a:gd name="T13" fmla="*/ 79543 h 635"/>
              <a:gd name="T14" fmla="*/ 0 w 428"/>
              <a:gd name="T15" fmla="*/ 196157 h 635"/>
              <a:gd name="T16" fmla="*/ 26143 w 428"/>
              <a:gd name="T17" fmla="*/ 228190 h 635"/>
              <a:gd name="T18" fmla="*/ 126419 w 428"/>
              <a:gd name="T19" fmla="*/ 228190 h 635"/>
              <a:gd name="T20" fmla="*/ 152921 w 428"/>
              <a:gd name="T21" fmla="*/ 196157 h 635"/>
              <a:gd name="T22" fmla="*/ 152921 w 428"/>
              <a:gd name="T23" fmla="*/ 90340 h 635"/>
              <a:gd name="T24" fmla="*/ 147549 w 428"/>
              <a:gd name="T25" fmla="*/ 69105 h 635"/>
              <a:gd name="T26" fmla="*/ 136805 w 428"/>
              <a:gd name="T27" fmla="*/ 196157 h 635"/>
              <a:gd name="T28" fmla="*/ 136805 w 428"/>
              <a:gd name="T29" fmla="*/ 196157 h 635"/>
              <a:gd name="T30" fmla="*/ 126419 w 428"/>
              <a:gd name="T31" fmla="*/ 211994 h 635"/>
              <a:gd name="T32" fmla="*/ 26143 w 428"/>
              <a:gd name="T33" fmla="*/ 211994 h 635"/>
              <a:gd name="T34" fmla="*/ 10386 w 428"/>
              <a:gd name="T35" fmla="*/ 196157 h 635"/>
              <a:gd name="T36" fmla="*/ 10386 w 428"/>
              <a:gd name="T37" fmla="*/ 84941 h 635"/>
              <a:gd name="T38" fmla="*/ 15758 w 428"/>
              <a:gd name="T39" fmla="*/ 74504 h 635"/>
              <a:gd name="T40" fmla="*/ 68403 w 428"/>
              <a:gd name="T41" fmla="*/ 16196 h 635"/>
              <a:gd name="T42" fmla="*/ 79146 w 428"/>
              <a:gd name="T43" fmla="*/ 16196 h 635"/>
              <a:gd name="T44" fmla="*/ 131791 w 428"/>
              <a:gd name="T45" fmla="*/ 74504 h 635"/>
              <a:gd name="T46" fmla="*/ 136805 w 428"/>
              <a:gd name="T47" fmla="*/ 84941 h 635"/>
              <a:gd name="T48" fmla="*/ 136805 w 428"/>
              <a:gd name="T49" fmla="*/ 196157 h 635"/>
              <a:gd name="T50" fmla="*/ 73774 w 428"/>
              <a:gd name="T51" fmla="*/ 58667 h 635"/>
              <a:gd name="T52" fmla="*/ 73774 w 428"/>
              <a:gd name="T53" fmla="*/ 58667 h 635"/>
              <a:gd name="T54" fmla="*/ 47273 w 428"/>
              <a:gd name="T55" fmla="*/ 90340 h 635"/>
              <a:gd name="T56" fmla="*/ 73774 w 428"/>
              <a:gd name="T57" fmla="*/ 116974 h 635"/>
              <a:gd name="T58" fmla="*/ 105290 w 428"/>
              <a:gd name="T59" fmla="*/ 90340 h 635"/>
              <a:gd name="T60" fmla="*/ 73774 w 428"/>
              <a:gd name="T61" fmla="*/ 58667 h 635"/>
              <a:gd name="T62" fmla="*/ 73774 w 428"/>
              <a:gd name="T63" fmla="*/ 100778 h 635"/>
              <a:gd name="T64" fmla="*/ 73774 w 428"/>
              <a:gd name="T65" fmla="*/ 100778 h 635"/>
              <a:gd name="T66" fmla="*/ 63031 w 428"/>
              <a:gd name="T67" fmla="*/ 90340 h 635"/>
              <a:gd name="T68" fmla="*/ 73774 w 428"/>
              <a:gd name="T69" fmla="*/ 74504 h 635"/>
              <a:gd name="T70" fmla="*/ 89532 w 428"/>
              <a:gd name="T71" fmla="*/ 90340 h 635"/>
              <a:gd name="T72" fmla="*/ 73774 w 428"/>
              <a:gd name="T73" fmla="*/ 100778 h 635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428" h="635">
                <a:moveTo>
                  <a:pt x="412" y="192"/>
                </a:moveTo>
                <a:lnTo>
                  <a:pt x="412" y="192"/>
                </a:lnTo>
                <a:cubicBezTo>
                  <a:pt x="235" y="15"/>
                  <a:pt x="235" y="15"/>
                  <a:pt x="235" y="15"/>
                </a:cubicBezTo>
                <a:cubicBezTo>
                  <a:pt x="221" y="0"/>
                  <a:pt x="191" y="0"/>
                  <a:pt x="176" y="15"/>
                </a:cubicBezTo>
                <a:cubicBezTo>
                  <a:pt x="0" y="192"/>
                  <a:pt x="0" y="192"/>
                  <a:pt x="0" y="192"/>
                </a:cubicBezTo>
                <a:cubicBezTo>
                  <a:pt x="0" y="207"/>
                  <a:pt x="0" y="207"/>
                  <a:pt x="0" y="221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34"/>
                  <a:pt x="73" y="634"/>
                </a:cubicBezTo>
                <a:cubicBezTo>
                  <a:pt x="353" y="634"/>
                  <a:pt x="353" y="634"/>
                  <a:pt x="353" y="634"/>
                </a:cubicBezTo>
                <a:cubicBezTo>
                  <a:pt x="382" y="634"/>
                  <a:pt x="427" y="589"/>
                  <a:pt x="427" y="545"/>
                </a:cubicBezTo>
                <a:cubicBezTo>
                  <a:pt x="427" y="251"/>
                  <a:pt x="427" y="251"/>
                  <a:pt x="427" y="251"/>
                </a:cubicBezTo>
                <a:cubicBezTo>
                  <a:pt x="427" y="221"/>
                  <a:pt x="427" y="207"/>
                  <a:pt x="412" y="192"/>
                </a:cubicBezTo>
                <a:close/>
                <a:moveTo>
                  <a:pt x="382" y="545"/>
                </a:moveTo>
                <a:lnTo>
                  <a:pt x="382" y="545"/>
                </a:lnTo>
                <a:cubicBezTo>
                  <a:pt x="382" y="575"/>
                  <a:pt x="368" y="589"/>
                  <a:pt x="353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75"/>
                  <a:pt x="29" y="545"/>
                </a:cubicBezTo>
                <a:cubicBezTo>
                  <a:pt x="29" y="236"/>
                  <a:pt x="29" y="236"/>
                  <a:pt x="29" y="236"/>
                </a:cubicBezTo>
                <a:cubicBezTo>
                  <a:pt x="29" y="221"/>
                  <a:pt x="29" y="221"/>
                  <a:pt x="44" y="207"/>
                </a:cubicBezTo>
                <a:cubicBezTo>
                  <a:pt x="191" y="45"/>
                  <a:pt x="191" y="45"/>
                  <a:pt x="191" y="45"/>
                </a:cubicBezTo>
                <a:cubicBezTo>
                  <a:pt x="206" y="45"/>
                  <a:pt x="221" y="45"/>
                  <a:pt x="221" y="45"/>
                </a:cubicBezTo>
                <a:cubicBezTo>
                  <a:pt x="368" y="207"/>
                  <a:pt x="368" y="207"/>
                  <a:pt x="368" y="207"/>
                </a:cubicBezTo>
                <a:cubicBezTo>
                  <a:pt x="382" y="221"/>
                  <a:pt x="382" y="221"/>
                  <a:pt x="382" y="236"/>
                </a:cubicBezTo>
                <a:lnTo>
                  <a:pt x="382" y="545"/>
                </a:lnTo>
                <a:close/>
                <a:moveTo>
                  <a:pt x="206" y="163"/>
                </a:moveTo>
                <a:lnTo>
                  <a:pt x="206" y="163"/>
                </a:lnTo>
                <a:cubicBezTo>
                  <a:pt x="162" y="163"/>
                  <a:pt x="132" y="207"/>
                  <a:pt x="132" y="251"/>
                </a:cubicBezTo>
                <a:cubicBezTo>
                  <a:pt x="132" y="295"/>
                  <a:pt x="162" y="325"/>
                  <a:pt x="206" y="325"/>
                </a:cubicBezTo>
                <a:cubicBezTo>
                  <a:pt x="250" y="325"/>
                  <a:pt x="294" y="295"/>
                  <a:pt x="294" y="251"/>
                </a:cubicBezTo>
                <a:cubicBezTo>
                  <a:pt x="294" y="207"/>
                  <a:pt x="250" y="163"/>
                  <a:pt x="206" y="163"/>
                </a:cubicBezTo>
                <a:close/>
                <a:moveTo>
                  <a:pt x="206" y="280"/>
                </a:moveTo>
                <a:lnTo>
                  <a:pt x="206" y="280"/>
                </a:lnTo>
                <a:cubicBezTo>
                  <a:pt x="191" y="280"/>
                  <a:pt x="176" y="266"/>
                  <a:pt x="176" y="251"/>
                </a:cubicBezTo>
                <a:cubicBezTo>
                  <a:pt x="176" y="221"/>
                  <a:pt x="191" y="207"/>
                  <a:pt x="206" y="207"/>
                </a:cubicBezTo>
                <a:cubicBezTo>
                  <a:pt x="235" y="207"/>
                  <a:pt x="250" y="221"/>
                  <a:pt x="250" y="251"/>
                </a:cubicBezTo>
                <a:cubicBezTo>
                  <a:pt x="250" y="266"/>
                  <a:pt x="235" y="280"/>
                  <a:pt x="206" y="28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89" name="Freeform 88"/>
          <p:cNvSpPr>
            <a:spLocks noChangeArrowheads="1"/>
          </p:cNvSpPr>
          <p:nvPr/>
        </p:nvSpPr>
        <p:spPr bwMode="auto">
          <a:xfrm>
            <a:off x="2795185" y="4923213"/>
            <a:ext cx="278287" cy="299028"/>
          </a:xfrm>
          <a:custGeom>
            <a:avLst/>
            <a:gdLst>
              <a:gd name="T0" fmla="*/ 196488 w 589"/>
              <a:gd name="T1" fmla="*/ 58667 h 635"/>
              <a:gd name="T2" fmla="*/ 196488 w 589"/>
              <a:gd name="T3" fmla="*/ 58667 h 635"/>
              <a:gd name="T4" fmla="*/ 196488 w 589"/>
              <a:gd name="T5" fmla="*/ 5399 h 635"/>
              <a:gd name="T6" fmla="*/ 191432 w 589"/>
              <a:gd name="T7" fmla="*/ 0 h 635"/>
              <a:gd name="T8" fmla="*/ 186014 w 589"/>
              <a:gd name="T9" fmla="*/ 0 h 635"/>
              <a:gd name="T10" fmla="*/ 0 w 589"/>
              <a:gd name="T11" fmla="*/ 58667 h 635"/>
              <a:gd name="T12" fmla="*/ 0 w 589"/>
              <a:gd name="T13" fmla="*/ 69105 h 635"/>
              <a:gd name="T14" fmla="*/ 0 w 589"/>
              <a:gd name="T15" fmla="*/ 211994 h 635"/>
              <a:gd name="T16" fmla="*/ 15892 w 589"/>
              <a:gd name="T17" fmla="*/ 228190 h 635"/>
              <a:gd name="T18" fmla="*/ 196488 w 589"/>
              <a:gd name="T19" fmla="*/ 228190 h 635"/>
              <a:gd name="T20" fmla="*/ 212381 w 589"/>
              <a:gd name="T21" fmla="*/ 211994 h 635"/>
              <a:gd name="T22" fmla="*/ 212381 w 589"/>
              <a:gd name="T23" fmla="*/ 69105 h 635"/>
              <a:gd name="T24" fmla="*/ 196488 w 589"/>
              <a:gd name="T25" fmla="*/ 58667 h 635"/>
              <a:gd name="T26" fmla="*/ 186014 w 589"/>
              <a:gd name="T27" fmla="*/ 16196 h 635"/>
              <a:gd name="T28" fmla="*/ 186014 w 589"/>
              <a:gd name="T29" fmla="*/ 16196 h 635"/>
              <a:gd name="T30" fmla="*/ 186014 w 589"/>
              <a:gd name="T31" fmla="*/ 58667 h 635"/>
              <a:gd name="T32" fmla="*/ 47677 w 589"/>
              <a:gd name="T33" fmla="*/ 58667 h 635"/>
              <a:gd name="T34" fmla="*/ 186014 w 589"/>
              <a:gd name="T35" fmla="*/ 16196 h 635"/>
              <a:gd name="T36" fmla="*/ 196488 w 589"/>
              <a:gd name="T37" fmla="*/ 148647 h 635"/>
              <a:gd name="T38" fmla="*/ 196488 w 589"/>
              <a:gd name="T39" fmla="*/ 148647 h 635"/>
              <a:gd name="T40" fmla="*/ 196488 w 589"/>
              <a:gd name="T41" fmla="*/ 153686 h 635"/>
              <a:gd name="T42" fmla="*/ 170121 w 589"/>
              <a:gd name="T43" fmla="*/ 153686 h 635"/>
              <a:gd name="T44" fmla="*/ 170121 w 589"/>
              <a:gd name="T45" fmla="*/ 148647 h 635"/>
              <a:gd name="T46" fmla="*/ 170121 w 589"/>
              <a:gd name="T47" fmla="*/ 143249 h 635"/>
              <a:gd name="T48" fmla="*/ 196488 w 589"/>
              <a:gd name="T49" fmla="*/ 143249 h 635"/>
              <a:gd name="T50" fmla="*/ 196488 w 589"/>
              <a:gd name="T51" fmla="*/ 148647 h 635"/>
              <a:gd name="T52" fmla="*/ 196488 w 589"/>
              <a:gd name="T53" fmla="*/ 127412 h 635"/>
              <a:gd name="T54" fmla="*/ 196488 w 589"/>
              <a:gd name="T55" fmla="*/ 127412 h 635"/>
              <a:gd name="T56" fmla="*/ 164703 w 589"/>
              <a:gd name="T57" fmla="*/ 127412 h 635"/>
              <a:gd name="T58" fmla="*/ 153868 w 589"/>
              <a:gd name="T59" fmla="*/ 132451 h 635"/>
              <a:gd name="T60" fmla="*/ 153868 w 589"/>
              <a:gd name="T61" fmla="*/ 164484 h 635"/>
              <a:gd name="T62" fmla="*/ 164703 w 589"/>
              <a:gd name="T63" fmla="*/ 169883 h 635"/>
              <a:gd name="T64" fmla="*/ 196488 w 589"/>
              <a:gd name="T65" fmla="*/ 169883 h 635"/>
              <a:gd name="T66" fmla="*/ 196488 w 589"/>
              <a:gd name="T67" fmla="*/ 206955 h 635"/>
              <a:gd name="T68" fmla="*/ 191432 w 589"/>
              <a:gd name="T69" fmla="*/ 211994 h 635"/>
              <a:gd name="T70" fmla="*/ 20949 w 589"/>
              <a:gd name="T71" fmla="*/ 211994 h 635"/>
              <a:gd name="T72" fmla="*/ 15892 w 589"/>
              <a:gd name="T73" fmla="*/ 206955 h 635"/>
              <a:gd name="T74" fmla="*/ 15892 w 589"/>
              <a:gd name="T75" fmla="*/ 69105 h 635"/>
              <a:gd name="T76" fmla="*/ 191432 w 589"/>
              <a:gd name="T77" fmla="*/ 69105 h 635"/>
              <a:gd name="T78" fmla="*/ 196488 w 589"/>
              <a:gd name="T79" fmla="*/ 79543 h 635"/>
              <a:gd name="T80" fmla="*/ 196488 w 589"/>
              <a:gd name="T81" fmla="*/ 127412 h 635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589" h="635">
                <a:moveTo>
                  <a:pt x="544" y="163"/>
                </a:moveTo>
                <a:lnTo>
                  <a:pt x="544" y="163"/>
                </a:lnTo>
                <a:cubicBezTo>
                  <a:pt x="544" y="15"/>
                  <a:pt x="544" y="15"/>
                  <a:pt x="544" y="15"/>
                </a:cubicBezTo>
                <a:cubicBezTo>
                  <a:pt x="544" y="15"/>
                  <a:pt x="544" y="0"/>
                  <a:pt x="530" y="0"/>
                </a:cubicBezTo>
                <a:lnTo>
                  <a:pt x="515" y="0"/>
                </a:lnTo>
                <a:cubicBezTo>
                  <a:pt x="0" y="163"/>
                  <a:pt x="0" y="163"/>
                  <a:pt x="0" y="163"/>
                </a:cubicBezTo>
                <a:cubicBezTo>
                  <a:pt x="0" y="192"/>
                  <a:pt x="0" y="192"/>
                  <a:pt x="0" y="192"/>
                </a:cubicBezTo>
                <a:cubicBezTo>
                  <a:pt x="0" y="589"/>
                  <a:pt x="0" y="589"/>
                  <a:pt x="0" y="589"/>
                </a:cubicBezTo>
                <a:cubicBezTo>
                  <a:pt x="0" y="604"/>
                  <a:pt x="14" y="634"/>
                  <a:pt x="44" y="634"/>
                </a:cubicBezTo>
                <a:cubicBezTo>
                  <a:pt x="544" y="634"/>
                  <a:pt x="544" y="634"/>
                  <a:pt x="544" y="634"/>
                </a:cubicBezTo>
                <a:cubicBezTo>
                  <a:pt x="574" y="634"/>
                  <a:pt x="588" y="604"/>
                  <a:pt x="588" y="589"/>
                </a:cubicBezTo>
                <a:cubicBezTo>
                  <a:pt x="588" y="192"/>
                  <a:pt x="588" y="192"/>
                  <a:pt x="588" y="192"/>
                </a:cubicBezTo>
                <a:cubicBezTo>
                  <a:pt x="588" y="177"/>
                  <a:pt x="574" y="163"/>
                  <a:pt x="544" y="163"/>
                </a:cubicBezTo>
                <a:close/>
                <a:moveTo>
                  <a:pt x="515" y="45"/>
                </a:moveTo>
                <a:lnTo>
                  <a:pt x="515" y="45"/>
                </a:lnTo>
                <a:cubicBezTo>
                  <a:pt x="515" y="163"/>
                  <a:pt x="515" y="163"/>
                  <a:pt x="515" y="163"/>
                </a:cubicBezTo>
                <a:cubicBezTo>
                  <a:pt x="132" y="163"/>
                  <a:pt x="132" y="163"/>
                  <a:pt x="132" y="163"/>
                </a:cubicBezTo>
                <a:lnTo>
                  <a:pt x="515" y="45"/>
                </a:lnTo>
                <a:close/>
                <a:moveTo>
                  <a:pt x="544" y="413"/>
                </a:moveTo>
                <a:lnTo>
                  <a:pt x="544" y="413"/>
                </a:lnTo>
                <a:cubicBezTo>
                  <a:pt x="544" y="427"/>
                  <a:pt x="544" y="413"/>
                  <a:pt x="544" y="427"/>
                </a:cubicBezTo>
                <a:cubicBezTo>
                  <a:pt x="471" y="427"/>
                  <a:pt x="471" y="427"/>
                  <a:pt x="471" y="427"/>
                </a:cubicBezTo>
                <a:cubicBezTo>
                  <a:pt x="471" y="413"/>
                  <a:pt x="471" y="427"/>
                  <a:pt x="471" y="413"/>
                </a:cubicBezTo>
                <a:cubicBezTo>
                  <a:pt x="471" y="398"/>
                  <a:pt x="471" y="398"/>
                  <a:pt x="471" y="398"/>
                </a:cubicBezTo>
                <a:cubicBezTo>
                  <a:pt x="544" y="398"/>
                  <a:pt x="544" y="398"/>
                  <a:pt x="544" y="398"/>
                </a:cubicBezTo>
                <a:cubicBezTo>
                  <a:pt x="544" y="413"/>
                  <a:pt x="544" y="398"/>
                  <a:pt x="544" y="413"/>
                </a:cubicBezTo>
                <a:close/>
                <a:moveTo>
                  <a:pt x="544" y="354"/>
                </a:moveTo>
                <a:lnTo>
                  <a:pt x="544" y="354"/>
                </a:lnTo>
                <a:cubicBezTo>
                  <a:pt x="456" y="354"/>
                  <a:pt x="456" y="354"/>
                  <a:pt x="456" y="354"/>
                </a:cubicBezTo>
                <a:cubicBezTo>
                  <a:pt x="441" y="354"/>
                  <a:pt x="426" y="368"/>
                  <a:pt x="426" y="368"/>
                </a:cubicBezTo>
                <a:cubicBezTo>
                  <a:pt x="426" y="457"/>
                  <a:pt x="426" y="457"/>
                  <a:pt x="426" y="457"/>
                </a:cubicBezTo>
                <a:cubicBezTo>
                  <a:pt x="426" y="457"/>
                  <a:pt x="441" y="472"/>
                  <a:pt x="456" y="472"/>
                </a:cubicBezTo>
                <a:cubicBezTo>
                  <a:pt x="544" y="472"/>
                  <a:pt x="544" y="472"/>
                  <a:pt x="544" y="472"/>
                </a:cubicBezTo>
                <a:cubicBezTo>
                  <a:pt x="544" y="575"/>
                  <a:pt x="544" y="575"/>
                  <a:pt x="544" y="575"/>
                </a:cubicBezTo>
                <a:cubicBezTo>
                  <a:pt x="544" y="575"/>
                  <a:pt x="544" y="589"/>
                  <a:pt x="530" y="589"/>
                </a:cubicBezTo>
                <a:cubicBezTo>
                  <a:pt x="58" y="589"/>
                  <a:pt x="58" y="589"/>
                  <a:pt x="58" y="589"/>
                </a:cubicBezTo>
                <a:cubicBezTo>
                  <a:pt x="44" y="589"/>
                  <a:pt x="44" y="575"/>
                  <a:pt x="44" y="575"/>
                </a:cubicBezTo>
                <a:cubicBezTo>
                  <a:pt x="44" y="575"/>
                  <a:pt x="44" y="207"/>
                  <a:pt x="44" y="192"/>
                </a:cubicBezTo>
                <a:cubicBezTo>
                  <a:pt x="530" y="192"/>
                  <a:pt x="530" y="192"/>
                  <a:pt x="530" y="192"/>
                </a:cubicBezTo>
                <a:cubicBezTo>
                  <a:pt x="544" y="192"/>
                  <a:pt x="544" y="207"/>
                  <a:pt x="544" y="221"/>
                </a:cubicBezTo>
                <a:lnTo>
                  <a:pt x="544" y="35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90" name="Freeform 89"/>
          <p:cNvSpPr>
            <a:spLocks noChangeArrowheads="1"/>
          </p:cNvSpPr>
          <p:nvPr/>
        </p:nvSpPr>
        <p:spPr bwMode="auto">
          <a:xfrm>
            <a:off x="2302568" y="4923213"/>
            <a:ext cx="299028" cy="299028"/>
          </a:xfrm>
          <a:custGeom>
            <a:avLst/>
            <a:gdLst>
              <a:gd name="T0" fmla="*/ 122231 w 634"/>
              <a:gd name="T1" fmla="*/ 58667 h 635"/>
              <a:gd name="T2" fmla="*/ 122231 w 634"/>
              <a:gd name="T3" fmla="*/ 58667 h 635"/>
              <a:gd name="T4" fmla="*/ 116822 w 634"/>
              <a:gd name="T5" fmla="*/ 58667 h 635"/>
              <a:gd name="T6" fmla="*/ 111775 w 634"/>
              <a:gd name="T7" fmla="*/ 58667 h 635"/>
              <a:gd name="T8" fmla="*/ 74637 w 634"/>
              <a:gd name="T9" fmla="*/ 100778 h 635"/>
              <a:gd name="T10" fmla="*/ 74637 w 634"/>
              <a:gd name="T11" fmla="*/ 111576 h 635"/>
              <a:gd name="T12" fmla="*/ 85093 w 634"/>
              <a:gd name="T13" fmla="*/ 111576 h 635"/>
              <a:gd name="T14" fmla="*/ 106366 w 634"/>
              <a:gd name="T15" fmla="*/ 84941 h 635"/>
              <a:gd name="T16" fmla="*/ 106366 w 634"/>
              <a:gd name="T17" fmla="*/ 190758 h 635"/>
              <a:gd name="T18" fmla="*/ 116822 w 634"/>
              <a:gd name="T19" fmla="*/ 196157 h 635"/>
              <a:gd name="T20" fmla="*/ 122231 w 634"/>
              <a:gd name="T21" fmla="*/ 190758 h 635"/>
              <a:gd name="T22" fmla="*/ 122231 w 634"/>
              <a:gd name="T23" fmla="*/ 84941 h 635"/>
              <a:gd name="T24" fmla="*/ 143504 w 634"/>
              <a:gd name="T25" fmla="*/ 111576 h 635"/>
              <a:gd name="T26" fmla="*/ 153960 w 634"/>
              <a:gd name="T27" fmla="*/ 111576 h 635"/>
              <a:gd name="T28" fmla="*/ 153960 w 634"/>
              <a:gd name="T29" fmla="*/ 100778 h 635"/>
              <a:gd name="T30" fmla="*/ 122231 w 634"/>
              <a:gd name="T31" fmla="*/ 58667 h 635"/>
              <a:gd name="T32" fmla="*/ 201915 w 634"/>
              <a:gd name="T33" fmla="*/ 0 h 635"/>
              <a:gd name="T34" fmla="*/ 201915 w 634"/>
              <a:gd name="T35" fmla="*/ 0 h 635"/>
              <a:gd name="T36" fmla="*/ 32090 w 634"/>
              <a:gd name="T37" fmla="*/ 0 h 635"/>
              <a:gd name="T38" fmla="*/ 0 w 634"/>
              <a:gd name="T39" fmla="*/ 26634 h 635"/>
              <a:gd name="T40" fmla="*/ 0 w 634"/>
              <a:gd name="T41" fmla="*/ 196157 h 635"/>
              <a:gd name="T42" fmla="*/ 32090 w 634"/>
              <a:gd name="T43" fmla="*/ 228190 h 635"/>
              <a:gd name="T44" fmla="*/ 201915 w 634"/>
              <a:gd name="T45" fmla="*/ 228190 h 635"/>
              <a:gd name="T46" fmla="*/ 228236 w 634"/>
              <a:gd name="T47" fmla="*/ 196157 h 635"/>
              <a:gd name="T48" fmla="*/ 228236 w 634"/>
              <a:gd name="T49" fmla="*/ 26634 h 635"/>
              <a:gd name="T50" fmla="*/ 201915 w 634"/>
              <a:gd name="T51" fmla="*/ 0 h 635"/>
              <a:gd name="T52" fmla="*/ 212372 w 634"/>
              <a:gd name="T53" fmla="*/ 196157 h 635"/>
              <a:gd name="T54" fmla="*/ 212372 w 634"/>
              <a:gd name="T55" fmla="*/ 196157 h 635"/>
              <a:gd name="T56" fmla="*/ 201915 w 634"/>
              <a:gd name="T57" fmla="*/ 211994 h 635"/>
              <a:gd name="T58" fmla="*/ 32090 w 634"/>
              <a:gd name="T59" fmla="*/ 211994 h 635"/>
              <a:gd name="T60" fmla="*/ 15865 w 634"/>
              <a:gd name="T61" fmla="*/ 196157 h 635"/>
              <a:gd name="T62" fmla="*/ 15865 w 634"/>
              <a:gd name="T63" fmla="*/ 26634 h 635"/>
              <a:gd name="T64" fmla="*/ 32090 w 634"/>
              <a:gd name="T65" fmla="*/ 16196 h 635"/>
              <a:gd name="T66" fmla="*/ 201915 w 634"/>
              <a:gd name="T67" fmla="*/ 16196 h 635"/>
              <a:gd name="T68" fmla="*/ 212372 w 634"/>
              <a:gd name="T69" fmla="*/ 26634 h 635"/>
              <a:gd name="T70" fmla="*/ 212372 w 634"/>
              <a:gd name="T71" fmla="*/ 196157 h 635"/>
              <a:gd name="T72" fmla="*/ 180642 w 634"/>
              <a:gd name="T73" fmla="*/ 26634 h 635"/>
              <a:gd name="T74" fmla="*/ 180642 w 634"/>
              <a:gd name="T75" fmla="*/ 26634 h 635"/>
              <a:gd name="T76" fmla="*/ 53363 w 634"/>
              <a:gd name="T77" fmla="*/ 26634 h 635"/>
              <a:gd name="T78" fmla="*/ 42546 w 634"/>
              <a:gd name="T79" fmla="*/ 37432 h 635"/>
              <a:gd name="T80" fmla="*/ 53363 w 634"/>
              <a:gd name="T81" fmla="*/ 42471 h 635"/>
              <a:gd name="T82" fmla="*/ 180642 w 634"/>
              <a:gd name="T83" fmla="*/ 42471 h 635"/>
              <a:gd name="T84" fmla="*/ 186051 w 634"/>
              <a:gd name="T85" fmla="*/ 37432 h 635"/>
              <a:gd name="T86" fmla="*/ 180642 w 634"/>
              <a:gd name="T87" fmla="*/ 26634 h 63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34" h="635">
                <a:moveTo>
                  <a:pt x="339" y="163"/>
                </a:moveTo>
                <a:lnTo>
                  <a:pt x="339" y="163"/>
                </a:lnTo>
                <a:cubicBezTo>
                  <a:pt x="324" y="163"/>
                  <a:pt x="324" y="163"/>
                  <a:pt x="324" y="163"/>
                </a:cubicBezTo>
                <a:cubicBezTo>
                  <a:pt x="310" y="163"/>
                  <a:pt x="310" y="163"/>
                  <a:pt x="310" y="163"/>
                </a:cubicBezTo>
                <a:cubicBezTo>
                  <a:pt x="207" y="280"/>
                  <a:pt x="207" y="280"/>
                  <a:pt x="207" y="280"/>
                </a:cubicBezTo>
                <a:cubicBezTo>
                  <a:pt x="207" y="295"/>
                  <a:pt x="207" y="295"/>
                  <a:pt x="207" y="310"/>
                </a:cubicBezTo>
                <a:cubicBezTo>
                  <a:pt x="221" y="310"/>
                  <a:pt x="221" y="310"/>
                  <a:pt x="236" y="310"/>
                </a:cubicBezTo>
                <a:cubicBezTo>
                  <a:pt x="295" y="236"/>
                  <a:pt x="295" y="236"/>
                  <a:pt x="295" y="236"/>
                </a:cubicBezTo>
                <a:cubicBezTo>
                  <a:pt x="295" y="530"/>
                  <a:pt x="295" y="530"/>
                  <a:pt x="295" y="530"/>
                </a:cubicBezTo>
                <a:cubicBezTo>
                  <a:pt x="295" y="545"/>
                  <a:pt x="310" y="545"/>
                  <a:pt x="324" y="545"/>
                </a:cubicBezTo>
                <a:cubicBezTo>
                  <a:pt x="324" y="545"/>
                  <a:pt x="339" y="545"/>
                  <a:pt x="339" y="530"/>
                </a:cubicBezTo>
                <a:cubicBezTo>
                  <a:pt x="339" y="236"/>
                  <a:pt x="339" y="236"/>
                  <a:pt x="339" y="236"/>
                </a:cubicBezTo>
                <a:cubicBezTo>
                  <a:pt x="398" y="310"/>
                  <a:pt x="398" y="310"/>
                  <a:pt x="398" y="310"/>
                </a:cubicBezTo>
                <a:cubicBezTo>
                  <a:pt x="412" y="310"/>
                  <a:pt x="427" y="310"/>
                  <a:pt x="427" y="310"/>
                </a:cubicBezTo>
                <a:cubicBezTo>
                  <a:pt x="442" y="295"/>
                  <a:pt x="442" y="295"/>
                  <a:pt x="427" y="280"/>
                </a:cubicBezTo>
                <a:lnTo>
                  <a:pt x="339" y="163"/>
                </a:lnTo>
                <a:close/>
                <a:moveTo>
                  <a:pt x="560" y="0"/>
                </a:moveTo>
                <a:lnTo>
                  <a:pt x="560" y="0"/>
                </a:lnTo>
                <a:cubicBezTo>
                  <a:pt x="89" y="0"/>
                  <a:pt x="89" y="0"/>
                  <a:pt x="89" y="0"/>
                </a:cubicBezTo>
                <a:cubicBezTo>
                  <a:pt x="44" y="0"/>
                  <a:pt x="0" y="30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4" y="634"/>
                  <a:pt x="89" y="634"/>
                </a:cubicBezTo>
                <a:cubicBezTo>
                  <a:pt x="560" y="634"/>
                  <a:pt x="560" y="634"/>
                  <a:pt x="560" y="634"/>
                </a:cubicBezTo>
                <a:cubicBezTo>
                  <a:pt x="604" y="634"/>
                  <a:pt x="633" y="589"/>
                  <a:pt x="633" y="545"/>
                </a:cubicBezTo>
                <a:cubicBezTo>
                  <a:pt x="633" y="74"/>
                  <a:pt x="633" y="74"/>
                  <a:pt x="633" y="74"/>
                </a:cubicBezTo>
                <a:cubicBezTo>
                  <a:pt x="633" y="30"/>
                  <a:pt x="604" y="0"/>
                  <a:pt x="560" y="0"/>
                </a:cubicBezTo>
                <a:close/>
                <a:moveTo>
                  <a:pt x="589" y="545"/>
                </a:moveTo>
                <a:lnTo>
                  <a:pt x="589" y="545"/>
                </a:lnTo>
                <a:cubicBezTo>
                  <a:pt x="589" y="575"/>
                  <a:pt x="574" y="589"/>
                  <a:pt x="560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4" y="575"/>
                  <a:pt x="44" y="545"/>
                </a:cubicBezTo>
                <a:cubicBezTo>
                  <a:pt x="44" y="74"/>
                  <a:pt x="44" y="74"/>
                  <a:pt x="44" y="74"/>
                </a:cubicBezTo>
                <a:cubicBezTo>
                  <a:pt x="44" y="59"/>
                  <a:pt x="59" y="45"/>
                  <a:pt x="89" y="45"/>
                </a:cubicBezTo>
                <a:cubicBezTo>
                  <a:pt x="560" y="45"/>
                  <a:pt x="560" y="45"/>
                  <a:pt x="560" y="45"/>
                </a:cubicBezTo>
                <a:cubicBezTo>
                  <a:pt x="574" y="45"/>
                  <a:pt x="589" y="59"/>
                  <a:pt x="589" y="74"/>
                </a:cubicBezTo>
                <a:lnTo>
                  <a:pt x="589" y="545"/>
                </a:lnTo>
                <a:close/>
                <a:moveTo>
                  <a:pt x="501" y="74"/>
                </a:moveTo>
                <a:lnTo>
                  <a:pt x="501" y="74"/>
                </a:lnTo>
                <a:cubicBezTo>
                  <a:pt x="148" y="74"/>
                  <a:pt x="148" y="74"/>
                  <a:pt x="148" y="74"/>
                </a:cubicBezTo>
                <a:cubicBezTo>
                  <a:pt x="133" y="74"/>
                  <a:pt x="118" y="89"/>
                  <a:pt x="118" y="104"/>
                </a:cubicBezTo>
                <a:cubicBezTo>
                  <a:pt x="118" y="104"/>
                  <a:pt x="133" y="118"/>
                  <a:pt x="148" y="118"/>
                </a:cubicBezTo>
                <a:cubicBezTo>
                  <a:pt x="501" y="118"/>
                  <a:pt x="501" y="118"/>
                  <a:pt x="501" y="118"/>
                </a:cubicBezTo>
                <a:lnTo>
                  <a:pt x="516" y="104"/>
                </a:lnTo>
                <a:cubicBezTo>
                  <a:pt x="516" y="89"/>
                  <a:pt x="501" y="74"/>
                  <a:pt x="501" y="74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91" name="Freeform 90"/>
          <p:cNvSpPr>
            <a:spLocks noChangeArrowheads="1"/>
          </p:cNvSpPr>
          <p:nvPr/>
        </p:nvSpPr>
        <p:spPr bwMode="auto">
          <a:xfrm>
            <a:off x="1825505" y="4923213"/>
            <a:ext cx="299028" cy="299028"/>
          </a:xfrm>
          <a:custGeom>
            <a:avLst/>
            <a:gdLst>
              <a:gd name="T0" fmla="*/ 106006 w 634"/>
              <a:gd name="T1" fmla="*/ 169883 h 635"/>
              <a:gd name="T2" fmla="*/ 106006 w 634"/>
              <a:gd name="T3" fmla="*/ 169883 h 635"/>
              <a:gd name="T4" fmla="*/ 111414 w 634"/>
              <a:gd name="T5" fmla="*/ 169883 h 635"/>
              <a:gd name="T6" fmla="*/ 116822 w 634"/>
              <a:gd name="T7" fmla="*/ 169883 h 635"/>
              <a:gd name="T8" fmla="*/ 153600 w 634"/>
              <a:gd name="T9" fmla="*/ 127412 h 635"/>
              <a:gd name="T10" fmla="*/ 153600 w 634"/>
              <a:gd name="T11" fmla="*/ 116974 h 635"/>
              <a:gd name="T12" fmla="*/ 143144 w 634"/>
              <a:gd name="T13" fmla="*/ 116974 h 635"/>
              <a:gd name="T14" fmla="*/ 121870 w 634"/>
              <a:gd name="T15" fmla="*/ 143249 h 635"/>
              <a:gd name="T16" fmla="*/ 121870 w 634"/>
              <a:gd name="T17" fmla="*/ 37432 h 635"/>
              <a:gd name="T18" fmla="*/ 111414 w 634"/>
              <a:gd name="T19" fmla="*/ 26634 h 635"/>
              <a:gd name="T20" fmla="*/ 106006 w 634"/>
              <a:gd name="T21" fmla="*/ 37432 h 635"/>
              <a:gd name="T22" fmla="*/ 106006 w 634"/>
              <a:gd name="T23" fmla="*/ 143249 h 635"/>
              <a:gd name="T24" fmla="*/ 84732 w 634"/>
              <a:gd name="T25" fmla="*/ 116974 h 635"/>
              <a:gd name="T26" fmla="*/ 74276 w 634"/>
              <a:gd name="T27" fmla="*/ 116974 h 635"/>
              <a:gd name="T28" fmla="*/ 74276 w 634"/>
              <a:gd name="T29" fmla="*/ 127412 h 635"/>
              <a:gd name="T30" fmla="*/ 106006 w 634"/>
              <a:gd name="T31" fmla="*/ 169883 h 635"/>
              <a:gd name="T32" fmla="*/ 174873 w 634"/>
              <a:gd name="T33" fmla="*/ 185719 h 635"/>
              <a:gd name="T34" fmla="*/ 174873 w 634"/>
              <a:gd name="T35" fmla="*/ 185719 h 635"/>
              <a:gd name="T36" fmla="*/ 47594 w 634"/>
              <a:gd name="T37" fmla="*/ 185719 h 635"/>
              <a:gd name="T38" fmla="*/ 42186 w 634"/>
              <a:gd name="T39" fmla="*/ 190758 h 635"/>
              <a:gd name="T40" fmla="*/ 47594 w 634"/>
              <a:gd name="T41" fmla="*/ 196157 h 635"/>
              <a:gd name="T42" fmla="*/ 174873 w 634"/>
              <a:gd name="T43" fmla="*/ 196157 h 635"/>
              <a:gd name="T44" fmla="*/ 185690 w 634"/>
              <a:gd name="T45" fmla="*/ 190758 h 635"/>
              <a:gd name="T46" fmla="*/ 174873 w 634"/>
              <a:gd name="T47" fmla="*/ 185719 h 635"/>
              <a:gd name="T48" fmla="*/ 196146 w 634"/>
              <a:gd name="T49" fmla="*/ 0 h 635"/>
              <a:gd name="T50" fmla="*/ 196146 w 634"/>
              <a:gd name="T51" fmla="*/ 0 h 635"/>
              <a:gd name="T52" fmla="*/ 26321 w 634"/>
              <a:gd name="T53" fmla="*/ 0 h 635"/>
              <a:gd name="T54" fmla="*/ 0 w 634"/>
              <a:gd name="T55" fmla="*/ 26634 h 635"/>
              <a:gd name="T56" fmla="*/ 0 w 634"/>
              <a:gd name="T57" fmla="*/ 196157 h 635"/>
              <a:gd name="T58" fmla="*/ 26321 w 634"/>
              <a:gd name="T59" fmla="*/ 228190 h 635"/>
              <a:gd name="T60" fmla="*/ 196146 w 634"/>
              <a:gd name="T61" fmla="*/ 228190 h 635"/>
              <a:gd name="T62" fmla="*/ 228236 w 634"/>
              <a:gd name="T63" fmla="*/ 196157 h 635"/>
              <a:gd name="T64" fmla="*/ 228236 w 634"/>
              <a:gd name="T65" fmla="*/ 26634 h 635"/>
              <a:gd name="T66" fmla="*/ 196146 w 634"/>
              <a:gd name="T67" fmla="*/ 0 h 635"/>
              <a:gd name="T68" fmla="*/ 212011 w 634"/>
              <a:gd name="T69" fmla="*/ 196157 h 635"/>
              <a:gd name="T70" fmla="*/ 212011 w 634"/>
              <a:gd name="T71" fmla="*/ 196157 h 635"/>
              <a:gd name="T72" fmla="*/ 196146 w 634"/>
              <a:gd name="T73" fmla="*/ 211994 h 635"/>
              <a:gd name="T74" fmla="*/ 26321 w 634"/>
              <a:gd name="T75" fmla="*/ 211994 h 635"/>
              <a:gd name="T76" fmla="*/ 15865 w 634"/>
              <a:gd name="T77" fmla="*/ 196157 h 635"/>
              <a:gd name="T78" fmla="*/ 15865 w 634"/>
              <a:gd name="T79" fmla="*/ 26634 h 635"/>
              <a:gd name="T80" fmla="*/ 26321 w 634"/>
              <a:gd name="T81" fmla="*/ 16196 h 635"/>
              <a:gd name="T82" fmla="*/ 196146 w 634"/>
              <a:gd name="T83" fmla="*/ 16196 h 635"/>
              <a:gd name="T84" fmla="*/ 212011 w 634"/>
              <a:gd name="T85" fmla="*/ 26634 h 635"/>
              <a:gd name="T86" fmla="*/ 212011 w 634"/>
              <a:gd name="T87" fmla="*/ 196157 h 63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34" h="635">
                <a:moveTo>
                  <a:pt x="294" y="472"/>
                </a:moveTo>
                <a:lnTo>
                  <a:pt x="294" y="472"/>
                </a:lnTo>
                <a:cubicBezTo>
                  <a:pt x="309" y="472"/>
                  <a:pt x="309" y="472"/>
                  <a:pt x="309" y="472"/>
                </a:cubicBezTo>
                <a:cubicBezTo>
                  <a:pt x="324" y="472"/>
                  <a:pt x="324" y="472"/>
                  <a:pt x="324" y="472"/>
                </a:cubicBezTo>
                <a:cubicBezTo>
                  <a:pt x="426" y="354"/>
                  <a:pt x="426" y="354"/>
                  <a:pt x="426" y="354"/>
                </a:cubicBezTo>
                <a:cubicBezTo>
                  <a:pt x="426" y="339"/>
                  <a:pt x="426" y="325"/>
                  <a:pt x="426" y="325"/>
                </a:cubicBezTo>
                <a:cubicBezTo>
                  <a:pt x="412" y="310"/>
                  <a:pt x="412" y="310"/>
                  <a:pt x="397" y="325"/>
                </a:cubicBezTo>
                <a:cubicBezTo>
                  <a:pt x="338" y="398"/>
                  <a:pt x="338" y="398"/>
                  <a:pt x="338" y="398"/>
                </a:cubicBezTo>
                <a:cubicBezTo>
                  <a:pt x="338" y="104"/>
                  <a:pt x="338" y="104"/>
                  <a:pt x="338" y="104"/>
                </a:cubicBezTo>
                <a:cubicBezTo>
                  <a:pt x="338" y="89"/>
                  <a:pt x="324" y="74"/>
                  <a:pt x="309" y="74"/>
                </a:cubicBezTo>
                <a:cubicBezTo>
                  <a:pt x="309" y="74"/>
                  <a:pt x="294" y="89"/>
                  <a:pt x="294" y="104"/>
                </a:cubicBezTo>
                <a:cubicBezTo>
                  <a:pt x="294" y="398"/>
                  <a:pt x="294" y="398"/>
                  <a:pt x="294" y="398"/>
                </a:cubicBezTo>
                <a:cubicBezTo>
                  <a:pt x="235" y="325"/>
                  <a:pt x="235" y="325"/>
                  <a:pt x="235" y="325"/>
                </a:cubicBezTo>
                <a:cubicBezTo>
                  <a:pt x="220" y="310"/>
                  <a:pt x="206" y="310"/>
                  <a:pt x="206" y="325"/>
                </a:cubicBezTo>
                <a:cubicBezTo>
                  <a:pt x="191" y="325"/>
                  <a:pt x="191" y="339"/>
                  <a:pt x="206" y="354"/>
                </a:cubicBezTo>
                <a:lnTo>
                  <a:pt x="294" y="472"/>
                </a:lnTo>
                <a:close/>
                <a:moveTo>
                  <a:pt x="485" y="516"/>
                </a:moveTo>
                <a:lnTo>
                  <a:pt x="485" y="516"/>
                </a:lnTo>
                <a:cubicBezTo>
                  <a:pt x="132" y="516"/>
                  <a:pt x="132" y="516"/>
                  <a:pt x="132" y="516"/>
                </a:cubicBezTo>
                <a:cubicBezTo>
                  <a:pt x="132" y="516"/>
                  <a:pt x="117" y="516"/>
                  <a:pt x="117" y="530"/>
                </a:cubicBezTo>
                <a:cubicBezTo>
                  <a:pt x="117" y="545"/>
                  <a:pt x="132" y="545"/>
                  <a:pt x="132" y="545"/>
                </a:cubicBezTo>
                <a:cubicBezTo>
                  <a:pt x="485" y="545"/>
                  <a:pt x="485" y="545"/>
                  <a:pt x="485" y="545"/>
                </a:cubicBezTo>
                <a:cubicBezTo>
                  <a:pt x="500" y="545"/>
                  <a:pt x="515" y="545"/>
                  <a:pt x="515" y="530"/>
                </a:cubicBezTo>
                <a:cubicBezTo>
                  <a:pt x="515" y="516"/>
                  <a:pt x="500" y="516"/>
                  <a:pt x="485" y="516"/>
                </a:cubicBez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30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34"/>
                  <a:pt x="73" y="634"/>
                </a:cubicBezTo>
                <a:cubicBezTo>
                  <a:pt x="544" y="634"/>
                  <a:pt x="544" y="634"/>
                  <a:pt x="544" y="634"/>
                </a:cubicBezTo>
                <a:cubicBezTo>
                  <a:pt x="588" y="634"/>
                  <a:pt x="633" y="589"/>
                  <a:pt x="633" y="545"/>
                </a:cubicBezTo>
                <a:cubicBezTo>
                  <a:pt x="633" y="74"/>
                  <a:pt x="633" y="74"/>
                  <a:pt x="633" y="74"/>
                </a:cubicBezTo>
                <a:cubicBezTo>
                  <a:pt x="633" y="30"/>
                  <a:pt x="588" y="0"/>
                  <a:pt x="544" y="0"/>
                </a:cubicBezTo>
                <a:close/>
                <a:moveTo>
                  <a:pt x="588" y="545"/>
                </a:moveTo>
                <a:lnTo>
                  <a:pt x="588" y="545"/>
                </a:lnTo>
                <a:cubicBezTo>
                  <a:pt x="588" y="575"/>
                  <a:pt x="574" y="589"/>
                  <a:pt x="544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8" y="589"/>
                  <a:pt x="44" y="575"/>
                  <a:pt x="44" y="545"/>
                </a:cubicBezTo>
                <a:cubicBezTo>
                  <a:pt x="44" y="74"/>
                  <a:pt x="44" y="74"/>
                  <a:pt x="44" y="74"/>
                </a:cubicBezTo>
                <a:cubicBezTo>
                  <a:pt x="44" y="59"/>
                  <a:pt x="58" y="45"/>
                  <a:pt x="73" y="45"/>
                </a:cubicBezTo>
                <a:cubicBezTo>
                  <a:pt x="544" y="45"/>
                  <a:pt x="544" y="45"/>
                  <a:pt x="544" y="45"/>
                </a:cubicBezTo>
                <a:cubicBezTo>
                  <a:pt x="574" y="45"/>
                  <a:pt x="588" y="59"/>
                  <a:pt x="588" y="74"/>
                </a:cubicBezTo>
                <a:lnTo>
                  <a:pt x="588" y="54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92" name="Freeform 91"/>
          <p:cNvSpPr>
            <a:spLocks noChangeArrowheads="1"/>
          </p:cNvSpPr>
          <p:nvPr/>
        </p:nvSpPr>
        <p:spPr bwMode="auto">
          <a:xfrm>
            <a:off x="1346714" y="4923213"/>
            <a:ext cx="290386" cy="299028"/>
          </a:xfrm>
          <a:custGeom>
            <a:avLst/>
            <a:gdLst>
              <a:gd name="T0" fmla="*/ 211232 w 619"/>
              <a:gd name="T1" fmla="*/ 42471 h 635"/>
              <a:gd name="T2" fmla="*/ 158155 w 619"/>
              <a:gd name="T3" fmla="*/ 26634 h 635"/>
              <a:gd name="T4" fmla="*/ 110816 w 619"/>
              <a:gd name="T5" fmla="*/ 10798 h 635"/>
              <a:gd name="T6" fmla="*/ 63477 w 619"/>
              <a:gd name="T7" fmla="*/ 26634 h 635"/>
              <a:gd name="T8" fmla="*/ 10400 w 619"/>
              <a:gd name="T9" fmla="*/ 42471 h 635"/>
              <a:gd name="T10" fmla="*/ 0 w 619"/>
              <a:gd name="T11" fmla="*/ 69105 h 635"/>
              <a:gd name="T12" fmla="*/ 10400 w 619"/>
              <a:gd name="T13" fmla="*/ 196157 h 635"/>
              <a:gd name="T14" fmla="*/ 179314 w 619"/>
              <a:gd name="T15" fmla="*/ 228190 h 635"/>
              <a:gd name="T16" fmla="*/ 211232 w 619"/>
              <a:gd name="T17" fmla="*/ 84941 h 635"/>
              <a:gd name="T18" fmla="*/ 221632 w 619"/>
              <a:gd name="T19" fmla="*/ 58667 h 635"/>
              <a:gd name="T20" fmla="*/ 131975 w 619"/>
              <a:gd name="T21" fmla="*/ 16196 h 635"/>
              <a:gd name="T22" fmla="*/ 147755 w 619"/>
              <a:gd name="T23" fmla="*/ 26634 h 635"/>
              <a:gd name="T24" fmla="*/ 116196 w 619"/>
              <a:gd name="T25" fmla="*/ 26634 h 635"/>
              <a:gd name="T26" fmla="*/ 89657 w 619"/>
              <a:gd name="T27" fmla="*/ 16196 h 635"/>
              <a:gd name="T28" fmla="*/ 105437 w 619"/>
              <a:gd name="T29" fmla="*/ 26634 h 635"/>
              <a:gd name="T30" fmla="*/ 73877 w 619"/>
              <a:gd name="T31" fmla="*/ 26634 h 635"/>
              <a:gd name="T32" fmla="*/ 105437 w 619"/>
              <a:gd name="T33" fmla="*/ 211994 h 635"/>
              <a:gd name="T34" fmla="*/ 42318 w 619"/>
              <a:gd name="T35" fmla="*/ 211994 h 635"/>
              <a:gd name="T36" fmla="*/ 26180 w 619"/>
              <a:gd name="T37" fmla="*/ 153686 h 635"/>
              <a:gd name="T38" fmla="*/ 105437 w 619"/>
              <a:gd name="T39" fmla="*/ 211994 h 635"/>
              <a:gd name="T40" fmla="*/ 105437 w 619"/>
              <a:gd name="T41" fmla="*/ 143249 h 635"/>
              <a:gd name="T42" fmla="*/ 26180 w 619"/>
              <a:gd name="T43" fmla="*/ 84941 h 635"/>
              <a:gd name="T44" fmla="*/ 105437 w 619"/>
              <a:gd name="T45" fmla="*/ 143249 h 635"/>
              <a:gd name="T46" fmla="*/ 195094 w 619"/>
              <a:gd name="T47" fmla="*/ 196157 h 635"/>
              <a:gd name="T48" fmla="*/ 116196 w 619"/>
              <a:gd name="T49" fmla="*/ 211994 h 635"/>
              <a:gd name="T50" fmla="*/ 195094 w 619"/>
              <a:gd name="T51" fmla="*/ 153686 h 635"/>
              <a:gd name="T52" fmla="*/ 195094 w 619"/>
              <a:gd name="T53" fmla="*/ 143249 h 635"/>
              <a:gd name="T54" fmla="*/ 116196 w 619"/>
              <a:gd name="T55" fmla="*/ 143249 h 635"/>
              <a:gd name="T56" fmla="*/ 195094 w 619"/>
              <a:gd name="T57" fmla="*/ 84941 h 635"/>
              <a:gd name="T58" fmla="*/ 200473 w 619"/>
              <a:gd name="T59" fmla="*/ 69105 h 635"/>
              <a:gd name="T60" fmla="*/ 21159 w 619"/>
              <a:gd name="T61" fmla="*/ 69105 h 635"/>
              <a:gd name="T62" fmla="*/ 21159 w 619"/>
              <a:gd name="T63" fmla="*/ 58667 h 635"/>
              <a:gd name="T64" fmla="*/ 211232 w 619"/>
              <a:gd name="T65" fmla="*/ 63706 h 63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19" h="635">
                <a:moveTo>
                  <a:pt x="589" y="118"/>
                </a:moveTo>
                <a:lnTo>
                  <a:pt x="589" y="118"/>
                </a:lnTo>
                <a:cubicBezTo>
                  <a:pt x="441" y="118"/>
                  <a:pt x="441" y="118"/>
                  <a:pt x="441" y="118"/>
                </a:cubicBezTo>
                <a:cubicBezTo>
                  <a:pt x="441" y="104"/>
                  <a:pt x="441" y="89"/>
                  <a:pt x="441" y="74"/>
                </a:cubicBezTo>
                <a:cubicBezTo>
                  <a:pt x="441" y="30"/>
                  <a:pt x="412" y="0"/>
                  <a:pt x="368" y="0"/>
                </a:cubicBezTo>
                <a:cubicBezTo>
                  <a:pt x="339" y="0"/>
                  <a:pt x="324" y="15"/>
                  <a:pt x="309" y="30"/>
                </a:cubicBezTo>
                <a:cubicBezTo>
                  <a:pt x="294" y="15"/>
                  <a:pt x="280" y="0"/>
                  <a:pt x="250" y="0"/>
                </a:cubicBezTo>
                <a:cubicBezTo>
                  <a:pt x="206" y="0"/>
                  <a:pt x="177" y="30"/>
                  <a:pt x="177" y="74"/>
                </a:cubicBezTo>
                <a:cubicBezTo>
                  <a:pt x="177" y="89"/>
                  <a:pt x="177" y="104"/>
                  <a:pt x="177" y="118"/>
                </a:cubicBezTo>
                <a:cubicBezTo>
                  <a:pt x="29" y="118"/>
                  <a:pt x="29" y="118"/>
                  <a:pt x="29" y="118"/>
                </a:cubicBezTo>
                <a:cubicBezTo>
                  <a:pt x="15" y="118"/>
                  <a:pt x="0" y="133"/>
                  <a:pt x="0" y="163"/>
                </a:cubicBezTo>
                <a:cubicBezTo>
                  <a:pt x="0" y="192"/>
                  <a:pt x="0" y="192"/>
                  <a:pt x="0" y="192"/>
                </a:cubicBezTo>
                <a:cubicBezTo>
                  <a:pt x="0" y="221"/>
                  <a:pt x="15" y="236"/>
                  <a:pt x="29" y="236"/>
                </a:cubicBezTo>
                <a:cubicBezTo>
                  <a:pt x="29" y="545"/>
                  <a:pt x="29" y="545"/>
                  <a:pt x="29" y="545"/>
                </a:cubicBezTo>
                <a:cubicBezTo>
                  <a:pt x="29" y="589"/>
                  <a:pt x="73" y="634"/>
                  <a:pt x="118" y="634"/>
                </a:cubicBezTo>
                <a:cubicBezTo>
                  <a:pt x="500" y="634"/>
                  <a:pt x="500" y="634"/>
                  <a:pt x="500" y="634"/>
                </a:cubicBezTo>
                <a:cubicBezTo>
                  <a:pt x="544" y="634"/>
                  <a:pt x="589" y="589"/>
                  <a:pt x="589" y="545"/>
                </a:cubicBezTo>
                <a:cubicBezTo>
                  <a:pt x="589" y="236"/>
                  <a:pt x="589" y="236"/>
                  <a:pt x="589" y="236"/>
                </a:cubicBezTo>
                <a:cubicBezTo>
                  <a:pt x="603" y="236"/>
                  <a:pt x="618" y="221"/>
                  <a:pt x="618" y="192"/>
                </a:cubicBezTo>
                <a:cubicBezTo>
                  <a:pt x="618" y="163"/>
                  <a:pt x="618" y="163"/>
                  <a:pt x="618" y="163"/>
                </a:cubicBezTo>
                <a:cubicBezTo>
                  <a:pt x="618" y="133"/>
                  <a:pt x="603" y="118"/>
                  <a:pt x="589" y="118"/>
                </a:cubicBezTo>
                <a:close/>
                <a:moveTo>
                  <a:pt x="368" y="45"/>
                </a:moveTo>
                <a:lnTo>
                  <a:pt x="368" y="45"/>
                </a:lnTo>
                <a:cubicBezTo>
                  <a:pt x="382" y="45"/>
                  <a:pt x="412" y="59"/>
                  <a:pt x="412" y="74"/>
                </a:cubicBezTo>
                <a:cubicBezTo>
                  <a:pt x="412" y="104"/>
                  <a:pt x="382" y="118"/>
                  <a:pt x="368" y="118"/>
                </a:cubicBezTo>
                <a:cubicBezTo>
                  <a:pt x="353" y="118"/>
                  <a:pt x="324" y="104"/>
                  <a:pt x="324" y="74"/>
                </a:cubicBezTo>
                <a:cubicBezTo>
                  <a:pt x="324" y="59"/>
                  <a:pt x="353" y="45"/>
                  <a:pt x="368" y="45"/>
                </a:cubicBezTo>
                <a:close/>
                <a:moveTo>
                  <a:pt x="250" y="45"/>
                </a:moveTo>
                <a:lnTo>
                  <a:pt x="250" y="45"/>
                </a:lnTo>
                <a:cubicBezTo>
                  <a:pt x="265" y="45"/>
                  <a:pt x="294" y="59"/>
                  <a:pt x="294" y="74"/>
                </a:cubicBezTo>
                <a:cubicBezTo>
                  <a:pt x="294" y="104"/>
                  <a:pt x="265" y="118"/>
                  <a:pt x="250" y="118"/>
                </a:cubicBezTo>
                <a:cubicBezTo>
                  <a:pt x="235" y="118"/>
                  <a:pt x="206" y="104"/>
                  <a:pt x="206" y="74"/>
                </a:cubicBezTo>
                <a:cubicBezTo>
                  <a:pt x="206" y="59"/>
                  <a:pt x="235" y="45"/>
                  <a:pt x="250" y="45"/>
                </a:cubicBezTo>
                <a:close/>
                <a:moveTo>
                  <a:pt x="294" y="589"/>
                </a:moveTo>
                <a:lnTo>
                  <a:pt x="294" y="589"/>
                </a:lnTo>
                <a:cubicBezTo>
                  <a:pt x="118" y="589"/>
                  <a:pt x="118" y="589"/>
                  <a:pt x="118" y="589"/>
                </a:cubicBezTo>
                <a:cubicBezTo>
                  <a:pt x="88" y="589"/>
                  <a:pt x="73" y="575"/>
                  <a:pt x="73" y="545"/>
                </a:cubicBezTo>
                <a:cubicBezTo>
                  <a:pt x="73" y="427"/>
                  <a:pt x="73" y="427"/>
                  <a:pt x="73" y="427"/>
                </a:cubicBezTo>
                <a:cubicBezTo>
                  <a:pt x="294" y="427"/>
                  <a:pt x="294" y="427"/>
                  <a:pt x="294" y="427"/>
                </a:cubicBezTo>
                <a:lnTo>
                  <a:pt x="294" y="589"/>
                </a:lnTo>
                <a:close/>
                <a:moveTo>
                  <a:pt x="294" y="398"/>
                </a:moveTo>
                <a:lnTo>
                  <a:pt x="294" y="398"/>
                </a:lnTo>
                <a:cubicBezTo>
                  <a:pt x="73" y="398"/>
                  <a:pt x="73" y="398"/>
                  <a:pt x="73" y="398"/>
                </a:cubicBezTo>
                <a:cubicBezTo>
                  <a:pt x="73" y="236"/>
                  <a:pt x="73" y="236"/>
                  <a:pt x="73" y="236"/>
                </a:cubicBezTo>
                <a:cubicBezTo>
                  <a:pt x="294" y="236"/>
                  <a:pt x="294" y="236"/>
                  <a:pt x="294" y="236"/>
                </a:cubicBezTo>
                <a:lnTo>
                  <a:pt x="294" y="398"/>
                </a:lnTo>
                <a:close/>
                <a:moveTo>
                  <a:pt x="544" y="545"/>
                </a:moveTo>
                <a:lnTo>
                  <a:pt x="544" y="545"/>
                </a:lnTo>
                <a:cubicBezTo>
                  <a:pt x="544" y="575"/>
                  <a:pt x="530" y="589"/>
                  <a:pt x="500" y="589"/>
                </a:cubicBezTo>
                <a:cubicBezTo>
                  <a:pt x="324" y="589"/>
                  <a:pt x="324" y="589"/>
                  <a:pt x="324" y="589"/>
                </a:cubicBezTo>
                <a:cubicBezTo>
                  <a:pt x="324" y="427"/>
                  <a:pt x="324" y="427"/>
                  <a:pt x="324" y="427"/>
                </a:cubicBezTo>
                <a:cubicBezTo>
                  <a:pt x="544" y="427"/>
                  <a:pt x="544" y="427"/>
                  <a:pt x="544" y="427"/>
                </a:cubicBezTo>
                <a:lnTo>
                  <a:pt x="544" y="545"/>
                </a:lnTo>
                <a:close/>
                <a:moveTo>
                  <a:pt x="544" y="398"/>
                </a:moveTo>
                <a:lnTo>
                  <a:pt x="544" y="398"/>
                </a:lnTo>
                <a:cubicBezTo>
                  <a:pt x="324" y="398"/>
                  <a:pt x="324" y="398"/>
                  <a:pt x="324" y="398"/>
                </a:cubicBezTo>
                <a:cubicBezTo>
                  <a:pt x="324" y="236"/>
                  <a:pt x="324" y="236"/>
                  <a:pt x="324" y="236"/>
                </a:cubicBezTo>
                <a:cubicBezTo>
                  <a:pt x="544" y="236"/>
                  <a:pt x="544" y="236"/>
                  <a:pt x="544" y="236"/>
                </a:cubicBezTo>
                <a:lnTo>
                  <a:pt x="544" y="398"/>
                </a:lnTo>
                <a:close/>
                <a:moveTo>
                  <a:pt x="559" y="192"/>
                </a:moveTo>
                <a:lnTo>
                  <a:pt x="559" y="192"/>
                </a:lnTo>
                <a:cubicBezTo>
                  <a:pt x="59" y="192"/>
                  <a:pt x="59" y="192"/>
                  <a:pt x="59" y="192"/>
                </a:cubicBezTo>
                <a:cubicBezTo>
                  <a:pt x="44" y="192"/>
                  <a:pt x="29" y="192"/>
                  <a:pt x="29" y="177"/>
                </a:cubicBezTo>
                <a:cubicBezTo>
                  <a:pt x="29" y="163"/>
                  <a:pt x="44" y="163"/>
                  <a:pt x="59" y="163"/>
                </a:cubicBezTo>
                <a:cubicBezTo>
                  <a:pt x="559" y="163"/>
                  <a:pt x="559" y="163"/>
                  <a:pt x="559" y="163"/>
                </a:cubicBezTo>
                <a:cubicBezTo>
                  <a:pt x="574" y="163"/>
                  <a:pt x="589" y="163"/>
                  <a:pt x="589" y="177"/>
                </a:cubicBezTo>
                <a:cubicBezTo>
                  <a:pt x="589" y="192"/>
                  <a:pt x="574" y="192"/>
                  <a:pt x="559" y="19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93" name="Freeform 92"/>
          <p:cNvSpPr>
            <a:spLocks noChangeArrowheads="1"/>
          </p:cNvSpPr>
          <p:nvPr/>
        </p:nvSpPr>
        <p:spPr bwMode="auto">
          <a:xfrm>
            <a:off x="5705955" y="4442695"/>
            <a:ext cx="222976" cy="292114"/>
          </a:xfrm>
          <a:custGeom>
            <a:avLst/>
            <a:gdLst>
              <a:gd name="T0" fmla="*/ 143373 w 472"/>
              <a:gd name="T1" fmla="*/ 26330 h 619"/>
              <a:gd name="T2" fmla="*/ 143373 w 472"/>
              <a:gd name="T3" fmla="*/ 26330 h 619"/>
              <a:gd name="T4" fmla="*/ 127482 w 472"/>
              <a:gd name="T5" fmla="*/ 26330 h 619"/>
              <a:gd name="T6" fmla="*/ 84868 w 472"/>
              <a:gd name="T7" fmla="*/ 0 h 619"/>
              <a:gd name="T8" fmla="*/ 42253 w 472"/>
              <a:gd name="T9" fmla="*/ 26330 h 619"/>
              <a:gd name="T10" fmla="*/ 26363 w 472"/>
              <a:gd name="T11" fmla="*/ 26330 h 619"/>
              <a:gd name="T12" fmla="*/ 0 w 472"/>
              <a:gd name="T13" fmla="*/ 53021 h 619"/>
              <a:gd name="T14" fmla="*/ 0 w 472"/>
              <a:gd name="T15" fmla="*/ 196214 h 619"/>
              <a:gd name="T16" fmla="*/ 26363 w 472"/>
              <a:gd name="T17" fmla="*/ 222904 h 619"/>
              <a:gd name="T18" fmla="*/ 143373 w 472"/>
              <a:gd name="T19" fmla="*/ 222904 h 619"/>
              <a:gd name="T20" fmla="*/ 170097 w 472"/>
              <a:gd name="T21" fmla="*/ 196214 h 619"/>
              <a:gd name="T22" fmla="*/ 170097 w 472"/>
              <a:gd name="T23" fmla="*/ 53021 h 619"/>
              <a:gd name="T24" fmla="*/ 143373 w 472"/>
              <a:gd name="T25" fmla="*/ 26330 h 619"/>
              <a:gd name="T26" fmla="*/ 84868 w 472"/>
              <a:gd name="T27" fmla="*/ 10460 h 619"/>
              <a:gd name="T28" fmla="*/ 84868 w 472"/>
              <a:gd name="T29" fmla="*/ 10460 h 619"/>
              <a:gd name="T30" fmla="*/ 111592 w 472"/>
              <a:gd name="T31" fmla="*/ 26330 h 619"/>
              <a:gd name="T32" fmla="*/ 58505 w 472"/>
              <a:gd name="T33" fmla="*/ 26330 h 619"/>
              <a:gd name="T34" fmla="*/ 84868 w 472"/>
              <a:gd name="T35" fmla="*/ 10460 h 619"/>
              <a:gd name="T36" fmla="*/ 153846 w 472"/>
              <a:gd name="T37" fmla="*/ 196214 h 619"/>
              <a:gd name="T38" fmla="*/ 153846 w 472"/>
              <a:gd name="T39" fmla="*/ 196214 h 619"/>
              <a:gd name="T40" fmla="*/ 143373 w 472"/>
              <a:gd name="T41" fmla="*/ 212444 h 619"/>
              <a:gd name="T42" fmla="*/ 26363 w 472"/>
              <a:gd name="T43" fmla="*/ 212444 h 619"/>
              <a:gd name="T44" fmla="*/ 15890 w 472"/>
              <a:gd name="T45" fmla="*/ 196214 h 619"/>
              <a:gd name="T46" fmla="*/ 15890 w 472"/>
              <a:gd name="T47" fmla="*/ 180343 h 619"/>
              <a:gd name="T48" fmla="*/ 153846 w 472"/>
              <a:gd name="T49" fmla="*/ 180343 h 619"/>
              <a:gd name="T50" fmla="*/ 153846 w 472"/>
              <a:gd name="T51" fmla="*/ 196214 h 619"/>
              <a:gd name="T52" fmla="*/ 153846 w 472"/>
              <a:gd name="T53" fmla="*/ 169883 h 619"/>
              <a:gd name="T54" fmla="*/ 153846 w 472"/>
              <a:gd name="T55" fmla="*/ 169883 h 619"/>
              <a:gd name="T56" fmla="*/ 15890 w 472"/>
              <a:gd name="T57" fmla="*/ 169883 h 619"/>
              <a:gd name="T58" fmla="*/ 15890 w 472"/>
              <a:gd name="T59" fmla="*/ 53021 h 619"/>
              <a:gd name="T60" fmla="*/ 26363 w 472"/>
              <a:gd name="T61" fmla="*/ 42561 h 619"/>
              <a:gd name="T62" fmla="*/ 42253 w 472"/>
              <a:gd name="T63" fmla="*/ 42561 h 619"/>
              <a:gd name="T64" fmla="*/ 42253 w 472"/>
              <a:gd name="T65" fmla="*/ 84761 h 619"/>
              <a:gd name="T66" fmla="*/ 58505 w 472"/>
              <a:gd name="T67" fmla="*/ 84761 h 619"/>
              <a:gd name="T68" fmla="*/ 58505 w 472"/>
              <a:gd name="T69" fmla="*/ 42561 h 619"/>
              <a:gd name="T70" fmla="*/ 111592 w 472"/>
              <a:gd name="T71" fmla="*/ 42561 h 619"/>
              <a:gd name="T72" fmla="*/ 111592 w 472"/>
              <a:gd name="T73" fmla="*/ 84761 h 619"/>
              <a:gd name="T74" fmla="*/ 127482 w 472"/>
              <a:gd name="T75" fmla="*/ 84761 h 619"/>
              <a:gd name="T76" fmla="*/ 127482 w 472"/>
              <a:gd name="T77" fmla="*/ 42561 h 619"/>
              <a:gd name="T78" fmla="*/ 143373 w 472"/>
              <a:gd name="T79" fmla="*/ 42561 h 619"/>
              <a:gd name="T80" fmla="*/ 153846 w 472"/>
              <a:gd name="T81" fmla="*/ 53021 h 619"/>
              <a:gd name="T82" fmla="*/ 153846 w 472"/>
              <a:gd name="T83" fmla="*/ 169883 h 619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472" h="619">
                <a:moveTo>
                  <a:pt x="397" y="73"/>
                </a:moveTo>
                <a:lnTo>
                  <a:pt x="397" y="73"/>
                </a:lnTo>
                <a:cubicBezTo>
                  <a:pt x="353" y="73"/>
                  <a:pt x="353" y="73"/>
                  <a:pt x="353" y="73"/>
                </a:cubicBezTo>
                <a:cubicBezTo>
                  <a:pt x="353" y="29"/>
                  <a:pt x="294" y="0"/>
                  <a:pt x="235" y="0"/>
                </a:cubicBezTo>
                <a:cubicBezTo>
                  <a:pt x="176" y="0"/>
                  <a:pt x="117" y="29"/>
                  <a:pt x="117" y="73"/>
                </a:cubicBezTo>
                <a:cubicBezTo>
                  <a:pt x="73" y="73"/>
                  <a:pt x="73" y="73"/>
                  <a:pt x="73" y="73"/>
                </a:cubicBezTo>
                <a:cubicBezTo>
                  <a:pt x="29" y="73"/>
                  <a:pt x="0" y="103"/>
                  <a:pt x="0" y="147"/>
                </a:cubicBezTo>
                <a:cubicBezTo>
                  <a:pt x="0" y="544"/>
                  <a:pt x="0" y="544"/>
                  <a:pt x="0" y="544"/>
                </a:cubicBezTo>
                <a:cubicBezTo>
                  <a:pt x="0" y="589"/>
                  <a:pt x="29" y="618"/>
                  <a:pt x="73" y="618"/>
                </a:cubicBezTo>
                <a:cubicBezTo>
                  <a:pt x="397" y="618"/>
                  <a:pt x="397" y="618"/>
                  <a:pt x="397" y="618"/>
                </a:cubicBezTo>
                <a:cubicBezTo>
                  <a:pt x="441" y="618"/>
                  <a:pt x="471" y="589"/>
                  <a:pt x="471" y="544"/>
                </a:cubicBezTo>
                <a:cubicBezTo>
                  <a:pt x="471" y="147"/>
                  <a:pt x="471" y="147"/>
                  <a:pt x="471" y="147"/>
                </a:cubicBezTo>
                <a:cubicBezTo>
                  <a:pt x="471" y="103"/>
                  <a:pt x="441" y="73"/>
                  <a:pt x="397" y="73"/>
                </a:cubicBezTo>
                <a:close/>
                <a:moveTo>
                  <a:pt x="235" y="29"/>
                </a:moveTo>
                <a:lnTo>
                  <a:pt x="235" y="29"/>
                </a:lnTo>
                <a:cubicBezTo>
                  <a:pt x="279" y="29"/>
                  <a:pt x="309" y="44"/>
                  <a:pt x="309" y="73"/>
                </a:cubicBezTo>
                <a:cubicBezTo>
                  <a:pt x="162" y="73"/>
                  <a:pt x="162" y="73"/>
                  <a:pt x="162" y="73"/>
                </a:cubicBezTo>
                <a:cubicBezTo>
                  <a:pt x="162" y="44"/>
                  <a:pt x="191" y="29"/>
                  <a:pt x="235" y="29"/>
                </a:cubicBezTo>
                <a:close/>
                <a:moveTo>
                  <a:pt x="426" y="544"/>
                </a:moveTo>
                <a:lnTo>
                  <a:pt x="426" y="544"/>
                </a:lnTo>
                <a:cubicBezTo>
                  <a:pt x="426" y="559"/>
                  <a:pt x="412" y="589"/>
                  <a:pt x="397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8" y="589"/>
                  <a:pt x="44" y="559"/>
                  <a:pt x="44" y="544"/>
                </a:cubicBezTo>
                <a:cubicBezTo>
                  <a:pt x="44" y="500"/>
                  <a:pt x="44" y="500"/>
                  <a:pt x="44" y="500"/>
                </a:cubicBezTo>
                <a:cubicBezTo>
                  <a:pt x="426" y="500"/>
                  <a:pt x="426" y="500"/>
                  <a:pt x="426" y="500"/>
                </a:cubicBezTo>
                <a:lnTo>
                  <a:pt x="426" y="544"/>
                </a:lnTo>
                <a:close/>
                <a:moveTo>
                  <a:pt x="426" y="471"/>
                </a:moveTo>
                <a:lnTo>
                  <a:pt x="426" y="471"/>
                </a:lnTo>
                <a:cubicBezTo>
                  <a:pt x="44" y="471"/>
                  <a:pt x="44" y="471"/>
                  <a:pt x="44" y="471"/>
                </a:cubicBezTo>
                <a:cubicBezTo>
                  <a:pt x="44" y="147"/>
                  <a:pt x="44" y="147"/>
                  <a:pt x="44" y="147"/>
                </a:cubicBezTo>
                <a:cubicBezTo>
                  <a:pt x="44" y="132"/>
                  <a:pt x="58" y="118"/>
                  <a:pt x="73" y="118"/>
                </a:cubicBezTo>
                <a:cubicBezTo>
                  <a:pt x="117" y="118"/>
                  <a:pt x="117" y="118"/>
                  <a:pt x="117" y="118"/>
                </a:cubicBezTo>
                <a:cubicBezTo>
                  <a:pt x="117" y="235"/>
                  <a:pt x="117" y="235"/>
                  <a:pt x="117" y="235"/>
                </a:cubicBezTo>
                <a:cubicBezTo>
                  <a:pt x="162" y="235"/>
                  <a:pt x="162" y="235"/>
                  <a:pt x="162" y="235"/>
                </a:cubicBezTo>
                <a:cubicBezTo>
                  <a:pt x="162" y="118"/>
                  <a:pt x="162" y="118"/>
                  <a:pt x="162" y="118"/>
                </a:cubicBezTo>
                <a:cubicBezTo>
                  <a:pt x="309" y="118"/>
                  <a:pt x="309" y="118"/>
                  <a:pt x="309" y="118"/>
                </a:cubicBezTo>
                <a:cubicBezTo>
                  <a:pt x="309" y="235"/>
                  <a:pt x="309" y="235"/>
                  <a:pt x="309" y="235"/>
                </a:cubicBezTo>
                <a:cubicBezTo>
                  <a:pt x="353" y="235"/>
                  <a:pt x="353" y="235"/>
                  <a:pt x="353" y="235"/>
                </a:cubicBezTo>
                <a:cubicBezTo>
                  <a:pt x="353" y="118"/>
                  <a:pt x="353" y="118"/>
                  <a:pt x="353" y="118"/>
                </a:cubicBezTo>
                <a:cubicBezTo>
                  <a:pt x="397" y="118"/>
                  <a:pt x="397" y="118"/>
                  <a:pt x="397" y="118"/>
                </a:cubicBezTo>
                <a:cubicBezTo>
                  <a:pt x="412" y="118"/>
                  <a:pt x="426" y="132"/>
                  <a:pt x="426" y="147"/>
                </a:cubicBezTo>
                <a:lnTo>
                  <a:pt x="426" y="47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94" name="Freeform 93"/>
          <p:cNvSpPr>
            <a:spLocks noChangeArrowheads="1"/>
          </p:cNvSpPr>
          <p:nvPr/>
        </p:nvSpPr>
        <p:spPr bwMode="auto">
          <a:xfrm>
            <a:off x="5187411" y="4442695"/>
            <a:ext cx="299029" cy="292114"/>
          </a:xfrm>
          <a:custGeom>
            <a:avLst/>
            <a:gdLst>
              <a:gd name="T0" fmla="*/ 42547 w 634"/>
              <a:gd name="T1" fmla="*/ 196214 h 619"/>
              <a:gd name="T2" fmla="*/ 42547 w 634"/>
              <a:gd name="T3" fmla="*/ 196214 h 619"/>
              <a:gd name="T4" fmla="*/ 74637 w 634"/>
              <a:gd name="T5" fmla="*/ 222904 h 619"/>
              <a:gd name="T6" fmla="*/ 100958 w 634"/>
              <a:gd name="T7" fmla="*/ 196214 h 619"/>
              <a:gd name="T8" fmla="*/ 74637 w 634"/>
              <a:gd name="T9" fmla="*/ 169883 h 619"/>
              <a:gd name="T10" fmla="*/ 42547 w 634"/>
              <a:gd name="T11" fmla="*/ 196214 h 619"/>
              <a:gd name="T12" fmla="*/ 74637 w 634"/>
              <a:gd name="T13" fmla="*/ 180343 h 619"/>
              <a:gd name="T14" fmla="*/ 74637 w 634"/>
              <a:gd name="T15" fmla="*/ 180343 h 619"/>
              <a:gd name="T16" fmla="*/ 85093 w 634"/>
              <a:gd name="T17" fmla="*/ 196214 h 619"/>
              <a:gd name="T18" fmla="*/ 74637 w 634"/>
              <a:gd name="T19" fmla="*/ 212444 h 619"/>
              <a:gd name="T20" fmla="*/ 58411 w 634"/>
              <a:gd name="T21" fmla="*/ 196214 h 619"/>
              <a:gd name="T22" fmla="*/ 74637 w 634"/>
              <a:gd name="T23" fmla="*/ 180343 h 619"/>
              <a:gd name="T24" fmla="*/ 58411 w 634"/>
              <a:gd name="T25" fmla="*/ 154013 h 619"/>
              <a:gd name="T26" fmla="*/ 58411 w 634"/>
              <a:gd name="T27" fmla="*/ 154013 h 619"/>
              <a:gd name="T28" fmla="*/ 42547 w 634"/>
              <a:gd name="T29" fmla="*/ 137782 h 619"/>
              <a:gd name="T30" fmla="*/ 207325 w 634"/>
              <a:gd name="T31" fmla="*/ 127322 h 619"/>
              <a:gd name="T32" fmla="*/ 228237 w 634"/>
              <a:gd name="T33" fmla="*/ 31740 h 619"/>
              <a:gd name="T34" fmla="*/ 223190 w 634"/>
              <a:gd name="T35" fmla="*/ 26330 h 619"/>
              <a:gd name="T36" fmla="*/ 42547 w 634"/>
              <a:gd name="T37" fmla="*/ 26330 h 619"/>
              <a:gd name="T38" fmla="*/ 42547 w 634"/>
              <a:gd name="T39" fmla="*/ 10460 h 619"/>
              <a:gd name="T40" fmla="*/ 53364 w 634"/>
              <a:gd name="T41" fmla="*/ 10460 h 619"/>
              <a:gd name="T42" fmla="*/ 58411 w 634"/>
              <a:gd name="T43" fmla="*/ 5050 h 619"/>
              <a:gd name="T44" fmla="*/ 53364 w 634"/>
              <a:gd name="T45" fmla="*/ 0 h 619"/>
              <a:gd name="T46" fmla="*/ 10817 w 634"/>
              <a:gd name="T47" fmla="*/ 0 h 619"/>
              <a:gd name="T48" fmla="*/ 0 w 634"/>
              <a:gd name="T49" fmla="*/ 5050 h 619"/>
              <a:gd name="T50" fmla="*/ 10817 w 634"/>
              <a:gd name="T51" fmla="*/ 10460 h 619"/>
              <a:gd name="T52" fmla="*/ 32090 w 634"/>
              <a:gd name="T53" fmla="*/ 10460 h 619"/>
              <a:gd name="T54" fmla="*/ 32090 w 634"/>
              <a:gd name="T55" fmla="*/ 137782 h 619"/>
              <a:gd name="T56" fmla="*/ 58411 w 634"/>
              <a:gd name="T57" fmla="*/ 169883 h 619"/>
              <a:gd name="T58" fmla="*/ 74637 w 634"/>
              <a:gd name="T59" fmla="*/ 169883 h 619"/>
              <a:gd name="T60" fmla="*/ 159370 w 634"/>
              <a:gd name="T61" fmla="*/ 169883 h 619"/>
              <a:gd name="T62" fmla="*/ 223190 w 634"/>
              <a:gd name="T63" fmla="*/ 169883 h 619"/>
              <a:gd name="T64" fmla="*/ 223190 w 634"/>
              <a:gd name="T65" fmla="*/ 154013 h 619"/>
              <a:gd name="T66" fmla="*/ 58411 w 634"/>
              <a:gd name="T67" fmla="*/ 154013 h 619"/>
              <a:gd name="T68" fmla="*/ 42547 w 634"/>
              <a:gd name="T69" fmla="*/ 42561 h 619"/>
              <a:gd name="T70" fmla="*/ 42547 w 634"/>
              <a:gd name="T71" fmla="*/ 42561 h 619"/>
              <a:gd name="T72" fmla="*/ 212373 w 634"/>
              <a:gd name="T73" fmla="*/ 42561 h 619"/>
              <a:gd name="T74" fmla="*/ 196508 w 634"/>
              <a:gd name="T75" fmla="*/ 111452 h 619"/>
              <a:gd name="T76" fmla="*/ 42547 w 634"/>
              <a:gd name="T77" fmla="*/ 127322 h 619"/>
              <a:gd name="T78" fmla="*/ 42547 w 634"/>
              <a:gd name="T79" fmla="*/ 42561 h 619"/>
              <a:gd name="T80" fmla="*/ 127640 w 634"/>
              <a:gd name="T81" fmla="*/ 196214 h 619"/>
              <a:gd name="T82" fmla="*/ 127640 w 634"/>
              <a:gd name="T83" fmla="*/ 196214 h 619"/>
              <a:gd name="T84" fmla="*/ 159370 w 634"/>
              <a:gd name="T85" fmla="*/ 222904 h 619"/>
              <a:gd name="T86" fmla="*/ 186051 w 634"/>
              <a:gd name="T87" fmla="*/ 196214 h 619"/>
              <a:gd name="T88" fmla="*/ 159370 w 634"/>
              <a:gd name="T89" fmla="*/ 169883 h 619"/>
              <a:gd name="T90" fmla="*/ 127640 w 634"/>
              <a:gd name="T91" fmla="*/ 196214 h 619"/>
              <a:gd name="T92" fmla="*/ 159370 w 634"/>
              <a:gd name="T93" fmla="*/ 180343 h 619"/>
              <a:gd name="T94" fmla="*/ 159370 w 634"/>
              <a:gd name="T95" fmla="*/ 180343 h 619"/>
              <a:gd name="T96" fmla="*/ 169826 w 634"/>
              <a:gd name="T97" fmla="*/ 196214 h 619"/>
              <a:gd name="T98" fmla="*/ 159370 w 634"/>
              <a:gd name="T99" fmla="*/ 212444 h 619"/>
              <a:gd name="T100" fmla="*/ 143505 w 634"/>
              <a:gd name="T101" fmla="*/ 196214 h 619"/>
              <a:gd name="T102" fmla="*/ 159370 w 634"/>
              <a:gd name="T103" fmla="*/ 180343 h 619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34" h="619">
                <a:moveTo>
                  <a:pt x="118" y="544"/>
                </a:moveTo>
                <a:lnTo>
                  <a:pt x="118" y="544"/>
                </a:lnTo>
                <a:cubicBezTo>
                  <a:pt x="118" y="589"/>
                  <a:pt x="162" y="618"/>
                  <a:pt x="207" y="618"/>
                </a:cubicBezTo>
                <a:cubicBezTo>
                  <a:pt x="251" y="618"/>
                  <a:pt x="280" y="589"/>
                  <a:pt x="280" y="544"/>
                </a:cubicBezTo>
                <a:cubicBezTo>
                  <a:pt x="280" y="500"/>
                  <a:pt x="251" y="471"/>
                  <a:pt x="207" y="471"/>
                </a:cubicBezTo>
                <a:cubicBezTo>
                  <a:pt x="162" y="471"/>
                  <a:pt x="118" y="500"/>
                  <a:pt x="118" y="544"/>
                </a:cubicBezTo>
                <a:close/>
                <a:moveTo>
                  <a:pt x="207" y="500"/>
                </a:moveTo>
                <a:lnTo>
                  <a:pt x="207" y="500"/>
                </a:lnTo>
                <a:cubicBezTo>
                  <a:pt x="221" y="500"/>
                  <a:pt x="236" y="530"/>
                  <a:pt x="236" y="544"/>
                </a:cubicBezTo>
                <a:cubicBezTo>
                  <a:pt x="236" y="559"/>
                  <a:pt x="221" y="589"/>
                  <a:pt x="207" y="589"/>
                </a:cubicBezTo>
                <a:cubicBezTo>
                  <a:pt x="177" y="589"/>
                  <a:pt x="162" y="559"/>
                  <a:pt x="162" y="544"/>
                </a:cubicBezTo>
                <a:cubicBezTo>
                  <a:pt x="162" y="530"/>
                  <a:pt x="177" y="500"/>
                  <a:pt x="207" y="500"/>
                </a:cubicBezTo>
                <a:close/>
                <a:moveTo>
                  <a:pt x="162" y="427"/>
                </a:moveTo>
                <a:lnTo>
                  <a:pt x="162" y="427"/>
                </a:lnTo>
                <a:cubicBezTo>
                  <a:pt x="148" y="427"/>
                  <a:pt x="118" y="412"/>
                  <a:pt x="118" y="382"/>
                </a:cubicBezTo>
                <a:cubicBezTo>
                  <a:pt x="575" y="353"/>
                  <a:pt x="575" y="353"/>
                  <a:pt x="575" y="353"/>
                </a:cubicBezTo>
                <a:cubicBezTo>
                  <a:pt x="575" y="353"/>
                  <a:pt x="633" y="103"/>
                  <a:pt x="633" y="88"/>
                </a:cubicBezTo>
                <a:lnTo>
                  <a:pt x="619" y="73"/>
                </a:lnTo>
                <a:cubicBezTo>
                  <a:pt x="118" y="73"/>
                  <a:pt x="118" y="73"/>
                  <a:pt x="118" y="73"/>
                </a:cubicBezTo>
                <a:cubicBezTo>
                  <a:pt x="118" y="29"/>
                  <a:pt x="118" y="29"/>
                  <a:pt x="118" y="29"/>
                </a:cubicBezTo>
                <a:cubicBezTo>
                  <a:pt x="148" y="29"/>
                  <a:pt x="148" y="29"/>
                  <a:pt x="148" y="29"/>
                </a:cubicBezTo>
                <a:cubicBezTo>
                  <a:pt x="148" y="29"/>
                  <a:pt x="162" y="29"/>
                  <a:pt x="162" y="14"/>
                </a:cubicBezTo>
                <a:cubicBezTo>
                  <a:pt x="162" y="0"/>
                  <a:pt x="148" y="0"/>
                  <a:pt x="148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15" y="0"/>
                  <a:pt x="0" y="0"/>
                  <a:pt x="0" y="14"/>
                </a:cubicBezTo>
                <a:cubicBezTo>
                  <a:pt x="0" y="29"/>
                  <a:pt x="15" y="29"/>
                  <a:pt x="30" y="29"/>
                </a:cubicBezTo>
                <a:cubicBezTo>
                  <a:pt x="89" y="29"/>
                  <a:pt x="89" y="29"/>
                  <a:pt x="89" y="29"/>
                </a:cubicBezTo>
                <a:cubicBezTo>
                  <a:pt x="89" y="382"/>
                  <a:pt x="89" y="382"/>
                  <a:pt x="89" y="382"/>
                </a:cubicBezTo>
                <a:cubicBezTo>
                  <a:pt x="89" y="427"/>
                  <a:pt x="118" y="471"/>
                  <a:pt x="162" y="471"/>
                </a:cubicBezTo>
                <a:cubicBezTo>
                  <a:pt x="207" y="471"/>
                  <a:pt x="207" y="471"/>
                  <a:pt x="207" y="471"/>
                </a:cubicBezTo>
                <a:cubicBezTo>
                  <a:pt x="442" y="471"/>
                  <a:pt x="442" y="471"/>
                  <a:pt x="442" y="471"/>
                </a:cubicBezTo>
                <a:cubicBezTo>
                  <a:pt x="619" y="471"/>
                  <a:pt x="619" y="471"/>
                  <a:pt x="619" y="471"/>
                </a:cubicBezTo>
                <a:cubicBezTo>
                  <a:pt x="619" y="471"/>
                  <a:pt x="619" y="441"/>
                  <a:pt x="619" y="427"/>
                </a:cubicBezTo>
                <a:lnTo>
                  <a:pt x="162" y="427"/>
                </a:lnTo>
                <a:close/>
                <a:moveTo>
                  <a:pt x="118" y="118"/>
                </a:moveTo>
                <a:lnTo>
                  <a:pt x="118" y="118"/>
                </a:lnTo>
                <a:cubicBezTo>
                  <a:pt x="589" y="118"/>
                  <a:pt x="589" y="118"/>
                  <a:pt x="589" y="118"/>
                </a:cubicBezTo>
                <a:cubicBezTo>
                  <a:pt x="545" y="309"/>
                  <a:pt x="545" y="309"/>
                  <a:pt x="545" y="309"/>
                </a:cubicBezTo>
                <a:cubicBezTo>
                  <a:pt x="118" y="353"/>
                  <a:pt x="118" y="353"/>
                  <a:pt x="118" y="353"/>
                </a:cubicBezTo>
                <a:lnTo>
                  <a:pt x="118" y="118"/>
                </a:lnTo>
                <a:close/>
                <a:moveTo>
                  <a:pt x="354" y="544"/>
                </a:moveTo>
                <a:lnTo>
                  <a:pt x="354" y="544"/>
                </a:lnTo>
                <a:cubicBezTo>
                  <a:pt x="354" y="589"/>
                  <a:pt x="398" y="618"/>
                  <a:pt x="442" y="618"/>
                </a:cubicBezTo>
                <a:cubicBezTo>
                  <a:pt x="486" y="618"/>
                  <a:pt x="516" y="589"/>
                  <a:pt x="516" y="544"/>
                </a:cubicBezTo>
                <a:cubicBezTo>
                  <a:pt x="516" y="500"/>
                  <a:pt x="486" y="471"/>
                  <a:pt x="442" y="471"/>
                </a:cubicBezTo>
                <a:cubicBezTo>
                  <a:pt x="398" y="471"/>
                  <a:pt x="354" y="500"/>
                  <a:pt x="354" y="544"/>
                </a:cubicBezTo>
                <a:close/>
                <a:moveTo>
                  <a:pt x="442" y="500"/>
                </a:moveTo>
                <a:lnTo>
                  <a:pt x="442" y="500"/>
                </a:lnTo>
                <a:cubicBezTo>
                  <a:pt x="457" y="500"/>
                  <a:pt x="471" y="530"/>
                  <a:pt x="471" y="544"/>
                </a:cubicBezTo>
                <a:cubicBezTo>
                  <a:pt x="471" y="559"/>
                  <a:pt x="457" y="589"/>
                  <a:pt x="442" y="589"/>
                </a:cubicBezTo>
                <a:cubicBezTo>
                  <a:pt x="412" y="589"/>
                  <a:pt x="398" y="559"/>
                  <a:pt x="398" y="544"/>
                </a:cubicBezTo>
                <a:cubicBezTo>
                  <a:pt x="398" y="530"/>
                  <a:pt x="412" y="500"/>
                  <a:pt x="442" y="50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95" name="Freeform 94"/>
          <p:cNvSpPr>
            <a:spLocks noChangeArrowheads="1"/>
          </p:cNvSpPr>
          <p:nvPr/>
        </p:nvSpPr>
        <p:spPr bwMode="auto">
          <a:xfrm>
            <a:off x="4708619" y="4451336"/>
            <a:ext cx="299028" cy="278287"/>
          </a:xfrm>
          <a:custGeom>
            <a:avLst/>
            <a:gdLst>
              <a:gd name="T0" fmla="*/ 68868 w 634"/>
              <a:gd name="T1" fmla="*/ 58402 h 590"/>
              <a:gd name="T2" fmla="*/ 68868 w 634"/>
              <a:gd name="T3" fmla="*/ 58402 h 590"/>
              <a:gd name="T4" fmla="*/ 53003 w 634"/>
              <a:gd name="T5" fmla="*/ 0 h 590"/>
              <a:gd name="T6" fmla="*/ 5048 w 634"/>
              <a:gd name="T7" fmla="*/ 0 h 590"/>
              <a:gd name="T8" fmla="*/ 0 w 634"/>
              <a:gd name="T9" fmla="*/ 5408 h 590"/>
              <a:gd name="T10" fmla="*/ 5048 w 634"/>
              <a:gd name="T11" fmla="*/ 16223 h 590"/>
              <a:gd name="T12" fmla="*/ 42186 w 634"/>
              <a:gd name="T13" fmla="*/ 16223 h 590"/>
              <a:gd name="T14" fmla="*/ 58411 w 634"/>
              <a:gd name="T15" fmla="*/ 58402 h 590"/>
              <a:gd name="T16" fmla="*/ 58411 w 634"/>
              <a:gd name="T17" fmla="*/ 58402 h 590"/>
              <a:gd name="T18" fmla="*/ 68868 w 634"/>
              <a:gd name="T19" fmla="*/ 143480 h 590"/>
              <a:gd name="T20" fmla="*/ 100597 w 634"/>
              <a:gd name="T21" fmla="*/ 169797 h 590"/>
              <a:gd name="T22" fmla="*/ 174873 w 634"/>
              <a:gd name="T23" fmla="*/ 169797 h 590"/>
              <a:gd name="T24" fmla="*/ 206963 w 634"/>
              <a:gd name="T25" fmla="*/ 143480 h 590"/>
              <a:gd name="T26" fmla="*/ 228236 w 634"/>
              <a:gd name="T27" fmla="*/ 58402 h 590"/>
              <a:gd name="T28" fmla="*/ 68868 w 634"/>
              <a:gd name="T29" fmla="*/ 58402 h 590"/>
              <a:gd name="T30" fmla="*/ 191098 w 634"/>
              <a:gd name="T31" fmla="*/ 143480 h 590"/>
              <a:gd name="T32" fmla="*/ 191098 w 634"/>
              <a:gd name="T33" fmla="*/ 143480 h 590"/>
              <a:gd name="T34" fmla="*/ 174873 w 634"/>
              <a:gd name="T35" fmla="*/ 153935 h 590"/>
              <a:gd name="T36" fmla="*/ 100597 w 634"/>
              <a:gd name="T37" fmla="*/ 153935 h 590"/>
              <a:gd name="T38" fmla="*/ 84732 w 634"/>
              <a:gd name="T39" fmla="*/ 143480 h 590"/>
              <a:gd name="T40" fmla="*/ 74276 w 634"/>
              <a:gd name="T41" fmla="*/ 69217 h 590"/>
              <a:gd name="T42" fmla="*/ 206963 w 634"/>
              <a:gd name="T43" fmla="*/ 69217 h 590"/>
              <a:gd name="T44" fmla="*/ 191098 w 634"/>
              <a:gd name="T45" fmla="*/ 143480 h 590"/>
              <a:gd name="T46" fmla="*/ 100597 w 634"/>
              <a:gd name="T47" fmla="*/ 186020 h 590"/>
              <a:gd name="T48" fmla="*/ 100597 w 634"/>
              <a:gd name="T49" fmla="*/ 186020 h 590"/>
              <a:gd name="T50" fmla="*/ 84732 w 634"/>
              <a:gd name="T51" fmla="*/ 196474 h 590"/>
              <a:gd name="T52" fmla="*/ 100597 w 634"/>
              <a:gd name="T53" fmla="*/ 212336 h 590"/>
              <a:gd name="T54" fmla="*/ 111414 w 634"/>
              <a:gd name="T55" fmla="*/ 196474 h 590"/>
              <a:gd name="T56" fmla="*/ 100597 w 634"/>
              <a:gd name="T57" fmla="*/ 186020 h 590"/>
              <a:gd name="T58" fmla="*/ 169825 w 634"/>
              <a:gd name="T59" fmla="*/ 186020 h 590"/>
              <a:gd name="T60" fmla="*/ 169825 w 634"/>
              <a:gd name="T61" fmla="*/ 186020 h 590"/>
              <a:gd name="T62" fmla="*/ 153600 w 634"/>
              <a:gd name="T63" fmla="*/ 196474 h 590"/>
              <a:gd name="T64" fmla="*/ 169825 w 634"/>
              <a:gd name="T65" fmla="*/ 212336 h 590"/>
              <a:gd name="T66" fmla="*/ 185690 w 634"/>
              <a:gd name="T67" fmla="*/ 196474 h 590"/>
              <a:gd name="T68" fmla="*/ 169825 w 634"/>
              <a:gd name="T69" fmla="*/ 186020 h 59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634" h="590">
                <a:moveTo>
                  <a:pt x="191" y="162"/>
                </a:moveTo>
                <a:lnTo>
                  <a:pt x="191" y="162"/>
                </a:lnTo>
                <a:cubicBezTo>
                  <a:pt x="147" y="0"/>
                  <a:pt x="147" y="0"/>
                  <a:pt x="147" y="0"/>
                </a:cubicBezTo>
                <a:cubicBezTo>
                  <a:pt x="14" y="0"/>
                  <a:pt x="14" y="0"/>
                  <a:pt x="14" y="0"/>
                </a:cubicBezTo>
                <a:lnTo>
                  <a:pt x="0" y="15"/>
                </a:lnTo>
                <a:cubicBezTo>
                  <a:pt x="0" y="30"/>
                  <a:pt x="14" y="45"/>
                  <a:pt x="14" y="45"/>
                </a:cubicBezTo>
                <a:cubicBezTo>
                  <a:pt x="117" y="45"/>
                  <a:pt x="117" y="45"/>
                  <a:pt x="117" y="45"/>
                </a:cubicBezTo>
                <a:cubicBezTo>
                  <a:pt x="162" y="162"/>
                  <a:pt x="162" y="162"/>
                  <a:pt x="162" y="162"/>
                </a:cubicBezTo>
                <a:cubicBezTo>
                  <a:pt x="191" y="398"/>
                  <a:pt x="191" y="398"/>
                  <a:pt x="191" y="398"/>
                </a:cubicBezTo>
                <a:cubicBezTo>
                  <a:pt x="191" y="442"/>
                  <a:pt x="235" y="471"/>
                  <a:pt x="279" y="471"/>
                </a:cubicBezTo>
                <a:cubicBezTo>
                  <a:pt x="485" y="471"/>
                  <a:pt x="485" y="471"/>
                  <a:pt x="485" y="471"/>
                </a:cubicBezTo>
                <a:cubicBezTo>
                  <a:pt x="530" y="471"/>
                  <a:pt x="574" y="442"/>
                  <a:pt x="574" y="398"/>
                </a:cubicBezTo>
                <a:cubicBezTo>
                  <a:pt x="633" y="162"/>
                  <a:pt x="633" y="162"/>
                  <a:pt x="633" y="162"/>
                </a:cubicBezTo>
                <a:lnTo>
                  <a:pt x="191" y="162"/>
                </a:lnTo>
                <a:close/>
                <a:moveTo>
                  <a:pt x="530" y="398"/>
                </a:moveTo>
                <a:lnTo>
                  <a:pt x="530" y="398"/>
                </a:lnTo>
                <a:cubicBezTo>
                  <a:pt x="530" y="413"/>
                  <a:pt x="515" y="427"/>
                  <a:pt x="485" y="427"/>
                </a:cubicBezTo>
                <a:cubicBezTo>
                  <a:pt x="279" y="427"/>
                  <a:pt x="279" y="427"/>
                  <a:pt x="279" y="427"/>
                </a:cubicBezTo>
                <a:cubicBezTo>
                  <a:pt x="250" y="427"/>
                  <a:pt x="235" y="413"/>
                  <a:pt x="235" y="398"/>
                </a:cubicBezTo>
                <a:cubicBezTo>
                  <a:pt x="206" y="192"/>
                  <a:pt x="206" y="192"/>
                  <a:pt x="206" y="192"/>
                </a:cubicBezTo>
                <a:cubicBezTo>
                  <a:pt x="574" y="192"/>
                  <a:pt x="574" y="192"/>
                  <a:pt x="574" y="192"/>
                </a:cubicBezTo>
                <a:lnTo>
                  <a:pt x="530" y="398"/>
                </a:lnTo>
                <a:close/>
                <a:moveTo>
                  <a:pt x="279" y="516"/>
                </a:moveTo>
                <a:lnTo>
                  <a:pt x="279" y="516"/>
                </a:lnTo>
                <a:cubicBezTo>
                  <a:pt x="250" y="516"/>
                  <a:pt x="235" y="530"/>
                  <a:pt x="235" y="545"/>
                </a:cubicBezTo>
                <a:cubicBezTo>
                  <a:pt x="235" y="575"/>
                  <a:pt x="250" y="589"/>
                  <a:pt x="279" y="589"/>
                </a:cubicBezTo>
                <a:cubicBezTo>
                  <a:pt x="294" y="589"/>
                  <a:pt x="309" y="575"/>
                  <a:pt x="309" y="545"/>
                </a:cubicBezTo>
                <a:cubicBezTo>
                  <a:pt x="309" y="530"/>
                  <a:pt x="294" y="516"/>
                  <a:pt x="279" y="516"/>
                </a:cubicBezTo>
                <a:close/>
                <a:moveTo>
                  <a:pt x="471" y="516"/>
                </a:moveTo>
                <a:lnTo>
                  <a:pt x="471" y="516"/>
                </a:lnTo>
                <a:cubicBezTo>
                  <a:pt x="456" y="516"/>
                  <a:pt x="426" y="530"/>
                  <a:pt x="426" y="545"/>
                </a:cubicBezTo>
                <a:cubicBezTo>
                  <a:pt x="426" y="575"/>
                  <a:pt x="456" y="589"/>
                  <a:pt x="471" y="589"/>
                </a:cubicBezTo>
                <a:cubicBezTo>
                  <a:pt x="485" y="589"/>
                  <a:pt x="515" y="575"/>
                  <a:pt x="515" y="545"/>
                </a:cubicBezTo>
                <a:cubicBezTo>
                  <a:pt x="515" y="530"/>
                  <a:pt x="485" y="516"/>
                  <a:pt x="471" y="51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96" name="Freeform 95"/>
          <p:cNvSpPr>
            <a:spLocks noChangeArrowheads="1"/>
          </p:cNvSpPr>
          <p:nvPr/>
        </p:nvSpPr>
        <p:spPr bwMode="auto">
          <a:xfrm>
            <a:off x="4229829" y="4472077"/>
            <a:ext cx="290386" cy="236804"/>
          </a:xfrm>
          <a:custGeom>
            <a:avLst/>
            <a:gdLst>
              <a:gd name="T0" fmla="*/ 216253 w 619"/>
              <a:gd name="T1" fmla="*/ 42267 h 501"/>
              <a:gd name="T2" fmla="*/ 184694 w 619"/>
              <a:gd name="T3" fmla="*/ 10477 h 501"/>
              <a:gd name="T4" fmla="*/ 211232 w 619"/>
              <a:gd name="T5" fmla="*/ 5058 h 501"/>
              <a:gd name="T6" fmla="*/ 174293 w 619"/>
              <a:gd name="T7" fmla="*/ 0 h 501"/>
              <a:gd name="T8" fmla="*/ 68498 w 619"/>
              <a:gd name="T9" fmla="*/ 42267 h 501"/>
              <a:gd name="T10" fmla="*/ 21159 w 619"/>
              <a:gd name="T11" fmla="*/ 0 h 501"/>
              <a:gd name="T12" fmla="*/ 21159 w 619"/>
              <a:gd name="T13" fmla="*/ 10477 h 501"/>
              <a:gd name="T14" fmla="*/ 52718 w 619"/>
              <a:gd name="T15" fmla="*/ 42267 h 501"/>
              <a:gd name="T16" fmla="*/ 0 w 619"/>
              <a:gd name="T17" fmla="*/ 47686 h 501"/>
              <a:gd name="T18" fmla="*/ 10400 w 619"/>
              <a:gd name="T19" fmla="*/ 53105 h 501"/>
              <a:gd name="T20" fmla="*/ 47339 w 619"/>
              <a:gd name="T21" fmla="*/ 180630 h 501"/>
              <a:gd name="T22" fmla="*/ 195452 w 619"/>
              <a:gd name="T23" fmla="*/ 153897 h 501"/>
              <a:gd name="T24" fmla="*/ 216253 w 619"/>
              <a:gd name="T25" fmla="*/ 53105 h 501"/>
              <a:gd name="T26" fmla="*/ 216253 w 619"/>
              <a:gd name="T27" fmla="*/ 42267 h 501"/>
              <a:gd name="T28" fmla="*/ 68498 w 619"/>
              <a:gd name="T29" fmla="*/ 170153 h 501"/>
              <a:gd name="T30" fmla="*/ 31559 w 619"/>
              <a:gd name="T31" fmla="*/ 153897 h 501"/>
              <a:gd name="T32" fmla="*/ 68498 w 619"/>
              <a:gd name="T33" fmla="*/ 138001 h 501"/>
              <a:gd name="T34" fmla="*/ 68498 w 619"/>
              <a:gd name="T35" fmla="*/ 127525 h 501"/>
              <a:gd name="T36" fmla="*/ 31559 w 619"/>
              <a:gd name="T37" fmla="*/ 127525 h 501"/>
              <a:gd name="T38" fmla="*/ 68498 w 619"/>
              <a:gd name="T39" fmla="*/ 95373 h 501"/>
              <a:gd name="T40" fmla="*/ 68498 w 619"/>
              <a:gd name="T41" fmla="*/ 84896 h 501"/>
              <a:gd name="T42" fmla="*/ 26180 w 619"/>
              <a:gd name="T43" fmla="*/ 84896 h 501"/>
              <a:gd name="T44" fmla="*/ 68498 w 619"/>
              <a:gd name="T45" fmla="*/ 53105 h 501"/>
              <a:gd name="T46" fmla="*/ 137355 w 619"/>
              <a:gd name="T47" fmla="*/ 170153 h 501"/>
              <a:gd name="T48" fmla="*/ 84636 w 619"/>
              <a:gd name="T49" fmla="*/ 170153 h 501"/>
              <a:gd name="T50" fmla="*/ 137355 w 619"/>
              <a:gd name="T51" fmla="*/ 138001 h 501"/>
              <a:gd name="T52" fmla="*/ 137355 w 619"/>
              <a:gd name="T53" fmla="*/ 127525 h 501"/>
              <a:gd name="T54" fmla="*/ 84636 w 619"/>
              <a:gd name="T55" fmla="*/ 127525 h 501"/>
              <a:gd name="T56" fmla="*/ 137355 w 619"/>
              <a:gd name="T57" fmla="*/ 95373 h 501"/>
              <a:gd name="T58" fmla="*/ 137355 w 619"/>
              <a:gd name="T59" fmla="*/ 84896 h 501"/>
              <a:gd name="T60" fmla="*/ 84636 w 619"/>
              <a:gd name="T61" fmla="*/ 84896 h 501"/>
              <a:gd name="T62" fmla="*/ 137355 w 619"/>
              <a:gd name="T63" fmla="*/ 53105 h 501"/>
              <a:gd name="T64" fmla="*/ 179314 w 619"/>
              <a:gd name="T65" fmla="*/ 153897 h 501"/>
              <a:gd name="T66" fmla="*/ 168914 w 619"/>
              <a:gd name="T67" fmla="*/ 170153 h 501"/>
              <a:gd name="T68" fmla="*/ 153134 w 619"/>
              <a:gd name="T69" fmla="*/ 138001 h 501"/>
              <a:gd name="T70" fmla="*/ 179314 w 619"/>
              <a:gd name="T71" fmla="*/ 153897 h 501"/>
              <a:gd name="T72" fmla="*/ 184694 w 619"/>
              <a:gd name="T73" fmla="*/ 127525 h 501"/>
              <a:gd name="T74" fmla="*/ 153134 w 619"/>
              <a:gd name="T75" fmla="*/ 95373 h 501"/>
              <a:gd name="T76" fmla="*/ 184694 w 619"/>
              <a:gd name="T77" fmla="*/ 127525 h 501"/>
              <a:gd name="T78" fmla="*/ 190073 w 619"/>
              <a:gd name="T79" fmla="*/ 84896 h 501"/>
              <a:gd name="T80" fmla="*/ 153134 w 619"/>
              <a:gd name="T81" fmla="*/ 53105 h 501"/>
              <a:gd name="T82" fmla="*/ 190073 w 619"/>
              <a:gd name="T83" fmla="*/ 84896 h 50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619" h="501">
                <a:moveTo>
                  <a:pt x="603" y="117"/>
                </a:moveTo>
                <a:lnTo>
                  <a:pt x="603" y="117"/>
                </a:lnTo>
                <a:cubicBezTo>
                  <a:pt x="471" y="117"/>
                  <a:pt x="471" y="117"/>
                  <a:pt x="471" y="117"/>
                </a:cubicBezTo>
                <a:cubicBezTo>
                  <a:pt x="515" y="29"/>
                  <a:pt x="515" y="29"/>
                  <a:pt x="515" y="29"/>
                </a:cubicBezTo>
                <a:cubicBezTo>
                  <a:pt x="559" y="29"/>
                  <a:pt x="559" y="29"/>
                  <a:pt x="559" y="29"/>
                </a:cubicBezTo>
                <a:cubicBezTo>
                  <a:pt x="574" y="29"/>
                  <a:pt x="589" y="29"/>
                  <a:pt x="589" y="14"/>
                </a:cubicBezTo>
                <a:cubicBezTo>
                  <a:pt x="589" y="0"/>
                  <a:pt x="574" y="0"/>
                  <a:pt x="559" y="0"/>
                </a:cubicBezTo>
                <a:cubicBezTo>
                  <a:pt x="486" y="0"/>
                  <a:pt x="486" y="0"/>
                  <a:pt x="486" y="0"/>
                </a:cubicBezTo>
                <a:cubicBezTo>
                  <a:pt x="427" y="117"/>
                  <a:pt x="427" y="117"/>
                  <a:pt x="427" y="117"/>
                </a:cubicBezTo>
                <a:cubicBezTo>
                  <a:pt x="191" y="117"/>
                  <a:pt x="191" y="117"/>
                  <a:pt x="191" y="117"/>
                </a:cubicBezTo>
                <a:cubicBezTo>
                  <a:pt x="132" y="0"/>
                  <a:pt x="132" y="0"/>
                  <a:pt x="132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44" y="0"/>
                  <a:pt x="29" y="0"/>
                  <a:pt x="29" y="14"/>
                </a:cubicBezTo>
                <a:cubicBezTo>
                  <a:pt x="29" y="29"/>
                  <a:pt x="44" y="29"/>
                  <a:pt x="59" y="29"/>
                </a:cubicBezTo>
                <a:cubicBezTo>
                  <a:pt x="103" y="29"/>
                  <a:pt x="103" y="29"/>
                  <a:pt x="103" y="29"/>
                </a:cubicBezTo>
                <a:cubicBezTo>
                  <a:pt x="147" y="117"/>
                  <a:pt x="147" y="117"/>
                  <a:pt x="147" y="117"/>
                </a:cubicBezTo>
                <a:cubicBezTo>
                  <a:pt x="15" y="117"/>
                  <a:pt x="15" y="117"/>
                  <a:pt x="15" y="117"/>
                </a:cubicBezTo>
                <a:cubicBezTo>
                  <a:pt x="0" y="117"/>
                  <a:pt x="0" y="117"/>
                  <a:pt x="0" y="132"/>
                </a:cubicBezTo>
                <a:cubicBezTo>
                  <a:pt x="0" y="147"/>
                  <a:pt x="0" y="147"/>
                  <a:pt x="15" y="147"/>
                </a:cubicBezTo>
                <a:cubicBezTo>
                  <a:pt x="29" y="147"/>
                  <a:pt x="29" y="147"/>
                  <a:pt x="29" y="147"/>
                </a:cubicBezTo>
                <a:cubicBezTo>
                  <a:pt x="59" y="426"/>
                  <a:pt x="59" y="426"/>
                  <a:pt x="59" y="426"/>
                </a:cubicBezTo>
                <a:cubicBezTo>
                  <a:pt x="59" y="471"/>
                  <a:pt x="88" y="500"/>
                  <a:pt x="132" y="500"/>
                </a:cubicBezTo>
                <a:cubicBezTo>
                  <a:pt x="471" y="500"/>
                  <a:pt x="471" y="500"/>
                  <a:pt x="471" y="500"/>
                </a:cubicBezTo>
                <a:cubicBezTo>
                  <a:pt x="515" y="500"/>
                  <a:pt x="545" y="471"/>
                  <a:pt x="545" y="426"/>
                </a:cubicBezTo>
                <a:cubicBezTo>
                  <a:pt x="589" y="147"/>
                  <a:pt x="589" y="147"/>
                  <a:pt x="589" y="147"/>
                </a:cubicBezTo>
                <a:cubicBezTo>
                  <a:pt x="603" y="147"/>
                  <a:pt x="603" y="147"/>
                  <a:pt x="603" y="147"/>
                </a:cubicBezTo>
                <a:cubicBezTo>
                  <a:pt x="618" y="147"/>
                  <a:pt x="618" y="147"/>
                  <a:pt x="618" y="132"/>
                </a:cubicBezTo>
                <a:cubicBezTo>
                  <a:pt x="618" y="117"/>
                  <a:pt x="618" y="117"/>
                  <a:pt x="603" y="117"/>
                </a:cubicBezTo>
                <a:close/>
                <a:moveTo>
                  <a:pt x="191" y="471"/>
                </a:moveTo>
                <a:lnTo>
                  <a:pt x="191" y="471"/>
                </a:lnTo>
                <a:cubicBezTo>
                  <a:pt x="132" y="471"/>
                  <a:pt x="132" y="471"/>
                  <a:pt x="132" y="471"/>
                </a:cubicBezTo>
                <a:cubicBezTo>
                  <a:pt x="118" y="471"/>
                  <a:pt x="88" y="441"/>
                  <a:pt x="88" y="426"/>
                </a:cubicBezTo>
                <a:cubicBezTo>
                  <a:pt x="88" y="382"/>
                  <a:pt x="88" y="382"/>
                  <a:pt x="88" y="382"/>
                </a:cubicBezTo>
                <a:cubicBezTo>
                  <a:pt x="191" y="382"/>
                  <a:pt x="191" y="382"/>
                  <a:pt x="191" y="382"/>
                </a:cubicBezTo>
                <a:lnTo>
                  <a:pt x="191" y="471"/>
                </a:lnTo>
                <a:close/>
                <a:moveTo>
                  <a:pt x="191" y="353"/>
                </a:moveTo>
                <a:lnTo>
                  <a:pt x="191" y="353"/>
                </a:lnTo>
                <a:cubicBezTo>
                  <a:pt x="88" y="353"/>
                  <a:pt x="88" y="353"/>
                  <a:pt x="88" y="353"/>
                </a:cubicBezTo>
                <a:cubicBezTo>
                  <a:pt x="88" y="264"/>
                  <a:pt x="88" y="264"/>
                  <a:pt x="88" y="264"/>
                </a:cubicBezTo>
                <a:cubicBezTo>
                  <a:pt x="191" y="264"/>
                  <a:pt x="191" y="264"/>
                  <a:pt x="191" y="264"/>
                </a:cubicBezTo>
                <a:lnTo>
                  <a:pt x="191" y="353"/>
                </a:lnTo>
                <a:close/>
                <a:moveTo>
                  <a:pt x="191" y="235"/>
                </a:moveTo>
                <a:lnTo>
                  <a:pt x="191" y="235"/>
                </a:lnTo>
                <a:cubicBezTo>
                  <a:pt x="73" y="235"/>
                  <a:pt x="73" y="235"/>
                  <a:pt x="73" y="235"/>
                </a:cubicBezTo>
                <a:cubicBezTo>
                  <a:pt x="73" y="147"/>
                  <a:pt x="73" y="147"/>
                  <a:pt x="73" y="147"/>
                </a:cubicBezTo>
                <a:cubicBezTo>
                  <a:pt x="191" y="147"/>
                  <a:pt x="191" y="147"/>
                  <a:pt x="191" y="147"/>
                </a:cubicBezTo>
                <a:lnTo>
                  <a:pt x="191" y="235"/>
                </a:lnTo>
                <a:close/>
                <a:moveTo>
                  <a:pt x="383" y="471"/>
                </a:moveTo>
                <a:lnTo>
                  <a:pt x="383" y="471"/>
                </a:lnTo>
                <a:cubicBezTo>
                  <a:pt x="236" y="471"/>
                  <a:pt x="236" y="471"/>
                  <a:pt x="236" y="471"/>
                </a:cubicBezTo>
                <a:cubicBezTo>
                  <a:pt x="236" y="382"/>
                  <a:pt x="236" y="382"/>
                  <a:pt x="236" y="382"/>
                </a:cubicBezTo>
                <a:cubicBezTo>
                  <a:pt x="383" y="382"/>
                  <a:pt x="383" y="382"/>
                  <a:pt x="383" y="382"/>
                </a:cubicBezTo>
                <a:lnTo>
                  <a:pt x="383" y="471"/>
                </a:lnTo>
                <a:close/>
                <a:moveTo>
                  <a:pt x="383" y="353"/>
                </a:moveTo>
                <a:lnTo>
                  <a:pt x="383" y="353"/>
                </a:lnTo>
                <a:cubicBezTo>
                  <a:pt x="236" y="353"/>
                  <a:pt x="236" y="353"/>
                  <a:pt x="236" y="353"/>
                </a:cubicBezTo>
                <a:cubicBezTo>
                  <a:pt x="236" y="264"/>
                  <a:pt x="236" y="264"/>
                  <a:pt x="236" y="264"/>
                </a:cubicBezTo>
                <a:cubicBezTo>
                  <a:pt x="383" y="264"/>
                  <a:pt x="383" y="264"/>
                  <a:pt x="383" y="264"/>
                </a:cubicBezTo>
                <a:lnTo>
                  <a:pt x="383" y="353"/>
                </a:lnTo>
                <a:close/>
                <a:moveTo>
                  <a:pt x="383" y="235"/>
                </a:moveTo>
                <a:lnTo>
                  <a:pt x="383" y="235"/>
                </a:lnTo>
                <a:cubicBezTo>
                  <a:pt x="236" y="235"/>
                  <a:pt x="236" y="235"/>
                  <a:pt x="236" y="235"/>
                </a:cubicBezTo>
                <a:cubicBezTo>
                  <a:pt x="236" y="147"/>
                  <a:pt x="236" y="147"/>
                  <a:pt x="236" y="147"/>
                </a:cubicBezTo>
                <a:cubicBezTo>
                  <a:pt x="383" y="147"/>
                  <a:pt x="383" y="147"/>
                  <a:pt x="383" y="147"/>
                </a:cubicBezTo>
                <a:lnTo>
                  <a:pt x="383" y="235"/>
                </a:lnTo>
                <a:close/>
                <a:moveTo>
                  <a:pt x="500" y="426"/>
                </a:moveTo>
                <a:lnTo>
                  <a:pt x="500" y="426"/>
                </a:lnTo>
                <a:cubicBezTo>
                  <a:pt x="500" y="441"/>
                  <a:pt x="486" y="471"/>
                  <a:pt x="471" y="471"/>
                </a:cubicBezTo>
                <a:cubicBezTo>
                  <a:pt x="427" y="471"/>
                  <a:pt x="427" y="471"/>
                  <a:pt x="427" y="471"/>
                </a:cubicBezTo>
                <a:cubicBezTo>
                  <a:pt x="427" y="382"/>
                  <a:pt x="427" y="382"/>
                  <a:pt x="427" y="382"/>
                </a:cubicBezTo>
                <a:cubicBezTo>
                  <a:pt x="515" y="382"/>
                  <a:pt x="515" y="382"/>
                  <a:pt x="515" y="382"/>
                </a:cubicBezTo>
                <a:lnTo>
                  <a:pt x="500" y="426"/>
                </a:lnTo>
                <a:close/>
                <a:moveTo>
                  <a:pt x="515" y="353"/>
                </a:moveTo>
                <a:lnTo>
                  <a:pt x="515" y="353"/>
                </a:lnTo>
                <a:cubicBezTo>
                  <a:pt x="427" y="353"/>
                  <a:pt x="427" y="353"/>
                  <a:pt x="427" y="353"/>
                </a:cubicBezTo>
                <a:cubicBezTo>
                  <a:pt x="427" y="264"/>
                  <a:pt x="427" y="264"/>
                  <a:pt x="427" y="264"/>
                </a:cubicBezTo>
                <a:cubicBezTo>
                  <a:pt x="530" y="264"/>
                  <a:pt x="530" y="264"/>
                  <a:pt x="530" y="264"/>
                </a:cubicBezTo>
                <a:lnTo>
                  <a:pt x="515" y="353"/>
                </a:lnTo>
                <a:close/>
                <a:moveTo>
                  <a:pt x="530" y="235"/>
                </a:moveTo>
                <a:lnTo>
                  <a:pt x="530" y="235"/>
                </a:lnTo>
                <a:cubicBezTo>
                  <a:pt x="427" y="235"/>
                  <a:pt x="427" y="235"/>
                  <a:pt x="427" y="235"/>
                </a:cubicBezTo>
                <a:cubicBezTo>
                  <a:pt x="427" y="147"/>
                  <a:pt x="427" y="147"/>
                  <a:pt x="427" y="147"/>
                </a:cubicBezTo>
                <a:cubicBezTo>
                  <a:pt x="545" y="147"/>
                  <a:pt x="545" y="147"/>
                  <a:pt x="545" y="147"/>
                </a:cubicBezTo>
                <a:lnTo>
                  <a:pt x="530" y="23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97" name="Freeform 96"/>
          <p:cNvSpPr>
            <a:spLocks noChangeArrowheads="1"/>
          </p:cNvSpPr>
          <p:nvPr/>
        </p:nvSpPr>
        <p:spPr bwMode="auto">
          <a:xfrm>
            <a:off x="3744123" y="4442695"/>
            <a:ext cx="299028" cy="292114"/>
          </a:xfrm>
          <a:custGeom>
            <a:avLst/>
            <a:gdLst>
              <a:gd name="T0" fmla="*/ 186051 w 634"/>
              <a:gd name="T1" fmla="*/ 0 h 619"/>
              <a:gd name="T2" fmla="*/ 186051 w 634"/>
              <a:gd name="T3" fmla="*/ 0 h 619"/>
              <a:gd name="T4" fmla="*/ 42546 w 634"/>
              <a:gd name="T5" fmla="*/ 0 h 619"/>
              <a:gd name="T6" fmla="*/ 0 w 634"/>
              <a:gd name="T7" fmla="*/ 68891 h 619"/>
              <a:gd name="T8" fmla="*/ 0 w 634"/>
              <a:gd name="T9" fmla="*/ 95582 h 619"/>
              <a:gd name="T10" fmla="*/ 10817 w 634"/>
              <a:gd name="T11" fmla="*/ 116502 h 619"/>
              <a:gd name="T12" fmla="*/ 10817 w 634"/>
              <a:gd name="T13" fmla="*/ 196214 h 619"/>
              <a:gd name="T14" fmla="*/ 37138 w 634"/>
              <a:gd name="T15" fmla="*/ 222904 h 619"/>
              <a:gd name="T16" fmla="*/ 191098 w 634"/>
              <a:gd name="T17" fmla="*/ 222904 h 619"/>
              <a:gd name="T18" fmla="*/ 223189 w 634"/>
              <a:gd name="T19" fmla="*/ 196214 h 619"/>
              <a:gd name="T20" fmla="*/ 223189 w 634"/>
              <a:gd name="T21" fmla="*/ 116502 h 619"/>
              <a:gd name="T22" fmla="*/ 228236 w 634"/>
              <a:gd name="T23" fmla="*/ 95582 h 619"/>
              <a:gd name="T24" fmla="*/ 228236 w 634"/>
              <a:gd name="T25" fmla="*/ 68891 h 619"/>
              <a:gd name="T26" fmla="*/ 186051 w 634"/>
              <a:gd name="T27" fmla="*/ 0 h 619"/>
              <a:gd name="T28" fmla="*/ 207324 w 634"/>
              <a:gd name="T29" fmla="*/ 196214 h 619"/>
              <a:gd name="T30" fmla="*/ 207324 w 634"/>
              <a:gd name="T31" fmla="*/ 196214 h 619"/>
              <a:gd name="T32" fmla="*/ 191098 w 634"/>
              <a:gd name="T33" fmla="*/ 212444 h 619"/>
              <a:gd name="T34" fmla="*/ 37138 w 634"/>
              <a:gd name="T35" fmla="*/ 212444 h 619"/>
              <a:gd name="T36" fmla="*/ 21273 w 634"/>
              <a:gd name="T37" fmla="*/ 196214 h 619"/>
              <a:gd name="T38" fmla="*/ 21273 w 634"/>
              <a:gd name="T39" fmla="*/ 180343 h 619"/>
              <a:gd name="T40" fmla="*/ 207324 w 634"/>
              <a:gd name="T41" fmla="*/ 180343 h 619"/>
              <a:gd name="T42" fmla="*/ 207324 w 634"/>
              <a:gd name="T43" fmla="*/ 196214 h 619"/>
              <a:gd name="T44" fmla="*/ 207324 w 634"/>
              <a:gd name="T45" fmla="*/ 169883 h 619"/>
              <a:gd name="T46" fmla="*/ 207324 w 634"/>
              <a:gd name="T47" fmla="*/ 169883 h 619"/>
              <a:gd name="T48" fmla="*/ 21273 w 634"/>
              <a:gd name="T49" fmla="*/ 169883 h 619"/>
              <a:gd name="T50" fmla="*/ 21273 w 634"/>
              <a:gd name="T51" fmla="*/ 127322 h 619"/>
              <a:gd name="T52" fmla="*/ 37138 w 634"/>
              <a:gd name="T53" fmla="*/ 127322 h 619"/>
              <a:gd name="T54" fmla="*/ 63820 w 634"/>
              <a:gd name="T55" fmla="*/ 106042 h 619"/>
              <a:gd name="T56" fmla="*/ 90501 w 634"/>
              <a:gd name="T57" fmla="*/ 127322 h 619"/>
              <a:gd name="T58" fmla="*/ 116822 w 634"/>
              <a:gd name="T59" fmla="*/ 111452 h 619"/>
              <a:gd name="T60" fmla="*/ 143504 w 634"/>
              <a:gd name="T61" fmla="*/ 127322 h 619"/>
              <a:gd name="T62" fmla="*/ 169825 w 634"/>
              <a:gd name="T63" fmla="*/ 106042 h 619"/>
              <a:gd name="T64" fmla="*/ 191098 w 634"/>
              <a:gd name="T65" fmla="*/ 127322 h 619"/>
              <a:gd name="T66" fmla="*/ 207324 w 634"/>
              <a:gd name="T67" fmla="*/ 127322 h 619"/>
              <a:gd name="T68" fmla="*/ 207324 w 634"/>
              <a:gd name="T69" fmla="*/ 169883 h 619"/>
              <a:gd name="T70" fmla="*/ 212372 w 634"/>
              <a:gd name="T71" fmla="*/ 95582 h 619"/>
              <a:gd name="T72" fmla="*/ 212372 w 634"/>
              <a:gd name="T73" fmla="*/ 95582 h 619"/>
              <a:gd name="T74" fmla="*/ 191098 w 634"/>
              <a:gd name="T75" fmla="*/ 111452 h 619"/>
              <a:gd name="T76" fmla="*/ 169825 w 634"/>
              <a:gd name="T77" fmla="*/ 95582 h 619"/>
              <a:gd name="T78" fmla="*/ 164777 w 634"/>
              <a:gd name="T79" fmla="*/ 95582 h 619"/>
              <a:gd name="T80" fmla="*/ 143504 w 634"/>
              <a:gd name="T81" fmla="*/ 111452 h 619"/>
              <a:gd name="T82" fmla="*/ 116822 w 634"/>
              <a:gd name="T83" fmla="*/ 95582 h 619"/>
              <a:gd name="T84" fmla="*/ 111775 w 634"/>
              <a:gd name="T85" fmla="*/ 95582 h 619"/>
              <a:gd name="T86" fmla="*/ 90501 w 634"/>
              <a:gd name="T87" fmla="*/ 111452 h 619"/>
              <a:gd name="T88" fmla="*/ 63820 w 634"/>
              <a:gd name="T89" fmla="*/ 95582 h 619"/>
              <a:gd name="T90" fmla="*/ 58411 w 634"/>
              <a:gd name="T91" fmla="*/ 95582 h 619"/>
              <a:gd name="T92" fmla="*/ 37138 w 634"/>
              <a:gd name="T93" fmla="*/ 111452 h 619"/>
              <a:gd name="T94" fmla="*/ 16225 w 634"/>
              <a:gd name="T95" fmla="*/ 95582 h 619"/>
              <a:gd name="T96" fmla="*/ 16225 w 634"/>
              <a:gd name="T97" fmla="*/ 84761 h 619"/>
              <a:gd name="T98" fmla="*/ 212372 w 634"/>
              <a:gd name="T99" fmla="*/ 84761 h 619"/>
              <a:gd name="T100" fmla="*/ 212372 w 634"/>
              <a:gd name="T101" fmla="*/ 95582 h 619"/>
              <a:gd name="T102" fmla="*/ 16225 w 634"/>
              <a:gd name="T103" fmla="*/ 68891 h 619"/>
              <a:gd name="T104" fmla="*/ 16225 w 634"/>
              <a:gd name="T105" fmla="*/ 68891 h 619"/>
              <a:gd name="T106" fmla="*/ 47955 w 634"/>
              <a:gd name="T107" fmla="*/ 10460 h 619"/>
              <a:gd name="T108" fmla="*/ 180642 w 634"/>
              <a:gd name="T109" fmla="*/ 10460 h 619"/>
              <a:gd name="T110" fmla="*/ 212372 w 634"/>
              <a:gd name="T111" fmla="*/ 68891 h 619"/>
              <a:gd name="T112" fmla="*/ 16225 w 634"/>
              <a:gd name="T113" fmla="*/ 68891 h 619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634" h="619">
                <a:moveTo>
                  <a:pt x="516" y="0"/>
                </a:moveTo>
                <a:lnTo>
                  <a:pt x="516" y="0"/>
                </a:lnTo>
                <a:cubicBezTo>
                  <a:pt x="118" y="0"/>
                  <a:pt x="118" y="0"/>
                  <a:pt x="118" y="0"/>
                </a:cubicBezTo>
                <a:cubicBezTo>
                  <a:pt x="0" y="191"/>
                  <a:pt x="0" y="191"/>
                  <a:pt x="0" y="191"/>
                </a:cubicBezTo>
                <a:lnTo>
                  <a:pt x="0" y="265"/>
                </a:lnTo>
                <a:cubicBezTo>
                  <a:pt x="0" y="294"/>
                  <a:pt x="15" y="309"/>
                  <a:pt x="30" y="323"/>
                </a:cubicBezTo>
                <a:cubicBezTo>
                  <a:pt x="30" y="544"/>
                  <a:pt x="30" y="544"/>
                  <a:pt x="30" y="544"/>
                </a:cubicBezTo>
                <a:cubicBezTo>
                  <a:pt x="30" y="589"/>
                  <a:pt x="59" y="618"/>
                  <a:pt x="103" y="618"/>
                </a:cubicBezTo>
                <a:cubicBezTo>
                  <a:pt x="530" y="618"/>
                  <a:pt x="530" y="618"/>
                  <a:pt x="530" y="618"/>
                </a:cubicBezTo>
                <a:cubicBezTo>
                  <a:pt x="575" y="618"/>
                  <a:pt x="619" y="589"/>
                  <a:pt x="619" y="544"/>
                </a:cubicBezTo>
                <a:cubicBezTo>
                  <a:pt x="619" y="323"/>
                  <a:pt x="619" y="323"/>
                  <a:pt x="619" y="323"/>
                </a:cubicBezTo>
                <a:cubicBezTo>
                  <a:pt x="633" y="309"/>
                  <a:pt x="633" y="294"/>
                  <a:pt x="633" y="265"/>
                </a:cubicBezTo>
                <a:cubicBezTo>
                  <a:pt x="633" y="250"/>
                  <a:pt x="633" y="191"/>
                  <a:pt x="633" y="191"/>
                </a:cubicBezTo>
                <a:lnTo>
                  <a:pt x="516" y="0"/>
                </a:lnTo>
                <a:close/>
                <a:moveTo>
                  <a:pt x="575" y="544"/>
                </a:moveTo>
                <a:lnTo>
                  <a:pt x="575" y="544"/>
                </a:lnTo>
                <a:cubicBezTo>
                  <a:pt x="575" y="559"/>
                  <a:pt x="560" y="589"/>
                  <a:pt x="530" y="589"/>
                </a:cubicBezTo>
                <a:cubicBezTo>
                  <a:pt x="103" y="589"/>
                  <a:pt x="103" y="589"/>
                  <a:pt x="103" y="589"/>
                </a:cubicBezTo>
                <a:cubicBezTo>
                  <a:pt x="89" y="589"/>
                  <a:pt x="59" y="559"/>
                  <a:pt x="59" y="544"/>
                </a:cubicBezTo>
                <a:cubicBezTo>
                  <a:pt x="59" y="500"/>
                  <a:pt x="59" y="500"/>
                  <a:pt x="59" y="500"/>
                </a:cubicBezTo>
                <a:cubicBezTo>
                  <a:pt x="575" y="500"/>
                  <a:pt x="575" y="500"/>
                  <a:pt x="575" y="500"/>
                </a:cubicBezTo>
                <a:lnTo>
                  <a:pt x="575" y="544"/>
                </a:lnTo>
                <a:close/>
                <a:moveTo>
                  <a:pt x="575" y="471"/>
                </a:moveTo>
                <a:lnTo>
                  <a:pt x="575" y="471"/>
                </a:lnTo>
                <a:cubicBezTo>
                  <a:pt x="59" y="471"/>
                  <a:pt x="59" y="471"/>
                  <a:pt x="59" y="471"/>
                </a:cubicBezTo>
                <a:cubicBezTo>
                  <a:pt x="59" y="353"/>
                  <a:pt x="59" y="353"/>
                  <a:pt x="59" y="353"/>
                </a:cubicBezTo>
                <a:cubicBezTo>
                  <a:pt x="74" y="353"/>
                  <a:pt x="89" y="353"/>
                  <a:pt x="103" y="353"/>
                </a:cubicBezTo>
                <a:cubicBezTo>
                  <a:pt x="118" y="353"/>
                  <a:pt x="162" y="323"/>
                  <a:pt x="177" y="294"/>
                </a:cubicBezTo>
                <a:cubicBezTo>
                  <a:pt x="192" y="323"/>
                  <a:pt x="221" y="353"/>
                  <a:pt x="251" y="353"/>
                </a:cubicBezTo>
                <a:cubicBezTo>
                  <a:pt x="280" y="353"/>
                  <a:pt x="310" y="323"/>
                  <a:pt x="324" y="309"/>
                </a:cubicBezTo>
                <a:cubicBezTo>
                  <a:pt x="324" y="323"/>
                  <a:pt x="369" y="353"/>
                  <a:pt x="398" y="353"/>
                </a:cubicBezTo>
                <a:cubicBezTo>
                  <a:pt x="428" y="353"/>
                  <a:pt x="457" y="323"/>
                  <a:pt x="471" y="294"/>
                </a:cubicBezTo>
                <a:cubicBezTo>
                  <a:pt x="486" y="323"/>
                  <a:pt x="501" y="353"/>
                  <a:pt x="530" y="353"/>
                </a:cubicBezTo>
                <a:cubicBezTo>
                  <a:pt x="545" y="353"/>
                  <a:pt x="575" y="353"/>
                  <a:pt x="575" y="353"/>
                </a:cubicBezTo>
                <a:lnTo>
                  <a:pt x="575" y="471"/>
                </a:lnTo>
                <a:close/>
                <a:moveTo>
                  <a:pt x="589" y="265"/>
                </a:moveTo>
                <a:lnTo>
                  <a:pt x="589" y="265"/>
                </a:lnTo>
                <a:cubicBezTo>
                  <a:pt x="589" y="294"/>
                  <a:pt x="560" y="309"/>
                  <a:pt x="530" y="309"/>
                </a:cubicBezTo>
                <a:cubicBezTo>
                  <a:pt x="501" y="309"/>
                  <a:pt x="471" y="294"/>
                  <a:pt x="471" y="265"/>
                </a:cubicBezTo>
                <a:cubicBezTo>
                  <a:pt x="457" y="265"/>
                  <a:pt x="457" y="265"/>
                  <a:pt x="457" y="265"/>
                </a:cubicBezTo>
                <a:cubicBezTo>
                  <a:pt x="457" y="294"/>
                  <a:pt x="428" y="309"/>
                  <a:pt x="398" y="309"/>
                </a:cubicBezTo>
                <a:cubicBezTo>
                  <a:pt x="369" y="309"/>
                  <a:pt x="324" y="294"/>
                  <a:pt x="324" y="265"/>
                </a:cubicBezTo>
                <a:cubicBezTo>
                  <a:pt x="310" y="265"/>
                  <a:pt x="310" y="265"/>
                  <a:pt x="310" y="265"/>
                </a:cubicBezTo>
                <a:cubicBezTo>
                  <a:pt x="310" y="294"/>
                  <a:pt x="280" y="309"/>
                  <a:pt x="251" y="309"/>
                </a:cubicBezTo>
                <a:cubicBezTo>
                  <a:pt x="221" y="309"/>
                  <a:pt x="177" y="294"/>
                  <a:pt x="177" y="265"/>
                </a:cubicBezTo>
                <a:cubicBezTo>
                  <a:pt x="162" y="265"/>
                  <a:pt x="162" y="265"/>
                  <a:pt x="162" y="265"/>
                </a:cubicBezTo>
                <a:cubicBezTo>
                  <a:pt x="162" y="294"/>
                  <a:pt x="133" y="309"/>
                  <a:pt x="103" y="309"/>
                </a:cubicBezTo>
                <a:cubicBezTo>
                  <a:pt x="74" y="309"/>
                  <a:pt x="45" y="294"/>
                  <a:pt x="45" y="265"/>
                </a:cubicBezTo>
                <a:cubicBezTo>
                  <a:pt x="45" y="235"/>
                  <a:pt x="45" y="235"/>
                  <a:pt x="45" y="235"/>
                </a:cubicBezTo>
                <a:cubicBezTo>
                  <a:pt x="589" y="235"/>
                  <a:pt x="589" y="235"/>
                  <a:pt x="589" y="235"/>
                </a:cubicBezTo>
                <a:lnTo>
                  <a:pt x="589" y="265"/>
                </a:lnTo>
                <a:close/>
                <a:moveTo>
                  <a:pt x="45" y="191"/>
                </a:moveTo>
                <a:lnTo>
                  <a:pt x="45" y="191"/>
                </a:lnTo>
                <a:cubicBezTo>
                  <a:pt x="133" y="29"/>
                  <a:pt x="133" y="29"/>
                  <a:pt x="133" y="29"/>
                </a:cubicBezTo>
                <a:cubicBezTo>
                  <a:pt x="501" y="29"/>
                  <a:pt x="501" y="29"/>
                  <a:pt x="501" y="29"/>
                </a:cubicBezTo>
                <a:cubicBezTo>
                  <a:pt x="589" y="191"/>
                  <a:pt x="589" y="191"/>
                  <a:pt x="589" y="191"/>
                </a:cubicBezTo>
                <a:lnTo>
                  <a:pt x="45" y="19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98" name="Freeform 97"/>
          <p:cNvSpPr>
            <a:spLocks noChangeArrowheads="1"/>
          </p:cNvSpPr>
          <p:nvPr/>
        </p:nvSpPr>
        <p:spPr bwMode="auto">
          <a:xfrm>
            <a:off x="3301632" y="4472077"/>
            <a:ext cx="222975" cy="236804"/>
          </a:xfrm>
          <a:custGeom>
            <a:avLst/>
            <a:gdLst>
              <a:gd name="T0" fmla="*/ 138316 w 472"/>
              <a:gd name="T1" fmla="*/ 111629 h 501"/>
              <a:gd name="T2" fmla="*/ 138316 w 472"/>
              <a:gd name="T3" fmla="*/ 111629 h 501"/>
              <a:gd name="T4" fmla="*/ 106536 w 472"/>
              <a:gd name="T5" fmla="*/ 127525 h 501"/>
              <a:gd name="T6" fmla="*/ 69338 w 472"/>
              <a:gd name="T7" fmla="*/ 106210 h 501"/>
              <a:gd name="T8" fmla="*/ 74394 w 472"/>
              <a:gd name="T9" fmla="*/ 90315 h 501"/>
              <a:gd name="T10" fmla="*/ 69338 w 472"/>
              <a:gd name="T11" fmla="*/ 79838 h 501"/>
              <a:gd name="T12" fmla="*/ 111953 w 472"/>
              <a:gd name="T13" fmla="*/ 58524 h 501"/>
              <a:gd name="T14" fmla="*/ 138316 w 472"/>
              <a:gd name="T15" fmla="*/ 69001 h 501"/>
              <a:gd name="T16" fmla="*/ 170096 w 472"/>
              <a:gd name="T17" fmla="*/ 31791 h 501"/>
              <a:gd name="T18" fmla="*/ 138316 w 472"/>
              <a:gd name="T19" fmla="*/ 0 h 501"/>
              <a:gd name="T20" fmla="*/ 101119 w 472"/>
              <a:gd name="T21" fmla="*/ 31791 h 501"/>
              <a:gd name="T22" fmla="*/ 101119 w 472"/>
              <a:gd name="T23" fmla="*/ 42267 h 501"/>
              <a:gd name="T24" fmla="*/ 63921 w 472"/>
              <a:gd name="T25" fmla="*/ 63582 h 501"/>
              <a:gd name="T26" fmla="*/ 37197 w 472"/>
              <a:gd name="T27" fmla="*/ 53105 h 501"/>
              <a:gd name="T28" fmla="*/ 0 w 472"/>
              <a:gd name="T29" fmla="*/ 90315 h 501"/>
              <a:gd name="T30" fmla="*/ 37197 w 472"/>
              <a:gd name="T31" fmla="*/ 127525 h 501"/>
              <a:gd name="T32" fmla="*/ 58504 w 472"/>
              <a:gd name="T33" fmla="*/ 116687 h 501"/>
              <a:gd name="T34" fmla="*/ 58504 w 472"/>
              <a:gd name="T35" fmla="*/ 116687 h 501"/>
              <a:gd name="T36" fmla="*/ 101119 w 472"/>
              <a:gd name="T37" fmla="*/ 143420 h 501"/>
              <a:gd name="T38" fmla="*/ 101119 w 472"/>
              <a:gd name="T39" fmla="*/ 148839 h 501"/>
              <a:gd name="T40" fmla="*/ 138316 w 472"/>
              <a:gd name="T41" fmla="*/ 180630 h 501"/>
              <a:gd name="T42" fmla="*/ 170096 w 472"/>
              <a:gd name="T43" fmla="*/ 148839 h 501"/>
              <a:gd name="T44" fmla="*/ 138316 w 472"/>
              <a:gd name="T45" fmla="*/ 111629 h 501"/>
              <a:gd name="T46" fmla="*/ 138316 w 472"/>
              <a:gd name="T47" fmla="*/ 10477 h 501"/>
              <a:gd name="T48" fmla="*/ 138316 w 472"/>
              <a:gd name="T49" fmla="*/ 10477 h 501"/>
              <a:gd name="T50" fmla="*/ 159623 w 472"/>
              <a:gd name="T51" fmla="*/ 31791 h 501"/>
              <a:gd name="T52" fmla="*/ 138316 w 472"/>
              <a:gd name="T53" fmla="*/ 53105 h 501"/>
              <a:gd name="T54" fmla="*/ 117009 w 472"/>
              <a:gd name="T55" fmla="*/ 31791 h 501"/>
              <a:gd name="T56" fmla="*/ 138316 w 472"/>
              <a:gd name="T57" fmla="*/ 10477 h 501"/>
              <a:gd name="T58" fmla="*/ 37197 w 472"/>
              <a:gd name="T59" fmla="*/ 111629 h 501"/>
              <a:gd name="T60" fmla="*/ 37197 w 472"/>
              <a:gd name="T61" fmla="*/ 111629 h 501"/>
              <a:gd name="T62" fmla="*/ 15890 w 472"/>
              <a:gd name="T63" fmla="*/ 90315 h 501"/>
              <a:gd name="T64" fmla="*/ 37197 w 472"/>
              <a:gd name="T65" fmla="*/ 69001 h 501"/>
              <a:gd name="T66" fmla="*/ 58504 w 472"/>
              <a:gd name="T67" fmla="*/ 90315 h 501"/>
              <a:gd name="T68" fmla="*/ 37197 w 472"/>
              <a:gd name="T69" fmla="*/ 111629 h 501"/>
              <a:gd name="T70" fmla="*/ 138316 w 472"/>
              <a:gd name="T71" fmla="*/ 170153 h 501"/>
              <a:gd name="T72" fmla="*/ 138316 w 472"/>
              <a:gd name="T73" fmla="*/ 170153 h 501"/>
              <a:gd name="T74" fmla="*/ 117009 w 472"/>
              <a:gd name="T75" fmla="*/ 148839 h 501"/>
              <a:gd name="T76" fmla="*/ 138316 w 472"/>
              <a:gd name="T77" fmla="*/ 127525 h 501"/>
              <a:gd name="T78" fmla="*/ 159623 w 472"/>
              <a:gd name="T79" fmla="*/ 148839 h 501"/>
              <a:gd name="T80" fmla="*/ 138316 w 472"/>
              <a:gd name="T81" fmla="*/ 170153 h 501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472" h="501">
                <a:moveTo>
                  <a:pt x="383" y="309"/>
                </a:moveTo>
                <a:lnTo>
                  <a:pt x="383" y="309"/>
                </a:lnTo>
                <a:cubicBezTo>
                  <a:pt x="339" y="309"/>
                  <a:pt x="310" y="323"/>
                  <a:pt x="295" y="353"/>
                </a:cubicBezTo>
                <a:cubicBezTo>
                  <a:pt x="192" y="294"/>
                  <a:pt x="192" y="294"/>
                  <a:pt x="192" y="294"/>
                </a:cubicBezTo>
                <a:cubicBezTo>
                  <a:pt x="192" y="280"/>
                  <a:pt x="206" y="264"/>
                  <a:pt x="206" y="250"/>
                </a:cubicBezTo>
                <a:cubicBezTo>
                  <a:pt x="206" y="235"/>
                  <a:pt x="206" y="235"/>
                  <a:pt x="192" y="221"/>
                </a:cubicBezTo>
                <a:cubicBezTo>
                  <a:pt x="310" y="162"/>
                  <a:pt x="310" y="162"/>
                  <a:pt x="310" y="162"/>
                </a:cubicBezTo>
                <a:cubicBezTo>
                  <a:pt x="324" y="176"/>
                  <a:pt x="353" y="191"/>
                  <a:pt x="383" y="191"/>
                </a:cubicBezTo>
                <a:cubicBezTo>
                  <a:pt x="427" y="191"/>
                  <a:pt x="471" y="147"/>
                  <a:pt x="471" y="88"/>
                </a:cubicBezTo>
                <a:cubicBezTo>
                  <a:pt x="471" y="44"/>
                  <a:pt x="427" y="0"/>
                  <a:pt x="383" y="0"/>
                </a:cubicBezTo>
                <a:cubicBezTo>
                  <a:pt x="324" y="0"/>
                  <a:pt x="280" y="44"/>
                  <a:pt x="280" y="88"/>
                </a:cubicBezTo>
                <a:cubicBezTo>
                  <a:pt x="280" y="103"/>
                  <a:pt x="280" y="117"/>
                  <a:pt x="280" y="117"/>
                </a:cubicBezTo>
                <a:cubicBezTo>
                  <a:pt x="177" y="176"/>
                  <a:pt x="177" y="176"/>
                  <a:pt x="177" y="176"/>
                </a:cubicBezTo>
                <a:cubicBezTo>
                  <a:pt x="162" y="162"/>
                  <a:pt x="133" y="147"/>
                  <a:pt x="103" y="147"/>
                </a:cubicBezTo>
                <a:cubicBezTo>
                  <a:pt x="44" y="147"/>
                  <a:pt x="0" y="191"/>
                  <a:pt x="0" y="250"/>
                </a:cubicBezTo>
                <a:cubicBezTo>
                  <a:pt x="0" y="309"/>
                  <a:pt x="44" y="353"/>
                  <a:pt x="103" y="353"/>
                </a:cubicBezTo>
                <a:cubicBezTo>
                  <a:pt x="133" y="353"/>
                  <a:pt x="148" y="338"/>
                  <a:pt x="162" y="323"/>
                </a:cubicBezTo>
                <a:cubicBezTo>
                  <a:pt x="280" y="397"/>
                  <a:pt x="280" y="397"/>
                  <a:pt x="280" y="397"/>
                </a:cubicBezTo>
                <a:cubicBezTo>
                  <a:pt x="280" y="397"/>
                  <a:pt x="280" y="397"/>
                  <a:pt x="280" y="412"/>
                </a:cubicBezTo>
                <a:cubicBezTo>
                  <a:pt x="280" y="456"/>
                  <a:pt x="324" y="500"/>
                  <a:pt x="383" y="500"/>
                </a:cubicBezTo>
                <a:cubicBezTo>
                  <a:pt x="427" y="500"/>
                  <a:pt x="471" y="456"/>
                  <a:pt x="471" y="412"/>
                </a:cubicBezTo>
                <a:cubicBezTo>
                  <a:pt x="471" y="353"/>
                  <a:pt x="427" y="309"/>
                  <a:pt x="383" y="309"/>
                </a:cubicBezTo>
                <a:close/>
                <a:moveTo>
                  <a:pt x="383" y="29"/>
                </a:moveTo>
                <a:lnTo>
                  <a:pt x="383" y="29"/>
                </a:lnTo>
                <a:cubicBezTo>
                  <a:pt x="412" y="29"/>
                  <a:pt x="442" y="59"/>
                  <a:pt x="442" y="88"/>
                </a:cubicBezTo>
                <a:cubicBezTo>
                  <a:pt x="442" y="132"/>
                  <a:pt x="412" y="147"/>
                  <a:pt x="383" y="147"/>
                </a:cubicBezTo>
                <a:cubicBezTo>
                  <a:pt x="339" y="147"/>
                  <a:pt x="324" y="132"/>
                  <a:pt x="324" y="88"/>
                </a:cubicBezTo>
                <a:cubicBezTo>
                  <a:pt x="324" y="59"/>
                  <a:pt x="339" y="29"/>
                  <a:pt x="383" y="29"/>
                </a:cubicBezTo>
                <a:close/>
                <a:moveTo>
                  <a:pt x="103" y="309"/>
                </a:moveTo>
                <a:lnTo>
                  <a:pt x="103" y="309"/>
                </a:lnTo>
                <a:cubicBezTo>
                  <a:pt x="74" y="309"/>
                  <a:pt x="44" y="280"/>
                  <a:pt x="44" y="250"/>
                </a:cubicBezTo>
                <a:cubicBezTo>
                  <a:pt x="44" y="221"/>
                  <a:pt x="74" y="191"/>
                  <a:pt x="103" y="191"/>
                </a:cubicBezTo>
                <a:cubicBezTo>
                  <a:pt x="133" y="191"/>
                  <a:pt x="162" y="221"/>
                  <a:pt x="162" y="250"/>
                </a:cubicBezTo>
                <a:cubicBezTo>
                  <a:pt x="162" y="280"/>
                  <a:pt x="133" y="309"/>
                  <a:pt x="103" y="309"/>
                </a:cubicBezTo>
                <a:close/>
                <a:moveTo>
                  <a:pt x="383" y="471"/>
                </a:moveTo>
                <a:lnTo>
                  <a:pt x="383" y="471"/>
                </a:lnTo>
                <a:cubicBezTo>
                  <a:pt x="339" y="471"/>
                  <a:pt x="324" y="441"/>
                  <a:pt x="324" y="412"/>
                </a:cubicBezTo>
                <a:cubicBezTo>
                  <a:pt x="324" y="368"/>
                  <a:pt x="339" y="353"/>
                  <a:pt x="383" y="353"/>
                </a:cubicBezTo>
                <a:cubicBezTo>
                  <a:pt x="412" y="353"/>
                  <a:pt x="442" y="368"/>
                  <a:pt x="442" y="412"/>
                </a:cubicBezTo>
                <a:cubicBezTo>
                  <a:pt x="442" y="441"/>
                  <a:pt x="412" y="471"/>
                  <a:pt x="383" y="47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99" name="Freeform 98"/>
          <p:cNvSpPr>
            <a:spLocks noChangeArrowheads="1"/>
          </p:cNvSpPr>
          <p:nvPr/>
        </p:nvSpPr>
        <p:spPr bwMode="auto">
          <a:xfrm>
            <a:off x="2795185" y="4463437"/>
            <a:ext cx="278287" cy="243718"/>
          </a:xfrm>
          <a:custGeom>
            <a:avLst/>
            <a:gdLst>
              <a:gd name="T0" fmla="*/ 153868 w 589"/>
              <a:gd name="T1" fmla="*/ 5415 h 516"/>
              <a:gd name="T2" fmla="*/ 153868 w 589"/>
              <a:gd name="T3" fmla="*/ 5415 h 516"/>
              <a:gd name="T4" fmla="*/ 143393 w 589"/>
              <a:gd name="T5" fmla="*/ 5415 h 516"/>
              <a:gd name="T6" fmla="*/ 58513 w 589"/>
              <a:gd name="T7" fmla="*/ 175445 h 516"/>
              <a:gd name="T8" fmla="*/ 58513 w 589"/>
              <a:gd name="T9" fmla="*/ 185914 h 516"/>
              <a:gd name="T10" fmla="*/ 68988 w 589"/>
              <a:gd name="T11" fmla="*/ 185914 h 516"/>
              <a:gd name="T12" fmla="*/ 159286 w 589"/>
              <a:gd name="T13" fmla="*/ 15884 h 516"/>
              <a:gd name="T14" fmla="*/ 153868 w 589"/>
              <a:gd name="T15" fmla="*/ 5415 h 516"/>
              <a:gd name="T16" fmla="*/ 53095 w 589"/>
              <a:gd name="T17" fmla="*/ 127432 h 516"/>
              <a:gd name="T18" fmla="*/ 53095 w 589"/>
              <a:gd name="T19" fmla="*/ 127432 h 516"/>
              <a:gd name="T20" fmla="*/ 15892 w 589"/>
              <a:gd name="T21" fmla="*/ 95664 h 516"/>
              <a:gd name="T22" fmla="*/ 53095 w 589"/>
              <a:gd name="T23" fmla="*/ 68951 h 516"/>
              <a:gd name="T24" fmla="*/ 53095 w 589"/>
              <a:gd name="T25" fmla="*/ 58482 h 516"/>
              <a:gd name="T26" fmla="*/ 42259 w 589"/>
              <a:gd name="T27" fmla="*/ 58482 h 516"/>
              <a:gd name="T28" fmla="*/ 0 w 589"/>
              <a:gd name="T29" fmla="*/ 90250 h 516"/>
              <a:gd name="T30" fmla="*/ 0 w 589"/>
              <a:gd name="T31" fmla="*/ 95664 h 516"/>
              <a:gd name="T32" fmla="*/ 0 w 589"/>
              <a:gd name="T33" fmla="*/ 100718 h 516"/>
              <a:gd name="T34" fmla="*/ 42259 w 589"/>
              <a:gd name="T35" fmla="*/ 138262 h 516"/>
              <a:gd name="T36" fmla="*/ 53095 w 589"/>
              <a:gd name="T37" fmla="*/ 138262 h 516"/>
              <a:gd name="T38" fmla="*/ 53095 w 589"/>
              <a:gd name="T39" fmla="*/ 127432 h 516"/>
              <a:gd name="T40" fmla="*/ 212381 w 589"/>
              <a:gd name="T41" fmla="*/ 90250 h 516"/>
              <a:gd name="T42" fmla="*/ 212381 w 589"/>
              <a:gd name="T43" fmla="*/ 90250 h 516"/>
              <a:gd name="T44" fmla="*/ 170121 w 589"/>
              <a:gd name="T45" fmla="*/ 58482 h 516"/>
              <a:gd name="T46" fmla="*/ 159286 w 589"/>
              <a:gd name="T47" fmla="*/ 58482 h 516"/>
              <a:gd name="T48" fmla="*/ 159286 w 589"/>
              <a:gd name="T49" fmla="*/ 68951 h 516"/>
              <a:gd name="T50" fmla="*/ 196488 w 589"/>
              <a:gd name="T51" fmla="*/ 95664 h 516"/>
              <a:gd name="T52" fmla="*/ 159286 w 589"/>
              <a:gd name="T53" fmla="*/ 127432 h 516"/>
              <a:gd name="T54" fmla="*/ 159286 w 589"/>
              <a:gd name="T55" fmla="*/ 138262 h 516"/>
              <a:gd name="T56" fmla="*/ 170121 w 589"/>
              <a:gd name="T57" fmla="*/ 138262 h 516"/>
              <a:gd name="T58" fmla="*/ 212381 w 589"/>
              <a:gd name="T59" fmla="*/ 100718 h 516"/>
              <a:gd name="T60" fmla="*/ 212381 w 589"/>
              <a:gd name="T61" fmla="*/ 95664 h 516"/>
              <a:gd name="T62" fmla="*/ 212381 w 589"/>
              <a:gd name="T63" fmla="*/ 90250 h 51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589" h="516">
                <a:moveTo>
                  <a:pt x="426" y="15"/>
                </a:moveTo>
                <a:lnTo>
                  <a:pt x="426" y="15"/>
                </a:lnTo>
                <a:cubicBezTo>
                  <a:pt x="426" y="0"/>
                  <a:pt x="412" y="15"/>
                  <a:pt x="397" y="15"/>
                </a:cubicBezTo>
                <a:cubicBezTo>
                  <a:pt x="162" y="486"/>
                  <a:pt x="162" y="486"/>
                  <a:pt x="162" y="486"/>
                </a:cubicBezTo>
                <a:cubicBezTo>
                  <a:pt x="147" y="500"/>
                  <a:pt x="162" y="515"/>
                  <a:pt x="162" y="515"/>
                </a:cubicBezTo>
                <a:cubicBezTo>
                  <a:pt x="176" y="515"/>
                  <a:pt x="191" y="515"/>
                  <a:pt x="191" y="515"/>
                </a:cubicBezTo>
                <a:cubicBezTo>
                  <a:pt x="441" y="44"/>
                  <a:pt x="441" y="44"/>
                  <a:pt x="441" y="44"/>
                </a:cubicBezTo>
                <a:cubicBezTo>
                  <a:pt x="441" y="29"/>
                  <a:pt x="441" y="15"/>
                  <a:pt x="426" y="15"/>
                </a:cubicBezTo>
                <a:close/>
                <a:moveTo>
                  <a:pt x="147" y="353"/>
                </a:moveTo>
                <a:lnTo>
                  <a:pt x="147" y="353"/>
                </a:lnTo>
                <a:cubicBezTo>
                  <a:pt x="44" y="265"/>
                  <a:pt x="44" y="265"/>
                  <a:pt x="44" y="265"/>
                </a:cubicBezTo>
                <a:cubicBezTo>
                  <a:pt x="147" y="191"/>
                  <a:pt x="147" y="191"/>
                  <a:pt x="147" y="191"/>
                </a:cubicBezTo>
                <a:cubicBezTo>
                  <a:pt x="162" y="177"/>
                  <a:pt x="162" y="162"/>
                  <a:pt x="147" y="162"/>
                </a:cubicBezTo>
                <a:cubicBezTo>
                  <a:pt x="147" y="147"/>
                  <a:pt x="132" y="147"/>
                  <a:pt x="117" y="162"/>
                </a:cubicBezTo>
                <a:cubicBezTo>
                  <a:pt x="0" y="250"/>
                  <a:pt x="0" y="250"/>
                  <a:pt x="0" y="250"/>
                </a:cubicBezTo>
                <a:cubicBezTo>
                  <a:pt x="0" y="265"/>
                  <a:pt x="0" y="265"/>
                  <a:pt x="0" y="265"/>
                </a:cubicBezTo>
                <a:cubicBezTo>
                  <a:pt x="0" y="279"/>
                  <a:pt x="0" y="279"/>
                  <a:pt x="0" y="279"/>
                </a:cubicBezTo>
                <a:cubicBezTo>
                  <a:pt x="117" y="383"/>
                  <a:pt x="117" y="383"/>
                  <a:pt x="117" y="383"/>
                </a:cubicBezTo>
                <a:cubicBezTo>
                  <a:pt x="132" y="383"/>
                  <a:pt x="147" y="383"/>
                  <a:pt x="147" y="383"/>
                </a:cubicBezTo>
                <a:cubicBezTo>
                  <a:pt x="162" y="368"/>
                  <a:pt x="162" y="353"/>
                  <a:pt x="147" y="353"/>
                </a:cubicBezTo>
                <a:close/>
                <a:moveTo>
                  <a:pt x="588" y="250"/>
                </a:moveTo>
                <a:lnTo>
                  <a:pt x="588" y="250"/>
                </a:lnTo>
                <a:cubicBezTo>
                  <a:pt x="471" y="162"/>
                  <a:pt x="471" y="162"/>
                  <a:pt x="471" y="162"/>
                </a:cubicBezTo>
                <a:cubicBezTo>
                  <a:pt x="456" y="147"/>
                  <a:pt x="441" y="147"/>
                  <a:pt x="441" y="162"/>
                </a:cubicBezTo>
                <a:cubicBezTo>
                  <a:pt x="426" y="162"/>
                  <a:pt x="426" y="177"/>
                  <a:pt x="441" y="191"/>
                </a:cubicBezTo>
                <a:cubicBezTo>
                  <a:pt x="544" y="265"/>
                  <a:pt x="544" y="265"/>
                  <a:pt x="544" y="265"/>
                </a:cubicBezTo>
                <a:cubicBezTo>
                  <a:pt x="441" y="353"/>
                  <a:pt x="441" y="353"/>
                  <a:pt x="441" y="353"/>
                </a:cubicBezTo>
                <a:cubicBezTo>
                  <a:pt x="426" y="353"/>
                  <a:pt x="426" y="368"/>
                  <a:pt x="441" y="383"/>
                </a:cubicBezTo>
                <a:cubicBezTo>
                  <a:pt x="441" y="383"/>
                  <a:pt x="456" y="383"/>
                  <a:pt x="471" y="383"/>
                </a:cubicBezTo>
                <a:cubicBezTo>
                  <a:pt x="588" y="279"/>
                  <a:pt x="588" y="279"/>
                  <a:pt x="588" y="279"/>
                </a:cubicBezTo>
                <a:cubicBezTo>
                  <a:pt x="588" y="279"/>
                  <a:pt x="588" y="279"/>
                  <a:pt x="588" y="265"/>
                </a:cubicBezTo>
                <a:cubicBezTo>
                  <a:pt x="588" y="265"/>
                  <a:pt x="588" y="265"/>
                  <a:pt x="588" y="25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00" name="Freeform 99"/>
          <p:cNvSpPr>
            <a:spLocks noChangeArrowheads="1"/>
          </p:cNvSpPr>
          <p:nvPr/>
        </p:nvSpPr>
        <p:spPr bwMode="auto">
          <a:xfrm>
            <a:off x="2344052" y="4442695"/>
            <a:ext cx="229889" cy="292114"/>
          </a:xfrm>
          <a:custGeom>
            <a:avLst/>
            <a:gdLst>
              <a:gd name="T0" fmla="*/ 159470 w 486"/>
              <a:gd name="T1" fmla="*/ 47611 h 619"/>
              <a:gd name="T2" fmla="*/ 159470 w 486"/>
              <a:gd name="T3" fmla="*/ 47611 h 619"/>
              <a:gd name="T4" fmla="*/ 116800 w 486"/>
              <a:gd name="T5" fmla="*/ 47611 h 619"/>
              <a:gd name="T6" fmla="*/ 116800 w 486"/>
              <a:gd name="T7" fmla="*/ 31740 h 619"/>
              <a:gd name="T8" fmla="*/ 106313 w 486"/>
              <a:gd name="T9" fmla="*/ 21281 h 619"/>
              <a:gd name="T10" fmla="*/ 42670 w 486"/>
              <a:gd name="T11" fmla="*/ 21281 h 619"/>
              <a:gd name="T12" fmla="*/ 42670 w 486"/>
              <a:gd name="T13" fmla="*/ 10460 h 619"/>
              <a:gd name="T14" fmla="*/ 26397 w 486"/>
              <a:gd name="T15" fmla="*/ 0 h 619"/>
              <a:gd name="T16" fmla="*/ 10487 w 486"/>
              <a:gd name="T17" fmla="*/ 0 h 619"/>
              <a:gd name="T18" fmla="*/ 0 w 486"/>
              <a:gd name="T19" fmla="*/ 10460 h 619"/>
              <a:gd name="T20" fmla="*/ 0 w 486"/>
              <a:gd name="T21" fmla="*/ 212444 h 619"/>
              <a:gd name="T22" fmla="*/ 10487 w 486"/>
              <a:gd name="T23" fmla="*/ 222904 h 619"/>
              <a:gd name="T24" fmla="*/ 26397 w 486"/>
              <a:gd name="T25" fmla="*/ 222904 h 619"/>
              <a:gd name="T26" fmla="*/ 42670 w 486"/>
              <a:gd name="T27" fmla="*/ 212444 h 619"/>
              <a:gd name="T28" fmla="*/ 42670 w 486"/>
              <a:gd name="T29" fmla="*/ 148603 h 619"/>
              <a:gd name="T30" fmla="*/ 106313 w 486"/>
              <a:gd name="T31" fmla="*/ 148603 h 619"/>
              <a:gd name="T32" fmla="*/ 106313 w 486"/>
              <a:gd name="T33" fmla="*/ 154013 h 619"/>
              <a:gd name="T34" fmla="*/ 116800 w 486"/>
              <a:gd name="T35" fmla="*/ 169883 h 619"/>
              <a:gd name="T36" fmla="*/ 159470 w 486"/>
              <a:gd name="T37" fmla="*/ 169883 h 619"/>
              <a:gd name="T38" fmla="*/ 175380 w 486"/>
              <a:gd name="T39" fmla="*/ 154013 h 619"/>
              <a:gd name="T40" fmla="*/ 175380 w 486"/>
              <a:gd name="T41" fmla="*/ 63481 h 619"/>
              <a:gd name="T42" fmla="*/ 159470 w 486"/>
              <a:gd name="T43" fmla="*/ 47611 h 619"/>
              <a:gd name="T44" fmla="*/ 26397 w 486"/>
              <a:gd name="T45" fmla="*/ 201624 h 619"/>
              <a:gd name="T46" fmla="*/ 26397 w 486"/>
              <a:gd name="T47" fmla="*/ 201624 h 619"/>
              <a:gd name="T48" fmla="*/ 21335 w 486"/>
              <a:gd name="T49" fmla="*/ 212444 h 619"/>
              <a:gd name="T50" fmla="*/ 10487 w 486"/>
              <a:gd name="T51" fmla="*/ 201624 h 619"/>
              <a:gd name="T52" fmla="*/ 10487 w 486"/>
              <a:gd name="T53" fmla="*/ 21281 h 619"/>
              <a:gd name="T54" fmla="*/ 21335 w 486"/>
              <a:gd name="T55" fmla="*/ 10460 h 619"/>
              <a:gd name="T56" fmla="*/ 26397 w 486"/>
              <a:gd name="T57" fmla="*/ 21281 h 619"/>
              <a:gd name="T58" fmla="*/ 26397 w 486"/>
              <a:gd name="T59" fmla="*/ 201624 h 619"/>
              <a:gd name="T60" fmla="*/ 106313 w 486"/>
              <a:gd name="T61" fmla="*/ 127322 h 619"/>
              <a:gd name="T62" fmla="*/ 106313 w 486"/>
              <a:gd name="T63" fmla="*/ 127322 h 619"/>
              <a:gd name="T64" fmla="*/ 95826 w 486"/>
              <a:gd name="T65" fmla="*/ 132733 h 619"/>
              <a:gd name="T66" fmla="*/ 42670 w 486"/>
              <a:gd name="T67" fmla="*/ 132733 h 619"/>
              <a:gd name="T68" fmla="*/ 42670 w 486"/>
              <a:gd name="T69" fmla="*/ 31740 h 619"/>
              <a:gd name="T70" fmla="*/ 95826 w 486"/>
              <a:gd name="T71" fmla="*/ 31740 h 619"/>
              <a:gd name="T72" fmla="*/ 106313 w 486"/>
              <a:gd name="T73" fmla="*/ 42561 h 619"/>
              <a:gd name="T74" fmla="*/ 106313 w 486"/>
              <a:gd name="T75" fmla="*/ 127322 h 619"/>
              <a:gd name="T76" fmla="*/ 159470 w 486"/>
              <a:gd name="T77" fmla="*/ 148603 h 619"/>
              <a:gd name="T78" fmla="*/ 159470 w 486"/>
              <a:gd name="T79" fmla="*/ 148603 h 619"/>
              <a:gd name="T80" fmla="*/ 154407 w 486"/>
              <a:gd name="T81" fmla="*/ 154013 h 619"/>
              <a:gd name="T82" fmla="*/ 116800 w 486"/>
              <a:gd name="T83" fmla="*/ 154013 h 619"/>
              <a:gd name="T84" fmla="*/ 116800 w 486"/>
              <a:gd name="T85" fmla="*/ 63481 h 619"/>
              <a:gd name="T86" fmla="*/ 154407 w 486"/>
              <a:gd name="T87" fmla="*/ 63481 h 619"/>
              <a:gd name="T88" fmla="*/ 159470 w 486"/>
              <a:gd name="T89" fmla="*/ 68891 h 619"/>
              <a:gd name="T90" fmla="*/ 159470 w 486"/>
              <a:gd name="T91" fmla="*/ 148603 h 619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486" h="619">
                <a:moveTo>
                  <a:pt x="441" y="132"/>
                </a:moveTo>
                <a:lnTo>
                  <a:pt x="441" y="132"/>
                </a:lnTo>
                <a:cubicBezTo>
                  <a:pt x="323" y="132"/>
                  <a:pt x="323" y="132"/>
                  <a:pt x="323" y="132"/>
                </a:cubicBezTo>
                <a:cubicBezTo>
                  <a:pt x="323" y="88"/>
                  <a:pt x="323" y="88"/>
                  <a:pt x="323" y="88"/>
                </a:cubicBezTo>
                <a:cubicBezTo>
                  <a:pt x="323" y="73"/>
                  <a:pt x="309" y="59"/>
                  <a:pt x="294" y="59"/>
                </a:cubicBezTo>
                <a:cubicBezTo>
                  <a:pt x="118" y="59"/>
                  <a:pt x="118" y="59"/>
                  <a:pt x="118" y="59"/>
                </a:cubicBezTo>
                <a:cubicBezTo>
                  <a:pt x="118" y="29"/>
                  <a:pt x="118" y="29"/>
                  <a:pt x="118" y="29"/>
                </a:cubicBezTo>
                <a:cubicBezTo>
                  <a:pt x="118" y="14"/>
                  <a:pt x="88" y="0"/>
                  <a:pt x="73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14" y="0"/>
                  <a:pt x="0" y="14"/>
                  <a:pt x="0" y="29"/>
                </a:cubicBezTo>
                <a:cubicBezTo>
                  <a:pt x="0" y="589"/>
                  <a:pt x="0" y="589"/>
                  <a:pt x="0" y="589"/>
                </a:cubicBezTo>
                <a:cubicBezTo>
                  <a:pt x="0" y="603"/>
                  <a:pt x="14" y="618"/>
                  <a:pt x="29" y="618"/>
                </a:cubicBezTo>
                <a:cubicBezTo>
                  <a:pt x="73" y="618"/>
                  <a:pt x="73" y="618"/>
                  <a:pt x="73" y="618"/>
                </a:cubicBezTo>
                <a:cubicBezTo>
                  <a:pt x="88" y="618"/>
                  <a:pt x="118" y="603"/>
                  <a:pt x="118" y="589"/>
                </a:cubicBezTo>
                <a:cubicBezTo>
                  <a:pt x="118" y="412"/>
                  <a:pt x="118" y="412"/>
                  <a:pt x="118" y="412"/>
                </a:cubicBezTo>
                <a:cubicBezTo>
                  <a:pt x="294" y="412"/>
                  <a:pt x="294" y="412"/>
                  <a:pt x="294" y="412"/>
                </a:cubicBezTo>
                <a:cubicBezTo>
                  <a:pt x="294" y="427"/>
                  <a:pt x="294" y="427"/>
                  <a:pt x="294" y="427"/>
                </a:cubicBezTo>
                <a:cubicBezTo>
                  <a:pt x="294" y="441"/>
                  <a:pt x="309" y="471"/>
                  <a:pt x="323" y="471"/>
                </a:cubicBezTo>
                <a:cubicBezTo>
                  <a:pt x="441" y="471"/>
                  <a:pt x="441" y="471"/>
                  <a:pt x="441" y="471"/>
                </a:cubicBezTo>
                <a:cubicBezTo>
                  <a:pt x="471" y="471"/>
                  <a:pt x="485" y="441"/>
                  <a:pt x="485" y="427"/>
                </a:cubicBezTo>
                <a:cubicBezTo>
                  <a:pt x="485" y="176"/>
                  <a:pt x="485" y="176"/>
                  <a:pt x="485" y="176"/>
                </a:cubicBezTo>
                <a:cubicBezTo>
                  <a:pt x="485" y="147"/>
                  <a:pt x="471" y="132"/>
                  <a:pt x="441" y="132"/>
                </a:cubicBezTo>
                <a:close/>
                <a:moveTo>
                  <a:pt x="73" y="559"/>
                </a:moveTo>
                <a:lnTo>
                  <a:pt x="73" y="559"/>
                </a:lnTo>
                <a:cubicBezTo>
                  <a:pt x="73" y="574"/>
                  <a:pt x="59" y="589"/>
                  <a:pt x="59" y="589"/>
                </a:cubicBezTo>
                <a:cubicBezTo>
                  <a:pt x="44" y="589"/>
                  <a:pt x="29" y="574"/>
                  <a:pt x="29" y="559"/>
                </a:cubicBezTo>
                <a:cubicBezTo>
                  <a:pt x="29" y="59"/>
                  <a:pt x="29" y="59"/>
                  <a:pt x="29" y="59"/>
                </a:cubicBezTo>
                <a:cubicBezTo>
                  <a:pt x="29" y="44"/>
                  <a:pt x="44" y="29"/>
                  <a:pt x="59" y="29"/>
                </a:cubicBezTo>
                <a:cubicBezTo>
                  <a:pt x="59" y="29"/>
                  <a:pt x="73" y="44"/>
                  <a:pt x="73" y="59"/>
                </a:cubicBezTo>
                <a:lnTo>
                  <a:pt x="73" y="559"/>
                </a:lnTo>
                <a:close/>
                <a:moveTo>
                  <a:pt x="294" y="353"/>
                </a:moveTo>
                <a:lnTo>
                  <a:pt x="294" y="353"/>
                </a:lnTo>
                <a:cubicBezTo>
                  <a:pt x="294" y="353"/>
                  <a:pt x="280" y="368"/>
                  <a:pt x="265" y="368"/>
                </a:cubicBezTo>
                <a:cubicBezTo>
                  <a:pt x="118" y="368"/>
                  <a:pt x="118" y="368"/>
                  <a:pt x="118" y="368"/>
                </a:cubicBezTo>
                <a:cubicBezTo>
                  <a:pt x="118" y="88"/>
                  <a:pt x="118" y="88"/>
                  <a:pt x="118" y="88"/>
                </a:cubicBezTo>
                <a:cubicBezTo>
                  <a:pt x="265" y="88"/>
                  <a:pt x="265" y="88"/>
                  <a:pt x="265" y="88"/>
                </a:cubicBezTo>
                <a:cubicBezTo>
                  <a:pt x="280" y="88"/>
                  <a:pt x="294" y="103"/>
                  <a:pt x="294" y="118"/>
                </a:cubicBezTo>
                <a:lnTo>
                  <a:pt x="294" y="353"/>
                </a:lnTo>
                <a:close/>
                <a:moveTo>
                  <a:pt x="441" y="412"/>
                </a:moveTo>
                <a:lnTo>
                  <a:pt x="441" y="412"/>
                </a:lnTo>
                <a:cubicBezTo>
                  <a:pt x="441" y="412"/>
                  <a:pt x="441" y="427"/>
                  <a:pt x="427" y="427"/>
                </a:cubicBezTo>
                <a:cubicBezTo>
                  <a:pt x="323" y="427"/>
                  <a:pt x="323" y="427"/>
                  <a:pt x="323" y="427"/>
                </a:cubicBezTo>
                <a:cubicBezTo>
                  <a:pt x="323" y="176"/>
                  <a:pt x="323" y="176"/>
                  <a:pt x="323" y="176"/>
                </a:cubicBezTo>
                <a:cubicBezTo>
                  <a:pt x="427" y="176"/>
                  <a:pt x="427" y="176"/>
                  <a:pt x="427" y="176"/>
                </a:cubicBezTo>
                <a:cubicBezTo>
                  <a:pt x="441" y="176"/>
                  <a:pt x="441" y="176"/>
                  <a:pt x="441" y="191"/>
                </a:cubicBezTo>
                <a:lnTo>
                  <a:pt x="441" y="412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01" name="Freeform 100"/>
          <p:cNvSpPr>
            <a:spLocks noChangeArrowheads="1"/>
          </p:cNvSpPr>
          <p:nvPr/>
        </p:nvSpPr>
        <p:spPr bwMode="auto">
          <a:xfrm>
            <a:off x="1832420" y="4437508"/>
            <a:ext cx="292114" cy="290386"/>
          </a:xfrm>
          <a:custGeom>
            <a:avLst/>
            <a:gdLst>
              <a:gd name="T0" fmla="*/ 53307 w 620"/>
              <a:gd name="T1" fmla="*/ 200432 h 619"/>
              <a:gd name="T2" fmla="*/ 53307 w 620"/>
              <a:gd name="T3" fmla="*/ 200432 h 619"/>
              <a:gd name="T4" fmla="*/ 32056 w 620"/>
              <a:gd name="T5" fmla="*/ 200432 h 619"/>
              <a:gd name="T6" fmla="*/ 21251 w 620"/>
              <a:gd name="T7" fmla="*/ 195412 h 619"/>
              <a:gd name="T8" fmla="*/ 21251 w 620"/>
              <a:gd name="T9" fmla="*/ 174257 h 619"/>
              <a:gd name="T10" fmla="*/ 90405 w 620"/>
              <a:gd name="T11" fmla="*/ 105773 h 619"/>
              <a:gd name="T12" fmla="*/ 58349 w 620"/>
              <a:gd name="T13" fmla="*/ 110793 h 619"/>
              <a:gd name="T14" fmla="*/ 10805 w 620"/>
              <a:gd name="T15" fmla="*/ 163501 h 619"/>
              <a:gd name="T16" fmla="*/ 10805 w 620"/>
              <a:gd name="T17" fmla="*/ 200432 h 619"/>
              <a:gd name="T18" fmla="*/ 21251 w 620"/>
              <a:gd name="T19" fmla="*/ 211188 h 619"/>
              <a:gd name="T20" fmla="*/ 58349 w 620"/>
              <a:gd name="T21" fmla="*/ 211188 h 619"/>
              <a:gd name="T22" fmla="*/ 111656 w 620"/>
              <a:gd name="T23" fmla="*/ 163501 h 619"/>
              <a:gd name="T24" fmla="*/ 116699 w 620"/>
              <a:gd name="T25" fmla="*/ 137326 h 619"/>
              <a:gd name="T26" fmla="*/ 53307 w 620"/>
              <a:gd name="T27" fmla="*/ 200432 h 619"/>
              <a:gd name="T28" fmla="*/ 212146 w 620"/>
              <a:gd name="T29" fmla="*/ 21155 h 619"/>
              <a:gd name="T30" fmla="*/ 212146 w 620"/>
              <a:gd name="T31" fmla="*/ 21155 h 619"/>
              <a:gd name="T32" fmla="*/ 201701 w 620"/>
              <a:gd name="T33" fmla="*/ 10398 h 619"/>
              <a:gd name="T34" fmla="*/ 164603 w 620"/>
              <a:gd name="T35" fmla="*/ 10398 h 619"/>
              <a:gd name="T36" fmla="*/ 111656 w 620"/>
              <a:gd name="T37" fmla="*/ 63464 h 619"/>
              <a:gd name="T38" fmla="*/ 106253 w 620"/>
              <a:gd name="T39" fmla="*/ 89639 h 619"/>
              <a:gd name="T40" fmla="*/ 169645 w 620"/>
              <a:gd name="T41" fmla="*/ 21155 h 619"/>
              <a:gd name="T42" fmla="*/ 190896 w 620"/>
              <a:gd name="T43" fmla="*/ 21155 h 619"/>
              <a:gd name="T44" fmla="*/ 201701 w 620"/>
              <a:gd name="T45" fmla="*/ 31553 h 619"/>
              <a:gd name="T46" fmla="*/ 201701 w 620"/>
              <a:gd name="T47" fmla="*/ 52707 h 619"/>
              <a:gd name="T48" fmla="*/ 132907 w 620"/>
              <a:gd name="T49" fmla="*/ 121191 h 619"/>
              <a:gd name="T50" fmla="*/ 164603 w 620"/>
              <a:gd name="T51" fmla="*/ 110793 h 619"/>
              <a:gd name="T52" fmla="*/ 212146 w 620"/>
              <a:gd name="T53" fmla="*/ 63464 h 619"/>
              <a:gd name="T54" fmla="*/ 212146 w 620"/>
              <a:gd name="T55" fmla="*/ 21155 h 619"/>
              <a:gd name="T56" fmla="*/ 132907 w 620"/>
              <a:gd name="T57" fmla="*/ 89639 h 619"/>
              <a:gd name="T58" fmla="*/ 132907 w 620"/>
              <a:gd name="T59" fmla="*/ 89639 h 619"/>
              <a:gd name="T60" fmla="*/ 122101 w 620"/>
              <a:gd name="T61" fmla="*/ 89639 h 619"/>
              <a:gd name="T62" fmla="*/ 90405 w 620"/>
              <a:gd name="T63" fmla="*/ 126928 h 619"/>
              <a:gd name="T64" fmla="*/ 90405 w 620"/>
              <a:gd name="T65" fmla="*/ 137326 h 619"/>
              <a:gd name="T66" fmla="*/ 100851 w 620"/>
              <a:gd name="T67" fmla="*/ 137326 h 619"/>
              <a:gd name="T68" fmla="*/ 132907 w 620"/>
              <a:gd name="T69" fmla="*/ 100395 h 619"/>
              <a:gd name="T70" fmla="*/ 132907 w 620"/>
              <a:gd name="T71" fmla="*/ 89639 h 61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20" h="619">
                <a:moveTo>
                  <a:pt x="148" y="559"/>
                </a:moveTo>
                <a:lnTo>
                  <a:pt x="148" y="559"/>
                </a:lnTo>
                <a:cubicBezTo>
                  <a:pt x="118" y="589"/>
                  <a:pt x="103" y="589"/>
                  <a:pt x="89" y="559"/>
                </a:cubicBezTo>
                <a:cubicBezTo>
                  <a:pt x="59" y="545"/>
                  <a:pt x="59" y="545"/>
                  <a:pt x="59" y="545"/>
                </a:cubicBezTo>
                <a:cubicBezTo>
                  <a:pt x="44" y="530"/>
                  <a:pt x="44" y="500"/>
                  <a:pt x="59" y="486"/>
                </a:cubicBezTo>
                <a:cubicBezTo>
                  <a:pt x="251" y="295"/>
                  <a:pt x="251" y="295"/>
                  <a:pt x="251" y="295"/>
                </a:cubicBezTo>
                <a:cubicBezTo>
                  <a:pt x="221" y="280"/>
                  <a:pt x="192" y="295"/>
                  <a:pt x="162" y="309"/>
                </a:cubicBezTo>
                <a:cubicBezTo>
                  <a:pt x="30" y="456"/>
                  <a:pt x="30" y="456"/>
                  <a:pt x="30" y="456"/>
                </a:cubicBezTo>
                <a:cubicBezTo>
                  <a:pt x="0" y="486"/>
                  <a:pt x="0" y="530"/>
                  <a:pt x="30" y="559"/>
                </a:cubicBezTo>
                <a:cubicBezTo>
                  <a:pt x="59" y="589"/>
                  <a:pt x="59" y="589"/>
                  <a:pt x="59" y="589"/>
                </a:cubicBezTo>
                <a:cubicBezTo>
                  <a:pt x="89" y="618"/>
                  <a:pt x="133" y="618"/>
                  <a:pt x="162" y="589"/>
                </a:cubicBezTo>
                <a:cubicBezTo>
                  <a:pt x="310" y="456"/>
                  <a:pt x="310" y="456"/>
                  <a:pt x="310" y="456"/>
                </a:cubicBezTo>
                <a:cubicBezTo>
                  <a:pt x="324" y="427"/>
                  <a:pt x="339" y="397"/>
                  <a:pt x="324" y="383"/>
                </a:cubicBezTo>
                <a:lnTo>
                  <a:pt x="148" y="559"/>
                </a:lnTo>
                <a:close/>
                <a:moveTo>
                  <a:pt x="589" y="59"/>
                </a:moveTo>
                <a:lnTo>
                  <a:pt x="589" y="59"/>
                </a:lnTo>
                <a:cubicBezTo>
                  <a:pt x="560" y="29"/>
                  <a:pt x="560" y="29"/>
                  <a:pt x="560" y="29"/>
                </a:cubicBezTo>
                <a:cubicBezTo>
                  <a:pt x="530" y="0"/>
                  <a:pt x="486" y="0"/>
                  <a:pt x="457" y="29"/>
                </a:cubicBezTo>
                <a:cubicBezTo>
                  <a:pt x="310" y="177"/>
                  <a:pt x="310" y="177"/>
                  <a:pt x="310" y="177"/>
                </a:cubicBezTo>
                <a:cubicBezTo>
                  <a:pt x="295" y="191"/>
                  <a:pt x="280" y="221"/>
                  <a:pt x="295" y="250"/>
                </a:cubicBezTo>
                <a:cubicBezTo>
                  <a:pt x="471" y="59"/>
                  <a:pt x="471" y="59"/>
                  <a:pt x="471" y="59"/>
                </a:cubicBezTo>
                <a:cubicBezTo>
                  <a:pt x="486" y="44"/>
                  <a:pt x="516" y="44"/>
                  <a:pt x="530" y="59"/>
                </a:cubicBezTo>
                <a:cubicBezTo>
                  <a:pt x="560" y="88"/>
                  <a:pt x="560" y="88"/>
                  <a:pt x="560" y="88"/>
                </a:cubicBezTo>
                <a:cubicBezTo>
                  <a:pt x="574" y="103"/>
                  <a:pt x="574" y="133"/>
                  <a:pt x="560" y="147"/>
                </a:cubicBezTo>
                <a:cubicBezTo>
                  <a:pt x="369" y="338"/>
                  <a:pt x="369" y="338"/>
                  <a:pt x="369" y="338"/>
                </a:cubicBezTo>
                <a:cubicBezTo>
                  <a:pt x="398" y="338"/>
                  <a:pt x="427" y="338"/>
                  <a:pt x="457" y="309"/>
                </a:cubicBezTo>
                <a:cubicBezTo>
                  <a:pt x="589" y="177"/>
                  <a:pt x="589" y="177"/>
                  <a:pt x="589" y="177"/>
                </a:cubicBezTo>
                <a:cubicBezTo>
                  <a:pt x="619" y="147"/>
                  <a:pt x="619" y="88"/>
                  <a:pt x="589" y="59"/>
                </a:cubicBezTo>
                <a:close/>
                <a:moveTo>
                  <a:pt x="369" y="250"/>
                </a:moveTo>
                <a:lnTo>
                  <a:pt x="369" y="250"/>
                </a:lnTo>
                <a:cubicBezTo>
                  <a:pt x="369" y="250"/>
                  <a:pt x="353" y="250"/>
                  <a:pt x="339" y="250"/>
                </a:cubicBezTo>
                <a:cubicBezTo>
                  <a:pt x="251" y="354"/>
                  <a:pt x="251" y="354"/>
                  <a:pt x="251" y="354"/>
                </a:cubicBezTo>
                <a:cubicBezTo>
                  <a:pt x="236" y="354"/>
                  <a:pt x="236" y="368"/>
                  <a:pt x="251" y="383"/>
                </a:cubicBezTo>
                <a:cubicBezTo>
                  <a:pt x="251" y="383"/>
                  <a:pt x="265" y="383"/>
                  <a:pt x="280" y="383"/>
                </a:cubicBezTo>
                <a:cubicBezTo>
                  <a:pt x="369" y="280"/>
                  <a:pt x="369" y="280"/>
                  <a:pt x="369" y="280"/>
                </a:cubicBezTo>
                <a:cubicBezTo>
                  <a:pt x="383" y="265"/>
                  <a:pt x="383" y="265"/>
                  <a:pt x="369" y="25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02" name="Freeform 101"/>
          <p:cNvSpPr>
            <a:spLocks noChangeArrowheads="1"/>
          </p:cNvSpPr>
          <p:nvPr/>
        </p:nvSpPr>
        <p:spPr bwMode="auto">
          <a:xfrm>
            <a:off x="1353629" y="4472077"/>
            <a:ext cx="278287" cy="236804"/>
          </a:xfrm>
          <a:custGeom>
            <a:avLst/>
            <a:gdLst>
              <a:gd name="T0" fmla="*/ 137975 w 589"/>
              <a:gd name="T1" fmla="*/ 127525 h 501"/>
              <a:gd name="T2" fmla="*/ 137975 w 589"/>
              <a:gd name="T3" fmla="*/ 127525 h 501"/>
              <a:gd name="T4" fmla="*/ 111608 w 589"/>
              <a:gd name="T5" fmla="*/ 153897 h 501"/>
              <a:gd name="T6" fmla="*/ 111608 w 589"/>
              <a:gd name="T7" fmla="*/ 53105 h 501"/>
              <a:gd name="T8" fmla="*/ 106190 w 589"/>
              <a:gd name="T9" fmla="*/ 47686 h 501"/>
              <a:gd name="T10" fmla="*/ 100773 w 589"/>
              <a:gd name="T11" fmla="*/ 53105 h 501"/>
              <a:gd name="T12" fmla="*/ 100773 w 589"/>
              <a:gd name="T13" fmla="*/ 153897 h 501"/>
              <a:gd name="T14" fmla="*/ 74406 w 589"/>
              <a:gd name="T15" fmla="*/ 127525 h 501"/>
              <a:gd name="T16" fmla="*/ 63570 w 589"/>
              <a:gd name="T17" fmla="*/ 127525 h 501"/>
              <a:gd name="T18" fmla="*/ 63570 w 589"/>
              <a:gd name="T19" fmla="*/ 138001 h 501"/>
              <a:gd name="T20" fmla="*/ 100773 w 589"/>
              <a:gd name="T21" fmla="*/ 180630 h 501"/>
              <a:gd name="T22" fmla="*/ 106190 w 589"/>
              <a:gd name="T23" fmla="*/ 180630 h 501"/>
              <a:gd name="T24" fmla="*/ 111608 w 589"/>
              <a:gd name="T25" fmla="*/ 180630 h 501"/>
              <a:gd name="T26" fmla="*/ 148811 w 589"/>
              <a:gd name="T27" fmla="*/ 138001 h 501"/>
              <a:gd name="T28" fmla="*/ 148811 w 589"/>
              <a:gd name="T29" fmla="*/ 127525 h 501"/>
              <a:gd name="T30" fmla="*/ 137975 w 589"/>
              <a:gd name="T31" fmla="*/ 127525 h 501"/>
              <a:gd name="T32" fmla="*/ 207324 w 589"/>
              <a:gd name="T33" fmla="*/ 0 h 501"/>
              <a:gd name="T34" fmla="*/ 207324 w 589"/>
              <a:gd name="T35" fmla="*/ 0 h 501"/>
              <a:gd name="T36" fmla="*/ 5057 w 589"/>
              <a:gd name="T37" fmla="*/ 0 h 501"/>
              <a:gd name="T38" fmla="*/ 0 w 589"/>
              <a:gd name="T39" fmla="*/ 5058 h 501"/>
              <a:gd name="T40" fmla="*/ 0 w 589"/>
              <a:gd name="T41" fmla="*/ 63582 h 501"/>
              <a:gd name="T42" fmla="*/ 5057 w 589"/>
              <a:gd name="T43" fmla="*/ 69001 h 501"/>
              <a:gd name="T44" fmla="*/ 15892 w 589"/>
              <a:gd name="T45" fmla="*/ 63582 h 501"/>
              <a:gd name="T46" fmla="*/ 15892 w 589"/>
              <a:gd name="T47" fmla="*/ 10477 h 501"/>
              <a:gd name="T48" fmla="*/ 196488 w 589"/>
              <a:gd name="T49" fmla="*/ 10477 h 501"/>
              <a:gd name="T50" fmla="*/ 196488 w 589"/>
              <a:gd name="T51" fmla="*/ 63582 h 501"/>
              <a:gd name="T52" fmla="*/ 207324 w 589"/>
              <a:gd name="T53" fmla="*/ 69001 h 501"/>
              <a:gd name="T54" fmla="*/ 212381 w 589"/>
              <a:gd name="T55" fmla="*/ 63582 h 501"/>
              <a:gd name="T56" fmla="*/ 212381 w 589"/>
              <a:gd name="T57" fmla="*/ 5058 h 501"/>
              <a:gd name="T58" fmla="*/ 207324 w 589"/>
              <a:gd name="T59" fmla="*/ 0 h 501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589" h="501">
                <a:moveTo>
                  <a:pt x="382" y="353"/>
                </a:moveTo>
                <a:lnTo>
                  <a:pt x="382" y="353"/>
                </a:lnTo>
                <a:cubicBezTo>
                  <a:pt x="309" y="426"/>
                  <a:pt x="309" y="426"/>
                  <a:pt x="309" y="426"/>
                </a:cubicBezTo>
                <a:cubicBezTo>
                  <a:pt x="309" y="147"/>
                  <a:pt x="309" y="147"/>
                  <a:pt x="309" y="147"/>
                </a:cubicBezTo>
                <a:cubicBezTo>
                  <a:pt x="309" y="147"/>
                  <a:pt x="309" y="132"/>
                  <a:pt x="294" y="132"/>
                </a:cubicBezTo>
                <a:cubicBezTo>
                  <a:pt x="279" y="132"/>
                  <a:pt x="279" y="147"/>
                  <a:pt x="279" y="147"/>
                </a:cubicBezTo>
                <a:cubicBezTo>
                  <a:pt x="279" y="426"/>
                  <a:pt x="279" y="426"/>
                  <a:pt x="279" y="426"/>
                </a:cubicBezTo>
                <a:cubicBezTo>
                  <a:pt x="206" y="353"/>
                  <a:pt x="206" y="353"/>
                  <a:pt x="206" y="353"/>
                </a:cubicBezTo>
                <a:cubicBezTo>
                  <a:pt x="206" y="353"/>
                  <a:pt x="191" y="353"/>
                  <a:pt x="176" y="353"/>
                </a:cubicBezTo>
                <a:cubicBezTo>
                  <a:pt x="176" y="368"/>
                  <a:pt x="176" y="368"/>
                  <a:pt x="176" y="382"/>
                </a:cubicBezTo>
                <a:cubicBezTo>
                  <a:pt x="279" y="500"/>
                  <a:pt x="279" y="500"/>
                  <a:pt x="279" y="500"/>
                </a:cubicBezTo>
                <a:lnTo>
                  <a:pt x="294" y="500"/>
                </a:lnTo>
                <a:lnTo>
                  <a:pt x="309" y="500"/>
                </a:lnTo>
                <a:cubicBezTo>
                  <a:pt x="412" y="382"/>
                  <a:pt x="412" y="382"/>
                  <a:pt x="412" y="382"/>
                </a:cubicBezTo>
                <a:cubicBezTo>
                  <a:pt x="412" y="368"/>
                  <a:pt x="412" y="368"/>
                  <a:pt x="412" y="353"/>
                </a:cubicBezTo>
                <a:cubicBezTo>
                  <a:pt x="397" y="353"/>
                  <a:pt x="382" y="353"/>
                  <a:pt x="382" y="353"/>
                </a:cubicBezTo>
                <a:close/>
                <a:moveTo>
                  <a:pt x="574" y="0"/>
                </a:moveTo>
                <a:lnTo>
                  <a:pt x="574" y="0"/>
                </a:ln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0" y="0"/>
                  <a:pt x="0" y="14"/>
                </a:cubicBezTo>
                <a:cubicBezTo>
                  <a:pt x="0" y="176"/>
                  <a:pt x="0" y="176"/>
                  <a:pt x="0" y="176"/>
                </a:cubicBezTo>
                <a:lnTo>
                  <a:pt x="14" y="191"/>
                </a:lnTo>
                <a:cubicBezTo>
                  <a:pt x="29" y="191"/>
                  <a:pt x="44" y="176"/>
                  <a:pt x="44" y="176"/>
                </a:cubicBezTo>
                <a:cubicBezTo>
                  <a:pt x="44" y="29"/>
                  <a:pt x="44" y="29"/>
                  <a:pt x="44" y="29"/>
                </a:cubicBezTo>
                <a:cubicBezTo>
                  <a:pt x="544" y="29"/>
                  <a:pt x="544" y="29"/>
                  <a:pt x="544" y="29"/>
                </a:cubicBezTo>
                <a:cubicBezTo>
                  <a:pt x="544" y="176"/>
                  <a:pt x="544" y="176"/>
                  <a:pt x="544" y="176"/>
                </a:cubicBezTo>
                <a:cubicBezTo>
                  <a:pt x="544" y="176"/>
                  <a:pt x="559" y="191"/>
                  <a:pt x="574" y="191"/>
                </a:cubicBezTo>
                <a:lnTo>
                  <a:pt x="588" y="176"/>
                </a:lnTo>
                <a:cubicBezTo>
                  <a:pt x="588" y="14"/>
                  <a:pt x="588" y="14"/>
                  <a:pt x="588" y="14"/>
                </a:cubicBezTo>
                <a:cubicBezTo>
                  <a:pt x="588" y="0"/>
                  <a:pt x="574" y="0"/>
                  <a:pt x="574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03" name="Freeform 102"/>
          <p:cNvSpPr>
            <a:spLocks noChangeArrowheads="1"/>
          </p:cNvSpPr>
          <p:nvPr/>
        </p:nvSpPr>
        <p:spPr bwMode="auto">
          <a:xfrm>
            <a:off x="5680029" y="3986375"/>
            <a:ext cx="278286" cy="241989"/>
          </a:xfrm>
          <a:custGeom>
            <a:avLst/>
            <a:gdLst>
              <a:gd name="T0" fmla="*/ 207323 w 589"/>
              <a:gd name="T1" fmla="*/ 116134 h 516"/>
              <a:gd name="T2" fmla="*/ 207323 w 589"/>
              <a:gd name="T3" fmla="*/ 116134 h 516"/>
              <a:gd name="T4" fmla="*/ 196487 w 589"/>
              <a:gd name="T5" fmla="*/ 121510 h 516"/>
              <a:gd name="T6" fmla="*/ 196487 w 589"/>
              <a:gd name="T7" fmla="*/ 168824 h 516"/>
              <a:gd name="T8" fmla="*/ 15892 w 589"/>
              <a:gd name="T9" fmla="*/ 168824 h 516"/>
              <a:gd name="T10" fmla="*/ 15892 w 589"/>
              <a:gd name="T11" fmla="*/ 121510 h 516"/>
              <a:gd name="T12" fmla="*/ 5057 w 589"/>
              <a:gd name="T13" fmla="*/ 116134 h 516"/>
              <a:gd name="T14" fmla="*/ 0 w 589"/>
              <a:gd name="T15" fmla="*/ 121510 h 516"/>
              <a:gd name="T16" fmla="*/ 0 w 589"/>
              <a:gd name="T17" fmla="*/ 179577 h 516"/>
              <a:gd name="T18" fmla="*/ 5057 w 589"/>
              <a:gd name="T19" fmla="*/ 184596 h 516"/>
              <a:gd name="T20" fmla="*/ 207323 w 589"/>
              <a:gd name="T21" fmla="*/ 184596 h 516"/>
              <a:gd name="T22" fmla="*/ 212380 w 589"/>
              <a:gd name="T23" fmla="*/ 179577 h 516"/>
              <a:gd name="T24" fmla="*/ 212380 w 589"/>
              <a:gd name="T25" fmla="*/ 121510 h 516"/>
              <a:gd name="T26" fmla="*/ 207323 w 589"/>
              <a:gd name="T27" fmla="*/ 116134 h 516"/>
              <a:gd name="T28" fmla="*/ 74405 w 589"/>
              <a:gd name="T29" fmla="*/ 58067 h 516"/>
              <a:gd name="T30" fmla="*/ 74405 w 589"/>
              <a:gd name="T31" fmla="*/ 58067 h 516"/>
              <a:gd name="T32" fmla="*/ 100772 w 589"/>
              <a:gd name="T33" fmla="*/ 26524 h 516"/>
              <a:gd name="T34" fmla="*/ 100772 w 589"/>
              <a:gd name="T35" fmla="*/ 126529 h 516"/>
              <a:gd name="T36" fmla="*/ 106190 w 589"/>
              <a:gd name="T37" fmla="*/ 137282 h 516"/>
              <a:gd name="T38" fmla="*/ 111608 w 589"/>
              <a:gd name="T39" fmla="*/ 126529 h 516"/>
              <a:gd name="T40" fmla="*/ 111608 w 589"/>
              <a:gd name="T41" fmla="*/ 26524 h 516"/>
              <a:gd name="T42" fmla="*/ 138336 w 589"/>
              <a:gd name="T43" fmla="*/ 58067 h 516"/>
              <a:gd name="T44" fmla="*/ 148810 w 589"/>
              <a:gd name="T45" fmla="*/ 58067 h 516"/>
              <a:gd name="T46" fmla="*/ 148810 w 589"/>
              <a:gd name="T47" fmla="*/ 47672 h 516"/>
              <a:gd name="T48" fmla="*/ 111608 w 589"/>
              <a:gd name="T49" fmla="*/ 5377 h 516"/>
              <a:gd name="T50" fmla="*/ 106190 w 589"/>
              <a:gd name="T51" fmla="*/ 0 h 516"/>
              <a:gd name="T52" fmla="*/ 100772 w 589"/>
              <a:gd name="T53" fmla="*/ 5377 h 516"/>
              <a:gd name="T54" fmla="*/ 63569 w 589"/>
              <a:gd name="T55" fmla="*/ 47672 h 516"/>
              <a:gd name="T56" fmla="*/ 63569 w 589"/>
              <a:gd name="T57" fmla="*/ 58067 h 516"/>
              <a:gd name="T58" fmla="*/ 74405 w 589"/>
              <a:gd name="T59" fmla="*/ 58067 h 51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589" h="516">
                <a:moveTo>
                  <a:pt x="574" y="324"/>
                </a:moveTo>
                <a:lnTo>
                  <a:pt x="574" y="324"/>
                </a:lnTo>
                <a:cubicBezTo>
                  <a:pt x="559" y="324"/>
                  <a:pt x="544" y="324"/>
                  <a:pt x="544" y="339"/>
                </a:cubicBezTo>
                <a:cubicBezTo>
                  <a:pt x="544" y="471"/>
                  <a:pt x="544" y="471"/>
                  <a:pt x="544" y="471"/>
                </a:cubicBezTo>
                <a:cubicBezTo>
                  <a:pt x="44" y="471"/>
                  <a:pt x="44" y="471"/>
                  <a:pt x="44" y="471"/>
                </a:cubicBezTo>
                <a:cubicBezTo>
                  <a:pt x="44" y="339"/>
                  <a:pt x="44" y="339"/>
                  <a:pt x="44" y="339"/>
                </a:cubicBezTo>
                <a:cubicBezTo>
                  <a:pt x="44" y="324"/>
                  <a:pt x="29" y="324"/>
                  <a:pt x="14" y="324"/>
                </a:cubicBezTo>
                <a:cubicBezTo>
                  <a:pt x="14" y="324"/>
                  <a:pt x="0" y="324"/>
                  <a:pt x="0" y="339"/>
                </a:cubicBezTo>
                <a:cubicBezTo>
                  <a:pt x="0" y="501"/>
                  <a:pt x="0" y="501"/>
                  <a:pt x="0" y="501"/>
                </a:cubicBezTo>
                <a:lnTo>
                  <a:pt x="14" y="515"/>
                </a:lnTo>
                <a:cubicBezTo>
                  <a:pt x="574" y="515"/>
                  <a:pt x="574" y="515"/>
                  <a:pt x="574" y="515"/>
                </a:cubicBezTo>
                <a:lnTo>
                  <a:pt x="588" y="501"/>
                </a:lnTo>
                <a:cubicBezTo>
                  <a:pt x="588" y="339"/>
                  <a:pt x="588" y="339"/>
                  <a:pt x="588" y="339"/>
                </a:cubicBezTo>
                <a:cubicBezTo>
                  <a:pt x="588" y="324"/>
                  <a:pt x="574" y="324"/>
                  <a:pt x="574" y="324"/>
                </a:cubicBezTo>
                <a:close/>
                <a:moveTo>
                  <a:pt x="206" y="162"/>
                </a:moveTo>
                <a:lnTo>
                  <a:pt x="206" y="162"/>
                </a:lnTo>
                <a:cubicBezTo>
                  <a:pt x="279" y="74"/>
                  <a:pt x="279" y="74"/>
                  <a:pt x="279" y="74"/>
                </a:cubicBezTo>
                <a:cubicBezTo>
                  <a:pt x="279" y="353"/>
                  <a:pt x="279" y="353"/>
                  <a:pt x="279" y="353"/>
                </a:cubicBezTo>
                <a:cubicBezTo>
                  <a:pt x="279" y="368"/>
                  <a:pt x="279" y="383"/>
                  <a:pt x="294" y="383"/>
                </a:cubicBezTo>
                <a:cubicBezTo>
                  <a:pt x="309" y="383"/>
                  <a:pt x="309" y="368"/>
                  <a:pt x="309" y="353"/>
                </a:cubicBezTo>
                <a:cubicBezTo>
                  <a:pt x="309" y="74"/>
                  <a:pt x="309" y="74"/>
                  <a:pt x="309" y="74"/>
                </a:cubicBezTo>
                <a:cubicBezTo>
                  <a:pt x="383" y="162"/>
                  <a:pt x="383" y="162"/>
                  <a:pt x="383" y="162"/>
                </a:cubicBezTo>
                <a:cubicBezTo>
                  <a:pt x="383" y="162"/>
                  <a:pt x="397" y="162"/>
                  <a:pt x="412" y="162"/>
                </a:cubicBezTo>
                <a:cubicBezTo>
                  <a:pt x="412" y="147"/>
                  <a:pt x="412" y="133"/>
                  <a:pt x="412" y="133"/>
                </a:cubicBezTo>
                <a:cubicBezTo>
                  <a:pt x="309" y="15"/>
                  <a:pt x="309" y="15"/>
                  <a:pt x="309" y="15"/>
                </a:cubicBezTo>
                <a:cubicBezTo>
                  <a:pt x="309" y="0"/>
                  <a:pt x="294" y="0"/>
                  <a:pt x="294" y="0"/>
                </a:cubicBezTo>
                <a:cubicBezTo>
                  <a:pt x="294" y="0"/>
                  <a:pt x="279" y="0"/>
                  <a:pt x="279" y="15"/>
                </a:cubicBezTo>
                <a:cubicBezTo>
                  <a:pt x="176" y="133"/>
                  <a:pt x="176" y="133"/>
                  <a:pt x="176" y="133"/>
                </a:cubicBezTo>
                <a:cubicBezTo>
                  <a:pt x="176" y="133"/>
                  <a:pt x="176" y="147"/>
                  <a:pt x="176" y="162"/>
                </a:cubicBezTo>
                <a:cubicBezTo>
                  <a:pt x="191" y="162"/>
                  <a:pt x="206" y="162"/>
                  <a:pt x="206" y="16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05" name="Freeform 104"/>
          <p:cNvSpPr>
            <a:spLocks noChangeArrowheads="1"/>
          </p:cNvSpPr>
          <p:nvPr/>
        </p:nvSpPr>
        <p:spPr bwMode="auto">
          <a:xfrm>
            <a:off x="5187411" y="3970817"/>
            <a:ext cx="299029" cy="278287"/>
          </a:xfrm>
          <a:custGeom>
            <a:avLst/>
            <a:gdLst>
              <a:gd name="T0" fmla="*/ 201916 w 634"/>
              <a:gd name="T1" fmla="*/ 0 h 590"/>
              <a:gd name="T2" fmla="*/ 201916 w 634"/>
              <a:gd name="T3" fmla="*/ 0 h 590"/>
              <a:gd name="T4" fmla="*/ 32090 w 634"/>
              <a:gd name="T5" fmla="*/ 0 h 590"/>
              <a:gd name="T6" fmla="*/ 0 w 634"/>
              <a:gd name="T7" fmla="*/ 26317 h 590"/>
              <a:gd name="T8" fmla="*/ 0 w 634"/>
              <a:gd name="T9" fmla="*/ 180252 h 590"/>
              <a:gd name="T10" fmla="*/ 32090 w 634"/>
              <a:gd name="T11" fmla="*/ 212336 h 590"/>
              <a:gd name="T12" fmla="*/ 201916 w 634"/>
              <a:gd name="T13" fmla="*/ 212336 h 590"/>
              <a:gd name="T14" fmla="*/ 228237 w 634"/>
              <a:gd name="T15" fmla="*/ 180252 h 590"/>
              <a:gd name="T16" fmla="*/ 228237 w 634"/>
              <a:gd name="T17" fmla="*/ 26317 h 590"/>
              <a:gd name="T18" fmla="*/ 201916 w 634"/>
              <a:gd name="T19" fmla="*/ 0 h 590"/>
              <a:gd name="T20" fmla="*/ 42547 w 634"/>
              <a:gd name="T21" fmla="*/ 196114 h 590"/>
              <a:gd name="T22" fmla="*/ 42547 w 634"/>
              <a:gd name="T23" fmla="*/ 196114 h 590"/>
              <a:gd name="T24" fmla="*/ 32090 w 634"/>
              <a:gd name="T25" fmla="*/ 196114 h 590"/>
              <a:gd name="T26" fmla="*/ 16225 w 634"/>
              <a:gd name="T27" fmla="*/ 180252 h 590"/>
              <a:gd name="T28" fmla="*/ 16225 w 634"/>
              <a:gd name="T29" fmla="*/ 26317 h 590"/>
              <a:gd name="T30" fmla="*/ 32090 w 634"/>
              <a:gd name="T31" fmla="*/ 10455 h 590"/>
              <a:gd name="T32" fmla="*/ 42547 w 634"/>
              <a:gd name="T33" fmla="*/ 10455 h 590"/>
              <a:gd name="T34" fmla="*/ 42547 w 634"/>
              <a:gd name="T35" fmla="*/ 196114 h 590"/>
              <a:gd name="T36" fmla="*/ 212373 w 634"/>
              <a:gd name="T37" fmla="*/ 180252 h 590"/>
              <a:gd name="T38" fmla="*/ 212373 w 634"/>
              <a:gd name="T39" fmla="*/ 180252 h 590"/>
              <a:gd name="T40" fmla="*/ 201916 w 634"/>
              <a:gd name="T41" fmla="*/ 196114 h 590"/>
              <a:gd name="T42" fmla="*/ 58411 w 634"/>
              <a:gd name="T43" fmla="*/ 196114 h 590"/>
              <a:gd name="T44" fmla="*/ 58411 w 634"/>
              <a:gd name="T45" fmla="*/ 10455 h 590"/>
              <a:gd name="T46" fmla="*/ 201916 w 634"/>
              <a:gd name="T47" fmla="*/ 10455 h 590"/>
              <a:gd name="T48" fmla="*/ 212373 w 634"/>
              <a:gd name="T49" fmla="*/ 26317 h 590"/>
              <a:gd name="T50" fmla="*/ 212373 w 634"/>
              <a:gd name="T51" fmla="*/ 180252 h 590"/>
              <a:gd name="T52" fmla="*/ 191099 w 634"/>
              <a:gd name="T53" fmla="*/ 95173 h 590"/>
              <a:gd name="T54" fmla="*/ 191099 w 634"/>
              <a:gd name="T55" fmla="*/ 95173 h 590"/>
              <a:gd name="T56" fmla="*/ 106367 w 634"/>
              <a:gd name="T57" fmla="*/ 95173 h 590"/>
              <a:gd name="T58" fmla="*/ 133048 w 634"/>
              <a:gd name="T59" fmla="*/ 74264 h 590"/>
              <a:gd name="T60" fmla="*/ 133048 w 634"/>
              <a:gd name="T61" fmla="*/ 63449 h 590"/>
              <a:gd name="T62" fmla="*/ 122231 w 634"/>
              <a:gd name="T63" fmla="*/ 63449 h 590"/>
              <a:gd name="T64" fmla="*/ 79685 w 634"/>
              <a:gd name="T65" fmla="*/ 100941 h 590"/>
              <a:gd name="T66" fmla="*/ 79685 w 634"/>
              <a:gd name="T67" fmla="*/ 105988 h 590"/>
              <a:gd name="T68" fmla="*/ 79685 w 634"/>
              <a:gd name="T69" fmla="*/ 111396 h 590"/>
              <a:gd name="T70" fmla="*/ 122231 w 634"/>
              <a:gd name="T71" fmla="*/ 143120 h 590"/>
              <a:gd name="T72" fmla="*/ 133048 w 634"/>
              <a:gd name="T73" fmla="*/ 143120 h 590"/>
              <a:gd name="T74" fmla="*/ 133048 w 634"/>
              <a:gd name="T75" fmla="*/ 132665 h 590"/>
              <a:gd name="T76" fmla="*/ 106367 w 634"/>
              <a:gd name="T77" fmla="*/ 111396 h 590"/>
              <a:gd name="T78" fmla="*/ 191099 w 634"/>
              <a:gd name="T79" fmla="*/ 111396 h 590"/>
              <a:gd name="T80" fmla="*/ 201916 w 634"/>
              <a:gd name="T81" fmla="*/ 105988 h 590"/>
              <a:gd name="T82" fmla="*/ 191099 w 634"/>
              <a:gd name="T83" fmla="*/ 95173 h 59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634" h="590">
                <a:moveTo>
                  <a:pt x="560" y="0"/>
                </a:moveTo>
                <a:lnTo>
                  <a:pt x="560" y="0"/>
                </a:lnTo>
                <a:cubicBezTo>
                  <a:pt x="89" y="0"/>
                  <a:pt x="89" y="0"/>
                  <a:pt x="89" y="0"/>
                </a:cubicBezTo>
                <a:cubicBezTo>
                  <a:pt x="45" y="0"/>
                  <a:pt x="0" y="29"/>
                  <a:pt x="0" y="73"/>
                </a:cubicBezTo>
                <a:cubicBezTo>
                  <a:pt x="0" y="500"/>
                  <a:pt x="0" y="500"/>
                  <a:pt x="0" y="500"/>
                </a:cubicBezTo>
                <a:cubicBezTo>
                  <a:pt x="0" y="544"/>
                  <a:pt x="45" y="589"/>
                  <a:pt x="89" y="589"/>
                </a:cubicBezTo>
                <a:cubicBezTo>
                  <a:pt x="560" y="589"/>
                  <a:pt x="560" y="589"/>
                  <a:pt x="560" y="589"/>
                </a:cubicBezTo>
                <a:cubicBezTo>
                  <a:pt x="604" y="589"/>
                  <a:pt x="633" y="544"/>
                  <a:pt x="633" y="500"/>
                </a:cubicBezTo>
                <a:cubicBezTo>
                  <a:pt x="633" y="73"/>
                  <a:pt x="633" y="73"/>
                  <a:pt x="633" y="73"/>
                </a:cubicBezTo>
                <a:cubicBezTo>
                  <a:pt x="633" y="29"/>
                  <a:pt x="604" y="0"/>
                  <a:pt x="560" y="0"/>
                </a:cubicBezTo>
                <a:close/>
                <a:moveTo>
                  <a:pt x="118" y="544"/>
                </a:moveTo>
                <a:lnTo>
                  <a:pt x="118" y="544"/>
                </a:lnTo>
                <a:cubicBezTo>
                  <a:pt x="89" y="544"/>
                  <a:pt x="89" y="544"/>
                  <a:pt x="89" y="544"/>
                </a:cubicBezTo>
                <a:cubicBezTo>
                  <a:pt x="59" y="544"/>
                  <a:pt x="45" y="530"/>
                  <a:pt x="45" y="500"/>
                </a:cubicBezTo>
                <a:cubicBezTo>
                  <a:pt x="45" y="73"/>
                  <a:pt x="45" y="73"/>
                  <a:pt x="45" y="73"/>
                </a:cubicBezTo>
                <a:cubicBezTo>
                  <a:pt x="45" y="59"/>
                  <a:pt x="59" y="29"/>
                  <a:pt x="89" y="29"/>
                </a:cubicBezTo>
                <a:cubicBezTo>
                  <a:pt x="118" y="29"/>
                  <a:pt x="118" y="29"/>
                  <a:pt x="118" y="29"/>
                </a:cubicBezTo>
                <a:lnTo>
                  <a:pt x="118" y="544"/>
                </a:lnTo>
                <a:close/>
                <a:moveTo>
                  <a:pt x="589" y="500"/>
                </a:moveTo>
                <a:lnTo>
                  <a:pt x="589" y="500"/>
                </a:lnTo>
                <a:cubicBezTo>
                  <a:pt x="589" y="530"/>
                  <a:pt x="575" y="544"/>
                  <a:pt x="560" y="544"/>
                </a:cubicBezTo>
                <a:cubicBezTo>
                  <a:pt x="162" y="544"/>
                  <a:pt x="162" y="544"/>
                  <a:pt x="162" y="544"/>
                </a:cubicBezTo>
                <a:cubicBezTo>
                  <a:pt x="162" y="29"/>
                  <a:pt x="162" y="29"/>
                  <a:pt x="162" y="29"/>
                </a:cubicBezTo>
                <a:cubicBezTo>
                  <a:pt x="560" y="29"/>
                  <a:pt x="560" y="29"/>
                  <a:pt x="560" y="29"/>
                </a:cubicBezTo>
                <a:cubicBezTo>
                  <a:pt x="575" y="29"/>
                  <a:pt x="589" y="59"/>
                  <a:pt x="589" y="73"/>
                </a:cubicBezTo>
                <a:lnTo>
                  <a:pt x="589" y="500"/>
                </a:lnTo>
                <a:close/>
                <a:moveTo>
                  <a:pt x="530" y="264"/>
                </a:moveTo>
                <a:lnTo>
                  <a:pt x="530" y="264"/>
                </a:lnTo>
                <a:cubicBezTo>
                  <a:pt x="295" y="264"/>
                  <a:pt x="295" y="264"/>
                  <a:pt x="295" y="264"/>
                </a:cubicBezTo>
                <a:cubicBezTo>
                  <a:pt x="369" y="206"/>
                  <a:pt x="369" y="206"/>
                  <a:pt x="369" y="206"/>
                </a:cubicBezTo>
                <a:cubicBezTo>
                  <a:pt x="383" y="191"/>
                  <a:pt x="383" y="191"/>
                  <a:pt x="369" y="176"/>
                </a:cubicBezTo>
                <a:cubicBezTo>
                  <a:pt x="369" y="176"/>
                  <a:pt x="354" y="176"/>
                  <a:pt x="339" y="176"/>
                </a:cubicBezTo>
                <a:cubicBezTo>
                  <a:pt x="221" y="280"/>
                  <a:pt x="221" y="280"/>
                  <a:pt x="221" y="280"/>
                </a:cubicBezTo>
                <a:cubicBezTo>
                  <a:pt x="221" y="280"/>
                  <a:pt x="221" y="280"/>
                  <a:pt x="221" y="294"/>
                </a:cubicBezTo>
                <a:cubicBezTo>
                  <a:pt x="221" y="294"/>
                  <a:pt x="221" y="294"/>
                  <a:pt x="221" y="309"/>
                </a:cubicBezTo>
                <a:cubicBezTo>
                  <a:pt x="339" y="397"/>
                  <a:pt x="339" y="397"/>
                  <a:pt x="339" y="397"/>
                </a:cubicBezTo>
                <a:cubicBezTo>
                  <a:pt x="354" y="412"/>
                  <a:pt x="369" y="412"/>
                  <a:pt x="369" y="397"/>
                </a:cubicBezTo>
                <a:cubicBezTo>
                  <a:pt x="383" y="397"/>
                  <a:pt x="383" y="382"/>
                  <a:pt x="369" y="368"/>
                </a:cubicBezTo>
                <a:cubicBezTo>
                  <a:pt x="295" y="309"/>
                  <a:pt x="295" y="309"/>
                  <a:pt x="295" y="309"/>
                </a:cubicBezTo>
                <a:cubicBezTo>
                  <a:pt x="530" y="309"/>
                  <a:pt x="530" y="309"/>
                  <a:pt x="530" y="309"/>
                </a:cubicBezTo>
                <a:cubicBezTo>
                  <a:pt x="545" y="309"/>
                  <a:pt x="560" y="294"/>
                  <a:pt x="560" y="294"/>
                </a:cubicBezTo>
                <a:cubicBezTo>
                  <a:pt x="560" y="280"/>
                  <a:pt x="545" y="264"/>
                  <a:pt x="530" y="264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06" name="Freeform 105"/>
          <p:cNvSpPr>
            <a:spLocks noChangeArrowheads="1"/>
          </p:cNvSpPr>
          <p:nvPr/>
        </p:nvSpPr>
        <p:spPr bwMode="auto">
          <a:xfrm>
            <a:off x="4708619" y="3970817"/>
            <a:ext cx="299028" cy="278287"/>
          </a:xfrm>
          <a:custGeom>
            <a:avLst/>
            <a:gdLst>
              <a:gd name="T0" fmla="*/ 196146 w 634"/>
              <a:gd name="T1" fmla="*/ 0 h 590"/>
              <a:gd name="T2" fmla="*/ 196146 w 634"/>
              <a:gd name="T3" fmla="*/ 0 h 590"/>
              <a:gd name="T4" fmla="*/ 26321 w 634"/>
              <a:gd name="T5" fmla="*/ 0 h 590"/>
              <a:gd name="T6" fmla="*/ 0 w 634"/>
              <a:gd name="T7" fmla="*/ 26317 h 590"/>
              <a:gd name="T8" fmla="*/ 0 w 634"/>
              <a:gd name="T9" fmla="*/ 180252 h 590"/>
              <a:gd name="T10" fmla="*/ 26321 w 634"/>
              <a:gd name="T11" fmla="*/ 212336 h 590"/>
              <a:gd name="T12" fmla="*/ 196146 w 634"/>
              <a:gd name="T13" fmla="*/ 212336 h 590"/>
              <a:gd name="T14" fmla="*/ 228236 w 634"/>
              <a:gd name="T15" fmla="*/ 180252 h 590"/>
              <a:gd name="T16" fmla="*/ 228236 w 634"/>
              <a:gd name="T17" fmla="*/ 26317 h 590"/>
              <a:gd name="T18" fmla="*/ 196146 w 634"/>
              <a:gd name="T19" fmla="*/ 0 h 590"/>
              <a:gd name="T20" fmla="*/ 169825 w 634"/>
              <a:gd name="T21" fmla="*/ 196114 h 590"/>
              <a:gd name="T22" fmla="*/ 169825 w 634"/>
              <a:gd name="T23" fmla="*/ 196114 h 590"/>
              <a:gd name="T24" fmla="*/ 26321 w 634"/>
              <a:gd name="T25" fmla="*/ 196114 h 590"/>
              <a:gd name="T26" fmla="*/ 15865 w 634"/>
              <a:gd name="T27" fmla="*/ 180252 h 590"/>
              <a:gd name="T28" fmla="*/ 15865 w 634"/>
              <a:gd name="T29" fmla="*/ 26317 h 590"/>
              <a:gd name="T30" fmla="*/ 26321 w 634"/>
              <a:gd name="T31" fmla="*/ 10455 h 590"/>
              <a:gd name="T32" fmla="*/ 169825 w 634"/>
              <a:gd name="T33" fmla="*/ 10455 h 590"/>
              <a:gd name="T34" fmla="*/ 169825 w 634"/>
              <a:gd name="T35" fmla="*/ 196114 h 590"/>
              <a:gd name="T36" fmla="*/ 212011 w 634"/>
              <a:gd name="T37" fmla="*/ 180252 h 590"/>
              <a:gd name="T38" fmla="*/ 212011 w 634"/>
              <a:gd name="T39" fmla="*/ 180252 h 590"/>
              <a:gd name="T40" fmla="*/ 196146 w 634"/>
              <a:gd name="T41" fmla="*/ 196114 h 590"/>
              <a:gd name="T42" fmla="*/ 185690 w 634"/>
              <a:gd name="T43" fmla="*/ 196114 h 590"/>
              <a:gd name="T44" fmla="*/ 185690 w 634"/>
              <a:gd name="T45" fmla="*/ 10455 h 590"/>
              <a:gd name="T46" fmla="*/ 196146 w 634"/>
              <a:gd name="T47" fmla="*/ 10455 h 590"/>
              <a:gd name="T48" fmla="*/ 212011 w 634"/>
              <a:gd name="T49" fmla="*/ 26317 h 590"/>
              <a:gd name="T50" fmla="*/ 212011 w 634"/>
              <a:gd name="T51" fmla="*/ 180252 h 590"/>
              <a:gd name="T52" fmla="*/ 37138 w 634"/>
              <a:gd name="T53" fmla="*/ 111396 h 590"/>
              <a:gd name="T54" fmla="*/ 37138 w 634"/>
              <a:gd name="T55" fmla="*/ 111396 h 590"/>
              <a:gd name="T56" fmla="*/ 121870 w 634"/>
              <a:gd name="T57" fmla="*/ 111396 h 590"/>
              <a:gd name="T58" fmla="*/ 95549 w 634"/>
              <a:gd name="T59" fmla="*/ 132665 h 590"/>
              <a:gd name="T60" fmla="*/ 95549 w 634"/>
              <a:gd name="T61" fmla="*/ 143120 h 590"/>
              <a:gd name="T62" fmla="*/ 106006 w 634"/>
              <a:gd name="T63" fmla="*/ 143120 h 590"/>
              <a:gd name="T64" fmla="*/ 148552 w 634"/>
              <a:gd name="T65" fmla="*/ 111396 h 590"/>
              <a:gd name="T66" fmla="*/ 148552 w 634"/>
              <a:gd name="T67" fmla="*/ 105988 h 590"/>
              <a:gd name="T68" fmla="*/ 148552 w 634"/>
              <a:gd name="T69" fmla="*/ 100941 h 590"/>
              <a:gd name="T70" fmla="*/ 106006 w 634"/>
              <a:gd name="T71" fmla="*/ 63449 h 590"/>
              <a:gd name="T72" fmla="*/ 95549 w 634"/>
              <a:gd name="T73" fmla="*/ 63449 h 590"/>
              <a:gd name="T74" fmla="*/ 95549 w 634"/>
              <a:gd name="T75" fmla="*/ 74264 h 590"/>
              <a:gd name="T76" fmla="*/ 121870 w 634"/>
              <a:gd name="T77" fmla="*/ 95173 h 590"/>
              <a:gd name="T78" fmla="*/ 37138 w 634"/>
              <a:gd name="T79" fmla="*/ 95173 h 590"/>
              <a:gd name="T80" fmla="*/ 26321 w 634"/>
              <a:gd name="T81" fmla="*/ 105988 h 590"/>
              <a:gd name="T82" fmla="*/ 37138 w 634"/>
              <a:gd name="T83" fmla="*/ 111396 h 590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634" h="590"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29"/>
                  <a:pt x="0" y="73"/>
                </a:cubicBezTo>
                <a:cubicBezTo>
                  <a:pt x="0" y="500"/>
                  <a:pt x="0" y="500"/>
                  <a:pt x="0" y="500"/>
                </a:cubicBezTo>
                <a:cubicBezTo>
                  <a:pt x="0" y="544"/>
                  <a:pt x="29" y="589"/>
                  <a:pt x="73" y="589"/>
                </a:cubicBezTo>
                <a:cubicBezTo>
                  <a:pt x="544" y="589"/>
                  <a:pt x="544" y="589"/>
                  <a:pt x="544" y="589"/>
                </a:cubicBezTo>
                <a:cubicBezTo>
                  <a:pt x="588" y="589"/>
                  <a:pt x="633" y="544"/>
                  <a:pt x="633" y="500"/>
                </a:cubicBezTo>
                <a:cubicBezTo>
                  <a:pt x="633" y="73"/>
                  <a:pt x="633" y="73"/>
                  <a:pt x="633" y="73"/>
                </a:cubicBezTo>
                <a:cubicBezTo>
                  <a:pt x="633" y="29"/>
                  <a:pt x="588" y="0"/>
                  <a:pt x="544" y="0"/>
                </a:cubicBezTo>
                <a:close/>
                <a:moveTo>
                  <a:pt x="471" y="544"/>
                </a:moveTo>
                <a:lnTo>
                  <a:pt x="471" y="544"/>
                </a:lnTo>
                <a:cubicBezTo>
                  <a:pt x="73" y="544"/>
                  <a:pt x="73" y="544"/>
                  <a:pt x="73" y="544"/>
                </a:cubicBezTo>
                <a:cubicBezTo>
                  <a:pt x="59" y="544"/>
                  <a:pt x="44" y="530"/>
                  <a:pt x="44" y="500"/>
                </a:cubicBezTo>
                <a:cubicBezTo>
                  <a:pt x="44" y="73"/>
                  <a:pt x="44" y="73"/>
                  <a:pt x="44" y="73"/>
                </a:cubicBezTo>
                <a:cubicBezTo>
                  <a:pt x="44" y="59"/>
                  <a:pt x="59" y="29"/>
                  <a:pt x="73" y="29"/>
                </a:cubicBezTo>
                <a:cubicBezTo>
                  <a:pt x="471" y="29"/>
                  <a:pt x="471" y="29"/>
                  <a:pt x="471" y="29"/>
                </a:cubicBezTo>
                <a:lnTo>
                  <a:pt x="471" y="544"/>
                </a:lnTo>
                <a:close/>
                <a:moveTo>
                  <a:pt x="588" y="500"/>
                </a:moveTo>
                <a:lnTo>
                  <a:pt x="588" y="500"/>
                </a:lnTo>
                <a:cubicBezTo>
                  <a:pt x="588" y="530"/>
                  <a:pt x="574" y="544"/>
                  <a:pt x="544" y="544"/>
                </a:cubicBezTo>
                <a:cubicBezTo>
                  <a:pt x="515" y="544"/>
                  <a:pt x="515" y="544"/>
                  <a:pt x="515" y="544"/>
                </a:cubicBezTo>
                <a:cubicBezTo>
                  <a:pt x="515" y="29"/>
                  <a:pt x="515" y="29"/>
                  <a:pt x="515" y="29"/>
                </a:cubicBezTo>
                <a:cubicBezTo>
                  <a:pt x="544" y="29"/>
                  <a:pt x="544" y="29"/>
                  <a:pt x="544" y="29"/>
                </a:cubicBezTo>
                <a:cubicBezTo>
                  <a:pt x="574" y="29"/>
                  <a:pt x="588" y="59"/>
                  <a:pt x="588" y="73"/>
                </a:cubicBezTo>
                <a:lnTo>
                  <a:pt x="588" y="500"/>
                </a:lnTo>
                <a:close/>
                <a:moveTo>
                  <a:pt x="103" y="309"/>
                </a:moveTo>
                <a:lnTo>
                  <a:pt x="103" y="309"/>
                </a:lnTo>
                <a:cubicBezTo>
                  <a:pt x="338" y="309"/>
                  <a:pt x="338" y="309"/>
                  <a:pt x="338" y="309"/>
                </a:cubicBezTo>
                <a:cubicBezTo>
                  <a:pt x="265" y="368"/>
                  <a:pt x="265" y="368"/>
                  <a:pt x="265" y="368"/>
                </a:cubicBezTo>
                <a:cubicBezTo>
                  <a:pt x="250" y="382"/>
                  <a:pt x="250" y="397"/>
                  <a:pt x="265" y="397"/>
                </a:cubicBezTo>
                <a:cubicBezTo>
                  <a:pt x="265" y="412"/>
                  <a:pt x="279" y="412"/>
                  <a:pt x="294" y="397"/>
                </a:cubicBezTo>
                <a:cubicBezTo>
                  <a:pt x="412" y="309"/>
                  <a:pt x="412" y="309"/>
                  <a:pt x="412" y="309"/>
                </a:cubicBezTo>
                <a:cubicBezTo>
                  <a:pt x="412" y="294"/>
                  <a:pt x="412" y="294"/>
                  <a:pt x="412" y="294"/>
                </a:cubicBezTo>
                <a:cubicBezTo>
                  <a:pt x="412" y="280"/>
                  <a:pt x="412" y="280"/>
                  <a:pt x="412" y="280"/>
                </a:cubicBezTo>
                <a:cubicBezTo>
                  <a:pt x="294" y="176"/>
                  <a:pt x="294" y="176"/>
                  <a:pt x="294" y="176"/>
                </a:cubicBezTo>
                <a:cubicBezTo>
                  <a:pt x="279" y="176"/>
                  <a:pt x="265" y="176"/>
                  <a:pt x="265" y="176"/>
                </a:cubicBezTo>
                <a:cubicBezTo>
                  <a:pt x="250" y="191"/>
                  <a:pt x="250" y="191"/>
                  <a:pt x="265" y="206"/>
                </a:cubicBezTo>
                <a:cubicBezTo>
                  <a:pt x="338" y="264"/>
                  <a:pt x="338" y="264"/>
                  <a:pt x="338" y="264"/>
                </a:cubicBezTo>
                <a:cubicBezTo>
                  <a:pt x="103" y="264"/>
                  <a:pt x="103" y="264"/>
                  <a:pt x="103" y="264"/>
                </a:cubicBezTo>
                <a:cubicBezTo>
                  <a:pt x="88" y="264"/>
                  <a:pt x="73" y="280"/>
                  <a:pt x="73" y="294"/>
                </a:cubicBezTo>
                <a:cubicBezTo>
                  <a:pt x="73" y="294"/>
                  <a:pt x="88" y="309"/>
                  <a:pt x="103" y="30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07" name="Freeform 106"/>
          <p:cNvSpPr>
            <a:spLocks noChangeArrowheads="1"/>
          </p:cNvSpPr>
          <p:nvPr/>
        </p:nvSpPr>
        <p:spPr bwMode="auto">
          <a:xfrm>
            <a:off x="4236743" y="3958718"/>
            <a:ext cx="278287" cy="299028"/>
          </a:xfrm>
          <a:custGeom>
            <a:avLst/>
            <a:gdLst>
              <a:gd name="T0" fmla="*/ 186014 w 589"/>
              <a:gd name="T1" fmla="*/ 0 h 634"/>
              <a:gd name="T2" fmla="*/ 186014 w 589"/>
              <a:gd name="T3" fmla="*/ 0 h 634"/>
              <a:gd name="T4" fmla="*/ 26367 w 589"/>
              <a:gd name="T5" fmla="*/ 0 h 634"/>
              <a:gd name="T6" fmla="*/ 0 w 589"/>
              <a:gd name="T7" fmla="*/ 32084 h 634"/>
              <a:gd name="T8" fmla="*/ 0 w 589"/>
              <a:gd name="T9" fmla="*/ 201874 h 634"/>
              <a:gd name="T10" fmla="*/ 26367 w 589"/>
              <a:gd name="T11" fmla="*/ 228190 h 634"/>
              <a:gd name="T12" fmla="*/ 186014 w 589"/>
              <a:gd name="T13" fmla="*/ 228190 h 634"/>
              <a:gd name="T14" fmla="*/ 212381 w 589"/>
              <a:gd name="T15" fmla="*/ 201874 h 634"/>
              <a:gd name="T16" fmla="*/ 212381 w 589"/>
              <a:gd name="T17" fmla="*/ 32084 h 634"/>
              <a:gd name="T18" fmla="*/ 186014 w 589"/>
              <a:gd name="T19" fmla="*/ 0 h 634"/>
              <a:gd name="T20" fmla="*/ 196488 w 589"/>
              <a:gd name="T21" fmla="*/ 201874 h 634"/>
              <a:gd name="T22" fmla="*/ 196488 w 589"/>
              <a:gd name="T23" fmla="*/ 201874 h 634"/>
              <a:gd name="T24" fmla="*/ 186014 w 589"/>
              <a:gd name="T25" fmla="*/ 212328 h 634"/>
              <a:gd name="T26" fmla="*/ 26367 w 589"/>
              <a:gd name="T27" fmla="*/ 212328 h 634"/>
              <a:gd name="T28" fmla="*/ 15892 w 589"/>
              <a:gd name="T29" fmla="*/ 201874 h 634"/>
              <a:gd name="T30" fmla="*/ 15892 w 589"/>
              <a:gd name="T31" fmla="*/ 58399 h 634"/>
              <a:gd name="T32" fmla="*/ 196488 w 589"/>
              <a:gd name="T33" fmla="*/ 58399 h 634"/>
              <a:gd name="T34" fmla="*/ 196488 w 589"/>
              <a:gd name="T35" fmla="*/ 201874 h 634"/>
              <a:gd name="T36" fmla="*/ 196488 w 589"/>
              <a:gd name="T37" fmla="*/ 42538 h 634"/>
              <a:gd name="T38" fmla="*/ 196488 w 589"/>
              <a:gd name="T39" fmla="*/ 42538 h 634"/>
              <a:gd name="T40" fmla="*/ 15892 w 589"/>
              <a:gd name="T41" fmla="*/ 42538 h 634"/>
              <a:gd name="T42" fmla="*/ 15892 w 589"/>
              <a:gd name="T43" fmla="*/ 32084 h 634"/>
              <a:gd name="T44" fmla="*/ 26367 w 589"/>
              <a:gd name="T45" fmla="*/ 15862 h 634"/>
              <a:gd name="T46" fmla="*/ 186014 w 589"/>
              <a:gd name="T47" fmla="*/ 15862 h 634"/>
              <a:gd name="T48" fmla="*/ 196488 w 589"/>
              <a:gd name="T49" fmla="*/ 32084 h 634"/>
              <a:gd name="T50" fmla="*/ 196488 w 589"/>
              <a:gd name="T51" fmla="*/ 42538 h 634"/>
              <a:gd name="T52" fmla="*/ 74406 w 589"/>
              <a:gd name="T53" fmla="*/ 132660 h 634"/>
              <a:gd name="T54" fmla="*/ 74406 w 589"/>
              <a:gd name="T55" fmla="*/ 132660 h 634"/>
              <a:gd name="T56" fmla="*/ 100773 w 589"/>
              <a:gd name="T57" fmla="*/ 105984 h 634"/>
              <a:gd name="T58" fmla="*/ 100773 w 589"/>
              <a:gd name="T59" fmla="*/ 191059 h 634"/>
              <a:gd name="T60" fmla="*/ 106190 w 589"/>
              <a:gd name="T61" fmla="*/ 201874 h 634"/>
              <a:gd name="T62" fmla="*/ 111608 w 589"/>
              <a:gd name="T63" fmla="*/ 191059 h 634"/>
              <a:gd name="T64" fmla="*/ 111608 w 589"/>
              <a:gd name="T65" fmla="*/ 105984 h 634"/>
              <a:gd name="T66" fmla="*/ 138336 w 589"/>
              <a:gd name="T67" fmla="*/ 132660 h 634"/>
              <a:gd name="T68" fmla="*/ 148811 w 589"/>
              <a:gd name="T69" fmla="*/ 132660 h 634"/>
              <a:gd name="T70" fmla="*/ 148811 w 589"/>
              <a:gd name="T71" fmla="*/ 122206 h 634"/>
              <a:gd name="T72" fmla="*/ 111608 w 589"/>
              <a:gd name="T73" fmla="*/ 79668 h 634"/>
              <a:gd name="T74" fmla="*/ 106190 w 589"/>
              <a:gd name="T75" fmla="*/ 79668 h 634"/>
              <a:gd name="T76" fmla="*/ 100773 w 589"/>
              <a:gd name="T77" fmla="*/ 79668 h 634"/>
              <a:gd name="T78" fmla="*/ 63570 w 589"/>
              <a:gd name="T79" fmla="*/ 122206 h 634"/>
              <a:gd name="T80" fmla="*/ 63570 w 589"/>
              <a:gd name="T81" fmla="*/ 132660 h 634"/>
              <a:gd name="T82" fmla="*/ 74406 w 589"/>
              <a:gd name="T83" fmla="*/ 132660 h 63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589" h="634">
                <a:moveTo>
                  <a:pt x="515" y="0"/>
                </a:moveTo>
                <a:lnTo>
                  <a:pt x="51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4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15" y="633"/>
                  <a:pt x="515" y="633"/>
                  <a:pt x="515" y="633"/>
                </a:cubicBezTo>
                <a:cubicBezTo>
                  <a:pt x="559" y="633"/>
                  <a:pt x="588" y="604"/>
                  <a:pt x="588" y="560"/>
                </a:cubicBezTo>
                <a:cubicBezTo>
                  <a:pt x="588" y="89"/>
                  <a:pt x="588" y="89"/>
                  <a:pt x="588" y="89"/>
                </a:cubicBezTo>
                <a:cubicBezTo>
                  <a:pt x="588" y="44"/>
                  <a:pt x="559" y="0"/>
                  <a:pt x="515" y="0"/>
                </a:cubicBezTo>
                <a:close/>
                <a:moveTo>
                  <a:pt x="544" y="560"/>
                </a:moveTo>
                <a:lnTo>
                  <a:pt x="544" y="560"/>
                </a:lnTo>
                <a:cubicBezTo>
                  <a:pt x="544" y="574"/>
                  <a:pt x="530" y="589"/>
                  <a:pt x="515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8" y="589"/>
                  <a:pt x="44" y="574"/>
                  <a:pt x="44" y="560"/>
                </a:cubicBezTo>
                <a:cubicBezTo>
                  <a:pt x="44" y="162"/>
                  <a:pt x="44" y="162"/>
                  <a:pt x="44" y="162"/>
                </a:cubicBezTo>
                <a:cubicBezTo>
                  <a:pt x="544" y="162"/>
                  <a:pt x="544" y="162"/>
                  <a:pt x="544" y="162"/>
                </a:cubicBezTo>
                <a:lnTo>
                  <a:pt x="544" y="560"/>
                </a:lnTo>
                <a:close/>
                <a:moveTo>
                  <a:pt x="544" y="118"/>
                </a:moveTo>
                <a:lnTo>
                  <a:pt x="544" y="118"/>
                </a:lnTo>
                <a:cubicBezTo>
                  <a:pt x="44" y="118"/>
                  <a:pt x="44" y="118"/>
                  <a:pt x="44" y="118"/>
                </a:cubicBezTo>
                <a:cubicBezTo>
                  <a:pt x="44" y="89"/>
                  <a:pt x="44" y="89"/>
                  <a:pt x="44" y="89"/>
                </a:cubicBezTo>
                <a:cubicBezTo>
                  <a:pt x="44" y="59"/>
                  <a:pt x="58" y="44"/>
                  <a:pt x="73" y="44"/>
                </a:cubicBezTo>
                <a:cubicBezTo>
                  <a:pt x="515" y="44"/>
                  <a:pt x="515" y="44"/>
                  <a:pt x="515" y="44"/>
                </a:cubicBezTo>
                <a:cubicBezTo>
                  <a:pt x="530" y="44"/>
                  <a:pt x="544" y="59"/>
                  <a:pt x="544" y="89"/>
                </a:cubicBezTo>
                <a:lnTo>
                  <a:pt x="544" y="118"/>
                </a:lnTo>
                <a:close/>
                <a:moveTo>
                  <a:pt x="206" y="368"/>
                </a:moveTo>
                <a:lnTo>
                  <a:pt x="206" y="368"/>
                </a:lnTo>
                <a:cubicBezTo>
                  <a:pt x="279" y="294"/>
                  <a:pt x="279" y="294"/>
                  <a:pt x="279" y="294"/>
                </a:cubicBezTo>
                <a:cubicBezTo>
                  <a:pt x="279" y="530"/>
                  <a:pt x="279" y="530"/>
                  <a:pt x="279" y="530"/>
                </a:cubicBezTo>
                <a:cubicBezTo>
                  <a:pt x="279" y="545"/>
                  <a:pt x="279" y="560"/>
                  <a:pt x="294" y="560"/>
                </a:cubicBezTo>
                <a:cubicBezTo>
                  <a:pt x="309" y="560"/>
                  <a:pt x="309" y="545"/>
                  <a:pt x="309" y="530"/>
                </a:cubicBezTo>
                <a:cubicBezTo>
                  <a:pt x="309" y="294"/>
                  <a:pt x="309" y="294"/>
                  <a:pt x="309" y="294"/>
                </a:cubicBezTo>
                <a:cubicBezTo>
                  <a:pt x="383" y="368"/>
                  <a:pt x="383" y="368"/>
                  <a:pt x="383" y="368"/>
                </a:cubicBezTo>
                <a:cubicBezTo>
                  <a:pt x="383" y="383"/>
                  <a:pt x="397" y="383"/>
                  <a:pt x="412" y="368"/>
                </a:cubicBezTo>
                <a:cubicBezTo>
                  <a:pt x="412" y="368"/>
                  <a:pt x="412" y="353"/>
                  <a:pt x="412" y="339"/>
                </a:cubicBezTo>
                <a:cubicBezTo>
                  <a:pt x="309" y="221"/>
                  <a:pt x="309" y="221"/>
                  <a:pt x="309" y="221"/>
                </a:cubicBezTo>
                <a:lnTo>
                  <a:pt x="294" y="221"/>
                </a:lnTo>
                <a:lnTo>
                  <a:pt x="279" y="221"/>
                </a:lnTo>
                <a:cubicBezTo>
                  <a:pt x="176" y="339"/>
                  <a:pt x="176" y="339"/>
                  <a:pt x="176" y="339"/>
                </a:cubicBezTo>
                <a:cubicBezTo>
                  <a:pt x="176" y="353"/>
                  <a:pt x="176" y="368"/>
                  <a:pt x="176" y="368"/>
                </a:cubicBezTo>
                <a:cubicBezTo>
                  <a:pt x="191" y="383"/>
                  <a:pt x="206" y="383"/>
                  <a:pt x="206" y="36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08" name="Freeform 107"/>
          <p:cNvSpPr>
            <a:spLocks noChangeArrowheads="1"/>
          </p:cNvSpPr>
          <p:nvPr/>
        </p:nvSpPr>
        <p:spPr bwMode="auto">
          <a:xfrm>
            <a:off x="3759679" y="3958718"/>
            <a:ext cx="278287" cy="299028"/>
          </a:xfrm>
          <a:custGeom>
            <a:avLst/>
            <a:gdLst>
              <a:gd name="T0" fmla="*/ 180290 w 590"/>
              <a:gd name="T1" fmla="*/ 0 h 634"/>
              <a:gd name="T2" fmla="*/ 180290 w 590"/>
              <a:gd name="T3" fmla="*/ 0 h 634"/>
              <a:gd name="T4" fmla="*/ 26322 w 590"/>
              <a:gd name="T5" fmla="*/ 0 h 634"/>
              <a:gd name="T6" fmla="*/ 0 w 590"/>
              <a:gd name="T7" fmla="*/ 32084 h 634"/>
              <a:gd name="T8" fmla="*/ 0 w 590"/>
              <a:gd name="T9" fmla="*/ 201874 h 634"/>
              <a:gd name="T10" fmla="*/ 26322 w 590"/>
              <a:gd name="T11" fmla="*/ 228190 h 634"/>
              <a:gd name="T12" fmla="*/ 180290 w 590"/>
              <a:gd name="T13" fmla="*/ 228190 h 634"/>
              <a:gd name="T14" fmla="*/ 212381 w 590"/>
              <a:gd name="T15" fmla="*/ 201874 h 634"/>
              <a:gd name="T16" fmla="*/ 212381 w 590"/>
              <a:gd name="T17" fmla="*/ 32084 h 634"/>
              <a:gd name="T18" fmla="*/ 180290 w 590"/>
              <a:gd name="T19" fmla="*/ 0 h 634"/>
              <a:gd name="T20" fmla="*/ 196516 w 590"/>
              <a:gd name="T21" fmla="*/ 201874 h 634"/>
              <a:gd name="T22" fmla="*/ 196516 w 590"/>
              <a:gd name="T23" fmla="*/ 201874 h 634"/>
              <a:gd name="T24" fmla="*/ 180290 w 590"/>
              <a:gd name="T25" fmla="*/ 212328 h 634"/>
              <a:gd name="T26" fmla="*/ 26322 w 590"/>
              <a:gd name="T27" fmla="*/ 212328 h 634"/>
              <a:gd name="T28" fmla="*/ 10457 w 590"/>
              <a:gd name="T29" fmla="*/ 201874 h 634"/>
              <a:gd name="T30" fmla="*/ 10457 w 590"/>
              <a:gd name="T31" fmla="*/ 185652 h 634"/>
              <a:gd name="T32" fmla="*/ 196516 w 590"/>
              <a:gd name="T33" fmla="*/ 185652 h 634"/>
              <a:gd name="T34" fmla="*/ 196516 w 590"/>
              <a:gd name="T35" fmla="*/ 201874 h 634"/>
              <a:gd name="T36" fmla="*/ 196516 w 590"/>
              <a:gd name="T37" fmla="*/ 169790 h 634"/>
              <a:gd name="T38" fmla="*/ 196516 w 590"/>
              <a:gd name="T39" fmla="*/ 169790 h 634"/>
              <a:gd name="T40" fmla="*/ 10457 w 590"/>
              <a:gd name="T41" fmla="*/ 169790 h 634"/>
              <a:gd name="T42" fmla="*/ 10457 w 590"/>
              <a:gd name="T43" fmla="*/ 32084 h 634"/>
              <a:gd name="T44" fmla="*/ 26322 w 590"/>
              <a:gd name="T45" fmla="*/ 15862 h 634"/>
              <a:gd name="T46" fmla="*/ 180290 w 590"/>
              <a:gd name="T47" fmla="*/ 15862 h 634"/>
              <a:gd name="T48" fmla="*/ 196516 w 590"/>
              <a:gd name="T49" fmla="*/ 32084 h 634"/>
              <a:gd name="T50" fmla="*/ 196516 w 590"/>
              <a:gd name="T51" fmla="*/ 169790 h 634"/>
              <a:gd name="T52" fmla="*/ 132693 w 590"/>
              <a:gd name="T53" fmla="*/ 95530 h 634"/>
              <a:gd name="T54" fmla="*/ 132693 w 590"/>
              <a:gd name="T55" fmla="*/ 95530 h 634"/>
              <a:gd name="T56" fmla="*/ 111419 w 590"/>
              <a:gd name="T57" fmla="*/ 122206 h 634"/>
              <a:gd name="T58" fmla="*/ 111419 w 590"/>
              <a:gd name="T59" fmla="*/ 37130 h 634"/>
              <a:gd name="T60" fmla="*/ 106010 w 590"/>
              <a:gd name="T61" fmla="*/ 32084 h 634"/>
              <a:gd name="T62" fmla="*/ 95554 w 590"/>
              <a:gd name="T63" fmla="*/ 37130 h 634"/>
              <a:gd name="T64" fmla="*/ 95554 w 590"/>
              <a:gd name="T65" fmla="*/ 122206 h 634"/>
              <a:gd name="T66" fmla="*/ 74279 w 590"/>
              <a:gd name="T67" fmla="*/ 95530 h 634"/>
              <a:gd name="T68" fmla="*/ 63823 w 590"/>
              <a:gd name="T69" fmla="*/ 95530 h 634"/>
              <a:gd name="T70" fmla="*/ 63823 w 590"/>
              <a:gd name="T71" fmla="*/ 105984 h 634"/>
              <a:gd name="T72" fmla="*/ 100962 w 590"/>
              <a:gd name="T73" fmla="*/ 148521 h 634"/>
              <a:gd name="T74" fmla="*/ 106010 w 590"/>
              <a:gd name="T75" fmla="*/ 148521 h 634"/>
              <a:gd name="T76" fmla="*/ 111419 w 590"/>
              <a:gd name="T77" fmla="*/ 148521 h 634"/>
              <a:gd name="T78" fmla="*/ 143511 w 590"/>
              <a:gd name="T79" fmla="*/ 105984 h 634"/>
              <a:gd name="T80" fmla="*/ 143511 w 590"/>
              <a:gd name="T81" fmla="*/ 95530 h 634"/>
              <a:gd name="T82" fmla="*/ 132693 w 590"/>
              <a:gd name="T83" fmla="*/ 95530 h 63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590" h="634">
                <a:moveTo>
                  <a:pt x="500" y="0"/>
                </a:moveTo>
                <a:lnTo>
                  <a:pt x="500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4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00" y="633"/>
                  <a:pt x="500" y="633"/>
                  <a:pt x="500" y="633"/>
                </a:cubicBezTo>
                <a:cubicBezTo>
                  <a:pt x="545" y="633"/>
                  <a:pt x="589" y="604"/>
                  <a:pt x="589" y="560"/>
                </a:cubicBezTo>
                <a:cubicBezTo>
                  <a:pt x="589" y="89"/>
                  <a:pt x="589" y="89"/>
                  <a:pt x="589" y="89"/>
                </a:cubicBezTo>
                <a:cubicBezTo>
                  <a:pt x="589" y="44"/>
                  <a:pt x="545" y="0"/>
                  <a:pt x="500" y="0"/>
                </a:cubicBezTo>
                <a:close/>
                <a:moveTo>
                  <a:pt x="545" y="560"/>
                </a:moveTo>
                <a:lnTo>
                  <a:pt x="545" y="560"/>
                </a:lnTo>
                <a:cubicBezTo>
                  <a:pt x="545" y="574"/>
                  <a:pt x="530" y="589"/>
                  <a:pt x="500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74"/>
                  <a:pt x="29" y="560"/>
                </a:cubicBezTo>
                <a:cubicBezTo>
                  <a:pt x="29" y="515"/>
                  <a:pt x="29" y="515"/>
                  <a:pt x="29" y="515"/>
                </a:cubicBezTo>
                <a:cubicBezTo>
                  <a:pt x="545" y="515"/>
                  <a:pt x="545" y="515"/>
                  <a:pt x="545" y="515"/>
                </a:cubicBezTo>
                <a:lnTo>
                  <a:pt x="545" y="560"/>
                </a:lnTo>
                <a:close/>
                <a:moveTo>
                  <a:pt x="545" y="471"/>
                </a:moveTo>
                <a:lnTo>
                  <a:pt x="545" y="471"/>
                </a:lnTo>
                <a:cubicBezTo>
                  <a:pt x="29" y="471"/>
                  <a:pt x="29" y="471"/>
                  <a:pt x="29" y="471"/>
                </a:cubicBezTo>
                <a:cubicBezTo>
                  <a:pt x="29" y="89"/>
                  <a:pt x="29" y="89"/>
                  <a:pt x="29" y="89"/>
                </a:cubicBezTo>
                <a:cubicBezTo>
                  <a:pt x="29" y="59"/>
                  <a:pt x="59" y="44"/>
                  <a:pt x="73" y="44"/>
                </a:cubicBezTo>
                <a:cubicBezTo>
                  <a:pt x="500" y="44"/>
                  <a:pt x="500" y="44"/>
                  <a:pt x="500" y="44"/>
                </a:cubicBezTo>
                <a:cubicBezTo>
                  <a:pt x="530" y="44"/>
                  <a:pt x="545" y="59"/>
                  <a:pt x="545" y="89"/>
                </a:cubicBezTo>
                <a:lnTo>
                  <a:pt x="545" y="471"/>
                </a:lnTo>
                <a:close/>
                <a:moveTo>
                  <a:pt x="368" y="265"/>
                </a:moveTo>
                <a:lnTo>
                  <a:pt x="368" y="265"/>
                </a:lnTo>
                <a:cubicBezTo>
                  <a:pt x="309" y="339"/>
                  <a:pt x="309" y="339"/>
                  <a:pt x="309" y="339"/>
                </a:cubicBezTo>
                <a:cubicBezTo>
                  <a:pt x="309" y="103"/>
                  <a:pt x="309" y="103"/>
                  <a:pt x="309" y="103"/>
                </a:cubicBezTo>
                <a:cubicBezTo>
                  <a:pt x="309" y="89"/>
                  <a:pt x="294" y="89"/>
                  <a:pt x="294" y="89"/>
                </a:cubicBezTo>
                <a:cubicBezTo>
                  <a:pt x="280" y="89"/>
                  <a:pt x="265" y="89"/>
                  <a:pt x="265" y="103"/>
                </a:cubicBezTo>
                <a:cubicBezTo>
                  <a:pt x="265" y="339"/>
                  <a:pt x="265" y="339"/>
                  <a:pt x="265" y="339"/>
                </a:cubicBezTo>
                <a:cubicBezTo>
                  <a:pt x="206" y="265"/>
                  <a:pt x="206" y="265"/>
                  <a:pt x="206" y="265"/>
                </a:cubicBezTo>
                <a:cubicBezTo>
                  <a:pt x="191" y="265"/>
                  <a:pt x="191" y="265"/>
                  <a:pt x="177" y="265"/>
                </a:cubicBezTo>
                <a:cubicBezTo>
                  <a:pt x="177" y="280"/>
                  <a:pt x="177" y="280"/>
                  <a:pt x="177" y="294"/>
                </a:cubicBezTo>
                <a:cubicBezTo>
                  <a:pt x="280" y="412"/>
                  <a:pt x="280" y="412"/>
                  <a:pt x="280" y="412"/>
                </a:cubicBezTo>
                <a:cubicBezTo>
                  <a:pt x="280" y="412"/>
                  <a:pt x="280" y="412"/>
                  <a:pt x="294" y="412"/>
                </a:cubicBezTo>
                <a:cubicBezTo>
                  <a:pt x="294" y="412"/>
                  <a:pt x="294" y="412"/>
                  <a:pt x="309" y="412"/>
                </a:cubicBezTo>
                <a:cubicBezTo>
                  <a:pt x="398" y="294"/>
                  <a:pt x="398" y="294"/>
                  <a:pt x="398" y="294"/>
                </a:cubicBezTo>
                <a:cubicBezTo>
                  <a:pt x="412" y="280"/>
                  <a:pt x="412" y="280"/>
                  <a:pt x="398" y="265"/>
                </a:cubicBezTo>
                <a:cubicBezTo>
                  <a:pt x="398" y="265"/>
                  <a:pt x="382" y="265"/>
                  <a:pt x="368" y="26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09" name="Freeform 108"/>
          <p:cNvSpPr>
            <a:spLocks noChangeArrowheads="1"/>
          </p:cNvSpPr>
          <p:nvPr/>
        </p:nvSpPr>
        <p:spPr bwMode="auto">
          <a:xfrm>
            <a:off x="3301632" y="3958718"/>
            <a:ext cx="243717" cy="299028"/>
          </a:xfrm>
          <a:custGeom>
            <a:avLst/>
            <a:gdLst>
              <a:gd name="T0" fmla="*/ 101100 w 516"/>
              <a:gd name="T1" fmla="*/ 0 h 634"/>
              <a:gd name="T2" fmla="*/ 101100 w 516"/>
              <a:gd name="T3" fmla="*/ 0 h 634"/>
              <a:gd name="T4" fmla="*/ 85213 w 516"/>
              <a:gd name="T5" fmla="*/ 0 h 634"/>
              <a:gd name="T6" fmla="*/ 74381 w 516"/>
              <a:gd name="T7" fmla="*/ 15862 h 634"/>
              <a:gd name="T8" fmla="*/ 74381 w 516"/>
              <a:gd name="T9" fmla="*/ 212328 h 634"/>
              <a:gd name="T10" fmla="*/ 85213 w 516"/>
              <a:gd name="T11" fmla="*/ 228190 h 634"/>
              <a:gd name="T12" fmla="*/ 101100 w 516"/>
              <a:gd name="T13" fmla="*/ 228190 h 634"/>
              <a:gd name="T14" fmla="*/ 116987 w 516"/>
              <a:gd name="T15" fmla="*/ 212328 h 634"/>
              <a:gd name="T16" fmla="*/ 116987 w 516"/>
              <a:gd name="T17" fmla="*/ 15862 h 634"/>
              <a:gd name="T18" fmla="*/ 101100 w 516"/>
              <a:gd name="T19" fmla="*/ 0 h 634"/>
              <a:gd name="T20" fmla="*/ 101100 w 516"/>
              <a:gd name="T21" fmla="*/ 206921 h 634"/>
              <a:gd name="T22" fmla="*/ 101100 w 516"/>
              <a:gd name="T23" fmla="*/ 206921 h 634"/>
              <a:gd name="T24" fmla="*/ 95684 w 516"/>
              <a:gd name="T25" fmla="*/ 212328 h 634"/>
              <a:gd name="T26" fmla="*/ 85213 w 516"/>
              <a:gd name="T27" fmla="*/ 206921 h 634"/>
              <a:gd name="T28" fmla="*/ 85213 w 516"/>
              <a:gd name="T29" fmla="*/ 21269 h 634"/>
              <a:gd name="T30" fmla="*/ 95684 w 516"/>
              <a:gd name="T31" fmla="*/ 15862 h 634"/>
              <a:gd name="T32" fmla="*/ 101100 w 516"/>
              <a:gd name="T33" fmla="*/ 21269 h 634"/>
              <a:gd name="T34" fmla="*/ 101100 w 516"/>
              <a:gd name="T35" fmla="*/ 206921 h 634"/>
              <a:gd name="T36" fmla="*/ 32135 w 516"/>
              <a:gd name="T37" fmla="*/ 63807 h 634"/>
              <a:gd name="T38" fmla="*/ 32135 w 516"/>
              <a:gd name="T39" fmla="*/ 63807 h 634"/>
              <a:gd name="T40" fmla="*/ 15887 w 516"/>
              <a:gd name="T41" fmla="*/ 63807 h 634"/>
              <a:gd name="T42" fmla="*/ 0 w 516"/>
              <a:gd name="T43" fmla="*/ 79668 h 634"/>
              <a:gd name="T44" fmla="*/ 0 w 516"/>
              <a:gd name="T45" fmla="*/ 212328 h 634"/>
              <a:gd name="T46" fmla="*/ 15887 w 516"/>
              <a:gd name="T47" fmla="*/ 228190 h 634"/>
              <a:gd name="T48" fmla="*/ 32135 w 516"/>
              <a:gd name="T49" fmla="*/ 228190 h 634"/>
              <a:gd name="T50" fmla="*/ 42606 w 516"/>
              <a:gd name="T51" fmla="*/ 212328 h 634"/>
              <a:gd name="T52" fmla="*/ 42606 w 516"/>
              <a:gd name="T53" fmla="*/ 79668 h 634"/>
              <a:gd name="T54" fmla="*/ 32135 w 516"/>
              <a:gd name="T55" fmla="*/ 63807 h 634"/>
              <a:gd name="T56" fmla="*/ 32135 w 516"/>
              <a:gd name="T57" fmla="*/ 206921 h 634"/>
              <a:gd name="T58" fmla="*/ 32135 w 516"/>
              <a:gd name="T59" fmla="*/ 206921 h 634"/>
              <a:gd name="T60" fmla="*/ 21303 w 516"/>
              <a:gd name="T61" fmla="*/ 212328 h 634"/>
              <a:gd name="T62" fmla="*/ 15887 w 516"/>
              <a:gd name="T63" fmla="*/ 206921 h 634"/>
              <a:gd name="T64" fmla="*/ 15887 w 516"/>
              <a:gd name="T65" fmla="*/ 85075 h 634"/>
              <a:gd name="T66" fmla="*/ 21303 w 516"/>
              <a:gd name="T67" fmla="*/ 79668 h 634"/>
              <a:gd name="T68" fmla="*/ 32135 w 516"/>
              <a:gd name="T69" fmla="*/ 85075 h 634"/>
              <a:gd name="T70" fmla="*/ 32135 w 516"/>
              <a:gd name="T71" fmla="*/ 206921 h 634"/>
              <a:gd name="T72" fmla="*/ 170065 w 516"/>
              <a:gd name="T73" fmla="*/ 116798 h 634"/>
              <a:gd name="T74" fmla="*/ 170065 w 516"/>
              <a:gd name="T75" fmla="*/ 116798 h 634"/>
              <a:gd name="T76" fmla="*/ 159594 w 516"/>
              <a:gd name="T77" fmla="*/ 116798 h 634"/>
              <a:gd name="T78" fmla="*/ 143707 w 516"/>
              <a:gd name="T79" fmla="*/ 127253 h 634"/>
              <a:gd name="T80" fmla="*/ 143707 w 516"/>
              <a:gd name="T81" fmla="*/ 212328 h 634"/>
              <a:gd name="T82" fmla="*/ 159594 w 516"/>
              <a:gd name="T83" fmla="*/ 228190 h 634"/>
              <a:gd name="T84" fmla="*/ 170065 w 516"/>
              <a:gd name="T85" fmla="*/ 228190 h 634"/>
              <a:gd name="T86" fmla="*/ 185952 w 516"/>
              <a:gd name="T87" fmla="*/ 212328 h 634"/>
              <a:gd name="T88" fmla="*/ 185952 w 516"/>
              <a:gd name="T89" fmla="*/ 127253 h 634"/>
              <a:gd name="T90" fmla="*/ 170065 w 516"/>
              <a:gd name="T91" fmla="*/ 116798 h 634"/>
              <a:gd name="T92" fmla="*/ 170065 w 516"/>
              <a:gd name="T93" fmla="*/ 206921 h 634"/>
              <a:gd name="T94" fmla="*/ 170065 w 516"/>
              <a:gd name="T95" fmla="*/ 206921 h 634"/>
              <a:gd name="T96" fmla="*/ 165010 w 516"/>
              <a:gd name="T97" fmla="*/ 212328 h 634"/>
              <a:gd name="T98" fmla="*/ 159594 w 516"/>
              <a:gd name="T99" fmla="*/ 206921 h 634"/>
              <a:gd name="T100" fmla="*/ 159594 w 516"/>
              <a:gd name="T101" fmla="*/ 138067 h 634"/>
              <a:gd name="T102" fmla="*/ 165010 w 516"/>
              <a:gd name="T103" fmla="*/ 127253 h 634"/>
              <a:gd name="T104" fmla="*/ 170065 w 516"/>
              <a:gd name="T105" fmla="*/ 138067 h 634"/>
              <a:gd name="T106" fmla="*/ 170065 w 516"/>
              <a:gd name="T107" fmla="*/ 206921 h 63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516" h="634">
                <a:moveTo>
                  <a:pt x="280" y="0"/>
                </a:moveTo>
                <a:lnTo>
                  <a:pt x="280" y="0"/>
                </a:lnTo>
                <a:cubicBezTo>
                  <a:pt x="236" y="0"/>
                  <a:pt x="236" y="0"/>
                  <a:pt x="236" y="0"/>
                </a:cubicBezTo>
                <a:cubicBezTo>
                  <a:pt x="221" y="0"/>
                  <a:pt x="206" y="30"/>
                  <a:pt x="206" y="44"/>
                </a:cubicBezTo>
                <a:cubicBezTo>
                  <a:pt x="206" y="589"/>
                  <a:pt x="206" y="589"/>
                  <a:pt x="206" y="589"/>
                </a:cubicBezTo>
                <a:cubicBezTo>
                  <a:pt x="206" y="619"/>
                  <a:pt x="221" y="633"/>
                  <a:pt x="236" y="633"/>
                </a:cubicBezTo>
                <a:cubicBezTo>
                  <a:pt x="280" y="633"/>
                  <a:pt x="280" y="633"/>
                  <a:pt x="280" y="633"/>
                </a:cubicBezTo>
                <a:cubicBezTo>
                  <a:pt x="295" y="633"/>
                  <a:pt x="324" y="619"/>
                  <a:pt x="324" y="589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324" y="30"/>
                  <a:pt x="295" y="0"/>
                  <a:pt x="280" y="0"/>
                </a:cubicBezTo>
                <a:close/>
                <a:moveTo>
                  <a:pt x="280" y="574"/>
                </a:moveTo>
                <a:lnTo>
                  <a:pt x="280" y="574"/>
                </a:lnTo>
                <a:cubicBezTo>
                  <a:pt x="280" y="589"/>
                  <a:pt x="265" y="589"/>
                  <a:pt x="265" y="589"/>
                </a:cubicBezTo>
                <a:cubicBezTo>
                  <a:pt x="251" y="589"/>
                  <a:pt x="236" y="589"/>
                  <a:pt x="236" y="574"/>
                </a:cubicBezTo>
                <a:cubicBezTo>
                  <a:pt x="236" y="59"/>
                  <a:pt x="236" y="59"/>
                  <a:pt x="236" y="59"/>
                </a:cubicBezTo>
                <a:cubicBezTo>
                  <a:pt x="236" y="59"/>
                  <a:pt x="251" y="44"/>
                  <a:pt x="265" y="44"/>
                </a:cubicBezTo>
                <a:lnTo>
                  <a:pt x="280" y="59"/>
                </a:lnTo>
                <a:lnTo>
                  <a:pt x="280" y="574"/>
                </a:lnTo>
                <a:close/>
                <a:moveTo>
                  <a:pt x="89" y="177"/>
                </a:moveTo>
                <a:lnTo>
                  <a:pt x="89" y="177"/>
                </a:lnTo>
                <a:cubicBezTo>
                  <a:pt x="44" y="177"/>
                  <a:pt x="44" y="177"/>
                  <a:pt x="44" y="177"/>
                </a:cubicBezTo>
                <a:cubicBezTo>
                  <a:pt x="30" y="177"/>
                  <a:pt x="0" y="206"/>
                  <a:pt x="0" y="221"/>
                </a:cubicBezTo>
                <a:cubicBezTo>
                  <a:pt x="0" y="589"/>
                  <a:pt x="0" y="589"/>
                  <a:pt x="0" y="589"/>
                </a:cubicBezTo>
                <a:cubicBezTo>
                  <a:pt x="0" y="619"/>
                  <a:pt x="30" y="633"/>
                  <a:pt x="44" y="633"/>
                </a:cubicBezTo>
                <a:cubicBezTo>
                  <a:pt x="89" y="633"/>
                  <a:pt x="89" y="633"/>
                  <a:pt x="89" y="633"/>
                </a:cubicBezTo>
                <a:cubicBezTo>
                  <a:pt x="103" y="633"/>
                  <a:pt x="118" y="619"/>
                  <a:pt x="118" y="589"/>
                </a:cubicBezTo>
                <a:cubicBezTo>
                  <a:pt x="118" y="221"/>
                  <a:pt x="118" y="221"/>
                  <a:pt x="118" y="221"/>
                </a:cubicBezTo>
                <a:cubicBezTo>
                  <a:pt x="118" y="206"/>
                  <a:pt x="103" y="177"/>
                  <a:pt x="89" y="177"/>
                </a:cubicBezTo>
                <a:close/>
                <a:moveTo>
                  <a:pt x="89" y="574"/>
                </a:moveTo>
                <a:lnTo>
                  <a:pt x="89" y="574"/>
                </a:lnTo>
                <a:cubicBezTo>
                  <a:pt x="89" y="589"/>
                  <a:pt x="74" y="589"/>
                  <a:pt x="59" y="589"/>
                </a:cubicBezTo>
                <a:cubicBezTo>
                  <a:pt x="59" y="589"/>
                  <a:pt x="44" y="589"/>
                  <a:pt x="44" y="574"/>
                </a:cubicBezTo>
                <a:cubicBezTo>
                  <a:pt x="44" y="236"/>
                  <a:pt x="44" y="236"/>
                  <a:pt x="44" y="236"/>
                </a:cubicBezTo>
                <a:lnTo>
                  <a:pt x="59" y="221"/>
                </a:lnTo>
                <a:cubicBezTo>
                  <a:pt x="74" y="221"/>
                  <a:pt x="89" y="236"/>
                  <a:pt x="89" y="236"/>
                </a:cubicBezTo>
                <a:lnTo>
                  <a:pt x="89" y="574"/>
                </a:lnTo>
                <a:close/>
                <a:moveTo>
                  <a:pt x="471" y="324"/>
                </a:moveTo>
                <a:lnTo>
                  <a:pt x="471" y="324"/>
                </a:lnTo>
                <a:cubicBezTo>
                  <a:pt x="442" y="324"/>
                  <a:pt x="442" y="324"/>
                  <a:pt x="442" y="324"/>
                </a:cubicBezTo>
                <a:cubicBezTo>
                  <a:pt x="412" y="324"/>
                  <a:pt x="398" y="339"/>
                  <a:pt x="398" y="353"/>
                </a:cubicBezTo>
                <a:cubicBezTo>
                  <a:pt x="398" y="589"/>
                  <a:pt x="398" y="589"/>
                  <a:pt x="398" y="589"/>
                </a:cubicBezTo>
                <a:cubicBezTo>
                  <a:pt x="398" y="619"/>
                  <a:pt x="412" y="633"/>
                  <a:pt x="442" y="633"/>
                </a:cubicBezTo>
                <a:cubicBezTo>
                  <a:pt x="471" y="633"/>
                  <a:pt x="471" y="633"/>
                  <a:pt x="471" y="633"/>
                </a:cubicBezTo>
                <a:cubicBezTo>
                  <a:pt x="501" y="633"/>
                  <a:pt x="515" y="619"/>
                  <a:pt x="515" y="589"/>
                </a:cubicBezTo>
                <a:cubicBezTo>
                  <a:pt x="515" y="353"/>
                  <a:pt x="515" y="353"/>
                  <a:pt x="515" y="353"/>
                </a:cubicBezTo>
                <a:cubicBezTo>
                  <a:pt x="515" y="339"/>
                  <a:pt x="501" y="324"/>
                  <a:pt x="471" y="324"/>
                </a:cubicBezTo>
                <a:close/>
                <a:moveTo>
                  <a:pt x="471" y="574"/>
                </a:moveTo>
                <a:lnTo>
                  <a:pt x="471" y="574"/>
                </a:lnTo>
                <a:cubicBezTo>
                  <a:pt x="471" y="589"/>
                  <a:pt x="471" y="589"/>
                  <a:pt x="457" y="589"/>
                </a:cubicBezTo>
                <a:cubicBezTo>
                  <a:pt x="442" y="589"/>
                  <a:pt x="442" y="589"/>
                  <a:pt x="442" y="574"/>
                </a:cubicBezTo>
                <a:cubicBezTo>
                  <a:pt x="442" y="383"/>
                  <a:pt x="442" y="383"/>
                  <a:pt x="442" y="383"/>
                </a:cubicBezTo>
                <a:cubicBezTo>
                  <a:pt x="442" y="368"/>
                  <a:pt x="442" y="353"/>
                  <a:pt x="457" y="353"/>
                </a:cubicBezTo>
                <a:cubicBezTo>
                  <a:pt x="471" y="353"/>
                  <a:pt x="471" y="368"/>
                  <a:pt x="471" y="383"/>
                </a:cubicBezTo>
                <a:lnTo>
                  <a:pt x="471" y="57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10" name="Freeform 109"/>
          <p:cNvSpPr>
            <a:spLocks noChangeArrowheads="1"/>
          </p:cNvSpPr>
          <p:nvPr/>
        </p:nvSpPr>
        <p:spPr bwMode="auto">
          <a:xfrm>
            <a:off x="2790001" y="3958718"/>
            <a:ext cx="290386" cy="299028"/>
          </a:xfrm>
          <a:custGeom>
            <a:avLst/>
            <a:gdLst>
              <a:gd name="T0" fmla="*/ 31559 w 619"/>
              <a:gd name="T1" fmla="*/ 32084 h 634"/>
              <a:gd name="T2" fmla="*/ 31559 w 619"/>
              <a:gd name="T3" fmla="*/ 32084 h 634"/>
              <a:gd name="T4" fmla="*/ 26180 w 619"/>
              <a:gd name="T5" fmla="*/ 37130 h 634"/>
              <a:gd name="T6" fmla="*/ 31559 w 619"/>
              <a:gd name="T7" fmla="*/ 42538 h 634"/>
              <a:gd name="T8" fmla="*/ 42318 w 619"/>
              <a:gd name="T9" fmla="*/ 37130 h 634"/>
              <a:gd name="T10" fmla="*/ 31559 w 619"/>
              <a:gd name="T11" fmla="*/ 32084 h 634"/>
              <a:gd name="T12" fmla="*/ 195452 w 619"/>
              <a:gd name="T13" fmla="*/ 0 h 634"/>
              <a:gd name="T14" fmla="*/ 195452 w 619"/>
              <a:gd name="T15" fmla="*/ 0 h 634"/>
              <a:gd name="T16" fmla="*/ 26180 w 619"/>
              <a:gd name="T17" fmla="*/ 0 h 634"/>
              <a:gd name="T18" fmla="*/ 0 w 619"/>
              <a:gd name="T19" fmla="*/ 32084 h 634"/>
              <a:gd name="T20" fmla="*/ 0 w 619"/>
              <a:gd name="T21" fmla="*/ 201874 h 634"/>
              <a:gd name="T22" fmla="*/ 26180 w 619"/>
              <a:gd name="T23" fmla="*/ 228190 h 634"/>
              <a:gd name="T24" fmla="*/ 195452 w 619"/>
              <a:gd name="T25" fmla="*/ 228190 h 634"/>
              <a:gd name="T26" fmla="*/ 221632 w 619"/>
              <a:gd name="T27" fmla="*/ 201874 h 634"/>
              <a:gd name="T28" fmla="*/ 221632 w 619"/>
              <a:gd name="T29" fmla="*/ 32084 h 634"/>
              <a:gd name="T30" fmla="*/ 195452 w 619"/>
              <a:gd name="T31" fmla="*/ 0 h 634"/>
              <a:gd name="T32" fmla="*/ 211232 w 619"/>
              <a:gd name="T33" fmla="*/ 201874 h 634"/>
              <a:gd name="T34" fmla="*/ 211232 w 619"/>
              <a:gd name="T35" fmla="*/ 201874 h 634"/>
              <a:gd name="T36" fmla="*/ 195452 w 619"/>
              <a:gd name="T37" fmla="*/ 212328 h 634"/>
              <a:gd name="T38" fmla="*/ 26180 w 619"/>
              <a:gd name="T39" fmla="*/ 212328 h 634"/>
              <a:gd name="T40" fmla="*/ 10400 w 619"/>
              <a:gd name="T41" fmla="*/ 201874 h 634"/>
              <a:gd name="T42" fmla="*/ 10400 w 619"/>
              <a:gd name="T43" fmla="*/ 74261 h 634"/>
              <a:gd name="T44" fmla="*/ 211232 w 619"/>
              <a:gd name="T45" fmla="*/ 74261 h 634"/>
              <a:gd name="T46" fmla="*/ 211232 w 619"/>
              <a:gd name="T47" fmla="*/ 201874 h 634"/>
              <a:gd name="T48" fmla="*/ 211232 w 619"/>
              <a:gd name="T49" fmla="*/ 58399 h 634"/>
              <a:gd name="T50" fmla="*/ 211232 w 619"/>
              <a:gd name="T51" fmla="*/ 58399 h 634"/>
              <a:gd name="T52" fmla="*/ 10400 w 619"/>
              <a:gd name="T53" fmla="*/ 58399 h 634"/>
              <a:gd name="T54" fmla="*/ 10400 w 619"/>
              <a:gd name="T55" fmla="*/ 32084 h 634"/>
              <a:gd name="T56" fmla="*/ 26180 w 619"/>
              <a:gd name="T57" fmla="*/ 15862 h 634"/>
              <a:gd name="T58" fmla="*/ 195452 w 619"/>
              <a:gd name="T59" fmla="*/ 15862 h 634"/>
              <a:gd name="T60" fmla="*/ 211232 w 619"/>
              <a:gd name="T61" fmla="*/ 32084 h 634"/>
              <a:gd name="T62" fmla="*/ 211232 w 619"/>
              <a:gd name="T63" fmla="*/ 58399 h 634"/>
              <a:gd name="T64" fmla="*/ 89657 w 619"/>
              <a:gd name="T65" fmla="*/ 32084 h 634"/>
              <a:gd name="T66" fmla="*/ 89657 w 619"/>
              <a:gd name="T67" fmla="*/ 32084 h 634"/>
              <a:gd name="T68" fmla="*/ 84278 w 619"/>
              <a:gd name="T69" fmla="*/ 37130 h 634"/>
              <a:gd name="T70" fmla="*/ 89657 w 619"/>
              <a:gd name="T71" fmla="*/ 42538 h 634"/>
              <a:gd name="T72" fmla="*/ 95037 w 619"/>
              <a:gd name="T73" fmla="*/ 37130 h 634"/>
              <a:gd name="T74" fmla="*/ 89657 w 619"/>
              <a:gd name="T75" fmla="*/ 32084 h 634"/>
              <a:gd name="T76" fmla="*/ 63477 w 619"/>
              <a:gd name="T77" fmla="*/ 32084 h 634"/>
              <a:gd name="T78" fmla="*/ 63477 w 619"/>
              <a:gd name="T79" fmla="*/ 32084 h 634"/>
              <a:gd name="T80" fmla="*/ 52718 w 619"/>
              <a:gd name="T81" fmla="*/ 37130 h 634"/>
              <a:gd name="T82" fmla="*/ 63477 w 619"/>
              <a:gd name="T83" fmla="*/ 42538 h 634"/>
              <a:gd name="T84" fmla="*/ 68498 w 619"/>
              <a:gd name="T85" fmla="*/ 37130 h 634"/>
              <a:gd name="T86" fmla="*/ 63477 w 619"/>
              <a:gd name="T87" fmla="*/ 32084 h 634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19" h="634">
                <a:moveTo>
                  <a:pt x="88" y="89"/>
                </a:moveTo>
                <a:lnTo>
                  <a:pt x="88" y="89"/>
                </a:lnTo>
                <a:cubicBezTo>
                  <a:pt x="88" y="89"/>
                  <a:pt x="73" y="89"/>
                  <a:pt x="73" y="103"/>
                </a:cubicBezTo>
                <a:cubicBezTo>
                  <a:pt x="73" y="118"/>
                  <a:pt x="88" y="118"/>
                  <a:pt x="88" y="118"/>
                </a:cubicBezTo>
                <a:cubicBezTo>
                  <a:pt x="103" y="118"/>
                  <a:pt x="118" y="118"/>
                  <a:pt x="118" y="103"/>
                </a:cubicBezTo>
                <a:cubicBezTo>
                  <a:pt x="118" y="89"/>
                  <a:pt x="103" y="89"/>
                  <a:pt x="88" y="89"/>
                </a:cubicBezTo>
                <a:close/>
                <a:moveTo>
                  <a:pt x="545" y="0"/>
                </a:moveTo>
                <a:lnTo>
                  <a:pt x="54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4"/>
                  <a:pt x="0" y="89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45" y="633"/>
                  <a:pt x="545" y="633"/>
                  <a:pt x="545" y="633"/>
                </a:cubicBezTo>
                <a:cubicBezTo>
                  <a:pt x="589" y="633"/>
                  <a:pt x="618" y="604"/>
                  <a:pt x="618" y="560"/>
                </a:cubicBezTo>
                <a:cubicBezTo>
                  <a:pt x="618" y="89"/>
                  <a:pt x="618" y="89"/>
                  <a:pt x="618" y="89"/>
                </a:cubicBezTo>
                <a:cubicBezTo>
                  <a:pt x="618" y="44"/>
                  <a:pt x="589" y="0"/>
                  <a:pt x="545" y="0"/>
                </a:cubicBezTo>
                <a:close/>
                <a:moveTo>
                  <a:pt x="589" y="560"/>
                </a:moveTo>
                <a:lnTo>
                  <a:pt x="589" y="560"/>
                </a:lnTo>
                <a:cubicBezTo>
                  <a:pt x="589" y="574"/>
                  <a:pt x="559" y="589"/>
                  <a:pt x="545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74"/>
                  <a:pt x="29" y="560"/>
                </a:cubicBezTo>
                <a:cubicBezTo>
                  <a:pt x="29" y="206"/>
                  <a:pt x="29" y="206"/>
                  <a:pt x="29" y="206"/>
                </a:cubicBezTo>
                <a:cubicBezTo>
                  <a:pt x="589" y="206"/>
                  <a:pt x="589" y="206"/>
                  <a:pt x="589" y="206"/>
                </a:cubicBezTo>
                <a:lnTo>
                  <a:pt x="589" y="560"/>
                </a:lnTo>
                <a:close/>
                <a:moveTo>
                  <a:pt x="589" y="162"/>
                </a:moveTo>
                <a:lnTo>
                  <a:pt x="589" y="162"/>
                </a:lnTo>
                <a:cubicBezTo>
                  <a:pt x="29" y="162"/>
                  <a:pt x="29" y="162"/>
                  <a:pt x="29" y="162"/>
                </a:cubicBezTo>
                <a:cubicBezTo>
                  <a:pt x="29" y="89"/>
                  <a:pt x="29" y="89"/>
                  <a:pt x="29" y="89"/>
                </a:cubicBezTo>
                <a:cubicBezTo>
                  <a:pt x="29" y="59"/>
                  <a:pt x="59" y="44"/>
                  <a:pt x="73" y="44"/>
                </a:cubicBezTo>
                <a:cubicBezTo>
                  <a:pt x="545" y="44"/>
                  <a:pt x="545" y="44"/>
                  <a:pt x="545" y="44"/>
                </a:cubicBezTo>
                <a:cubicBezTo>
                  <a:pt x="559" y="44"/>
                  <a:pt x="589" y="59"/>
                  <a:pt x="589" y="89"/>
                </a:cubicBezTo>
                <a:lnTo>
                  <a:pt x="589" y="162"/>
                </a:lnTo>
                <a:close/>
                <a:moveTo>
                  <a:pt x="250" y="89"/>
                </a:moveTo>
                <a:lnTo>
                  <a:pt x="250" y="89"/>
                </a:lnTo>
                <a:cubicBezTo>
                  <a:pt x="235" y="89"/>
                  <a:pt x="235" y="89"/>
                  <a:pt x="235" y="103"/>
                </a:cubicBezTo>
                <a:cubicBezTo>
                  <a:pt x="235" y="118"/>
                  <a:pt x="235" y="118"/>
                  <a:pt x="250" y="118"/>
                </a:cubicBezTo>
                <a:cubicBezTo>
                  <a:pt x="265" y="118"/>
                  <a:pt x="265" y="118"/>
                  <a:pt x="265" y="103"/>
                </a:cubicBezTo>
                <a:cubicBezTo>
                  <a:pt x="265" y="89"/>
                  <a:pt x="265" y="89"/>
                  <a:pt x="250" y="89"/>
                </a:cubicBezTo>
                <a:close/>
                <a:moveTo>
                  <a:pt x="177" y="89"/>
                </a:moveTo>
                <a:lnTo>
                  <a:pt x="177" y="89"/>
                </a:lnTo>
                <a:cubicBezTo>
                  <a:pt x="162" y="89"/>
                  <a:pt x="147" y="89"/>
                  <a:pt x="147" y="103"/>
                </a:cubicBezTo>
                <a:cubicBezTo>
                  <a:pt x="147" y="118"/>
                  <a:pt x="162" y="118"/>
                  <a:pt x="177" y="118"/>
                </a:cubicBezTo>
                <a:cubicBezTo>
                  <a:pt x="177" y="118"/>
                  <a:pt x="191" y="118"/>
                  <a:pt x="191" y="103"/>
                </a:cubicBezTo>
                <a:cubicBezTo>
                  <a:pt x="191" y="89"/>
                  <a:pt x="177" y="89"/>
                  <a:pt x="177" y="8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11" name="Freeform 110"/>
          <p:cNvSpPr>
            <a:spLocks noChangeArrowheads="1"/>
          </p:cNvSpPr>
          <p:nvPr/>
        </p:nvSpPr>
        <p:spPr bwMode="auto">
          <a:xfrm>
            <a:off x="2302568" y="3958718"/>
            <a:ext cx="299028" cy="299028"/>
          </a:xfrm>
          <a:custGeom>
            <a:avLst/>
            <a:gdLst>
              <a:gd name="T0" fmla="*/ 116822 w 634"/>
              <a:gd name="T1" fmla="*/ 0 h 634"/>
              <a:gd name="T2" fmla="*/ 116822 w 634"/>
              <a:gd name="T3" fmla="*/ 228190 h 634"/>
              <a:gd name="T4" fmla="*/ 116822 w 634"/>
              <a:gd name="T5" fmla="*/ 0 h 634"/>
              <a:gd name="T6" fmla="*/ 196507 w 634"/>
              <a:gd name="T7" fmla="*/ 58399 h 634"/>
              <a:gd name="T8" fmla="*/ 159369 w 634"/>
              <a:gd name="T9" fmla="*/ 105984 h 634"/>
              <a:gd name="T10" fmla="*/ 196507 w 634"/>
              <a:gd name="T11" fmla="*/ 58399 h 634"/>
              <a:gd name="T12" fmla="*/ 186051 w 634"/>
              <a:gd name="T13" fmla="*/ 47945 h 634"/>
              <a:gd name="T14" fmla="*/ 138096 w 634"/>
              <a:gd name="T15" fmla="*/ 21269 h 634"/>
              <a:gd name="T16" fmla="*/ 85093 w 634"/>
              <a:gd name="T17" fmla="*/ 105984 h 634"/>
              <a:gd name="T18" fmla="*/ 90501 w 634"/>
              <a:gd name="T19" fmla="*/ 69214 h 634"/>
              <a:gd name="T20" fmla="*/ 138096 w 634"/>
              <a:gd name="T21" fmla="*/ 69214 h 634"/>
              <a:gd name="T22" fmla="*/ 85093 w 634"/>
              <a:gd name="T23" fmla="*/ 105984 h 634"/>
              <a:gd name="T24" fmla="*/ 143504 w 634"/>
              <a:gd name="T25" fmla="*/ 122206 h 634"/>
              <a:gd name="T26" fmla="*/ 116822 w 634"/>
              <a:gd name="T27" fmla="*/ 159336 h 634"/>
              <a:gd name="T28" fmla="*/ 85093 w 634"/>
              <a:gd name="T29" fmla="*/ 122206 h 634"/>
              <a:gd name="T30" fmla="*/ 106366 w 634"/>
              <a:gd name="T31" fmla="*/ 15862 h 634"/>
              <a:gd name="T32" fmla="*/ 116822 w 634"/>
              <a:gd name="T33" fmla="*/ 15862 h 634"/>
              <a:gd name="T34" fmla="*/ 138096 w 634"/>
              <a:gd name="T35" fmla="*/ 58399 h 634"/>
              <a:gd name="T36" fmla="*/ 95549 w 634"/>
              <a:gd name="T37" fmla="*/ 58399 h 634"/>
              <a:gd name="T38" fmla="*/ 90501 w 634"/>
              <a:gd name="T39" fmla="*/ 21269 h 634"/>
              <a:gd name="T40" fmla="*/ 79684 w 634"/>
              <a:gd name="T41" fmla="*/ 52992 h 634"/>
              <a:gd name="T42" fmla="*/ 90501 w 634"/>
              <a:gd name="T43" fmla="*/ 21269 h 634"/>
              <a:gd name="T44" fmla="*/ 32090 w 634"/>
              <a:gd name="T45" fmla="*/ 58399 h 634"/>
              <a:gd name="T46" fmla="*/ 74637 w 634"/>
              <a:gd name="T47" fmla="*/ 105984 h 634"/>
              <a:gd name="T48" fmla="*/ 32090 w 634"/>
              <a:gd name="T49" fmla="*/ 58399 h 634"/>
              <a:gd name="T50" fmla="*/ 32090 w 634"/>
              <a:gd name="T51" fmla="*/ 169790 h 634"/>
              <a:gd name="T52" fmla="*/ 74637 w 634"/>
              <a:gd name="T53" fmla="*/ 122206 h 634"/>
              <a:gd name="T54" fmla="*/ 32090 w 634"/>
              <a:gd name="T55" fmla="*/ 169790 h 634"/>
              <a:gd name="T56" fmla="*/ 42546 w 634"/>
              <a:gd name="T57" fmla="*/ 180605 h 634"/>
              <a:gd name="T58" fmla="*/ 90501 w 634"/>
              <a:gd name="T59" fmla="*/ 212328 h 634"/>
              <a:gd name="T60" fmla="*/ 122231 w 634"/>
              <a:gd name="T61" fmla="*/ 212328 h 634"/>
              <a:gd name="T62" fmla="*/ 116822 w 634"/>
              <a:gd name="T63" fmla="*/ 212328 h 634"/>
              <a:gd name="T64" fmla="*/ 95549 w 634"/>
              <a:gd name="T65" fmla="*/ 169790 h 634"/>
              <a:gd name="T66" fmla="*/ 138096 w 634"/>
              <a:gd name="T67" fmla="*/ 169790 h 634"/>
              <a:gd name="T68" fmla="*/ 138096 w 634"/>
              <a:gd name="T69" fmla="*/ 212328 h 634"/>
              <a:gd name="T70" fmla="*/ 148552 w 634"/>
              <a:gd name="T71" fmla="*/ 175198 h 634"/>
              <a:gd name="T72" fmla="*/ 138096 w 634"/>
              <a:gd name="T73" fmla="*/ 212328 h 634"/>
              <a:gd name="T74" fmla="*/ 196507 w 634"/>
              <a:gd name="T75" fmla="*/ 169790 h 634"/>
              <a:gd name="T76" fmla="*/ 159369 w 634"/>
              <a:gd name="T77" fmla="*/ 122206 h 634"/>
              <a:gd name="T78" fmla="*/ 196507 w 634"/>
              <a:gd name="T79" fmla="*/ 169790 h 634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634" h="634">
                <a:moveTo>
                  <a:pt x="324" y="0"/>
                </a:moveTo>
                <a:lnTo>
                  <a:pt x="324" y="0"/>
                </a:lnTo>
                <a:cubicBezTo>
                  <a:pt x="148" y="0"/>
                  <a:pt x="0" y="147"/>
                  <a:pt x="0" y="324"/>
                </a:cubicBezTo>
                <a:cubicBezTo>
                  <a:pt x="0" y="486"/>
                  <a:pt x="148" y="633"/>
                  <a:pt x="324" y="633"/>
                </a:cubicBezTo>
                <a:cubicBezTo>
                  <a:pt x="486" y="633"/>
                  <a:pt x="633" y="486"/>
                  <a:pt x="633" y="324"/>
                </a:cubicBezTo>
                <a:cubicBezTo>
                  <a:pt x="633" y="147"/>
                  <a:pt x="486" y="0"/>
                  <a:pt x="324" y="0"/>
                </a:cubicBezTo>
                <a:close/>
                <a:moveTo>
                  <a:pt x="545" y="162"/>
                </a:moveTo>
                <a:lnTo>
                  <a:pt x="545" y="162"/>
                </a:lnTo>
                <a:cubicBezTo>
                  <a:pt x="574" y="206"/>
                  <a:pt x="589" y="251"/>
                  <a:pt x="589" y="294"/>
                </a:cubicBezTo>
                <a:cubicBezTo>
                  <a:pt x="442" y="294"/>
                  <a:pt x="442" y="294"/>
                  <a:pt x="442" y="294"/>
                </a:cubicBezTo>
                <a:cubicBezTo>
                  <a:pt x="442" y="265"/>
                  <a:pt x="427" y="221"/>
                  <a:pt x="427" y="192"/>
                </a:cubicBezTo>
                <a:cubicBezTo>
                  <a:pt x="471" y="192"/>
                  <a:pt x="516" y="177"/>
                  <a:pt x="545" y="162"/>
                </a:cubicBezTo>
                <a:close/>
                <a:moveTo>
                  <a:pt x="516" y="133"/>
                </a:moveTo>
                <a:lnTo>
                  <a:pt x="516" y="133"/>
                </a:lnTo>
                <a:cubicBezTo>
                  <a:pt x="486" y="147"/>
                  <a:pt x="457" y="147"/>
                  <a:pt x="412" y="147"/>
                </a:cubicBezTo>
                <a:cubicBezTo>
                  <a:pt x="412" y="118"/>
                  <a:pt x="398" y="89"/>
                  <a:pt x="383" y="59"/>
                </a:cubicBezTo>
                <a:cubicBezTo>
                  <a:pt x="442" y="59"/>
                  <a:pt x="486" y="89"/>
                  <a:pt x="516" y="133"/>
                </a:cubicBezTo>
                <a:close/>
                <a:moveTo>
                  <a:pt x="236" y="294"/>
                </a:moveTo>
                <a:lnTo>
                  <a:pt x="236" y="294"/>
                </a:lnTo>
                <a:cubicBezTo>
                  <a:pt x="236" y="265"/>
                  <a:pt x="251" y="236"/>
                  <a:pt x="251" y="192"/>
                </a:cubicBezTo>
                <a:cubicBezTo>
                  <a:pt x="280" y="206"/>
                  <a:pt x="295" y="206"/>
                  <a:pt x="324" y="206"/>
                </a:cubicBezTo>
                <a:cubicBezTo>
                  <a:pt x="339" y="206"/>
                  <a:pt x="369" y="206"/>
                  <a:pt x="383" y="192"/>
                </a:cubicBezTo>
                <a:cubicBezTo>
                  <a:pt x="398" y="236"/>
                  <a:pt x="398" y="265"/>
                  <a:pt x="398" y="294"/>
                </a:cubicBezTo>
                <a:lnTo>
                  <a:pt x="236" y="294"/>
                </a:lnTo>
                <a:close/>
                <a:moveTo>
                  <a:pt x="398" y="339"/>
                </a:moveTo>
                <a:lnTo>
                  <a:pt x="398" y="339"/>
                </a:lnTo>
                <a:cubicBezTo>
                  <a:pt x="398" y="368"/>
                  <a:pt x="398" y="412"/>
                  <a:pt x="383" y="442"/>
                </a:cubicBezTo>
                <a:cubicBezTo>
                  <a:pt x="369" y="442"/>
                  <a:pt x="339" y="442"/>
                  <a:pt x="324" y="442"/>
                </a:cubicBezTo>
                <a:cubicBezTo>
                  <a:pt x="295" y="442"/>
                  <a:pt x="280" y="442"/>
                  <a:pt x="251" y="442"/>
                </a:cubicBezTo>
                <a:cubicBezTo>
                  <a:pt x="251" y="412"/>
                  <a:pt x="236" y="368"/>
                  <a:pt x="236" y="339"/>
                </a:cubicBezTo>
                <a:lnTo>
                  <a:pt x="398" y="339"/>
                </a:lnTo>
                <a:close/>
                <a:moveTo>
                  <a:pt x="295" y="44"/>
                </a:moveTo>
                <a:lnTo>
                  <a:pt x="295" y="44"/>
                </a:lnTo>
                <a:cubicBezTo>
                  <a:pt x="310" y="44"/>
                  <a:pt x="310" y="44"/>
                  <a:pt x="324" y="44"/>
                </a:cubicBezTo>
                <a:lnTo>
                  <a:pt x="339" y="44"/>
                </a:lnTo>
                <a:cubicBezTo>
                  <a:pt x="354" y="74"/>
                  <a:pt x="369" y="118"/>
                  <a:pt x="383" y="162"/>
                </a:cubicBezTo>
                <a:cubicBezTo>
                  <a:pt x="354" y="162"/>
                  <a:pt x="339" y="162"/>
                  <a:pt x="324" y="162"/>
                </a:cubicBezTo>
                <a:cubicBezTo>
                  <a:pt x="295" y="162"/>
                  <a:pt x="280" y="162"/>
                  <a:pt x="265" y="162"/>
                </a:cubicBezTo>
                <a:cubicBezTo>
                  <a:pt x="265" y="118"/>
                  <a:pt x="280" y="74"/>
                  <a:pt x="295" y="44"/>
                </a:cubicBezTo>
                <a:close/>
                <a:moveTo>
                  <a:pt x="251" y="59"/>
                </a:moveTo>
                <a:lnTo>
                  <a:pt x="251" y="59"/>
                </a:lnTo>
                <a:cubicBezTo>
                  <a:pt x="236" y="89"/>
                  <a:pt x="221" y="118"/>
                  <a:pt x="221" y="147"/>
                </a:cubicBezTo>
                <a:cubicBezTo>
                  <a:pt x="192" y="147"/>
                  <a:pt x="148" y="147"/>
                  <a:pt x="118" y="133"/>
                </a:cubicBezTo>
                <a:cubicBezTo>
                  <a:pt x="148" y="89"/>
                  <a:pt x="207" y="59"/>
                  <a:pt x="251" y="59"/>
                </a:cubicBezTo>
                <a:close/>
                <a:moveTo>
                  <a:pt x="89" y="162"/>
                </a:moveTo>
                <a:lnTo>
                  <a:pt x="89" y="162"/>
                </a:lnTo>
                <a:cubicBezTo>
                  <a:pt x="133" y="177"/>
                  <a:pt x="177" y="192"/>
                  <a:pt x="207" y="192"/>
                </a:cubicBezTo>
                <a:cubicBezTo>
                  <a:pt x="207" y="221"/>
                  <a:pt x="207" y="265"/>
                  <a:pt x="207" y="294"/>
                </a:cubicBezTo>
                <a:cubicBezTo>
                  <a:pt x="44" y="294"/>
                  <a:pt x="44" y="294"/>
                  <a:pt x="44" y="294"/>
                </a:cubicBezTo>
                <a:cubicBezTo>
                  <a:pt x="44" y="251"/>
                  <a:pt x="59" y="206"/>
                  <a:pt x="89" y="162"/>
                </a:cubicBezTo>
                <a:close/>
                <a:moveTo>
                  <a:pt x="89" y="471"/>
                </a:moveTo>
                <a:lnTo>
                  <a:pt x="89" y="471"/>
                </a:lnTo>
                <a:cubicBezTo>
                  <a:pt x="59" y="427"/>
                  <a:pt x="44" y="383"/>
                  <a:pt x="44" y="339"/>
                </a:cubicBezTo>
                <a:cubicBezTo>
                  <a:pt x="207" y="339"/>
                  <a:pt x="207" y="339"/>
                  <a:pt x="207" y="339"/>
                </a:cubicBezTo>
                <a:cubicBezTo>
                  <a:pt x="207" y="368"/>
                  <a:pt x="207" y="412"/>
                  <a:pt x="207" y="442"/>
                </a:cubicBezTo>
                <a:cubicBezTo>
                  <a:pt x="177" y="457"/>
                  <a:pt x="133" y="457"/>
                  <a:pt x="89" y="471"/>
                </a:cubicBezTo>
                <a:close/>
                <a:moveTo>
                  <a:pt x="118" y="501"/>
                </a:moveTo>
                <a:lnTo>
                  <a:pt x="118" y="501"/>
                </a:lnTo>
                <a:cubicBezTo>
                  <a:pt x="148" y="501"/>
                  <a:pt x="192" y="486"/>
                  <a:pt x="221" y="486"/>
                </a:cubicBezTo>
                <a:cubicBezTo>
                  <a:pt x="221" y="515"/>
                  <a:pt x="236" y="560"/>
                  <a:pt x="251" y="589"/>
                </a:cubicBezTo>
                <a:cubicBezTo>
                  <a:pt x="207" y="574"/>
                  <a:pt x="148" y="545"/>
                  <a:pt x="118" y="501"/>
                </a:cubicBezTo>
                <a:close/>
                <a:moveTo>
                  <a:pt x="339" y="589"/>
                </a:moveTo>
                <a:lnTo>
                  <a:pt x="339" y="589"/>
                </a:lnTo>
                <a:lnTo>
                  <a:pt x="324" y="589"/>
                </a:lnTo>
                <a:cubicBezTo>
                  <a:pt x="310" y="589"/>
                  <a:pt x="310" y="589"/>
                  <a:pt x="295" y="589"/>
                </a:cubicBezTo>
                <a:cubicBezTo>
                  <a:pt x="280" y="560"/>
                  <a:pt x="265" y="515"/>
                  <a:pt x="265" y="471"/>
                </a:cubicBezTo>
                <a:cubicBezTo>
                  <a:pt x="280" y="471"/>
                  <a:pt x="295" y="471"/>
                  <a:pt x="324" y="471"/>
                </a:cubicBezTo>
                <a:cubicBezTo>
                  <a:pt x="339" y="471"/>
                  <a:pt x="354" y="471"/>
                  <a:pt x="383" y="471"/>
                </a:cubicBezTo>
                <a:cubicBezTo>
                  <a:pt x="369" y="515"/>
                  <a:pt x="354" y="560"/>
                  <a:pt x="339" y="589"/>
                </a:cubicBezTo>
                <a:close/>
                <a:moveTo>
                  <a:pt x="383" y="589"/>
                </a:moveTo>
                <a:lnTo>
                  <a:pt x="383" y="589"/>
                </a:lnTo>
                <a:cubicBezTo>
                  <a:pt x="398" y="560"/>
                  <a:pt x="412" y="515"/>
                  <a:pt x="412" y="486"/>
                </a:cubicBezTo>
                <a:cubicBezTo>
                  <a:pt x="457" y="486"/>
                  <a:pt x="486" y="501"/>
                  <a:pt x="516" y="501"/>
                </a:cubicBezTo>
                <a:cubicBezTo>
                  <a:pt x="486" y="545"/>
                  <a:pt x="442" y="574"/>
                  <a:pt x="383" y="589"/>
                </a:cubicBezTo>
                <a:close/>
                <a:moveTo>
                  <a:pt x="545" y="471"/>
                </a:moveTo>
                <a:lnTo>
                  <a:pt x="545" y="471"/>
                </a:lnTo>
                <a:cubicBezTo>
                  <a:pt x="516" y="457"/>
                  <a:pt x="471" y="457"/>
                  <a:pt x="427" y="442"/>
                </a:cubicBezTo>
                <a:cubicBezTo>
                  <a:pt x="427" y="412"/>
                  <a:pt x="442" y="368"/>
                  <a:pt x="442" y="339"/>
                </a:cubicBezTo>
                <a:cubicBezTo>
                  <a:pt x="589" y="339"/>
                  <a:pt x="589" y="339"/>
                  <a:pt x="589" y="339"/>
                </a:cubicBezTo>
                <a:cubicBezTo>
                  <a:pt x="589" y="383"/>
                  <a:pt x="574" y="427"/>
                  <a:pt x="545" y="47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12" name="Freeform 111"/>
          <p:cNvSpPr>
            <a:spLocks noChangeArrowheads="1"/>
          </p:cNvSpPr>
          <p:nvPr/>
        </p:nvSpPr>
        <p:spPr bwMode="auto">
          <a:xfrm>
            <a:off x="1858347" y="3970817"/>
            <a:ext cx="243718" cy="285201"/>
          </a:xfrm>
          <a:custGeom>
            <a:avLst/>
            <a:gdLst>
              <a:gd name="T0" fmla="*/ 10832 w 516"/>
              <a:gd name="T1" fmla="*/ 21293 h 604"/>
              <a:gd name="T2" fmla="*/ 10832 w 516"/>
              <a:gd name="T3" fmla="*/ 21293 h 604"/>
              <a:gd name="T4" fmla="*/ 138291 w 516"/>
              <a:gd name="T5" fmla="*/ 21293 h 604"/>
              <a:gd name="T6" fmla="*/ 143707 w 516"/>
              <a:gd name="T7" fmla="*/ 10466 h 604"/>
              <a:gd name="T8" fmla="*/ 138291 w 516"/>
              <a:gd name="T9" fmla="*/ 5053 h 604"/>
              <a:gd name="T10" fmla="*/ 10832 w 516"/>
              <a:gd name="T11" fmla="*/ 5053 h 604"/>
              <a:gd name="T12" fmla="*/ 0 w 516"/>
              <a:gd name="T13" fmla="*/ 10466 h 604"/>
              <a:gd name="T14" fmla="*/ 10832 w 516"/>
              <a:gd name="T15" fmla="*/ 21293 h 604"/>
              <a:gd name="T16" fmla="*/ 10832 w 516"/>
              <a:gd name="T17" fmla="*/ 63518 h 604"/>
              <a:gd name="T18" fmla="*/ 10832 w 516"/>
              <a:gd name="T19" fmla="*/ 63518 h 604"/>
              <a:gd name="T20" fmla="*/ 138291 w 516"/>
              <a:gd name="T21" fmla="*/ 63518 h 604"/>
              <a:gd name="T22" fmla="*/ 143707 w 516"/>
              <a:gd name="T23" fmla="*/ 53052 h 604"/>
              <a:gd name="T24" fmla="*/ 138291 w 516"/>
              <a:gd name="T25" fmla="*/ 47638 h 604"/>
              <a:gd name="T26" fmla="*/ 10832 w 516"/>
              <a:gd name="T27" fmla="*/ 47638 h 604"/>
              <a:gd name="T28" fmla="*/ 0 w 516"/>
              <a:gd name="T29" fmla="*/ 53052 h 604"/>
              <a:gd name="T30" fmla="*/ 10832 w 516"/>
              <a:gd name="T31" fmla="*/ 63518 h 604"/>
              <a:gd name="T32" fmla="*/ 53078 w 516"/>
              <a:gd name="T33" fmla="*/ 132810 h 604"/>
              <a:gd name="T34" fmla="*/ 53078 w 516"/>
              <a:gd name="T35" fmla="*/ 132810 h 604"/>
              <a:gd name="T36" fmla="*/ 10832 w 516"/>
              <a:gd name="T37" fmla="*/ 132810 h 604"/>
              <a:gd name="T38" fmla="*/ 0 w 516"/>
              <a:gd name="T39" fmla="*/ 137863 h 604"/>
              <a:gd name="T40" fmla="*/ 10832 w 516"/>
              <a:gd name="T41" fmla="*/ 148690 h 604"/>
              <a:gd name="T42" fmla="*/ 53078 w 516"/>
              <a:gd name="T43" fmla="*/ 148690 h 604"/>
              <a:gd name="T44" fmla="*/ 58494 w 516"/>
              <a:gd name="T45" fmla="*/ 137863 h 604"/>
              <a:gd name="T46" fmla="*/ 53078 w 516"/>
              <a:gd name="T47" fmla="*/ 132810 h 604"/>
              <a:gd name="T48" fmla="*/ 10832 w 516"/>
              <a:gd name="T49" fmla="*/ 106104 h 604"/>
              <a:gd name="T50" fmla="*/ 10832 w 516"/>
              <a:gd name="T51" fmla="*/ 106104 h 604"/>
              <a:gd name="T52" fmla="*/ 85213 w 516"/>
              <a:gd name="T53" fmla="*/ 106104 h 604"/>
              <a:gd name="T54" fmla="*/ 95685 w 516"/>
              <a:gd name="T55" fmla="*/ 95277 h 604"/>
              <a:gd name="T56" fmla="*/ 85213 w 516"/>
              <a:gd name="T57" fmla="*/ 90224 h 604"/>
              <a:gd name="T58" fmla="*/ 10832 w 516"/>
              <a:gd name="T59" fmla="*/ 90224 h 604"/>
              <a:gd name="T60" fmla="*/ 0 w 516"/>
              <a:gd name="T61" fmla="*/ 95277 h 604"/>
              <a:gd name="T62" fmla="*/ 10832 w 516"/>
              <a:gd name="T63" fmla="*/ 106104 h 604"/>
              <a:gd name="T64" fmla="*/ 180898 w 516"/>
              <a:gd name="T65" fmla="*/ 0 h 604"/>
              <a:gd name="T66" fmla="*/ 180898 w 516"/>
              <a:gd name="T67" fmla="*/ 0 h 604"/>
              <a:gd name="T68" fmla="*/ 170066 w 516"/>
              <a:gd name="T69" fmla="*/ 5053 h 604"/>
              <a:gd name="T70" fmla="*/ 170066 w 516"/>
              <a:gd name="T71" fmla="*/ 121983 h 604"/>
              <a:gd name="T72" fmla="*/ 106156 w 516"/>
              <a:gd name="T73" fmla="*/ 121983 h 604"/>
              <a:gd name="T74" fmla="*/ 79797 w 516"/>
              <a:gd name="T75" fmla="*/ 191276 h 604"/>
              <a:gd name="T76" fmla="*/ 154178 w 516"/>
              <a:gd name="T77" fmla="*/ 201742 h 604"/>
              <a:gd name="T78" fmla="*/ 185953 w 516"/>
              <a:gd name="T79" fmla="*/ 148690 h 604"/>
              <a:gd name="T80" fmla="*/ 185953 w 516"/>
              <a:gd name="T81" fmla="*/ 148690 h 604"/>
              <a:gd name="T82" fmla="*/ 185953 w 516"/>
              <a:gd name="T83" fmla="*/ 5053 h 604"/>
              <a:gd name="T84" fmla="*/ 180898 w 516"/>
              <a:gd name="T85" fmla="*/ 0 h 604"/>
              <a:gd name="T86" fmla="*/ 148762 w 516"/>
              <a:gd name="T87" fmla="*/ 185862 h 604"/>
              <a:gd name="T88" fmla="*/ 148762 w 516"/>
              <a:gd name="T89" fmla="*/ 185862 h 604"/>
              <a:gd name="T90" fmla="*/ 90629 w 516"/>
              <a:gd name="T91" fmla="*/ 185862 h 604"/>
              <a:gd name="T92" fmla="*/ 111933 w 516"/>
              <a:gd name="T93" fmla="*/ 132810 h 604"/>
              <a:gd name="T94" fmla="*/ 170066 w 516"/>
              <a:gd name="T95" fmla="*/ 137863 h 604"/>
              <a:gd name="T96" fmla="*/ 148762 w 516"/>
              <a:gd name="T97" fmla="*/ 185862 h 60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516" h="604">
                <a:moveTo>
                  <a:pt x="30" y="59"/>
                </a:moveTo>
                <a:lnTo>
                  <a:pt x="30" y="59"/>
                </a:lnTo>
                <a:cubicBezTo>
                  <a:pt x="383" y="59"/>
                  <a:pt x="383" y="59"/>
                  <a:pt x="383" y="59"/>
                </a:cubicBezTo>
                <a:cubicBezTo>
                  <a:pt x="383" y="59"/>
                  <a:pt x="398" y="44"/>
                  <a:pt x="398" y="29"/>
                </a:cubicBezTo>
                <a:lnTo>
                  <a:pt x="383" y="14"/>
                </a:lnTo>
                <a:cubicBezTo>
                  <a:pt x="30" y="14"/>
                  <a:pt x="30" y="14"/>
                  <a:pt x="30" y="14"/>
                </a:cubicBezTo>
                <a:cubicBezTo>
                  <a:pt x="15" y="14"/>
                  <a:pt x="0" y="29"/>
                  <a:pt x="0" y="29"/>
                </a:cubicBezTo>
                <a:cubicBezTo>
                  <a:pt x="0" y="44"/>
                  <a:pt x="15" y="59"/>
                  <a:pt x="30" y="59"/>
                </a:cubicBezTo>
                <a:close/>
                <a:moveTo>
                  <a:pt x="30" y="176"/>
                </a:moveTo>
                <a:lnTo>
                  <a:pt x="30" y="176"/>
                </a:lnTo>
                <a:cubicBezTo>
                  <a:pt x="383" y="176"/>
                  <a:pt x="383" y="176"/>
                  <a:pt x="383" y="176"/>
                </a:cubicBezTo>
                <a:cubicBezTo>
                  <a:pt x="383" y="176"/>
                  <a:pt x="398" y="162"/>
                  <a:pt x="398" y="147"/>
                </a:cubicBezTo>
                <a:lnTo>
                  <a:pt x="383" y="132"/>
                </a:lnTo>
                <a:cubicBezTo>
                  <a:pt x="30" y="132"/>
                  <a:pt x="30" y="132"/>
                  <a:pt x="30" y="132"/>
                </a:cubicBezTo>
                <a:cubicBezTo>
                  <a:pt x="15" y="132"/>
                  <a:pt x="0" y="147"/>
                  <a:pt x="0" y="147"/>
                </a:cubicBezTo>
                <a:cubicBezTo>
                  <a:pt x="0" y="162"/>
                  <a:pt x="15" y="176"/>
                  <a:pt x="30" y="176"/>
                </a:cubicBezTo>
                <a:close/>
                <a:moveTo>
                  <a:pt x="147" y="368"/>
                </a:moveTo>
                <a:lnTo>
                  <a:pt x="147" y="368"/>
                </a:lnTo>
                <a:cubicBezTo>
                  <a:pt x="30" y="368"/>
                  <a:pt x="30" y="368"/>
                  <a:pt x="30" y="368"/>
                </a:cubicBezTo>
                <a:cubicBezTo>
                  <a:pt x="15" y="368"/>
                  <a:pt x="0" y="382"/>
                  <a:pt x="0" y="382"/>
                </a:cubicBezTo>
                <a:cubicBezTo>
                  <a:pt x="0" y="397"/>
                  <a:pt x="15" y="412"/>
                  <a:pt x="30" y="412"/>
                </a:cubicBezTo>
                <a:cubicBezTo>
                  <a:pt x="147" y="412"/>
                  <a:pt x="147" y="412"/>
                  <a:pt x="147" y="412"/>
                </a:cubicBezTo>
                <a:cubicBezTo>
                  <a:pt x="147" y="412"/>
                  <a:pt x="162" y="397"/>
                  <a:pt x="162" y="382"/>
                </a:cubicBezTo>
                <a:lnTo>
                  <a:pt x="147" y="368"/>
                </a:lnTo>
                <a:close/>
                <a:moveTo>
                  <a:pt x="30" y="294"/>
                </a:moveTo>
                <a:lnTo>
                  <a:pt x="30" y="294"/>
                </a:lnTo>
                <a:cubicBezTo>
                  <a:pt x="236" y="294"/>
                  <a:pt x="236" y="294"/>
                  <a:pt x="236" y="294"/>
                </a:cubicBezTo>
                <a:cubicBezTo>
                  <a:pt x="251" y="294"/>
                  <a:pt x="265" y="280"/>
                  <a:pt x="265" y="264"/>
                </a:cubicBezTo>
                <a:cubicBezTo>
                  <a:pt x="265" y="264"/>
                  <a:pt x="251" y="250"/>
                  <a:pt x="236" y="250"/>
                </a:cubicBezTo>
                <a:cubicBezTo>
                  <a:pt x="30" y="250"/>
                  <a:pt x="30" y="250"/>
                  <a:pt x="30" y="250"/>
                </a:cubicBezTo>
                <a:cubicBezTo>
                  <a:pt x="15" y="250"/>
                  <a:pt x="0" y="264"/>
                  <a:pt x="0" y="264"/>
                </a:cubicBezTo>
                <a:cubicBezTo>
                  <a:pt x="0" y="280"/>
                  <a:pt x="15" y="294"/>
                  <a:pt x="30" y="294"/>
                </a:cubicBezTo>
                <a:close/>
                <a:moveTo>
                  <a:pt x="501" y="0"/>
                </a:moveTo>
                <a:lnTo>
                  <a:pt x="501" y="0"/>
                </a:lnTo>
                <a:cubicBezTo>
                  <a:pt x="486" y="0"/>
                  <a:pt x="471" y="0"/>
                  <a:pt x="471" y="14"/>
                </a:cubicBezTo>
                <a:cubicBezTo>
                  <a:pt x="471" y="338"/>
                  <a:pt x="471" y="338"/>
                  <a:pt x="471" y="338"/>
                </a:cubicBezTo>
                <a:cubicBezTo>
                  <a:pt x="427" y="309"/>
                  <a:pt x="368" y="309"/>
                  <a:pt x="294" y="338"/>
                </a:cubicBezTo>
                <a:cubicBezTo>
                  <a:pt x="221" y="382"/>
                  <a:pt x="177" y="471"/>
                  <a:pt x="221" y="530"/>
                </a:cubicBezTo>
                <a:cubicBezTo>
                  <a:pt x="251" y="589"/>
                  <a:pt x="339" y="603"/>
                  <a:pt x="427" y="559"/>
                </a:cubicBezTo>
                <a:cubicBezTo>
                  <a:pt x="486" y="515"/>
                  <a:pt x="515" y="456"/>
                  <a:pt x="515" y="412"/>
                </a:cubicBezTo>
                <a:cubicBezTo>
                  <a:pt x="515" y="14"/>
                  <a:pt x="515" y="14"/>
                  <a:pt x="515" y="14"/>
                </a:cubicBezTo>
                <a:cubicBezTo>
                  <a:pt x="515" y="0"/>
                  <a:pt x="501" y="0"/>
                  <a:pt x="501" y="0"/>
                </a:cubicBezTo>
                <a:close/>
                <a:moveTo>
                  <a:pt x="412" y="515"/>
                </a:moveTo>
                <a:lnTo>
                  <a:pt x="412" y="515"/>
                </a:lnTo>
                <a:cubicBezTo>
                  <a:pt x="353" y="559"/>
                  <a:pt x="280" y="559"/>
                  <a:pt x="251" y="515"/>
                </a:cubicBezTo>
                <a:cubicBezTo>
                  <a:pt x="221" y="471"/>
                  <a:pt x="251" y="412"/>
                  <a:pt x="310" y="368"/>
                </a:cubicBezTo>
                <a:cubicBezTo>
                  <a:pt x="368" y="338"/>
                  <a:pt x="442" y="338"/>
                  <a:pt x="471" y="382"/>
                </a:cubicBezTo>
                <a:cubicBezTo>
                  <a:pt x="501" y="427"/>
                  <a:pt x="471" y="485"/>
                  <a:pt x="412" y="51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13" name="Freeform 112"/>
          <p:cNvSpPr>
            <a:spLocks noChangeArrowheads="1"/>
          </p:cNvSpPr>
          <p:nvPr/>
        </p:nvSpPr>
        <p:spPr bwMode="auto">
          <a:xfrm>
            <a:off x="1346714" y="3958718"/>
            <a:ext cx="290386" cy="299028"/>
          </a:xfrm>
          <a:custGeom>
            <a:avLst/>
            <a:gdLst>
              <a:gd name="T0" fmla="*/ 190073 w 619"/>
              <a:gd name="T1" fmla="*/ 32084 h 634"/>
              <a:gd name="T2" fmla="*/ 190073 w 619"/>
              <a:gd name="T3" fmla="*/ 32084 h 634"/>
              <a:gd name="T4" fmla="*/ 95037 w 619"/>
              <a:gd name="T5" fmla="*/ 42538 h 634"/>
              <a:gd name="T6" fmla="*/ 89657 w 619"/>
              <a:gd name="T7" fmla="*/ 52992 h 634"/>
              <a:gd name="T8" fmla="*/ 89657 w 619"/>
              <a:gd name="T9" fmla="*/ 111752 h 634"/>
              <a:gd name="T10" fmla="*/ 47339 w 619"/>
              <a:gd name="T11" fmla="*/ 116798 h 634"/>
              <a:gd name="T12" fmla="*/ 31559 w 619"/>
              <a:gd name="T13" fmla="*/ 159336 h 634"/>
              <a:gd name="T14" fmla="*/ 84278 w 619"/>
              <a:gd name="T15" fmla="*/ 164743 h 634"/>
              <a:gd name="T16" fmla="*/ 105437 w 619"/>
              <a:gd name="T17" fmla="*/ 127253 h 634"/>
              <a:gd name="T18" fmla="*/ 105437 w 619"/>
              <a:gd name="T19" fmla="*/ 58399 h 634"/>
              <a:gd name="T20" fmla="*/ 179314 w 619"/>
              <a:gd name="T21" fmla="*/ 47945 h 634"/>
              <a:gd name="T22" fmla="*/ 179314 w 619"/>
              <a:gd name="T23" fmla="*/ 95530 h 634"/>
              <a:gd name="T24" fmla="*/ 142375 w 619"/>
              <a:gd name="T25" fmla="*/ 100937 h 634"/>
              <a:gd name="T26" fmla="*/ 121575 w 619"/>
              <a:gd name="T27" fmla="*/ 143475 h 634"/>
              <a:gd name="T28" fmla="*/ 174293 w 619"/>
              <a:gd name="T29" fmla="*/ 148521 h 634"/>
              <a:gd name="T30" fmla="*/ 195094 w 619"/>
              <a:gd name="T31" fmla="*/ 116798 h 634"/>
              <a:gd name="T32" fmla="*/ 195094 w 619"/>
              <a:gd name="T33" fmla="*/ 37130 h 634"/>
              <a:gd name="T34" fmla="*/ 190073 w 619"/>
              <a:gd name="T35" fmla="*/ 32084 h 634"/>
              <a:gd name="T36" fmla="*/ 73877 w 619"/>
              <a:gd name="T37" fmla="*/ 153929 h 634"/>
              <a:gd name="T38" fmla="*/ 73877 w 619"/>
              <a:gd name="T39" fmla="*/ 153929 h 634"/>
              <a:gd name="T40" fmla="*/ 42318 w 619"/>
              <a:gd name="T41" fmla="*/ 153929 h 634"/>
              <a:gd name="T42" fmla="*/ 52718 w 619"/>
              <a:gd name="T43" fmla="*/ 127253 h 634"/>
              <a:gd name="T44" fmla="*/ 84278 w 619"/>
              <a:gd name="T45" fmla="*/ 127253 h 634"/>
              <a:gd name="T46" fmla="*/ 73877 w 619"/>
              <a:gd name="T47" fmla="*/ 153929 h 634"/>
              <a:gd name="T48" fmla="*/ 168914 w 619"/>
              <a:gd name="T49" fmla="*/ 138067 h 634"/>
              <a:gd name="T50" fmla="*/ 168914 w 619"/>
              <a:gd name="T51" fmla="*/ 138067 h 634"/>
              <a:gd name="T52" fmla="*/ 131975 w 619"/>
              <a:gd name="T53" fmla="*/ 138067 h 634"/>
              <a:gd name="T54" fmla="*/ 147755 w 619"/>
              <a:gd name="T55" fmla="*/ 111752 h 634"/>
              <a:gd name="T56" fmla="*/ 179314 w 619"/>
              <a:gd name="T57" fmla="*/ 111752 h 634"/>
              <a:gd name="T58" fmla="*/ 168914 w 619"/>
              <a:gd name="T59" fmla="*/ 138067 h 634"/>
              <a:gd name="T60" fmla="*/ 200473 w 619"/>
              <a:gd name="T61" fmla="*/ 212328 h 634"/>
              <a:gd name="T62" fmla="*/ 200473 w 619"/>
              <a:gd name="T63" fmla="*/ 212328 h 634"/>
              <a:gd name="T64" fmla="*/ 21159 w 619"/>
              <a:gd name="T65" fmla="*/ 212328 h 634"/>
              <a:gd name="T66" fmla="*/ 10400 w 619"/>
              <a:gd name="T67" fmla="*/ 223143 h 634"/>
              <a:gd name="T68" fmla="*/ 21159 w 619"/>
              <a:gd name="T69" fmla="*/ 228190 h 634"/>
              <a:gd name="T70" fmla="*/ 200473 w 619"/>
              <a:gd name="T71" fmla="*/ 228190 h 634"/>
              <a:gd name="T72" fmla="*/ 211232 w 619"/>
              <a:gd name="T73" fmla="*/ 223143 h 634"/>
              <a:gd name="T74" fmla="*/ 200473 w 619"/>
              <a:gd name="T75" fmla="*/ 212328 h 634"/>
              <a:gd name="T76" fmla="*/ 195094 w 619"/>
              <a:gd name="T77" fmla="*/ 0 h 634"/>
              <a:gd name="T78" fmla="*/ 195094 w 619"/>
              <a:gd name="T79" fmla="*/ 0 h 634"/>
              <a:gd name="T80" fmla="*/ 26180 w 619"/>
              <a:gd name="T81" fmla="*/ 0 h 634"/>
              <a:gd name="T82" fmla="*/ 0 w 619"/>
              <a:gd name="T83" fmla="*/ 32084 h 634"/>
              <a:gd name="T84" fmla="*/ 0 w 619"/>
              <a:gd name="T85" fmla="*/ 169790 h 634"/>
              <a:gd name="T86" fmla="*/ 26180 w 619"/>
              <a:gd name="T87" fmla="*/ 201874 h 634"/>
              <a:gd name="T88" fmla="*/ 195094 w 619"/>
              <a:gd name="T89" fmla="*/ 201874 h 634"/>
              <a:gd name="T90" fmla="*/ 221632 w 619"/>
              <a:gd name="T91" fmla="*/ 169790 h 634"/>
              <a:gd name="T92" fmla="*/ 221632 w 619"/>
              <a:gd name="T93" fmla="*/ 32084 h 634"/>
              <a:gd name="T94" fmla="*/ 195094 w 619"/>
              <a:gd name="T95" fmla="*/ 0 h 634"/>
              <a:gd name="T96" fmla="*/ 211232 w 619"/>
              <a:gd name="T97" fmla="*/ 169790 h 634"/>
              <a:gd name="T98" fmla="*/ 211232 w 619"/>
              <a:gd name="T99" fmla="*/ 169790 h 634"/>
              <a:gd name="T100" fmla="*/ 195094 w 619"/>
              <a:gd name="T101" fmla="*/ 185652 h 634"/>
              <a:gd name="T102" fmla="*/ 26180 w 619"/>
              <a:gd name="T103" fmla="*/ 185652 h 634"/>
              <a:gd name="T104" fmla="*/ 10400 w 619"/>
              <a:gd name="T105" fmla="*/ 169790 h 634"/>
              <a:gd name="T106" fmla="*/ 10400 w 619"/>
              <a:gd name="T107" fmla="*/ 32084 h 634"/>
              <a:gd name="T108" fmla="*/ 26180 w 619"/>
              <a:gd name="T109" fmla="*/ 15862 h 634"/>
              <a:gd name="T110" fmla="*/ 195094 w 619"/>
              <a:gd name="T111" fmla="*/ 15862 h 634"/>
              <a:gd name="T112" fmla="*/ 211232 w 619"/>
              <a:gd name="T113" fmla="*/ 32084 h 634"/>
              <a:gd name="T114" fmla="*/ 211232 w 619"/>
              <a:gd name="T115" fmla="*/ 169790 h 634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619" h="634">
                <a:moveTo>
                  <a:pt x="530" y="89"/>
                </a:moveTo>
                <a:lnTo>
                  <a:pt x="530" y="89"/>
                </a:lnTo>
                <a:cubicBezTo>
                  <a:pt x="265" y="118"/>
                  <a:pt x="265" y="118"/>
                  <a:pt x="265" y="118"/>
                </a:cubicBezTo>
                <a:cubicBezTo>
                  <a:pt x="265" y="118"/>
                  <a:pt x="250" y="133"/>
                  <a:pt x="250" y="147"/>
                </a:cubicBezTo>
                <a:cubicBezTo>
                  <a:pt x="250" y="310"/>
                  <a:pt x="250" y="310"/>
                  <a:pt x="250" y="310"/>
                </a:cubicBezTo>
                <a:cubicBezTo>
                  <a:pt x="221" y="294"/>
                  <a:pt x="177" y="294"/>
                  <a:pt x="132" y="324"/>
                </a:cubicBezTo>
                <a:cubicBezTo>
                  <a:pt x="88" y="353"/>
                  <a:pt x="59" y="398"/>
                  <a:pt x="88" y="442"/>
                </a:cubicBezTo>
                <a:cubicBezTo>
                  <a:pt x="103" y="486"/>
                  <a:pt x="177" y="486"/>
                  <a:pt x="235" y="457"/>
                </a:cubicBezTo>
                <a:cubicBezTo>
                  <a:pt x="280" y="427"/>
                  <a:pt x="294" y="398"/>
                  <a:pt x="294" y="353"/>
                </a:cubicBezTo>
                <a:lnTo>
                  <a:pt x="294" y="162"/>
                </a:lnTo>
                <a:cubicBezTo>
                  <a:pt x="500" y="133"/>
                  <a:pt x="500" y="133"/>
                  <a:pt x="500" y="133"/>
                </a:cubicBezTo>
                <a:cubicBezTo>
                  <a:pt x="500" y="265"/>
                  <a:pt x="500" y="265"/>
                  <a:pt x="500" y="265"/>
                </a:cubicBezTo>
                <a:cubicBezTo>
                  <a:pt x="471" y="251"/>
                  <a:pt x="427" y="251"/>
                  <a:pt x="397" y="280"/>
                </a:cubicBezTo>
                <a:cubicBezTo>
                  <a:pt x="339" y="310"/>
                  <a:pt x="309" y="368"/>
                  <a:pt x="339" y="398"/>
                </a:cubicBezTo>
                <a:cubicBezTo>
                  <a:pt x="368" y="442"/>
                  <a:pt x="427" y="442"/>
                  <a:pt x="486" y="412"/>
                </a:cubicBezTo>
                <a:cubicBezTo>
                  <a:pt x="530" y="398"/>
                  <a:pt x="544" y="353"/>
                  <a:pt x="544" y="324"/>
                </a:cubicBezTo>
                <a:lnTo>
                  <a:pt x="544" y="103"/>
                </a:lnTo>
                <a:cubicBezTo>
                  <a:pt x="544" y="89"/>
                  <a:pt x="530" y="89"/>
                  <a:pt x="530" y="89"/>
                </a:cubicBezTo>
                <a:close/>
                <a:moveTo>
                  <a:pt x="206" y="427"/>
                </a:moveTo>
                <a:lnTo>
                  <a:pt x="206" y="427"/>
                </a:lnTo>
                <a:cubicBezTo>
                  <a:pt x="177" y="442"/>
                  <a:pt x="132" y="442"/>
                  <a:pt x="118" y="427"/>
                </a:cubicBezTo>
                <a:cubicBezTo>
                  <a:pt x="103" y="398"/>
                  <a:pt x="118" y="368"/>
                  <a:pt x="147" y="353"/>
                </a:cubicBezTo>
                <a:cubicBezTo>
                  <a:pt x="191" y="339"/>
                  <a:pt x="221" y="339"/>
                  <a:pt x="235" y="353"/>
                </a:cubicBezTo>
                <a:cubicBezTo>
                  <a:pt x="265" y="368"/>
                  <a:pt x="250" y="412"/>
                  <a:pt x="206" y="427"/>
                </a:cubicBezTo>
                <a:close/>
                <a:moveTo>
                  <a:pt x="471" y="383"/>
                </a:moveTo>
                <a:lnTo>
                  <a:pt x="471" y="383"/>
                </a:lnTo>
                <a:cubicBezTo>
                  <a:pt x="441" y="412"/>
                  <a:pt x="397" y="398"/>
                  <a:pt x="368" y="383"/>
                </a:cubicBezTo>
                <a:cubicBezTo>
                  <a:pt x="353" y="368"/>
                  <a:pt x="368" y="324"/>
                  <a:pt x="412" y="310"/>
                </a:cubicBezTo>
                <a:cubicBezTo>
                  <a:pt x="441" y="294"/>
                  <a:pt x="471" y="294"/>
                  <a:pt x="500" y="310"/>
                </a:cubicBezTo>
                <a:cubicBezTo>
                  <a:pt x="515" y="324"/>
                  <a:pt x="500" y="368"/>
                  <a:pt x="471" y="383"/>
                </a:cubicBezTo>
                <a:close/>
                <a:moveTo>
                  <a:pt x="559" y="589"/>
                </a:moveTo>
                <a:lnTo>
                  <a:pt x="559" y="589"/>
                </a:lnTo>
                <a:cubicBezTo>
                  <a:pt x="59" y="589"/>
                  <a:pt x="59" y="589"/>
                  <a:pt x="59" y="589"/>
                </a:cubicBezTo>
                <a:cubicBezTo>
                  <a:pt x="44" y="589"/>
                  <a:pt x="29" y="604"/>
                  <a:pt x="29" y="619"/>
                </a:cubicBezTo>
                <a:cubicBezTo>
                  <a:pt x="29" y="619"/>
                  <a:pt x="44" y="633"/>
                  <a:pt x="59" y="633"/>
                </a:cubicBezTo>
                <a:cubicBezTo>
                  <a:pt x="559" y="633"/>
                  <a:pt x="559" y="633"/>
                  <a:pt x="559" y="633"/>
                </a:cubicBezTo>
                <a:cubicBezTo>
                  <a:pt x="574" y="633"/>
                  <a:pt x="589" y="619"/>
                  <a:pt x="589" y="619"/>
                </a:cubicBezTo>
                <a:cubicBezTo>
                  <a:pt x="589" y="604"/>
                  <a:pt x="574" y="589"/>
                  <a:pt x="559" y="589"/>
                </a:cubicBez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4"/>
                  <a:pt x="0" y="89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5"/>
                  <a:pt x="29" y="560"/>
                  <a:pt x="73" y="560"/>
                </a:cubicBezTo>
                <a:cubicBezTo>
                  <a:pt x="544" y="560"/>
                  <a:pt x="544" y="560"/>
                  <a:pt x="544" y="560"/>
                </a:cubicBezTo>
                <a:cubicBezTo>
                  <a:pt x="589" y="560"/>
                  <a:pt x="618" y="515"/>
                  <a:pt x="618" y="471"/>
                </a:cubicBezTo>
                <a:cubicBezTo>
                  <a:pt x="618" y="89"/>
                  <a:pt x="618" y="89"/>
                  <a:pt x="618" y="89"/>
                </a:cubicBezTo>
                <a:cubicBezTo>
                  <a:pt x="618" y="44"/>
                  <a:pt x="589" y="0"/>
                  <a:pt x="544" y="0"/>
                </a:cubicBezTo>
                <a:close/>
                <a:moveTo>
                  <a:pt x="589" y="471"/>
                </a:moveTo>
                <a:lnTo>
                  <a:pt x="589" y="471"/>
                </a:lnTo>
                <a:cubicBezTo>
                  <a:pt x="589" y="501"/>
                  <a:pt x="559" y="515"/>
                  <a:pt x="544" y="515"/>
                </a:cubicBezTo>
                <a:cubicBezTo>
                  <a:pt x="73" y="515"/>
                  <a:pt x="73" y="515"/>
                  <a:pt x="73" y="515"/>
                </a:cubicBezTo>
                <a:cubicBezTo>
                  <a:pt x="59" y="515"/>
                  <a:pt x="29" y="501"/>
                  <a:pt x="29" y="471"/>
                </a:cubicBezTo>
                <a:cubicBezTo>
                  <a:pt x="29" y="89"/>
                  <a:pt x="29" y="89"/>
                  <a:pt x="29" y="89"/>
                </a:cubicBezTo>
                <a:cubicBezTo>
                  <a:pt x="29" y="59"/>
                  <a:pt x="59" y="44"/>
                  <a:pt x="73" y="44"/>
                </a:cubicBezTo>
                <a:cubicBezTo>
                  <a:pt x="544" y="44"/>
                  <a:pt x="544" y="44"/>
                  <a:pt x="544" y="44"/>
                </a:cubicBezTo>
                <a:cubicBezTo>
                  <a:pt x="559" y="44"/>
                  <a:pt x="589" y="59"/>
                  <a:pt x="589" y="89"/>
                </a:cubicBezTo>
                <a:lnTo>
                  <a:pt x="589" y="47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14" name="Freeform 113"/>
          <p:cNvSpPr>
            <a:spLocks noChangeArrowheads="1"/>
          </p:cNvSpPr>
          <p:nvPr/>
        </p:nvSpPr>
        <p:spPr bwMode="auto">
          <a:xfrm>
            <a:off x="5659287" y="3486840"/>
            <a:ext cx="304214" cy="285201"/>
          </a:xfrm>
          <a:custGeom>
            <a:avLst/>
            <a:gdLst>
              <a:gd name="T0" fmla="*/ 226829 w 649"/>
              <a:gd name="T1" fmla="*/ 0 h 605"/>
              <a:gd name="T2" fmla="*/ 226829 w 649"/>
              <a:gd name="T3" fmla="*/ 0 h 605"/>
              <a:gd name="T4" fmla="*/ 221812 w 649"/>
              <a:gd name="T5" fmla="*/ 0 h 605"/>
              <a:gd name="T6" fmla="*/ 105710 w 649"/>
              <a:gd name="T7" fmla="*/ 32067 h 605"/>
              <a:gd name="T8" fmla="*/ 100335 w 649"/>
              <a:gd name="T9" fmla="*/ 37111 h 605"/>
              <a:gd name="T10" fmla="*/ 100335 w 649"/>
              <a:gd name="T11" fmla="*/ 137995 h 605"/>
              <a:gd name="T12" fmla="*/ 42284 w 649"/>
              <a:gd name="T13" fmla="*/ 137995 h 605"/>
              <a:gd name="T14" fmla="*/ 10750 w 649"/>
              <a:gd name="T15" fmla="*/ 196364 h 605"/>
              <a:gd name="T16" fmla="*/ 84568 w 649"/>
              <a:gd name="T17" fmla="*/ 206813 h 605"/>
              <a:gd name="T18" fmla="*/ 116102 w 649"/>
              <a:gd name="T19" fmla="*/ 164297 h 605"/>
              <a:gd name="T20" fmla="*/ 116102 w 649"/>
              <a:gd name="T21" fmla="*/ 42515 h 605"/>
              <a:gd name="T22" fmla="*/ 221812 w 649"/>
              <a:gd name="T23" fmla="*/ 15853 h 605"/>
              <a:gd name="T24" fmla="*/ 221812 w 649"/>
              <a:gd name="T25" fmla="*/ 105928 h 605"/>
              <a:gd name="T26" fmla="*/ 158386 w 649"/>
              <a:gd name="T27" fmla="*/ 111333 h 605"/>
              <a:gd name="T28" fmla="*/ 132227 w 649"/>
              <a:gd name="T29" fmla="*/ 169702 h 605"/>
              <a:gd name="T30" fmla="*/ 206045 w 649"/>
              <a:gd name="T31" fmla="*/ 180511 h 605"/>
              <a:gd name="T32" fmla="*/ 232204 w 649"/>
              <a:gd name="T33" fmla="*/ 137995 h 605"/>
              <a:gd name="T34" fmla="*/ 232204 w 649"/>
              <a:gd name="T35" fmla="*/ 10809 h 605"/>
              <a:gd name="T36" fmla="*/ 226829 w 649"/>
              <a:gd name="T37" fmla="*/ 0 h 605"/>
              <a:gd name="T38" fmla="*/ 79193 w 649"/>
              <a:gd name="T39" fmla="*/ 190959 h 605"/>
              <a:gd name="T40" fmla="*/ 79193 w 649"/>
              <a:gd name="T41" fmla="*/ 190959 h 605"/>
              <a:gd name="T42" fmla="*/ 26517 w 649"/>
              <a:gd name="T43" fmla="*/ 190959 h 605"/>
              <a:gd name="T44" fmla="*/ 47659 w 649"/>
              <a:gd name="T45" fmla="*/ 148444 h 605"/>
              <a:gd name="T46" fmla="*/ 95318 w 649"/>
              <a:gd name="T47" fmla="*/ 148444 h 605"/>
              <a:gd name="T48" fmla="*/ 79193 w 649"/>
              <a:gd name="T49" fmla="*/ 190959 h 605"/>
              <a:gd name="T50" fmla="*/ 200670 w 649"/>
              <a:gd name="T51" fmla="*/ 164297 h 605"/>
              <a:gd name="T52" fmla="*/ 200670 w 649"/>
              <a:gd name="T53" fmla="*/ 164297 h 605"/>
              <a:gd name="T54" fmla="*/ 147994 w 649"/>
              <a:gd name="T55" fmla="*/ 164297 h 605"/>
              <a:gd name="T56" fmla="*/ 163761 w 649"/>
              <a:gd name="T57" fmla="*/ 122142 h 605"/>
              <a:gd name="T58" fmla="*/ 216437 w 649"/>
              <a:gd name="T59" fmla="*/ 122142 h 605"/>
              <a:gd name="T60" fmla="*/ 200670 w 649"/>
              <a:gd name="T61" fmla="*/ 164297 h 60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649" h="605">
                <a:moveTo>
                  <a:pt x="633" y="0"/>
                </a:moveTo>
                <a:lnTo>
                  <a:pt x="633" y="0"/>
                </a:lnTo>
                <a:cubicBezTo>
                  <a:pt x="633" y="0"/>
                  <a:pt x="633" y="0"/>
                  <a:pt x="619" y="0"/>
                </a:cubicBezTo>
                <a:cubicBezTo>
                  <a:pt x="295" y="89"/>
                  <a:pt x="295" y="89"/>
                  <a:pt x="295" y="89"/>
                </a:cubicBezTo>
                <a:cubicBezTo>
                  <a:pt x="295" y="89"/>
                  <a:pt x="280" y="89"/>
                  <a:pt x="280" y="103"/>
                </a:cubicBezTo>
                <a:cubicBezTo>
                  <a:pt x="280" y="383"/>
                  <a:pt x="280" y="383"/>
                  <a:pt x="280" y="383"/>
                </a:cubicBezTo>
                <a:cubicBezTo>
                  <a:pt x="236" y="353"/>
                  <a:pt x="177" y="353"/>
                  <a:pt x="118" y="383"/>
                </a:cubicBezTo>
                <a:cubicBezTo>
                  <a:pt x="45" y="427"/>
                  <a:pt x="0" y="501"/>
                  <a:pt x="30" y="545"/>
                </a:cubicBezTo>
                <a:cubicBezTo>
                  <a:pt x="74" y="604"/>
                  <a:pt x="162" y="604"/>
                  <a:pt x="236" y="574"/>
                </a:cubicBezTo>
                <a:cubicBezTo>
                  <a:pt x="280" y="545"/>
                  <a:pt x="310" y="501"/>
                  <a:pt x="324" y="456"/>
                </a:cubicBezTo>
                <a:lnTo>
                  <a:pt x="324" y="118"/>
                </a:lnTo>
                <a:cubicBezTo>
                  <a:pt x="619" y="44"/>
                  <a:pt x="619" y="44"/>
                  <a:pt x="619" y="44"/>
                </a:cubicBezTo>
                <a:cubicBezTo>
                  <a:pt x="619" y="294"/>
                  <a:pt x="619" y="294"/>
                  <a:pt x="619" y="294"/>
                </a:cubicBezTo>
                <a:cubicBezTo>
                  <a:pt x="575" y="280"/>
                  <a:pt x="501" y="280"/>
                  <a:pt x="442" y="309"/>
                </a:cubicBezTo>
                <a:cubicBezTo>
                  <a:pt x="369" y="339"/>
                  <a:pt x="339" y="412"/>
                  <a:pt x="369" y="471"/>
                </a:cubicBezTo>
                <a:cubicBezTo>
                  <a:pt x="398" y="515"/>
                  <a:pt x="487" y="530"/>
                  <a:pt x="575" y="501"/>
                </a:cubicBezTo>
                <a:cubicBezTo>
                  <a:pt x="619" y="471"/>
                  <a:pt x="648" y="412"/>
                  <a:pt x="648" y="383"/>
                </a:cubicBezTo>
                <a:cubicBezTo>
                  <a:pt x="648" y="368"/>
                  <a:pt x="648" y="30"/>
                  <a:pt x="648" y="30"/>
                </a:cubicBezTo>
                <a:cubicBezTo>
                  <a:pt x="648" y="15"/>
                  <a:pt x="648" y="0"/>
                  <a:pt x="633" y="0"/>
                </a:cubicBezTo>
                <a:close/>
                <a:moveTo>
                  <a:pt x="221" y="530"/>
                </a:moveTo>
                <a:lnTo>
                  <a:pt x="221" y="530"/>
                </a:lnTo>
                <a:cubicBezTo>
                  <a:pt x="162" y="560"/>
                  <a:pt x="104" y="560"/>
                  <a:pt x="74" y="530"/>
                </a:cubicBezTo>
                <a:cubicBezTo>
                  <a:pt x="45" y="501"/>
                  <a:pt x="74" y="442"/>
                  <a:pt x="133" y="412"/>
                </a:cubicBezTo>
                <a:cubicBezTo>
                  <a:pt x="177" y="383"/>
                  <a:pt x="236" y="383"/>
                  <a:pt x="266" y="412"/>
                </a:cubicBezTo>
                <a:cubicBezTo>
                  <a:pt x="310" y="442"/>
                  <a:pt x="266" y="515"/>
                  <a:pt x="221" y="530"/>
                </a:cubicBezTo>
                <a:close/>
                <a:moveTo>
                  <a:pt x="560" y="456"/>
                </a:moveTo>
                <a:lnTo>
                  <a:pt x="560" y="456"/>
                </a:lnTo>
                <a:cubicBezTo>
                  <a:pt x="501" y="486"/>
                  <a:pt x="428" y="486"/>
                  <a:pt x="413" y="456"/>
                </a:cubicBezTo>
                <a:cubicBezTo>
                  <a:pt x="383" y="412"/>
                  <a:pt x="398" y="368"/>
                  <a:pt x="457" y="339"/>
                </a:cubicBezTo>
                <a:cubicBezTo>
                  <a:pt x="516" y="309"/>
                  <a:pt x="575" y="309"/>
                  <a:pt x="604" y="339"/>
                </a:cubicBezTo>
                <a:cubicBezTo>
                  <a:pt x="633" y="368"/>
                  <a:pt x="604" y="427"/>
                  <a:pt x="560" y="45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15" name="Freeform 114"/>
          <p:cNvSpPr>
            <a:spLocks noChangeArrowheads="1"/>
          </p:cNvSpPr>
          <p:nvPr/>
        </p:nvSpPr>
        <p:spPr bwMode="auto">
          <a:xfrm>
            <a:off x="5240993" y="3486840"/>
            <a:ext cx="160749" cy="292115"/>
          </a:xfrm>
          <a:custGeom>
            <a:avLst/>
            <a:gdLst>
              <a:gd name="T0" fmla="*/ 117104 w 340"/>
              <a:gd name="T1" fmla="*/ 0 h 619"/>
              <a:gd name="T2" fmla="*/ 117104 w 340"/>
              <a:gd name="T3" fmla="*/ 0 h 619"/>
              <a:gd name="T4" fmla="*/ 106261 w 340"/>
              <a:gd name="T5" fmla="*/ 10821 h 619"/>
              <a:gd name="T6" fmla="*/ 106261 w 340"/>
              <a:gd name="T7" fmla="*/ 122273 h 619"/>
              <a:gd name="T8" fmla="*/ 42649 w 340"/>
              <a:gd name="T9" fmla="*/ 127323 h 619"/>
              <a:gd name="T10" fmla="*/ 10843 w 340"/>
              <a:gd name="T11" fmla="*/ 196575 h 619"/>
              <a:gd name="T12" fmla="*/ 90720 w 340"/>
              <a:gd name="T13" fmla="*/ 201985 h 619"/>
              <a:gd name="T14" fmla="*/ 122526 w 340"/>
              <a:gd name="T15" fmla="*/ 148604 h 619"/>
              <a:gd name="T16" fmla="*/ 122526 w 340"/>
              <a:gd name="T17" fmla="*/ 10821 h 619"/>
              <a:gd name="T18" fmla="*/ 117104 w 340"/>
              <a:gd name="T19" fmla="*/ 0 h 619"/>
              <a:gd name="T20" fmla="*/ 85298 w 340"/>
              <a:gd name="T21" fmla="*/ 191165 h 619"/>
              <a:gd name="T22" fmla="*/ 85298 w 340"/>
              <a:gd name="T23" fmla="*/ 191165 h 619"/>
              <a:gd name="T24" fmla="*/ 26746 w 340"/>
              <a:gd name="T25" fmla="*/ 191165 h 619"/>
              <a:gd name="T26" fmla="*/ 48071 w 340"/>
              <a:gd name="T27" fmla="*/ 138144 h 619"/>
              <a:gd name="T28" fmla="*/ 106261 w 340"/>
              <a:gd name="T29" fmla="*/ 143554 h 619"/>
              <a:gd name="T30" fmla="*/ 85298 w 340"/>
              <a:gd name="T31" fmla="*/ 191165 h 619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340" h="619">
                <a:moveTo>
                  <a:pt x="324" y="0"/>
                </a:moveTo>
                <a:lnTo>
                  <a:pt x="324" y="0"/>
                </a:lnTo>
                <a:cubicBezTo>
                  <a:pt x="294" y="0"/>
                  <a:pt x="294" y="30"/>
                  <a:pt x="294" y="30"/>
                </a:cubicBezTo>
                <a:cubicBezTo>
                  <a:pt x="294" y="339"/>
                  <a:pt x="294" y="339"/>
                  <a:pt x="294" y="339"/>
                </a:cubicBezTo>
                <a:cubicBezTo>
                  <a:pt x="251" y="309"/>
                  <a:pt x="177" y="309"/>
                  <a:pt x="118" y="353"/>
                </a:cubicBezTo>
                <a:cubicBezTo>
                  <a:pt x="44" y="398"/>
                  <a:pt x="0" y="486"/>
                  <a:pt x="30" y="545"/>
                </a:cubicBezTo>
                <a:cubicBezTo>
                  <a:pt x="74" y="604"/>
                  <a:pt x="162" y="618"/>
                  <a:pt x="251" y="560"/>
                </a:cubicBezTo>
                <a:cubicBezTo>
                  <a:pt x="310" y="530"/>
                  <a:pt x="339" y="471"/>
                  <a:pt x="339" y="412"/>
                </a:cubicBezTo>
                <a:cubicBezTo>
                  <a:pt x="339" y="30"/>
                  <a:pt x="339" y="30"/>
                  <a:pt x="339" y="30"/>
                </a:cubicBezTo>
                <a:cubicBezTo>
                  <a:pt x="339" y="15"/>
                  <a:pt x="324" y="0"/>
                  <a:pt x="324" y="0"/>
                </a:cubicBezTo>
                <a:close/>
                <a:moveTo>
                  <a:pt x="236" y="530"/>
                </a:moveTo>
                <a:lnTo>
                  <a:pt x="236" y="530"/>
                </a:lnTo>
                <a:cubicBezTo>
                  <a:pt x="177" y="574"/>
                  <a:pt x="103" y="574"/>
                  <a:pt x="74" y="530"/>
                </a:cubicBezTo>
                <a:cubicBezTo>
                  <a:pt x="44" y="486"/>
                  <a:pt x="74" y="412"/>
                  <a:pt x="133" y="383"/>
                </a:cubicBezTo>
                <a:cubicBezTo>
                  <a:pt x="192" y="339"/>
                  <a:pt x="265" y="353"/>
                  <a:pt x="294" y="398"/>
                </a:cubicBezTo>
                <a:cubicBezTo>
                  <a:pt x="324" y="442"/>
                  <a:pt x="280" y="501"/>
                  <a:pt x="236" y="53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16" name="Freeform 115"/>
          <p:cNvSpPr>
            <a:spLocks noChangeArrowheads="1"/>
          </p:cNvSpPr>
          <p:nvPr/>
        </p:nvSpPr>
        <p:spPr bwMode="auto">
          <a:xfrm>
            <a:off x="4736275" y="3473013"/>
            <a:ext cx="222975" cy="299030"/>
          </a:xfrm>
          <a:custGeom>
            <a:avLst/>
            <a:gdLst>
              <a:gd name="T0" fmla="*/ 164679 w 472"/>
              <a:gd name="T1" fmla="*/ 47585 h 634"/>
              <a:gd name="T2" fmla="*/ 164679 w 472"/>
              <a:gd name="T3" fmla="*/ 47585 h 634"/>
              <a:gd name="T4" fmla="*/ 117009 w 472"/>
              <a:gd name="T5" fmla="*/ 5047 h 634"/>
              <a:gd name="T6" fmla="*/ 106174 w 472"/>
              <a:gd name="T7" fmla="*/ 5047 h 634"/>
              <a:gd name="T8" fmla="*/ 106174 w 472"/>
              <a:gd name="T9" fmla="*/ 10454 h 634"/>
              <a:gd name="T10" fmla="*/ 106174 w 472"/>
              <a:gd name="T11" fmla="*/ 132661 h 634"/>
              <a:gd name="T12" fmla="*/ 42253 w 472"/>
              <a:gd name="T13" fmla="*/ 137707 h 634"/>
              <a:gd name="T14" fmla="*/ 10473 w 472"/>
              <a:gd name="T15" fmla="*/ 206922 h 634"/>
              <a:gd name="T16" fmla="*/ 84867 w 472"/>
              <a:gd name="T17" fmla="*/ 212329 h 634"/>
              <a:gd name="T18" fmla="*/ 122065 w 472"/>
              <a:gd name="T19" fmla="*/ 158976 h 634"/>
              <a:gd name="T20" fmla="*/ 122065 w 472"/>
              <a:gd name="T21" fmla="*/ 26316 h 634"/>
              <a:gd name="T22" fmla="*/ 153845 w 472"/>
              <a:gd name="T23" fmla="*/ 58399 h 634"/>
              <a:gd name="T24" fmla="*/ 164679 w 472"/>
              <a:gd name="T25" fmla="*/ 58399 h 634"/>
              <a:gd name="T26" fmla="*/ 164679 w 472"/>
              <a:gd name="T27" fmla="*/ 47585 h 634"/>
              <a:gd name="T28" fmla="*/ 79450 w 472"/>
              <a:gd name="T29" fmla="*/ 201514 h 634"/>
              <a:gd name="T30" fmla="*/ 79450 w 472"/>
              <a:gd name="T31" fmla="*/ 201514 h 634"/>
              <a:gd name="T32" fmla="*/ 26363 w 472"/>
              <a:gd name="T33" fmla="*/ 201514 h 634"/>
              <a:gd name="T34" fmla="*/ 47670 w 472"/>
              <a:gd name="T35" fmla="*/ 148522 h 634"/>
              <a:gd name="T36" fmla="*/ 100757 w 472"/>
              <a:gd name="T37" fmla="*/ 153929 h 634"/>
              <a:gd name="T38" fmla="*/ 79450 w 472"/>
              <a:gd name="T39" fmla="*/ 201514 h 634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72" h="634">
                <a:moveTo>
                  <a:pt x="456" y="132"/>
                </a:moveTo>
                <a:lnTo>
                  <a:pt x="456" y="132"/>
                </a:lnTo>
                <a:cubicBezTo>
                  <a:pt x="324" y="14"/>
                  <a:pt x="324" y="14"/>
                  <a:pt x="324" y="14"/>
                </a:cubicBezTo>
                <a:cubicBezTo>
                  <a:pt x="324" y="0"/>
                  <a:pt x="309" y="0"/>
                  <a:pt x="294" y="14"/>
                </a:cubicBezTo>
                <a:lnTo>
                  <a:pt x="294" y="29"/>
                </a:lnTo>
                <a:cubicBezTo>
                  <a:pt x="294" y="368"/>
                  <a:pt x="294" y="368"/>
                  <a:pt x="294" y="368"/>
                </a:cubicBezTo>
                <a:cubicBezTo>
                  <a:pt x="250" y="338"/>
                  <a:pt x="176" y="338"/>
                  <a:pt x="117" y="382"/>
                </a:cubicBezTo>
                <a:cubicBezTo>
                  <a:pt x="29" y="427"/>
                  <a:pt x="0" y="515"/>
                  <a:pt x="29" y="574"/>
                </a:cubicBezTo>
                <a:cubicBezTo>
                  <a:pt x="73" y="633"/>
                  <a:pt x="162" y="633"/>
                  <a:pt x="235" y="589"/>
                </a:cubicBezTo>
                <a:cubicBezTo>
                  <a:pt x="294" y="559"/>
                  <a:pt x="338" y="500"/>
                  <a:pt x="338" y="441"/>
                </a:cubicBezTo>
                <a:cubicBezTo>
                  <a:pt x="338" y="73"/>
                  <a:pt x="338" y="73"/>
                  <a:pt x="338" y="73"/>
                </a:cubicBezTo>
                <a:cubicBezTo>
                  <a:pt x="426" y="162"/>
                  <a:pt x="426" y="162"/>
                  <a:pt x="426" y="162"/>
                </a:cubicBezTo>
                <a:cubicBezTo>
                  <a:pt x="441" y="176"/>
                  <a:pt x="456" y="176"/>
                  <a:pt x="456" y="162"/>
                </a:cubicBezTo>
                <a:cubicBezTo>
                  <a:pt x="471" y="162"/>
                  <a:pt x="471" y="147"/>
                  <a:pt x="456" y="132"/>
                </a:cubicBezTo>
                <a:close/>
                <a:moveTo>
                  <a:pt x="220" y="559"/>
                </a:moveTo>
                <a:lnTo>
                  <a:pt x="220" y="559"/>
                </a:lnTo>
                <a:cubicBezTo>
                  <a:pt x="176" y="603"/>
                  <a:pt x="103" y="589"/>
                  <a:pt x="73" y="559"/>
                </a:cubicBezTo>
                <a:cubicBezTo>
                  <a:pt x="44" y="515"/>
                  <a:pt x="73" y="441"/>
                  <a:pt x="132" y="412"/>
                </a:cubicBezTo>
                <a:cubicBezTo>
                  <a:pt x="176" y="368"/>
                  <a:pt x="250" y="382"/>
                  <a:pt x="279" y="427"/>
                </a:cubicBezTo>
                <a:cubicBezTo>
                  <a:pt x="309" y="456"/>
                  <a:pt x="279" y="530"/>
                  <a:pt x="220" y="55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17" name="Freeform 116"/>
          <p:cNvSpPr>
            <a:spLocks noChangeArrowheads="1"/>
          </p:cNvSpPr>
          <p:nvPr/>
        </p:nvSpPr>
        <p:spPr bwMode="auto">
          <a:xfrm>
            <a:off x="4224644" y="3507583"/>
            <a:ext cx="304214" cy="243718"/>
          </a:xfrm>
          <a:custGeom>
            <a:avLst/>
            <a:gdLst>
              <a:gd name="T0" fmla="*/ 116102 w 649"/>
              <a:gd name="T1" fmla="*/ 169701 h 517"/>
              <a:gd name="T2" fmla="*/ 116102 w 649"/>
              <a:gd name="T3" fmla="*/ 169701 h 517"/>
              <a:gd name="T4" fmla="*/ 42284 w 649"/>
              <a:gd name="T5" fmla="*/ 111333 h 517"/>
              <a:gd name="T6" fmla="*/ 63426 w 649"/>
              <a:gd name="T7" fmla="*/ 111333 h 517"/>
              <a:gd name="T8" fmla="*/ 63426 w 649"/>
              <a:gd name="T9" fmla="*/ 106288 h 517"/>
              <a:gd name="T10" fmla="*/ 36909 w 649"/>
              <a:gd name="T11" fmla="*/ 79626 h 517"/>
              <a:gd name="T12" fmla="*/ 31534 w 649"/>
              <a:gd name="T13" fmla="*/ 79626 h 517"/>
              <a:gd name="T14" fmla="*/ 5375 w 649"/>
              <a:gd name="T15" fmla="*/ 106288 h 517"/>
              <a:gd name="T16" fmla="*/ 5375 w 649"/>
              <a:gd name="T17" fmla="*/ 111333 h 517"/>
              <a:gd name="T18" fmla="*/ 26517 w 649"/>
              <a:gd name="T19" fmla="*/ 111333 h 517"/>
              <a:gd name="T20" fmla="*/ 116102 w 649"/>
              <a:gd name="T21" fmla="*/ 185915 h 517"/>
              <a:gd name="T22" fmla="*/ 195295 w 649"/>
              <a:gd name="T23" fmla="*/ 137995 h 517"/>
              <a:gd name="T24" fmla="*/ 179528 w 649"/>
              <a:gd name="T25" fmla="*/ 132590 h 517"/>
              <a:gd name="T26" fmla="*/ 116102 w 649"/>
              <a:gd name="T27" fmla="*/ 169701 h 517"/>
              <a:gd name="T28" fmla="*/ 226829 w 649"/>
              <a:gd name="T29" fmla="*/ 79626 h 517"/>
              <a:gd name="T30" fmla="*/ 226829 w 649"/>
              <a:gd name="T31" fmla="*/ 79626 h 517"/>
              <a:gd name="T32" fmla="*/ 205687 w 649"/>
              <a:gd name="T33" fmla="*/ 79626 h 517"/>
              <a:gd name="T34" fmla="*/ 116102 w 649"/>
              <a:gd name="T35" fmla="*/ 0 h 517"/>
              <a:gd name="T36" fmla="*/ 36909 w 649"/>
              <a:gd name="T37" fmla="*/ 47920 h 517"/>
              <a:gd name="T38" fmla="*/ 47659 w 649"/>
              <a:gd name="T39" fmla="*/ 53324 h 517"/>
              <a:gd name="T40" fmla="*/ 116102 w 649"/>
              <a:gd name="T41" fmla="*/ 16213 h 517"/>
              <a:gd name="T42" fmla="*/ 189920 w 649"/>
              <a:gd name="T43" fmla="*/ 79626 h 517"/>
              <a:gd name="T44" fmla="*/ 168778 w 649"/>
              <a:gd name="T45" fmla="*/ 79626 h 517"/>
              <a:gd name="T46" fmla="*/ 168778 w 649"/>
              <a:gd name="T47" fmla="*/ 85031 h 517"/>
              <a:gd name="T48" fmla="*/ 195295 w 649"/>
              <a:gd name="T49" fmla="*/ 111333 h 517"/>
              <a:gd name="T50" fmla="*/ 200670 w 649"/>
              <a:gd name="T51" fmla="*/ 111333 h 517"/>
              <a:gd name="T52" fmla="*/ 226829 w 649"/>
              <a:gd name="T53" fmla="*/ 85031 h 517"/>
              <a:gd name="T54" fmla="*/ 226829 w 649"/>
              <a:gd name="T55" fmla="*/ 79626 h 517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49" h="517">
                <a:moveTo>
                  <a:pt x="324" y="471"/>
                </a:moveTo>
                <a:lnTo>
                  <a:pt x="324" y="471"/>
                </a:lnTo>
                <a:cubicBezTo>
                  <a:pt x="221" y="471"/>
                  <a:pt x="147" y="398"/>
                  <a:pt x="118" y="309"/>
                </a:cubicBezTo>
                <a:cubicBezTo>
                  <a:pt x="177" y="309"/>
                  <a:pt x="177" y="309"/>
                  <a:pt x="177" y="309"/>
                </a:cubicBezTo>
                <a:cubicBezTo>
                  <a:pt x="192" y="309"/>
                  <a:pt x="192" y="295"/>
                  <a:pt x="177" y="295"/>
                </a:cubicBezTo>
                <a:cubicBezTo>
                  <a:pt x="103" y="221"/>
                  <a:pt x="103" y="221"/>
                  <a:pt x="103" y="221"/>
                </a:cubicBezTo>
                <a:lnTo>
                  <a:pt x="88" y="221"/>
                </a:lnTo>
                <a:cubicBezTo>
                  <a:pt x="15" y="295"/>
                  <a:pt x="15" y="295"/>
                  <a:pt x="15" y="295"/>
                </a:cubicBezTo>
                <a:cubicBezTo>
                  <a:pt x="0" y="309"/>
                  <a:pt x="15" y="309"/>
                  <a:pt x="15" y="309"/>
                </a:cubicBezTo>
                <a:cubicBezTo>
                  <a:pt x="74" y="309"/>
                  <a:pt x="74" y="309"/>
                  <a:pt x="74" y="309"/>
                </a:cubicBezTo>
                <a:cubicBezTo>
                  <a:pt x="103" y="427"/>
                  <a:pt x="206" y="516"/>
                  <a:pt x="324" y="516"/>
                </a:cubicBezTo>
                <a:cubicBezTo>
                  <a:pt x="413" y="516"/>
                  <a:pt x="501" y="457"/>
                  <a:pt x="545" y="383"/>
                </a:cubicBezTo>
                <a:cubicBezTo>
                  <a:pt x="501" y="368"/>
                  <a:pt x="501" y="368"/>
                  <a:pt x="501" y="368"/>
                </a:cubicBezTo>
                <a:cubicBezTo>
                  <a:pt x="471" y="427"/>
                  <a:pt x="398" y="471"/>
                  <a:pt x="324" y="471"/>
                </a:cubicBezTo>
                <a:close/>
                <a:moveTo>
                  <a:pt x="633" y="221"/>
                </a:moveTo>
                <a:lnTo>
                  <a:pt x="633" y="221"/>
                </a:lnTo>
                <a:cubicBezTo>
                  <a:pt x="574" y="221"/>
                  <a:pt x="574" y="221"/>
                  <a:pt x="574" y="221"/>
                </a:cubicBezTo>
                <a:cubicBezTo>
                  <a:pt x="560" y="89"/>
                  <a:pt x="456" y="0"/>
                  <a:pt x="324" y="0"/>
                </a:cubicBezTo>
                <a:cubicBezTo>
                  <a:pt x="221" y="0"/>
                  <a:pt x="133" y="59"/>
                  <a:pt x="103" y="133"/>
                </a:cubicBezTo>
                <a:cubicBezTo>
                  <a:pt x="133" y="148"/>
                  <a:pt x="133" y="148"/>
                  <a:pt x="133" y="148"/>
                </a:cubicBezTo>
                <a:cubicBezTo>
                  <a:pt x="177" y="89"/>
                  <a:pt x="236" y="45"/>
                  <a:pt x="324" y="45"/>
                </a:cubicBezTo>
                <a:cubicBezTo>
                  <a:pt x="427" y="45"/>
                  <a:pt x="515" y="118"/>
                  <a:pt x="530" y="221"/>
                </a:cubicBezTo>
                <a:cubicBezTo>
                  <a:pt x="471" y="221"/>
                  <a:pt x="471" y="221"/>
                  <a:pt x="471" y="221"/>
                </a:cubicBezTo>
                <a:cubicBezTo>
                  <a:pt x="456" y="221"/>
                  <a:pt x="456" y="221"/>
                  <a:pt x="471" y="236"/>
                </a:cubicBezTo>
                <a:cubicBezTo>
                  <a:pt x="545" y="309"/>
                  <a:pt x="545" y="309"/>
                  <a:pt x="545" y="309"/>
                </a:cubicBezTo>
                <a:lnTo>
                  <a:pt x="560" y="309"/>
                </a:lnTo>
                <a:cubicBezTo>
                  <a:pt x="633" y="236"/>
                  <a:pt x="633" y="236"/>
                  <a:pt x="633" y="236"/>
                </a:cubicBezTo>
                <a:cubicBezTo>
                  <a:pt x="648" y="236"/>
                  <a:pt x="633" y="221"/>
                  <a:pt x="633" y="22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18" name="Freeform 117"/>
          <p:cNvSpPr>
            <a:spLocks noChangeArrowheads="1"/>
          </p:cNvSpPr>
          <p:nvPr/>
        </p:nvSpPr>
        <p:spPr bwMode="auto">
          <a:xfrm>
            <a:off x="3764867" y="3514497"/>
            <a:ext cx="248903" cy="216062"/>
          </a:xfrm>
          <a:custGeom>
            <a:avLst/>
            <a:gdLst>
              <a:gd name="T0" fmla="*/ 5017 w 531"/>
              <a:gd name="T1" fmla="*/ 37219 h 457"/>
              <a:gd name="T2" fmla="*/ 5017 w 531"/>
              <a:gd name="T3" fmla="*/ 37219 h 457"/>
              <a:gd name="T4" fmla="*/ 36909 w 531"/>
              <a:gd name="T5" fmla="*/ 37219 h 457"/>
              <a:gd name="T6" fmla="*/ 58051 w 531"/>
              <a:gd name="T7" fmla="*/ 69380 h 457"/>
              <a:gd name="T8" fmla="*/ 68443 w 531"/>
              <a:gd name="T9" fmla="*/ 58539 h 457"/>
              <a:gd name="T10" fmla="*/ 41926 w 531"/>
              <a:gd name="T11" fmla="*/ 21320 h 457"/>
              <a:gd name="T12" fmla="*/ 5017 w 531"/>
              <a:gd name="T13" fmla="*/ 21320 h 457"/>
              <a:gd name="T14" fmla="*/ 0 w 531"/>
              <a:gd name="T15" fmla="*/ 31799 h 457"/>
              <a:gd name="T16" fmla="*/ 5017 w 531"/>
              <a:gd name="T17" fmla="*/ 37219 h 457"/>
              <a:gd name="T18" fmla="*/ 147636 w 531"/>
              <a:gd name="T19" fmla="*/ 37219 h 457"/>
              <a:gd name="T20" fmla="*/ 147636 w 531"/>
              <a:gd name="T21" fmla="*/ 37219 h 457"/>
              <a:gd name="T22" fmla="*/ 147636 w 531"/>
              <a:gd name="T23" fmla="*/ 58539 h 457"/>
              <a:gd name="T24" fmla="*/ 158027 w 531"/>
              <a:gd name="T25" fmla="*/ 58539 h 457"/>
              <a:gd name="T26" fmla="*/ 189920 w 531"/>
              <a:gd name="T27" fmla="*/ 31799 h 457"/>
              <a:gd name="T28" fmla="*/ 189920 w 531"/>
              <a:gd name="T29" fmla="*/ 26740 h 457"/>
              <a:gd name="T30" fmla="*/ 158027 w 531"/>
              <a:gd name="T31" fmla="*/ 5420 h 457"/>
              <a:gd name="T32" fmla="*/ 147636 w 531"/>
              <a:gd name="T33" fmla="*/ 5420 h 457"/>
              <a:gd name="T34" fmla="*/ 147636 w 531"/>
              <a:gd name="T35" fmla="*/ 21320 h 457"/>
              <a:gd name="T36" fmla="*/ 110727 w 531"/>
              <a:gd name="T37" fmla="*/ 21320 h 457"/>
              <a:gd name="T38" fmla="*/ 36909 w 531"/>
              <a:gd name="T39" fmla="*/ 127557 h 457"/>
              <a:gd name="T40" fmla="*/ 5017 w 531"/>
              <a:gd name="T41" fmla="*/ 127557 h 457"/>
              <a:gd name="T42" fmla="*/ 0 w 531"/>
              <a:gd name="T43" fmla="*/ 138398 h 457"/>
              <a:gd name="T44" fmla="*/ 5017 w 531"/>
              <a:gd name="T45" fmla="*/ 143457 h 457"/>
              <a:gd name="T46" fmla="*/ 41926 w 531"/>
              <a:gd name="T47" fmla="*/ 143457 h 457"/>
              <a:gd name="T48" fmla="*/ 121119 w 531"/>
              <a:gd name="T49" fmla="*/ 37219 h 457"/>
              <a:gd name="T50" fmla="*/ 147636 w 531"/>
              <a:gd name="T51" fmla="*/ 37219 h 457"/>
              <a:gd name="T52" fmla="*/ 158027 w 531"/>
              <a:gd name="T53" fmla="*/ 111658 h 457"/>
              <a:gd name="T54" fmla="*/ 158027 w 531"/>
              <a:gd name="T55" fmla="*/ 111658 h 457"/>
              <a:gd name="T56" fmla="*/ 147636 w 531"/>
              <a:gd name="T57" fmla="*/ 111658 h 457"/>
              <a:gd name="T58" fmla="*/ 147636 w 531"/>
              <a:gd name="T59" fmla="*/ 127557 h 457"/>
              <a:gd name="T60" fmla="*/ 121119 w 531"/>
              <a:gd name="T61" fmla="*/ 127557 h 457"/>
              <a:gd name="T62" fmla="*/ 94960 w 531"/>
              <a:gd name="T63" fmla="*/ 95758 h 457"/>
              <a:gd name="T64" fmla="*/ 84210 w 531"/>
              <a:gd name="T65" fmla="*/ 106238 h 457"/>
              <a:gd name="T66" fmla="*/ 110727 w 531"/>
              <a:gd name="T67" fmla="*/ 143457 h 457"/>
              <a:gd name="T68" fmla="*/ 147636 w 531"/>
              <a:gd name="T69" fmla="*/ 143457 h 457"/>
              <a:gd name="T70" fmla="*/ 147636 w 531"/>
              <a:gd name="T71" fmla="*/ 164777 h 457"/>
              <a:gd name="T72" fmla="*/ 158027 w 531"/>
              <a:gd name="T73" fmla="*/ 164777 h 457"/>
              <a:gd name="T74" fmla="*/ 189920 w 531"/>
              <a:gd name="T75" fmla="*/ 138398 h 457"/>
              <a:gd name="T76" fmla="*/ 189920 w 531"/>
              <a:gd name="T77" fmla="*/ 132978 h 457"/>
              <a:gd name="T78" fmla="*/ 158027 w 531"/>
              <a:gd name="T79" fmla="*/ 111658 h 457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531" h="457">
                <a:moveTo>
                  <a:pt x="14" y="103"/>
                </a:moveTo>
                <a:lnTo>
                  <a:pt x="14" y="103"/>
                </a:lnTo>
                <a:cubicBezTo>
                  <a:pt x="103" y="103"/>
                  <a:pt x="103" y="103"/>
                  <a:pt x="103" y="103"/>
                </a:cubicBezTo>
                <a:cubicBezTo>
                  <a:pt x="162" y="192"/>
                  <a:pt x="162" y="192"/>
                  <a:pt x="162" y="192"/>
                </a:cubicBezTo>
                <a:cubicBezTo>
                  <a:pt x="191" y="162"/>
                  <a:pt x="191" y="162"/>
                  <a:pt x="191" y="162"/>
                </a:cubicBezTo>
                <a:cubicBezTo>
                  <a:pt x="191" y="162"/>
                  <a:pt x="117" y="74"/>
                  <a:pt x="117" y="59"/>
                </a:cubicBezTo>
                <a:cubicBezTo>
                  <a:pt x="14" y="59"/>
                  <a:pt x="14" y="59"/>
                  <a:pt x="14" y="59"/>
                </a:cubicBezTo>
                <a:cubicBezTo>
                  <a:pt x="14" y="59"/>
                  <a:pt x="0" y="74"/>
                  <a:pt x="0" y="88"/>
                </a:cubicBezTo>
                <a:cubicBezTo>
                  <a:pt x="0" y="103"/>
                  <a:pt x="14" y="103"/>
                  <a:pt x="14" y="103"/>
                </a:cubicBezTo>
                <a:close/>
                <a:moveTo>
                  <a:pt x="412" y="103"/>
                </a:moveTo>
                <a:lnTo>
                  <a:pt x="412" y="103"/>
                </a:lnTo>
                <a:cubicBezTo>
                  <a:pt x="412" y="162"/>
                  <a:pt x="412" y="162"/>
                  <a:pt x="412" y="162"/>
                </a:cubicBezTo>
                <a:lnTo>
                  <a:pt x="441" y="162"/>
                </a:lnTo>
                <a:cubicBezTo>
                  <a:pt x="530" y="88"/>
                  <a:pt x="530" y="88"/>
                  <a:pt x="530" y="88"/>
                </a:cubicBezTo>
                <a:lnTo>
                  <a:pt x="530" y="74"/>
                </a:lnTo>
                <a:cubicBezTo>
                  <a:pt x="441" y="15"/>
                  <a:pt x="441" y="15"/>
                  <a:pt x="441" y="15"/>
                </a:cubicBezTo>
                <a:cubicBezTo>
                  <a:pt x="441" y="0"/>
                  <a:pt x="412" y="0"/>
                  <a:pt x="412" y="15"/>
                </a:cubicBezTo>
                <a:cubicBezTo>
                  <a:pt x="412" y="59"/>
                  <a:pt x="412" y="59"/>
                  <a:pt x="412" y="59"/>
                </a:cubicBezTo>
                <a:cubicBezTo>
                  <a:pt x="309" y="59"/>
                  <a:pt x="309" y="59"/>
                  <a:pt x="309" y="59"/>
                </a:cubicBezTo>
                <a:cubicBezTo>
                  <a:pt x="103" y="353"/>
                  <a:pt x="103" y="353"/>
                  <a:pt x="103" y="353"/>
                </a:cubicBezTo>
                <a:cubicBezTo>
                  <a:pt x="14" y="353"/>
                  <a:pt x="14" y="353"/>
                  <a:pt x="14" y="353"/>
                </a:cubicBezTo>
                <a:cubicBezTo>
                  <a:pt x="14" y="353"/>
                  <a:pt x="0" y="368"/>
                  <a:pt x="0" y="383"/>
                </a:cubicBezTo>
                <a:lnTo>
                  <a:pt x="14" y="397"/>
                </a:lnTo>
                <a:cubicBezTo>
                  <a:pt x="117" y="397"/>
                  <a:pt x="117" y="397"/>
                  <a:pt x="117" y="397"/>
                </a:cubicBezTo>
                <a:cubicBezTo>
                  <a:pt x="338" y="103"/>
                  <a:pt x="338" y="103"/>
                  <a:pt x="338" y="103"/>
                </a:cubicBezTo>
                <a:lnTo>
                  <a:pt x="412" y="103"/>
                </a:lnTo>
                <a:close/>
                <a:moveTo>
                  <a:pt x="441" y="309"/>
                </a:moveTo>
                <a:lnTo>
                  <a:pt x="441" y="309"/>
                </a:lnTo>
                <a:cubicBezTo>
                  <a:pt x="441" y="294"/>
                  <a:pt x="412" y="294"/>
                  <a:pt x="412" y="309"/>
                </a:cubicBezTo>
                <a:cubicBezTo>
                  <a:pt x="412" y="353"/>
                  <a:pt x="412" y="353"/>
                  <a:pt x="412" y="353"/>
                </a:cubicBezTo>
                <a:cubicBezTo>
                  <a:pt x="338" y="353"/>
                  <a:pt x="338" y="353"/>
                  <a:pt x="338" y="353"/>
                </a:cubicBezTo>
                <a:cubicBezTo>
                  <a:pt x="265" y="265"/>
                  <a:pt x="265" y="265"/>
                  <a:pt x="265" y="265"/>
                </a:cubicBezTo>
                <a:cubicBezTo>
                  <a:pt x="235" y="294"/>
                  <a:pt x="235" y="294"/>
                  <a:pt x="235" y="294"/>
                </a:cubicBezTo>
                <a:cubicBezTo>
                  <a:pt x="309" y="397"/>
                  <a:pt x="309" y="397"/>
                  <a:pt x="309" y="397"/>
                </a:cubicBezTo>
                <a:cubicBezTo>
                  <a:pt x="412" y="397"/>
                  <a:pt x="412" y="397"/>
                  <a:pt x="412" y="397"/>
                </a:cubicBezTo>
                <a:cubicBezTo>
                  <a:pt x="412" y="456"/>
                  <a:pt x="412" y="456"/>
                  <a:pt x="412" y="456"/>
                </a:cubicBezTo>
                <a:lnTo>
                  <a:pt x="441" y="456"/>
                </a:lnTo>
                <a:cubicBezTo>
                  <a:pt x="530" y="383"/>
                  <a:pt x="530" y="383"/>
                  <a:pt x="530" y="383"/>
                </a:cubicBezTo>
                <a:lnTo>
                  <a:pt x="530" y="368"/>
                </a:lnTo>
                <a:lnTo>
                  <a:pt x="441" y="309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19" name="Freeform 118"/>
          <p:cNvSpPr>
            <a:spLocks noChangeArrowheads="1"/>
          </p:cNvSpPr>
          <p:nvPr/>
        </p:nvSpPr>
        <p:spPr bwMode="auto">
          <a:xfrm>
            <a:off x="3301632" y="3514497"/>
            <a:ext cx="216061" cy="222976"/>
          </a:xfrm>
          <a:custGeom>
            <a:avLst/>
            <a:gdLst>
              <a:gd name="T0" fmla="*/ 164810 w 458"/>
              <a:gd name="T1" fmla="*/ 79795 h 472"/>
              <a:gd name="T2" fmla="*/ 164810 w 458"/>
              <a:gd name="T3" fmla="*/ 79795 h 472"/>
              <a:gd name="T4" fmla="*/ 85110 w 458"/>
              <a:gd name="T5" fmla="*/ 5416 h 472"/>
              <a:gd name="T6" fmla="*/ 74291 w 458"/>
              <a:gd name="T7" fmla="*/ 5416 h 472"/>
              <a:gd name="T8" fmla="*/ 74291 w 458"/>
              <a:gd name="T9" fmla="*/ 15887 h 472"/>
              <a:gd name="T10" fmla="*/ 148582 w 458"/>
              <a:gd name="T11" fmla="*/ 84850 h 472"/>
              <a:gd name="T12" fmla="*/ 74291 w 458"/>
              <a:gd name="T13" fmla="*/ 159590 h 472"/>
              <a:gd name="T14" fmla="*/ 74291 w 458"/>
              <a:gd name="T15" fmla="*/ 170061 h 472"/>
              <a:gd name="T16" fmla="*/ 85110 w 458"/>
              <a:gd name="T17" fmla="*/ 170061 h 472"/>
              <a:gd name="T18" fmla="*/ 164810 w 458"/>
              <a:gd name="T19" fmla="*/ 90266 h 472"/>
              <a:gd name="T20" fmla="*/ 164810 w 458"/>
              <a:gd name="T21" fmla="*/ 84850 h 472"/>
              <a:gd name="T22" fmla="*/ 164810 w 458"/>
              <a:gd name="T23" fmla="*/ 79795 h 472"/>
              <a:gd name="T24" fmla="*/ 79700 w 458"/>
              <a:gd name="T25" fmla="*/ 84850 h 472"/>
              <a:gd name="T26" fmla="*/ 79700 w 458"/>
              <a:gd name="T27" fmla="*/ 84850 h 472"/>
              <a:gd name="T28" fmla="*/ 79700 w 458"/>
              <a:gd name="T29" fmla="*/ 79795 h 472"/>
              <a:gd name="T30" fmla="*/ 15868 w 458"/>
              <a:gd name="T31" fmla="*/ 15887 h 472"/>
              <a:gd name="T32" fmla="*/ 5410 w 458"/>
              <a:gd name="T33" fmla="*/ 15887 h 472"/>
              <a:gd name="T34" fmla="*/ 5410 w 458"/>
              <a:gd name="T35" fmla="*/ 26719 h 472"/>
              <a:gd name="T36" fmla="*/ 63832 w 458"/>
              <a:gd name="T37" fmla="*/ 84850 h 472"/>
              <a:gd name="T38" fmla="*/ 5410 w 458"/>
              <a:gd name="T39" fmla="*/ 143342 h 472"/>
              <a:gd name="T40" fmla="*/ 5410 w 458"/>
              <a:gd name="T41" fmla="*/ 154174 h 472"/>
              <a:gd name="T42" fmla="*/ 15868 w 458"/>
              <a:gd name="T43" fmla="*/ 154174 h 472"/>
              <a:gd name="T44" fmla="*/ 79700 w 458"/>
              <a:gd name="T45" fmla="*/ 90266 h 472"/>
              <a:gd name="T46" fmla="*/ 79700 w 458"/>
              <a:gd name="T47" fmla="*/ 84850 h 472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58" h="472">
                <a:moveTo>
                  <a:pt x="457" y="221"/>
                </a:moveTo>
                <a:lnTo>
                  <a:pt x="457" y="221"/>
                </a:lnTo>
                <a:cubicBezTo>
                  <a:pt x="236" y="15"/>
                  <a:pt x="236" y="15"/>
                  <a:pt x="236" y="15"/>
                </a:cubicBezTo>
                <a:cubicBezTo>
                  <a:pt x="236" y="0"/>
                  <a:pt x="221" y="0"/>
                  <a:pt x="206" y="15"/>
                </a:cubicBezTo>
                <a:cubicBezTo>
                  <a:pt x="206" y="15"/>
                  <a:pt x="206" y="30"/>
                  <a:pt x="206" y="44"/>
                </a:cubicBezTo>
                <a:cubicBezTo>
                  <a:pt x="412" y="235"/>
                  <a:pt x="412" y="235"/>
                  <a:pt x="412" y="235"/>
                </a:cubicBezTo>
                <a:cubicBezTo>
                  <a:pt x="206" y="442"/>
                  <a:pt x="206" y="442"/>
                  <a:pt x="206" y="442"/>
                </a:cubicBezTo>
                <a:cubicBezTo>
                  <a:pt x="206" y="456"/>
                  <a:pt x="206" y="456"/>
                  <a:pt x="206" y="471"/>
                </a:cubicBezTo>
                <a:cubicBezTo>
                  <a:pt x="221" y="471"/>
                  <a:pt x="236" y="471"/>
                  <a:pt x="236" y="471"/>
                </a:cubicBezTo>
                <a:cubicBezTo>
                  <a:pt x="457" y="250"/>
                  <a:pt x="457" y="250"/>
                  <a:pt x="457" y="250"/>
                </a:cubicBezTo>
                <a:cubicBezTo>
                  <a:pt x="457" y="250"/>
                  <a:pt x="457" y="250"/>
                  <a:pt x="457" y="235"/>
                </a:cubicBezTo>
                <a:cubicBezTo>
                  <a:pt x="457" y="235"/>
                  <a:pt x="457" y="235"/>
                  <a:pt x="457" y="221"/>
                </a:cubicBezTo>
                <a:close/>
                <a:moveTo>
                  <a:pt x="221" y="235"/>
                </a:moveTo>
                <a:lnTo>
                  <a:pt x="221" y="235"/>
                </a:lnTo>
                <a:cubicBezTo>
                  <a:pt x="221" y="235"/>
                  <a:pt x="221" y="235"/>
                  <a:pt x="221" y="221"/>
                </a:cubicBezTo>
                <a:cubicBezTo>
                  <a:pt x="44" y="44"/>
                  <a:pt x="44" y="44"/>
                  <a:pt x="44" y="44"/>
                </a:cubicBezTo>
                <a:cubicBezTo>
                  <a:pt x="30" y="44"/>
                  <a:pt x="15" y="44"/>
                  <a:pt x="15" y="44"/>
                </a:cubicBezTo>
                <a:cubicBezTo>
                  <a:pt x="0" y="59"/>
                  <a:pt x="0" y="74"/>
                  <a:pt x="15" y="74"/>
                </a:cubicBezTo>
                <a:cubicBezTo>
                  <a:pt x="177" y="235"/>
                  <a:pt x="177" y="235"/>
                  <a:pt x="177" y="235"/>
                </a:cubicBezTo>
                <a:cubicBezTo>
                  <a:pt x="15" y="397"/>
                  <a:pt x="15" y="397"/>
                  <a:pt x="15" y="397"/>
                </a:cubicBezTo>
                <a:cubicBezTo>
                  <a:pt x="0" y="412"/>
                  <a:pt x="0" y="427"/>
                  <a:pt x="15" y="427"/>
                </a:cubicBezTo>
                <a:cubicBezTo>
                  <a:pt x="15" y="442"/>
                  <a:pt x="30" y="442"/>
                  <a:pt x="44" y="427"/>
                </a:cubicBezTo>
                <a:cubicBezTo>
                  <a:pt x="221" y="250"/>
                  <a:pt x="221" y="250"/>
                  <a:pt x="221" y="250"/>
                </a:cubicBezTo>
                <a:cubicBezTo>
                  <a:pt x="221" y="250"/>
                  <a:pt x="221" y="250"/>
                  <a:pt x="221" y="23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20" name="Freeform 119"/>
          <p:cNvSpPr>
            <a:spLocks noChangeArrowheads="1"/>
          </p:cNvSpPr>
          <p:nvPr/>
        </p:nvSpPr>
        <p:spPr bwMode="auto">
          <a:xfrm>
            <a:off x="2831484" y="3514497"/>
            <a:ext cx="216061" cy="222976"/>
          </a:xfrm>
          <a:custGeom>
            <a:avLst/>
            <a:gdLst>
              <a:gd name="T0" fmla="*/ 15868 w 458"/>
              <a:gd name="T1" fmla="*/ 84850 h 472"/>
              <a:gd name="T2" fmla="*/ 15868 w 458"/>
              <a:gd name="T3" fmla="*/ 84850 h 472"/>
              <a:gd name="T4" fmla="*/ 90519 w 458"/>
              <a:gd name="T5" fmla="*/ 15887 h 472"/>
              <a:gd name="T6" fmla="*/ 90519 w 458"/>
              <a:gd name="T7" fmla="*/ 5416 h 472"/>
              <a:gd name="T8" fmla="*/ 79700 w 458"/>
              <a:gd name="T9" fmla="*/ 5416 h 472"/>
              <a:gd name="T10" fmla="*/ 5410 w 458"/>
              <a:gd name="T11" fmla="*/ 79795 h 472"/>
              <a:gd name="T12" fmla="*/ 0 w 458"/>
              <a:gd name="T13" fmla="*/ 84850 h 472"/>
              <a:gd name="T14" fmla="*/ 5410 w 458"/>
              <a:gd name="T15" fmla="*/ 90266 h 472"/>
              <a:gd name="T16" fmla="*/ 79700 w 458"/>
              <a:gd name="T17" fmla="*/ 170061 h 472"/>
              <a:gd name="T18" fmla="*/ 90519 w 458"/>
              <a:gd name="T19" fmla="*/ 170061 h 472"/>
              <a:gd name="T20" fmla="*/ 90519 w 458"/>
              <a:gd name="T21" fmla="*/ 159590 h 472"/>
              <a:gd name="T22" fmla="*/ 15868 w 458"/>
              <a:gd name="T23" fmla="*/ 84850 h 472"/>
              <a:gd name="T24" fmla="*/ 106027 w 458"/>
              <a:gd name="T25" fmla="*/ 84850 h 472"/>
              <a:gd name="T26" fmla="*/ 106027 w 458"/>
              <a:gd name="T27" fmla="*/ 84850 h 472"/>
              <a:gd name="T28" fmla="*/ 164810 w 458"/>
              <a:gd name="T29" fmla="*/ 26719 h 472"/>
              <a:gd name="T30" fmla="*/ 164810 w 458"/>
              <a:gd name="T31" fmla="*/ 15887 h 472"/>
              <a:gd name="T32" fmla="*/ 153991 w 458"/>
              <a:gd name="T33" fmla="*/ 15887 h 472"/>
              <a:gd name="T34" fmla="*/ 90519 w 458"/>
              <a:gd name="T35" fmla="*/ 79795 h 472"/>
              <a:gd name="T36" fmla="*/ 85110 w 458"/>
              <a:gd name="T37" fmla="*/ 84850 h 472"/>
              <a:gd name="T38" fmla="*/ 90519 w 458"/>
              <a:gd name="T39" fmla="*/ 90266 h 472"/>
              <a:gd name="T40" fmla="*/ 153991 w 458"/>
              <a:gd name="T41" fmla="*/ 154174 h 472"/>
              <a:gd name="T42" fmla="*/ 164810 w 458"/>
              <a:gd name="T43" fmla="*/ 154174 h 472"/>
              <a:gd name="T44" fmla="*/ 164810 w 458"/>
              <a:gd name="T45" fmla="*/ 143342 h 472"/>
              <a:gd name="T46" fmla="*/ 106027 w 458"/>
              <a:gd name="T47" fmla="*/ 84850 h 472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58" h="472">
                <a:moveTo>
                  <a:pt x="44" y="235"/>
                </a:moveTo>
                <a:lnTo>
                  <a:pt x="44" y="235"/>
                </a:lnTo>
                <a:cubicBezTo>
                  <a:pt x="251" y="44"/>
                  <a:pt x="251" y="44"/>
                  <a:pt x="251" y="44"/>
                </a:cubicBezTo>
                <a:cubicBezTo>
                  <a:pt x="265" y="30"/>
                  <a:pt x="265" y="15"/>
                  <a:pt x="251" y="15"/>
                </a:cubicBezTo>
                <a:cubicBezTo>
                  <a:pt x="251" y="0"/>
                  <a:pt x="236" y="0"/>
                  <a:pt x="221" y="15"/>
                </a:cubicBezTo>
                <a:cubicBezTo>
                  <a:pt x="15" y="221"/>
                  <a:pt x="15" y="221"/>
                  <a:pt x="15" y="221"/>
                </a:cubicBezTo>
                <a:cubicBezTo>
                  <a:pt x="0" y="235"/>
                  <a:pt x="0" y="235"/>
                  <a:pt x="0" y="235"/>
                </a:cubicBezTo>
                <a:cubicBezTo>
                  <a:pt x="0" y="250"/>
                  <a:pt x="0" y="250"/>
                  <a:pt x="15" y="250"/>
                </a:cubicBezTo>
                <a:cubicBezTo>
                  <a:pt x="221" y="471"/>
                  <a:pt x="221" y="471"/>
                  <a:pt x="221" y="471"/>
                </a:cubicBezTo>
                <a:cubicBezTo>
                  <a:pt x="236" y="471"/>
                  <a:pt x="251" y="471"/>
                  <a:pt x="251" y="471"/>
                </a:cubicBezTo>
                <a:cubicBezTo>
                  <a:pt x="265" y="456"/>
                  <a:pt x="265" y="456"/>
                  <a:pt x="251" y="442"/>
                </a:cubicBezTo>
                <a:lnTo>
                  <a:pt x="44" y="235"/>
                </a:lnTo>
                <a:close/>
                <a:moveTo>
                  <a:pt x="294" y="235"/>
                </a:moveTo>
                <a:lnTo>
                  <a:pt x="294" y="235"/>
                </a:lnTo>
                <a:cubicBezTo>
                  <a:pt x="457" y="74"/>
                  <a:pt x="457" y="74"/>
                  <a:pt x="457" y="74"/>
                </a:cubicBezTo>
                <a:cubicBezTo>
                  <a:pt x="457" y="74"/>
                  <a:pt x="457" y="59"/>
                  <a:pt x="457" y="44"/>
                </a:cubicBezTo>
                <a:cubicBezTo>
                  <a:pt x="442" y="44"/>
                  <a:pt x="427" y="44"/>
                  <a:pt x="427" y="44"/>
                </a:cubicBezTo>
                <a:cubicBezTo>
                  <a:pt x="251" y="221"/>
                  <a:pt x="251" y="221"/>
                  <a:pt x="251" y="221"/>
                </a:cubicBezTo>
                <a:cubicBezTo>
                  <a:pt x="251" y="235"/>
                  <a:pt x="236" y="235"/>
                  <a:pt x="236" y="235"/>
                </a:cubicBezTo>
                <a:cubicBezTo>
                  <a:pt x="236" y="250"/>
                  <a:pt x="251" y="250"/>
                  <a:pt x="251" y="250"/>
                </a:cubicBezTo>
                <a:cubicBezTo>
                  <a:pt x="427" y="427"/>
                  <a:pt x="427" y="427"/>
                  <a:pt x="427" y="427"/>
                </a:cubicBezTo>
                <a:cubicBezTo>
                  <a:pt x="427" y="442"/>
                  <a:pt x="442" y="442"/>
                  <a:pt x="457" y="427"/>
                </a:cubicBezTo>
                <a:cubicBezTo>
                  <a:pt x="457" y="427"/>
                  <a:pt x="457" y="412"/>
                  <a:pt x="457" y="397"/>
                </a:cubicBezTo>
                <a:lnTo>
                  <a:pt x="294" y="23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21" name="Freeform 120"/>
          <p:cNvSpPr>
            <a:spLocks noChangeArrowheads="1"/>
          </p:cNvSpPr>
          <p:nvPr/>
        </p:nvSpPr>
        <p:spPr bwMode="auto">
          <a:xfrm>
            <a:off x="2323309" y="3543882"/>
            <a:ext cx="257545" cy="165936"/>
          </a:xfrm>
          <a:custGeom>
            <a:avLst/>
            <a:gdLst>
              <a:gd name="T0" fmla="*/ 47959 w 546"/>
              <a:gd name="T1" fmla="*/ 15764 h 354"/>
              <a:gd name="T2" fmla="*/ 47959 w 546"/>
              <a:gd name="T3" fmla="*/ 15764 h 354"/>
              <a:gd name="T4" fmla="*/ 191115 w 546"/>
              <a:gd name="T5" fmla="*/ 15764 h 354"/>
              <a:gd name="T6" fmla="*/ 196523 w 546"/>
              <a:gd name="T7" fmla="*/ 10390 h 354"/>
              <a:gd name="T8" fmla="*/ 191115 w 546"/>
              <a:gd name="T9" fmla="*/ 0 h 354"/>
              <a:gd name="T10" fmla="*/ 47959 w 546"/>
              <a:gd name="T11" fmla="*/ 0 h 354"/>
              <a:gd name="T12" fmla="*/ 42550 w 546"/>
              <a:gd name="T13" fmla="*/ 10390 h 354"/>
              <a:gd name="T14" fmla="*/ 47959 w 546"/>
              <a:gd name="T15" fmla="*/ 15764 h 354"/>
              <a:gd name="T16" fmla="*/ 5409 w 546"/>
              <a:gd name="T17" fmla="*/ 116078 h 354"/>
              <a:gd name="T18" fmla="*/ 5409 w 546"/>
              <a:gd name="T19" fmla="*/ 116078 h 354"/>
              <a:gd name="T20" fmla="*/ 0 w 546"/>
              <a:gd name="T21" fmla="*/ 121094 h 354"/>
              <a:gd name="T22" fmla="*/ 5409 w 546"/>
              <a:gd name="T23" fmla="*/ 126468 h 354"/>
              <a:gd name="T24" fmla="*/ 16227 w 546"/>
              <a:gd name="T25" fmla="*/ 121094 h 354"/>
              <a:gd name="T26" fmla="*/ 5409 w 546"/>
              <a:gd name="T27" fmla="*/ 116078 h 354"/>
              <a:gd name="T28" fmla="*/ 5409 w 546"/>
              <a:gd name="T29" fmla="*/ 58039 h 354"/>
              <a:gd name="T30" fmla="*/ 5409 w 546"/>
              <a:gd name="T31" fmla="*/ 58039 h 354"/>
              <a:gd name="T32" fmla="*/ 0 w 546"/>
              <a:gd name="T33" fmla="*/ 63055 h 354"/>
              <a:gd name="T34" fmla="*/ 5409 w 546"/>
              <a:gd name="T35" fmla="*/ 73803 h 354"/>
              <a:gd name="T36" fmla="*/ 16227 w 546"/>
              <a:gd name="T37" fmla="*/ 63055 h 354"/>
              <a:gd name="T38" fmla="*/ 5409 w 546"/>
              <a:gd name="T39" fmla="*/ 58039 h 354"/>
              <a:gd name="T40" fmla="*/ 191115 w 546"/>
              <a:gd name="T41" fmla="*/ 116078 h 354"/>
              <a:gd name="T42" fmla="*/ 191115 w 546"/>
              <a:gd name="T43" fmla="*/ 116078 h 354"/>
              <a:gd name="T44" fmla="*/ 47959 w 546"/>
              <a:gd name="T45" fmla="*/ 116078 h 354"/>
              <a:gd name="T46" fmla="*/ 42550 w 546"/>
              <a:gd name="T47" fmla="*/ 121094 h 354"/>
              <a:gd name="T48" fmla="*/ 47959 w 546"/>
              <a:gd name="T49" fmla="*/ 126468 h 354"/>
              <a:gd name="T50" fmla="*/ 191115 w 546"/>
              <a:gd name="T51" fmla="*/ 126468 h 354"/>
              <a:gd name="T52" fmla="*/ 196523 w 546"/>
              <a:gd name="T53" fmla="*/ 121094 h 354"/>
              <a:gd name="T54" fmla="*/ 191115 w 546"/>
              <a:gd name="T55" fmla="*/ 116078 h 354"/>
              <a:gd name="T56" fmla="*/ 191115 w 546"/>
              <a:gd name="T57" fmla="*/ 58039 h 354"/>
              <a:gd name="T58" fmla="*/ 191115 w 546"/>
              <a:gd name="T59" fmla="*/ 58039 h 354"/>
              <a:gd name="T60" fmla="*/ 47959 w 546"/>
              <a:gd name="T61" fmla="*/ 58039 h 354"/>
              <a:gd name="T62" fmla="*/ 42550 w 546"/>
              <a:gd name="T63" fmla="*/ 63055 h 354"/>
              <a:gd name="T64" fmla="*/ 47959 w 546"/>
              <a:gd name="T65" fmla="*/ 73803 h 354"/>
              <a:gd name="T66" fmla="*/ 191115 w 546"/>
              <a:gd name="T67" fmla="*/ 73803 h 354"/>
              <a:gd name="T68" fmla="*/ 196523 w 546"/>
              <a:gd name="T69" fmla="*/ 63055 h 354"/>
              <a:gd name="T70" fmla="*/ 191115 w 546"/>
              <a:gd name="T71" fmla="*/ 58039 h 354"/>
              <a:gd name="T72" fmla="*/ 5409 w 546"/>
              <a:gd name="T73" fmla="*/ 0 h 354"/>
              <a:gd name="T74" fmla="*/ 5409 w 546"/>
              <a:gd name="T75" fmla="*/ 0 h 354"/>
              <a:gd name="T76" fmla="*/ 0 w 546"/>
              <a:gd name="T77" fmla="*/ 10390 h 354"/>
              <a:gd name="T78" fmla="*/ 5409 w 546"/>
              <a:gd name="T79" fmla="*/ 15764 h 354"/>
              <a:gd name="T80" fmla="*/ 16227 w 546"/>
              <a:gd name="T81" fmla="*/ 10390 h 354"/>
              <a:gd name="T82" fmla="*/ 5409 w 546"/>
              <a:gd name="T83" fmla="*/ 0 h 35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546" h="354">
                <a:moveTo>
                  <a:pt x="133" y="44"/>
                </a:moveTo>
                <a:lnTo>
                  <a:pt x="133" y="44"/>
                </a:lnTo>
                <a:cubicBezTo>
                  <a:pt x="530" y="44"/>
                  <a:pt x="530" y="44"/>
                  <a:pt x="530" y="44"/>
                </a:cubicBezTo>
                <a:cubicBezTo>
                  <a:pt x="545" y="44"/>
                  <a:pt x="545" y="29"/>
                  <a:pt x="545" y="29"/>
                </a:cubicBezTo>
                <a:cubicBezTo>
                  <a:pt x="545" y="15"/>
                  <a:pt x="545" y="0"/>
                  <a:pt x="530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133" y="0"/>
                  <a:pt x="118" y="15"/>
                  <a:pt x="118" y="29"/>
                </a:cubicBezTo>
                <a:lnTo>
                  <a:pt x="133" y="44"/>
                </a:lnTo>
                <a:close/>
                <a:moveTo>
                  <a:pt x="15" y="324"/>
                </a:moveTo>
                <a:lnTo>
                  <a:pt x="15" y="324"/>
                </a:lnTo>
                <a:cubicBezTo>
                  <a:pt x="15" y="324"/>
                  <a:pt x="0" y="324"/>
                  <a:pt x="0" y="338"/>
                </a:cubicBezTo>
                <a:cubicBezTo>
                  <a:pt x="0" y="353"/>
                  <a:pt x="15" y="353"/>
                  <a:pt x="15" y="353"/>
                </a:cubicBezTo>
                <a:cubicBezTo>
                  <a:pt x="30" y="353"/>
                  <a:pt x="45" y="353"/>
                  <a:pt x="45" y="338"/>
                </a:cubicBezTo>
                <a:cubicBezTo>
                  <a:pt x="45" y="324"/>
                  <a:pt x="30" y="324"/>
                  <a:pt x="15" y="324"/>
                </a:cubicBezTo>
                <a:close/>
                <a:moveTo>
                  <a:pt x="15" y="162"/>
                </a:moveTo>
                <a:lnTo>
                  <a:pt x="15" y="162"/>
                </a:lnTo>
                <a:lnTo>
                  <a:pt x="0" y="176"/>
                </a:lnTo>
                <a:cubicBezTo>
                  <a:pt x="0" y="191"/>
                  <a:pt x="15" y="206"/>
                  <a:pt x="15" y="206"/>
                </a:cubicBezTo>
                <a:cubicBezTo>
                  <a:pt x="30" y="206"/>
                  <a:pt x="45" y="191"/>
                  <a:pt x="45" y="176"/>
                </a:cubicBezTo>
                <a:cubicBezTo>
                  <a:pt x="45" y="176"/>
                  <a:pt x="30" y="162"/>
                  <a:pt x="15" y="162"/>
                </a:cubicBezTo>
                <a:close/>
                <a:moveTo>
                  <a:pt x="530" y="324"/>
                </a:moveTo>
                <a:lnTo>
                  <a:pt x="530" y="324"/>
                </a:lnTo>
                <a:cubicBezTo>
                  <a:pt x="133" y="324"/>
                  <a:pt x="133" y="324"/>
                  <a:pt x="133" y="324"/>
                </a:cubicBezTo>
                <a:cubicBezTo>
                  <a:pt x="133" y="324"/>
                  <a:pt x="118" y="324"/>
                  <a:pt x="118" y="338"/>
                </a:cubicBezTo>
                <a:cubicBezTo>
                  <a:pt x="118" y="353"/>
                  <a:pt x="133" y="353"/>
                  <a:pt x="133" y="353"/>
                </a:cubicBezTo>
                <a:cubicBezTo>
                  <a:pt x="530" y="353"/>
                  <a:pt x="530" y="353"/>
                  <a:pt x="530" y="353"/>
                </a:cubicBezTo>
                <a:cubicBezTo>
                  <a:pt x="545" y="353"/>
                  <a:pt x="545" y="353"/>
                  <a:pt x="545" y="338"/>
                </a:cubicBezTo>
                <a:cubicBezTo>
                  <a:pt x="545" y="324"/>
                  <a:pt x="545" y="324"/>
                  <a:pt x="530" y="324"/>
                </a:cubicBezTo>
                <a:close/>
                <a:moveTo>
                  <a:pt x="530" y="162"/>
                </a:moveTo>
                <a:lnTo>
                  <a:pt x="530" y="162"/>
                </a:lnTo>
                <a:cubicBezTo>
                  <a:pt x="133" y="162"/>
                  <a:pt x="133" y="162"/>
                  <a:pt x="133" y="162"/>
                </a:cubicBezTo>
                <a:lnTo>
                  <a:pt x="118" y="176"/>
                </a:lnTo>
                <a:cubicBezTo>
                  <a:pt x="118" y="191"/>
                  <a:pt x="133" y="206"/>
                  <a:pt x="133" y="206"/>
                </a:cubicBezTo>
                <a:cubicBezTo>
                  <a:pt x="530" y="206"/>
                  <a:pt x="530" y="206"/>
                  <a:pt x="530" y="206"/>
                </a:cubicBezTo>
                <a:cubicBezTo>
                  <a:pt x="545" y="206"/>
                  <a:pt x="545" y="191"/>
                  <a:pt x="545" y="176"/>
                </a:cubicBezTo>
                <a:cubicBezTo>
                  <a:pt x="545" y="176"/>
                  <a:pt x="545" y="162"/>
                  <a:pt x="530" y="162"/>
                </a:cubicBezTo>
                <a:close/>
                <a:moveTo>
                  <a:pt x="15" y="0"/>
                </a:moveTo>
                <a:lnTo>
                  <a:pt x="15" y="0"/>
                </a:lnTo>
                <a:cubicBezTo>
                  <a:pt x="15" y="0"/>
                  <a:pt x="0" y="15"/>
                  <a:pt x="0" y="29"/>
                </a:cubicBezTo>
                <a:lnTo>
                  <a:pt x="15" y="44"/>
                </a:lnTo>
                <a:cubicBezTo>
                  <a:pt x="30" y="44"/>
                  <a:pt x="45" y="29"/>
                  <a:pt x="45" y="29"/>
                </a:cubicBezTo>
                <a:cubicBezTo>
                  <a:pt x="45" y="15"/>
                  <a:pt x="30" y="0"/>
                  <a:pt x="15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22" name="Freeform 121"/>
          <p:cNvSpPr>
            <a:spLocks noChangeArrowheads="1"/>
          </p:cNvSpPr>
          <p:nvPr/>
        </p:nvSpPr>
        <p:spPr bwMode="auto">
          <a:xfrm>
            <a:off x="1837605" y="3507583"/>
            <a:ext cx="269645" cy="243718"/>
          </a:xfrm>
          <a:custGeom>
            <a:avLst/>
            <a:gdLst>
              <a:gd name="T0" fmla="*/ 195379 w 575"/>
              <a:gd name="T1" fmla="*/ 169701 h 517"/>
              <a:gd name="T2" fmla="*/ 195379 w 575"/>
              <a:gd name="T3" fmla="*/ 169701 h 517"/>
              <a:gd name="T4" fmla="*/ 10396 w 575"/>
              <a:gd name="T5" fmla="*/ 169701 h 517"/>
              <a:gd name="T6" fmla="*/ 5377 w 575"/>
              <a:gd name="T7" fmla="*/ 175106 h 517"/>
              <a:gd name="T8" fmla="*/ 10396 w 575"/>
              <a:gd name="T9" fmla="*/ 185915 h 517"/>
              <a:gd name="T10" fmla="*/ 195379 w 575"/>
              <a:gd name="T11" fmla="*/ 185915 h 517"/>
              <a:gd name="T12" fmla="*/ 200398 w 575"/>
              <a:gd name="T13" fmla="*/ 175106 h 517"/>
              <a:gd name="T14" fmla="*/ 195379 w 575"/>
              <a:gd name="T15" fmla="*/ 169701 h 517"/>
              <a:gd name="T16" fmla="*/ 15774 w 575"/>
              <a:gd name="T17" fmla="*/ 153848 h 517"/>
              <a:gd name="T18" fmla="*/ 15774 w 575"/>
              <a:gd name="T19" fmla="*/ 153848 h 517"/>
              <a:gd name="T20" fmla="*/ 184624 w 575"/>
              <a:gd name="T21" fmla="*/ 153848 h 517"/>
              <a:gd name="T22" fmla="*/ 200398 w 575"/>
              <a:gd name="T23" fmla="*/ 137995 h 517"/>
              <a:gd name="T24" fmla="*/ 110775 w 575"/>
              <a:gd name="T25" fmla="*/ 5404 h 517"/>
              <a:gd name="T26" fmla="*/ 89623 w 575"/>
              <a:gd name="T27" fmla="*/ 5404 h 517"/>
              <a:gd name="T28" fmla="*/ 5377 w 575"/>
              <a:gd name="T29" fmla="*/ 137995 h 517"/>
              <a:gd name="T30" fmla="*/ 15774 w 575"/>
              <a:gd name="T31" fmla="*/ 153848 h 517"/>
              <a:gd name="T32" fmla="*/ 100378 w 575"/>
              <a:gd name="T33" fmla="*/ 21258 h 517"/>
              <a:gd name="T34" fmla="*/ 100378 w 575"/>
              <a:gd name="T35" fmla="*/ 21258 h 517"/>
              <a:gd name="T36" fmla="*/ 179605 w 575"/>
              <a:gd name="T37" fmla="*/ 143399 h 517"/>
              <a:gd name="T38" fmla="*/ 21151 w 575"/>
              <a:gd name="T39" fmla="*/ 143399 h 517"/>
              <a:gd name="T40" fmla="*/ 100378 w 575"/>
              <a:gd name="T41" fmla="*/ 21258 h 517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575" h="517">
                <a:moveTo>
                  <a:pt x="545" y="471"/>
                </a:moveTo>
                <a:lnTo>
                  <a:pt x="545" y="471"/>
                </a:lnTo>
                <a:cubicBezTo>
                  <a:pt x="29" y="471"/>
                  <a:pt x="29" y="471"/>
                  <a:pt x="29" y="471"/>
                </a:cubicBezTo>
                <a:cubicBezTo>
                  <a:pt x="15" y="471"/>
                  <a:pt x="15" y="486"/>
                  <a:pt x="15" y="486"/>
                </a:cubicBezTo>
                <a:cubicBezTo>
                  <a:pt x="15" y="501"/>
                  <a:pt x="15" y="516"/>
                  <a:pt x="29" y="516"/>
                </a:cubicBezTo>
                <a:cubicBezTo>
                  <a:pt x="545" y="516"/>
                  <a:pt x="545" y="516"/>
                  <a:pt x="545" y="516"/>
                </a:cubicBezTo>
                <a:cubicBezTo>
                  <a:pt x="545" y="516"/>
                  <a:pt x="559" y="501"/>
                  <a:pt x="559" y="486"/>
                </a:cubicBezTo>
                <a:lnTo>
                  <a:pt x="545" y="471"/>
                </a:lnTo>
                <a:close/>
                <a:moveTo>
                  <a:pt x="44" y="427"/>
                </a:moveTo>
                <a:lnTo>
                  <a:pt x="44" y="427"/>
                </a:lnTo>
                <a:cubicBezTo>
                  <a:pt x="515" y="427"/>
                  <a:pt x="515" y="427"/>
                  <a:pt x="515" y="427"/>
                </a:cubicBezTo>
                <a:cubicBezTo>
                  <a:pt x="574" y="427"/>
                  <a:pt x="559" y="398"/>
                  <a:pt x="559" y="383"/>
                </a:cubicBezTo>
                <a:cubicBezTo>
                  <a:pt x="309" y="15"/>
                  <a:pt x="309" y="15"/>
                  <a:pt x="309" y="15"/>
                </a:cubicBezTo>
                <a:cubicBezTo>
                  <a:pt x="309" y="0"/>
                  <a:pt x="265" y="0"/>
                  <a:pt x="250" y="15"/>
                </a:cubicBezTo>
                <a:cubicBezTo>
                  <a:pt x="15" y="383"/>
                  <a:pt x="15" y="383"/>
                  <a:pt x="15" y="383"/>
                </a:cubicBezTo>
                <a:cubicBezTo>
                  <a:pt x="0" y="412"/>
                  <a:pt x="0" y="427"/>
                  <a:pt x="44" y="427"/>
                </a:cubicBezTo>
                <a:close/>
                <a:moveTo>
                  <a:pt x="280" y="59"/>
                </a:moveTo>
                <a:lnTo>
                  <a:pt x="280" y="59"/>
                </a:lnTo>
                <a:cubicBezTo>
                  <a:pt x="501" y="398"/>
                  <a:pt x="501" y="398"/>
                  <a:pt x="501" y="398"/>
                </a:cubicBezTo>
                <a:cubicBezTo>
                  <a:pt x="59" y="398"/>
                  <a:pt x="59" y="398"/>
                  <a:pt x="59" y="398"/>
                </a:cubicBezTo>
                <a:lnTo>
                  <a:pt x="280" y="59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23" name="Freeform 122"/>
          <p:cNvSpPr>
            <a:spLocks noChangeArrowheads="1"/>
          </p:cNvSpPr>
          <p:nvPr/>
        </p:nvSpPr>
        <p:spPr bwMode="auto">
          <a:xfrm>
            <a:off x="1339801" y="3493755"/>
            <a:ext cx="299029" cy="264460"/>
          </a:xfrm>
          <a:custGeom>
            <a:avLst/>
            <a:gdLst>
              <a:gd name="T0" fmla="*/ 212373 w 634"/>
              <a:gd name="T1" fmla="*/ 5414 h 560"/>
              <a:gd name="T2" fmla="*/ 212373 w 634"/>
              <a:gd name="T3" fmla="*/ 5414 h 560"/>
              <a:gd name="T4" fmla="*/ 143144 w 634"/>
              <a:gd name="T5" fmla="*/ 53059 h 560"/>
              <a:gd name="T6" fmla="*/ 143144 w 634"/>
              <a:gd name="T7" fmla="*/ 15882 h 560"/>
              <a:gd name="T8" fmla="*/ 127640 w 634"/>
              <a:gd name="T9" fmla="*/ 5414 h 560"/>
              <a:gd name="T10" fmla="*/ 5408 w 634"/>
              <a:gd name="T11" fmla="*/ 90236 h 560"/>
              <a:gd name="T12" fmla="*/ 5408 w 634"/>
              <a:gd name="T13" fmla="*/ 111532 h 560"/>
              <a:gd name="T14" fmla="*/ 127640 w 634"/>
              <a:gd name="T15" fmla="*/ 201768 h 560"/>
              <a:gd name="T16" fmla="*/ 143144 w 634"/>
              <a:gd name="T17" fmla="*/ 185886 h 560"/>
              <a:gd name="T18" fmla="*/ 143144 w 634"/>
              <a:gd name="T19" fmla="*/ 148709 h 560"/>
              <a:gd name="T20" fmla="*/ 212373 w 634"/>
              <a:gd name="T21" fmla="*/ 201768 h 560"/>
              <a:gd name="T22" fmla="*/ 228237 w 634"/>
              <a:gd name="T23" fmla="*/ 185886 h 560"/>
              <a:gd name="T24" fmla="*/ 228237 w 634"/>
              <a:gd name="T25" fmla="*/ 15882 h 560"/>
              <a:gd name="T26" fmla="*/ 212373 w 634"/>
              <a:gd name="T27" fmla="*/ 5414 h 560"/>
              <a:gd name="T28" fmla="*/ 217781 w 634"/>
              <a:gd name="T29" fmla="*/ 180472 h 560"/>
              <a:gd name="T30" fmla="*/ 217781 w 634"/>
              <a:gd name="T31" fmla="*/ 180472 h 560"/>
              <a:gd name="T32" fmla="*/ 132688 w 634"/>
              <a:gd name="T33" fmla="*/ 121999 h 560"/>
              <a:gd name="T34" fmla="*/ 132688 w 634"/>
              <a:gd name="T35" fmla="*/ 180472 h 560"/>
              <a:gd name="T36" fmla="*/ 15865 w 634"/>
              <a:gd name="T37" fmla="*/ 100704 h 560"/>
              <a:gd name="T38" fmla="*/ 132688 w 634"/>
              <a:gd name="T39" fmla="*/ 21296 h 560"/>
              <a:gd name="T40" fmla="*/ 132688 w 634"/>
              <a:gd name="T41" fmla="*/ 85183 h 560"/>
              <a:gd name="T42" fmla="*/ 217781 w 634"/>
              <a:gd name="T43" fmla="*/ 21296 h 560"/>
              <a:gd name="T44" fmla="*/ 217781 w 634"/>
              <a:gd name="T45" fmla="*/ 180472 h 560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560">
                <a:moveTo>
                  <a:pt x="589" y="15"/>
                </a:moveTo>
                <a:lnTo>
                  <a:pt x="589" y="15"/>
                </a:lnTo>
                <a:cubicBezTo>
                  <a:pt x="397" y="147"/>
                  <a:pt x="397" y="147"/>
                  <a:pt x="397" y="147"/>
                </a:cubicBezTo>
                <a:cubicBezTo>
                  <a:pt x="397" y="44"/>
                  <a:pt x="397" y="44"/>
                  <a:pt x="397" y="44"/>
                </a:cubicBezTo>
                <a:cubicBezTo>
                  <a:pt x="397" y="0"/>
                  <a:pt x="383" y="0"/>
                  <a:pt x="354" y="15"/>
                </a:cubicBezTo>
                <a:cubicBezTo>
                  <a:pt x="15" y="250"/>
                  <a:pt x="15" y="250"/>
                  <a:pt x="15" y="250"/>
                </a:cubicBezTo>
                <a:cubicBezTo>
                  <a:pt x="0" y="265"/>
                  <a:pt x="0" y="294"/>
                  <a:pt x="15" y="309"/>
                </a:cubicBezTo>
                <a:cubicBezTo>
                  <a:pt x="354" y="559"/>
                  <a:pt x="354" y="559"/>
                  <a:pt x="354" y="559"/>
                </a:cubicBezTo>
                <a:cubicBezTo>
                  <a:pt x="368" y="559"/>
                  <a:pt x="397" y="559"/>
                  <a:pt x="397" y="515"/>
                </a:cubicBezTo>
                <a:cubicBezTo>
                  <a:pt x="397" y="412"/>
                  <a:pt x="397" y="412"/>
                  <a:pt x="397" y="412"/>
                </a:cubicBezTo>
                <a:cubicBezTo>
                  <a:pt x="589" y="559"/>
                  <a:pt x="589" y="559"/>
                  <a:pt x="589" y="559"/>
                </a:cubicBezTo>
                <a:cubicBezTo>
                  <a:pt x="604" y="559"/>
                  <a:pt x="633" y="559"/>
                  <a:pt x="633" y="515"/>
                </a:cubicBezTo>
                <a:cubicBezTo>
                  <a:pt x="633" y="44"/>
                  <a:pt x="633" y="44"/>
                  <a:pt x="633" y="44"/>
                </a:cubicBezTo>
                <a:cubicBezTo>
                  <a:pt x="633" y="0"/>
                  <a:pt x="618" y="0"/>
                  <a:pt x="589" y="15"/>
                </a:cubicBezTo>
                <a:close/>
                <a:moveTo>
                  <a:pt x="604" y="500"/>
                </a:moveTo>
                <a:lnTo>
                  <a:pt x="604" y="500"/>
                </a:lnTo>
                <a:cubicBezTo>
                  <a:pt x="368" y="338"/>
                  <a:pt x="368" y="338"/>
                  <a:pt x="368" y="338"/>
                </a:cubicBezTo>
                <a:lnTo>
                  <a:pt x="368" y="500"/>
                </a:lnTo>
                <a:cubicBezTo>
                  <a:pt x="44" y="279"/>
                  <a:pt x="44" y="279"/>
                  <a:pt x="44" y="279"/>
                </a:cubicBezTo>
                <a:cubicBezTo>
                  <a:pt x="368" y="59"/>
                  <a:pt x="368" y="59"/>
                  <a:pt x="368" y="59"/>
                </a:cubicBezTo>
                <a:cubicBezTo>
                  <a:pt x="368" y="103"/>
                  <a:pt x="368" y="236"/>
                  <a:pt x="368" y="236"/>
                </a:cubicBezTo>
                <a:cubicBezTo>
                  <a:pt x="604" y="59"/>
                  <a:pt x="604" y="59"/>
                  <a:pt x="604" y="59"/>
                </a:cubicBezTo>
                <a:lnTo>
                  <a:pt x="604" y="50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24" name="Freeform 123"/>
          <p:cNvSpPr>
            <a:spLocks noChangeArrowheads="1"/>
          </p:cNvSpPr>
          <p:nvPr/>
        </p:nvSpPr>
        <p:spPr bwMode="auto">
          <a:xfrm>
            <a:off x="5671386" y="3016693"/>
            <a:ext cx="299029" cy="262731"/>
          </a:xfrm>
          <a:custGeom>
            <a:avLst/>
            <a:gdLst>
              <a:gd name="T0" fmla="*/ 222829 w 634"/>
              <a:gd name="T1" fmla="*/ 89486 h 561"/>
              <a:gd name="T2" fmla="*/ 222829 w 634"/>
              <a:gd name="T3" fmla="*/ 89486 h 561"/>
              <a:gd name="T4" fmla="*/ 100958 w 634"/>
              <a:gd name="T5" fmla="*/ 5369 h 561"/>
              <a:gd name="T6" fmla="*/ 85093 w 634"/>
              <a:gd name="T7" fmla="*/ 15750 h 561"/>
              <a:gd name="T8" fmla="*/ 85093 w 634"/>
              <a:gd name="T9" fmla="*/ 52618 h 561"/>
              <a:gd name="T10" fmla="*/ 15865 w 634"/>
              <a:gd name="T11" fmla="*/ 5369 h 561"/>
              <a:gd name="T12" fmla="*/ 0 w 634"/>
              <a:gd name="T13" fmla="*/ 15750 h 561"/>
              <a:gd name="T14" fmla="*/ 0 w 634"/>
              <a:gd name="T15" fmla="*/ 184342 h 561"/>
              <a:gd name="T16" fmla="*/ 15865 w 634"/>
              <a:gd name="T17" fmla="*/ 195080 h 561"/>
              <a:gd name="T18" fmla="*/ 85093 w 634"/>
              <a:gd name="T19" fmla="*/ 147473 h 561"/>
              <a:gd name="T20" fmla="*/ 85093 w 634"/>
              <a:gd name="T21" fmla="*/ 184342 h 561"/>
              <a:gd name="T22" fmla="*/ 100958 w 634"/>
              <a:gd name="T23" fmla="*/ 195080 h 561"/>
              <a:gd name="T24" fmla="*/ 222829 w 634"/>
              <a:gd name="T25" fmla="*/ 110605 h 561"/>
              <a:gd name="T26" fmla="*/ 222829 w 634"/>
              <a:gd name="T27" fmla="*/ 89486 h 561"/>
              <a:gd name="T28" fmla="*/ 95550 w 634"/>
              <a:gd name="T29" fmla="*/ 179330 h 561"/>
              <a:gd name="T30" fmla="*/ 95550 w 634"/>
              <a:gd name="T31" fmla="*/ 179330 h 561"/>
              <a:gd name="T32" fmla="*/ 95550 w 634"/>
              <a:gd name="T33" fmla="*/ 121343 h 561"/>
              <a:gd name="T34" fmla="*/ 10456 w 634"/>
              <a:gd name="T35" fmla="*/ 179330 h 561"/>
              <a:gd name="T36" fmla="*/ 10456 w 634"/>
              <a:gd name="T37" fmla="*/ 21119 h 561"/>
              <a:gd name="T38" fmla="*/ 95550 w 634"/>
              <a:gd name="T39" fmla="*/ 79106 h 561"/>
              <a:gd name="T40" fmla="*/ 95550 w 634"/>
              <a:gd name="T41" fmla="*/ 21119 h 561"/>
              <a:gd name="T42" fmla="*/ 212373 w 634"/>
              <a:gd name="T43" fmla="*/ 100225 h 561"/>
              <a:gd name="T44" fmla="*/ 95550 w 634"/>
              <a:gd name="T45" fmla="*/ 179330 h 56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34" h="561">
                <a:moveTo>
                  <a:pt x="618" y="250"/>
                </a:moveTo>
                <a:lnTo>
                  <a:pt x="618" y="250"/>
                </a:lnTo>
                <a:cubicBezTo>
                  <a:pt x="280" y="15"/>
                  <a:pt x="280" y="15"/>
                  <a:pt x="280" y="15"/>
                </a:cubicBezTo>
                <a:cubicBezTo>
                  <a:pt x="250" y="0"/>
                  <a:pt x="236" y="0"/>
                  <a:pt x="236" y="44"/>
                </a:cubicBezTo>
                <a:cubicBezTo>
                  <a:pt x="236" y="147"/>
                  <a:pt x="236" y="147"/>
                  <a:pt x="236" y="147"/>
                </a:cubicBezTo>
                <a:cubicBezTo>
                  <a:pt x="44" y="15"/>
                  <a:pt x="44" y="15"/>
                  <a:pt x="44" y="15"/>
                </a:cubicBezTo>
                <a:cubicBezTo>
                  <a:pt x="15" y="0"/>
                  <a:pt x="0" y="0"/>
                  <a:pt x="0" y="44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60"/>
                  <a:pt x="29" y="560"/>
                  <a:pt x="44" y="545"/>
                </a:cubicBezTo>
                <a:cubicBezTo>
                  <a:pt x="236" y="412"/>
                  <a:pt x="236" y="412"/>
                  <a:pt x="236" y="412"/>
                </a:cubicBezTo>
                <a:cubicBezTo>
                  <a:pt x="236" y="515"/>
                  <a:pt x="236" y="515"/>
                  <a:pt x="236" y="515"/>
                </a:cubicBezTo>
                <a:cubicBezTo>
                  <a:pt x="236" y="560"/>
                  <a:pt x="265" y="560"/>
                  <a:pt x="280" y="545"/>
                </a:cubicBezTo>
                <a:cubicBezTo>
                  <a:pt x="618" y="309"/>
                  <a:pt x="618" y="309"/>
                  <a:pt x="618" y="309"/>
                </a:cubicBezTo>
                <a:cubicBezTo>
                  <a:pt x="633" y="294"/>
                  <a:pt x="633" y="265"/>
                  <a:pt x="618" y="250"/>
                </a:cubicBezTo>
                <a:close/>
                <a:moveTo>
                  <a:pt x="265" y="501"/>
                </a:moveTo>
                <a:lnTo>
                  <a:pt x="265" y="501"/>
                </a:lnTo>
                <a:cubicBezTo>
                  <a:pt x="265" y="486"/>
                  <a:pt x="265" y="339"/>
                  <a:pt x="265" y="339"/>
                </a:cubicBezTo>
                <a:cubicBezTo>
                  <a:pt x="29" y="501"/>
                  <a:pt x="29" y="501"/>
                  <a:pt x="29" y="501"/>
                </a:cubicBezTo>
                <a:cubicBezTo>
                  <a:pt x="29" y="486"/>
                  <a:pt x="29" y="88"/>
                  <a:pt x="29" y="59"/>
                </a:cubicBezTo>
                <a:cubicBezTo>
                  <a:pt x="265" y="221"/>
                  <a:pt x="265" y="221"/>
                  <a:pt x="265" y="221"/>
                </a:cubicBezTo>
                <a:cubicBezTo>
                  <a:pt x="265" y="221"/>
                  <a:pt x="265" y="88"/>
                  <a:pt x="265" y="59"/>
                </a:cubicBezTo>
                <a:cubicBezTo>
                  <a:pt x="589" y="280"/>
                  <a:pt x="589" y="280"/>
                  <a:pt x="589" y="280"/>
                </a:cubicBezTo>
                <a:lnTo>
                  <a:pt x="265" y="50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25" name="Freeform 124"/>
          <p:cNvSpPr>
            <a:spLocks noChangeArrowheads="1"/>
          </p:cNvSpPr>
          <p:nvPr/>
        </p:nvSpPr>
        <p:spPr bwMode="auto">
          <a:xfrm>
            <a:off x="5208152" y="3016693"/>
            <a:ext cx="257545" cy="262731"/>
          </a:xfrm>
          <a:custGeom>
            <a:avLst/>
            <a:gdLst>
              <a:gd name="T0" fmla="*/ 186047 w 545"/>
              <a:gd name="T1" fmla="*/ 0 h 561"/>
              <a:gd name="T2" fmla="*/ 186047 w 545"/>
              <a:gd name="T3" fmla="*/ 0 h 561"/>
              <a:gd name="T4" fmla="*/ 15895 w 545"/>
              <a:gd name="T5" fmla="*/ 0 h 561"/>
              <a:gd name="T6" fmla="*/ 0 w 545"/>
              <a:gd name="T7" fmla="*/ 15750 h 561"/>
              <a:gd name="T8" fmla="*/ 0 w 545"/>
              <a:gd name="T9" fmla="*/ 184342 h 561"/>
              <a:gd name="T10" fmla="*/ 15895 w 545"/>
              <a:gd name="T11" fmla="*/ 200449 h 561"/>
              <a:gd name="T12" fmla="*/ 186047 w 545"/>
              <a:gd name="T13" fmla="*/ 200449 h 561"/>
              <a:gd name="T14" fmla="*/ 196524 w 545"/>
              <a:gd name="T15" fmla="*/ 184342 h 561"/>
              <a:gd name="T16" fmla="*/ 196524 w 545"/>
              <a:gd name="T17" fmla="*/ 15750 h 561"/>
              <a:gd name="T18" fmla="*/ 186047 w 545"/>
              <a:gd name="T19" fmla="*/ 0 h 561"/>
              <a:gd name="T20" fmla="*/ 186047 w 545"/>
              <a:gd name="T21" fmla="*/ 179330 h 561"/>
              <a:gd name="T22" fmla="*/ 186047 w 545"/>
              <a:gd name="T23" fmla="*/ 179330 h 561"/>
              <a:gd name="T24" fmla="*/ 175210 w 545"/>
              <a:gd name="T25" fmla="*/ 184342 h 561"/>
              <a:gd name="T26" fmla="*/ 20953 w 545"/>
              <a:gd name="T27" fmla="*/ 184342 h 561"/>
              <a:gd name="T28" fmla="*/ 15895 w 545"/>
              <a:gd name="T29" fmla="*/ 179330 h 561"/>
              <a:gd name="T30" fmla="*/ 15895 w 545"/>
              <a:gd name="T31" fmla="*/ 21119 h 561"/>
              <a:gd name="T32" fmla="*/ 20953 w 545"/>
              <a:gd name="T33" fmla="*/ 15750 h 561"/>
              <a:gd name="T34" fmla="*/ 175210 w 545"/>
              <a:gd name="T35" fmla="*/ 15750 h 561"/>
              <a:gd name="T36" fmla="*/ 186047 w 545"/>
              <a:gd name="T37" fmla="*/ 21119 h 561"/>
              <a:gd name="T38" fmla="*/ 186047 w 545"/>
              <a:gd name="T39" fmla="*/ 179330 h 561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545" h="561">
                <a:moveTo>
                  <a:pt x="515" y="0"/>
                </a:moveTo>
                <a:lnTo>
                  <a:pt x="515" y="0"/>
                </a:lnTo>
                <a:cubicBezTo>
                  <a:pt x="44" y="0"/>
                  <a:pt x="44" y="0"/>
                  <a:pt x="44" y="0"/>
                </a:cubicBezTo>
                <a:cubicBezTo>
                  <a:pt x="14" y="0"/>
                  <a:pt x="0" y="30"/>
                  <a:pt x="0" y="44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30"/>
                  <a:pt x="14" y="560"/>
                  <a:pt x="44" y="560"/>
                </a:cubicBezTo>
                <a:cubicBezTo>
                  <a:pt x="515" y="560"/>
                  <a:pt x="515" y="560"/>
                  <a:pt x="515" y="560"/>
                </a:cubicBezTo>
                <a:cubicBezTo>
                  <a:pt x="530" y="560"/>
                  <a:pt x="544" y="530"/>
                  <a:pt x="544" y="515"/>
                </a:cubicBezTo>
                <a:cubicBezTo>
                  <a:pt x="544" y="44"/>
                  <a:pt x="544" y="44"/>
                  <a:pt x="544" y="44"/>
                </a:cubicBezTo>
                <a:cubicBezTo>
                  <a:pt x="544" y="30"/>
                  <a:pt x="530" y="0"/>
                  <a:pt x="515" y="0"/>
                </a:cubicBezTo>
                <a:close/>
                <a:moveTo>
                  <a:pt x="515" y="501"/>
                </a:moveTo>
                <a:lnTo>
                  <a:pt x="515" y="501"/>
                </a:lnTo>
                <a:cubicBezTo>
                  <a:pt x="515" y="501"/>
                  <a:pt x="500" y="515"/>
                  <a:pt x="485" y="515"/>
                </a:cubicBezTo>
                <a:cubicBezTo>
                  <a:pt x="58" y="515"/>
                  <a:pt x="58" y="515"/>
                  <a:pt x="58" y="515"/>
                </a:cubicBezTo>
                <a:cubicBezTo>
                  <a:pt x="44" y="515"/>
                  <a:pt x="44" y="501"/>
                  <a:pt x="44" y="501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59"/>
                  <a:pt x="44" y="44"/>
                  <a:pt x="58" y="44"/>
                </a:cubicBezTo>
                <a:cubicBezTo>
                  <a:pt x="485" y="44"/>
                  <a:pt x="485" y="44"/>
                  <a:pt x="485" y="44"/>
                </a:cubicBezTo>
                <a:cubicBezTo>
                  <a:pt x="500" y="44"/>
                  <a:pt x="515" y="59"/>
                  <a:pt x="515" y="59"/>
                </a:cubicBezTo>
                <a:lnTo>
                  <a:pt x="515" y="50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26" name="Freeform 125"/>
          <p:cNvSpPr>
            <a:spLocks noChangeArrowheads="1"/>
          </p:cNvSpPr>
          <p:nvPr/>
        </p:nvSpPr>
        <p:spPr bwMode="auto">
          <a:xfrm>
            <a:off x="4763931" y="3016693"/>
            <a:ext cx="186677" cy="262731"/>
          </a:xfrm>
          <a:custGeom>
            <a:avLst/>
            <a:gdLst>
              <a:gd name="T0" fmla="*/ 126613 w 399"/>
              <a:gd name="T1" fmla="*/ 0 h 561"/>
              <a:gd name="T2" fmla="*/ 126613 w 399"/>
              <a:gd name="T3" fmla="*/ 0 h 561"/>
              <a:gd name="T4" fmla="*/ 100146 w 399"/>
              <a:gd name="T5" fmla="*/ 0 h 561"/>
              <a:gd name="T6" fmla="*/ 84409 w 399"/>
              <a:gd name="T7" fmla="*/ 15750 h 561"/>
              <a:gd name="T8" fmla="*/ 84409 w 399"/>
              <a:gd name="T9" fmla="*/ 184342 h 561"/>
              <a:gd name="T10" fmla="*/ 100146 w 399"/>
              <a:gd name="T11" fmla="*/ 200449 h 561"/>
              <a:gd name="T12" fmla="*/ 126613 w 399"/>
              <a:gd name="T13" fmla="*/ 200449 h 561"/>
              <a:gd name="T14" fmla="*/ 142350 w 399"/>
              <a:gd name="T15" fmla="*/ 184342 h 561"/>
              <a:gd name="T16" fmla="*/ 142350 w 399"/>
              <a:gd name="T17" fmla="*/ 15750 h 561"/>
              <a:gd name="T18" fmla="*/ 126613 w 399"/>
              <a:gd name="T19" fmla="*/ 0 h 561"/>
              <a:gd name="T20" fmla="*/ 126613 w 399"/>
              <a:gd name="T21" fmla="*/ 179330 h 561"/>
              <a:gd name="T22" fmla="*/ 126613 w 399"/>
              <a:gd name="T23" fmla="*/ 179330 h 561"/>
              <a:gd name="T24" fmla="*/ 121248 w 399"/>
              <a:gd name="T25" fmla="*/ 184342 h 561"/>
              <a:gd name="T26" fmla="*/ 105511 w 399"/>
              <a:gd name="T27" fmla="*/ 184342 h 561"/>
              <a:gd name="T28" fmla="*/ 100146 w 399"/>
              <a:gd name="T29" fmla="*/ 179330 h 561"/>
              <a:gd name="T30" fmla="*/ 100146 w 399"/>
              <a:gd name="T31" fmla="*/ 21119 h 561"/>
              <a:gd name="T32" fmla="*/ 105511 w 399"/>
              <a:gd name="T33" fmla="*/ 15750 h 561"/>
              <a:gd name="T34" fmla="*/ 121248 w 399"/>
              <a:gd name="T35" fmla="*/ 15750 h 561"/>
              <a:gd name="T36" fmla="*/ 126613 w 399"/>
              <a:gd name="T37" fmla="*/ 21119 h 561"/>
              <a:gd name="T38" fmla="*/ 126613 w 399"/>
              <a:gd name="T39" fmla="*/ 179330 h 561"/>
              <a:gd name="T40" fmla="*/ 42204 w 399"/>
              <a:gd name="T41" fmla="*/ 0 h 561"/>
              <a:gd name="T42" fmla="*/ 42204 w 399"/>
              <a:gd name="T43" fmla="*/ 0 h 561"/>
              <a:gd name="T44" fmla="*/ 16095 w 399"/>
              <a:gd name="T45" fmla="*/ 0 h 561"/>
              <a:gd name="T46" fmla="*/ 0 w 399"/>
              <a:gd name="T47" fmla="*/ 15750 h 561"/>
              <a:gd name="T48" fmla="*/ 0 w 399"/>
              <a:gd name="T49" fmla="*/ 184342 h 561"/>
              <a:gd name="T50" fmla="*/ 16095 w 399"/>
              <a:gd name="T51" fmla="*/ 200449 h 561"/>
              <a:gd name="T52" fmla="*/ 42204 w 399"/>
              <a:gd name="T53" fmla="*/ 200449 h 561"/>
              <a:gd name="T54" fmla="*/ 57942 w 399"/>
              <a:gd name="T55" fmla="*/ 184342 h 561"/>
              <a:gd name="T56" fmla="*/ 57942 w 399"/>
              <a:gd name="T57" fmla="*/ 15750 h 561"/>
              <a:gd name="T58" fmla="*/ 42204 w 399"/>
              <a:gd name="T59" fmla="*/ 0 h 561"/>
              <a:gd name="T60" fmla="*/ 42204 w 399"/>
              <a:gd name="T61" fmla="*/ 179330 h 561"/>
              <a:gd name="T62" fmla="*/ 42204 w 399"/>
              <a:gd name="T63" fmla="*/ 179330 h 561"/>
              <a:gd name="T64" fmla="*/ 37197 w 399"/>
              <a:gd name="T65" fmla="*/ 184342 h 561"/>
              <a:gd name="T66" fmla="*/ 21102 w 399"/>
              <a:gd name="T67" fmla="*/ 184342 h 561"/>
              <a:gd name="T68" fmla="*/ 16095 w 399"/>
              <a:gd name="T69" fmla="*/ 179330 h 561"/>
              <a:gd name="T70" fmla="*/ 16095 w 399"/>
              <a:gd name="T71" fmla="*/ 21119 h 561"/>
              <a:gd name="T72" fmla="*/ 21102 w 399"/>
              <a:gd name="T73" fmla="*/ 15750 h 561"/>
              <a:gd name="T74" fmla="*/ 37197 w 399"/>
              <a:gd name="T75" fmla="*/ 15750 h 561"/>
              <a:gd name="T76" fmla="*/ 42204 w 399"/>
              <a:gd name="T77" fmla="*/ 21119 h 561"/>
              <a:gd name="T78" fmla="*/ 42204 w 399"/>
              <a:gd name="T79" fmla="*/ 179330 h 561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399" h="561">
                <a:moveTo>
                  <a:pt x="354" y="0"/>
                </a:moveTo>
                <a:lnTo>
                  <a:pt x="354" y="0"/>
                </a:lnTo>
                <a:cubicBezTo>
                  <a:pt x="280" y="0"/>
                  <a:pt x="280" y="0"/>
                  <a:pt x="280" y="0"/>
                </a:cubicBezTo>
                <a:cubicBezTo>
                  <a:pt x="251" y="0"/>
                  <a:pt x="236" y="30"/>
                  <a:pt x="236" y="44"/>
                </a:cubicBezTo>
                <a:cubicBezTo>
                  <a:pt x="236" y="515"/>
                  <a:pt x="236" y="515"/>
                  <a:pt x="236" y="515"/>
                </a:cubicBezTo>
                <a:cubicBezTo>
                  <a:pt x="236" y="530"/>
                  <a:pt x="251" y="560"/>
                  <a:pt x="280" y="560"/>
                </a:cubicBezTo>
                <a:cubicBezTo>
                  <a:pt x="354" y="560"/>
                  <a:pt x="354" y="560"/>
                  <a:pt x="354" y="560"/>
                </a:cubicBezTo>
                <a:cubicBezTo>
                  <a:pt x="368" y="560"/>
                  <a:pt x="398" y="530"/>
                  <a:pt x="398" y="515"/>
                </a:cubicBezTo>
                <a:cubicBezTo>
                  <a:pt x="398" y="44"/>
                  <a:pt x="398" y="44"/>
                  <a:pt x="398" y="44"/>
                </a:cubicBezTo>
                <a:cubicBezTo>
                  <a:pt x="398" y="30"/>
                  <a:pt x="368" y="0"/>
                  <a:pt x="354" y="0"/>
                </a:cubicBezTo>
                <a:close/>
                <a:moveTo>
                  <a:pt x="354" y="501"/>
                </a:moveTo>
                <a:lnTo>
                  <a:pt x="354" y="501"/>
                </a:lnTo>
                <a:lnTo>
                  <a:pt x="339" y="515"/>
                </a:lnTo>
                <a:cubicBezTo>
                  <a:pt x="295" y="515"/>
                  <a:pt x="295" y="515"/>
                  <a:pt x="295" y="515"/>
                </a:cubicBezTo>
                <a:cubicBezTo>
                  <a:pt x="280" y="515"/>
                  <a:pt x="280" y="501"/>
                  <a:pt x="280" y="501"/>
                </a:cubicBezTo>
                <a:cubicBezTo>
                  <a:pt x="280" y="59"/>
                  <a:pt x="280" y="59"/>
                  <a:pt x="280" y="59"/>
                </a:cubicBezTo>
                <a:cubicBezTo>
                  <a:pt x="280" y="59"/>
                  <a:pt x="280" y="44"/>
                  <a:pt x="295" y="44"/>
                </a:cubicBezTo>
                <a:cubicBezTo>
                  <a:pt x="339" y="44"/>
                  <a:pt x="339" y="44"/>
                  <a:pt x="339" y="44"/>
                </a:cubicBezTo>
                <a:lnTo>
                  <a:pt x="354" y="59"/>
                </a:lnTo>
                <a:lnTo>
                  <a:pt x="354" y="501"/>
                </a:lnTo>
                <a:close/>
                <a:moveTo>
                  <a:pt x="118" y="0"/>
                </a:moveTo>
                <a:lnTo>
                  <a:pt x="118" y="0"/>
                </a:lnTo>
                <a:cubicBezTo>
                  <a:pt x="45" y="0"/>
                  <a:pt x="45" y="0"/>
                  <a:pt x="45" y="0"/>
                </a:cubicBezTo>
                <a:cubicBezTo>
                  <a:pt x="15" y="0"/>
                  <a:pt x="0" y="30"/>
                  <a:pt x="0" y="44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30"/>
                  <a:pt x="15" y="560"/>
                  <a:pt x="45" y="560"/>
                </a:cubicBezTo>
                <a:cubicBezTo>
                  <a:pt x="118" y="560"/>
                  <a:pt x="118" y="560"/>
                  <a:pt x="118" y="560"/>
                </a:cubicBezTo>
                <a:cubicBezTo>
                  <a:pt x="133" y="560"/>
                  <a:pt x="162" y="530"/>
                  <a:pt x="162" y="515"/>
                </a:cubicBezTo>
                <a:cubicBezTo>
                  <a:pt x="162" y="44"/>
                  <a:pt x="162" y="44"/>
                  <a:pt x="162" y="44"/>
                </a:cubicBezTo>
                <a:cubicBezTo>
                  <a:pt x="162" y="30"/>
                  <a:pt x="133" y="0"/>
                  <a:pt x="118" y="0"/>
                </a:cubicBezTo>
                <a:close/>
                <a:moveTo>
                  <a:pt x="118" y="501"/>
                </a:moveTo>
                <a:lnTo>
                  <a:pt x="118" y="501"/>
                </a:lnTo>
                <a:lnTo>
                  <a:pt x="104" y="515"/>
                </a:lnTo>
                <a:cubicBezTo>
                  <a:pt x="59" y="515"/>
                  <a:pt x="59" y="515"/>
                  <a:pt x="59" y="515"/>
                </a:cubicBezTo>
                <a:cubicBezTo>
                  <a:pt x="45" y="515"/>
                  <a:pt x="45" y="501"/>
                  <a:pt x="45" y="501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59"/>
                  <a:pt x="45" y="44"/>
                  <a:pt x="59" y="44"/>
                </a:cubicBezTo>
                <a:cubicBezTo>
                  <a:pt x="104" y="44"/>
                  <a:pt x="104" y="44"/>
                  <a:pt x="104" y="44"/>
                </a:cubicBezTo>
                <a:lnTo>
                  <a:pt x="118" y="59"/>
                </a:lnTo>
                <a:lnTo>
                  <a:pt x="118" y="50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27" name="Freeform 126"/>
          <p:cNvSpPr>
            <a:spLocks noChangeArrowheads="1"/>
          </p:cNvSpPr>
          <p:nvPr/>
        </p:nvSpPr>
        <p:spPr bwMode="auto">
          <a:xfrm>
            <a:off x="4271312" y="3016693"/>
            <a:ext cx="207419" cy="262731"/>
          </a:xfrm>
          <a:custGeom>
            <a:avLst/>
            <a:gdLst>
              <a:gd name="T0" fmla="*/ 152838 w 443"/>
              <a:gd name="T1" fmla="*/ 89486 h 561"/>
              <a:gd name="T2" fmla="*/ 152838 w 443"/>
              <a:gd name="T3" fmla="*/ 89486 h 561"/>
              <a:gd name="T4" fmla="*/ 21118 w 443"/>
              <a:gd name="T5" fmla="*/ 5369 h 561"/>
              <a:gd name="T6" fmla="*/ 0 w 443"/>
              <a:gd name="T7" fmla="*/ 15750 h 561"/>
              <a:gd name="T8" fmla="*/ 0 w 443"/>
              <a:gd name="T9" fmla="*/ 184342 h 561"/>
              <a:gd name="T10" fmla="*/ 21118 w 443"/>
              <a:gd name="T11" fmla="*/ 195080 h 561"/>
              <a:gd name="T12" fmla="*/ 152838 w 443"/>
              <a:gd name="T13" fmla="*/ 110605 h 561"/>
              <a:gd name="T14" fmla="*/ 152838 w 443"/>
              <a:gd name="T15" fmla="*/ 89486 h 561"/>
              <a:gd name="T16" fmla="*/ 15749 w 443"/>
              <a:gd name="T17" fmla="*/ 179330 h 561"/>
              <a:gd name="T18" fmla="*/ 15749 w 443"/>
              <a:gd name="T19" fmla="*/ 179330 h 561"/>
              <a:gd name="T20" fmla="*/ 15749 w 443"/>
              <a:gd name="T21" fmla="*/ 21119 h 561"/>
              <a:gd name="T22" fmla="*/ 142458 w 443"/>
              <a:gd name="T23" fmla="*/ 100225 h 561"/>
              <a:gd name="T24" fmla="*/ 15749 w 443"/>
              <a:gd name="T25" fmla="*/ 179330 h 56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43" h="561">
                <a:moveTo>
                  <a:pt x="427" y="250"/>
                </a:moveTo>
                <a:lnTo>
                  <a:pt x="427" y="250"/>
                </a:lnTo>
                <a:cubicBezTo>
                  <a:pt x="59" y="15"/>
                  <a:pt x="59" y="15"/>
                  <a:pt x="59" y="15"/>
                </a:cubicBezTo>
                <a:cubicBezTo>
                  <a:pt x="30" y="0"/>
                  <a:pt x="0" y="0"/>
                  <a:pt x="0" y="44"/>
                </a:cubicBezTo>
                <a:cubicBezTo>
                  <a:pt x="0" y="515"/>
                  <a:pt x="0" y="515"/>
                  <a:pt x="0" y="515"/>
                </a:cubicBezTo>
                <a:cubicBezTo>
                  <a:pt x="0" y="560"/>
                  <a:pt x="30" y="560"/>
                  <a:pt x="59" y="545"/>
                </a:cubicBezTo>
                <a:cubicBezTo>
                  <a:pt x="427" y="309"/>
                  <a:pt x="427" y="309"/>
                  <a:pt x="427" y="309"/>
                </a:cubicBezTo>
                <a:cubicBezTo>
                  <a:pt x="442" y="294"/>
                  <a:pt x="442" y="265"/>
                  <a:pt x="427" y="250"/>
                </a:cubicBezTo>
                <a:close/>
                <a:moveTo>
                  <a:pt x="44" y="501"/>
                </a:moveTo>
                <a:lnTo>
                  <a:pt x="44" y="501"/>
                </a:lnTo>
                <a:cubicBezTo>
                  <a:pt x="44" y="486"/>
                  <a:pt x="44" y="88"/>
                  <a:pt x="44" y="59"/>
                </a:cubicBezTo>
                <a:cubicBezTo>
                  <a:pt x="398" y="280"/>
                  <a:pt x="398" y="280"/>
                  <a:pt x="398" y="280"/>
                </a:cubicBezTo>
                <a:lnTo>
                  <a:pt x="44" y="50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28" name="Freeform 127"/>
          <p:cNvSpPr>
            <a:spLocks noChangeArrowheads="1"/>
          </p:cNvSpPr>
          <p:nvPr/>
        </p:nvSpPr>
        <p:spPr bwMode="auto">
          <a:xfrm>
            <a:off x="3759679" y="3016693"/>
            <a:ext cx="278287" cy="262731"/>
          </a:xfrm>
          <a:custGeom>
            <a:avLst/>
            <a:gdLst>
              <a:gd name="T0" fmla="*/ 180290 w 590"/>
              <a:gd name="T1" fmla="*/ 115974 h 561"/>
              <a:gd name="T2" fmla="*/ 180290 w 590"/>
              <a:gd name="T3" fmla="*/ 115974 h 561"/>
              <a:gd name="T4" fmla="*/ 180290 w 590"/>
              <a:gd name="T5" fmla="*/ 10738 h 561"/>
              <a:gd name="T6" fmla="*/ 175242 w 590"/>
              <a:gd name="T7" fmla="*/ 0 h 561"/>
              <a:gd name="T8" fmla="*/ 169833 w 590"/>
              <a:gd name="T9" fmla="*/ 10738 h 561"/>
              <a:gd name="T10" fmla="*/ 169833 w 590"/>
              <a:gd name="T11" fmla="*/ 115974 h 561"/>
              <a:gd name="T12" fmla="*/ 137741 w 590"/>
              <a:gd name="T13" fmla="*/ 147473 h 561"/>
              <a:gd name="T14" fmla="*/ 169833 w 590"/>
              <a:gd name="T15" fmla="*/ 184342 h 561"/>
              <a:gd name="T16" fmla="*/ 169833 w 590"/>
              <a:gd name="T17" fmla="*/ 189711 h 561"/>
              <a:gd name="T18" fmla="*/ 175242 w 590"/>
              <a:gd name="T19" fmla="*/ 200449 h 561"/>
              <a:gd name="T20" fmla="*/ 180290 w 590"/>
              <a:gd name="T21" fmla="*/ 189711 h 561"/>
              <a:gd name="T22" fmla="*/ 180290 w 590"/>
              <a:gd name="T23" fmla="*/ 184342 h 561"/>
              <a:gd name="T24" fmla="*/ 212381 w 590"/>
              <a:gd name="T25" fmla="*/ 147473 h 561"/>
              <a:gd name="T26" fmla="*/ 180290 w 590"/>
              <a:gd name="T27" fmla="*/ 115974 h 561"/>
              <a:gd name="T28" fmla="*/ 175242 w 590"/>
              <a:gd name="T29" fmla="*/ 168592 h 561"/>
              <a:gd name="T30" fmla="*/ 175242 w 590"/>
              <a:gd name="T31" fmla="*/ 168592 h 561"/>
              <a:gd name="T32" fmla="*/ 153968 w 590"/>
              <a:gd name="T33" fmla="*/ 147473 h 561"/>
              <a:gd name="T34" fmla="*/ 175242 w 590"/>
              <a:gd name="T35" fmla="*/ 126354 h 561"/>
              <a:gd name="T36" fmla="*/ 196516 w 590"/>
              <a:gd name="T37" fmla="*/ 147473 h 561"/>
              <a:gd name="T38" fmla="*/ 175242 w 590"/>
              <a:gd name="T39" fmla="*/ 168592 h 561"/>
              <a:gd name="T40" fmla="*/ 111419 w 590"/>
              <a:gd name="T41" fmla="*/ 15750 h 561"/>
              <a:gd name="T42" fmla="*/ 111419 w 590"/>
              <a:gd name="T43" fmla="*/ 15750 h 561"/>
              <a:gd name="T44" fmla="*/ 111419 w 590"/>
              <a:gd name="T45" fmla="*/ 10738 h 561"/>
              <a:gd name="T46" fmla="*/ 106010 w 590"/>
              <a:gd name="T47" fmla="*/ 0 h 561"/>
              <a:gd name="T48" fmla="*/ 95554 w 590"/>
              <a:gd name="T49" fmla="*/ 10738 h 561"/>
              <a:gd name="T50" fmla="*/ 95554 w 590"/>
              <a:gd name="T51" fmla="*/ 15750 h 561"/>
              <a:gd name="T52" fmla="*/ 68871 w 590"/>
              <a:gd name="T53" fmla="*/ 52618 h 561"/>
              <a:gd name="T54" fmla="*/ 95554 w 590"/>
              <a:gd name="T55" fmla="*/ 84117 h 561"/>
              <a:gd name="T56" fmla="*/ 95554 w 590"/>
              <a:gd name="T57" fmla="*/ 189711 h 561"/>
              <a:gd name="T58" fmla="*/ 106010 w 590"/>
              <a:gd name="T59" fmla="*/ 200449 h 561"/>
              <a:gd name="T60" fmla="*/ 111419 w 590"/>
              <a:gd name="T61" fmla="*/ 189711 h 561"/>
              <a:gd name="T62" fmla="*/ 111419 w 590"/>
              <a:gd name="T63" fmla="*/ 84117 h 561"/>
              <a:gd name="T64" fmla="*/ 137741 w 590"/>
              <a:gd name="T65" fmla="*/ 52618 h 561"/>
              <a:gd name="T66" fmla="*/ 111419 w 590"/>
              <a:gd name="T67" fmla="*/ 15750 h 561"/>
              <a:gd name="T68" fmla="*/ 106010 w 590"/>
              <a:gd name="T69" fmla="*/ 73737 h 561"/>
              <a:gd name="T70" fmla="*/ 106010 w 590"/>
              <a:gd name="T71" fmla="*/ 73737 h 561"/>
              <a:gd name="T72" fmla="*/ 84736 w 590"/>
              <a:gd name="T73" fmla="*/ 52618 h 561"/>
              <a:gd name="T74" fmla="*/ 106010 w 590"/>
              <a:gd name="T75" fmla="*/ 31499 h 561"/>
              <a:gd name="T76" fmla="*/ 127285 w 590"/>
              <a:gd name="T77" fmla="*/ 52618 h 561"/>
              <a:gd name="T78" fmla="*/ 106010 w 590"/>
              <a:gd name="T79" fmla="*/ 73737 h 561"/>
              <a:gd name="T80" fmla="*/ 42548 w 590"/>
              <a:gd name="T81" fmla="*/ 84117 h 561"/>
              <a:gd name="T82" fmla="*/ 42548 w 590"/>
              <a:gd name="T83" fmla="*/ 84117 h 561"/>
              <a:gd name="T84" fmla="*/ 42548 w 590"/>
              <a:gd name="T85" fmla="*/ 10738 h 561"/>
              <a:gd name="T86" fmla="*/ 31731 w 590"/>
              <a:gd name="T87" fmla="*/ 0 h 561"/>
              <a:gd name="T88" fmla="*/ 26322 w 590"/>
              <a:gd name="T89" fmla="*/ 10738 h 561"/>
              <a:gd name="T90" fmla="*/ 26322 w 590"/>
              <a:gd name="T91" fmla="*/ 84117 h 561"/>
              <a:gd name="T92" fmla="*/ 0 w 590"/>
              <a:gd name="T93" fmla="*/ 121343 h 561"/>
              <a:gd name="T94" fmla="*/ 26322 w 590"/>
              <a:gd name="T95" fmla="*/ 158212 h 561"/>
              <a:gd name="T96" fmla="*/ 26322 w 590"/>
              <a:gd name="T97" fmla="*/ 189711 h 561"/>
              <a:gd name="T98" fmla="*/ 31731 w 590"/>
              <a:gd name="T99" fmla="*/ 200449 h 561"/>
              <a:gd name="T100" fmla="*/ 42548 w 590"/>
              <a:gd name="T101" fmla="*/ 189711 h 561"/>
              <a:gd name="T102" fmla="*/ 42548 w 590"/>
              <a:gd name="T103" fmla="*/ 158212 h 561"/>
              <a:gd name="T104" fmla="*/ 68871 w 590"/>
              <a:gd name="T105" fmla="*/ 121343 h 561"/>
              <a:gd name="T106" fmla="*/ 42548 w 590"/>
              <a:gd name="T107" fmla="*/ 84117 h 561"/>
              <a:gd name="T108" fmla="*/ 31731 w 590"/>
              <a:gd name="T109" fmla="*/ 142104 h 561"/>
              <a:gd name="T110" fmla="*/ 31731 w 590"/>
              <a:gd name="T111" fmla="*/ 142104 h 561"/>
              <a:gd name="T112" fmla="*/ 10457 w 590"/>
              <a:gd name="T113" fmla="*/ 121343 h 561"/>
              <a:gd name="T114" fmla="*/ 31731 w 590"/>
              <a:gd name="T115" fmla="*/ 100225 h 561"/>
              <a:gd name="T116" fmla="*/ 53005 w 590"/>
              <a:gd name="T117" fmla="*/ 121343 h 561"/>
              <a:gd name="T118" fmla="*/ 31731 w 590"/>
              <a:gd name="T119" fmla="*/ 142104 h 56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90" h="561">
                <a:moveTo>
                  <a:pt x="500" y="324"/>
                </a:moveTo>
                <a:lnTo>
                  <a:pt x="500" y="324"/>
                </a:lnTo>
                <a:cubicBezTo>
                  <a:pt x="500" y="30"/>
                  <a:pt x="500" y="30"/>
                  <a:pt x="500" y="30"/>
                </a:cubicBezTo>
                <a:cubicBezTo>
                  <a:pt x="500" y="15"/>
                  <a:pt x="500" y="0"/>
                  <a:pt x="486" y="0"/>
                </a:cubicBezTo>
                <a:cubicBezTo>
                  <a:pt x="471" y="0"/>
                  <a:pt x="471" y="15"/>
                  <a:pt x="471" y="30"/>
                </a:cubicBezTo>
                <a:cubicBezTo>
                  <a:pt x="471" y="324"/>
                  <a:pt x="471" y="324"/>
                  <a:pt x="471" y="324"/>
                </a:cubicBezTo>
                <a:cubicBezTo>
                  <a:pt x="427" y="324"/>
                  <a:pt x="382" y="368"/>
                  <a:pt x="382" y="412"/>
                </a:cubicBezTo>
                <a:cubicBezTo>
                  <a:pt x="382" y="471"/>
                  <a:pt x="427" y="501"/>
                  <a:pt x="471" y="515"/>
                </a:cubicBezTo>
                <a:cubicBezTo>
                  <a:pt x="471" y="530"/>
                  <a:pt x="471" y="530"/>
                  <a:pt x="471" y="530"/>
                </a:cubicBezTo>
                <a:cubicBezTo>
                  <a:pt x="471" y="545"/>
                  <a:pt x="471" y="560"/>
                  <a:pt x="486" y="560"/>
                </a:cubicBezTo>
                <a:cubicBezTo>
                  <a:pt x="500" y="560"/>
                  <a:pt x="500" y="545"/>
                  <a:pt x="500" y="530"/>
                </a:cubicBezTo>
                <a:cubicBezTo>
                  <a:pt x="500" y="515"/>
                  <a:pt x="500" y="515"/>
                  <a:pt x="500" y="515"/>
                </a:cubicBezTo>
                <a:cubicBezTo>
                  <a:pt x="545" y="501"/>
                  <a:pt x="589" y="471"/>
                  <a:pt x="589" y="412"/>
                </a:cubicBezTo>
                <a:cubicBezTo>
                  <a:pt x="589" y="368"/>
                  <a:pt x="545" y="324"/>
                  <a:pt x="500" y="324"/>
                </a:cubicBezTo>
                <a:close/>
                <a:moveTo>
                  <a:pt x="486" y="471"/>
                </a:moveTo>
                <a:lnTo>
                  <a:pt x="486" y="471"/>
                </a:lnTo>
                <a:cubicBezTo>
                  <a:pt x="456" y="471"/>
                  <a:pt x="427" y="456"/>
                  <a:pt x="427" y="412"/>
                </a:cubicBezTo>
                <a:cubicBezTo>
                  <a:pt x="427" y="383"/>
                  <a:pt x="456" y="353"/>
                  <a:pt x="486" y="353"/>
                </a:cubicBezTo>
                <a:cubicBezTo>
                  <a:pt x="515" y="353"/>
                  <a:pt x="545" y="383"/>
                  <a:pt x="545" y="412"/>
                </a:cubicBezTo>
                <a:cubicBezTo>
                  <a:pt x="545" y="456"/>
                  <a:pt x="515" y="471"/>
                  <a:pt x="486" y="471"/>
                </a:cubicBezTo>
                <a:close/>
                <a:moveTo>
                  <a:pt x="309" y="44"/>
                </a:moveTo>
                <a:lnTo>
                  <a:pt x="309" y="44"/>
                </a:lnTo>
                <a:cubicBezTo>
                  <a:pt x="309" y="30"/>
                  <a:pt x="309" y="30"/>
                  <a:pt x="309" y="30"/>
                </a:cubicBezTo>
                <a:cubicBezTo>
                  <a:pt x="309" y="15"/>
                  <a:pt x="294" y="0"/>
                  <a:pt x="294" y="0"/>
                </a:cubicBezTo>
                <a:cubicBezTo>
                  <a:pt x="280" y="0"/>
                  <a:pt x="265" y="15"/>
                  <a:pt x="265" y="30"/>
                </a:cubicBezTo>
                <a:cubicBezTo>
                  <a:pt x="265" y="44"/>
                  <a:pt x="265" y="44"/>
                  <a:pt x="265" y="44"/>
                </a:cubicBezTo>
                <a:cubicBezTo>
                  <a:pt x="221" y="59"/>
                  <a:pt x="191" y="88"/>
                  <a:pt x="191" y="147"/>
                </a:cubicBezTo>
                <a:cubicBezTo>
                  <a:pt x="191" y="192"/>
                  <a:pt x="221" y="235"/>
                  <a:pt x="265" y="235"/>
                </a:cubicBezTo>
                <a:cubicBezTo>
                  <a:pt x="265" y="530"/>
                  <a:pt x="265" y="530"/>
                  <a:pt x="265" y="530"/>
                </a:cubicBezTo>
                <a:cubicBezTo>
                  <a:pt x="265" y="545"/>
                  <a:pt x="280" y="560"/>
                  <a:pt x="294" y="560"/>
                </a:cubicBezTo>
                <a:cubicBezTo>
                  <a:pt x="294" y="560"/>
                  <a:pt x="309" y="545"/>
                  <a:pt x="309" y="530"/>
                </a:cubicBezTo>
                <a:cubicBezTo>
                  <a:pt x="309" y="235"/>
                  <a:pt x="309" y="235"/>
                  <a:pt x="309" y="235"/>
                </a:cubicBezTo>
                <a:cubicBezTo>
                  <a:pt x="353" y="235"/>
                  <a:pt x="382" y="192"/>
                  <a:pt x="382" y="147"/>
                </a:cubicBezTo>
                <a:cubicBezTo>
                  <a:pt x="382" y="88"/>
                  <a:pt x="353" y="59"/>
                  <a:pt x="309" y="44"/>
                </a:cubicBezTo>
                <a:close/>
                <a:moveTo>
                  <a:pt x="294" y="206"/>
                </a:moveTo>
                <a:lnTo>
                  <a:pt x="294" y="206"/>
                </a:lnTo>
                <a:cubicBezTo>
                  <a:pt x="250" y="206"/>
                  <a:pt x="235" y="177"/>
                  <a:pt x="235" y="147"/>
                </a:cubicBezTo>
                <a:cubicBezTo>
                  <a:pt x="235" y="103"/>
                  <a:pt x="250" y="88"/>
                  <a:pt x="294" y="88"/>
                </a:cubicBezTo>
                <a:cubicBezTo>
                  <a:pt x="324" y="88"/>
                  <a:pt x="353" y="103"/>
                  <a:pt x="353" y="147"/>
                </a:cubicBezTo>
                <a:cubicBezTo>
                  <a:pt x="353" y="177"/>
                  <a:pt x="324" y="206"/>
                  <a:pt x="294" y="206"/>
                </a:cubicBezTo>
                <a:close/>
                <a:moveTo>
                  <a:pt x="118" y="235"/>
                </a:moveTo>
                <a:lnTo>
                  <a:pt x="118" y="235"/>
                </a:lnTo>
                <a:cubicBezTo>
                  <a:pt x="118" y="30"/>
                  <a:pt x="118" y="30"/>
                  <a:pt x="118" y="30"/>
                </a:cubicBezTo>
                <a:cubicBezTo>
                  <a:pt x="118" y="15"/>
                  <a:pt x="103" y="0"/>
                  <a:pt x="88" y="0"/>
                </a:cubicBezTo>
                <a:cubicBezTo>
                  <a:pt x="88" y="0"/>
                  <a:pt x="73" y="15"/>
                  <a:pt x="73" y="30"/>
                </a:cubicBezTo>
                <a:cubicBezTo>
                  <a:pt x="73" y="235"/>
                  <a:pt x="73" y="235"/>
                  <a:pt x="73" y="235"/>
                </a:cubicBezTo>
                <a:cubicBezTo>
                  <a:pt x="29" y="250"/>
                  <a:pt x="0" y="294"/>
                  <a:pt x="0" y="339"/>
                </a:cubicBezTo>
                <a:cubicBezTo>
                  <a:pt x="0" y="383"/>
                  <a:pt x="29" y="427"/>
                  <a:pt x="73" y="442"/>
                </a:cubicBezTo>
                <a:cubicBezTo>
                  <a:pt x="73" y="530"/>
                  <a:pt x="73" y="530"/>
                  <a:pt x="73" y="530"/>
                </a:cubicBezTo>
                <a:cubicBezTo>
                  <a:pt x="73" y="545"/>
                  <a:pt x="88" y="560"/>
                  <a:pt x="88" y="560"/>
                </a:cubicBezTo>
                <a:cubicBezTo>
                  <a:pt x="103" y="560"/>
                  <a:pt x="118" y="545"/>
                  <a:pt x="118" y="530"/>
                </a:cubicBezTo>
                <a:cubicBezTo>
                  <a:pt x="118" y="442"/>
                  <a:pt x="118" y="442"/>
                  <a:pt x="118" y="442"/>
                </a:cubicBezTo>
                <a:cubicBezTo>
                  <a:pt x="162" y="427"/>
                  <a:pt x="191" y="383"/>
                  <a:pt x="191" y="339"/>
                </a:cubicBezTo>
                <a:cubicBezTo>
                  <a:pt x="191" y="294"/>
                  <a:pt x="162" y="250"/>
                  <a:pt x="118" y="235"/>
                </a:cubicBezTo>
                <a:close/>
                <a:moveTo>
                  <a:pt x="88" y="397"/>
                </a:moveTo>
                <a:lnTo>
                  <a:pt x="88" y="397"/>
                </a:lnTo>
                <a:cubicBezTo>
                  <a:pt x="59" y="397"/>
                  <a:pt x="29" y="368"/>
                  <a:pt x="29" y="339"/>
                </a:cubicBezTo>
                <a:cubicBezTo>
                  <a:pt x="29" y="309"/>
                  <a:pt x="59" y="280"/>
                  <a:pt x="88" y="280"/>
                </a:cubicBezTo>
                <a:cubicBezTo>
                  <a:pt x="132" y="280"/>
                  <a:pt x="147" y="309"/>
                  <a:pt x="147" y="339"/>
                </a:cubicBezTo>
                <a:cubicBezTo>
                  <a:pt x="147" y="368"/>
                  <a:pt x="132" y="397"/>
                  <a:pt x="88" y="39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29" name="Freeform 128"/>
          <p:cNvSpPr>
            <a:spLocks noChangeArrowheads="1"/>
          </p:cNvSpPr>
          <p:nvPr/>
        </p:nvSpPr>
        <p:spPr bwMode="auto">
          <a:xfrm>
            <a:off x="3272247" y="3037434"/>
            <a:ext cx="278287" cy="221247"/>
          </a:xfrm>
          <a:custGeom>
            <a:avLst/>
            <a:gdLst>
              <a:gd name="T0" fmla="*/ 180650 w 590"/>
              <a:gd name="T1" fmla="*/ 84551 h 472"/>
              <a:gd name="T2" fmla="*/ 180650 w 590"/>
              <a:gd name="T3" fmla="*/ 84551 h 472"/>
              <a:gd name="T4" fmla="*/ 212381 w 590"/>
              <a:gd name="T5" fmla="*/ 53023 h 472"/>
              <a:gd name="T6" fmla="*/ 212381 w 590"/>
              <a:gd name="T7" fmla="*/ 42275 h 472"/>
              <a:gd name="T8" fmla="*/ 201925 w 590"/>
              <a:gd name="T9" fmla="*/ 47649 h 472"/>
              <a:gd name="T10" fmla="*/ 169833 w 590"/>
              <a:gd name="T11" fmla="*/ 73803 h 472"/>
              <a:gd name="T12" fmla="*/ 143511 w 590"/>
              <a:gd name="T13" fmla="*/ 47649 h 472"/>
              <a:gd name="T14" fmla="*/ 133054 w 590"/>
              <a:gd name="T15" fmla="*/ 42275 h 472"/>
              <a:gd name="T16" fmla="*/ 133054 w 590"/>
              <a:gd name="T17" fmla="*/ 53023 h 472"/>
              <a:gd name="T18" fmla="*/ 159376 w 590"/>
              <a:gd name="T19" fmla="*/ 84551 h 472"/>
              <a:gd name="T20" fmla="*/ 133054 w 590"/>
              <a:gd name="T21" fmla="*/ 116078 h 472"/>
              <a:gd name="T22" fmla="*/ 133054 w 590"/>
              <a:gd name="T23" fmla="*/ 126467 h 472"/>
              <a:gd name="T24" fmla="*/ 143511 w 590"/>
              <a:gd name="T25" fmla="*/ 121452 h 472"/>
              <a:gd name="T26" fmla="*/ 169833 w 590"/>
              <a:gd name="T27" fmla="*/ 94940 h 472"/>
              <a:gd name="T28" fmla="*/ 201925 w 590"/>
              <a:gd name="T29" fmla="*/ 121452 h 472"/>
              <a:gd name="T30" fmla="*/ 212381 w 590"/>
              <a:gd name="T31" fmla="*/ 126467 h 472"/>
              <a:gd name="T32" fmla="*/ 212381 w 590"/>
              <a:gd name="T33" fmla="*/ 116078 h 472"/>
              <a:gd name="T34" fmla="*/ 180650 w 590"/>
              <a:gd name="T35" fmla="*/ 84551 h 472"/>
              <a:gd name="T36" fmla="*/ 100962 w 590"/>
              <a:gd name="T37" fmla="*/ 0 h 472"/>
              <a:gd name="T38" fmla="*/ 100962 w 590"/>
              <a:gd name="T39" fmla="*/ 0 h 472"/>
              <a:gd name="T40" fmla="*/ 37140 w 590"/>
              <a:gd name="T41" fmla="*/ 42275 h 472"/>
              <a:gd name="T42" fmla="*/ 15866 w 590"/>
              <a:gd name="T43" fmla="*/ 42275 h 472"/>
              <a:gd name="T44" fmla="*/ 0 w 590"/>
              <a:gd name="T45" fmla="*/ 58039 h 472"/>
              <a:gd name="T46" fmla="*/ 0 w 590"/>
              <a:gd name="T47" fmla="*/ 110704 h 472"/>
              <a:gd name="T48" fmla="*/ 15866 w 590"/>
              <a:gd name="T49" fmla="*/ 126467 h 472"/>
              <a:gd name="T50" fmla="*/ 37140 w 590"/>
              <a:gd name="T51" fmla="*/ 126467 h 472"/>
              <a:gd name="T52" fmla="*/ 100962 w 590"/>
              <a:gd name="T53" fmla="*/ 168743 h 472"/>
              <a:gd name="T54" fmla="*/ 116828 w 590"/>
              <a:gd name="T55" fmla="*/ 152979 h 472"/>
              <a:gd name="T56" fmla="*/ 116828 w 590"/>
              <a:gd name="T57" fmla="*/ 15764 h 472"/>
              <a:gd name="T58" fmla="*/ 100962 w 590"/>
              <a:gd name="T59" fmla="*/ 0 h 472"/>
              <a:gd name="T60" fmla="*/ 37140 w 590"/>
              <a:gd name="T61" fmla="*/ 105688 h 472"/>
              <a:gd name="T62" fmla="*/ 37140 w 590"/>
              <a:gd name="T63" fmla="*/ 105688 h 472"/>
              <a:gd name="T64" fmla="*/ 32092 w 590"/>
              <a:gd name="T65" fmla="*/ 110704 h 472"/>
              <a:gd name="T66" fmla="*/ 21274 w 590"/>
              <a:gd name="T67" fmla="*/ 110704 h 472"/>
              <a:gd name="T68" fmla="*/ 15866 w 590"/>
              <a:gd name="T69" fmla="*/ 105688 h 472"/>
              <a:gd name="T70" fmla="*/ 15866 w 590"/>
              <a:gd name="T71" fmla="*/ 63413 h 472"/>
              <a:gd name="T72" fmla="*/ 21274 w 590"/>
              <a:gd name="T73" fmla="*/ 58039 h 472"/>
              <a:gd name="T74" fmla="*/ 32092 w 590"/>
              <a:gd name="T75" fmla="*/ 58039 h 472"/>
              <a:gd name="T76" fmla="*/ 37140 w 590"/>
              <a:gd name="T77" fmla="*/ 63413 h 472"/>
              <a:gd name="T78" fmla="*/ 37140 w 590"/>
              <a:gd name="T79" fmla="*/ 105688 h 472"/>
              <a:gd name="T80" fmla="*/ 100962 w 590"/>
              <a:gd name="T81" fmla="*/ 152979 h 472"/>
              <a:gd name="T82" fmla="*/ 100962 w 590"/>
              <a:gd name="T83" fmla="*/ 152979 h 472"/>
              <a:gd name="T84" fmla="*/ 53366 w 590"/>
              <a:gd name="T85" fmla="*/ 121452 h 472"/>
              <a:gd name="T86" fmla="*/ 53366 w 590"/>
              <a:gd name="T87" fmla="*/ 42275 h 472"/>
              <a:gd name="T88" fmla="*/ 100962 w 590"/>
              <a:gd name="T89" fmla="*/ 15764 h 472"/>
              <a:gd name="T90" fmla="*/ 100962 w 590"/>
              <a:gd name="T91" fmla="*/ 152979 h 472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590" h="472">
                <a:moveTo>
                  <a:pt x="501" y="236"/>
                </a:moveTo>
                <a:lnTo>
                  <a:pt x="501" y="236"/>
                </a:lnTo>
                <a:cubicBezTo>
                  <a:pt x="589" y="148"/>
                  <a:pt x="589" y="148"/>
                  <a:pt x="589" y="148"/>
                </a:cubicBezTo>
                <a:cubicBezTo>
                  <a:pt x="589" y="148"/>
                  <a:pt x="589" y="133"/>
                  <a:pt x="589" y="118"/>
                </a:cubicBezTo>
                <a:cubicBezTo>
                  <a:pt x="574" y="118"/>
                  <a:pt x="560" y="118"/>
                  <a:pt x="560" y="133"/>
                </a:cubicBezTo>
                <a:cubicBezTo>
                  <a:pt x="471" y="206"/>
                  <a:pt x="471" y="206"/>
                  <a:pt x="471" y="206"/>
                </a:cubicBezTo>
                <a:cubicBezTo>
                  <a:pt x="398" y="133"/>
                  <a:pt x="398" y="133"/>
                  <a:pt x="398" y="133"/>
                </a:cubicBezTo>
                <a:cubicBezTo>
                  <a:pt x="383" y="118"/>
                  <a:pt x="369" y="118"/>
                  <a:pt x="369" y="118"/>
                </a:cubicBezTo>
                <a:cubicBezTo>
                  <a:pt x="354" y="133"/>
                  <a:pt x="354" y="148"/>
                  <a:pt x="369" y="148"/>
                </a:cubicBezTo>
                <a:cubicBezTo>
                  <a:pt x="442" y="236"/>
                  <a:pt x="442" y="236"/>
                  <a:pt x="442" y="236"/>
                </a:cubicBezTo>
                <a:cubicBezTo>
                  <a:pt x="369" y="324"/>
                  <a:pt x="369" y="324"/>
                  <a:pt x="369" y="324"/>
                </a:cubicBezTo>
                <a:cubicBezTo>
                  <a:pt x="354" y="324"/>
                  <a:pt x="354" y="339"/>
                  <a:pt x="369" y="353"/>
                </a:cubicBezTo>
                <a:cubicBezTo>
                  <a:pt x="369" y="353"/>
                  <a:pt x="383" y="353"/>
                  <a:pt x="398" y="339"/>
                </a:cubicBezTo>
                <a:cubicBezTo>
                  <a:pt x="471" y="265"/>
                  <a:pt x="471" y="265"/>
                  <a:pt x="471" y="265"/>
                </a:cubicBezTo>
                <a:cubicBezTo>
                  <a:pt x="560" y="339"/>
                  <a:pt x="560" y="339"/>
                  <a:pt x="560" y="339"/>
                </a:cubicBezTo>
                <a:cubicBezTo>
                  <a:pt x="560" y="353"/>
                  <a:pt x="574" y="353"/>
                  <a:pt x="589" y="353"/>
                </a:cubicBezTo>
                <a:cubicBezTo>
                  <a:pt x="589" y="339"/>
                  <a:pt x="589" y="324"/>
                  <a:pt x="589" y="324"/>
                </a:cubicBezTo>
                <a:lnTo>
                  <a:pt x="501" y="236"/>
                </a:lnTo>
                <a:close/>
                <a:moveTo>
                  <a:pt x="280" y="0"/>
                </a:moveTo>
                <a:lnTo>
                  <a:pt x="280" y="0"/>
                </a:lnTo>
                <a:cubicBezTo>
                  <a:pt x="103" y="118"/>
                  <a:pt x="103" y="118"/>
                  <a:pt x="103" y="118"/>
                </a:cubicBezTo>
                <a:cubicBezTo>
                  <a:pt x="44" y="118"/>
                  <a:pt x="44" y="118"/>
                  <a:pt x="44" y="118"/>
                </a:cubicBezTo>
                <a:cubicBezTo>
                  <a:pt x="30" y="118"/>
                  <a:pt x="0" y="133"/>
                  <a:pt x="0" y="162"/>
                </a:cubicBezTo>
                <a:cubicBezTo>
                  <a:pt x="0" y="309"/>
                  <a:pt x="0" y="309"/>
                  <a:pt x="0" y="309"/>
                </a:cubicBezTo>
                <a:cubicBezTo>
                  <a:pt x="0" y="339"/>
                  <a:pt x="30" y="353"/>
                  <a:pt x="44" y="353"/>
                </a:cubicBezTo>
                <a:cubicBezTo>
                  <a:pt x="103" y="353"/>
                  <a:pt x="103" y="353"/>
                  <a:pt x="103" y="353"/>
                </a:cubicBezTo>
                <a:cubicBezTo>
                  <a:pt x="280" y="471"/>
                  <a:pt x="280" y="471"/>
                  <a:pt x="280" y="471"/>
                </a:cubicBezTo>
                <a:cubicBezTo>
                  <a:pt x="295" y="471"/>
                  <a:pt x="324" y="457"/>
                  <a:pt x="324" y="427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324" y="15"/>
                  <a:pt x="295" y="0"/>
                  <a:pt x="280" y="0"/>
                </a:cubicBezTo>
                <a:close/>
                <a:moveTo>
                  <a:pt x="103" y="295"/>
                </a:moveTo>
                <a:lnTo>
                  <a:pt x="103" y="295"/>
                </a:lnTo>
                <a:cubicBezTo>
                  <a:pt x="103" y="309"/>
                  <a:pt x="89" y="309"/>
                  <a:pt x="89" y="309"/>
                </a:cubicBezTo>
                <a:cubicBezTo>
                  <a:pt x="59" y="309"/>
                  <a:pt x="59" y="309"/>
                  <a:pt x="59" y="309"/>
                </a:cubicBezTo>
                <a:cubicBezTo>
                  <a:pt x="59" y="309"/>
                  <a:pt x="44" y="309"/>
                  <a:pt x="44" y="295"/>
                </a:cubicBezTo>
                <a:cubicBezTo>
                  <a:pt x="44" y="177"/>
                  <a:pt x="44" y="177"/>
                  <a:pt x="44" y="177"/>
                </a:cubicBezTo>
                <a:cubicBezTo>
                  <a:pt x="44" y="162"/>
                  <a:pt x="59" y="162"/>
                  <a:pt x="59" y="162"/>
                </a:cubicBezTo>
                <a:cubicBezTo>
                  <a:pt x="89" y="162"/>
                  <a:pt x="89" y="162"/>
                  <a:pt x="89" y="162"/>
                </a:cubicBezTo>
                <a:cubicBezTo>
                  <a:pt x="89" y="162"/>
                  <a:pt x="103" y="162"/>
                  <a:pt x="103" y="177"/>
                </a:cubicBezTo>
                <a:lnTo>
                  <a:pt x="103" y="295"/>
                </a:lnTo>
                <a:close/>
                <a:moveTo>
                  <a:pt x="280" y="427"/>
                </a:moveTo>
                <a:lnTo>
                  <a:pt x="280" y="427"/>
                </a:lnTo>
                <a:cubicBezTo>
                  <a:pt x="148" y="339"/>
                  <a:pt x="148" y="339"/>
                  <a:pt x="148" y="339"/>
                </a:cubicBezTo>
                <a:cubicBezTo>
                  <a:pt x="148" y="118"/>
                  <a:pt x="148" y="118"/>
                  <a:pt x="148" y="118"/>
                </a:cubicBezTo>
                <a:cubicBezTo>
                  <a:pt x="280" y="44"/>
                  <a:pt x="280" y="44"/>
                  <a:pt x="280" y="44"/>
                </a:cubicBezTo>
                <a:lnTo>
                  <a:pt x="280" y="42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30" name="Freeform 129"/>
          <p:cNvSpPr>
            <a:spLocks noChangeArrowheads="1"/>
          </p:cNvSpPr>
          <p:nvPr/>
        </p:nvSpPr>
        <p:spPr bwMode="auto">
          <a:xfrm>
            <a:off x="2790001" y="3016693"/>
            <a:ext cx="283472" cy="262731"/>
          </a:xfrm>
          <a:custGeom>
            <a:avLst/>
            <a:gdLst>
              <a:gd name="T0" fmla="*/ 132032 w 604"/>
              <a:gd name="T1" fmla="*/ 0 h 561"/>
              <a:gd name="T2" fmla="*/ 132032 w 604"/>
              <a:gd name="T3" fmla="*/ 0 h 561"/>
              <a:gd name="T4" fmla="*/ 132032 w 604"/>
              <a:gd name="T5" fmla="*/ 15750 h 561"/>
              <a:gd name="T6" fmla="*/ 200560 w 604"/>
              <a:gd name="T7" fmla="*/ 100225 h 561"/>
              <a:gd name="T8" fmla="*/ 132032 w 604"/>
              <a:gd name="T9" fmla="*/ 184342 h 561"/>
              <a:gd name="T10" fmla="*/ 132032 w 604"/>
              <a:gd name="T11" fmla="*/ 200449 h 561"/>
              <a:gd name="T12" fmla="*/ 216346 w 604"/>
              <a:gd name="T13" fmla="*/ 100225 h 561"/>
              <a:gd name="T14" fmla="*/ 132032 w 604"/>
              <a:gd name="T15" fmla="*/ 0 h 561"/>
              <a:gd name="T16" fmla="*/ 174369 w 604"/>
              <a:gd name="T17" fmla="*/ 100225 h 561"/>
              <a:gd name="T18" fmla="*/ 174369 w 604"/>
              <a:gd name="T19" fmla="*/ 100225 h 561"/>
              <a:gd name="T20" fmla="*/ 132032 w 604"/>
              <a:gd name="T21" fmla="*/ 52618 h 561"/>
              <a:gd name="T22" fmla="*/ 132032 w 604"/>
              <a:gd name="T23" fmla="*/ 63356 h 561"/>
              <a:gd name="T24" fmla="*/ 158223 w 604"/>
              <a:gd name="T25" fmla="*/ 100225 h 561"/>
              <a:gd name="T26" fmla="*/ 132032 w 604"/>
              <a:gd name="T27" fmla="*/ 137093 h 561"/>
              <a:gd name="T28" fmla="*/ 132032 w 604"/>
              <a:gd name="T29" fmla="*/ 147473 h 561"/>
              <a:gd name="T30" fmla="*/ 174369 w 604"/>
              <a:gd name="T31" fmla="*/ 100225 h 561"/>
              <a:gd name="T32" fmla="*/ 95078 w 604"/>
              <a:gd name="T33" fmla="*/ 15750 h 561"/>
              <a:gd name="T34" fmla="*/ 95078 w 604"/>
              <a:gd name="T35" fmla="*/ 15750 h 561"/>
              <a:gd name="T36" fmla="*/ 31573 w 604"/>
              <a:gd name="T37" fmla="*/ 57987 h 561"/>
              <a:gd name="T38" fmla="*/ 10405 w 604"/>
              <a:gd name="T39" fmla="*/ 57987 h 561"/>
              <a:gd name="T40" fmla="*/ 0 w 604"/>
              <a:gd name="T41" fmla="*/ 73737 h 561"/>
              <a:gd name="T42" fmla="*/ 0 w 604"/>
              <a:gd name="T43" fmla="*/ 126354 h 561"/>
              <a:gd name="T44" fmla="*/ 10405 w 604"/>
              <a:gd name="T45" fmla="*/ 142104 h 561"/>
              <a:gd name="T46" fmla="*/ 31573 w 604"/>
              <a:gd name="T47" fmla="*/ 142104 h 561"/>
              <a:gd name="T48" fmla="*/ 95078 w 604"/>
              <a:gd name="T49" fmla="*/ 184342 h 561"/>
              <a:gd name="T50" fmla="*/ 110864 w 604"/>
              <a:gd name="T51" fmla="*/ 168592 h 561"/>
              <a:gd name="T52" fmla="*/ 110864 w 604"/>
              <a:gd name="T53" fmla="*/ 31499 h 561"/>
              <a:gd name="T54" fmla="*/ 95078 w 604"/>
              <a:gd name="T55" fmla="*/ 15750 h 561"/>
              <a:gd name="T56" fmla="*/ 31573 w 604"/>
              <a:gd name="T57" fmla="*/ 121343 h 561"/>
              <a:gd name="T58" fmla="*/ 31573 w 604"/>
              <a:gd name="T59" fmla="*/ 121343 h 561"/>
              <a:gd name="T60" fmla="*/ 26191 w 604"/>
              <a:gd name="T61" fmla="*/ 126354 h 561"/>
              <a:gd name="T62" fmla="*/ 21168 w 604"/>
              <a:gd name="T63" fmla="*/ 126354 h 561"/>
              <a:gd name="T64" fmla="*/ 10405 w 604"/>
              <a:gd name="T65" fmla="*/ 121343 h 561"/>
              <a:gd name="T66" fmla="*/ 10405 w 604"/>
              <a:gd name="T67" fmla="*/ 79106 h 561"/>
              <a:gd name="T68" fmla="*/ 21168 w 604"/>
              <a:gd name="T69" fmla="*/ 73737 h 561"/>
              <a:gd name="T70" fmla="*/ 26191 w 604"/>
              <a:gd name="T71" fmla="*/ 73737 h 561"/>
              <a:gd name="T72" fmla="*/ 31573 w 604"/>
              <a:gd name="T73" fmla="*/ 79106 h 561"/>
              <a:gd name="T74" fmla="*/ 31573 w 604"/>
              <a:gd name="T75" fmla="*/ 121343 h 561"/>
              <a:gd name="T76" fmla="*/ 95078 w 604"/>
              <a:gd name="T77" fmla="*/ 168592 h 561"/>
              <a:gd name="T78" fmla="*/ 95078 w 604"/>
              <a:gd name="T79" fmla="*/ 168592 h 561"/>
              <a:gd name="T80" fmla="*/ 47359 w 604"/>
              <a:gd name="T81" fmla="*/ 137093 h 561"/>
              <a:gd name="T82" fmla="*/ 47359 w 604"/>
              <a:gd name="T83" fmla="*/ 57987 h 561"/>
              <a:gd name="T84" fmla="*/ 95078 w 604"/>
              <a:gd name="T85" fmla="*/ 31499 h 561"/>
              <a:gd name="T86" fmla="*/ 95078 w 604"/>
              <a:gd name="T87" fmla="*/ 168592 h 561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04" h="561">
                <a:moveTo>
                  <a:pt x="368" y="0"/>
                </a:moveTo>
                <a:lnTo>
                  <a:pt x="368" y="0"/>
                </a:lnTo>
                <a:cubicBezTo>
                  <a:pt x="368" y="44"/>
                  <a:pt x="368" y="44"/>
                  <a:pt x="368" y="44"/>
                </a:cubicBezTo>
                <a:cubicBezTo>
                  <a:pt x="486" y="74"/>
                  <a:pt x="559" y="162"/>
                  <a:pt x="559" y="280"/>
                </a:cubicBezTo>
                <a:cubicBezTo>
                  <a:pt x="559" y="397"/>
                  <a:pt x="486" y="486"/>
                  <a:pt x="368" y="515"/>
                </a:cubicBezTo>
                <a:cubicBezTo>
                  <a:pt x="368" y="560"/>
                  <a:pt x="368" y="560"/>
                  <a:pt x="368" y="560"/>
                </a:cubicBezTo>
                <a:cubicBezTo>
                  <a:pt x="500" y="530"/>
                  <a:pt x="603" y="427"/>
                  <a:pt x="603" y="280"/>
                </a:cubicBezTo>
                <a:cubicBezTo>
                  <a:pt x="603" y="133"/>
                  <a:pt x="500" y="30"/>
                  <a:pt x="368" y="0"/>
                </a:cubicBezTo>
                <a:close/>
                <a:moveTo>
                  <a:pt x="486" y="280"/>
                </a:moveTo>
                <a:lnTo>
                  <a:pt x="486" y="280"/>
                </a:lnTo>
                <a:cubicBezTo>
                  <a:pt x="486" y="206"/>
                  <a:pt x="441" y="147"/>
                  <a:pt x="368" y="147"/>
                </a:cubicBezTo>
                <a:cubicBezTo>
                  <a:pt x="368" y="177"/>
                  <a:pt x="368" y="177"/>
                  <a:pt x="368" y="177"/>
                </a:cubicBezTo>
                <a:cubicBezTo>
                  <a:pt x="412" y="192"/>
                  <a:pt x="441" y="235"/>
                  <a:pt x="441" y="280"/>
                </a:cubicBezTo>
                <a:cubicBezTo>
                  <a:pt x="441" y="324"/>
                  <a:pt x="412" y="368"/>
                  <a:pt x="368" y="383"/>
                </a:cubicBezTo>
                <a:cubicBezTo>
                  <a:pt x="368" y="412"/>
                  <a:pt x="368" y="412"/>
                  <a:pt x="368" y="412"/>
                </a:cubicBezTo>
                <a:cubicBezTo>
                  <a:pt x="441" y="412"/>
                  <a:pt x="486" y="353"/>
                  <a:pt x="486" y="280"/>
                </a:cubicBezTo>
                <a:close/>
                <a:moveTo>
                  <a:pt x="265" y="44"/>
                </a:moveTo>
                <a:lnTo>
                  <a:pt x="265" y="44"/>
                </a:lnTo>
                <a:cubicBezTo>
                  <a:pt x="88" y="162"/>
                  <a:pt x="88" y="162"/>
                  <a:pt x="88" y="162"/>
                </a:cubicBezTo>
                <a:cubicBezTo>
                  <a:pt x="29" y="162"/>
                  <a:pt x="29" y="162"/>
                  <a:pt x="29" y="162"/>
                </a:cubicBezTo>
                <a:cubicBezTo>
                  <a:pt x="15" y="162"/>
                  <a:pt x="0" y="177"/>
                  <a:pt x="0" y="206"/>
                </a:cubicBezTo>
                <a:cubicBezTo>
                  <a:pt x="0" y="353"/>
                  <a:pt x="0" y="353"/>
                  <a:pt x="0" y="353"/>
                </a:cubicBezTo>
                <a:cubicBezTo>
                  <a:pt x="0" y="383"/>
                  <a:pt x="15" y="397"/>
                  <a:pt x="29" y="397"/>
                </a:cubicBezTo>
                <a:cubicBezTo>
                  <a:pt x="88" y="397"/>
                  <a:pt x="88" y="397"/>
                  <a:pt x="88" y="397"/>
                </a:cubicBezTo>
                <a:cubicBezTo>
                  <a:pt x="265" y="515"/>
                  <a:pt x="265" y="515"/>
                  <a:pt x="265" y="515"/>
                </a:cubicBezTo>
                <a:cubicBezTo>
                  <a:pt x="294" y="515"/>
                  <a:pt x="309" y="501"/>
                  <a:pt x="309" y="471"/>
                </a:cubicBezTo>
                <a:cubicBezTo>
                  <a:pt x="309" y="88"/>
                  <a:pt x="309" y="88"/>
                  <a:pt x="309" y="88"/>
                </a:cubicBezTo>
                <a:cubicBezTo>
                  <a:pt x="309" y="59"/>
                  <a:pt x="294" y="44"/>
                  <a:pt x="265" y="44"/>
                </a:cubicBezTo>
                <a:close/>
                <a:moveTo>
                  <a:pt x="88" y="339"/>
                </a:moveTo>
                <a:lnTo>
                  <a:pt x="88" y="339"/>
                </a:lnTo>
                <a:cubicBezTo>
                  <a:pt x="88" y="353"/>
                  <a:pt x="88" y="353"/>
                  <a:pt x="73" y="353"/>
                </a:cubicBezTo>
                <a:cubicBezTo>
                  <a:pt x="59" y="353"/>
                  <a:pt x="59" y="353"/>
                  <a:pt x="59" y="353"/>
                </a:cubicBezTo>
                <a:cubicBezTo>
                  <a:pt x="44" y="353"/>
                  <a:pt x="29" y="353"/>
                  <a:pt x="29" y="339"/>
                </a:cubicBezTo>
                <a:cubicBezTo>
                  <a:pt x="29" y="221"/>
                  <a:pt x="29" y="221"/>
                  <a:pt x="29" y="221"/>
                </a:cubicBezTo>
                <a:cubicBezTo>
                  <a:pt x="29" y="206"/>
                  <a:pt x="44" y="206"/>
                  <a:pt x="59" y="206"/>
                </a:cubicBezTo>
                <a:cubicBezTo>
                  <a:pt x="73" y="206"/>
                  <a:pt x="73" y="206"/>
                  <a:pt x="73" y="206"/>
                </a:cubicBezTo>
                <a:cubicBezTo>
                  <a:pt x="88" y="206"/>
                  <a:pt x="88" y="206"/>
                  <a:pt x="88" y="221"/>
                </a:cubicBezTo>
                <a:lnTo>
                  <a:pt x="88" y="339"/>
                </a:lnTo>
                <a:close/>
                <a:moveTo>
                  <a:pt x="265" y="471"/>
                </a:moveTo>
                <a:lnTo>
                  <a:pt x="265" y="471"/>
                </a:lnTo>
                <a:cubicBezTo>
                  <a:pt x="132" y="383"/>
                  <a:pt x="132" y="383"/>
                  <a:pt x="132" y="383"/>
                </a:cubicBezTo>
                <a:cubicBezTo>
                  <a:pt x="132" y="353"/>
                  <a:pt x="132" y="192"/>
                  <a:pt x="132" y="162"/>
                </a:cubicBezTo>
                <a:cubicBezTo>
                  <a:pt x="265" y="88"/>
                  <a:pt x="265" y="88"/>
                  <a:pt x="265" y="88"/>
                </a:cubicBezTo>
                <a:cubicBezTo>
                  <a:pt x="265" y="103"/>
                  <a:pt x="265" y="456"/>
                  <a:pt x="265" y="47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31" name="Freeform 130"/>
          <p:cNvSpPr>
            <a:spLocks noChangeArrowheads="1"/>
          </p:cNvSpPr>
          <p:nvPr/>
        </p:nvSpPr>
        <p:spPr bwMode="auto">
          <a:xfrm>
            <a:off x="2330224" y="3037434"/>
            <a:ext cx="236803" cy="221247"/>
          </a:xfrm>
          <a:custGeom>
            <a:avLst/>
            <a:gdLst>
              <a:gd name="T0" fmla="*/ 100972 w 502"/>
              <a:gd name="T1" fmla="*/ 0 h 472"/>
              <a:gd name="T2" fmla="*/ 100972 w 502"/>
              <a:gd name="T3" fmla="*/ 0 h 472"/>
              <a:gd name="T4" fmla="*/ 37143 w 502"/>
              <a:gd name="T5" fmla="*/ 42275 h 472"/>
              <a:gd name="T6" fmla="*/ 15867 w 502"/>
              <a:gd name="T7" fmla="*/ 42275 h 472"/>
              <a:gd name="T8" fmla="*/ 0 w 502"/>
              <a:gd name="T9" fmla="*/ 58039 h 472"/>
              <a:gd name="T10" fmla="*/ 0 w 502"/>
              <a:gd name="T11" fmla="*/ 110704 h 472"/>
              <a:gd name="T12" fmla="*/ 15867 w 502"/>
              <a:gd name="T13" fmla="*/ 126467 h 472"/>
              <a:gd name="T14" fmla="*/ 37143 w 502"/>
              <a:gd name="T15" fmla="*/ 126467 h 472"/>
              <a:gd name="T16" fmla="*/ 100972 w 502"/>
              <a:gd name="T17" fmla="*/ 168743 h 472"/>
              <a:gd name="T18" fmla="*/ 116839 w 502"/>
              <a:gd name="T19" fmla="*/ 152979 h 472"/>
              <a:gd name="T20" fmla="*/ 116839 w 502"/>
              <a:gd name="T21" fmla="*/ 15764 h 472"/>
              <a:gd name="T22" fmla="*/ 100972 w 502"/>
              <a:gd name="T23" fmla="*/ 0 h 472"/>
              <a:gd name="T24" fmla="*/ 37143 w 502"/>
              <a:gd name="T25" fmla="*/ 105688 h 472"/>
              <a:gd name="T26" fmla="*/ 37143 w 502"/>
              <a:gd name="T27" fmla="*/ 105688 h 472"/>
              <a:gd name="T28" fmla="*/ 32095 w 502"/>
              <a:gd name="T29" fmla="*/ 110704 h 472"/>
              <a:gd name="T30" fmla="*/ 21276 w 502"/>
              <a:gd name="T31" fmla="*/ 110704 h 472"/>
              <a:gd name="T32" fmla="*/ 15867 w 502"/>
              <a:gd name="T33" fmla="*/ 105688 h 472"/>
              <a:gd name="T34" fmla="*/ 15867 w 502"/>
              <a:gd name="T35" fmla="*/ 63413 h 472"/>
              <a:gd name="T36" fmla="*/ 21276 w 502"/>
              <a:gd name="T37" fmla="*/ 58039 h 472"/>
              <a:gd name="T38" fmla="*/ 32095 w 502"/>
              <a:gd name="T39" fmla="*/ 58039 h 472"/>
              <a:gd name="T40" fmla="*/ 37143 w 502"/>
              <a:gd name="T41" fmla="*/ 63413 h 472"/>
              <a:gd name="T42" fmla="*/ 37143 w 502"/>
              <a:gd name="T43" fmla="*/ 105688 h 472"/>
              <a:gd name="T44" fmla="*/ 100972 w 502"/>
              <a:gd name="T45" fmla="*/ 152979 h 472"/>
              <a:gd name="T46" fmla="*/ 100972 w 502"/>
              <a:gd name="T47" fmla="*/ 152979 h 472"/>
              <a:gd name="T48" fmla="*/ 53371 w 502"/>
              <a:gd name="T49" fmla="*/ 121452 h 472"/>
              <a:gd name="T50" fmla="*/ 53371 w 502"/>
              <a:gd name="T51" fmla="*/ 42275 h 472"/>
              <a:gd name="T52" fmla="*/ 100972 w 502"/>
              <a:gd name="T53" fmla="*/ 15764 h 472"/>
              <a:gd name="T54" fmla="*/ 100972 w 502"/>
              <a:gd name="T55" fmla="*/ 152979 h 472"/>
              <a:gd name="T56" fmla="*/ 138115 w 502"/>
              <a:gd name="T57" fmla="*/ 36901 h 472"/>
              <a:gd name="T58" fmla="*/ 138115 w 502"/>
              <a:gd name="T59" fmla="*/ 36901 h 472"/>
              <a:gd name="T60" fmla="*/ 138115 w 502"/>
              <a:gd name="T61" fmla="*/ 47649 h 472"/>
              <a:gd name="T62" fmla="*/ 164800 w 502"/>
              <a:gd name="T63" fmla="*/ 84551 h 472"/>
              <a:gd name="T64" fmla="*/ 138115 w 502"/>
              <a:gd name="T65" fmla="*/ 121452 h 472"/>
              <a:gd name="T66" fmla="*/ 138115 w 502"/>
              <a:gd name="T67" fmla="*/ 131841 h 472"/>
              <a:gd name="T68" fmla="*/ 180667 w 502"/>
              <a:gd name="T69" fmla="*/ 84551 h 472"/>
              <a:gd name="T70" fmla="*/ 138115 w 502"/>
              <a:gd name="T71" fmla="*/ 36901 h 47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02" h="472">
                <a:moveTo>
                  <a:pt x="280" y="0"/>
                </a:moveTo>
                <a:lnTo>
                  <a:pt x="280" y="0"/>
                </a:lnTo>
                <a:cubicBezTo>
                  <a:pt x="103" y="118"/>
                  <a:pt x="103" y="118"/>
                  <a:pt x="103" y="118"/>
                </a:cubicBezTo>
                <a:cubicBezTo>
                  <a:pt x="44" y="118"/>
                  <a:pt x="44" y="118"/>
                  <a:pt x="44" y="118"/>
                </a:cubicBezTo>
                <a:cubicBezTo>
                  <a:pt x="30" y="118"/>
                  <a:pt x="0" y="133"/>
                  <a:pt x="0" y="162"/>
                </a:cubicBezTo>
                <a:cubicBezTo>
                  <a:pt x="0" y="309"/>
                  <a:pt x="0" y="309"/>
                  <a:pt x="0" y="309"/>
                </a:cubicBezTo>
                <a:cubicBezTo>
                  <a:pt x="0" y="339"/>
                  <a:pt x="30" y="353"/>
                  <a:pt x="44" y="353"/>
                </a:cubicBezTo>
                <a:cubicBezTo>
                  <a:pt x="103" y="353"/>
                  <a:pt x="103" y="353"/>
                  <a:pt x="103" y="353"/>
                </a:cubicBezTo>
                <a:cubicBezTo>
                  <a:pt x="280" y="471"/>
                  <a:pt x="280" y="471"/>
                  <a:pt x="280" y="471"/>
                </a:cubicBezTo>
                <a:cubicBezTo>
                  <a:pt x="295" y="471"/>
                  <a:pt x="324" y="457"/>
                  <a:pt x="324" y="427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324" y="15"/>
                  <a:pt x="295" y="0"/>
                  <a:pt x="280" y="0"/>
                </a:cubicBezTo>
                <a:close/>
                <a:moveTo>
                  <a:pt x="103" y="295"/>
                </a:moveTo>
                <a:lnTo>
                  <a:pt x="103" y="295"/>
                </a:lnTo>
                <a:cubicBezTo>
                  <a:pt x="103" y="309"/>
                  <a:pt x="89" y="309"/>
                  <a:pt x="89" y="309"/>
                </a:cubicBezTo>
                <a:cubicBezTo>
                  <a:pt x="59" y="309"/>
                  <a:pt x="59" y="309"/>
                  <a:pt x="59" y="309"/>
                </a:cubicBezTo>
                <a:cubicBezTo>
                  <a:pt x="59" y="309"/>
                  <a:pt x="44" y="309"/>
                  <a:pt x="44" y="295"/>
                </a:cubicBezTo>
                <a:cubicBezTo>
                  <a:pt x="44" y="177"/>
                  <a:pt x="44" y="177"/>
                  <a:pt x="44" y="177"/>
                </a:cubicBezTo>
                <a:cubicBezTo>
                  <a:pt x="44" y="162"/>
                  <a:pt x="59" y="162"/>
                  <a:pt x="59" y="162"/>
                </a:cubicBezTo>
                <a:cubicBezTo>
                  <a:pt x="89" y="162"/>
                  <a:pt x="89" y="162"/>
                  <a:pt x="89" y="162"/>
                </a:cubicBezTo>
                <a:cubicBezTo>
                  <a:pt x="89" y="162"/>
                  <a:pt x="103" y="162"/>
                  <a:pt x="103" y="177"/>
                </a:cubicBezTo>
                <a:lnTo>
                  <a:pt x="103" y="295"/>
                </a:lnTo>
                <a:close/>
                <a:moveTo>
                  <a:pt x="280" y="427"/>
                </a:moveTo>
                <a:lnTo>
                  <a:pt x="280" y="427"/>
                </a:lnTo>
                <a:cubicBezTo>
                  <a:pt x="148" y="339"/>
                  <a:pt x="148" y="339"/>
                  <a:pt x="148" y="339"/>
                </a:cubicBezTo>
                <a:cubicBezTo>
                  <a:pt x="148" y="309"/>
                  <a:pt x="148" y="148"/>
                  <a:pt x="148" y="118"/>
                </a:cubicBezTo>
                <a:cubicBezTo>
                  <a:pt x="280" y="44"/>
                  <a:pt x="280" y="44"/>
                  <a:pt x="280" y="44"/>
                </a:cubicBezTo>
                <a:cubicBezTo>
                  <a:pt x="280" y="59"/>
                  <a:pt x="280" y="412"/>
                  <a:pt x="280" y="427"/>
                </a:cubicBezTo>
                <a:close/>
                <a:moveTo>
                  <a:pt x="383" y="103"/>
                </a:moveTo>
                <a:lnTo>
                  <a:pt x="383" y="103"/>
                </a:lnTo>
                <a:cubicBezTo>
                  <a:pt x="383" y="133"/>
                  <a:pt x="383" y="133"/>
                  <a:pt x="383" y="133"/>
                </a:cubicBezTo>
                <a:cubicBezTo>
                  <a:pt x="427" y="148"/>
                  <a:pt x="457" y="191"/>
                  <a:pt x="457" y="236"/>
                </a:cubicBezTo>
                <a:cubicBezTo>
                  <a:pt x="457" y="280"/>
                  <a:pt x="427" y="324"/>
                  <a:pt x="383" y="339"/>
                </a:cubicBezTo>
                <a:cubicBezTo>
                  <a:pt x="383" y="368"/>
                  <a:pt x="383" y="368"/>
                  <a:pt x="383" y="368"/>
                </a:cubicBezTo>
                <a:cubicBezTo>
                  <a:pt x="442" y="368"/>
                  <a:pt x="501" y="309"/>
                  <a:pt x="501" y="236"/>
                </a:cubicBezTo>
                <a:cubicBezTo>
                  <a:pt x="501" y="162"/>
                  <a:pt x="442" y="103"/>
                  <a:pt x="383" y="103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32" name="Freeform 131"/>
          <p:cNvSpPr>
            <a:spLocks noChangeArrowheads="1"/>
          </p:cNvSpPr>
          <p:nvPr/>
        </p:nvSpPr>
        <p:spPr bwMode="auto">
          <a:xfrm>
            <a:off x="1887731" y="3037434"/>
            <a:ext cx="153835" cy="221247"/>
          </a:xfrm>
          <a:custGeom>
            <a:avLst/>
            <a:gdLst>
              <a:gd name="T0" fmla="*/ 101319 w 325"/>
              <a:gd name="T1" fmla="*/ 0 h 472"/>
              <a:gd name="T2" fmla="*/ 101319 w 325"/>
              <a:gd name="T3" fmla="*/ 0 h 472"/>
              <a:gd name="T4" fmla="*/ 37271 w 325"/>
              <a:gd name="T5" fmla="*/ 42275 h 472"/>
              <a:gd name="T6" fmla="*/ 15922 w 325"/>
              <a:gd name="T7" fmla="*/ 42275 h 472"/>
              <a:gd name="T8" fmla="*/ 0 w 325"/>
              <a:gd name="T9" fmla="*/ 58039 h 472"/>
              <a:gd name="T10" fmla="*/ 0 w 325"/>
              <a:gd name="T11" fmla="*/ 110704 h 472"/>
              <a:gd name="T12" fmla="*/ 15922 w 325"/>
              <a:gd name="T13" fmla="*/ 126467 h 472"/>
              <a:gd name="T14" fmla="*/ 37271 w 325"/>
              <a:gd name="T15" fmla="*/ 126467 h 472"/>
              <a:gd name="T16" fmla="*/ 101319 w 325"/>
              <a:gd name="T17" fmla="*/ 168743 h 472"/>
              <a:gd name="T18" fmla="*/ 117240 w 325"/>
              <a:gd name="T19" fmla="*/ 152979 h 472"/>
              <a:gd name="T20" fmla="*/ 117240 w 325"/>
              <a:gd name="T21" fmla="*/ 15764 h 472"/>
              <a:gd name="T22" fmla="*/ 101319 w 325"/>
              <a:gd name="T23" fmla="*/ 0 h 472"/>
              <a:gd name="T24" fmla="*/ 37271 w 325"/>
              <a:gd name="T25" fmla="*/ 105688 h 472"/>
              <a:gd name="T26" fmla="*/ 37271 w 325"/>
              <a:gd name="T27" fmla="*/ 105688 h 472"/>
              <a:gd name="T28" fmla="*/ 31843 w 325"/>
              <a:gd name="T29" fmla="*/ 110704 h 472"/>
              <a:gd name="T30" fmla="*/ 21349 w 325"/>
              <a:gd name="T31" fmla="*/ 110704 h 472"/>
              <a:gd name="T32" fmla="*/ 15922 w 325"/>
              <a:gd name="T33" fmla="*/ 105688 h 472"/>
              <a:gd name="T34" fmla="*/ 15922 w 325"/>
              <a:gd name="T35" fmla="*/ 63413 h 472"/>
              <a:gd name="T36" fmla="*/ 21349 w 325"/>
              <a:gd name="T37" fmla="*/ 58039 h 472"/>
              <a:gd name="T38" fmla="*/ 31843 w 325"/>
              <a:gd name="T39" fmla="*/ 58039 h 472"/>
              <a:gd name="T40" fmla="*/ 37271 w 325"/>
              <a:gd name="T41" fmla="*/ 63413 h 472"/>
              <a:gd name="T42" fmla="*/ 37271 w 325"/>
              <a:gd name="T43" fmla="*/ 105688 h 472"/>
              <a:gd name="T44" fmla="*/ 101319 w 325"/>
              <a:gd name="T45" fmla="*/ 152979 h 472"/>
              <a:gd name="T46" fmla="*/ 101319 w 325"/>
              <a:gd name="T47" fmla="*/ 152979 h 472"/>
              <a:gd name="T48" fmla="*/ 53192 w 325"/>
              <a:gd name="T49" fmla="*/ 121452 h 472"/>
              <a:gd name="T50" fmla="*/ 53192 w 325"/>
              <a:gd name="T51" fmla="*/ 42275 h 472"/>
              <a:gd name="T52" fmla="*/ 101319 w 325"/>
              <a:gd name="T53" fmla="*/ 15764 h 472"/>
              <a:gd name="T54" fmla="*/ 101319 w 325"/>
              <a:gd name="T55" fmla="*/ 152979 h 47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325" h="472">
                <a:moveTo>
                  <a:pt x="280" y="0"/>
                </a:moveTo>
                <a:lnTo>
                  <a:pt x="280" y="0"/>
                </a:lnTo>
                <a:cubicBezTo>
                  <a:pt x="103" y="118"/>
                  <a:pt x="103" y="118"/>
                  <a:pt x="103" y="118"/>
                </a:cubicBezTo>
                <a:cubicBezTo>
                  <a:pt x="44" y="118"/>
                  <a:pt x="44" y="118"/>
                  <a:pt x="44" y="118"/>
                </a:cubicBezTo>
                <a:cubicBezTo>
                  <a:pt x="30" y="118"/>
                  <a:pt x="0" y="133"/>
                  <a:pt x="0" y="162"/>
                </a:cubicBezTo>
                <a:cubicBezTo>
                  <a:pt x="0" y="309"/>
                  <a:pt x="0" y="309"/>
                  <a:pt x="0" y="309"/>
                </a:cubicBezTo>
                <a:cubicBezTo>
                  <a:pt x="0" y="339"/>
                  <a:pt x="30" y="353"/>
                  <a:pt x="44" y="353"/>
                </a:cubicBezTo>
                <a:cubicBezTo>
                  <a:pt x="103" y="353"/>
                  <a:pt x="103" y="353"/>
                  <a:pt x="103" y="353"/>
                </a:cubicBezTo>
                <a:cubicBezTo>
                  <a:pt x="280" y="471"/>
                  <a:pt x="280" y="471"/>
                  <a:pt x="280" y="471"/>
                </a:cubicBezTo>
                <a:cubicBezTo>
                  <a:pt x="294" y="471"/>
                  <a:pt x="324" y="457"/>
                  <a:pt x="324" y="427"/>
                </a:cubicBezTo>
                <a:cubicBezTo>
                  <a:pt x="324" y="44"/>
                  <a:pt x="324" y="44"/>
                  <a:pt x="324" y="44"/>
                </a:cubicBezTo>
                <a:cubicBezTo>
                  <a:pt x="324" y="15"/>
                  <a:pt x="294" y="0"/>
                  <a:pt x="280" y="0"/>
                </a:cubicBezTo>
                <a:close/>
                <a:moveTo>
                  <a:pt x="103" y="295"/>
                </a:moveTo>
                <a:lnTo>
                  <a:pt x="103" y="295"/>
                </a:lnTo>
                <a:cubicBezTo>
                  <a:pt x="103" y="309"/>
                  <a:pt x="88" y="309"/>
                  <a:pt x="88" y="309"/>
                </a:cubicBezTo>
                <a:cubicBezTo>
                  <a:pt x="59" y="309"/>
                  <a:pt x="59" y="309"/>
                  <a:pt x="59" y="309"/>
                </a:cubicBezTo>
                <a:cubicBezTo>
                  <a:pt x="59" y="309"/>
                  <a:pt x="44" y="309"/>
                  <a:pt x="44" y="295"/>
                </a:cubicBezTo>
                <a:cubicBezTo>
                  <a:pt x="44" y="177"/>
                  <a:pt x="44" y="177"/>
                  <a:pt x="44" y="177"/>
                </a:cubicBezTo>
                <a:cubicBezTo>
                  <a:pt x="44" y="162"/>
                  <a:pt x="59" y="162"/>
                  <a:pt x="59" y="162"/>
                </a:cubicBezTo>
                <a:cubicBezTo>
                  <a:pt x="88" y="162"/>
                  <a:pt x="88" y="162"/>
                  <a:pt x="88" y="162"/>
                </a:cubicBezTo>
                <a:cubicBezTo>
                  <a:pt x="88" y="162"/>
                  <a:pt x="103" y="162"/>
                  <a:pt x="103" y="177"/>
                </a:cubicBezTo>
                <a:lnTo>
                  <a:pt x="103" y="295"/>
                </a:lnTo>
                <a:close/>
                <a:moveTo>
                  <a:pt x="280" y="427"/>
                </a:moveTo>
                <a:lnTo>
                  <a:pt x="280" y="427"/>
                </a:lnTo>
                <a:cubicBezTo>
                  <a:pt x="147" y="339"/>
                  <a:pt x="147" y="339"/>
                  <a:pt x="147" y="339"/>
                </a:cubicBezTo>
                <a:cubicBezTo>
                  <a:pt x="147" y="309"/>
                  <a:pt x="147" y="148"/>
                  <a:pt x="147" y="118"/>
                </a:cubicBezTo>
                <a:cubicBezTo>
                  <a:pt x="280" y="44"/>
                  <a:pt x="280" y="44"/>
                  <a:pt x="280" y="44"/>
                </a:cubicBezTo>
                <a:cubicBezTo>
                  <a:pt x="280" y="59"/>
                  <a:pt x="280" y="412"/>
                  <a:pt x="280" y="42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33" name="Freeform 132"/>
          <p:cNvSpPr>
            <a:spLocks noChangeArrowheads="1"/>
          </p:cNvSpPr>
          <p:nvPr/>
        </p:nvSpPr>
        <p:spPr bwMode="auto">
          <a:xfrm>
            <a:off x="1381285" y="3001137"/>
            <a:ext cx="222976" cy="290386"/>
          </a:xfrm>
          <a:custGeom>
            <a:avLst/>
            <a:gdLst>
              <a:gd name="T0" fmla="*/ 132899 w 472"/>
              <a:gd name="T1" fmla="*/ 158122 h 619"/>
              <a:gd name="T2" fmla="*/ 132899 w 472"/>
              <a:gd name="T3" fmla="*/ 158122 h 619"/>
              <a:gd name="T4" fmla="*/ 85229 w 472"/>
              <a:gd name="T5" fmla="*/ 110793 h 619"/>
              <a:gd name="T6" fmla="*/ 37559 w 472"/>
              <a:gd name="T7" fmla="*/ 158122 h 619"/>
              <a:gd name="T8" fmla="*/ 85229 w 472"/>
              <a:gd name="T9" fmla="*/ 211188 h 619"/>
              <a:gd name="T10" fmla="*/ 132899 w 472"/>
              <a:gd name="T11" fmla="*/ 158122 h 619"/>
              <a:gd name="T12" fmla="*/ 85229 w 472"/>
              <a:gd name="T13" fmla="*/ 195053 h 619"/>
              <a:gd name="T14" fmla="*/ 85229 w 472"/>
              <a:gd name="T15" fmla="*/ 195053 h 619"/>
              <a:gd name="T16" fmla="*/ 48032 w 472"/>
              <a:gd name="T17" fmla="*/ 158122 h 619"/>
              <a:gd name="T18" fmla="*/ 85229 w 472"/>
              <a:gd name="T19" fmla="*/ 126570 h 619"/>
              <a:gd name="T20" fmla="*/ 122426 w 472"/>
              <a:gd name="T21" fmla="*/ 158122 h 619"/>
              <a:gd name="T22" fmla="*/ 85229 w 472"/>
              <a:gd name="T23" fmla="*/ 195053 h 619"/>
              <a:gd name="T24" fmla="*/ 143734 w 472"/>
              <a:gd name="T25" fmla="*/ 0 h 619"/>
              <a:gd name="T26" fmla="*/ 143734 w 472"/>
              <a:gd name="T27" fmla="*/ 0 h 619"/>
              <a:gd name="T28" fmla="*/ 26724 w 472"/>
              <a:gd name="T29" fmla="*/ 0 h 619"/>
              <a:gd name="T30" fmla="*/ 0 w 472"/>
              <a:gd name="T31" fmla="*/ 26174 h 619"/>
              <a:gd name="T32" fmla="*/ 0 w 472"/>
              <a:gd name="T33" fmla="*/ 195053 h 619"/>
              <a:gd name="T34" fmla="*/ 26724 w 472"/>
              <a:gd name="T35" fmla="*/ 221586 h 619"/>
              <a:gd name="T36" fmla="*/ 143734 w 472"/>
              <a:gd name="T37" fmla="*/ 221586 h 619"/>
              <a:gd name="T38" fmla="*/ 170097 w 472"/>
              <a:gd name="T39" fmla="*/ 195053 h 619"/>
              <a:gd name="T40" fmla="*/ 170097 w 472"/>
              <a:gd name="T41" fmla="*/ 26174 h 619"/>
              <a:gd name="T42" fmla="*/ 143734 w 472"/>
              <a:gd name="T43" fmla="*/ 0 h 619"/>
              <a:gd name="T44" fmla="*/ 154207 w 472"/>
              <a:gd name="T45" fmla="*/ 195053 h 619"/>
              <a:gd name="T46" fmla="*/ 154207 w 472"/>
              <a:gd name="T47" fmla="*/ 195053 h 619"/>
              <a:gd name="T48" fmla="*/ 143734 w 472"/>
              <a:gd name="T49" fmla="*/ 211188 h 619"/>
              <a:gd name="T50" fmla="*/ 85229 w 472"/>
              <a:gd name="T51" fmla="*/ 211188 h 619"/>
              <a:gd name="T52" fmla="*/ 26724 w 472"/>
              <a:gd name="T53" fmla="*/ 211188 h 619"/>
              <a:gd name="T54" fmla="*/ 16251 w 472"/>
              <a:gd name="T55" fmla="*/ 195053 h 619"/>
              <a:gd name="T56" fmla="*/ 16251 w 472"/>
              <a:gd name="T57" fmla="*/ 26174 h 619"/>
              <a:gd name="T58" fmla="*/ 26724 w 472"/>
              <a:gd name="T59" fmla="*/ 10398 h 619"/>
              <a:gd name="T60" fmla="*/ 143734 w 472"/>
              <a:gd name="T61" fmla="*/ 10398 h 619"/>
              <a:gd name="T62" fmla="*/ 154207 w 472"/>
              <a:gd name="T63" fmla="*/ 26174 h 619"/>
              <a:gd name="T64" fmla="*/ 154207 w 472"/>
              <a:gd name="T65" fmla="*/ 195053 h 619"/>
              <a:gd name="T66" fmla="*/ 85229 w 472"/>
              <a:gd name="T67" fmla="*/ 26174 h 619"/>
              <a:gd name="T68" fmla="*/ 85229 w 472"/>
              <a:gd name="T69" fmla="*/ 26174 h 619"/>
              <a:gd name="T70" fmla="*/ 48032 w 472"/>
              <a:gd name="T71" fmla="*/ 63106 h 619"/>
              <a:gd name="T72" fmla="*/ 85229 w 472"/>
              <a:gd name="T73" fmla="*/ 94658 h 619"/>
              <a:gd name="T74" fmla="*/ 122426 w 472"/>
              <a:gd name="T75" fmla="*/ 63106 h 619"/>
              <a:gd name="T76" fmla="*/ 85229 w 472"/>
              <a:gd name="T77" fmla="*/ 26174 h 619"/>
              <a:gd name="T78" fmla="*/ 85229 w 472"/>
              <a:gd name="T79" fmla="*/ 84260 h 619"/>
              <a:gd name="T80" fmla="*/ 85229 w 472"/>
              <a:gd name="T81" fmla="*/ 84260 h 619"/>
              <a:gd name="T82" fmla="*/ 63922 w 472"/>
              <a:gd name="T83" fmla="*/ 63106 h 619"/>
              <a:gd name="T84" fmla="*/ 85229 w 472"/>
              <a:gd name="T85" fmla="*/ 41951 h 619"/>
              <a:gd name="T86" fmla="*/ 106536 w 472"/>
              <a:gd name="T87" fmla="*/ 63106 h 619"/>
              <a:gd name="T88" fmla="*/ 85229 w 472"/>
              <a:gd name="T89" fmla="*/ 84260 h 619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472" h="619">
                <a:moveTo>
                  <a:pt x="368" y="441"/>
                </a:moveTo>
                <a:lnTo>
                  <a:pt x="368" y="441"/>
                </a:lnTo>
                <a:cubicBezTo>
                  <a:pt x="368" y="368"/>
                  <a:pt x="309" y="309"/>
                  <a:pt x="236" y="309"/>
                </a:cubicBezTo>
                <a:cubicBezTo>
                  <a:pt x="162" y="309"/>
                  <a:pt x="104" y="368"/>
                  <a:pt x="104" y="441"/>
                </a:cubicBezTo>
                <a:cubicBezTo>
                  <a:pt x="104" y="515"/>
                  <a:pt x="162" y="589"/>
                  <a:pt x="236" y="589"/>
                </a:cubicBezTo>
                <a:cubicBezTo>
                  <a:pt x="309" y="589"/>
                  <a:pt x="368" y="515"/>
                  <a:pt x="368" y="441"/>
                </a:cubicBezTo>
                <a:close/>
                <a:moveTo>
                  <a:pt x="236" y="544"/>
                </a:moveTo>
                <a:lnTo>
                  <a:pt x="236" y="544"/>
                </a:lnTo>
                <a:cubicBezTo>
                  <a:pt x="177" y="544"/>
                  <a:pt x="133" y="500"/>
                  <a:pt x="133" y="441"/>
                </a:cubicBezTo>
                <a:cubicBezTo>
                  <a:pt x="133" y="397"/>
                  <a:pt x="177" y="353"/>
                  <a:pt x="236" y="353"/>
                </a:cubicBezTo>
                <a:cubicBezTo>
                  <a:pt x="295" y="353"/>
                  <a:pt x="339" y="397"/>
                  <a:pt x="339" y="441"/>
                </a:cubicBezTo>
                <a:cubicBezTo>
                  <a:pt x="339" y="500"/>
                  <a:pt x="295" y="544"/>
                  <a:pt x="236" y="544"/>
                </a:cubicBezTo>
                <a:close/>
                <a:moveTo>
                  <a:pt x="398" y="0"/>
                </a:moveTo>
                <a:lnTo>
                  <a:pt x="398" y="0"/>
                </a:lnTo>
                <a:cubicBezTo>
                  <a:pt x="74" y="0"/>
                  <a:pt x="74" y="0"/>
                  <a:pt x="74" y="0"/>
                </a:cubicBezTo>
                <a:cubicBezTo>
                  <a:pt x="30" y="0"/>
                  <a:pt x="0" y="29"/>
                  <a:pt x="0" y="73"/>
                </a:cubicBezTo>
                <a:cubicBezTo>
                  <a:pt x="0" y="544"/>
                  <a:pt x="0" y="544"/>
                  <a:pt x="0" y="544"/>
                </a:cubicBezTo>
                <a:cubicBezTo>
                  <a:pt x="0" y="589"/>
                  <a:pt x="30" y="618"/>
                  <a:pt x="74" y="618"/>
                </a:cubicBezTo>
                <a:cubicBezTo>
                  <a:pt x="398" y="618"/>
                  <a:pt x="398" y="618"/>
                  <a:pt x="398" y="618"/>
                </a:cubicBezTo>
                <a:cubicBezTo>
                  <a:pt x="442" y="618"/>
                  <a:pt x="471" y="589"/>
                  <a:pt x="471" y="544"/>
                </a:cubicBezTo>
                <a:cubicBezTo>
                  <a:pt x="471" y="73"/>
                  <a:pt x="471" y="73"/>
                  <a:pt x="471" y="73"/>
                </a:cubicBezTo>
                <a:cubicBezTo>
                  <a:pt x="471" y="29"/>
                  <a:pt x="442" y="0"/>
                  <a:pt x="398" y="0"/>
                </a:cubicBezTo>
                <a:close/>
                <a:moveTo>
                  <a:pt x="427" y="544"/>
                </a:moveTo>
                <a:lnTo>
                  <a:pt x="427" y="544"/>
                </a:lnTo>
                <a:cubicBezTo>
                  <a:pt x="427" y="559"/>
                  <a:pt x="413" y="589"/>
                  <a:pt x="398" y="589"/>
                </a:cubicBezTo>
                <a:cubicBezTo>
                  <a:pt x="236" y="589"/>
                  <a:pt x="236" y="589"/>
                  <a:pt x="236" y="589"/>
                </a:cubicBezTo>
                <a:cubicBezTo>
                  <a:pt x="74" y="589"/>
                  <a:pt x="74" y="589"/>
                  <a:pt x="74" y="589"/>
                </a:cubicBezTo>
                <a:cubicBezTo>
                  <a:pt x="59" y="589"/>
                  <a:pt x="45" y="559"/>
                  <a:pt x="45" y="544"/>
                </a:cubicBezTo>
                <a:cubicBezTo>
                  <a:pt x="45" y="73"/>
                  <a:pt x="45" y="73"/>
                  <a:pt x="45" y="73"/>
                </a:cubicBezTo>
                <a:cubicBezTo>
                  <a:pt x="45" y="59"/>
                  <a:pt x="59" y="29"/>
                  <a:pt x="74" y="29"/>
                </a:cubicBezTo>
                <a:cubicBezTo>
                  <a:pt x="398" y="29"/>
                  <a:pt x="398" y="29"/>
                  <a:pt x="398" y="29"/>
                </a:cubicBezTo>
                <a:cubicBezTo>
                  <a:pt x="413" y="29"/>
                  <a:pt x="427" y="59"/>
                  <a:pt x="427" y="73"/>
                </a:cubicBezTo>
                <a:lnTo>
                  <a:pt x="427" y="544"/>
                </a:lnTo>
                <a:close/>
                <a:moveTo>
                  <a:pt x="236" y="73"/>
                </a:moveTo>
                <a:lnTo>
                  <a:pt x="236" y="73"/>
                </a:lnTo>
                <a:cubicBezTo>
                  <a:pt x="177" y="73"/>
                  <a:pt x="133" y="117"/>
                  <a:pt x="133" y="176"/>
                </a:cubicBezTo>
                <a:cubicBezTo>
                  <a:pt x="133" y="221"/>
                  <a:pt x="177" y="264"/>
                  <a:pt x="236" y="264"/>
                </a:cubicBezTo>
                <a:cubicBezTo>
                  <a:pt x="295" y="264"/>
                  <a:pt x="339" y="221"/>
                  <a:pt x="339" y="176"/>
                </a:cubicBezTo>
                <a:cubicBezTo>
                  <a:pt x="339" y="117"/>
                  <a:pt x="295" y="73"/>
                  <a:pt x="236" y="73"/>
                </a:cubicBezTo>
                <a:close/>
                <a:moveTo>
                  <a:pt x="236" y="235"/>
                </a:moveTo>
                <a:lnTo>
                  <a:pt x="236" y="235"/>
                </a:lnTo>
                <a:cubicBezTo>
                  <a:pt x="207" y="235"/>
                  <a:pt x="177" y="206"/>
                  <a:pt x="177" y="176"/>
                </a:cubicBezTo>
                <a:cubicBezTo>
                  <a:pt x="177" y="132"/>
                  <a:pt x="207" y="117"/>
                  <a:pt x="236" y="117"/>
                </a:cubicBezTo>
                <a:cubicBezTo>
                  <a:pt x="266" y="117"/>
                  <a:pt x="295" y="132"/>
                  <a:pt x="295" y="176"/>
                </a:cubicBezTo>
                <a:cubicBezTo>
                  <a:pt x="295" y="206"/>
                  <a:pt x="266" y="235"/>
                  <a:pt x="236" y="23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34" name="Freeform 133"/>
          <p:cNvSpPr>
            <a:spLocks noChangeArrowheads="1"/>
          </p:cNvSpPr>
          <p:nvPr/>
        </p:nvSpPr>
        <p:spPr bwMode="auto">
          <a:xfrm>
            <a:off x="5671386" y="2517161"/>
            <a:ext cx="290386" cy="299028"/>
          </a:xfrm>
          <a:custGeom>
            <a:avLst/>
            <a:gdLst>
              <a:gd name="T0" fmla="*/ 190073 w 619"/>
              <a:gd name="T1" fmla="*/ 185652 h 634"/>
              <a:gd name="T2" fmla="*/ 190073 w 619"/>
              <a:gd name="T3" fmla="*/ 201874 h 634"/>
              <a:gd name="T4" fmla="*/ 190073 w 619"/>
              <a:gd name="T5" fmla="*/ 185652 h 634"/>
              <a:gd name="T6" fmla="*/ 31559 w 619"/>
              <a:gd name="T7" fmla="*/ 42538 h 634"/>
              <a:gd name="T8" fmla="*/ 31559 w 619"/>
              <a:gd name="T9" fmla="*/ 31723 h 634"/>
              <a:gd name="T10" fmla="*/ 31559 w 619"/>
              <a:gd name="T11" fmla="*/ 42538 h 634"/>
              <a:gd name="T12" fmla="*/ 31559 w 619"/>
              <a:gd name="T13" fmla="*/ 185652 h 634"/>
              <a:gd name="T14" fmla="*/ 31559 w 619"/>
              <a:gd name="T15" fmla="*/ 201874 h 634"/>
              <a:gd name="T16" fmla="*/ 31559 w 619"/>
              <a:gd name="T17" fmla="*/ 185652 h 634"/>
              <a:gd name="T18" fmla="*/ 110816 w 619"/>
              <a:gd name="T19" fmla="*/ 31723 h 634"/>
              <a:gd name="T20" fmla="*/ 110816 w 619"/>
              <a:gd name="T21" fmla="*/ 201874 h 634"/>
              <a:gd name="T22" fmla="*/ 110816 w 619"/>
              <a:gd name="T23" fmla="*/ 31723 h 634"/>
              <a:gd name="T24" fmla="*/ 110816 w 619"/>
              <a:gd name="T25" fmla="*/ 185652 h 634"/>
              <a:gd name="T26" fmla="*/ 110816 w 619"/>
              <a:gd name="T27" fmla="*/ 42538 h 634"/>
              <a:gd name="T28" fmla="*/ 110816 w 619"/>
              <a:gd name="T29" fmla="*/ 185652 h 634"/>
              <a:gd name="T30" fmla="*/ 110816 w 619"/>
              <a:gd name="T31" fmla="*/ 74261 h 634"/>
              <a:gd name="T32" fmla="*/ 110816 w 619"/>
              <a:gd name="T33" fmla="*/ 159336 h 634"/>
              <a:gd name="T34" fmla="*/ 110816 w 619"/>
              <a:gd name="T35" fmla="*/ 74261 h 634"/>
              <a:gd name="T36" fmla="*/ 110816 w 619"/>
              <a:gd name="T37" fmla="*/ 143475 h 634"/>
              <a:gd name="T38" fmla="*/ 110816 w 619"/>
              <a:gd name="T39" fmla="*/ 84715 h 634"/>
              <a:gd name="T40" fmla="*/ 110816 w 619"/>
              <a:gd name="T41" fmla="*/ 143475 h 634"/>
              <a:gd name="T42" fmla="*/ 195452 w 619"/>
              <a:gd name="T43" fmla="*/ 0 h 634"/>
              <a:gd name="T44" fmla="*/ 0 w 619"/>
              <a:gd name="T45" fmla="*/ 31723 h 634"/>
              <a:gd name="T46" fmla="*/ 26539 w 619"/>
              <a:gd name="T47" fmla="*/ 228190 h 634"/>
              <a:gd name="T48" fmla="*/ 221632 w 619"/>
              <a:gd name="T49" fmla="*/ 201874 h 634"/>
              <a:gd name="T50" fmla="*/ 195452 w 619"/>
              <a:gd name="T51" fmla="*/ 0 h 634"/>
              <a:gd name="T52" fmla="*/ 211232 w 619"/>
              <a:gd name="T53" fmla="*/ 201874 h 634"/>
              <a:gd name="T54" fmla="*/ 26539 w 619"/>
              <a:gd name="T55" fmla="*/ 212328 h 634"/>
              <a:gd name="T56" fmla="*/ 10400 w 619"/>
              <a:gd name="T57" fmla="*/ 31723 h 634"/>
              <a:gd name="T58" fmla="*/ 195452 w 619"/>
              <a:gd name="T59" fmla="*/ 15862 h 634"/>
              <a:gd name="T60" fmla="*/ 211232 w 619"/>
              <a:gd name="T61" fmla="*/ 201874 h 634"/>
              <a:gd name="T62" fmla="*/ 190073 w 619"/>
              <a:gd name="T63" fmla="*/ 31723 h 634"/>
              <a:gd name="T64" fmla="*/ 190073 w 619"/>
              <a:gd name="T65" fmla="*/ 42538 h 634"/>
              <a:gd name="T66" fmla="*/ 190073 w 619"/>
              <a:gd name="T67" fmla="*/ 31723 h 63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19" h="634">
                <a:moveTo>
                  <a:pt x="530" y="515"/>
                </a:moveTo>
                <a:lnTo>
                  <a:pt x="530" y="515"/>
                </a:lnTo>
                <a:cubicBezTo>
                  <a:pt x="515" y="515"/>
                  <a:pt x="500" y="530"/>
                  <a:pt x="500" y="530"/>
                </a:cubicBezTo>
                <a:cubicBezTo>
                  <a:pt x="500" y="545"/>
                  <a:pt x="515" y="560"/>
                  <a:pt x="530" y="560"/>
                </a:cubicBezTo>
                <a:cubicBezTo>
                  <a:pt x="530" y="560"/>
                  <a:pt x="545" y="545"/>
                  <a:pt x="545" y="530"/>
                </a:cubicBezTo>
                <a:lnTo>
                  <a:pt x="530" y="515"/>
                </a:lnTo>
                <a:close/>
                <a:moveTo>
                  <a:pt x="88" y="118"/>
                </a:moveTo>
                <a:lnTo>
                  <a:pt x="88" y="118"/>
                </a:lnTo>
                <a:cubicBezTo>
                  <a:pt x="103" y="118"/>
                  <a:pt x="118" y="118"/>
                  <a:pt x="118" y="103"/>
                </a:cubicBezTo>
                <a:cubicBezTo>
                  <a:pt x="118" y="88"/>
                  <a:pt x="103" y="88"/>
                  <a:pt x="88" y="88"/>
                </a:cubicBezTo>
                <a:cubicBezTo>
                  <a:pt x="88" y="88"/>
                  <a:pt x="74" y="88"/>
                  <a:pt x="74" y="103"/>
                </a:cubicBezTo>
                <a:cubicBezTo>
                  <a:pt x="74" y="118"/>
                  <a:pt x="88" y="118"/>
                  <a:pt x="88" y="118"/>
                </a:cubicBezTo>
                <a:close/>
                <a:moveTo>
                  <a:pt x="88" y="515"/>
                </a:moveTo>
                <a:lnTo>
                  <a:pt x="88" y="515"/>
                </a:lnTo>
                <a:lnTo>
                  <a:pt x="74" y="530"/>
                </a:lnTo>
                <a:cubicBezTo>
                  <a:pt x="74" y="545"/>
                  <a:pt x="88" y="560"/>
                  <a:pt x="88" y="560"/>
                </a:cubicBezTo>
                <a:cubicBezTo>
                  <a:pt x="103" y="560"/>
                  <a:pt x="118" y="545"/>
                  <a:pt x="118" y="530"/>
                </a:cubicBezTo>
                <a:cubicBezTo>
                  <a:pt x="118" y="530"/>
                  <a:pt x="103" y="515"/>
                  <a:pt x="88" y="515"/>
                </a:cubicBezTo>
                <a:close/>
                <a:moveTo>
                  <a:pt x="309" y="88"/>
                </a:moveTo>
                <a:lnTo>
                  <a:pt x="309" y="88"/>
                </a:lnTo>
                <a:cubicBezTo>
                  <a:pt x="177" y="88"/>
                  <a:pt x="74" y="192"/>
                  <a:pt x="74" y="324"/>
                </a:cubicBezTo>
                <a:cubicBezTo>
                  <a:pt x="74" y="456"/>
                  <a:pt x="177" y="560"/>
                  <a:pt x="309" y="560"/>
                </a:cubicBezTo>
                <a:cubicBezTo>
                  <a:pt x="441" y="560"/>
                  <a:pt x="545" y="456"/>
                  <a:pt x="545" y="324"/>
                </a:cubicBezTo>
                <a:cubicBezTo>
                  <a:pt x="545" y="192"/>
                  <a:pt x="441" y="88"/>
                  <a:pt x="309" y="88"/>
                </a:cubicBezTo>
                <a:close/>
                <a:moveTo>
                  <a:pt x="309" y="515"/>
                </a:moveTo>
                <a:lnTo>
                  <a:pt x="309" y="515"/>
                </a:lnTo>
                <a:cubicBezTo>
                  <a:pt x="206" y="515"/>
                  <a:pt x="118" y="427"/>
                  <a:pt x="118" y="324"/>
                </a:cubicBezTo>
                <a:cubicBezTo>
                  <a:pt x="118" y="206"/>
                  <a:pt x="206" y="118"/>
                  <a:pt x="309" y="118"/>
                </a:cubicBezTo>
                <a:cubicBezTo>
                  <a:pt x="412" y="118"/>
                  <a:pt x="500" y="206"/>
                  <a:pt x="500" y="324"/>
                </a:cubicBezTo>
                <a:cubicBezTo>
                  <a:pt x="500" y="427"/>
                  <a:pt x="412" y="515"/>
                  <a:pt x="309" y="515"/>
                </a:cubicBezTo>
                <a:close/>
                <a:moveTo>
                  <a:pt x="309" y="206"/>
                </a:moveTo>
                <a:lnTo>
                  <a:pt x="309" y="206"/>
                </a:lnTo>
                <a:cubicBezTo>
                  <a:pt x="250" y="206"/>
                  <a:pt x="191" y="251"/>
                  <a:pt x="191" y="324"/>
                </a:cubicBezTo>
                <a:cubicBezTo>
                  <a:pt x="191" y="383"/>
                  <a:pt x="250" y="442"/>
                  <a:pt x="309" y="442"/>
                </a:cubicBezTo>
                <a:cubicBezTo>
                  <a:pt x="368" y="442"/>
                  <a:pt x="427" y="383"/>
                  <a:pt x="427" y="324"/>
                </a:cubicBezTo>
                <a:cubicBezTo>
                  <a:pt x="427" y="251"/>
                  <a:pt x="368" y="206"/>
                  <a:pt x="309" y="206"/>
                </a:cubicBezTo>
                <a:close/>
                <a:moveTo>
                  <a:pt x="309" y="398"/>
                </a:moveTo>
                <a:lnTo>
                  <a:pt x="309" y="398"/>
                </a:lnTo>
                <a:cubicBezTo>
                  <a:pt x="265" y="398"/>
                  <a:pt x="236" y="368"/>
                  <a:pt x="236" y="324"/>
                </a:cubicBezTo>
                <a:cubicBezTo>
                  <a:pt x="236" y="280"/>
                  <a:pt x="265" y="235"/>
                  <a:pt x="309" y="235"/>
                </a:cubicBezTo>
                <a:cubicBezTo>
                  <a:pt x="353" y="235"/>
                  <a:pt x="383" y="280"/>
                  <a:pt x="383" y="324"/>
                </a:cubicBezTo>
                <a:cubicBezTo>
                  <a:pt x="383" y="368"/>
                  <a:pt x="353" y="398"/>
                  <a:pt x="309" y="398"/>
                </a:cubicBezTo>
                <a:close/>
                <a:moveTo>
                  <a:pt x="545" y="0"/>
                </a:moveTo>
                <a:lnTo>
                  <a:pt x="545" y="0"/>
                </a:lnTo>
                <a:cubicBezTo>
                  <a:pt x="74" y="0"/>
                  <a:pt x="74" y="0"/>
                  <a:pt x="74" y="0"/>
                </a:cubicBezTo>
                <a:cubicBezTo>
                  <a:pt x="29" y="0"/>
                  <a:pt x="0" y="44"/>
                  <a:pt x="0" y="88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4" y="633"/>
                </a:cubicBezTo>
                <a:cubicBezTo>
                  <a:pt x="545" y="633"/>
                  <a:pt x="545" y="633"/>
                  <a:pt x="545" y="633"/>
                </a:cubicBezTo>
                <a:cubicBezTo>
                  <a:pt x="589" y="633"/>
                  <a:pt x="618" y="604"/>
                  <a:pt x="618" y="560"/>
                </a:cubicBezTo>
                <a:cubicBezTo>
                  <a:pt x="618" y="88"/>
                  <a:pt x="618" y="88"/>
                  <a:pt x="618" y="88"/>
                </a:cubicBezTo>
                <a:cubicBezTo>
                  <a:pt x="618" y="44"/>
                  <a:pt x="589" y="0"/>
                  <a:pt x="545" y="0"/>
                </a:cubicBezTo>
                <a:close/>
                <a:moveTo>
                  <a:pt x="589" y="560"/>
                </a:moveTo>
                <a:lnTo>
                  <a:pt x="589" y="560"/>
                </a:lnTo>
                <a:cubicBezTo>
                  <a:pt x="589" y="574"/>
                  <a:pt x="559" y="589"/>
                  <a:pt x="545" y="589"/>
                </a:cubicBezTo>
                <a:cubicBezTo>
                  <a:pt x="74" y="589"/>
                  <a:pt x="74" y="589"/>
                  <a:pt x="74" y="589"/>
                </a:cubicBezTo>
                <a:cubicBezTo>
                  <a:pt x="59" y="589"/>
                  <a:pt x="29" y="574"/>
                  <a:pt x="29" y="560"/>
                </a:cubicBezTo>
                <a:cubicBezTo>
                  <a:pt x="29" y="88"/>
                  <a:pt x="29" y="88"/>
                  <a:pt x="29" y="88"/>
                </a:cubicBezTo>
                <a:cubicBezTo>
                  <a:pt x="29" y="59"/>
                  <a:pt x="59" y="44"/>
                  <a:pt x="74" y="44"/>
                </a:cubicBezTo>
                <a:cubicBezTo>
                  <a:pt x="545" y="44"/>
                  <a:pt x="545" y="44"/>
                  <a:pt x="545" y="44"/>
                </a:cubicBezTo>
                <a:cubicBezTo>
                  <a:pt x="559" y="44"/>
                  <a:pt x="589" y="59"/>
                  <a:pt x="589" y="88"/>
                </a:cubicBezTo>
                <a:lnTo>
                  <a:pt x="589" y="560"/>
                </a:lnTo>
                <a:close/>
                <a:moveTo>
                  <a:pt x="530" y="88"/>
                </a:moveTo>
                <a:lnTo>
                  <a:pt x="530" y="88"/>
                </a:lnTo>
                <a:cubicBezTo>
                  <a:pt x="515" y="88"/>
                  <a:pt x="500" y="88"/>
                  <a:pt x="500" y="103"/>
                </a:cubicBezTo>
                <a:cubicBezTo>
                  <a:pt x="500" y="118"/>
                  <a:pt x="515" y="118"/>
                  <a:pt x="530" y="118"/>
                </a:cubicBezTo>
                <a:cubicBezTo>
                  <a:pt x="530" y="118"/>
                  <a:pt x="545" y="118"/>
                  <a:pt x="545" y="103"/>
                </a:cubicBezTo>
                <a:cubicBezTo>
                  <a:pt x="545" y="88"/>
                  <a:pt x="530" y="88"/>
                  <a:pt x="530" y="8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35" name="Freeform 134"/>
          <p:cNvSpPr>
            <a:spLocks noChangeArrowheads="1"/>
          </p:cNvSpPr>
          <p:nvPr/>
        </p:nvSpPr>
        <p:spPr bwMode="auto">
          <a:xfrm>
            <a:off x="5235808" y="2517161"/>
            <a:ext cx="200505" cy="299028"/>
          </a:xfrm>
          <a:custGeom>
            <a:avLst/>
            <a:gdLst>
              <a:gd name="T0" fmla="*/ 147907 w 428"/>
              <a:gd name="T1" fmla="*/ 52992 h 634"/>
              <a:gd name="T2" fmla="*/ 147907 w 428"/>
              <a:gd name="T3" fmla="*/ 52992 h 634"/>
              <a:gd name="T4" fmla="*/ 79146 w 428"/>
              <a:gd name="T5" fmla="*/ 0 h 634"/>
              <a:gd name="T6" fmla="*/ 10744 w 428"/>
              <a:gd name="T7" fmla="*/ 52992 h 634"/>
              <a:gd name="T8" fmla="*/ 0 w 428"/>
              <a:gd name="T9" fmla="*/ 63807 h 634"/>
              <a:gd name="T10" fmla="*/ 0 w 428"/>
              <a:gd name="T11" fmla="*/ 79668 h 634"/>
              <a:gd name="T12" fmla="*/ 16116 w 428"/>
              <a:gd name="T13" fmla="*/ 95530 h 634"/>
              <a:gd name="T14" fmla="*/ 16116 w 428"/>
              <a:gd name="T15" fmla="*/ 95530 h 634"/>
              <a:gd name="T16" fmla="*/ 37245 w 428"/>
              <a:gd name="T17" fmla="*/ 116798 h 634"/>
              <a:gd name="T18" fmla="*/ 47631 w 428"/>
              <a:gd name="T19" fmla="*/ 212328 h 634"/>
              <a:gd name="T20" fmla="*/ 63389 w 428"/>
              <a:gd name="T21" fmla="*/ 228190 h 634"/>
              <a:gd name="T22" fmla="*/ 89890 w 428"/>
              <a:gd name="T23" fmla="*/ 228190 h 634"/>
              <a:gd name="T24" fmla="*/ 105648 w 428"/>
              <a:gd name="T25" fmla="*/ 212328 h 634"/>
              <a:gd name="T26" fmla="*/ 121406 w 428"/>
              <a:gd name="T27" fmla="*/ 116798 h 634"/>
              <a:gd name="T28" fmla="*/ 142535 w 428"/>
              <a:gd name="T29" fmla="*/ 95530 h 634"/>
              <a:gd name="T30" fmla="*/ 142535 w 428"/>
              <a:gd name="T31" fmla="*/ 95530 h 634"/>
              <a:gd name="T32" fmla="*/ 152921 w 428"/>
              <a:gd name="T33" fmla="*/ 79668 h 634"/>
              <a:gd name="T34" fmla="*/ 152921 w 428"/>
              <a:gd name="T35" fmla="*/ 63807 h 634"/>
              <a:gd name="T36" fmla="*/ 147907 w 428"/>
              <a:gd name="T37" fmla="*/ 52992 h 634"/>
              <a:gd name="T38" fmla="*/ 79146 w 428"/>
              <a:gd name="T39" fmla="*/ 15862 h 634"/>
              <a:gd name="T40" fmla="*/ 79146 w 428"/>
              <a:gd name="T41" fmla="*/ 15862 h 634"/>
              <a:gd name="T42" fmla="*/ 131791 w 428"/>
              <a:gd name="T43" fmla="*/ 52992 h 634"/>
              <a:gd name="T44" fmla="*/ 21130 w 428"/>
              <a:gd name="T45" fmla="*/ 52992 h 634"/>
              <a:gd name="T46" fmla="*/ 79146 w 428"/>
              <a:gd name="T47" fmla="*/ 15862 h 634"/>
              <a:gd name="T48" fmla="*/ 89890 w 428"/>
              <a:gd name="T49" fmla="*/ 201874 h 634"/>
              <a:gd name="T50" fmla="*/ 89890 w 428"/>
              <a:gd name="T51" fmla="*/ 201874 h 634"/>
              <a:gd name="T52" fmla="*/ 84518 w 428"/>
              <a:gd name="T53" fmla="*/ 212328 h 634"/>
              <a:gd name="T54" fmla="*/ 68761 w 428"/>
              <a:gd name="T55" fmla="*/ 212328 h 634"/>
              <a:gd name="T56" fmla="*/ 63389 w 428"/>
              <a:gd name="T57" fmla="*/ 201874 h 634"/>
              <a:gd name="T58" fmla="*/ 47631 w 428"/>
              <a:gd name="T59" fmla="*/ 122206 h 634"/>
              <a:gd name="T60" fmla="*/ 79146 w 428"/>
              <a:gd name="T61" fmla="*/ 127253 h 634"/>
              <a:gd name="T62" fmla="*/ 105648 w 428"/>
              <a:gd name="T63" fmla="*/ 122206 h 634"/>
              <a:gd name="T64" fmla="*/ 89890 w 428"/>
              <a:gd name="T65" fmla="*/ 201874 h 634"/>
              <a:gd name="T66" fmla="*/ 79146 w 428"/>
              <a:gd name="T67" fmla="*/ 116798 h 634"/>
              <a:gd name="T68" fmla="*/ 79146 w 428"/>
              <a:gd name="T69" fmla="*/ 116798 h 634"/>
              <a:gd name="T70" fmla="*/ 31873 w 428"/>
              <a:gd name="T71" fmla="*/ 95530 h 634"/>
              <a:gd name="T72" fmla="*/ 121406 w 428"/>
              <a:gd name="T73" fmla="*/ 95530 h 634"/>
              <a:gd name="T74" fmla="*/ 79146 w 428"/>
              <a:gd name="T75" fmla="*/ 116798 h 634"/>
              <a:gd name="T76" fmla="*/ 131791 w 428"/>
              <a:gd name="T77" fmla="*/ 79668 h 634"/>
              <a:gd name="T78" fmla="*/ 131791 w 428"/>
              <a:gd name="T79" fmla="*/ 79668 h 634"/>
              <a:gd name="T80" fmla="*/ 21130 w 428"/>
              <a:gd name="T81" fmla="*/ 79668 h 634"/>
              <a:gd name="T82" fmla="*/ 16116 w 428"/>
              <a:gd name="T83" fmla="*/ 74261 h 634"/>
              <a:gd name="T84" fmla="*/ 21130 w 428"/>
              <a:gd name="T85" fmla="*/ 63807 h 634"/>
              <a:gd name="T86" fmla="*/ 131791 w 428"/>
              <a:gd name="T87" fmla="*/ 63807 h 634"/>
              <a:gd name="T88" fmla="*/ 142535 w 428"/>
              <a:gd name="T89" fmla="*/ 74261 h 634"/>
              <a:gd name="T90" fmla="*/ 131791 w 428"/>
              <a:gd name="T91" fmla="*/ 79668 h 634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428" h="634">
                <a:moveTo>
                  <a:pt x="413" y="147"/>
                </a:moveTo>
                <a:lnTo>
                  <a:pt x="413" y="147"/>
                </a:lnTo>
                <a:cubicBezTo>
                  <a:pt x="383" y="59"/>
                  <a:pt x="309" y="0"/>
                  <a:pt x="221" y="0"/>
                </a:cubicBezTo>
                <a:cubicBezTo>
                  <a:pt x="118" y="0"/>
                  <a:pt x="45" y="59"/>
                  <a:pt x="30" y="147"/>
                </a:cubicBezTo>
                <a:cubicBezTo>
                  <a:pt x="15" y="147"/>
                  <a:pt x="0" y="162"/>
                  <a:pt x="0" y="177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235"/>
                  <a:pt x="15" y="265"/>
                  <a:pt x="45" y="265"/>
                </a:cubicBezTo>
                <a:cubicBezTo>
                  <a:pt x="59" y="280"/>
                  <a:pt x="74" y="309"/>
                  <a:pt x="104" y="324"/>
                </a:cubicBezTo>
                <a:cubicBezTo>
                  <a:pt x="133" y="589"/>
                  <a:pt x="133" y="589"/>
                  <a:pt x="133" y="589"/>
                </a:cubicBezTo>
                <a:cubicBezTo>
                  <a:pt x="133" y="618"/>
                  <a:pt x="163" y="633"/>
                  <a:pt x="177" y="633"/>
                </a:cubicBezTo>
                <a:cubicBezTo>
                  <a:pt x="251" y="633"/>
                  <a:pt x="251" y="633"/>
                  <a:pt x="251" y="633"/>
                </a:cubicBezTo>
                <a:cubicBezTo>
                  <a:pt x="280" y="633"/>
                  <a:pt x="295" y="618"/>
                  <a:pt x="295" y="589"/>
                </a:cubicBezTo>
                <a:cubicBezTo>
                  <a:pt x="339" y="324"/>
                  <a:pt x="339" y="324"/>
                  <a:pt x="339" y="324"/>
                </a:cubicBezTo>
                <a:cubicBezTo>
                  <a:pt x="354" y="309"/>
                  <a:pt x="383" y="280"/>
                  <a:pt x="398" y="265"/>
                </a:cubicBezTo>
                <a:cubicBezTo>
                  <a:pt x="413" y="265"/>
                  <a:pt x="427" y="235"/>
                  <a:pt x="427" y="221"/>
                </a:cubicBezTo>
                <a:cubicBezTo>
                  <a:pt x="427" y="177"/>
                  <a:pt x="427" y="177"/>
                  <a:pt x="427" y="177"/>
                </a:cubicBezTo>
                <a:cubicBezTo>
                  <a:pt x="427" y="162"/>
                  <a:pt x="427" y="147"/>
                  <a:pt x="413" y="147"/>
                </a:cubicBezTo>
                <a:close/>
                <a:moveTo>
                  <a:pt x="221" y="44"/>
                </a:moveTo>
                <a:lnTo>
                  <a:pt x="221" y="44"/>
                </a:lnTo>
                <a:cubicBezTo>
                  <a:pt x="280" y="44"/>
                  <a:pt x="354" y="88"/>
                  <a:pt x="368" y="147"/>
                </a:cubicBezTo>
                <a:cubicBezTo>
                  <a:pt x="59" y="147"/>
                  <a:pt x="59" y="147"/>
                  <a:pt x="59" y="147"/>
                </a:cubicBezTo>
                <a:cubicBezTo>
                  <a:pt x="89" y="88"/>
                  <a:pt x="148" y="44"/>
                  <a:pt x="221" y="44"/>
                </a:cubicBezTo>
                <a:close/>
                <a:moveTo>
                  <a:pt x="251" y="560"/>
                </a:moveTo>
                <a:lnTo>
                  <a:pt x="251" y="560"/>
                </a:lnTo>
                <a:cubicBezTo>
                  <a:pt x="251" y="574"/>
                  <a:pt x="251" y="589"/>
                  <a:pt x="236" y="589"/>
                </a:cubicBezTo>
                <a:cubicBezTo>
                  <a:pt x="192" y="589"/>
                  <a:pt x="192" y="589"/>
                  <a:pt x="192" y="589"/>
                </a:cubicBezTo>
                <a:cubicBezTo>
                  <a:pt x="177" y="589"/>
                  <a:pt x="177" y="574"/>
                  <a:pt x="177" y="560"/>
                </a:cubicBezTo>
                <a:cubicBezTo>
                  <a:pt x="133" y="339"/>
                  <a:pt x="133" y="339"/>
                  <a:pt x="133" y="339"/>
                </a:cubicBezTo>
                <a:cubicBezTo>
                  <a:pt x="163" y="353"/>
                  <a:pt x="192" y="353"/>
                  <a:pt x="221" y="353"/>
                </a:cubicBezTo>
                <a:cubicBezTo>
                  <a:pt x="251" y="353"/>
                  <a:pt x="266" y="353"/>
                  <a:pt x="295" y="339"/>
                </a:cubicBezTo>
                <a:lnTo>
                  <a:pt x="251" y="560"/>
                </a:lnTo>
                <a:close/>
                <a:moveTo>
                  <a:pt x="221" y="324"/>
                </a:moveTo>
                <a:lnTo>
                  <a:pt x="221" y="324"/>
                </a:lnTo>
                <a:cubicBezTo>
                  <a:pt x="163" y="324"/>
                  <a:pt x="118" y="294"/>
                  <a:pt x="89" y="265"/>
                </a:cubicBezTo>
                <a:cubicBezTo>
                  <a:pt x="339" y="265"/>
                  <a:pt x="339" y="265"/>
                  <a:pt x="339" y="265"/>
                </a:cubicBezTo>
                <a:cubicBezTo>
                  <a:pt x="309" y="294"/>
                  <a:pt x="266" y="324"/>
                  <a:pt x="221" y="324"/>
                </a:cubicBezTo>
                <a:close/>
                <a:moveTo>
                  <a:pt x="368" y="221"/>
                </a:moveTo>
                <a:lnTo>
                  <a:pt x="368" y="221"/>
                </a:lnTo>
                <a:cubicBezTo>
                  <a:pt x="59" y="221"/>
                  <a:pt x="59" y="221"/>
                  <a:pt x="59" y="221"/>
                </a:cubicBezTo>
                <a:cubicBezTo>
                  <a:pt x="45" y="221"/>
                  <a:pt x="45" y="206"/>
                  <a:pt x="45" y="206"/>
                </a:cubicBezTo>
                <a:cubicBezTo>
                  <a:pt x="45" y="192"/>
                  <a:pt x="45" y="177"/>
                  <a:pt x="59" y="177"/>
                </a:cubicBezTo>
                <a:cubicBezTo>
                  <a:pt x="368" y="177"/>
                  <a:pt x="368" y="177"/>
                  <a:pt x="368" y="177"/>
                </a:cubicBezTo>
                <a:cubicBezTo>
                  <a:pt x="383" y="177"/>
                  <a:pt x="398" y="192"/>
                  <a:pt x="398" y="206"/>
                </a:cubicBezTo>
                <a:cubicBezTo>
                  <a:pt x="398" y="206"/>
                  <a:pt x="383" y="221"/>
                  <a:pt x="368" y="22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36" name="Freeform 135"/>
          <p:cNvSpPr>
            <a:spLocks noChangeArrowheads="1"/>
          </p:cNvSpPr>
          <p:nvPr/>
        </p:nvSpPr>
        <p:spPr bwMode="auto">
          <a:xfrm>
            <a:off x="4708619" y="2517161"/>
            <a:ext cx="299028" cy="299028"/>
          </a:xfrm>
          <a:custGeom>
            <a:avLst/>
            <a:gdLst>
              <a:gd name="T0" fmla="*/ 212011 w 634"/>
              <a:gd name="T1" fmla="*/ 105984 h 634"/>
              <a:gd name="T2" fmla="*/ 111414 w 634"/>
              <a:gd name="T3" fmla="*/ 0 h 634"/>
              <a:gd name="T4" fmla="*/ 15865 w 634"/>
              <a:gd name="T5" fmla="*/ 105984 h 634"/>
              <a:gd name="T6" fmla="*/ 0 w 634"/>
              <a:gd name="T7" fmla="*/ 169790 h 634"/>
              <a:gd name="T8" fmla="*/ 58411 w 634"/>
              <a:gd name="T9" fmla="*/ 201874 h 634"/>
              <a:gd name="T10" fmla="*/ 84732 w 634"/>
              <a:gd name="T11" fmla="*/ 127253 h 634"/>
              <a:gd name="T12" fmla="*/ 26321 w 634"/>
              <a:gd name="T13" fmla="*/ 100937 h 634"/>
              <a:gd name="T14" fmla="*/ 196146 w 634"/>
              <a:gd name="T15" fmla="*/ 100937 h 634"/>
              <a:gd name="T16" fmla="*/ 143144 w 634"/>
              <a:gd name="T17" fmla="*/ 127253 h 634"/>
              <a:gd name="T18" fmla="*/ 169825 w 634"/>
              <a:gd name="T19" fmla="*/ 201874 h 634"/>
              <a:gd name="T20" fmla="*/ 185690 w 634"/>
              <a:gd name="T21" fmla="*/ 222782 h 634"/>
              <a:gd name="T22" fmla="*/ 196146 w 634"/>
              <a:gd name="T23" fmla="*/ 222782 h 634"/>
              <a:gd name="T24" fmla="*/ 228236 w 634"/>
              <a:gd name="T25" fmla="*/ 169790 h 634"/>
              <a:gd name="T26" fmla="*/ 212011 w 634"/>
              <a:gd name="T27" fmla="*/ 105984 h 634"/>
              <a:gd name="T28" fmla="*/ 47594 w 634"/>
              <a:gd name="T29" fmla="*/ 116798 h 634"/>
              <a:gd name="T30" fmla="*/ 68868 w 634"/>
              <a:gd name="T31" fmla="*/ 127253 h 634"/>
              <a:gd name="T32" fmla="*/ 58411 w 634"/>
              <a:gd name="T33" fmla="*/ 185652 h 634"/>
              <a:gd name="T34" fmla="*/ 42186 w 634"/>
              <a:gd name="T35" fmla="*/ 148521 h 634"/>
              <a:gd name="T36" fmla="*/ 31730 w 634"/>
              <a:gd name="T37" fmla="*/ 116798 h 634"/>
              <a:gd name="T38" fmla="*/ 26321 w 634"/>
              <a:gd name="T39" fmla="*/ 148521 h 634"/>
              <a:gd name="T40" fmla="*/ 26321 w 634"/>
              <a:gd name="T41" fmla="*/ 185652 h 634"/>
              <a:gd name="T42" fmla="*/ 15865 w 634"/>
              <a:gd name="T43" fmla="*/ 127253 h 634"/>
              <a:gd name="T44" fmla="*/ 31730 w 634"/>
              <a:gd name="T45" fmla="*/ 116798 h 634"/>
              <a:gd name="T46" fmla="*/ 174873 w 634"/>
              <a:gd name="T47" fmla="*/ 185652 h 634"/>
              <a:gd name="T48" fmla="*/ 153600 w 634"/>
              <a:gd name="T49" fmla="*/ 169790 h 634"/>
              <a:gd name="T50" fmla="*/ 169825 w 634"/>
              <a:gd name="T51" fmla="*/ 116798 h 634"/>
              <a:gd name="T52" fmla="*/ 185690 w 634"/>
              <a:gd name="T53" fmla="*/ 148521 h 634"/>
              <a:gd name="T54" fmla="*/ 212011 w 634"/>
              <a:gd name="T55" fmla="*/ 169790 h 634"/>
              <a:gd name="T56" fmla="*/ 196146 w 634"/>
              <a:gd name="T57" fmla="*/ 185652 h 634"/>
              <a:gd name="T58" fmla="*/ 196146 w 634"/>
              <a:gd name="T59" fmla="*/ 148521 h 634"/>
              <a:gd name="T60" fmla="*/ 196146 w 634"/>
              <a:gd name="T61" fmla="*/ 116798 h 634"/>
              <a:gd name="T62" fmla="*/ 212011 w 634"/>
              <a:gd name="T63" fmla="*/ 169790 h 63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4" h="634">
                <a:moveTo>
                  <a:pt x="588" y="294"/>
                </a:moveTo>
                <a:lnTo>
                  <a:pt x="588" y="294"/>
                </a:lnTo>
                <a:cubicBezTo>
                  <a:pt x="588" y="280"/>
                  <a:pt x="588" y="280"/>
                  <a:pt x="588" y="265"/>
                </a:cubicBezTo>
                <a:cubicBezTo>
                  <a:pt x="588" y="118"/>
                  <a:pt x="471" y="0"/>
                  <a:pt x="309" y="0"/>
                </a:cubicBezTo>
                <a:cubicBezTo>
                  <a:pt x="162" y="0"/>
                  <a:pt x="44" y="118"/>
                  <a:pt x="44" y="265"/>
                </a:cubicBezTo>
                <a:cubicBezTo>
                  <a:pt x="44" y="280"/>
                  <a:pt x="44" y="280"/>
                  <a:pt x="44" y="294"/>
                </a:cubicBezTo>
                <a:cubicBezTo>
                  <a:pt x="14" y="309"/>
                  <a:pt x="0" y="324"/>
                  <a:pt x="0" y="353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5"/>
                  <a:pt x="29" y="560"/>
                  <a:pt x="73" y="560"/>
                </a:cubicBezTo>
                <a:lnTo>
                  <a:pt x="162" y="560"/>
                </a:lnTo>
                <a:cubicBezTo>
                  <a:pt x="206" y="560"/>
                  <a:pt x="235" y="515"/>
                  <a:pt x="235" y="471"/>
                </a:cubicBezTo>
                <a:cubicBezTo>
                  <a:pt x="235" y="353"/>
                  <a:pt x="235" y="353"/>
                  <a:pt x="235" y="353"/>
                </a:cubicBezTo>
                <a:cubicBezTo>
                  <a:pt x="235" y="309"/>
                  <a:pt x="206" y="280"/>
                  <a:pt x="162" y="280"/>
                </a:cubicBezTo>
                <a:cubicBezTo>
                  <a:pt x="162" y="280"/>
                  <a:pt x="88" y="280"/>
                  <a:pt x="73" y="280"/>
                </a:cubicBezTo>
                <a:cubicBezTo>
                  <a:pt x="73" y="147"/>
                  <a:pt x="176" y="44"/>
                  <a:pt x="309" y="44"/>
                </a:cubicBezTo>
                <a:cubicBezTo>
                  <a:pt x="442" y="44"/>
                  <a:pt x="544" y="133"/>
                  <a:pt x="544" y="280"/>
                </a:cubicBezTo>
                <a:lnTo>
                  <a:pt x="471" y="280"/>
                </a:lnTo>
                <a:cubicBezTo>
                  <a:pt x="426" y="280"/>
                  <a:pt x="397" y="309"/>
                  <a:pt x="397" y="353"/>
                </a:cubicBezTo>
                <a:cubicBezTo>
                  <a:pt x="397" y="471"/>
                  <a:pt x="397" y="471"/>
                  <a:pt x="397" y="471"/>
                </a:cubicBezTo>
                <a:cubicBezTo>
                  <a:pt x="397" y="515"/>
                  <a:pt x="426" y="560"/>
                  <a:pt x="471" y="560"/>
                </a:cubicBezTo>
                <a:lnTo>
                  <a:pt x="515" y="560"/>
                </a:lnTo>
                <a:cubicBezTo>
                  <a:pt x="515" y="618"/>
                  <a:pt x="515" y="618"/>
                  <a:pt x="515" y="618"/>
                </a:cubicBezTo>
                <a:cubicBezTo>
                  <a:pt x="515" y="618"/>
                  <a:pt x="515" y="633"/>
                  <a:pt x="530" y="633"/>
                </a:cubicBezTo>
                <a:cubicBezTo>
                  <a:pt x="544" y="633"/>
                  <a:pt x="544" y="618"/>
                  <a:pt x="544" y="618"/>
                </a:cubicBezTo>
                <a:cubicBezTo>
                  <a:pt x="544" y="560"/>
                  <a:pt x="544" y="560"/>
                  <a:pt x="544" y="560"/>
                </a:cubicBezTo>
                <a:cubicBezTo>
                  <a:pt x="588" y="560"/>
                  <a:pt x="633" y="515"/>
                  <a:pt x="633" y="471"/>
                </a:cubicBezTo>
                <a:cubicBezTo>
                  <a:pt x="633" y="353"/>
                  <a:pt x="633" y="353"/>
                  <a:pt x="633" y="353"/>
                </a:cubicBezTo>
                <a:cubicBezTo>
                  <a:pt x="633" y="324"/>
                  <a:pt x="618" y="309"/>
                  <a:pt x="588" y="294"/>
                </a:cubicBezTo>
                <a:close/>
                <a:moveTo>
                  <a:pt x="132" y="324"/>
                </a:moveTo>
                <a:lnTo>
                  <a:pt x="132" y="324"/>
                </a:lnTo>
                <a:cubicBezTo>
                  <a:pt x="162" y="324"/>
                  <a:pt x="162" y="324"/>
                  <a:pt x="162" y="324"/>
                </a:cubicBezTo>
                <a:cubicBezTo>
                  <a:pt x="176" y="324"/>
                  <a:pt x="191" y="339"/>
                  <a:pt x="191" y="353"/>
                </a:cubicBezTo>
                <a:cubicBezTo>
                  <a:pt x="191" y="471"/>
                  <a:pt x="191" y="471"/>
                  <a:pt x="191" y="471"/>
                </a:cubicBezTo>
                <a:cubicBezTo>
                  <a:pt x="191" y="501"/>
                  <a:pt x="176" y="515"/>
                  <a:pt x="162" y="515"/>
                </a:cubicBezTo>
                <a:cubicBezTo>
                  <a:pt x="147" y="515"/>
                  <a:pt x="147" y="515"/>
                  <a:pt x="147" y="515"/>
                </a:cubicBezTo>
                <a:cubicBezTo>
                  <a:pt x="132" y="486"/>
                  <a:pt x="117" y="442"/>
                  <a:pt x="117" y="412"/>
                </a:cubicBezTo>
                <a:cubicBezTo>
                  <a:pt x="117" y="383"/>
                  <a:pt x="117" y="353"/>
                  <a:pt x="132" y="324"/>
                </a:cubicBezTo>
                <a:close/>
                <a:moveTo>
                  <a:pt x="88" y="324"/>
                </a:moveTo>
                <a:lnTo>
                  <a:pt x="88" y="324"/>
                </a:lnTo>
                <a:cubicBezTo>
                  <a:pt x="88" y="353"/>
                  <a:pt x="73" y="383"/>
                  <a:pt x="73" y="412"/>
                </a:cubicBezTo>
                <a:cubicBezTo>
                  <a:pt x="73" y="442"/>
                  <a:pt x="88" y="486"/>
                  <a:pt x="103" y="515"/>
                </a:cubicBezTo>
                <a:cubicBezTo>
                  <a:pt x="73" y="515"/>
                  <a:pt x="73" y="515"/>
                  <a:pt x="73" y="515"/>
                </a:cubicBezTo>
                <a:cubicBezTo>
                  <a:pt x="59" y="515"/>
                  <a:pt x="44" y="501"/>
                  <a:pt x="44" y="471"/>
                </a:cubicBezTo>
                <a:cubicBezTo>
                  <a:pt x="44" y="353"/>
                  <a:pt x="44" y="353"/>
                  <a:pt x="44" y="353"/>
                </a:cubicBezTo>
                <a:cubicBezTo>
                  <a:pt x="44" y="339"/>
                  <a:pt x="59" y="324"/>
                  <a:pt x="73" y="324"/>
                </a:cubicBezTo>
                <a:lnTo>
                  <a:pt x="88" y="324"/>
                </a:lnTo>
                <a:close/>
                <a:moveTo>
                  <a:pt x="485" y="515"/>
                </a:moveTo>
                <a:lnTo>
                  <a:pt x="485" y="515"/>
                </a:lnTo>
                <a:cubicBezTo>
                  <a:pt x="471" y="515"/>
                  <a:pt x="471" y="515"/>
                  <a:pt x="471" y="515"/>
                </a:cubicBezTo>
                <a:cubicBezTo>
                  <a:pt x="456" y="515"/>
                  <a:pt x="426" y="501"/>
                  <a:pt x="426" y="471"/>
                </a:cubicBezTo>
                <a:cubicBezTo>
                  <a:pt x="426" y="353"/>
                  <a:pt x="426" y="353"/>
                  <a:pt x="426" y="353"/>
                </a:cubicBezTo>
                <a:cubicBezTo>
                  <a:pt x="426" y="339"/>
                  <a:pt x="456" y="324"/>
                  <a:pt x="471" y="324"/>
                </a:cubicBezTo>
                <a:cubicBezTo>
                  <a:pt x="500" y="324"/>
                  <a:pt x="500" y="324"/>
                  <a:pt x="500" y="324"/>
                </a:cubicBezTo>
                <a:cubicBezTo>
                  <a:pt x="500" y="353"/>
                  <a:pt x="515" y="383"/>
                  <a:pt x="515" y="412"/>
                </a:cubicBezTo>
                <a:cubicBezTo>
                  <a:pt x="515" y="442"/>
                  <a:pt x="500" y="486"/>
                  <a:pt x="485" y="515"/>
                </a:cubicBezTo>
                <a:close/>
                <a:moveTo>
                  <a:pt x="588" y="471"/>
                </a:moveTo>
                <a:lnTo>
                  <a:pt x="588" y="471"/>
                </a:lnTo>
                <a:cubicBezTo>
                  <a:pt x="588" y="501"/>
                  <a:pt x="574" y="515"/>
                  <a:pt x="544" y="515"/>
                </a:cubicBezTo>
                <a:cubicBezTo>
                  <a:pt x="530" y="515"/>
                  <a:pt x="530" y="515"/>
                  <a:pt x="530" y="515"/>
                </a:cubicBezTo>
                <a:cubicBezTo>
                  <a:pt x="544" y="486"/>
                  <a:pt x="544" y="442"/>
                  <a:pt x="544" y="412"/>
                </a:cubicBezTo>
                <a:cubicBezTo>
                  <a:pt x="544" y="383"/>
                  <a:pt x="544" y="353"/>
                  <a:pt x="530" y="324"/>
                </a:cubicBezTo>
                <a:cubicBezTo>
                  <a:pt x="544" y="324"/>
                  <a:pt x="544" y="324"/>
                  <a:pt x="544" y="324"/>
                </a:cubicBezTo>
                <a:cubicBezTo>
                  <a:pt x="574" y="324"/>
                  <a:pt x="588" y="339"/>
                  <a:pt x="588" y="353"/>
                </a:cubicBezTo>
                <a:lnTo>
                  <a:pt x="588" y="47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37" name="Freeform 136"/>
          <p:cNvSpPr>
            <a:spLocks noChangeArrowheads="1"/>
          </p:cNvSpPr>
          <p:nvPr/>
        </p:nvSpPr>
        <p:spPr bwMode="auto">
          <a:xfrm>
            <a:off x="4236743" y="2517161"/>
            <a:ext cx="278287" cy="299028"/>
          </a:xfrm>
          <a:custGeom>
            <a:avLst/>
            <a:gdLst>
              <a:gd name="T0" fmla="*/ 164703 w 589"/>
              <a:gd name="T1" fmla="*/ 127253 h 634"/>
              <a:gd name="T2" fmla="*/ 164703 w 589"/>
              <a:gd name="T3" fmla="*/ 84715 h 634"/>
              <a:gd name="T4" fmla="*/ 164703 w 589"/>
              <a:gd name="T5" fmla="*/ 127253 h 634"/>
              <a:gd name="T6" fmla="*/ 153868 w 589"/>
              <a:gd name="T7" fmla="*/ 100937 h 634"/>
              <a:gd name="T8" fmla="*/ 170121 w 589"/>
              <a:gd name="T9" fmla="*/ 116798 h 634"/>
              <a:gd name="T10" fmla="*/ 153868 w 589"/>
              <a:gd name="T11" fmla="*/ 100937 h 634"/>
              <a:gd name="T12" fmla="*/ 164703 w 589"/>
              <a:gd name="T13" fmla="*/ 185652 h 634"/>
              <a:gd name="T14" fmla="*/ 164703 w 589"/>
              <a:gd name="T15" fmla="*/ 143475 h 634"/>
              <a:gd name="T16" fmla="*/ 164703 w 589"/>
              <a:gd name="T17" fmla="*/ 185652 h 634"/>
              <a:gd name="T18" fmla="*/ 153868 w 589"/>
              <a:gd name="T19" fmla="*/ 159336 h 634"/>
              <a:gd name="T20" fmla="*/ 170121 w 589"/>
              <a:gd name="T21" fmla="*/ 169790 h 634"/>
              <a:gd name="T22" fmla="*/ 153868 w 589"/>
              <a:gd name="T23" fmla="*/ 159336 h 634"/>
              <a:gd name="T24" fmla="*/ 186014 w 589"/>
              <a:gd name="T25" fmla="*/ 0 h 634"/>
              <a:gd name="T26" fmla="*/ 0 w 589"/>
              <a:gd name="T27" fmla="*/ 31723 h 634"/>
              <a:gd name="T28" fmla="*/ 26367 w 589"/>
              <a:gd name="T29" fmla="*/ 228190 h 634"/>
              <a:gd name="T30" fmla="*/ 212381 w 589"/>
              <a:gd name="T31" fmla="*/ 201874 h 634"/>
              <a:gd name="T32" fmla="*/ 186014 w 589"/>
              <a:gd name="T33" fmla="*/ 0 h 634"/>
              <a:gd name="T34" fmla="*/ 196488 w 589"/>
              <a:gd name="T35" fmla="*/ 201874 h 634"/>
              <a:gd name="T36" fmla="*/ 26367 w 589"/>
              <a:gd name="T37" fmla="*/ 212328 h 634"/>
              <a:gd name="T38" fmla="*/ 15892 w 589"/>
              <a:gd name="T39" fmla="*/ 58399 h 634"/>
              <a:gd name="T40" fmla="*/ 196488 w 589"/>
              <a:gd name="T41" fmla="*/ 201874 h 634"/>
              <a:gd name="T42" fmla="*/ 196488 w 589"/>
              <a:gd name="T43" fmla="*/ 42538 h 634"/>
              <a:gd name="T44" fmla="*/ 15892 w 589"/>
              <a:gd name="T45" fmla="*/ 31723 h 634"/>
              <a:gd name="T46" fmla="*/ 186014 w 589"/>
              <a:gd name="T47" fmla="*/ 15862 h 634"/>
              <a:gd name="T48" fmla="*/ 196488 w 589"/>
              <a:gd name="T49" fmla="*/ 42538 h 634"/>
              <a:gd name="T50" fmla="*/ 106190 w 589"/>
              <a:gd name="T51" fmla="*/ 127253 h 634"/>
              <a:gd name="T52" fmla="*/ 106190 w 589"/>
              <a:gd name="T53" fmla="*/ 84715 h 634"/>
              <a:gd name="T54" fmla="*/ 106190 w 589"/>
              <a:gd name="T55" fmla="*/ 127253 h 634"/>
              <a:gd name="T56" fmla="*/ 100773 w 589"/>
              <a:gd name="T57" fmla="*/ 100937 h 634"/>
              <a:gd name="T58" fmla="*/ 111608 w 589"/>
              <a:gd name="T59" fmla="*/ 116798 h 634"/>
              <a:gd name="T60" fmla="*/ 100773 w 589"/>
              <a:gd name="T61" fmla="*/ 100937 h 634"/>
              <a:gd name="T62" fmla="*/ 47677 w 589"/>
              <a:gd name="T63" fmla="*/ 127253 h 634"/>
              <a:gd name="T64" fmla="*/ 47677 w 589"/>
              <a:gd name="T65" fmla="*/ 84715 h 634"/>
              <a:gd name="T66" fmla="*/ 47677 w 589"/>
              <a:gd name="T67" fmla="*/ 127253 h 634"/>
              <a:gd name="T68" fmla="*/ 42259 w 589"/>
              <a:gd name="T69" fmla="*/ 100937 h 634"/>
              <a:gd name="T70" fmla="*/ 58513 w 589"/>
              <a:gd name="T71" fmla="*/ 116798 h 634"/>
              <a:gd name="T72" fmla="*/ 42259 w 589"/>
              <a:gd name="T73" fmla="*/ 100937 h 634"/>
              <a:gd name="T74" fmla="*/ 106190 w 589"/>
              <a:gd name="T75" fmla="*/ 185652 h 634"/>
              <a:gd name="T76" fmla="*/ 106190 w 589"/>
              <a:gd name="T77" fmla="*/ 143475 h 634"/>
              <a:gd name="T78" fmla="*/ 106190 w 589"/>
              <a:gd name="T79" fmla="*/ 185652 h 634"/>
              <a:gd name="T80" fmla="*/ 100773 w 589"/>
              <a:gd name="T81" fmla="*/ 159336 h 634"/>
              <a:gd name="T82" fmla="*/ 111608 w 589"/>
              <a:gd name="T83" fmla="*/ 169790 h 634"/>
              <a:gd name="T84" fmla="*/ 100773 w 589"/>
              <a:gd name="T85" fmla="*/ 159336 h 634"/>
              <a:gd name="T86" fmla="*/ 47677 w 589"/>
              <a:gd name="T87" fmla="*/ 185652 h 634"/>
              <a:gd name="T88" fmla="*/ 47677 w 589"/>
              <a:gd name="T89" fmla="*/ 143475 h 634"/>
              <a:gd name="T90" fmla="*/ 47677 w 589"/>
              <a:gd name="T91" fmla="*/ 185652 h 634"/>
              <a:gd name="T92" fmla="*/ 42259 w 589"/>
              <a:gd name="T93" fmla="*/ 159336 h 634"/>
              <a:gd name="T94" fmla="*/ 58513 w 589"/>
              <a:gd name="T95" fmla="*/ 169790 h 634"/>
              <a:gd name="T96" fmla="*/ 42259 w 589"/>
              <a:gd name="T97" fmla="*/ 159336 h 63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589" h="634">
                <a:moveTo>
                  <a:pt x="456" y="353"/>
                </a:moveTo>
                <a:lnTo>
                  <a:pt x="456" y="353"/>
                </a:lnTo>
                <a:cubicBezTo>
                  <a:pt x="485" y="353"/>
                  <a:pt x="515" y="339"/>
                  <a:pt x="515" y="294"/>
                </a:cubicBezTo>
                <a:cubicBezTo>
                  <a:pt x="515" y="265"/>
                  <a:pt x="485" y="235"/>
                  <a:pt x="456" y="235"/>
                </a:cubicBezTo>
                <a:cubicBezTo>
                  <a:pt x="412" y="235"/>
                  <a:pt x="397" y="265"/>
                  <a:pt x="397" y="294"/>
                </a:cubicBezTo>
                <a:cubicBezTo>
                  <a:pt x="397" y="339"/>
                  <a:pt x="412" y="353"/>
                  <a:pt x="456" y="353"/>
                </a:cubicBezTo>
                <a:close/>
                <a:moveTo>
                  <a:pt x="426" y="280"/>
                </a:moveTo>
                <a:lnTo>
                  <a:pt x="426" y="280"/>
                </a:lnTo>
                <a:cubicBezTo>
                  <a:pt x="471" y="280"/>
                  <a:pt x="471" y="280"/>
                  <a:pt x="471" y="280"/>
                </a:cubicBezTo>
                <a:cubicBezTo>
                  <a:pt x="471" y="324"/>
                  <a:pt x="471" y="324"/>
                  <a:pt x="471" y="324"/>
                </a:cubicBezTo>
                <a:cubicBezTo>
                  <a:pt x="426" y="324"/>
                  <a:pt x="426" y="324"/>
                  <a:pt x="426" y="324"/>
                </a:cubicBezTo>
                <a:lnTo>
                  <a:pt x="426" y="280"/>
                </a:lnTo>
                <a:close/>
                <a:moveTo>
                  <a:pt x="456" y="515"/>
                </a:moveTo>
                <a:lnTo>
                  <a:pt x="456" y="515"/>
                </a:lnTo>
                <a:cubicBezTo>
                  <a:pt x="485" y="515"/>
                  <a:pt x="515" y="486"/>
                  <a:pt x="515" y="456"/>
                </a:cubicBezTo>
                <a:cubicBezTo>
                  <a:pt x="515" y="427"/>
                  <a:pt x="485" y="398"/>
                  <a:pt x="456" y="398"/>
                </a:cubicBezTo>
                <a:cubicBezTo>
                  <a:pt x="412" y="398"/>
                  <a:pt x="397" y="427"/>
                  <a:pt x="397" y="456"/>
                </a:cubicBezTo>
                <a:cubicBezTo>
                  <a:pt x="397" y="486"/>
                  <a:pt x="412" y="515"/>
                  <a:pt x="456" y="515"/>
                </a:cubicBezTo>
                <a:close/>
                <a:moveTo>
                  <a:pt x="426" y="442"/>
                </a:moveTo>
                <a:lnTo>
                  <a:pt x="426" y="442"/>
                </a:lnTo>
                <a:cubicBezTo>
                  <a:pt x="471" y="442"/>
                  <a:pt x="471" y="442"/>
                  <a:pt x="471" y="442"/>
                </a:cubicBezTo>
                <a:cubicBezTo>
                  <a:pt x="471" y="471"/>
                  <a:pt x="471" y="471"/>
                  <a:pt x="471" y="471"/>
                </a:cubicBezTo>
                <a:cubicBezTo>
                  <a:pt x="426" y="471"/>
                  <a:pt x="426" y="471"/>
                  <a:pt x="426" y="471"/>
                </a:cubicBezTo>
                <a:lnTo>
                  <a:pt x="426" y="442"/>
                </a:lnTo>
                <a:close/>
                <a:moveTo>
                  <a:pt x="515" y="0"/>
                </a:moveTo>
                <a:lnTo>
                  <a:pt x="515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4"/>
                  <a:pt x="0" y="88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15" y="633"/>
                  <a:pt x="515" y="633"/>
                  <a:pt x="515" y="633"/>
                </a:cubicBezTo>
                <a:cubicBezTo>
                  <a:pt x="559" y="633"/>
                  <a:pt x="588" y="604"/>
                  <a:pt x="588" y="560"/>
                </a:cubicBezTo>
                <a:cubicBezTo>
                  <a:pt x="588" y="88"/>
                  <a:pt x="588" y="88"/>
                  <a:pt x="588" y="88"/>
                </a:cubicBezTo>
                <a:cubicBezTo>
                  <a:pt x="588" y="44"/>
                  <a:pt x="559" y="0"/>
                  <a:pt x="515" y="0"/>
                </a:cubicBezTo>
                <a:close/>
                <a:moveTo>
                  <a:pt x="544" y="560"/>
                </a:moveTo>
                <a:lnTo>
                  <a:pt x="544" y="560"/>
                </a:lnTo>
                <a:cubicBezTo>
                  <a:pt x="544" y="574"/>
                  <a:pt x="530" y="589"/>
                  <a:pt x="515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8" y="589"/>
                  <a:pt x="44" y="574"/>
                  <a:pt x="44" y="560"/>
                </a:cubicBezTo>
                <a:cubicBezTo>
                  <a:pt x="44" y="162"/>
                  <a:pt x="44" y="162"/>
                  <a:pt x="44" y="162"/>
                </a:cubicBezTo>
                <a:cubicBezTo>
                  <a:pt x="544" y="162"/>
                  <a:pt x="544" y="162"/>
                  <a:pt x="544" y="162"/>
                </a:cubicBezTo>
                <a:lnTo>
                  <a:pt x="544" y="560"/>
                </a:lnTo>
                <a:close/>
                <a:moveTo>
                  <a:pt x="544" y="118"/>
                </a:moveTo>
                <a:lnTo>
                  <a:pt x="544" y="118"/>
                </a:lnTo>
                <a:cubicBezTo>
                  <a:pt x="44" y="118"/>
                  <a:pt x="44" y="118"/>
                  <a:pt x="44" y="118"/>
                </a:cubicBezTo>
                <a:cubicBezTo>
                  <a:pt x="44" y="88"/>
                  <a:pt x="44" y="88"/>
                  <a:pt x="44" y="88"/>
                </a:cubicBezTo>
                <a:cubicBezTo>
                  <a:pt x="44" y="59"/>
                  <a:pt x="58" y="44"/>
                  <a:pt x="73" y="44"/>
                </a:cubicBezTo>
                <a:cubicBezTo>
                  <a:pt x="515" y="44"/>
                  <a:pt x="515" y="44"/>
                  <a:pt x="515" y="44"/>
                </a:cubicBezTo>
                <a:cubicBezTo>
                  <a:pt x="530" y="44"/>
                  <a:pt x="544" y="59"/>
                  <a:pt x="544" y="88"/>
                </a:cubicBezTo>
                <a:lnTo>
                  <a:pt x="544" y="118"/>
                </a:lnTo>
                <a:close/>
                <a:moveTo>
                  <a:pt x="294" y="353"/>
                </a:moveTo>
                <a:lnTo>
                  <a:pt x="294" y="353"/>
                </a:lnTo>
                <a:cubicBezTo>
                  <a:pt x="324" y="353"/>
                  <a:pt x="353" y="339"/>
                  <a:pt x="353" y="294"/>
                </a:cubicBezTo>
                <a:cubicBezTo>
                  <a:pt x="353" y="265"/>
                  <a:pt x="324" y="235"/>
                  <a:pt x="294" y="235"/>
                </a:cubicBezTo>
                <a:cubicBezTo>
                  <a:pt x="265" y="235"/>
                  <a:pt x="235" y="265"/>
                  <a:pt x="235" y="294"/>
                </a:cubicBezTo>
                <a:cubicBezTo>
                  <a:pt x="235" y="339"/>
                  <a:pt x="265" y="353"/>
                  <a:pt x="294" y="353"/>
                </a:cubicBezTo>
                <a:close/>
                <a:moveTo>
                  <a:pt x="279" y="280"/>
                </a:moveTo>
                <a:lnTo>
                  <a:pt x="279" y="280"/>
                </a:lnTo>
                <a:cubicBezTo>
                  <a:pt x="309" y="280"/>
                  <a:pt x="309" y="280"/>
                  <a:pt x="309" y="280"/>
                </a:cubicBezTo>
                <a:cubicBezTo>
                  <a:pt x="309" y="324"/>
                  <a:pt x="309" y="324"/>
                  <a:pt x="309" y="324"/>
                </a:cubicBezTo>
                <a:cubicBezTo>
                  <a:pt x="279" y="324"/>
                  <a:pt x="279" y="324"/>
                  <a:pt x="279" y="324"/>
                </a:cubicBezTo>
                <a:lnTo>
                  <a:pt x="279" y="280"/>
                </a:lnTo>
                <a:close/>
                <a:moveTo>
                  <a:pt x="132" y="353"/>
                </a:moveTo>
                <a:lnTo>
                  <a:pt x="132" y="353"/>
                </a:lnTo>
                <a:cubicBezTo>
                  <a:pt x="176" y="353"/>
                  <a:pt x="191" y="339"/>
                  <a:pt x="191" y="294"/>
                </a:cubicBezTo>
                <a:cubicBezTo>
                  <a:pt x="191" y="265"/>
                  <a:pt x="176" y="235"/>
                  <a:pt x="132" y="235"/>
                </a:cubicBezTo>
                <a:cubicBezTo>
                  <a:pt x="103" y="235"/>
                  <a:pt x="73" y="265"/>
                  <a:pt x="73" y="294"/>
                </a:cubicBezTo>
                <a:cubicBezTo>
                  <a:pt x="73" y="339"/>
                  <a:pt x="103" y="353"/>
                  <a:pt x="132" y="353"/>
                </a:cubicBezTo>
                <a:close/>
                <a:moveTo>
                  <a:pt x="117" y="280"/>
                </a:moveTo>
                <a:lnTo>
                  <a:pt x="117" y="280"/>
                </a:lnTo>
                <a:cubicBezTo>
                  <a:pt x="162" y="280"/>
                  <a:pt x="162" y="280"/>
                  <a:pt x="162" y="280"/>
                </a:cubicBezTo>
                <a:cubicBezTo>
                  <a:pt x="162" y="324"/>
                  <a:pt x="162" y="324"/>
                  <a:pt x="162" y="324"/>
                </a:cubicBezTo>
                <a:cubicBezTo>
                  <a:pt x="117" y="324"/>
                  <a:pt x="117" y="324"/>
                  <a:pt x="117" y="324"/>
                </a:cubicBezTo>
                <a:lnTo>
                  <a:pt x="117" y="280"/>
                </a:lnTo>
                <a:close/>
                <a:moveTo>
                  <a:pt x="294" y="515"/>
                </a:moveTo>
                <a:lnTo>
                  <a:pt x="294" y="515"/>
                </a:lnTo>
                <a:cubicBezTo>
                  <a:pt x="324" y="515"/>
                  <a:pt x="353" y="486"/>
                  <a:pt x="353" y="456"/>
                </a:cubicBezTo>
                <a:cubicBezTo>
                  <a:pt x="353" y="427"/>
                  <a:pt x="324" y="398"/>
                  <a:pt x="294" y="398"/>
                </a:cubicBezTo>
                <a:cubicBezTo>
                  <a:pt x="265" y="398"/>
                  <a:pt x="235" y="427"/>
                  <a:pt x="235" y="456"/>
                </a:cubicBezTo>
                <a:cubicBezTo>
                  <a:pt x="235" y="486"/>
                  <a:pt x="265" y="515"/>
                  <a:pt x="294" y="515"/>
                </a:cubicBezTo>
                <a:close/>
                <a:moveTo>
                  <a:pt x="279" y="442"/>
                </a:moveTo>
                <a:lnTo>
                  <a:pt x="279" y="442"/>
                </a:lnTo>
                <a:cubicBezTo>
                  <a:pt x="309" y="442"/>
                  <a:pt x="309" y="442"/>
                  <a:pt x="309" y="442"/>
                </a:cubicBezTo>
                <a:cubicBezTo>
                  <a:pt x="309" y="471"/>
                  <a:pt x="309" y="471"/>
                  <a:pt x="309" y="471"/>
                </a:cubicBezTo>
                <a:cubicBezTo>
                  <a:pt x="279" y="471"/>
                  <a:pt x="279" y="471"/>
                  <a:pt x="279" y="471"/>
                </a:cubicBezTo>
                <a:lnTo>
                  <a:pt x="279" y="442"/>
                </a:lnTo>
                <a:close/>
                <a:moveTo>
                  <a:pt x="132" y="515"/>
                </a:moveTo>
                <a:lnTo>
                  <a:pt x="132" y="515"/>
                </a:lnTo>
                <a:cubicBezTo>
                  <a:pt x="176" y="515"/>
                  <a:pt x="191" y="486"/>
                  <a:pt x="191" y="456"/>
                </a:cubicBezTo>
                <a:cubicBezTo>
                  <a:pt x="191" y="427"/>
                  <a:pt x="176" y="398"/>
                  <a:pt x="132" y="398"/>
                </a:cubicBezTo>
                <a:cubicBezTo>
                  <a:pt x="103" y="398"/>
                  <a:pt x="73" y="427"/>
                  <a:pt x="73" y="456"/>
                </a:cubicBezTo>
                <a:cubicBezTo>
                  <a:pt x="73" y="486"/>
                  <a:pt x="103" y="515"/>
                  <a:pt x="132" y="515"/>
                </a:cubicBezTo>
                <a:close/>
                <a:moveTo>
                  <a:pt x="117" y="442"/>
                </a:moveTo>
                <a:lnTo>
                  <a:pt x="117" y="442"/>
                </a:lnTo>
                <a:cubicBezTo>
                  <a:pt x="162" y="442"/>
                  <a:pt x="162" y="442"/>
                  <a:pt x="162" y="442"/>
                </a:cubicBezTo>
                <a:cubicBezTo>
                  <a:pt x="162" y="471"/>
                  <a:pt x="162" y="471"/>
                  <a:pt x="162" y="471"/>
                </a:cubicBezTo>
                <a:cubicBezTo>
                  <a:pt x="117" y="471"/>
                  <a:pt x="117" y="471"/>
                  <a:pt x="117" y="471"/>
                </a:cubicBezTo>
                <a:lnTo>
                  <a:pt x="117" y="442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38" name="Freeform 137"/>
          <p:cNvSpPr>
            <a:spLocks noChangeArrowheads="1"/>
          </p:cNvSpPr>
          <p:nvPr/>
        </p:nvSpPr>
        <p:spPr bwMode="auto">
          <a:xfrm>
            <a:off x="3744123" y="2517161"/>
            <a:ext cx="299028" cy="299028"/>
          </a:xfrm>
          <a:custGeom>
            <a:avLst/>
            <a:gdLst>
              <a:gd name="T0" fmla="*/ 180642 w 634"/>
              <a:gd name="T1" fmla="*/ 84715 h 634"/>
              <a:gd name="T2" fmla="*/ 180642 w 634"/>
              <a:gd name="T3" fmla="*/ 127253 h 634"/>
              <a:gd name="T4" fmla="*/ 180642 w 634"/>
              <a:gd name="T5" fmla="*/ 84715 h 634"/>
              <a:gd name="T6" fmla="*/ 186051 w 634"/>
              <a:gd name="T7" fmla="*/ 116798 h 634"/>
              <a:gd name="T8" fmla="*/ 169825 w 634"/>
              <a:gd name="T9" fmla="*/ 100937 h 634"/>
              <a:gd name="T10" fmla="*/ 186051 w 634"/>
              <a:gd name="T11" fmla="*/ 116798 h 634"/>
              <a:gd name="T12" fmla="*/ 191098 w 634"/>
              <a:gd name="T13" fmla="*/ 185652 h 634"/>
              <a:gd name="T14" fmla="*/ 159369 w 634"/>
              <a:gd name="T15" fmla="*/ 191059 h 634"/>
              <a:gd name="T16" fmla="*/ 191098 w 634"/>
              <a:gd name="T17" fmla="*/ 201874 h 634"/>
              <a:gd name="T18" fmla="*/ 191098 w 634"/>
              <a:gd name="T19" fmla="*/ 185652 h 634"/>
              <a:gd name="T20" fmla="*/ 127639 w 634"/>
              <a:gd name="T21" fmla="*/ 84715 h 634"/>
              <a:gd name="T22" fmla="*/ 32090 w 634"/>
              <a:gd name="T23" fmla="*/ 100937 h 634"/>
              <a:gd name="T24" fmla="*/ 42546 w 634"/>
              <a:gd name="T25" fmla="*/ 201874 h 634"/>
              <a:gd name="T26" fmla="*/ 143504 w 634"/>
              <a:gd name="T27" fmla="*/ 185652 h 634"/>
              <a:gd name="T28" fmla="*/ 127639 w 634"/>
              <a:gd name="T29" fmla="*/ 84715 h 634"/>
              <a:gd name="T30" fmla="*/ 127639 w 634"/>
              <a:gd name="T31" fmla="*/ 180605 h 634"/>
              <a:gd name="T32" fmla="*/ 53363 w 634"/>
              <a:gd name="T33" fmla="*/ 185652 h 634"/>
              <a:gd name="T34" fmla="*/ 42546 w 634"/>
              <a:gd name="T35" fmla="*/ 105984 h 634"/>
              <a:gd name="T36" fmla="*/ 122231 w 634"/>
              <a:gd name="T37" fmla="*/ 100937 h 634"/>
              <a:gd name="T38" fmla="*/ 127639 w 634"/>
              <a:gd name="T39" fmla="*/ 180605 h 634"/>
              <a:gd name="T40" fmla="*/ 191098 w 634"/>
              <a:gd name="T41" fmla="*/ 164383 h 634"/>
              <a:gd name="T42" fmla="*/ 159369 w 634"/>
              <a:gd name="T43" fmla="*/ 169790 h 634"/>
              <a:gd name="T44" fmla="*/ 191098 w 634"/>
              <a:gd name="T45" fmla="*/ 180605 h 634"/>
              <a:gd name="T46" fmla="*/ 191098 w 634"/>
              <a:gd name="T47" fmla="*/ 164383 h 634"/>
              <a:gd name="T48" fmla="*/ 201915 w 634"/>
              <a:gd name="T49" fmla="*/ 58399 h 634"/>
              <a:gd name="T50" fmla="*/ 196507 w 634"/>
              <a:gd name="T51" fmla="*/ 15862 h 634"/>
              <a:gd name="T52" fmla="*/ 191098 w 634"/>
              <a:gd name="T53" fmla="*/ 5407 h 634"/>
              <a:gd name="T54" fmla="*/ 42546 w 634"/>
              <a:gd name="T55" fmla="*/ 5407 h 634"/>
              <a:gd name="T56" fmla="*/ 32090 w 634"/>
              <a:gd name="T57" fmla="*/ 15862 h 634"/>
              <a:gd name="T58" fmla="*/ 32090 w 634"/>
              <a:gd name="T59" fmla="*/ 58399 h 634"/>
              <a:gd name="T60" fmla="*/ 0 w 634"/>
              <a:gd name="T61" fmla="*/ 201874 h 634"/>
              <a:gd name="T62" fmla="*/ 201915 w 634"/>
              <a:gd name="T63" fmla="*/ 228190 h 634"/>
              <a:gd name="T64" fmla="*/ 228236 w 634"/>
              <a:gd name="T65" fmla="*/ 84715 h 634"/>
              <a:gd name="T66" fmla="*/ 212372 w 634"/>
              <a:gd name="T67" fmla="*/ 201874 h 634"/>
              <a:gd name="T68" fmla="*/ 201915 w 634"/>
              <a:gd name="T69" fmla="*/ 212328 h 634"/>
              <a:gd name="T70" fmla="*/ 16225 w 634"/>
              <a:gd name="T71" fmla="*/ 201874 h 634"/>
              <a:gd name="T72" fmla="*/ 32090 w 634"/>
              <a:gd name="T73" fmla="*/ 74261 h 634"/>
              <a:gd name="T74" fmla="*/ 212372 w 634"/>
              <a:gd name="T75" fmla="*/ 84715 h 63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634" h="634">
                <a:moveTo>
                  <a:pt x="501" y="235"/>
                </a:moveTo>
                <a:lnTo>
                  <a:pt x="501" y="235"/>
                </a:lnTo>
                <a:cubicBezTo>
                  <a:pt x="457" y="235"/>
                  <a:pt x="442" y="265"/>
                  <a:pt x="442" y="294"/>
                </a:cubicBezTo>
                <a:cubicBezTo>
                  <a:pt x="442" y="339"/>
                  <a:pt x="457" y="353"/>
                  <a:pt x="501" y="353"/>
                </a:cubicBezTo>
                <a:cubicBezTo>
                  <a:pt x="530" y="353"/>
                  <a:pt x="560" y="339"/>
                  <a:pt x="560" y="294"/>
                </a:cubicBezTo>
                <a:cubicBezTo>
                  <a:pt x="560" y="265"/>
                  <a:pt x="530" y="235"/>
                  <a:pt x="501" y="235"/>
                </a:cubicBezTo>
                <a:close/>
                <a:moveTo>
                  <a:pt x="516" y="324"/>
                </a:moveTo>
                <a:lnTo>
                  <a:pt x="516" y="324"/>
                </a:lnTo>
                <a:cubicBezTo>
                  <a:pt x="471" y="324"/>
                  <a:pt x="471" y="324"/>
                  <a:pt x="471" y="324"/>
                </a:cubicBezTo>
                <a:cubicBezTo>
                  <a:pt x="471" y="280"/>
                  <a:pt x="471" y="280"/>
                  <a:pt x="471" y="280"/>
                </a:cubicBezTo>
                <a:cubicBezTo>
                  <a:pt x="516" y="280"/>
                  <a:pt x="516" y="280"/>
                  <a:pt x="516" y="280"/>
                </a:cubicBezTo>
                <a:lnTo>
                  <a:pt x="516" y="324"/>
                </a:lnTo>
                <a:close/>
                <a:moveTo>
                  <a:pt x="530" y="515"/>
                </a:moveTo>
                <a:lnTo>
                  <a:pt x="530" y="515"/>
                </a:lnTo>
                <a:cubicBezTo>
                  <a:pt x="457" y="515"/>
                  <a:pt x="457" y="515"/>
                  <a:pt x="457" y="515"/>
                </a:cubicBezTo>
                <a:cubicBezTo>
                  <a:pt x="442" y="515"/>
                  <a:pt x="442" y="530"/>
                  <a:pt x="442" y="530"/>
                </a:cubicBezTo>
                <a:cubicBezTo>
                  <a:pt x="442" y="545"/>
                  <a:pt x="442" y="560"/>
                  <a:pt x="457" y="560"/>
                </a:cubicBezTo>
                <a:cubicBezTo>
                  <a:pt x="530" y="560"/>
                  <a:pt x="530" y="560"/>
                  <a:pt x="530" y="560"/>
                </a:cubicBezTo>
                <a:cubicBezTo>
                  <a:pt x="545" y="560"/>
                  <a:pt x="560" y="545"/>
                  <a:pt x="560" y="530"/>
                </a:cubicBezTo>
                <a:cubicBezTo>
                  <a:pt x="560" y="530"/>
                  <a:pt x="545" y="515"/>
                  <a:pt x="530" y="515"/>
                </a:cubicBezTo>
                <a:close/>
                <a:moveTo>
                  <a:pt x="354" y="235"/>
                </a:moveTo>
                <a:lnTo>
                  <a:pt x="354" y="235"/>
                </a:lnTo>
                <a:cubicBezTo>
                  <a:pt x="118" y="235"/>
                  <a:pt x="118" y="235"/>
                  <a:pt x="118" y="235"/>
                </a:cubicBezTo>
                <a:cubicBezTo>
                  <a:pt x="103" y="235"/>
                  <a:pt x="89" y="265"/>
                  <a:pt x="89" y="280"/>
                </a:cubicBezTo>
                <a:cubicBezTo>
                  <a:pt x="89" y="515"/>
                  <a:pt x="89" y="515"/>
                  <a:pt x="89" y="515"/>
                </a:cubicBezTo>
                <a:cubicBezTo>
                  <a:pt x="89" y="530"/>
                  <a:pt x="103" y="560"/>
                  <a:pt x="118" y="560"/>
                </a:cubicBezTo>
                <a:cubicBezTo>
                  <a:pt x="354" y="560"/>
                  <a:pt x="354" y="560"/>
                  <a:pt x="354" y="560"/>
                </a:cubicBezTo>
                <a:cubicBezTo>
                  <a:pt x="383" y="560"/>
                  <a:pt x="398" y="530"/>
                  <a:pt x="398" y="515"/>
                </a:cubicBezTo>
                <a:cubicBezTo>
                  <a:pt x="398" y="280"/>
                  <a:pt x="398" y="280"/>
                  <a:pt x="398" y="280"/>
                </a:cubicBezTo>
                <a:cubicBezTo>
                  <a:pt x="398" y="265"/>
                  <a:pt x="383" y="235"/>
                  <a:pt x="354" y="235"/>
                </a:cubicBezTo>
                <a:close/>
                <a:moveTo>
                  <a:pt x="354" y="501"/>
                </a:moveTo>
                <a:lnTo>
                  <a:pt x="354" y="501"/>
                </a:lnTo>
                <a:cubicBezTo>
                  <a:pt x="354" y="501"/>
                  <a:pt x="354" y="515"/>
                  <a:pt x="339" y="515"/>
                </a:cubicBezTo>
                <a:cubicBezTo>
                  <a:pt x="148" y="515"/>
                  <a:pt x="148" y="515"/>
                  <a:pt x="148" y="515"/>
                </a:cubicBezTo>
                <a:cubicBezTo>
                  <a:pt x="133" y="515"/>
                  <a:pt x="118" y="501"/>
                  <a:pt x="118" y="501"/>
                </a:cubicBezTo>
                <a:cubicBezTo>
                  <a:pt x="118" y="294"/>
                  <a:pt x="118" y="294"/>
                  <a:pt x="118" y="294"/>
                </a:cubicBezTo>
                <a:cubicBezTo>
                  <a:pt x="118" y="294"/>
                  <a:pt x="133" y="280"/>
                  <a:pt x="148" y="280"/>
                </a:cubicBezTo>
                <a:cubicBezTo>
                  <a:pt x="339" y="280"/>
                  <a:pt x="339" y="280"/>
                  <a:pt x="339" y="280"/>
                </a:cubicBezTo>
                <a:cubicBezTo>
                  <a:pt x="354" y="280"/>
                  <a:pt x="354" y="294"/>
                  <a:pt x="354" y="294"/>
                </a:cubicBezTo>
                <a:lnTo>
                  <a:pt x="354" y="501"/>
                </a:lnTo>
                <a:close/>
                <a:moveTo>
                  <a:pt x="530" y="456"/>
                </a:moveTo>
                <a:lnTo>
                  <a:pt x="530" y="456"/>
                </a:lnTo>
                <a:cubicBezTo>
                  <a:pt x="457" y="456"/>
                  <a:pt x="457" y="456"/>
                  <a:pt x="457" y="456"/>
                </a:cubicBezTo>
                <a:cubicBezTo>
                  <a:pt x="442" y="456"/>
                  <a:pt x="442" y="471"/>
                  <a:pt x="442" y="471"/>
                </a:cubicBezTo>
                <a:cubicBezTo>
                  <a:pt x="442" y="486"/>
                  <a:pt x="442" y="501"/>
                  <a:pt x="457" y="501"/>
                </a:cubicBezTo>
                <a:cubicBezTo>
                  <a:pt x="530" y="501"/>
                  <a:pt x="530" y="501"/>
                  <a:pt x="530" y="501"/>
                </a:cubicBezTo>
                <a:cubicBezTo>
                  <a:pt x="545" y="501"/>
                  <a:pt x="560" y="486"/>
                  <a:pt x="560" y="471"/>
                </a:cubicBezTo>
                <a:cubicBezTo>
                  <a:pt x="560" y="471"/>
                  <a:pt x="545" y="456"/>
                  <a:pt x="530" y="456"/>
                </a:cubicBezTo>
                <a:close/>
                <a:moveTo>
                  <a:pt x="560" y="162"/>
                </a:moveTo>
                <a:lnTo>
                  <a:pt x="560" y="162"/>
                </a:lnTo>
                <a:cubicBezTo>
                  <a:pt x="369" y="162"/>
                  <a:pt x="369" y="162"/>
                  <a:pt x="369" y="162"/>
                </a:cubicBezTo>
                <a:cubicBezTo>
                  <a:pt x="545" y="44"/>
                  <a:pt x="545" y="44"/>
                  <a:pt x="545" y="44"/>
                </a:cubicBezTo>
                <a:cubicBezTo>
                  <a:pt x="560" y="44"/>
                  <a:pt x="560" y="30"/>
                  <a:pt x="545" y="15"/>
                </a:cubicBezTo>
                <a:cubicBezTo>
                  <a:pt x="545" y="0"/>
                  <a:pt x="530" y="0"/>
                  <a:pt x="530" y="15"/>
                </a:cubicBezTo>
                <a:cubicBezTo>
                  <a:pt x="530" y="15"/>
                  <a:pt x="339" y="133"/>
                  <a:pt x="324" y="147"/>
                </a:cubicBezTo>
                <a:cubicBezTo>
                  <a:pt x="118" y="15"/>
                  <a:pt x="118" y="15"/>
                  <a:pt x="118" y="15"/>
                </a:cubicBezTo>
                <a:cubicBezTo>
                  <a:pt x="103" y="0"/>
                  <a:pt x="89" y="0"/>
                  <a:pt x="89" y="15"/>
                </a:cubicBezTo>
                <a:cubicBezTo>
                  <a:pt x="89" y="30"/>
                  <a:pt x="89" y="44"/>
                  <a:pt x="89" y="44"/>
                </a:cubicBezTo>
                <a:cubicBezTo>
                  <a:pt x="265" y="162"/>
                  <a:pt x="265" y="162"/>
                  <a:pt x="265" y="162"/>
                </a:cubicBezTo>
                <a:cubicBezTo>
                  <a:pt x="89" y="162"/>
                  <a:pt x="89" y="162"/>
                  <a:pt x="89" y="162"/>
                </a:cubicBezTo>
                <a:cubicBezTo>
                  <a:pt x="45" y="162"/>
                  <a:pt x="0" y="192"/>
                  <a:pt x="0" y="235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45" y="633"/>
                  <a:pt x="89" y="633"/>
                </a:cubicBezTo>
                <a:cubicBezTo>
                  <a:pt x="560" y="633"/>
                  <a:pt x="560" y="633"/>
                  <a:pt x="560" y="633"/>
                </a:cubicBezTo>
                <a:cubicBezTo>
                  <a:pt x="604" y="633"/>
                  <a:pt x="633" y="604"/>
                  <a:pt x="633" y="560"/>
                </a:cubicBezTo>
                <a:cubicBezTo>
                  <a:pt x="633" y="235"/>
                  <a:pt x="633" y="235"/>
                  <a:pt x="633" y="235"/>
                </a:cubicBezTo>
                <a:cubicBezTo>
                  <a:pt x="633" y="192"/>
                  <a:pt x="604" y="162"/>
                  <a:pt x="560" y="162"/>
                </a:cubicBezTo>
                <a:close/>
                <a:moveTo>
                  <a:pt x="589" y="560"/>
                </a:moveTo>
                <a:lnTo>
                  <a:pt x="589" y="560"/>
                </a:lnTo>
                <a:cubicBezTo>
                  <a:pt x="589" y="574"/>
                  <a:pt x="575" y="589"/>
                  <a:pt x="560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5" y="574"/>
                  <a:pt x="45" y="560"/>
                </a:cubicBezTo>
                <a:cubicBezTo>
                  <a:pt x="45" y="235"/>
                  <a:pt x="45" y="235"/>
                  <a:pt x="45" y="235"/>
                </a:cubicBezTo>
                <a:cubicBezTo>
                  <a:pt x="45" y="221"/>
                  <a:pt x="59" y="206"/>
                  <a:pt x="89" y="206"/>
                </a:cubicBezTo>
                <a:cubicBezTo>
                  <a:pt x="560" y="206"/>
                  <a:pt x="560" y="206"/>
                  <a:pt x="560" y="206"/>
                </a:cubicBezTo>
                <a:cubicBezTo>
                  <a:pt x="575" y="206"/>
                  <a:pt x="589" y="221"/>
                  <a:pt x="589" y="235"/>
                </a:cubicBezTo>
                <a:lnTo>
                  <a:pt x="589" y="56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39" name="Freeform 138"/>
          <p:cNvSpPr>
            <a:spLocks noChangeArrowheads="1"/>
          </p:cNvSpPr>
          <p:nvPr/>
        </p:nvSpPr>
        <p:spPr bwMode="auto">
          <a:xfrm>
            <a:off x="3267063" y="2537902"/>
            <a:ext cx="299028" cy="257545"/>
          </a:xfrm>
          <a:custGeom>
            <a:avLst/>
            <a:gdLst>
              <a:gd name="T0" fmla="*/ 79684 w 634"/>
              <a:gd name="T1" fmla="*/ 85082 h 546"/>
              <a:gd name="T2" fmla="*/ 79684 w 634"/>
              <a:gd name="T3" fmla="*/ 85082 h 546"/>
              <a:gd name="T4" fmla="*/ 37138 w 634"/>
              <a:gd name="T5" fmla="*/ 85082 h 546"/>
              <a:gd name="T6" fmla="*/ 26321 w 634"/>
              <a:gd name="T7" fmla="*/ 90130 h 546"/>
              <a:gd name="T8" fmla="*/ 37138 w 634"/>
              <a:gd name="T9" fmla="*/ 100945 h 546"/>
              <a:gd name="T10" fmla="*/ 79684 w 634"/>
              <a:gd name="T11" fmla="*/ 100945 h 546"/>
              <a:gd name="T12" fmla="*/ 84732 w 634"/>
              <a:gd name="T13" fmla="*/ 90130 h 546"/>
              <a:gd name="T14" fmla="*/ 79684 w 634"/>
              <a:gd name="T15" fmla="*/ 85082 h 546"/>
              <a:gd name="T16" fmla="*/ 79684 w 634"/>
              <a:gd name="T17" fmla="*/ 143486 h 546"/>
              <a:gd name="T18" fmla="*/ 79684 w 634"/>
              <a:gd name="T19" fmla="*/ 143486 h 546"/>
              <a:gd name="T20" fmla="*/ 37138 w 634"/>
              <a:gd name="T21" fmla="*/ 143486 h 546"/>
              <a:gd name="T22" fmla="*/ 26321 w 634"/>
              <a:gd name="T23" fmla="*/ 148534 h 546"/>
              <a:gd name="T24" fmla="*/ 37138 w 634"/>
              <a:gd name="T25" fmla="*/ 153941 h 546"/>
              <a:gd name="T26" fmla="*/ 79684 w 634"/>
              <a:gd name="T27" fmla="*/ 153941 h 546"/>
              <a:gd name="T28" fmla="*/ 84732 w 634"/>
              <a:gd name="T29" fmla="*/ 148534 h 546"/>
              <a:gd name="T30" fmla="*/ 79684 w 634"/>
              <a:gd name="T31" fmla="*/ 143486 h 546"/>
              <a:gd name="T32" fmla="*/ 79684 w 634"/>
              <a:gd name="T33" fmla="*/ 111400 h 546"/>
              <a:gd name="T34" fmla="*/ 79684 w 634"/>
              <a:gd name="T35" fmla="*/ 111400 h 546"/>
              <a:gd name="T36" fmla="*/ 37138 w 634"/>
              <a:gd name="T37" fmla="*/ 111400 h 546"/>
              <a:gd name="T38" fmla="*/ 26321 w 634"/>
              <a:gd name="T39" fmla="*/ 122216 h 546"/>
              <a:gd name="T40" fmla="*/ 37138 w 634"/>
              <a:gd name="T41" fmla="*/ 127623 h 546"/>
              <a:gd name="T42" fmla="*/ 79684 w 634"/>
              <a:gd name="T43" fmla="*/ 127623 h 546"/>
              <a:gd name="T44" fmla="*/ 84732 w 634"/>
              <a:gd name="T45" fmla="*/ 122216 h 546"/>
              <a:gd name="T46" fmla="*/ 79684 w 634"/>
              <a:gd name="T47" fmla="*/ 111400 h 546"/>
              <a:gd name="T48" fmla="*/ 148552 w 634"/>
              <a:gd name="T49" fmla="*/ 79675 h 546"/>
              <a:gd name="T50" fmla="*/ 148552 w 634"/>
              <a:gd name="T51" fmla="*/ 79675 h 546"/>
              <a:gd name="T52" fmla="*/ 106006 w 634"/>
              <a:gd name="T53" fmla="*/ 122216 h 546"/>
              <a:gd name="T54" fmla="*/ 148552 w 634"/>
              <a:gd name="T55" fmla="*/ 164757 h 546"/>
              <a:gd name="T56" fmla="*/ 191098 w 634"/>
              <a:gd name="T57" fmla="*/ 122216 h 546"/>
              <a:gd name="T58" fmla="*/ 148552 w 634"/>
              <a:gd name="T59" fmla="*/ 79675 h 546"/>
              <a:gd name="T60" fmla="*/ 148552 w 634"/>
              <a:gd name="T61" fmla="*/ 148534 h 546"/>
              <a:gd name="T62" fmla="*/ 148552 w 634"/>
              <a:gd name="T63" fmla="*/ 148534 h 546"/>
              <a:gd name="T64" fmla="*/ 121870 w 634"/>
              <a:gd name="T65" fmla="*/ 122216 h 546"/>
              <a:gd name="T66" fmla="*/ 148552 w 634"/>
              <a:gd name="T67" fmla="*/ 90130 h 546"/>
              <a:gd name="T68" fmla="*/ 174873 w 634"/>
              <a:gd name="T69" fmla="*/ 122216 h 546"/>
              <a:gd name="T70" fmla="*/ 148552 w 634"/>
              <a:gd name="T71" fmla="*/ 148534 h 546"/>
              <a:gd name="T72" fmla="*/ 196146 w 634"/>
              <a:gd name="T73" fmla="*/ 42541 h 546"/>
              <a:gd name="T74" fmla="*/ 196146 w 634"/>
              <a:gd name="T75" fmla="*/ 42541 h 546"/>
              <a:gd name="T76" fmla="*/ 185690 w 634"/>
              <a:gd name="T77" fmla="*/ 42541 h 546"/>
              <a:gd name="T78" fmla="*/ 106006 w 634"/>
              <a:gd name="T79" fmla="*/ 0 h 546"/>
              <a:gd name="T80" fmla="*/ 100597 w 634"/>
              <a:gd name="T81" fmla="*/ 5408 h 546"/>
              <a:gd name="T82" fmla="*/ 100597 w 634"/>
              <a:gd name="T83" fmla="*/ 10816 h 546"/>
              <a:gd name="T84" fmla="*/ 153600 w 634"/>
              <a:gd name="T85" fmla="*/ 42541 h 546"/>
              <a:gd name="T86" fmla="*/ 26321 w 634"/>
              <a:gd name="T87" fmla="*/ 42541 h 546"/>
              <a:gd name="T88" fmla="*/ 0 w 634"/>
              <a:gd name="T89" fmla="*/ 68859 h 546"/>
              <a:gd name="T90" fmla="*/ 0 w 634"/>
              <a:gd name="T91" fmla="*/ 169804 h 546"/>
              <a:gd name="T92" fmla="*/ 26321 w 634"/>
              <a:gd name="T93" fmla="*/ 196482 h 546"/>
              <a:gd name="T94" fmla="*/ 196146 w 634"/>
              <a:gd name="T95" fmla="*/ 196482 h 546"/>
              <a:gd name="T96" fmla="*/ 228236 w 634"/>
              <a:gd name="T97" fmla="*/ 169804 h 546"/>
              <a:gd name="T98" fmla="*/ 228236 w 634"/>
              <a:gd name="T99" fmla="*/ 68859 h 546"/>
              <a:gd name="T100" fmla="*/ 196146 w 634"/>
              <a:gd name="T101" fmla="*/ 42541 h 546"/>
              <a:gd name="T102" fmla="*/ 212011 w 634"/>
              <a:gd name="T103" fmla="*/ 169804 h 546"/>
              <a:gd name="T104" fmla="*/ 212011 w 634"/>
              <a:gd name="T105" fmla="*/ 169804 h 546"/>
              <a:gd name="T106" fmla="*/ 196146 w 634"/>
              <a:gd name="T107" fmla="*/ 186027 h 546"/>
              <a:gd name="T108" fmla="*/ 26321 w 634"/>
              <a:gd name="T109" fmla="*/ 186027 h 546"/>
              <a:gd name="T110" fmla="*/ 15865 w 634"/>
              <a:gd name="T111" fmla="*/ 169804 h 546"/>
              <a:gd name="T112" fmla="*/ 15865 w 634"/>
              <a:gd name="T113" fmla="*/ 68859 h 546"/>
              <a:gd name="T114" fmla="*/ 26321 w 634"/>
              <a:gd name="T115" fmla="*/ 58404 h 546"/>
              <a:gd name="T116" fmla="*/ 196146 w 634"/>
              <a:gd name="T117" fmla="*/ 58404 h 546"/>
              <a:gd name="T118" fmla="*/ 212011 w 634"/>
              <a:gd name="T119" fmla="*/ 68859 h 546"/>
              <a:gd name="T120" fmla="*/ 212011 w 634"/>
              <a:gd name="T121" fmla="*/ 169804 h 54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634" h="546">
                <a:moveTo>
                  <a:pt x="221" y="236"/>
                </a:moveTo>
                <a:lnTo>
                  <a:pt x="221" y="236"/>
                </a:lnTo>
                <a:cubicBezTo>
                  <a:pt x="103" y="236"/>
                  <a:pt x="103" y="236"/>
                  <a:pt x="103" y="236"/>
                </a:cubicBezTo>
                <a:cubicBezTo>
                  <a:pt x="88" y="236"/>
                  <a:pt x="73" y="250"/>
                  <a:pt x="73" y="250"/>
                </a:cubicBezTo>
                <a:cubicBezTo>
                  <a:pt x="73" y="265"/>
                  <a:pt x="88" y="280"/>
                  <a:pt x="103" y="280"/>
                </a:cubicBezTo>
                <a:cubicBezTo>
                  <a:pt x="221" y="280"/>
                  <a:pt x="221" y="280"/>
                  <a:pt x="221" y="280"/>
                </a:cubicBezTo>
                <a:cubicBezTo>
                  <a:pt x="221" y="280"/>
                  <a:pt x="235" y="265"/>
                  <a:pt x="235" y="250"/>
                </a:cubicBezTo>
                <a:lnTo>
                  <a:pt x="221" y="236"/>
                </a:lnTo>
                <a:close/>
                <a:moveTo>
                  <a:pt x="221" y="398"/>
                </a:moveTo>
                <a:lnTo>
                  <a:pt x="221" y="398"/>
                </a:lnTo>
                <a:cubicBezTo>
                  <a:pt x="103" y="398"/>
                  <a:pt x="103" y="398"/>
                  <a:pt x="103" y="398"/>
                </a:cubicBezTo>
                <a:cubicBezTo>
                  <a:pt x="88" y="398"/>
                  <a:pt x="73" y="398"/>
                  <a:pt x="73" y="412"/>
                </a:cubicBezTo>
                <a:cubicBezTo>
                  <a:pt x="73" y="427"/>
                  <a:pt x="88" y="427"/>
                  <a:pt x="103" y="427"/>
                </a:cubicBezTo>
                <a:cubicBezTo>
                  <a:pt x="221" y="427"/>
                  <a:pt x="221" y="427"/>
                  <a:pt x="221" y="427"/>
                </a:cubicBezTo>
                <a:cubicBezTo>
                  <a:pt x="221" y="427"/>
                  <a:pt x="235" y="427"/>
                  <a:pt x="235" y="412"/>
                </a:cubicBezTo>
                <a:cubicBezTo>
                  <a:pt x="235" y="398"/>
                  <a:pt x="221" y="398"/>
                  <a:pt x="221" y="398"/>
                </a:cubicBezTo>
                <a:close/>
                <a:moveTo>
                  <a:pt x="221" y="309"/>
                </a:moveTo>
                <a:lnTo>
                  <a:pt x="221" y="309"/>
                </a:lnTo>
                <a:cubicBezTo>
                  <a:pt x="103" y="309"/>
                  <a:pt x="103" y="309"/>
                  <a:pt x="103" y="309"/>
                </a:cubicBezTo>
                <a:cubicBezTo>
                  <a:pt x="88" y="309"/>
                  <a:pt x="73" y="324"/>
                  <a:pt x="73" y="339"/>
                </a:cubicBezTo>
                <a:cubicBezTo>
                  <a:pt x="73" y="339"/>
                  <a:pt x="88" y="354"/>
                  <a:pt x="103" y="354"/>
                </a:cubicBezTo>
                <a:cubicBezTo>
                  <a:pt x="221" y="354"/>
                  <a:pt x="221" y="354"/>
                  <a:pt x="221" y="354"/>
                </a:cubicBezTo>
                <a:lnTo>
                  <a:pt x="235" y="339"/>
                </a:lnTo>
                <a:cubicBezTo>
                  <a:pt x="235" y="324"/>
                  <a:pt x="221" y="309"/>
                  <a:pt x="221" y="309"/>
                </a:cubicBezTo>
                <a:close/>
                <a:moveTo>
                  <a:pt x="412" y="221"/>
                </a:moveTo>
                <a:lnTo>
                  <a:pt x="412" y="221"/>
                </a:lnTo>
                <a:cubicBezTo>
                  <a:pt x="353" y="221"/>
                  <a:pt x="294" y="265"/>
                  <a:pt x="294" y="339"/>
                </a:cubicBezTo>
                <a:cubicBezTo>
                  <a:pt x="294" y="398"/>
                  <a:pt x="353" y="457"/>
                  <a:pt x="412" y="457"/>
                </a:cubicBezTo>
                <a:cubicBezTo>
                  <a:pt x="471" y="457"/>
                  <a:pt x="530" y="398"/>
                  <a:pt x="530" y="339"/>
                </a:cubicBezTo>
                <a:cubicBezTo>
                  <a:pt x="530" y="265"/>
                  <a:pt x="471" y="221"/>
                  <a:pt x="412" y="221"/>
                </a:cubicBezTo>
                <a:close/>
                <a:moveTo>
                  <a:pt x="412" y="412"/>
                </a:moveTo>
                <a:lnTo>
                  <a:pt x="412" y="412"/>
                </a:lnTo>
                <a:cubicBezTo>
                  <a:pt x="368" y="412"/>
                  <a:pt x="338" y="383"/>
                  <a:pt x="338" y="339"/>
                </a:cubicBezTo>
                <a:cubicBezTo>
                  <a:pt x="338" y="295"/>
                  <a:pt x="368" y="250"/>
                  <a:pt x="412" y="250"/>
                </a:cubicBezTo>
                <a:cubicBezTo>
                  <a:pt x="456" y="250"/>
                  <a:pt x="485" y="295"/>
                  <a:pt x="485" y="339"/>
                </a:cubicBezTo>
                <a:cubicBezTo>
                  <a:pt x="485" y="383"/>
                  <a:pt x="456" y="412"/>
                  <a:pt x="412" y="412"/>
                </a:cubicBezTo>
                <a:close/>
                <a:moveTo>
                  <a:pt x="544" y="118"/>
                </a:moveTo>
                <a:lnTo>
                  <a:pt x="544" y="118"/>
                </a:lnTo>
                <a:cubicBezTo>
                  <a:pt x="515" y="118"/>
                  <a:pt x="515" y="118"/>
                  <a:pt x="515" y="118"/>
                </a:cubicBezTo>
                <a:cubicBezTo>
                  <a:pt x="294" y="0"/>
                  <a:pt x="294" y="0"/>
                  <a:pt x="294" y="0"/>
                </a:cubicBezTo>
                <a:cubicBezTo>
                  <a:pt x="294" y="0"/>
                  <a:pt x="279" y="0"/>
                  <a:pt x="279" y="15"/>
                </a:cubicBezTo>
                <a:cubicBezTo>
                  <a:pt x="265" y="15"/>
                  <a:pt x="279" y="30"/>
                  <a:pt x="279" y="30"/>
                </a:cubicBezTo>
                <a:cubicBezTo>
                  <a:pt x="426" y="118"/>
                  <a:pt x="426" y="118"/>
                  <a:pt x="426" y="118"/>
                </a:cubicBezTo>
                <a:cubicBezTo>
                  <a:pt x="73" y="118"/>
                  <a:pt x="73" y="118"/>
                  <a:pt x="73" y="118"/>
                </a:cubicBezTo>
                <a:cubicBezTo>
                  <a:pt x="29" y="118"/>
                  <a:pt x="0" y="148"/>
                  <a:pt x="0" y="191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6"/>
                  <a:pt x="29" y="545"/>
                  <a:pt x="73" y="545"/>
                </a:cubicBezTo>
                <a:cubicBezTo>
                  <a:pt x="544" y="545"/>
                  <a:pt x="544" y="545"/>
                  <a:pt x="544" y="545"/>
                </a:cubicBezTo>
                <a:cubicBezTo>
                  <a:pt x="588" y="545"/>
                  <a:pt x="633" y="516"/>
                  <a:pt x="633" y="471"/>
                </a:cubicBezTo>
                <a:cubicBezTo>
                  <a:pt x="633" y="191"/>
                  <a:pt x="633" y="191"/>
                  <a:pt x="633" y="191"/>
                </a:cubicBezTo>
                <a:cubicBezTo>
                  <a:pt x="633" y="148"/>
                  <a:pt x="588" y="118"/>
                  <a:pt x="544" y="118"/>
                </a:cubicBezTo>
                <a:close/>
                <a:moveTo>
                  <a:pt x="588" y="471"/>
                </a:moveTo>
                <a:lnTo>
                  <a:pt x="588" y="471"/>
                </a:lnTo>
                <a:cubicBezTo>
                  <a:pt x="588" y="486"/>
                  <a:pt x="574" y="516"/>
                  <a:pt x="544" y="516"/>
                </a:cubicBezTo>
                <a:cubicBezTo>
                  <a:pt x="73" y="516"/>
                  <a:pt x="73" y="516"/>
                  <a:pt x="73" y="516"/>
                </a:cubicBezTo>
                <a:cubicBezTo>
                  <a:pt x="58" y="516"/>
                  <a:pt x="44" y="486"/>
                  <a:pt x="44" y="471"/>
                </a:cubicBezTo>
                <a:cubicBezTo>
                  <a:pt x="44" y="191"/>
                  <a:pt x="44" y="191"/>
                  <a:pt x="44" y="191"/>
                </a:cubicBezTo>
                <a:cubicBezTo>
                  <a:pt x="44" y="177"/>
                  <a:pt x="58" y="162"/>
                  <a:pt x="73" y="162"/>
                </a:cubicBezTo>
                <a:cubicBezTo>
                  <a:pt x="544" y="162"/>
                  <a:pt x="544" y="162"/>
                  <a:pt x="544" y="162"/>
                </a:cubicBezTo>
                <a:cubicBezTo>
                  <a:pt x="574" y="162"/>
                  <a:pt x="588" y="177"/>
                  <a:pt x="588" y="191"/>
                </a:cubicBezTo>
                <a:lnTo>
                  <a:pt x="588" y="47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40" name="Freeform 139"/>
          <p:cNvSpPr>
            <a:spLocks noChangeArrowheads="1"/>
          </p:cNvSpPr>
          <p:nvPr/>
        </p:nvSpPr>
        <p:spPr bwMode="auto">
          <a:xfrm>
            <a:off x="2822841" y="2529261"/>
            <a:ext cx="221247" cy="278287"/>
          </a:xfrm>
          <a:custGeom>
            <a:avLst/>
            <a:gdLst>
              <a:gd name="T0" fmla="*/ 142317 w 473"/>
              <a:gd name="T1" fmla="*/ 0 h 589"/>
              <a:gd name="T2" fmla="*/ 0 w 473"/>
              <a:gd name="T3" fmla="*/ 26361 h 589"/>
              <a:gd name="T4" fmla="*/ 26461 w 473"/>
              <a:gd name="T5" fmla="*/ 212336 h 589"/>
              <a:gd name="T6" fmla="*/ 168778 w 473"/>
              <a:gd name="T7" fmla="*/ 212336 h 589"/>
              <a:gd name="T8" fmla="*/ 142317 w 473"/>
              <a:gd name="T9" fmla="*/ 0 h 589"/>
              <a:gd name="T10" fmla="*/ 26461 w 473"/>
              <a:gd name="T11" fmla="*/ 196447 h 589"/>
              <a:gd name="T12" fmla="*/ 16091 w 473"/>
              <a:gd name="T13" fmla="*/ 180558 h 589"/>
              <a:gd name="T14" fmla="*/ 26461 w 473"/>
              <a:gd name="T15" fmla="*/ 196447 h 589"/>
              <a:gd name="T16" fmla="*/ 26461 w 473"/>
              <a:gd name="T17" fmla="*/ 170085 h 589"/>
              <a:gd name="T18" fmla="*/ 16091 w 473"/>
              <a:gd name="T19" fmla="*/ 153835 h 589"/>
              <a:gd name="T20" fmla="*/ 26461 w 473"/>
              <a:gd name="T21" fmla="*/ 170085 h 589"/>
              <a:gd name="T22" fmla="*/ 26461 w 473"/>
              <a:gd name="T23" fmla="*/ 137946 h 589"/>
              <a:gd name="T24" fmla="*/ 16091 w 473"/>
              <a:gd name="T25" fmla="*/ 127474 h 589"/>
              <a:gd name="T26" fmla="*/ 26461 w 473"/>
              <a:gd name="T27" fmla="*/ 137946 h 589"/>
              <a:gd name="T28" fmla="*/ 26461 w 473"/>
              <a:gd name="T29" fmla="*/ 111585 h 589"/>
              <a:gd name="T30" fmla="*/ 16091 w 473"/>
              <a:gd name="T31" fmla="*/ 95334 h 589"/>
              <a:gd name="T32" fmla="*/ 26461 w 473"/>
              <a:gd name="T33" fmla="*/ 111585 h 589"/>
              <a:gd name="T34" fmla="*/ 26461 w 473"/>
              <a:gd name="T35" fmla="*/ 84862 h 589"/>
              <a:gd name="T36" fmla="*/ 16091 w 473"/>
              <a:gd name="T37" fmla="*/ 68973 h 589"/>
              <a:gd name="T38" fmla="*/ 26461 w 473"/>
              <a:gd name="T39" fmla="*/ 84862 h 589"/>
              <a:gd name="T40" fmla="*/ 26461 w 473"/>
              <a:gd name="T41" fmla="*/ 53084 h 589"/>
              <a:gd name="T42" fmla="*/ 16091 w 473"/>
              <a:gd name="T43" fmla="*/ 42251 h 589"/>
              <a:gd name="T44" fmla="*/ 26461 w 473"/>
              <a:gd name="T45" fmla="*/ 53084 h 589"/>
              <a:gd name="T46" fmla="*/ 126584 w 473"/>
              <a:gd name="T47" fmla="*/ 191391 h 589"/>
              <a:gd name="T48" fmla="*/ 47558 w 473"/>
              <a:gd name="T49" fmla="*/ 196447 h 589"/>
              <a:gd name="T50" fmla="*/ 42195 w 473"/>
              <a:gd name="T51" fmla="*/ 116640 h 589"/>
              <a:gd name="T52" fmla="*/ 121220 w 473"/>
              <a:gd name="T53" fmla="*/ 111585 h 589"/>
              <a:gd name="T54" fmla="*/ 126584 w 473"/>
              <a:gd name="T55" fmla="*/ 191391 h 589"/>
              <a:gd name="T56" fmla="*/ 126584 w 473"/>
              <a:gd name="T57" fmla="*/ 90279 h 589"/>
              <a:gd name="T58" fmla="*/ 47558 w 473"/>
              <a:gd name="T59" fmla="*/ 95334 h 589"/>
              <a:gd name="T60" fmla="*/ 42195 w 473"/>
              <a:gd name="T61" fmla="*/ 20945 h 589"/>
              <a:gd name="T62" fmla="*/ 121220 w 473"/>
              <a:gd name="T63" fmla="*/ 10472 h 589"/>
              <a:gd name="T64" fmla="*/ 126584 w 473"/>
              <a:gd name="T65" fmla="*/ 90279 h 589"/>
              <a:gd name="T66" fmla="*/ 152687 w 473"/>
              <a:gd name="T67" fmla="*/ 196447 h 589"/>
              <a:gd name="T68" fmla="*/ 142317 w 473"/>
              <a:gd name="T69" fmla="*/ 180558 h 589"/>
              <a:gd name="T70" fmla="*/ 152687 w 473"/>
              <a:gd name="T71" fmla="*/ 196447 h 589"/>
              <a:gd name="T72" fmla="*/ 152687 w 473"/>
              <a:gd name="T73" fmla="*/ 170085 h 589"/>
              <a:gd name="T74" fmla="*/ 142317 w 473"/>
              <a:gd name="T75" fmla="*/ 153835 h 589"/>
              <a:gd name="T76" fmla="*/ 152687 w 473"/>
              <a:gd name="T77" fmla="*/ 170085 h 589"/>
              <a:gd name="T78" fmla="*/ 152687 w 473"/>
              <a:gd name="T79" fmla="*/ 137946 h 589"/>
              <a:gd name="T80" fmla="*/ 142317 w 473"/>
              <a:gd name="T81" fmla="*/ 127474 h 589"/>
              <a:gd name="T82" fmla="*/ 152687 w 473"/>
              <a:gd name="T83" fmla="*/ 137946 h 589"/>
              <a:gd name="T84" fmla="*/ 152687 w 473"/>
              <a:gd name="T85" fmla="*/ 111585 h 589"/>
              <a:gd name="T86" fmla="*/ 142317 w 473"/>
              <a:gd name="T87" fmla="*/ 95334 h 589"/>
              <a:gd name="T88" fmla="*/ 152687 w 473"/>
              <a:gd name="T89" fmla="*/ 111585 h 589"/>
              <a:gd name="T90" fmla="*/ 152687 w 473"/>
              <a:gd name="T91" fmla="*/ 84862 h 589"/>
              <a:gd name="T92" fmla="*/ 142317 w 473"/>
              <a:gd name="T93" fmla="*/ 68973 h 589"/>
              <a:gd name="T94" fmla="*/ 152687 w 473"/>
              <a:gd name="T95" fmla="*/ 84862 h 589"/>
              <a:gd name="T96" fmla="*/ 152687 w 473"/>
              <a:gd name="T97" fmla="*/ 53084 h 589"/>
              <a:gd name="T98" fmla="*/ 142317 w 473"/>
              <a:gd name="T99" fmla="*/ 42251 h 589"/>
              <a:gd name="T100" fmla="*/ 152687 w 473"/>
              <a:gd name="T101" fmla="*/ 53084 h 589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473" h="589">
                <a:moveTo>
                  <a:pt x="398" y="0"/>
                </a:moveTo>
                <a:lnTo>
                  <a:pt x="398" y="0"/>
                </a:lnTo>
                <a:cubicBezTo>
                  <a:pt x="74" y="0"/>
                  <a:pt x="74" y="0"/>
                  <a:pt x="74" y="0"/>
                </a:cubicBezTo>
                <a:cubicBezTo>
                  <a:pt x="30" y="0"/>
                  <a:pt x="0" y="29"/>
                  <a:pt x="0" y="73"/>
                </a:cubicBezTo>
                <a:cubicBezTo>
                  <a:pt x="0" y="588"/>
                  <a:pt x="0" y="588"/>
                  <a:pt x="0" y="588"/>
                </a:cubicBezTo>
                <a:cubicBezTo>
                  <a:pt x="45" y="588"/>
                  <a:pt x="30" y="588"/>
                  <a:pt x="74" y="588"/>
                </a:cubicBezTo>
                <a:cubicBezTo>
                  <a:pt x="398" y="588"/>
                  <a:pt x="398" y="588"/>
                  <a:pt x="398" y="588"/>
                </a:cubicBezTo>
                <a:cubicBezTo>
                  <a:pt x="442" y="588"/>
                  <a:pt x="413" y="588"/>
                  <a:pt x="472" y="588"/>
                </a:cubicBezTo>
                <a:cubicBezTo>
                  <a:pt x="472" y="73"/>
                  <a:pt x="472" y="73"/>
                  <a:pt x="472" y="73"/>
                </a:cubicBezTo>
                <a:cubicBezTo>
                  <a:pt x="472" y="29"/>
                  <a:pt x="442" y="0"/>
                  <a:pt x="398" y="0"/>
                </a:cubicBezTo>
                <a:close/>
                <a:moveTo>
                  <a:pt x="74" y="544"/>
                </a:moveTo>
                <a:lnTo>
                  <a:pt x="74" y="544"/>
                </a:lnTo>
                <a:cubicBezTo>
                  <a:pt x="45" y="544"/>
                  <a:pt x="45" y="544"/>
                  <a:pt x="45" y="544"/>
                </a:cubicBezTo>
                <a:cubicBezTo>
                  <a:pt x="45" y="500"/>
                  <a:pt x="45" y="500"/>
                  <a:pt x="45" y="500"/>
                </a:cubicBezTo>
                <a:cubicBezTo>
                  <a:pt x="74" y="500"/>
                  <a:pt x="74" y="500"/>
                  <a:pt x="74" y="500"/>
                </a:cubicBezTo>
                <a:lnTo>
                  <a:pt x="74" y="544"/>
                </a:lnTo>
                <a:close/>
                <a:moveTo>
                  <a:pt x="74" y="471"/>
                </a:moveTo>
                <a:lnTo>
                  <a:pt x="74" y="471"/>
                </a:lnTo>
                <a:cubicBezTo>
                  <a:pt x="45" y="471"/>
                  <a:pt x="45" y="471"/>
                  <a:pt x="45" y="471"/>
                </a:cubicBezTo>
                <a:cubicBezTo>
                  <a:pt x="45" y="426"/>
                  <a:pt x="45" y="426"/>
                  <a:pt x="45" y="426"/>
                </a:cubicBezTo>
                <a:cubicBezTo>
                  <a:pt x="74" y="426"/>
                  <a:pt x="74" y="426"/>
                  <a:pt x="74" y="426"/>
                </a:cubicBezTo>
                <a:lnTo>
                  <a:pt x="74" y="471"/>
                </a:lnTo>
                <a:close/>
                <a:moveTo>
                  <a:pt x="74" y="382"/>
                </a:moveTo>
                <a:lnTo>
                  <a:pt x="74" y="382"/>
                </a:lnTo>
                <a:cubicBezTo>
                  <a:pt x="45" y="382"/>
                  <a:pt x="45" y="382"/>
                  <a:pt x="45" y="382"/>
                </a:cubicBezTo>
                <a:cubicBezTo>
                  <a:pt x="45" y="353"/>
                  <a:pt x="45" y="353"/>
                  <a:pt x="45" y="353"/>
                </a:cubicBezTo>
                <a:cubicBezTo>
                  <a:pt x="74" y="353"/>
                  <a:pt x="74" y="353"/>
                  <a:pt x="74" y="353"/>
                </a:cubicBezTo>
                <a:lnTo>
                  <a:pt x="74" y="382"/>
                </a:lnTo>
                <a:close/>
                <a:moveTo>
                  <a:pt x="74" y="309"/>
                </a:moveTo>
                <a:lnTo>
                  <a:pt x="74" y="309"/>
                </a:lnTo>
                <a:cubicBezTo>
                  <a:pt x="45" y="309"/>
                  <a:pt x="45" y="309"/>
                  <a:pt x="45" y="309"/>
                </a:cubicBezTo>
                <a:cubicBezTo>
                  <a:pt x="45" y="264"/>
                  <a:pt x="45" y="264"/>
                  <a:pt x="45" y="264"/>
                </a:cubicBezTo>
                <a:cubicBezTo>
                  <a:pt x="74" y="264"/>
                  <a:pt x="74" y="264"/>
                  <a:pt x="74" y="264"/>
                </a:cubicBezTo>
                <a:lnTo>
                  <a:pt x="74" y="309"/>
                </a:lnTo>
                <a:close/>
                <a:moveTo>
                  <a:pt x="74" y="235"/>
                </a:moveTo>
                <a:lnTo>
                  <a:pt x="74" y="235"/>
                </a:lnTo>
                <a:cubicBezTo>
                  <a:pt x="45" y="235"/>
                  <a:pt x="45" y="235"/>
                  <a:pt x="45" y="235"/>
                </a:cubicBezTo>
                <a:cubicBezTo>
                  <a:pt x="45" y="191"/>
                  <a:pt x="45" y="191"/>
                  <a:pt x="45" y="191"/>
                </a:cubicBezTo>
                <a:cubicBezTo>
                  <a:pt x="74" y="191"/>
                  <a:pt x="74" y="191"/>
                  <a:pt x="74" y="191"/>
                </a:cubicBezTo>
                <a:lnTo>
                  <a:pt x="74" y="235"/>
                </a:lnTo>
                <a:close/>
                <a:moveTo>
                  <a:pt x="74" y="147"/>
                </a:moveTo>
                <a:lnTo>
                  <a:pt x="74" y="147"/>
                </a:lnTo>
                <a:cubicBezTo>
                  <a:pt x="45" y="147"/>
                  <a:pt x="45" y="147"/>
                  <a:pt x="45" y="147"/>
                </a:cubicBezTo>
                <a:cubicBezTo>
                  <a:pt x="45" y="117"/>
                  <a:pt x="45" y="117"/>
                  <a:pt x="45" y="117"/>
                </a:cubicBezTo>
                <a:cubicBezTo>
                  <a:pt x="74" y="117"/>
                  <a:pt x="74" y="117"/>
                  <a:pt x="74" y="117"/>
                </a:cubicBezTo>
                <a:lnTo>
                  <a:pt x="74" y="147"/>
                </a:lnTo>
                <a:close/>
                <a:moveTo>
                  <a:pt x="354" y="530"/>
                </a:moveTo>
                <a:lnTo>
                  <a:pt x="354" y="530"/>
                </a:lnTo>
                <a:lnTo>
                  <a:pt x="339" y="544"/>
                </a:lnTo>
                <a:cubicBezTo>
                  <a:pt x="133" y="544"/>
                  <a:pt x="133" y="544"/>
                  <a:pt x="133" y="544"/>
                </a:cubicBezTo>
                <a:lnTo>
                  <a:pt x="118" y="530"/>
                </a:lnTo>
                <a:cubicBezTo>
                  <a:pt x="118" y="323"/>
                  <a:pt x="118" y="323"/>
                  <a:pt x="118" y="323"/>
                </a:cubicBezTo>
                <a:lnTo>
                  <a:pt x="133" y="309"/>
                </a:lnTo>
                <a:cubicBezTo>
                  <a:pt x="339" y="309"/>
                  <a:pt x="339" y="309"/>
                  <a:pt x="339" y="309"/>
                </a:cubicBezTo>
                <a:lnTo>
                  <a:pt x="354" y="323"/>
                </a:lnTo>
                <a:lnTo>
                  <a:pt x="354" y="530"/>
                </a:lnTo>
                <a:close/>
                <a:moveTo>
                  <a:pt x="354" y="250"/>
                </a:moveTo>
                <a:lnTo>
                  <a:pt x="354" y="250"/>
                </a:lnTo>
                <a:cubicBezTo>
                  <a:pt x="354" y="264"/>
                  <a:pt x="339" y="264"/>
                  <a:pt x="339" y="264"/>
                </a:cubicBezTo>
                <a:cubicBezTo>
                  <a:pt x="133" y="264"/>
                  <a:pt x="133" y="264"/>
                  <a:pt x="133" y="264"/>
                </a:cubicBezTo>
                <a:cubicBezTo>
                  <a:pt x="133" y="264"/>
                  <a:pt x="118" y="264"/>
                  <a:pt x="118" y="250"/>
                </a:cubicBezTo>
                <a:cubicBezTo>
                  <a:pt x="118" y="58"/>
                  <a:pt x="118" y="58"/>
                  <a:pt x="118" y="58"/>
                </a:cubicBezTo>
                <a:cubicBezTo>
                  <a:pt x="118" y="44"/>
                  <a:pt x="133" y="29"/>
                  <a:pt x="133" y="29"/>
                </a:cubicBezTo>
                <a:cubicBezTo>
                  <a:pt x="339" y="29"/>
                  <a:pt x="339" y="29"/>
                  <a:pt x="339" y="29"/>
                </a:cubicBezTo>
                <a:cubicBezTo>
                  <a:pt x="339" y="29"/>
                  <a:pt x="354" y="44"/>
                  <a:pt x="354" y="58"/>
                </a:cubicBezTo>
                <a:lnTo>
                  <a:pt x="354" y="250"/>
                </a:lnTo>
                <a:close/>
                <a:moveTo>
                  <a:pt x="427" y="544"/>
                </a:moveTo>
                <a:lnTo>
                  <a:pt x="427" y="544"/>
                </a:lnTo>
                <a:cubicBezTo>
                  <a:pt x="398" y="544"/>
                  <a:pt x="398" y="544"/>
                  <a:pt x="398" y="544"/>
                </a:cubicBezTo>
                <a:cubicBezTo>
                  <a:pt x="398" y="500"/>
                  <a:pt x="398" y="500"/>
                  <a:pt x="398" y="500"/>
                </a:cubicBezTo>
                <a:cubicBezTo>
                  <a:pt x="427" y="500"/>
                  <a:pt x="427" y="500"/>
                  <a:pt x="427" y="500"/>
                </a:cubicBezTo>
                <a:lnTo>
                  <a:pt x="427" y="544"/>
                </a:lnTo>
                <a:close/>
                <a:moveTo>
                  <a:pt x="427" y="471"/>
                </a:moveTo>
                <a:lnTo>
                  <a:pt x="427" y="471"/>
                </a:lnTo>
                <a:cubicBezTo>
                  <a:pt x="398" y="471"/>
                  <a:pt x="398" y="471"/>
                  <a:pt x="398" y="471"/>
                </a:cubicBezTo>
                <a:cubicBezTo>
                  <a:pt x="398" y="426"/>
                  <a:pt x="398" y="426"/>
                  <a:pt x="398" y="426"/>
                </a:cubicBezTo>
                <a:cubicBezTo>
                  <a:pt x="427" y="426"/>
                  <a:pt x="427" y="426"/>
                  <a:pt x="427" y="426"/>
                </a:cubicBezTo>
                <a:lnTo>
                  <a:pt x="427" y="471"/>
                </a:lnTo>
                <a:close/>
                <a:moveTo>
                  <a:pt x="427" y="382"/>
                </a:moveTo>
                <a:lnTo>
                  <a:pt x="427" y="382"/>
                </a:lnTo>
                <a:cubicBezTo>
                  <a:pt x="398" y="382"/>
                  <a:pt x="398" y="382"/>
                  <a:pt x="398" y="382"/>
                </a:cubicBezTo>
                <a:cubicBezTo>
                  <a:pt x="398" y="353"/>
                  <a:pt x="398" y="353"/>
                  <a:pt x="398" y="353"/>
                </a:cubicBezTo>
                <a:cubicBezTo>
                  <a:pt x="427" y="353"/>
                  <a:pt x="427" y="353"/>
                  <a:pt x="427" y="353"/>
                </a:cubicBezTo>
                <a:lnTo>
                  <a:pt x="427" y="382"/>
                </a:lnTo>
                <a:close/>
                <a:moveTo>
                  <a:pt x="427" y="309"/>
                </a:moveTo>
                <a:lnTo>
                  <a:pt x="427" y="309"/>
                </a:lnTo>
                <a:cubicBezTo>
                  <a:pt x="398" y="309"/>
                  <a:pt x="398" y="309"/>
                  <a:pt x="398" y="309"/>
                </a:cubicBezTo>
                <a:cubicBezTo>
                  <a:pt x="398" y="264"/>
                  <a:pt x="398" y="264"/>
                  <a:pt x="398" y="264"/>
                </a:cubicBezTo>
                <a:cubicBezTo>
                  <a:pt x="427" y="264"/>
                  <a:pt x="427" y="264"/>
                  <a:pt x="427" y="264"/>
                </a:cubicBezTo>
                <a:lnTo>
                  <a:pt x="427" y="309"/>
                </a:lnTo>
                <a:close/>
                <a:moveTo>
                  <a:pt x="427" y="235"/>
                </a:moveTo>
                <a:lnTo>
                  <a:pt x="427" y="235"/>
                </a:lnTo>
                <a:cubicBezTo>
                  <a:pt x="398" y="235"/>
                  <a:pt x="398" y="235"/>
                  <a:pt x="398" y="235"/>
                </a:cubicBezTo>
                <a:cubicBezTo>
                  <a:pt x="398" y="191"/>
                  <a:pt x="398" y="191"/>
                  <a:pt x="398" y="191"/>
                </a:cubicBezTo>
                <a:cubicBezTo>
                  <a:pt x="427" y="191"/>
                  <a:pt x="427" y="191"/>
                  <a:pt x="427" y="191"/>
                </a:cubicBezTo>
                <a:lnTo>
                  <a:pt x="427" y="235"/>
                </a:lnTo>
                <a:close/>
                <a:moveTo>
                  <a:pt x="427" y="147"/>
                </a:moveTo>
                <a:lnTo>
                  <a:pt x="427" y="147"/>
                </a:lnTo>
                <a:cubicBezTo>
                  <a:pt x="398" y="147"/>
                  <a:pt x="398" y="147"/>
                  <a:pt x="398" y="147"/>
                </a:cubicBezTo>
                <a:cubicBezTo>
                  <a:pt x="398" y="117"/>
                  <a:pt x="398" y="117"/>
                  <a:pt x="398" y="117"/>
                </a:cubicBezTo>
                <a:cubicBezTo>
                  <a:pt x="427" y="117"/>
                  <a:pt x="427" y="117"/>
                  <a:pt x="427" y="117"/>
                </a:cubicBezTo>
                <a:lnTo>
                  <a:pt x="427" y="1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41" name="Freeform 140"/>
          <p:cNvSpPr>
            <a:spLocks noChangeArrowheads="1"/>
          </p:cNvSpPr>
          <p:nvPr/>
        </p:nvSpPr>
        <p:spPr bwMode="auto">
          <a:xfrm>
            <a:off x="2302568" y="2537902"/>
            <a:ext cx="299028" cy="257545"/>
          </a:xfrm>
          <a:custGeom>
            <a:avLst/>
            <a:gdLst>
              <a:gd name="T0" fmla="*/ 212372 w 634"/>
              <a:gd name="T1" fmla="*/ 85082 h 546"/>
              <a:gd name="T2" fmla="*/ 212372 w 634"/>
              <a:gd name="T3" fmla="*/ 85082 h 546"/>
              <a:gd name="T4" fmla="*/ 169825 w 634"/>
              <a:gd name="T5" fmla="*/ 111400 h 546"/>
              <a:gd name="T6" fmla="*/ 159369 w 634"/>
              <a:gd name="T7" fmla="*/ 90130 h 546"/>
              <a:gd name="T8" fmla="*/ 186051 w 634"/>
              <a:gd name="T9" fmla="*/ 47949 h 546"/>
              <a:gd name="T10" fmla="*/ 138096 w 634"/>
              <a:gd name="T11" fmla="*/ 0 h 546"/>
              <a:gd name="T12" fmla="*/ 85093 w 634"/>
              <a:gd name="T13" fmla="*/ 47949 h 546"/>
              <a:gd name="T14" fmla="*/ 100958 w 634"/>
              <a:gd name="T15" fmla="*/ 85082 h 546"/>
              <a:gd name="T16" fmla="*/ 74637 w 634"/>
              <a:gd name="T17" fmla="*/ 85082 h 546"/>
              <a:gd name="T18" fmla="*/ 85093 w 634"/>
              <a:gd name="T19" fmla="*/ 58404 h 546"/>
              <a:gd name="T20" fmla="*/ 42546 w 634"/>
              <a:gd name="T21" fmla="*/ 15863 h 546"/>
              <a:gd name="T22" fmla="*/ 0 w 634"/>
              <a:gd name="T23" fmla="*/ 58404 h 546"/>
              <a:gd name="T24" fmla="*/ 15865 w 634"/>
              <a:gd name="T25" fmla="*/ 90130 h 546"/>
              <a:gd name="T26" fmla="*/ 0 w 634"/>
              <a:gd name="T27" fmla="*/ 111400 h 546"/>
              <a:gd name="T28" fmla="*/ 0 w 634"/>
              <a:gd name="T29" fmla="*/ 169804 h 546"/>
              <a:gd name="T30" fmla="*/ 32090 w 634"/>
              <a:gd name="T31" fmla="*/ 196482 h 546"/>
              <a:gd name="T32" fmla="*/ 143504 w 634"/>
              <a:gd name="T33" fmla="*/ 196482 h 546"/>
              <a:gd name="T34" fmla="*/ 169825 w 634"/>
              <a:gd name="T35" fmla="*/ 169804 h 546"/>
              <a:gd name="T36" fmla="*/ 169825 w 634"/>
              <a:gd name="T37" fmla="*/ 164757 h 546"/>
              <a:gd name="T38" fmla="*/ 212372 w 634"/>
              <a:gd name="T39" fmla="*/ 196482 h 546"/>
              <a:gd name="T40" fmla="*/ 228236 w 634"/>
              <a:gd name="T41" fmla="*/ 186027 h 546"/>
              <a:gd name="T42" fmla="*/ 228236 w 634"/>
              <a:gd name="T43" fmla="*/ 100945 h 546"/>
              <a:gd name="T44" fmla="*/ 212372 w 634"/>
              <a:gd name="T45" fmla="*/ 85082 h 546"/>
              <a:gd name="T46" fmla="*/ 15865 w 634"/>
              <a:gd name="T47" fmla="*/ 58404 h 546"/>
              <a:gd name="T48" fmla="*/ 15865 w 634"/>
              <a:gd name="T49" fmla="*/ 58404 h 546"/>
              <a:gd name="T50" fmla="*/ 42546 w 634"/>
              <a:gd name="T51" fmla="*/ 26678 h 546"/>
              <a:gd name="T52" fmla="*/ 74637 w 634"/>
              <a:gd name="T53" fmla="*/ 58404 h 546"/>
              <a:gd name="T54" fmla="*/ 42546 w 634"/>
              <a:gd name="T55" fmla="*/ 85082 h 546"/>
              <a:gd name="T56" fmla="*/ 15865 w 634"/>
              <a:gd name="T57" fmla="*/ 58404 h 546"/>
              <a:gd name="T58" fmla="*/ 159369 w 634"/>
              <a:gd name="T59" fmla="*/ 169804 h 546"/>
              <a:gd name="T60" fmla="*/ 159369 w 634"/>
              <a:gd name="T61" fmla="*/ 169804 h 546"/>
              <a:gd name="T62" fmla="*/ 143504 w 634"/>
              <a:gd name="T63" fmla="*/ 186027 h 546"/>
              <a:gd name="T64" fmla="*/ 32090 w 634"/>
              <a:gd name="T65" fmla="*/ 186027 h 546"/>
              <a:gd name="T66" fmla="*/ 15865 w 634"/>
              <a:gd name="T67" fmla="*/ 169804 h 546"/>
              <a:gd name="T68" fmla="*/ 15865 w 634"/>
              <a:gd name="T69" fmla="*/ 111400 h 546"/>
              <a:gd name="T70" fmla="*/ 32090 w 634"/>
              <a:gd name="T71" fmla="*/ 100945 h 546"/>
              <a:gd name="T72" fmla="*/ 143504 w 634"/>
              <a:gd name="T73" fmla="*/ 100945 h 546"/>
              <a:gd name="T74" fmla="*/ 159369 w 634"/>
              <a:gd name="T75" fmla="*/ 111400 h 546"/>
              <a:gd name="T76" fmla="*/ 159369 w 634"/>
              <a:gd name="T77" fmla="*/ 169804 h 546"/>
              <a:gd name="T78" fmla="*/ 138096 w 634"/>
              <a:gd name="T79" fmla="*/ 85082 h 546"/>
              <a:gd name="T80" fmla="*/ 138096 w 634"/>
              <a:gd name="T81" fmla="*/ 85082 h 546"/>
              <a:gd name="T82" fmla="*/ 100958 w 634"/>
              <a:gd name="T83" fmla="*/ 47949 h 546"/>
              <a:gd name="T84" fmla="*/ 138096 w 634"/>
              <a:gd name="T85" fmla="*/ 15863 h 546"/>
              <a:gd name="T86" fmla="*/ 169825 w 634"/>
              <a:gd name="T87" fmla="*/ 47949 h 546"/>
              <a:gd name="T88" fmla="*/ 138096 w 634"/>
              <a:gd name="T89" fmla="*/ 85082 h 546"/>
              <a:gd name="T90" fmla="*/ 212372 w 634"/>
              <a:gd name="T91" fmla="*/ 186027 h 546"/>
              <a:gd name="T92" fmla="*/ 212372 w 634"/>
              <a:gd name="T93" fmla="*/ 186027 h 546"/>
              <a:gd name="T94" fmla="*/ 169825 w 634"/>
              <a:gd name="T95" fmla="*/ 148534 h 546"/>
              <a:gd name="T96" fmla="*/ 169825 w 634"/>
              <a:gd name="T97" fmla="*/ 127623 h 546"/>
              <a:gd name="T98" fmla="*/ 212372 w 634"/>
              <a:gd name="T99" fmla="*/ 100945 h 546"/>
              <a:gd name="T100" fmla="*/ 212372 w 634"/>
              <a:gd name="T101" fmla="*/ 186027 h 54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634" h="546">
                <a:moveTo>
                  <a:pt x="589" y="236"/>
                </a:moveTo>
                <a:lnTo>
                  <a:pt x="589" y="236"/>
                </a:lnTo>
                <a:cubicBezTo>
                  <a:pt x="471" y="309"/>
                  <a:pt x="471" y="309"/>
                  <a:pt x="471" y="309"/>
                </a:cubicBezTo>
                <a:cubicBezTo>
                  <a:pt x="471" y="295"/>
                  <a:pt x="471" y="265"/>
                  <a:pt x="442" y="250"/>
                </a:cubicBezTo>
                <a:cubicBezTo>
                  <a:pt x="486" y="236"/>
                  <a:pt x="516" y="191"/>
                  <a:pt x="516" y="133"/>
                </a:cubicBezTo>
                <a:cubicBezTo>
                  <a:pt x="516" y="59"/>
                  <a:pt x="457" y="0"/>
                  <a:pt x="383" y="0"/>
                </a:cubicBezTo>
                <a:cubicBezTo>
                  <a:pt x="310" y="0"/>
                  <a:pt x="236" y="59"/>
                  <a:pt x="236" y="133"/>
                </a:cubicBezTo>
                <a:cubicBezTo>
                  <a:pt x="236" y="177"/>
                  <a:pt x="251" y="207"/>
                  <a:pt x="280" y="236"/>
                </a:cubicBezTo>
                <a:cubicBezTo>
                  <a:pt x="207" y="236"/>
                  <a:pt x="207" y="236"/>
                  <a:pt x="207" y="236"/>
                </a:cubicBezTo>
                <a:cubicBezTo>
                  <a:pt x="236" y="221"/>
                  <a:pt x="236" y="191"/>
                  <a:pt x="236" y="162"/>
                </a:cubicBezTo>
                <a:cubicBezTo>
                  <a:pt x="236" y="89"/>
                  <a:pt x="192" y="44"/>
                  <a:pt x="118" y="44"/>
                </a:cubicBezTo>
                <a:cubicBezTo>
                  <a:pt x="59" y="44"/>
                  <a:pt x="0" y="89"/>
                  <a:pt x="0" y="162"/>
                </a:cubicBezTo>
                <a:cubicBezTo>
                  <a:pt x="0" y="191"/>
                  <a:pt x="15" y="221"/>
                  <a:pt x="44" y="250"/>
                </a:cubicBezTo>
                <a:cubicBezTo>
                  <a:pt x="15" y="265"/>
                  <a:pt x="0" y="280"/>
                  <a:pt x="0" y="309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516"/>
                  <a:pt x="44" y="545"/>
                  <a:pt x="89" y="545"/>
                </a:cubicBezTo>
                <a:cubicBezTo>
                  <a:pt x="398" y="545"/>
                  <a:pt x="398" y="545"/>
                  <a:pt x="398" y="545"/>
                </a:cubicBezTo>
                <a:cubicBezTo>
                  <a:pt x="442" y="545"/>
                  <a:pt x="471" y="516"/>
                  <a:pt x="471" y="471"/>
                </a:cubicBezTo>
                <a:cubicBezTo>
                  <a:pt x="471" y="457"/>
                  <a:pt x="471" y="457"/>
                  <a:pt x="471" y="457"/>
                </a:cubicBezTo>
                <a:cubicBezTo>
                  <a:pt x="589" y="545"/>
                  <a:pt x="589" y="545"/>
                  <a:pt x="589" y="545"/>
                </a:cubicBezTo>
                <a:cubicBezTo>
                  <a:pt x="619" y="545"/>
                  <a:pt x="633" y="530"/>
                  <a:pt x="633" y="516"/>
                </a:cubicBezTo>
                <a:cubicBezTo>
                  <a:pt x="633" y="280"/>
                  <a:pt x="633" y="280"/>
                  <a:pt x="633" y="280"/>
                </a:cubicBezTo>
                <a:cubicBezTo>
                  <a:pt x="633" y="250"/>
                  <a:pt x="619" y="236"/>
                  <a:pt x="589" y="236"/>
                </a:cubicBezTo>
                <a:close/>
                <a:moveTo>
                  <a:pt x="44" y="162"/>
                </a:moveTo>
                <a:lnTo>
                  <a:pt x="44" y="162"/>
                </a:lnTo>
                <a:cubicBezTo>
                  <a:pt x="44" y="118"/>
                  <a:pt x="74" y="74"/>
                  <a:pt x="118" y="74"/>
                </a:cubicBezTo>
                <a:cubicBezTo>
                  <a:pt x="162" y="74"/>
                  <a:pt x="207" y="118"/>
                  <a:pt x="207" y="162"/>
                </a:cubicBezTo>
                <a:cubicBezTo>
                  <a:pt x="207" y="207"/>
                  <a:pt x="162" y="236"/>
                  <a:pt x="118" y="236"/>
                </a:cubicBezTo>
                <a:cubicBezTo>
                  <a:pt x="74" y="236"/>
                  <a:pt x="44" y="207"/>
                  <a:pt x="44" y="162"/>
                </a:cubicBezTo>
                <a:close/>
                <a:moveTo>
                  <a:pt x="442" y="471"/>
                </a:moveTo>
                <a:lnTo>
                  <a:pt x="442" y="471"/>
                </a:lnTo>
                <a:cubicBezTo>
                  <a:pt x="442" y="486"/>
                  <a:pt x="412" y="516"/>
                  <a:pt x="398" y="516"/>
                </a:cubicBezTo>
                <a:cubicBezTo>
                  <a:pt x="89" y="516"/>
                  <a:pt x="89" y="516"/>
                  <a:pt x="89" y="516"/>
                </a:cubicBezTo>
                <a:cubicBezTo>
                  <a:pt x="59" y="516"/>
                  <a:pt x="44" y="486"/>
                  <a:pt x="44" y="471"/>
                </a:cubicBezTo>
                <a:cubicBezTo>
                  <a:pt x="44" y="309"/>
                  <a:pt x="44" y="309"/>
                  <a:pt x="44" y="309"/>
                </a:cubicBezTo>
                <a:cubicBezTo>
                  <a:pt x="44" y="295"/>
                  <a:pt x="59" y="280"/>
                  <a:pt x="89" y="280"/>
                </a:cubicBezTo>
                <a:cubicBezTo>
                  <a:pt x="398" y="280"/>
                  <a:pt x="398" y="280"/>
                  <a:pt x="398" y="280"/>
                </a:cubicBezTo>
                <a:cubicBezTo>
                  <a:pt x="412" y="280"/>
                  <a:pt x="442" y="295"/>
                  <a:pt x="442" y="309"/>
                </a:cubicBezTo>
                <a:lnTo>
                  <a:pt x="442" y="471"/>
                </a:lnTo>
                <a:close/>
                <a:moveTo>
                  <a:pt x="383" y="236"/>
                </a:moveTo>
                <a:lnTo>
                  <a:pt x="383" y="236"/>
                </a:lnTo>
                <a:cubicBezTo>
                  <a:pt x="324" y="236"/>
                  <a:pt x="280" y="191"/>
                  <a:pt x="280" y="133"/>
                </a:cubicBezTo>
                <a:cubicBezTo>
                  <a:pt x="280" y="89"/>
                  <a:pt x="324" y="44"/>
                  <a:pt x="383" y="44"/>
                </a:cubicBezTo>
                <a:cubicBezTo>
                  <a:pt x="427" y="44"/>
                  <a:pt x="471" y="89"/>
                  <a:pt x="471" y="133"/>
                </a:cubicBezTo>
                <a:cubicBezTo>
                  <a:pt x="471" y="191"/>
                  <a:pt x="427" y="236"/>
                  <a:pt x="383" y="236"/>
                </a:cubicBezTo>
                <a:close/>
                <a:moveTo>
                  <a:pt x="589" y="516"/>
                </a:moveTo>
                <a:lnTo>
                  <a:pt x="589" y="516"/>
                </a:lnTo>
                <a:cubicBezTo>
                  <a:pt x="471" y="412"/>
                  <a:pt x="471" y="412"/>
                  <a:pt x="471" y="412"/>
                </a:cubicBezTo>
                <a:cubicBezTo>
                  <a:pt x="471" y="398"/>
                  <a:pt x="471" y="368"/>
                  <a:pt x="471" y="354"/>
                </a:cubicBezTo>
                <a:cubicBezTo>
                  <a:pt x="589" y="280"/>
                  <a:pt x="589" y="280"/>
                  <a:pt x="589" y="280"/>
                </a:cubicBezTo>
                <a:cubicBezTo>
                  <a:pt x="589" y="309"/>
                  <a:pt x="589" y="501"/>
                  <a:pt x="589" y="51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42" name="Freeform 141"/>
          <p:cNvSpPr>
            <a:spLocks noChangeArrowheads="1"/>
          </p:cNvSpPr>
          <p:nvPr/>
        </p:nvSpPr>
        <p:spPr bwMode="auto">
          <a:xfrm>
            <a:off x="1825505" y="2517161"/>
            <a:ext cx="299028" cy="299028"/>
          </a:xfrm>
          <a:custGeom>
            <a:avLst/>
            <a:gdLst>
              <a:gd name="T0" fmla="*/ 196146 w 634"/>
              <a:gd name="T1" fmla="*/ 0 h 634"/>
              <a:gd name="T2" fmla="*/ 196146 w 634"/>
              <a:gd name="T3" fmla="*/ 0 h 634"/>
              <a:gd name="T4" fmla="*/ 26321 w 634"/>
              <a:gd name="T5" fmla="*/ 0 h 634"/>
              <a:gd name="T6" fmla="*/ 0 w 634"/>
              <a:gd name="T7" fmla="*/ 31723 h 634"/>
              <a:gd name="T8" fmla="*/ 0 w 634"/>
              <a:gd name="T9" fmla="*/ 201874 h 634"/>
              <a:gd name="T10" fmla="*/ 26321 w 634"/>
              <a:gd name="T11" fmla="*/ 228190 h 634"/>
              <a:gd name="T12" fmla="*/ 196146 w 634"/>
              <a:gd name="T13" fmla="*/ 228190 h 634"/>
              <a:gd name="T14" fmla="*/ 228236 w 634"/>
              <a:gd name="T15" fmla="*/ 201874 h 634"/>
              <a:gd name="T16" fmla="*/ 228236 w 634"/>
              <a:gd name="T17" fmla="*/ 31723 h 634"/>
              <a:gd name="T18" fmla="*/ 196146 w 634"/>
              <a:gd name="T19" fmla="*/ 0 h 634"/>
              <a:gd name="T20" fmla="*/ 58411 w 634"/>
              <a:gd name="T21" fmla="*/ 15862 h 634"/>
              <a:gd name="T22" fmla="*/ 58411 w 634"/>
              <a:gd name="T23" fmla="*/ 15862 h 634"/>
              <a:gd name="T24" fmla="*/ 169825 w 634"/>
              <a:gd name="T25" fmla="*/ 15862 h 634"/>
              <a:gd name="T26" fmla="*/ 169825 w 634"/>
              <a:gd name="T27" fmla="*/ 79668 h 634"/>
              <a:gd name="T28" fmla="*/ 164417 w 634"/>
              <a:gd name="T29" fmla="*/ 84715 h 634"/>
              <a:gd name="T30" fmla="*/ 63459 w 634"/>
              <a:gd name="T31" fmla="*/ 84715 h 634"/>
              <a:gd name="T32" fmla="*/ 58411 w 634"/>
              <a:gd name="T33" fmla="*/ 79668 h 634"/>
              <a:gd name="T34" fmla="*/ 58411 w 634"/>
              <a:gd name="T35" fmla="*/ 15862 h 634"/>
              <a:gd name="T36" fmla="*/ 212011 w 634"/>
              <a:gd name="T37" fmla="*/ 201874 h 634"/>
              <a:gd name="T38" fmla="*/ 212011 w 634"/>
              <a:gd name="T39" fmla="*/ 201874 h 634"/>
              <a:gd name="T40" fmla="*/ 196146 w 634"/>
              <a:gd name="T41" fmla="*/ 212328 h 634"/>
              <a:gd name="T42" fmla="*/ 26321 w 634"/>
              <a:gd name="T43" fmla="*/ 212328 h 634"/>
              <a:gd name="T44" fmla="*/ 15865 w 634"/>
              <a:gd name="T45" fmla="*/ 201874 h 634"/>
              <a:gd name="T46" fmla="*/ 15865 w 634"/>
              <a:gd name="T47" fmla="*/ 31723 h 634"/>
              <a:gd name="T48" fmla="*/ 26321 w 634"/>
              <a:gd name="T49" fmla="*/ 15862 h 634"/>
              <a:gd name="T50" fmla="*/ 42186 w 634"/>
              <a:gd name="T51" fmla="*/ 15862 h 634"/>
              <a:gd name="T52" fmla="*/ 42186 w 634"/>
              <a:gd name="T53" fmla="*/ 84715 h 634"/>
              <a:gd name="T54" fmla="*/ 58411 w 634"/>
              <a:gd name="T55" fmla="*/ 100937 h 634"/>
              <a:gd name="T56" fmla="*/ 169825 w 634"/>
              <a:gd name="T57" fmla="*/ 100937 h 634"/>
              <a:gd name="T58" fmla="*/ 185690 w 634"/>
              <a:gd name="T59" fmla="*/ 84715 h 634"/>
              <a:gd name="T60" fmla="*/ 185690 w 634"/>
              <a:gd name="T61" fmla="*/ 15862 h 634"/>
              <a:gd name="T62" fmla="*/ 196146 w 634"/>
              <a:gd name="T63" fmla="*/ 15862 h 634"/>
              <a:gd name="T64" fmla="*/ 212011 w 634"/>
              <a:gd name="T65" fmla="*/ 31723 h 634"/>
              <a:gd name="T66" fmla="*/ 212011 w 634"/>
              <a:gd name="T67" fmla="*/ 201874 h 634"/>
              <a:gd name="T68" fmla="*/ 132327 w 634"/>
              <a:gd name="T69" fmla="*/ 74261 h 634"/>
              <a:gd name="T70" fmla="*/ 132327 w 634"/>
              <a:gd name="T71" fmla="*/ 74261 h 634"/>
              <a:gd name="T72" fmla="*/ 143144 w 634"/>
              <a:gd name="T73" fmla="*/ 63807 h 634"/>
              <a:gd name="T74" fmla="*/ 143144 w 634"/>
              <a:gd name="T75" fmla="*/ 37130 h 634"/>
              <a:gd name="T76" fmla="*/ 132327 w 634"/>
              <a:gd name="T77" fmla="*/ 31723 h 634"/>
              <a:gd name="T78" fmla="*/ 127279 w 634"/>
              <a:gd name="T79" fmla="*/ 37130 h 634"/>
              <a:gd name="T80" fmla="*/ 127279 w 634"/>
              <a:gd name="T81" fmla="*/ 63807 h 634"/>
              <a:gd name="T82" fmla="*/ 132327 w 634"/>
              <a:gd name="T83" fmla="*/ 74261 h 63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634" h="634"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44"/>
                  <a:pt x="0" y="88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544" y="633"/>
                  <a:pt x="544" y="633"/>
                  <a:pt x="544" y="633"/>
                </a:cubicBezTo>
                <a:cubicBezTo>
                  <a:pt x="588" y="633"/>
                  <a:pt x="633" y="604"/>
                  <a:pt x="633" y="560"/>
                </a:cubicBezTo>
                <a:cubicBezTo>
                  <a:pt x="633" y="88"/>
                  <a:pt x="633" y="88"/>
                  <a:pt x="633" y="88"/>
                </a:cubicBezTo>
                <a:cubicBezTo>
                  <a:pt x="633" y="44"/>
                  <a:pt x="588" y="0"/>
                  <a:pt x="544" y="0"/>
                </a:cubicBezTo>
                <a:close/>
                <a:moveTo>
                  <a:pt x="162" y="44"/>
                </a:moveTo>
                <a:lnTo>
                  <a:pt x="162" y="44"/>
                </a:lnTo>
                <a:cubicBezTo>
                  <a:pt x="162" y="44"/>
                  <a:pt x="456" y="44"/>
                  <a:pt x="471" y="44"/>
                </a:cubicBezTo>
                <a:cubicBezTo>
                  <a:pt x="471" y="221"/>
                  <a:pt x="471" y="221"/>
                  <a:pt x="471" y="221"/>
                </a:cubicBezTo>
                <a:cubicBezTo>
                  <a:pt x="471" y="235"/>
                  <a:pt x="456" y="235"/>
                  <a:pt x="456" y="235"/>
                </a:cubicBezTo>
                <a:cubicBezTo>
                  <a:pt x="176" y="235"/>
                  <a:pt x="176" y="235"/>
                  <a:pt x="176" y="235"/>
                </a:cubicBezTo>
                <a:cubicBezTo>
                  <a:pt x="162" y="235"/>
                  <a:pt x="162" y="235"/>
                  <a:pt x="162" y="221"/>
                </a:cubicBezTo>
                <a:lnTo>
                  <a:pt x="162" y="44"/>
                </a:lnTo>
                <a:close/>
                <a:moveTo>
                  <a:pt x="588" y="560"/>
                </a:moveTo>
                <a:lnTo>
                  <a:pt x="588" y="560"/>
                </a:lnTo>
                <a:cubicBezTo>
                  <a:pt x="588" y="574"/>
                  <a:pt x="574" y="589"/>
                  <a:pt x="544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8" y="589"/>
                  <a:pt x="44" y="574"/>
                  <a:pt x="44" y="560"/>
                </a:cubicBezTo>
                <a:cubicBezTo>
                  <a:pt x="44" y="88"/>
                  <a:pt x="44" y="88"/>
                  <a:pt x="44" y="88"/>
                </a:cubicBezTo>
                <a:cubicBezTo>
                  <a:pt x="44" y="59"/>
                  <a:pt x="58" y="44"/>
                  <a:pt x="73" y="44"/>
                </a:cubicBezTo>
                <a:cubicBezTo>
                  <a:pt x="117" y="44"/>
                  <a:pt x="117" y="44"/>
                  <a:pt x="117" y="44"/>
                </a:cubicBezTo>
                <a:cubicBezTo>
                  <a:pt x="117" y="235"/>
                  <a:pt x="117" y="235"/>
                  <a:pt x="117" y="235"/>
                </a:cubicBezTo>
                <a:cubicBezTo>
                  <a:pt x="117" y="265"/>
                  <a:pt x="132" y="280"/>
                  <a:pt x="162" y="280"/>
                </a:cubicBezTo>
                <a:cubicBezTo>
                  <a:pt x="471" y="280"/>
                  <a:pt x="471" y="280"/>
                  <a:pt x="471" y="280"/>
                </a:cubicBezTo>
                <a:cubicBezTo>
                  <a:pt x="485" y="280"/>
                  <a:pt x="515" y="265"/>
                  <a:pt x="515" y="235"/>
                </a:cubicBezTo>
                <a:cubicBezTo>
                  <a:pt x="515" y="44"/>
                  <a:pt x="515" y="44"/>
                  <a:pt x="515" y="44"/>
                </a:cubicBezTo>
                <a:cubicBezTo>
                  <a:pt x="544" y="44"/>
                  <a:pt x="544" y="44"/>
                  <a:pt x="544" y="44"/>
                </a:cubicBezTo>
                <a:cubicBezTo>
                  <a:pt x="574" y="44"/>
                  <a:pt x="588" y="59"/>
                  <a:pt x="588" y="88"/>
                </a:cubicBezTo>
                <a:lnTo>
                  <a:pt x="588" y="560"/>
                </a:lnTo>
                <a:close/>
                <a:moveTo>
                  <a:pt x="367" y="206"/>
                </a:moveTo>
                <a:lnTo>
                  <a:pt x="367" y="206"/>
                </a:lnTo>
                <a:cubicBezTo>
                  <a:pt x="383" y="206"/>
                  <a:pt x="397" y="192"/>
                  <a:pt x="397" y="177"/>
                </a:cubicBezTo>
                <a:cubicBezTo>
                  <a:pt x="397" y="103"/>
                  <a:pt x="397" y="103"/>
                  <a:pt x="397" y="103"/>
                </a:cubicBezTo>
                <a:cubicBezTo>
                  <a:pt x="397" y="88"/>
                  <a:pt x="383" y="88"/>
                  <a:pt x="367" y="88"/>
                </a:cubicBezTo>
                <a:cubicBezTo>
                  <a:pt x="367" y="88"/>
                  <a:pt x="353" y="88"/>
                  <a:pt x="353" y="103"/>
                </a:cubicBezTo>
                <a:cubicBezTo>
                  <a:pt x="353" y="177"/>
                  <a:pt x="353" y="177"/>
                  <a:pt x="353" y="177"/>
                </a:cubicBezTo>
                <a:cubicBezTo>
                  <a:pt x="353" y="192"/>
                  <a:pt x="367" y="206"/>
                  <a:pt x="367" y="20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43" name="Freeform 142"/>
          <p:cNvSpPr>
            <a:spLocks noChangeArrowheads="1"/>
          </p:cNvSpPr>
          <p:nvPr/>
        </p:nvSpPr>
        <p:spPr bwMode="auto">
          <a:xfrm>
            <a:off x="1402026" y="2517161"/>
            <a:ext cx="181492" cy="299028"/>
          </a:xfrm>
          <a:custGeom>
            <a:avLst/>
            <a:gdLst>
              <a:gd name="T0" fmla="*/ 69191 w 383"/>
              <a:gd name="T1" fmla="*/ 58399 h 634"/>
              <a:gd name="T2" fmla="*/ 69191 w 383"/>
              <a:gd name="T3" fmla="*/ 58399 h 634"/>
              <a:gd name="T4" fmla="*/ 63757 w 383"/>
              <a:gd name="T5" fmla="*/ 63807 h 634"/>
              <a:gd name="T6" fmla="*/ 63757 w 383"/>
              <a:gd name="T7" fmla="*/ 95530 h 634"/>
              <a:gd name="T8" fmla="*/ 69191 w 383"/>
              <a:gd name="T9" fmla="*/ 100937 h 634"/>
              <a:gd name="T10" fmla="*/ 74625 w 383"/>
              <a:gd name="T11" fmla="*/ 95530 h 634"/>
              <a:gd name="T12" fmla="*/ 74625 w 383"/>
              <a:gd name="T13" fmla="*/ 63807 h 634"/>
              <a:gd name="T14" fmla="*/ 69191 w 383"/>
              <a:gd name="T15" fmla="*/ 58399 h 634"/>
              <a:gd name="T16" fmla="*/ 111938 w 383"/>
              <a:gd name="T17" fmla="*/ 31723 h 634"/>
              <a:gd name="T18" fmla="*/ 111938 w 383"/>
              <a:gd name="T19" fmla="*/ 31723 h 634"/>
              <a:gd name="T20" fmla="*/ 74625 w 383"/>
              <a:gd name="T21" fmla="*/ 31723 h 634"/>
              <a:gd name="T22" fmla="*/ 74625 w 383"/>
              <a:gd name="T23" fmla="*/ 0 h 634"/>
              <a:gd name="T24" fmla="*/ 47818 w 383"/>
              <a:gd name="T25" fmla="*/ 0 h 634"/>
              <a:gd name="T26" fmla="*/ 42384 w 383"/>
              <a:gd name="T27" fmla="*/ 10815 h 634"/>
              <a:gd name="T28" fmla="*/ 47818 w 383"/>
              <a:gd name="T29" fmla="*/ 15862 h 634"/>
              <a:gd name="T30" fmla="*/ 63757 w 383"/>
              <a:gd name="T31" fmla="*/ 15862 h 634"/>
              <a:gd name="T32" fmla="*/ 63757 w 383"/>
              <a:gd name="T33" fmla="*/ 31723 h 634"/>
              <a:gd name="T34" fmla="*/ 26445 w 383"/>
              <a:gd name="T35" fmla="*/ 31723 h 634"/>
              <a:gd name="T36" fmla="*/ 0 w 383"/>
              <a:gd name="T37" fmla="*/ 58399 h 634"/>
              <a:gd name="T38" fmla="*/ 0 w 383"/>
              <a:gd name="T39" fmla="*/ 201874 h 634"/>
              <a:gd name="T40" fmla="*/ 26445 w 383"/>
              <a:gd name="T41" fmla="*/ 228190 h 634"/>
              <a:gd name="T42" fmla="*/ 111938 w 383"/>
              <a:gd name="T43" fmla="*/ 228190 h 634"/>
              <a:gd name="T44" fmla="*/ 138383 w 383"/>
              <a:gd name="T45" fmla="*/ 201874 h 634"/>
              <a:gd name="T46" fmla="*/ 138383 w 383"/>
              <a:gd name="T47" fmla="*/ 58399 h 634"/>
              <a:gd name="T48" fmla="*/ 111938 w 383"/>
              <a:gd name="T49" fmla="*/ 31723 h 634"/>
              <a:gd name="T50" fmla="*/ 127877 w 383"/>
              <a:gd name="T51" fmla="*/ 201874 h 634"/>
              <a:gd name="T52" fmla="*/ 127877 w 383"/>
              <a:gd name="T53" fmla="*/ 201874 h 634"/>
              <a:gd name="T54" fmla="*/ 111938 w 383"/>
              <a:gd name="T55" fmla="*/ 212328 h 634"/>
              <a:gd name="T56" fmla="*/ 26445 w 383"/>
              <a:gd name="T57" fmla="*/ 212328 h 634"/>
              <a:gd name="T58" fmla="*/ 10505 w 383"/>
              <a:gd name="T59" fmla="*/ 201874 h 634"/>
              <a:gd name="T60" fmla="*/ 10505 w 383"/>
              <a:gd name="T61" fmla="*/ 58399 h 634"/>
              <a:gd name="T62" fmla="*/ 26445 w 383"/>
              <a:gd name="T63" fmla="*/ 42538 h 634"/>
              <a:gd name="T64" fmla="*/ 111938 w 383"/>
              <a:gd name="T65" fmla="*/ 42538 h 634"/>
              <a:gd name="T66" fmla="*/ 127877 w 383"/>
              <a:gd name="T67" fmla="*/ 58399 h 634"/>
              <a:gd name="T68" fmla="*/ 127877 w 383"/>
              <a:gd name="T69" fmla="*/ 201874 h 634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383" h="634">
                <a:moveTo>
                  <a:pt x="191" y="162"/>
                </a:moveTo>
                <a:lnTo>
                  <a:pt x="191" y="162"/>
                </a:lnTo>
                <a:cubicBezTo>
                  <a:pt x="176" y="162"/>
                  <a:pt x="176" y="177"/>
                  <a:pt x="176" y="177"/>
                </a:cubicBezTo>
                <a:cubicBezTo>
                  <a:pt x="176" y="265"/>
                  <a:pt x="176" y="265"/>
                  <a:pt x="176" y="265"/>
                </a:cubicBezTo>
                <a:cubicBezTo>
                  <a:pt x="176" y="265"/>
                  <a:pt x="176" y="280"/>
                  <a:pt x="191" y="280"/>
                </a:cubicBezTo>
                <a:cubicBezTo>
                  <a:pt x="206" y="280"/>
                  <a:pt x="206" y="265"/>
                  <a:pt x="206" y="265"/>
                </a:cubicBezTo>
                <a:cubicBezTo>
                  <a:pt x="206" y="177"/>
                  <a:pt x="206" y="177"/>
                  <a:pt x="206" y="177"/>
                </a:cubicBezTo>
                <a:cubicBezTo>
                  <a:pt x="206" y="177"/>
                  <a:pt x="206" y="162"/>
                  <a:pt x="191" y="162"/>
                </a:cubicBezTo>
                <a:close/>
                <a:moveTo>
                  <a:pt x="309" y="88"/>
                </a:moveTo>
                <a:lnTo>
                  <a:pt x="309" y="88"/>
                </a:lnTo>
                <a:cubicBezTo>
                  <a:pt x="206" y="88"/>
                  <a:pt x="206" y="88"/>
                  <a:pt x="206" y="88"/>
                </a:cubicBezTo>
                <a:cubicBezTo>
                  <a:pt x="206" y="0"/>
                  <a:pt x="206" y="0"/>
                  <a:pt x="206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17" y="0"/>
                  <a:pt x="117" y="15"/>
                  <a:pt x="117" y="30"/>
                </a:cubicBezTo>
                <a:cubicBezTo>
                  <a:pt x="117" y="30"/>
                  <a:pt x="117" y="44"/>
                  <a:pt x="132" y="44"/>
                </a:cubicBezTo>
                <a:cubicBezTo>
                  <a:pt x="176" y="44"/>
                  <a:pt x="176" y="44"/>
                  <a:pt x="176" y="44"/>
                </a:cubicBezTo>
                <a:cubicBezTo>
                  <a:pt x="176" y="88"/>
                  <a:pt x="176" y="88"/>
                  <a:pt x="176" y="88"/>
                </a:cubicBezTo>
                <a:cubicBezTo>
                  <a:pt x="73" y="88"/>
                  <a:pt x="73" y="88"/>
                  <a:pt x="73" y="88"/>
                </a:cubicBezTo>
                <a:cubicBezTo>
                  <a:pt x="29" y="88"/>
                  <a:pt x="0" y="118"/>
                  <a:pt x="0" y="162"/>
                </a:cubicBezTo>
                <a:cubicBezTo>
                  <a:pt x="0" y="560"/>
                  <a:pt x="0" y="560"/>
                  <a:pt x="0" y="560"/>
                </a:cubicBezTo>
                <a:cubicBezTo>
                  <a:pt x="0" y="604"/>
                  <a:pt x="29" y="633"/>
                  <a:pt x="73" y="633"/>
                </a:cubicBezTo>
                <a:cubicBezTo>
                  <a:pt x="309" y="633"/>
                  <a:pt x="309" y="633"/>
                  <a:pt x="309" y="633"/>
                </a:cubicBezTo>
                <a:cubicBezTo>
                  <a:pt x="353" y="633"/>
                  <a:pt x="382" y="604"/>
                  <a:pt x="382" y="560"/>
                </a:cubicBezTo>
                <a:cubicBezTo>
                  <a:pt x="382" y="162"/>
                  <a:pt x="382" y="162"/>
                  <a:pt x="382" y="162"/>
                </a:cubicBezTo>
                <a:cubicBezTo>
                  <a:pt x="382" y="118"/>
                  <a:pt x="353" y="88"/>
                  <a:pt x="309" y="88"/>
                </a:cubicBezTo>
                <a:close/>
                <a:moveTo>
                  <a:pt x="353" y="560"/>
                </a:moveTo>
                <a:lnTo>
                  <a:pt x="353" y="560"/>
                </a:lnTo>
                <a:cubicBezTo>
                  <a:pt x="353" y="574"/>
                  <a:pt x="323" y="589"/>
                  <a:pt x="309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74"/>
                  <a:pt x="29" y="560"/>
                </a:cubicBezTo>
                <a:cubicBezTo>
                  <a:pt x="29" y="162"/>
                  <a:pt x="29" y="162"/>
                  <a:pt x="29" y="162"/>
                </a:cubicBezTo>
                <a:cubicBezTo>
                  <a:pt x="29" y="147"/>
                  <a:pt x="59" y="118"/>
                  <a:pt x="73" y="118"/>
                </a:cubicBezTo>
                <a:cubicBezTo>
                  <a:pt x="309" y="118"/>
                  <a:pt x="309" y="118"/>
                  <a:pt x="309" y="118"/>
                </a:cubicBezTo>
                <a:cubicBezTo>
                  <a:pt x="323" y="118"/>
                  <a:pt x="353" y="147"/>
                  <a:pt x="353" y="162"/>
                </a:cubicBezTo>
                <a:lnTo>
                  <a:pt x="353" y="56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44" name="Freeform 143"/>
          <p:cNvSpPr>
            <a:spLocks noChangeArrowheads="1"/>
          </p:cNvSpPr>
          <p:nvPr/>
        </p:nvSpPr>
        <p:spPr bwMode="auto">
          <a:xfrm>
            <a:off x="5671386" y="2036642"/>
            <a:ext cx="285201" cy="300757"/>
          </a:xfrm>
          <a:custGeom>
            <a:avLst/>
            <a:gdLst>
              <a:gd name="T0" fmla="*/ 191315 w 604"/>
              <a:gd name="T1" fmla="*/ 0 h 634"/>
              <a:gd name="T2" fmla="*/ 191315 w 604"/>
              <a:gd name="T3" fmla="*/ 0 h 634"/>
              <a:gd name="T4" fmla="*/ 26712 w 604"/>
              <a:gd name="T5" fmla="*/ 0 h 634"/>
              <a:gd name="T6" fmla="*/ 0 w 604"/>
              <a:gd name="T7" fmla="*/ 26830 h 634"/>
              <a:gd name="T8" fmla="*/ 0 w 604"/>
              <a:gd name="T9" fmla="*/ 154818 h 634"/>
              <a:gd name="T10" fmla="*/ 26712 w 604"/>
              <a:gd name="T11" fmla="*/ 187087 h 634"/>
              <a:gd name="T12" fmla="*/ 85189 w 604"/>
              <a:gd name="T13" fmla="*/ 187087 h 634"/>
              <a:gd name="T14" fmla="*/ 85189 w 604"/>
              <a:gd name="T15" fmla="*/ 213555 h 634"/>
              <a:gd name="T16" fmla="*/ 68946 w 604"/>
              <a:gd name="T17" fmla="*/ 213555 h 634"/>
              <a:gd name="T18" fmla="*/ 63892 w 604"/>
              <a:gd name="T19" fmla="*/ 218994 h 634"/>
              <a:gd name="T20" fmla="*/ 68946 w 604"/>
              <a:gd name="T21" fmla="*/ 229508 h 634"/>
              <a:gd name="T22" fmla="*/ 154135 w 604"/>
              <a:gd name="T23" fmla="*/ 229508 h 634"/>
              <a:gd name="T24" fmla="*/ 159189 w 604"/>
              <a:gd name="T25" fmla="*/ 218994 h 634"/>
              <a:gd name="T26" fmla="*/ 154135 w 604"/>
              <a:gd name="T27" fmla="*/ 213555 h 634"/>
              <a:gd name="T28" fmla="*/ 138252 w 604"/>
              <a:gd name="T29" fmla="*/ 213555 h 634"/>
              <a:gd name="T30" fmla="*/ 138252 w 604"/>
              <a:gd name="T31" fmla="*/ 187087 h 634"/>
              <a:gd name="T32" fmla="*/ 191315 w 604"/>
              <a:gd name="T33" fmla="*/ 187087 h 634"/>
              <a:gd name="T34" fmla="*/ 217666 w 604"/>
              <a:gd name="T35" fmla="*/ 154818 h 634"/>
              <a:gd name="T36" fmla="*/ 217666 w 604"/>
              <a:gd name="T37" fmla="*/ 26830 h 634"/>
              <a:gd name="T38" fmla="*/ 191315 w 604"/>
              <a:gd name="T39" fmla="*/ 0 h 634"/>
              <a:gd name="T40" fmla="*/ 127423 w 604"/>
              <a:gd name="T41" fmla="*/ 213555 h 634"/>
              <a:gd name="T42" fmla="*/ 127423 w 604"/>
              <a:gd name="T43" fmla="*/ 213555 h 634"/>
              <a:gd name="T44" fmla="*/ 95658 w 604"/>
              <a:gd name="T45" fmla="*/ 213555 h 634"/>
              <a:gd name="T46" fmla="*/ 95658 w 604"/>
              <a:gd name="T47" fmla="*/ 187087 h 634"/>
              <a:gd name="T48" fmla="*/ 127423 w 604"/>
              <a:gd name="T49" fmla="*/ 187087 h 634"/>
              <a:gd name="T50" fmla="*/ 127423 w 604"/>
              <a:gd name="T51" fmla="*/ 213555 h 634"/>
              <a:gd name="T52" fmla="*/ 201783 w 604"/>
              <a:gd name="T53" fmla="*/ 154818 h 634"/>
              <a:gd name="T54" fmla="*/ 201783 w 604"/>
              <a:gd name="T55" fmla="*/ 154818 h 634"/>
              <a:gd name="T56" fmla="*/ 191315 w 604"/>
              <a:gd name="T57" fmla="*/ 170772 h 634"/>
              <a:gd name="T58" fmla="*/ 26712 w 604"/>
              <a:gd name="T59" fmla="*/ 170772 h 634"/>
              <a:gd name="T60" fmla="*/ 10468 w 604"/>
              <a:gd name="T61" fmla="*/ 154818 h 634"/>
              <a:gd name="T62" fmla="*/ 10468 w 604"/>
              <a:gd name="T63" fmla="*/ 144304 h 634"/>
              <a:gd name="T64" fmla="*/ 201783 w 604"/>
              <a:gd name="T65" fmla="*/ 144304 h 634"/>
              <a:gd name="T66" fmla="*/ 201783 w 604"/>
              <a:gd name="T67" fmla="*/ 154818 h 634"/>
              <a:gd name="T68" fmla="*/ 201783 w 604"/>
              <a:gd name="T69" fmla="*/ 128351 h 634"/>
              <a:gd name="T70" fmla="*/ 201783 w 604"/>
              <a:gd name="T71" fmla="*/ 128351 h 634"/>
              <a:gd name="T72" fmla="*/ 10468 w 604"/>
              <a:gd name="T73" fmla="*/ 128351 h 634"/>
              <a:gd name="T74" fmla="*/ 10468 w 604"/>
              <a:gd name="T75" fmla="*/ 26830 h 634"/>
              <a:gd name="T76" fmla="*/ 26712 w 604"/>
              <a:gd name="T77" fmla="*/ 15953 h 634"/>
              <a:gd name="T78" fmla="*/ 191315 w 604"/>
              <a:gd name="T79" fmla="*/ 15953 h 634"/>
              <a:gd name="T80" fmla="*/ 201783 w 604"/>
              <a:gd name="T81" fmla="*/ 26830 h 634"/>
              <a:gd name="T82" fmla="*/ 201783 w 604"/>
              <a:gd name="T83" fmla="*/ 128351 h 63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604" h="634">
                <a:moveTo>
                  <a:pt x="530" y="0"/>
                </a:moveTo>
                <a:lnTo>
                  <a:pt x="530" y="0"/>
                </a:lnTo>
                <a:cubicBezTo>
                  <a:pt x="74" y="0"/>
                  <a:pt x="74" y="0"/>
                  <a:pt x="74" y="0"/>
                </a:cubicBezTo>
                <a:cubicBezTo>
                  <a:pt x="29" y="0"/>
                  <a:pt x="0" y="30"/>
                  <a:pt x="0" y="74"/>
                </a:cubicBezTo>
                <a:cubicBezTo>
                  <a:pt x="0" y="427"/>
                  <a:pt x="0" y="427"/>
                  <a:pt x="0" y="427"/>
                </a:cubicBezTo>
                <a:cubicBezTo>
                  <a:pt x="0" y="471"/>
                  <a:pt x="29" y="516"/>
                  <a:pt x="74" y="516"/>
                </a:cubicBezTo>
                <a:cubicBezTo>
                  <a:pt x="236" y="516"/>
                  <a:pt x="236" y="516"/>
                  <a:pt x="236" y="516"/>
                </a:cubicBezTo>
                <a:cubicBezTo>
                  <a:pt x="236" y="589"/>
                  <a:pt x="236" y="589"/>
                  <a:pt x="236" y="589"/>
                </a:cubicBezTo>
                <a:cubicBezTo>
                  <a:pt x="191" y="589"/>
                  <a:pt x="191" y="589"/>
                  <a:pt x="191" y="589"/>
                </a:cubicBezTo>
                <a:cubicBezTo>
                  <a:pt x="177" y="589"/>
                  <a:pt x="177" y="604"/>
                  <a:pt x="177" y="604"/>
                </a:cubicBezTo>
                <a:cubicBezTo>
                  <a:pt x="177" y="619"/>
                  <a:pt x="177" y="633"/>
                  <a:pt x="191" y="633"/>
                </a:cubicBezTo>
                <a:cubicBezTo>
                  <a:pt x="427" y="633"/>
                  <a:pt x="427" y="633"/>
                  <a:pt x="427" y="633"/>
                </a:cubicBezTo>
                <a:cubicBezTo>
                  <a:pt x="441" y="633"/>
                  <a:pt x="441" y="619"/>
                  <a:pt x="441" y="604"/>
                </a:cubicBezTo>
                <a:cubicBezTo>
                  <a:pt x="441" y="604"/>
                  <a:pt x="441" y="589"/>
                  <a:pt x="427" y="589"/>
                </a:cubicBezTo>
                <a:cubicBezTo>
                  <a:pt x="383" y="589"/>
                  <a:pt x="383" y="589"/>
                  <a:pt x="383" y="589"/>
                </a:cubicBezTo>
                <a:cubicBezTo>
                  <a:pt x="383" y="516"/>
                  <a:pt x="383" y="516"/>
                  <a:pt x="383" y="516"/>
                </a:cubicBezTo>
                <a:cubicBezTo>
                  <a:pt x="530" y="516"/>
                  <a:pt x="530" y="516"/>
                  <a:pt x="530" y="516"/>
                </a:cubicBezTo>
                <a:cubicBezTo>
                  <a:pt x="574" y="516"/>
                  <a:pt x="603" y="471"/>
                  <a:pt x="603" y="427"/>
                </a:cubicBezTo>
                <a:cubicBezTo>
                  <a:pt x="603" y="74"/>
                  <a:pt x="603" y="74"/>
                  <a:pt x="603" y="74"/>
                </a:cubicBezTo>
                <a:cubicBezTo>
                  <a:pt x="603" y="30"/>
                  <a:pt x="574" y="0"/>
                  <a:pt x="530" y="0"/>
                </a:cubicBezTo>
                <a:close/>
                <a:moveTo>
                  <a:pt x="353" y="589"/>
                </a:moveTo>
                <a:lnTo>
                  <a:pt x="353" y="589"/>
                </a:lnTo>
                <a:cubicBezTo>
                  <a:pt x="265" y="589"/>
                  <a:pt x="265" y="589"/>
                  <a:pt x="265" y="589"/>
                </a:cubicBezTo>
                <a:cubicBezTo>
                  <a:pt x="265" y="516"/>
                  <a:pt x="265" y="516"/>
                  <a:pt x="265" y="516"/>
                </a:cubicBezTo>
                <a:cubicBezTo>
                  <a:pt x="353" y="516"/>
                  <a:pt x="353" y="516"/>
                  <a:pt x="353" y="516"/>
                </a:cubicBezTo>
                <a:lnTo>
                  <a:pt x="353" y="589"/>
                </a:lnTo>
                <a:close/>
                <a:moveTo>
                  <a:pt x="559" y="427"/>
                </a:moveTo>
                <a:lnTo>
                  <a:pt x="559" y="427"/>
                </a:lnTo>
                <a:cubicBezTo>
                  <a:pt x="559" y="457"/>
                  <a:pt x="545" y="471"/>
                  <a:pt x="530" y="471"/>
                </a:cubicBezTo>
                <a:cubicBezTo>
                  <a:pt x="74" y="471"/>
                  <a:pt x="74" y="471"/>
                  <a:pt x="74" y="471"/>
                </a:cubicBezTo>
                <a:cubicBezTo>
                  <a:pt x="59" y="471"/>
                  <a:pt x="29" y="457"/>
                  <a:pt x="29" y="427"/>
                </a:cubicBezTo>
                <a:cubicBezTo>
                  <a:pt x="29" y="398"/>
                  <a:pt x="29" y="398"/>
                  <a:pt x="29" y="398"/>
                </a:cubicBezTo>
                <a:cubicBezTo>
                  <a:pt x="559" y="398"/>
                  <a:pt x="559" y="398"/>
                  <a:pt x="559" y="398"/>
                </a:cubicBezTo>
                <a:lnTo>
                  <a:pt x="559" y="427"/>
                </a:lnTo>
                <a:close/>
                <a:moveTo>
                  <a:pt x="559" y="354"/>
                </a:moveTo>
                <a:lnTo>
                  <a:pt x="559" y="354"/>
                </a:lnTo>
                <a:cubicBezTo>
                  <a:pt x="29" y="354"/>
                  <a:pt x="29" y="354"/>
                  <a:pt x="29" y="354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44"/>
                  <a:pt x="74" y="44"/>
                </a:cubicBezTo>
                <a:cubicBezTo>
                  <a:pt x="530" y="44"/>
                  <a:pt x="530" y="44"/>
                  <a:pt x="530" y="44"/>
                </a:cubicBezTo>
                <a:cubicBezTo>
                  <a:pt x="545" y="44"/>
                  <a:pt x="559" y="59"/>
                  <a:pt x="559" y="74"/>
                </a:cubicBezTo>
                <a:lnTo>
                  <a:pt x="559" y="35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45" name="Freeform 144"/>
          <p:cNvSpPr>
            <a:spLocks noChangeArrowheads="1"/>
          </p:cNvSpPr>
          <p:nvPr/>
        </p:nvSpPr>
        <p:spPr bwMode="auto">
          <a:xfrm>
            <a:off x="5228893" y="2036642"/>
            <a:ext cx="207419" cy="300757"/>
          </a:xfrm>
          <a:custGeom>
            <a:avLst/>
            <a:gdLst>
              <a:gd name="T0" fmla="*/ 132018 w 442"/>
              <a:gd name="T1" fmla="*/ 0 h 634"/>
              <a:gd name="T2" fmla="*/ 132018 w 442"/>
              <a:gd name="T3" fmla="*/ 0 h 634"/>
              <a:gd name="T4" fmla="*/ 26188 w 442"/>
              <a:gd name="T5" fmla="*/ 0 h 634"/>
              <a:gd name="T6" fmla="*/ 0 w 442"/>
              <a:gd name="T7" fmla="*/ 26830 h 634"/>
              <a:gd name="T8" fmla="*/ 0 w 442"/>
              <a:gd name="T9" fmla="*/ 197602 h 634"/>
              <a:gd name="T10" fmla="*/ 26188 w 442"/>
              <a:gd name="T11" fmla="*/ 229508 h 634"/>
              <a:gd name="T12" fmla="*/ 132018 w 442"/>
              <a:gd name="T13" fmla="*/ 229508 h 634"/>
              <a:gd name="T14" fmla="*/ 158206 w 442"/>
              <a:gd name="T15" fmla="*/ 197602 h 634"/>
              <a:gd name="T16" fmla="*/ 158206 w 442"/>
              <a:gd name="T17" fmla="*/ 26830 h 634"/>
              <a:gd name="T18" fmla="*/ 132018 w 442"/>
              <a:gd name="T19" fmla="*/ 0 h 634"/>
              <a:gd name="T20" fmla="*/ 147803 w 442"/>
              <a:gd name="T21" fmla="*/ 197602 h 634"/>
              <a:gd name="T22" fmla="*/ 147803 w 442"/>
              <a:gd name="T23" fmla="*/ 197602 h 634"/>
              <a:gd name="T24" fmla="*/ 132018 w 442"/>
              <a:gd name="T25" fmla="*/ 213555 h 634"/>
              <a:gd name="T26" fmla="*/ 26188 w 442"/>
              <a:gd name="T27" fmla="*/ 213555 h 634"/>
              <a:gd name="T28" fmla="*/ 10404 w 442"/>
              <a:gd name="T29" fmla="*/ 197602 h 634"/>
              <a:gd name="T30" fmla="*/ 10404 w 442"/>
              <a:gd name="T31" fmla="*/ 176210 h 634"/>
              <a:gd name="T32" fmla="*/ 147803 w 442"/>
              <a:gd name="T33" fmla="*/ 176210 h 634"/>
              <a:gd name="T34" fmla="*/ 147803 w 442"/>
              <a:gd name="T35" fmla="*/ 197602 h 634"/>
              <a:gd name="T36" fmla="*/ 147803 w 442"/>
              <a:gd name="T37" fmla="*/ 165696 h 634"/>
              <a:gd name="T38" fmla="*/ 147803 w 442"/>
              <a:gd name="T39" fmla="*/ 165696 h 634"/>
              <a:gd name="T40" fmla="*/ 10404 w 442"/>
              <a:gd name="T41" fmla="*/ 165696 h 634"/>
              <a:gd name="T42" fmla="*/ 10404 w 442"/>
              <a:gd name="T43" fmla="*/ 48222 h 634"/>
              <a:gd name="T44" fmla="*/ 147803 w 442"/>
              <a:gd name="T45" fmla="*/ 48222 h 634"/>
              <a:gd name="T46" fmla="*/ 147803 w 442"/>
              <a:gd name="T47" fmla="*/ 165696 h 634"/>
              <a:gd name="T48" fmla="*/ 147803 w 442"/>
              <a:gd name="T49" fmla="*/ 37345 h 634"/>
              <a:gd name="T50" fmla="*/ 147803 w 442"/>
              <a:gd name="T51" fmla="*/ 37345 h 634"/>
              <a:gd name="T52" fmla="*/ 10404 w 442"/>
              <a:gd name="T53" fmla="*/ 37345 h 634"/>
              <a:gd name="T54" fmla="*/ 10404 w 442"/>
              <a:gd name="T55" fmla="*/ 26830 h 634"/>
              <a:gd name="T56" fmla="*/ 26188 w 442"/>
              <a:gd name="T57" fmla="*/ 15953 h 634"/>
              <a:gd name="T58" fmla="*/ 132018 w 442"/>
              <a:gd name="T59" fmla="*/ 15953 h 634"/>
              <a:gd name="T60" fmla="*/ 147803 w 442"/>
              <a:gd name="T61" fmla="*/ 26830 h 634"/>
              <a:gd name="T62" fmla="*/ 147803 w 442"/>
              <a:gd name="T63" fmla="*/ 37345 h 634"/>
              <a:gd name="T64" fmla="*/ 79283 w 442"/>
              <a:gd name="T65" fmla="*/ 208117 h 634"/>
              <a:gd name="T66" fmla="*/ 79283 w 442"/>
              <a:gd name="T67" fmla="*/ 208117 h 634"/>
              <a:gd name="T68" fmla="*/ 89686 w 442"/>
              <a:gd name="T69" fmla="*/ 197602 h 634"/>
              <a:gd name="T70" fmla="*/ 79283 w 442"/>
              <a:gd name="T71" fmla="*/ 187087 h 634"/>
              <a:gd name="T72" fmla="*/ 68520 w 442"/>
              <a:gd name="T73" fmla="*/ 197602 h 634"/>
              <a:gd name="T74" fmla="*/ 79283 w 442"/>
              <a:gd name="T75" fmla="*/ 208117 h 63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42" h="634">
                <a:moveTo>
                  <a:pt x="368" y="0"/>
                </a:moveTo>
                <a:lnTo>
                  <a:pt x="368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30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33"/>
                  <a:pt x="73" y="633"/>
                </a:cubicBezTo>
                <a:cubicBezTo>
                  <a:pt x="368" y="633"/>
                  <a:pt x="368" y="633"/>
                  <a:pt x="368" y="633"/>
                </a:cubicBezTo>
                <a:cubicBezTo>
                  <a:pt x="412" y="633"/>
                  <a:pt x="441" y="589"/>
                  <a:pt x="441" y="545"/>
                </a:cubicBezTo>
                <a:cubicBezTo>
                  <a:pt x="441" y="74"/>
                  <a:pt x="441" y="74"/>
                  <a:pt x="441" y="74"/>
                </a:cubicBezTo>
                <a:cubicBezTo>
                  <a:pt x="441" y="30"/>
                  <a:pt x="412" y="0"/>
                  <a:pt x="368" y="0"/>
                </a:cubicBezTo>
                <a:close/>
                <a:moveTo>
                  <a:pt x="412" y="545"/>
                </a:moveTo>
                <a:lnTo>
                  <a:pt x="412" y="545"/>
                </a:lnTo>
                <a:cubicBezTo>
                  <a:pt x="412" y="574"/>
                  <a:pt x="382" y="589"/>
                  <a:pt x="368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74"/>
                  <a:pt x="29" y="545"/>
                </a:cubicBezTo>
                <a:cubicBezTo>
                  <a:pt x="29" y="486"/>
                  <a:pt x="29" y="486"/>
                  <a:pt x="29" y="486"/>
                </a:cubicBezTo>
                <a:cubicBezTo>
                  <a:pt x="412" y="486"/>
                  <a:pt x="412" y="486"/>
                  <a:pt x="412" y="486"/>
                </a:cubicBezTo>
                <a:lnTo>
                  <a:pt x="412" y="545"/>
                </a:lnTo>
                <a:close/>
                <a:moveTo>
                  <a:pt x="412" y="457"/>
                </a:moveTo>
                <a:lnTo>
                  <a:pt x="412" y="457"/>
                </a:lnTo>
                <a:cubicBezTo>
                  <a:pt x="29" y="457"/>
                  <a:pt x="29" y="457"/>
                  <a:pt x="29" y="457"/>
                </a:cubicBezTo>
                <a:cubicBezTo>
                  <a:pt x="29" y="133"/>
                  <a:pt x="29" y="133"/>
                  <a:pt x="29" y="133"/>
                </a:cubicBezTo>
                <a:cubicBezTo>
                  <a:pt x="412" y="133"/>
                  <a:pt x="412" y="133"/>
                  <a:pt x="412" y="133"/>
                </a:cubicBezTo>
                <a:lnTo>
                  <a:pt x="412" y="457"/>
                </a:lnTo>
                <a:close/>
                <a:moveTo>
                  <a:pt x="412" y="103"/>
                </a:moveTo>
                <a:lnTo>
                  <a:pt x="412" y="103"/>
                </a:lnTo>
                <a:cubicBezTo>
                  <a:pt x="29" y="103"/>
                  <a:pt x="29" y="103"/>
                  <a:pt x="29" y="103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44"/>
                  <a:pt x="73" y="44"/>
                </a:cubicBezTo>
                <a:cubicBezTo>
                  <a:pt x="368" y="44"/>
                  <a:pt x="368" y="44"/>
                  <a:pt x="368" y="44"/>
                </a:cubicBezTo>
                <a:cubicBezTo>
                  <a:pt x="382" y="44"/>
                  <a:pt x="412" y="59"/>
                  <a:pt x="412" y="74"/>
                </a:cubicBezTo>
                <a:lnTo>
                  <a:pt x="412" y="103"/>
                </a:lnTo>
                <a:close/>
                <a:moveTo>
                  <a:pt x="221" y="574"/>
                </a:moveTo>
                <a:lnTo>
                  <a:pt x="221" y="574"/>
                </a:lnTo>
                <a:cubicBezTo>
                  <a:pt x="235" y="574"/>
                  <a:pt x="250" y="560"/>
                  <a:pt x="250" y="545"/>
                </a:cubicBezTo>
                <a:cubicBezTo>
                  <a:pt x="250" y="530"/>
                  <a:pt x="235" y="516"/>
                  <a:pt x="221" y="516"/>
                </a:cubicBezTo>
                <a:cubicBezTo>
                  <a:pt x="206" y="516"/>
                  <a:pt x="191" y="530"/>
                  <a:pt x="191" y="545"/>
                </a:cubicBezTo>
                <a:cubicBezTo>
                  <a:pt x="191" y="560"/>
                  <a:pt x="206" y="574"/>
                  <a:pt x="221" y="574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46" name="Freeform 145"/>
          <p:cNvSpPr>
            <a:spLocks noChangeArrowheads="1"/>
          </p:cNvSpPr>
          <p:nvPr/>
        </p:nvSpPr>
        <p:spPr bwMode="auto">
          <a:xfrm>
            <a:off x="4770845" y="2036642"/>
            <a:ext cx="165935" cy="300757"/>
          </a:xfrm>
          <a:custGeom>
            <a:avLst/>
            <a:gdLst>
              <a:gd name="T0" fmla="*/ 63426 w 354"/>
              <a:gd name="T1" fmla="*/ 197602 h 634"/>
              <a:gd name="T2" fmla="*/ 63426 w 354"/>
              <a:gd name="T3" fmla="*/ 197602 h 634"/>
              <a:gd name="T4" fmla="*/ 79193 w 354"/>
              <a:gd name="T5" fmla="*/ 187087 h 634"/>
              <a:gd name="T6" fmla="*/ 63426 w 354"/>
              <a:gd name="T7" fmla="*/ 170772 h 634"/>
              <a:gd name="T8" fmla="*/ 52676 w 354"/>
              <a:gd name="T9" fmla="*/ 187087 h 634"/>
              <a:gd name="T10" fmla="*/ 63426 w 354"/>
              <a:gd name="T11" fmla="*/ 197602 h 634"/>
              <a:gd name="T12" fmla="*/ 100335 w 354"/>
              <a:gd name="T13" fmla="*/ 0 h 634"/>
              <a:gd name="T14" fmla="*/ 100335 w 354"/>
              <a:gd name="T15" fmla="*/ 0 h 634"/>
              <a:gd name="T16" fmla="*/ 31892 w 354"/>
              <a:gd name="T17" fmla="*/ 0 h 634"/>
              <a:gd name="T18" fmla="*/ 0 w 354"/>
              <a:gd name="T19" fmla="*/ 26830 h 634"/>
              <a:gd name="T20" fmla="*/ 0 w 354"/>
              <a:gd name="T21" fmla="*/ 197602 h 634"/>
              <a:gd name="T22" fmla="*/ 31892 w 354"/>
              <a:gd name="T23" fmla="*/ 229508 h 634"/>
              <a:gd name="T24" fmla="*/ 100335 w 354"/>
              <a:gd name="T25" fmla="*/ 229508 h 634"/>
              <a:gd name="T26" fmla="*/ 126494 w 354"/>
              <a:gd name="T27" fmla="*/ 197602 h 634"/>
              <a:gd name="T28" fmla="*/ 126494 w 354"/>
              <a:gd name="T29" fmla="*/ 26830 h 634"/>
              <a:gd name="T30" fmla="*/ 100335 w 354"/>
              <a:gd name="T31" fmla="*/ 0 h 634"/>
              <a:gd name="T32" fmla="*/ 116102 w 354"/>
              <a:gd name="T33" fmla="*/ 197602 h 634"/>
              <a:gd name="T34" fmla="*/ 116102 w 354"/>
              <a:gd name="T35" fmla="*/ 197602 h 634"/>
              <a:gd name="T36" fmla="*/ 100335 w 354"/>
              <a:gd name="T37" fmla="*/ 213555 h 634"/>
              <a:gd name="T38" fmla="*/ 31892 w 354"/>
              <a:gd name="T39" fmla="*/ 213555 h 634"/>
              <a:gd name="T40" fmla="*/ 15767 w 354"/>
              <a:gd name="T41" fmla="*/ 197602 h 634"/>
              <a:gd name="T42" fmla="*/ 15767 w 354"/>
              <a:gd name="T43" fmla="*/ 154818 h 634"/>
              <a:gd name="T44" fmla="*/ 116102 w 354"/>
              <a:gd name="T45" fmla="*/ 154818 h 634"/>
              <a:gd name="T46" fmla="*/ 116102 w 354"/>
              <a:gd name="T47" fmla="*/ 197602 h 634"/>
              <a:gd name="T48" fmla="*/ 116102 w 354"/>
              <a:gd name="T49" fmla="*/ 144304 h 634"/>
              <a:gd name="T50" fmla="*/ 116102 w 354"/>
              <a:gd name="T51" fmla="*/ 144304 h 634"/>
              <a:gd name="T52" fmla="*/ 15767 w 354"/>
              <a:gd name="T53" fmla="*/ 144304 h 634"/>
              <a:gd name="T54" fmla="*/ 15767 w 354"/>
              <a:gd name="T55" fmla="*/ 48222 h 634"/>
              <a:gd name="T56" fmla="*/ 116102 w 354"/>
              <a:gd name="T57" fmla="*/ 48222 h 634"/>
              <a:gd name="T58" fmla="*/ 116102 w 354"/>
              <a:gd name="T59" fmla="*/ 144304 h 634"/>
              <a:gd name="T60" fmla="*/ 116102 w 354"/>
              <a:gd name="T61" fmla="*/ 37345 h 634"/>
              <a:gd name="T62" fmla="*/ 116102 w 354"/>
              <a:gd name="T63" fmla="*/ 37345 h 634"/>
              <a:gd name="T64" fmla="*/ 15767 w 354"/>
              <a:gd name="T65" fmla="*/ 37345 h 634"/>
              <a:gd name="T66" fmla="*/ 15767 w 354"/>
              <a:gd name="T67" fmla="*/ 26830 h 634"/>
              <a:gd name="T68" fmla="*/ 31892 w 354"/>
              <a:gd name="T69" fmla="*/ 15953 h 634"/>
              <a:gd name="T70" fmla="*/ 100335 w 354"/>
              <a:gd name="T71" fmla="*/ 15953 h 634"/>
              <a:gd name="T72" fmla="*/ 116102 w 354"/>
              <a:gd name="T73" fmla="*/ 26830 h 634"/>
              <a:gd name="T74" fmla="*/ 116102 w 354"/>
              <a:gd name="T75" fmla="*/ 37345 h 63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354" h="634">
                <a:moveTo>
                  <a:pt x="177" y="545"/>
                </a:moveTo>
                <a:lnTo>
                  <a:pt x="177" y="545"/>
                </a:lnTo>
                <a:cubicBezTo>
                  <a:pt x="206" y="545"/>
                  <a:pt x="221" y="530"/>
                  <a:pt x="221" y="516"/>
                </a:cubicBezTo>
                <a:cubicBezTo>
                  <a:pt x="221" y="486"/>
                  <a:pt x="206" y="471"/>
                  <a:pt x="177" y="471"/>
                </a:cubicBezTo>
                <a:cubicBezTo>
                  <a:pt x="162" y="471"/>
                  <a:pt x="147" y="486"/>
                  <a:pt x="147" y="516"/>
                </a:cubicBezTo>
                <a:cubicBezTo>
                  <a:pt x="147" y="530"/>
                  <a:pt x="162" y="545"/>
                  <a:pt x="177" y="545"/>
                </a:cubicBezTo>
                <a:close/>
                <a:moveTo>
                  <a:pt x="280" y="0"/>
                </a:moveTo>
                <a:lnTo>
                  <a:pt x="280" y="0"/>
                </a:lnTo>
                <a:cubicBezTo>
                  <a:pt x="89" y="0"/>
                  <a:pt x="89" y="0"/>
                  <a:pt x="89" y="0"/>
                </a:cubicBezTo>
                <a:cubicBezTo>
                  <a:pt x="44" y="0"/>
                  <a:pt x="0" y="30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4" y="633"/>
                  <a:pt x="89" y="633"/>
                </a:cubicBezTo>
                <a:cubicBezTo>
                  <a:pt x="280" y="633"/>
                  <a:pt x="280" y="633"/>
                  <a:pt x="280" y="633"/>
                </a:cubicBezTo>
                <a:cubicBezTo>
                  <a:pt x="324" y="633"/>
                  <a:pt x="353" y="589"/>
                  <a:pt x="353" y="545"/>
                </a:cubicBezTo>
                <a:cubicBezTo>
                  <a:pt x="353" y="74"/>
                  <a:pt x="353" y="74"/>
                  <a:pt x="353" y="74"/>
                </a:cubicBezTo>
                <a:cubicBezTo>
                  <a:pt x="353" y="30"/>
                  <a:pt x="324" y="0"/>
                  <a:pt x="280" y="0"/>
                </a:cubicBezTo>
                <a:close/>
                <a:moveTo>
                  <a:pt x="324" y="545"/>
                </a:moveTo>
                <a:lnTo>
                  <a:pt x="324" y="545"/>
                </a:lnTo>
                <a:cubicBezTo>
                  <a:pt x="324" y="574"/>
                  <a:pt x="294" y="589"/>
                  <a:pt x="280" y="589"/>
                </a:cubicBezTo>
                <a:cubicBezTo>
                  <a:pt x="89" y="589"/>
                  <a:pt x="89" y="589"/>
                  <a:pt x="89" y="589"/>
                </a:cubicBezTo>
                <a:cubicBezTo>
                  <a:pt x="59" y="589"/>
                  <a:pt x="44" y="574"/>
                  <a:pt x="44" y="545"/>
                </a:cubicBezTo>
                <a:cubicBezTo>
                  <a:pt x="44" y="427"/>
                  <a:pt x="44" y="427"/>
                  <a:pt x="44" y="427"/>
                </a:cubicBezTo>
                <a:cubicBezTo>
                  <a:pt x="324" y="427"/>
                  <a:pt x="324" y="427"/>
                  <a:pt x="324" y="427"/>
                </a:cubicBezTo>
                <a:lnTo>
                  <a:pt x="324" y="545"/>
                </a:lnTo>
                <a:close/>
                <a:moveTo>
                  <a:pt x="324" y="398"/>
                </a:moveTo>
                <a:lnTo>
                  <a:pt x="324" y="398"/>
                </a:lnTo>
                <a:cubicBezTo>
                  <a:pt x="44" y="398"/>
                  <a:pt x="44" y="398"/>
                  <a:pt x="44" y="398"/>
                </a:cubicBezTo>
                <a:cubicBezTo>
                  <a:pt x="44" y="133"/>
                  <a:pt x="44" y="133"/>
                  <a:pt x="44" y="133"/>
                </a:cubicBezTo>
                <a:cubicBezTo>
                  <a:pt x="324" y="133"/>
                  <a:pt x="324" y="133"/>
                  <a:pt x="324" y="133"/>
                </a:cubicBezTo>
                <a:lnTo>
                  <a:pt x="324" y="398"/>
                </a:lnTo>
                <a:close/>
                <a:moveTo>
                  <a:pt x="324" y="103"/>
                </a:moveTo>
                <a:lnTo>
                  <a:pt x="324" y="103"/>
                </a:lnTo>
                <a:cubicBezTo>
                  <a:pt x="44" y="103"/>
                  <a:pt x="44" y="103"/>
                  <a:pt x="44" y="103"/>
                </a:cubicBezTo>
                <a:cubicBezTo>
                  <a:pt x="44" y="74"/>
                  <a:pt x="44" y="74"/>
                  <a:pt x="44" y="74"/>
                </a:cubicBezTo>
                <a:cubicBezTo>
                  <a:pt x="44" y="59"/>
                  <a:pt x="59" y="44"/>
                  <a:pt x="89" y="44"/>
                </a:cubicBezTo>
                <a:cubicBezTo>
                  <a:pt x="280" y="44"/>
                  <a:pt x="280" y="44"/>
                  <a:pt x="280" y="44"/>
                </a:cubicBezTo>
                <a:cubicBezTo>
                  <a:pt x="294" y="44"/>
                  <a:pt x="324" y="59"/>
                  <a:pt x="324" y="74"/>
                </a:cubicBezTo>
                <a:lnTo>
                  <a:pt x="324" y="10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47" name="Freeform 146"/>
          <p:cNvSpPr>
            <a:spLocks noChangeArrowheads="1"/>
          </p:cNvSpPr>
          <p:nvPr/>
        </p:nvSpPr>
        <p:spPr bwMode="auto">
          <a:xfrm>
            <a:off x="4257484" y="2036642"/>
            <a:ext cx="236804" cy="300757"/>
          </a:xfrm>
          <a:custGeom>
            <a:avLst/>
            <a:gdLst>
              <a:gd name="T0" fmla="*/ 138030 w 501"/>
              <a:gd name="T1" fmla="*/ 187087 h 634"/>
              <a:gd name="T2" fmla="*/ 138030 w 501"/>
              <a:gd name="T3" fmla="*/ 197602 h 634"/>
              <a:gd name="T4" fmla="*/ 138030 w 501"/>
              <a:gd name="T5" fmla="*/ 187087 h 634"/>
              <a:gd name="T6" fmla="*/ 111653 w 501"/>
              <a:gd name="T7" fmla="*/ 154818 h 634"/>
              <a:gd name="T8" fmla="*/ 111653 w 501"/>
              <a:gd name="T9" fmla="*/ 170772 h 634"/>
              <a:gd name="T10" fmla="*/ 111653 w 501"/>
              <a:gd name="T11" fmla="*/ 154818 h 634"/>
              <a:gd name="T12" fmla="*/ 106233 w 501"/>
              <a:gd name="T13" fmla="*/ 187087 h 634"/>
              <a:gd name="T14" fmla="*/ 106233 w 501"/>
              <a:gd name="T15" fmla="*/ 197602 h 634"/>
              <a:gd name="T16" fmla="*/ 106233 w 501"/>
              <a:gd name="T17" fmla="*/ 187087 h 634"/>
              <a:gd name="T18" fmla="*/ 63956 w 501"/>
              <a:gd name="T19" fmla="*/ 170772 h 634"/>
              <a:gd name="T20" fmla="*/ 53116 w 501"/>
              <a:gd name="T21" fmla="*/ 165696 h 634"/>
              <a:gd name="T22" fmla="*/ 42638 w 501"/>
              <a:gd name="T23" fmla="*/ 165696 h 634"/>
              <a:gd name="T24" fmla="*/ 31798 w 501"/>
              <a:gd name="T25" fmla="*/ 170772 h 634"/>
              <a:gd name="T26" fmla="*/ 31798 w 501"/>
              <a:gd name="T27" fmla="*/ 187087 h 634"/>
              <a:gd name="T28" fmla="*/ 42638 w 501"/>
              <a:gd name="T29" fmla="*/ 192163 h 634"/>
              <a:gd name="T30" fmla="*/ 53116 w 501"/>
              <a:gd name="T31" fmla="*/ 192163 h 634"/>
              <a:gd name="T32" fmla="*/ 63956 w 501"/>
              <a:gd name="T33" fmla="*/ 187087 h 634"/>
              <a:gd name="T34" fmla="*/ 63956 w 501"/>
              <a:gd name="T35" fmla="*/ 170772 h 634"/>
              <a:gd name="T36" fmla="*/ 154290 w 501"/>
              <a:gd name="T37" fmla="*/ 0 h 634"/>
              <a:gd name="T38" fmla="*/ 0 w 501"/>
              <a:gd name="T39" fmla="*/ 26830 h 634"/>
              <a:gd name="T40" fmla="*/ 26377 w 501"/>
              <a:gd name="T41" fmla="*/ 229508 h 634"/>
              <a:gd name="T42" fmla="*/ 180668 w 501"/>
              <a:gd name="T43" fmla="*/ 197602 h 634"/>
              <a:gd name="T44" fmla="*/ 154290 w 501"/>
              <a:gd name="T45" fmla="*/ 0 h 634"/>
              <a:gd name="T46" fmla="*/ 170189 w 501"/>
              <a:gd name="T47" fmla="*/ 197602 h 634"/>
              <a:gd name="T48" fmla="*/ 26377 w 501"/>
              <a:gd name="T49" fmla="*/ 213555 h 634"/>
              <a:gd name="T50" fmla="*/ 10479 w 501"/>
              <a:gd name="T51" fmla="*/ 26830 h 634"/>
              <a:gd name="T52" fmla="*/ 154290 w 501"/>
              <a:gd name="T53" fmla="*/ 15953 h 634"/>
              <a:gd name="T54" fmla="*/ 170189 w 501"/>
              <a:gd name="T55" fmla="*/ 197602 h 634"/>
              <a:gd name="T56" fmla="*/ 148870 w 501"/>
              <a:gd name="T57" fmla="*/ 154818 h 634"/>
              <a:gd name="T58" fmla="*/ 148870 w 501"/>
              <a:gd name="T59" fmla="*/ 170772 h 634"/>
              <a:gd name="T60" fmla="*/ 148870 w 501"/>
              <a:gd name="T61" fmla="*/ 154818 h 634"/>
              <a:gd name="T62" fmla="*/ 138030 w 501"/>
              <a:gd name="T63" fmla="*/ 26830 h 634"/>
              <a:gd name="T64" fmla="*/ 26377 w 501"/>
              <a:gd name="T65" fmla="*/ 42784 h 634"/>
              <a:gd name="T66" fmla="*/ 42638 w 501"/>
              <a:gd name="T67" fmla="*/ 144304 h 634"/>
              <a:gd name="T68" fmla="*/ 154290 w 501"/>
              <a:gd name="T69" fmla="*/ 128351 h 634"/>
              <a:gd name="T70" fmla="*/ 138030 w 501"/>
              <a:gd name="T71" fmla="*/ 26830 h 634"/>
              <a:gd name="T72" fmla="*/ 138030 w 501"/>
              <a:gd name="T73" fmla="*/ 122912 h 634"/>
              <a:gd name="T74" fmla="*/ 47696 w 501"/>
              <a:gd name="T75" fmla="*/ 128351 h 634"/>
              <a:gd name="T76" fmla="*/ 42638 w 501"/>
              <a:gd name="T77" fmla="*/ 48222 h 634"/>
              <a:gd name="T78" fmla="*/ 132971 w 501"/>
              <a:gd name="T79" fmla="*/ 42784 h 634"/>
              <a:gd name="T80" fmla="*/ 138030 w 501"/>
              <a:gd name="T81" fmla="*/ 122912 h 63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501" h="634">
                <a:moveTo>
                  <a:pt x="382" y="516"/>
                </a:moveTo>
                <a:lnTo>
                  <a:pt x="382" y="516"/>
                </a:lnTo>
                <a:cubicBezTo>
                  <a:pt x="382" y="516"/>
                  <a:pt x="368" y="516"/>
                  <a:pt x="368" y="530"/>
                </a:cubicBezTo>
                <a:cubicBezTo>
                  <a:pt x="368" y="545"/>
                  <a:pt x="382" y="545"/>
                  <a:pt x="382" y="545"/>
                </a:cubicBezTo>
                <a:cubicBezTo>
                  <a:pt x="397" y="545"/>
                  <a:pt x="412" y="545"/>
                  <a:pt x="412" y="530"/>
                </a:cubicBezTo>
                <a:cubicBezTo>
                  <a:pt x="412" y="516"/>
                  <a:pt x="397" y="516"/>
                  <a:pt x="382" y="516"/>
                </a:cubicBezTo>
                <a:close/>
                <a:moveTo>
                  <a:pt x="309" y="427"/>
                </a:moveTo>
                <a:lnTo>
                  <a:pt x="309" y="427"/>
                </a:lnTo>
                <a:cubicBezTo>
                  <a:pt x="294" y="427"/>
                  <a:pt x="294" y="442"/>
                  <a:pt x="294" y="457"/>
                </a:cubicBezTo>
                <a:cubicBezTo>
                  <a:pt x="294" y="457"/>
                  <a:pt x="294" y="471"/>
                  <a:pt x="309" y="471"/>
                </a:cubicBezTo>
                <a:cubicBezTo>
                  <a:pt x="324" y="471"/>
                  <a:pt x="324" y="457"/>
                  <a:pt x="324" y="457"/>
                </a:cubicBezTo>
                <a:cubicBezTo>
                  <a:pt x="324" y="442"/>
                  <a:pt x="324" y="427"/>
                  <a:pt x="309" y="427"/>
                </a:cubicBezTo>
                <a:close/>
                <a:moveTo>
                  <a:pt x="294" y="516"/>
                </a:moveTo>
                <a:lnTo>
                  <a:pt x="294" y="516"/>
                </a:lnTo>
                <a:cubicBezTo>
                  <a:pt x="280" y="516"/>
                  <a:pt x="265" y="516"/>
                  <a:pt x="265" y="530"/>
                </a:cubicBezTo>
                <a:cubicBezTo>
                  <a:pt x="265" y="545"/>
                  <a:pt x="280" y="545"/>
                  <a:pt x="294" y="545"/>
                </a:cubicBezTo>
                <a:cubicBezTo>
                  <a:pt x="294" y="545"/>
                  <a:pt x="309" y="545"/>
                  <a:pt x="309" y="530"/>
                </a:cubicBezTo>
                <a:cubicBezTo>
                  <a:pt x="309" y="516"/>
                  <a:pt x="294" y="516"/>
                  <a:pt x="294" y="516"/>
                </a:cubicBezTo>
                <a:close/>
                <a:moveTo>
                  <a:pt x="177" y="471"/>
                </a:moveTo>
                <a:lnTo>
                  <a:pt x="177" y="471"/>
                </a:lnTo>
                <a:cubicBezTo>
                  <a:pt x="147" y="471"/>
                  <a:pt x="147" y="471"/>
                  <a:pt x="147" y="471"/>
                </a:cubicBezTo>
                <a:cubicBezTo>
                  <a:pt x="147" y="457"/>
                  <a:pt x="147" y="457"/>
                  <a:pt x="147" y="457"/>
                </a:cubicBezTo>
                <a:cubicBezTo>
                  <a:pt x="147" y="442"/>
                  <a:pt x="147" y="427"/>
                  <a:pt x="132" y="427"/>
                </a:cubicBezTo>
                <a:cubicBezTo>
                  <a:pt x="118" y="427"/>
                  <a:pt x="118" y="442"/>
                  <a:pt x="118" y="457"/>
                </a:cubicBezTo>
                <a:cubicBezTo>
                  <a:pt x="118" y="471"/>
                  <a:pt x="118" y="471"/>
                  <a:pt x="118" y="471"/>
                </a:cubicBezTo>
                <a:cubicBezTo>
                  <a:pt x="88" y="471"/>
                  <a:pt x="88" y="471"/>
                  <a:pt x="88" y="471"/>
                </a:cubicBezTo>
                <a:lnTo>
                  <a:pt x="73" y="486"/>
                </a:lnTo>
                <a:cubicBezTo>
                  <a:pt x="73" y="501"/>
                  <a:pt x="88" y="516"/>
                  <a:pt x="88" y="516"/>
                </a:cubicBezTo>
                <a:cubicBezTo>
                  <a:pt x="118" y="516"/>
                  <a:pt x="118" y="516"/>
                  <a:pt x="118" y="516"/>
                </a:cubicBezTo>
                <a:cubicBezTo>
                  <a:pt x="118" y="530"/>
                  <a:pt x="118" y="530"/>
                  <a:pt x="118" y="530"/>
                </a:cubicBezTo>
                <a:cubicBezTo>
                  <a:pt x="118" y="545"/>
                  <a:pt x="118" y="545"/>
                  <a:pt x="132" y="545"/>
                </a:cubicBezTo>
                <a:cubicBezTo>
                  <a:pt x="147" y="545"/>
                  <a:pt x="147" y="545"/>
                  <a:pt x="147" y="530"/>
                </a:cubicBezTo>
                <a:cubicBezTo>
                  <a:pt x="147" y="516"/>
                  <a:pt x="147" y="516"/>
                  <a:pt x="147" y="516"/>
                </a:cubicBezTo>
                <a:cubicBezTo>
                  <a:pt x="177" y="516"/>
                  <a:pt x="177" y="516"/>
                  <a:pt x="177" y="516"/>
                </a:cubicBezTo>
                <a:cubicBezTo>
                  <a:pt x="177" y="516"/>
                  <a:pt x="191" y="501"/>
                  <a:pt x="191" y="486"/>
                </a:cubicBezTo>
                <a:lnTo>
                  <a:pt x="177" y="471"/>
                </a:lnTo>
                <a:close/>
                <a:moveTo>
                  <a:pt x="427" y="0"/>
                </a:moveTo>
                <a:lnTo>
                  <a:pt x="427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30"/>
                  <a:pt x="0" y="74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33"/>
                  <a:pt x="73" y="633"/>
                </a:cubicBezTo>
                <a:cubicBezTo>
                  <a:pt x="427" y="633"/>
                  <a:pt x="427" y="633"/>
                  <a:pt x="427" y="633"/>
                </a:cubicBezTo>
                <a:cubicBezTo>
                  <a:pt x="471" y="633"/>
                  <a:pt x="500" y="589"/>
                  <a:pt x="500" y="545"/>
                </a:cubicBezTo>
                <a:cubicBezTo>
                  <a:pt x="500" y="74"/>
                  <a:pt x="500" y="74"/>
                  <a:pt x="500" y="74"/>
                </a:cubicBezTo>
                <a:cubicBezTo>
                  <a:pt x="500" y="30"/>
                  <a:pt x="471" y="0"/>
                  <a:pt x="427" y="0"/>
                </a:cubicBezTo>
                <a:close/>
                <a:moveTo>
                  <a:pt x="471" y="545"/>
                </a:moveTo>
                <a:lnTo>
                  <a:pt x="471" y="545"/>
                </a:lnTo>
                <a:cubicBezTo>
                  <a:pt x="471" y="574"/>
                  <a:pt x="441" y="589"/>
                  <a:pt x="427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74"/>
                  <a:pt x="29" y="545"/>
                </a:cubicBezTo>
                <a:cubicBezTo>
                  <a:pt x="29" y="74"/>
                  <a:pt x="29" y="74"/>
                  <a:pt x="29" y="74"/>
                </a:cubicBezTo>
                <a:cubicBezTo>
                  <a:pt x="29" y="59"/>
                  <a:pt x="59" y="44"/>
                  <a:pt x="73" y="44"/>
                </a:cubicBezTo>
                <a:cubicBezTo>
                  <a:pt x="427" y="44"/>
                  <a:pt x="427" y="44"/>
                  <a:pt x="427" y="44"/>
                </a:cubicBezTo>
                <a:cubicBezTo>
                  <a:pt x="441" y="44"/>
                  <a:pt x="471" y="59"/>
                  <a:pt x="471" y="74"/>
                </a:cubicBezTo>
                <a:lnTo>
                  <a:pt x="471" y="545"/>
                </a:lnTo>
                <a:close/>
                <a:moveTo>
                  <a:pt x="412" y="427"/>
                </a:moveTo>
                <a:lnTo>
                  <a:pt x="412" y="427"/>
                </a:lnTo>
                <a:cubicBezTo>
                  <a:pt x="397" y="427"/>
                  <a:pt x="382" y="442"/>
                  <a:pt x="382" y="457"/>
                </a:cubicBezTo>
                <a:cubicBezTo>
                  <a:pt x="382" y="457"/>
                  <a:pt x="397" y="471"/>
                  <a:pt x="412" y="471"/>
                </a:cubicBezTo>
                <a:lnTo>
                  <a:pt x="427" y="457"/>
                </a:lnTo>
                <a:cubicBezTo>
                  <a:pt x="427" y="442"/>
                  <a:pt x="412" y="427"/>
                  <a:pt x="412" y="427"/>
                </a:cubicBezTo>
                <a:close/>
                <a:moveTo>
                  <a:pt x="382" y="74"/>
                </a:moveTo>
                <a:lnTo>
                  <a:pt x="382" y="74"/>
                </a:lnTo>
                <a:cubicBezTo>
                  <a:pt x="118" y="74"/>
                  <a:pt x="118" y="74"/>
                  <a:pt x="118" y="74"/>
                </a:cubicBezTo>
                <a:cubicBezTo>
                  <a:pt x="88" y="74"/>
                  <a:pt x="73" y="103"/>
                  <a:pt x="73" y="118"/>
                </a:cubicBezTo>
                <a:cubicBezTo>
                  <a:pt x="73" y="354"/>
                  <a:pt x="73" y="354"/>
                  <a:pt x="73" y="354"/>
                </a:cubicBezTo>
                <a:cubicBezTo>
                  <a:pt x="73" y="368"/>
                  <a:pt x="88" y="398"/>
                  <a:pt x="118" y="398"/>
                </a:cubicBezTo>
                <a:cubicBezTo>
                  <a:pt x="382" y="398"/>
                  <a:pt x="382" y="398"/>
                  <a:pt x="382" y="398"/>
                </a:cubicBezTo>
                <a:cubicBezTo>
                  <a:pt x="412" y="398"/>
                  <a:pt x="427" y="368"/>
                  <a:pt x="427" y="354"/>
                </a:cubicBezTo>
                <a:cubicBezTo>
                  <a:pt x="427" y="118"/>
                  <a:pt x="427" y="118"/>
                  <a:pt x="427" y="118"/>
                </a:cubicBezTo>
                <a:cubicBezTo>
                  <a:pt x="427" y="103"/>
                  <a:pt x="412" y="74"/>
                  <a:pt x="382" y="74"/>
                </a:cubicBezTo>
                <a:close/>
                <a:moveTo>
                  <a:pt x="382" y="339"/>
                </a:moveTo>
                <a:lnTo>
                  <a:pt x="382" y="339"/>
                </a:lnTo>
                <a:cubicBezTo>
                  <a:pt x="382" y="339"/>
                  <a:pt x="382" y="354"/>
                  <a:pt x="368" y="354"/>
                </a:cubicBezTo>
                <a:cubicBezTo>
                  <a:pt x="132" y="354"/>
                  <a:pt x="132" y="354"/>
                  <a:pt x="132" y="354"/>
                </a:cubicBezTo>
                <a:cubicBezTo>
                  <a:pt x="118" y="354"/>
                  <a:pt x="118" y="339"/>
                  <a:pt x="118" y="339"/>
                </a:cubicBezTo>
                <a:cubicBezTo>
                  <a:pt x="118" y="133"/>
                  <a:pt x="118" y="133"/>
                  <a:pt x="118" y="133"/>
                </a:cubicBezTo>
                <a:cubicBezTo>
                  <a:pt x="118" y="133"/>
                  <a:pt x="118" y="118"/>
                  <a:pt x="132" y="118"/>
                </a:cubicBezTo>
                <a:cubicBezTo>
                  <a:pt x="368" y="118"/>
                  <a:pt x="368" y="118"/>
                  <a:pt x="368" y="118"/>
                </a:cubicBezTo>
                <a:cubicBezTo>
                  <a:pt x="382" y="118"/>
                  <a:pt x="382" y="133"/>
                  <a:pt x="382" y="133"/>
                </a:cubicBezTo>
                <a:lnTo>
                  <a:pt x="382" y="339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48" name="Freeform 147"/>
          <p:cNvSpPr>
            <a:spLocks noChangeArrowheads="1"/>
          </p:cNvSpPr>
          <p:nvPr/>
        </p:nvSpPr>
        <p:spPr bwMode="auto">
          <a:xfrm>
            <a:off x="3744123" y="2100595"/>
            <a:ext cx="299028" cy="165936"/>
          </a:xfrm>
          <a:custGeom>
            <a:avLst/>
            <a:gdLst>
              <a:gd name="T0" fmla="*/ 138096 w 634"/>
              <a:gd name="T1" fmla="*/ 52665 h 354"/>
              <a:gd name="T2" fmla="*/ 138096 w 634"/>
              <a:gd name="T3" fmla="*/ 52665 h 354"/>
              <a:gd name="T4" fmla="*/ 127639 w 634"/>
              <a:gd name="T5" fmla="*/ 63055 h 354"/>
              <a:gd name="T6" fmla="*/ 138096 w 634"/>
              <a:gd name="T7" fmla="*/ 73803 h 354"/>
              <a:gd name="T8" fmla="*/ 148552 w 634"/>
              <a:gd name="T9" fmla="*/ 63055 h 354"/>
              <a:gd name="T10" fmla="*/ 138096 w 634"/>
              <a:gd name="T11" fmla="*/ 52665 h 354"/>
              <a:gd name="T12" fmla="*/ 95549 w 634"/>
              <a:gd name="T13" fmla="*/ 58039 h 354"/>
              <a:gd name="T14" fmla="*/ 95549 w 634"/>
              <a:gd name="T15" fmla="*/ 58039 h 354"/>
              <a:gd name="T16" fmla="*/ 74637 w 634"/>
              <a:gd name="T17" fmla="*/ 58039 h 354"/>
              <a:gd name="T18" fmla="*/ 74637 w 634"/>
              <a:gd name="T19" fmla="*/ 36901 h 354"/>
              <a:gd name="T20" fmla="*/ 63820 w 634"/>
              <a:gd name="T21" fmla="*/ 31527 h 354"/>
              <a:gd name="T22" fmla="*/ 58411 w 634"/>
              <a:gd name="T23" fmla="*/ 36901 h 354"/>
              <a:gd name="T24" fmla="*/ 58411 w 634"/>
              <a:gd name="T25" fmla="*/ 58039 h 354"/>
              <a:gd name="T26" fmla="*/ 37138 w 634"/>
              <a:gd name="T27" fmla="*/ 58039 h 354"/>
              <a:gd name="T28" fmla="*/ 32090 w 634"/>
              <a:gd name="T29" fmla="*/ 63055 h 354"/>
              <a:gd name="T30" fmla="*/ 37138 w 634"/>
              <a:gd name="T31" fmla="*/ 73803 h 354"/>
              <a:gd name="T32" fmla="*/ 58411 w 634"/>
              <a:gd name="T33" fmla="*/ 73803 h 354"/>
              <a:gd name="T34" fmla="*/ 58411 w 634"/>
              <a:gd name="T35" fmla="*/ 94940 h 354"/>
              <a:gd name="T36" fmla="*/ 63820 w 634"/>
              <a:gd name="T37" fmla="*/ 99956 h 354"/>
              <a:gd name="T38" fmla="*/ 74637 w 634"/>
              <a:gd name="T39" fmla="*/ 94940 h 354"/>
              <a:gd name="T40" fmla="*/ 74637 w 634"/>
              <a:gd name="T41" fmla="*/ 73803 h 354"/>
              <a:gd name="T42" fmla="*/ 95549 w 634"/>
              <a:gd name="T43" fmla="*/ 73803 h 354"/>
              <a:gd name="T44" fmla="*/ 100958 w 634"/>
              <a:gd name="T45" fmla="*/ 63055 h 354"/>
              <a:gd name="T46" fmla="*/ 95549 w 634"/>
              <a:gd name="T47" fmla="*/ 58039 h 354"/>
              <a:gd name="T48" fmla="*/ 159369 w 634"/>
              <a:gd name="T49" fmla="*/ 79177 h 354"/>
              <a:gd name="T50" fmla="*/ 159369 w 634"/>
              <a:gd name="T51" fmla="*/ 79177 h 354"/>
              <a:gd name="T52" fmla="*/ 148552 w 634"/>
              <a:gd name="T53" fmla="*/ 89566 h 354"/>
              <a:gd name="T54" fmla="*/ 159369 w 634"/>
              <a:gd name="T55" fmla="*/ 99956 h 354"/>
              <a:gd name="T56" fmla="*/ 169825 w 634"/>
              <a:gd name="T57" fmla="*/ 89566 h 354"/>
              <a:gd name="T58" fmla="*/ 159369 w 634"/>
              <a:gd name="T59" fmla="*/ 79177 h 354"/>
              <a:gd name="T60" fmla="*/ 186051 w 634"/>
              <a:gd name="T61" fmla="*/ 0 h 354"/>
              <a:gd name="T62" fmla="*/ 186051 w 634"/>
              <a:gd name="T63" fmla="*/ 0 h 354"/>
              <a:gd name="T64" fmla="*/ 42546 w 634"/>
              <a:gd name="T65" fmla="*/ 0 h 354"/>
              <a:gd name="T66" fmla="*/ 0 w 634"/>
              <a:gd name="T67" fmla="*/ 41917 h 354"/>
              <a:gd name="T68" fmla="*/ 0 w 634"/>
              <a:gd name="T69" fmla="*/ 84192 h 354"/>
              <a:gd name="T70" fmla="*/ 42546 w 634"/>
              <a:gd name="T71" fmla="*/ 126468 h 354"/>
              <a:gd name="T72" fmla="*/ 186051 w 634"/>
              <a:gd name="T73" fmla="*/ 126468 h 354"/>
              <a:gd name="T74" fmla="*/ 228236 w 634"/>
              <a:gd name="T75" fmla="*/ 84192 h 354"/>
              <a:gd name="T76" fmla="*/ 228236 w 634"/>
              <a:gd name="T77" fmla="*/ 41917 h 354"/>
              <a:gd name="T78" fmla="*/ 186051 w 634"/>
              <a:gd name="T79" fmla="*/ 0 h 354"/>
              <a:gd name="T80" fmla="*/ 212372 w 634"/>
              <a:gd name="T81" fmla="*/ 84192 h 354"/>
              <a:gd name="T82" fmla="*/ 212372 w 634"/>
              <a:gd name="T83" fmla="*/ 84192 h 354"/>
              <a:gd name="T84" fmla="*/ 186051 w 634"/>
              <a:gd name="T85" fmla="*/ 116078 h 354"/>
              <a:gd name="T86" fmla="*/ 42546 w 634"/>
              <a:gd name="T87" fmla="*/ 116078 h 354"/>
              <a:gd name="T88" fmla="*/ 16225 w 634"/>
              <a:gd name="T89" fmla="*/ 84192 h 354"/>
              <a:gd name="T90" fmla="*/ 16225 w 634"/>
              <a:gd name="T91" fmla="*/ 41917 h 354"/>
              <a:gd name="T92" fmla="*/ 42546 w 634"/>
              <a:gd name="T93" fmla="*/ 15764 h 354"/>
              <a:gd name="T94" fmla="*/ 186051 w 634"/>
              <a:gd name="T95" fmla="*/ 15764 h 354"/>
              <a:gd name="T96" fmla="*/ 212372 w 634"/>
              <a:gd name="T97" fmla="*/ 41917 h 354"/>
              <a:gd name="T98" fmla="*/ 212372 w 634"/>
              <a:gd name="T99" fmla="*/ 84192 h 354"/>
              <a:gd name="T100" fmla="*/ 191098 w 634"/>
              <a:gd name="T101" fmla="*/ 58039 h 354"/>
              <a:gd name="T102" fmla="*/ 191098 w 634"/>
              <a:gd name="T103" fmla="*/ 58039 h 354"/>
              <a:gd name="T104" fmla="*/ 180642 w 634"/>
              <a:gd name="T105" fmla="*/ 68429 h 354"/>
              <a:gd name="T106" fmla="*/ 191098 w 634"/>
              <a:gd name="T107" fmla="*/ 79177 h 354"/>
              <a:gd name="T108" fmla="*/ 201915 w 634"/>
              <a:gd name="T109" fmla="*/ 68429 h 354"/>
              <a:gd name="T110" fmla="*/ 191098 w 634"/>
              <a:gd name="T111" fmla="*/ 58039 h 354"/>
              <a:gd name="T112" fmla="*/ 169825 w 634"/>
              <a:gd name="T113" fmla="*/ 31527 h 354"/>
              <a:gd name="T114" fmla="*/ 169825 w 634"/>
              <a:gd name="T115" fmla="*/ 31527 h 354"/>
              <a:gd name="T116" fmla="*/ 159369 w 634"/>
              <a:gd name="T117" fmla="*/ 41917 h 354"/>
              <a:gd name="T118" fmla="*/ 169825 w 634"/>
              <a:gd name="T119" fmla="*/ 52665 h 354"/>
              <a:gd name="T120" fmla="*/ 180642 w 634"/>
              <a:gd name="T121" fmla="*/ 41917 h 354"/>
              <a:gd name="T122" fmla="*/ 169825 w 634"/>
              <a:gd name="T123" fmla="*/ 31527 h 354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634" h="354">
                <a:moveTo>
                  <a:pt x="383" y="147"/>
                </a:moveTo>
                <a:lnTo>
                  <a:pt x="383" y="147"/>
                </a:lnTo>
                <a:cubicBezTo>
                  <a:pt x="369" y="147"/>
                  <a:pt x="354" y="162"/>
                  <a:pt x="354" y="176"/>
                </a:cubicBezTo>
                <a:cubicBezTo>
                  <a:pt x="354" y="191"/>
                  <a:pt x="369" y="206"/>
                  <a:pt x="383" y="206"/>
                </a:cubicBezTo>
                <a:cubicBezTo>
                  <a:pt x="398" y="206"/>
                  <a:pt x="412" y="191"/>
                  <a:pt x="412" y="176"/>
                </a:cubicBezTo>
                <a:cubicBezTo>
                  <a:pt x="412" y="162"/>
                  <a:pt x="398" y="147"/>
                  <a:pt x="383" y="147"/>
                </a:cubicBezTo>
                <a:close/>
                <a:moveTo>
                  <a:pt x="265" y="162"/>
                </a:moveTo>
                <a:lnTo>
                  <a:pt x="265" y="162"/>
                </a:lnTo>
                <a:cubicBezTo>
                  <a:pt x="207" y="162"/>
                  <a:pt x="207" y="162"/>
                  <a:pt x="207" y="162"/>
                </a:cubicBezTo>
                <a:cubicBezTo>
                  <a:pt x="207" y="103"/>
                  <a:pt x="207" y="103"/>
                  <a:pt x="207" y="103"/>
                </a:cubicBezTo>
                <a:cubicBezTo>
                  <a:pt x="207" y="88"/>
                  <a:pt x="192" y="88"/>
                  <a:pt x="177" y="88"/>
                </a:cubicBezTo>
                <a:cubicBezTo>
                  <a:pt x="177" y="88"/>
                  <a:pt x="162" y="88"/>
                  <a:pt x="162" y="103"/>
                </a:cubicBezTo>
                <a:cubicBezTo>
                  <a:pt x="162" y="162"/>
                  <a:pt x="162" y="162"/>
                  <a:pt x="162" y="162"/>
                </a:cubicBezTo>
                <a:cubicBezTo>
                  <a:pt x="103" y="162"/>
                  <a:pt x="103" y="162"/>
                  <a:pt x="103" y="162"/>
                </a:cubicBezTo>
                <a:cubicBezTo>
                  <a:pt x="89" y="162"/>
                  <a:pt x="89" y="176"/>
                  <a:pt x="89" y="176"/>
                </a:cubicBezTo>
                <a:cubicBezTo>
                  <a:pt x="89" y="191"/>
                  <a:pt x="89" y="206"/>
                  <a:pt x="103" y="206"/>
                </a:cubicBezTo>
                <a:cubicBezTo>
                  <a:pt x="162" y="206"/>
                  <a:pt x="162" y="206"/>
                  <a:pt x="162" y="206"/>
                </a:cubicBezTo>
                <a:cubicBezTo>
                  <a:pt x="162" y="265"/>
                  <a:pt x="162" y="265"/>
                  <a:pt x="162" y="265"/>
                </a:cubicBezTo>
                <a:lnTo>
                  <a:pt x="177" y="279"/>
                </a:lnTo>
                <a:cubicBezTo>
                  <a:pt x="192" y="279"/>
                  <a:pt x="207" y="265"/>
                  <a:pt x="207" y="265"/>
                </a:cubicBezTo>
                <a:cubicBezTo>
                  <a:pt x="207" y="206"/>
                  <a:pt x="207" y="206"/>
                  <a:pt x="207" y="206"/>
                </a:cubicBezTo>
                <a:cubicBezTo>
                  <a:pt x="265" y="206"/>
                  <a:pt x="265" y="206"/>
                  <a:pt x="265" y="206"/>
                </a:cubicBezTo>
                <a:cubicBezTo>
                  <a:pt x="265" y="206"/>
                  <a:pt x="280" y="191"/>
                  <a:pt x="280" y="176"/>
                </a:cubicBezTo>
                <a:lnTo>
                  <a:pt x="265" y="162"/>
                </a:lnTo>
                <a:close/>
                <a:moveTo>
                  <a:pt x="442" y="221"/>
                </a:moveTo>
                <a:lnTo>
                  <a:pt x="442" y="221"/>
                </a:lnTo>
                <a:cubicBezTo>
                  <a:pt x="428" y="221"/>
                  <a:pt x="412" y="235"/>
                  <a:pt x="412" y="250"/>
                </a:cubicBezTo>
                <a:cubicBezTo>
                  <a:pt x="412" y="265"/>
                  <a:pt x="428" y="279"/>
                  <a:pt x="442" y="279"/>
                </a:cubicBezTo>
                <a:cubicBezTo>
                  <a:pt x="457" y="279"/>
                  <a:pt x="471" y="265"/>
                  <a:pt x="471" y="250"/>
                </a:cubicBezTo>
                <a:cubicBezTo>
                  <a:pt x="471" y="235"/>
                  <a:pt x="457" y="221"/>
                  <a:pt x="442" y="221"/>
                </a:cubicBezTo>
                <a:close/>
                <a:moveTo>
                  <a:pt x="516" y="0"/>
                </a:moveTo>
                <a:lnTo>
                  <a:pt x="516" y="0"/>
                </a:lnTo>
                <a:cubicBezTo>
                  <a:pt x="118" y="0"/>
                  <a:pt x="118" y="0"/>
                  <a:pt x="118" y="0"/>
                </a:cubicBezTo>
                <a:cubicBezTo>
                  <a:pt x="59" y="0"/>
                  <a:pt x="0" y="58"/>
                  <a:pt x="0" y="117"/>
                </a:cubicBezTo>
                <a:cubicBezTo>
                  <a:pt x="0" y="235"/>
                  <a:pt x="0" y="235"/>
                  <a:pt x="0" y="235"/>
                </a:cubicBezTo>
                <a:cubicBezTo>
                  <a:pt x="0" y="309"/>
                  <a:pt x="59" y="353"/>
                  <a:pt x="118" y="353"/>
                </a:cubicBezTo>
                <a:cubicBezTo>
                  <a:pt x="516" y="353"/>
                  <a:pt x="516" y="353"/>
                  <a:pt x="516" y="353"/>
                </a:cubicBezTo>
                <a:cubicBezTo>
                  <a:pt x="575" y="353"/>
                  <a:pt x="633" y="309"/>
                  <a:pt x="633" y="235"/>
                </a:cubicBezTo>
                <a:cubicBezTo>
                  <a:pt x="633" y="117"/>
                  <a:pt x="633" y="117"/>
                  <a:pt x="633" y="117"/>
                </a:cubicBezTo>
                <a:cubicBezTo>
                  <a:pt x="633" y="58"/>
                  <a:pt x="575" y="0"/>
                  <a:pt x="516" y="0"/>
                </a:cubicBezTo>
                <a:close/>
                <a:moveTo>
                  <a:pt x="589" y="235"/>
                </a:moveTo>
                <a:lnTo>
                  <a:pt x="589" y="235"/>
                </a:lnTo>
                <a:cubicBezTo>
                  <a:pt x="589" y="279"/>
                  <a:pt x="560" y="324"/>
                  <a:pt x="516" y="324"/>
                </a:cubicBezTo>
                <a:cubicBezTo>
                  <a:pt x="118" y="324"/>
                  <a:pt x="118" y="324"/>
                  <a:pt x="118" y="324"/>
                </a:cubicBezTo>
                <a:cubicBezTo>
                  <a:pt x="74" y="324"/>
                  <a:pt x="45" y="279"/>
                  <a:pt x="45" y="235"/>
                </a:cubicBezTo>
                <a:cubicBezTo>
                  <a:pt x="45" y="117"/>
                  <a:pt x="45" y="117"/>
                  <a:pt x="45" y="117"/>
                </a:cubicBezTo>
                <a:cubicBezTo>
                  <a:pt x="45" y="74"/>
                  <a:pt x="74" y="44"/>
                  <a:pt x="118" y="44"/>
                </a:cubicBezTo>
                <a:cubicBezTo>
                  <a:pt x="516" y="44"/>
                  <a:pt x="516" y="44"/>
                  <a:pt x="516" y="44"/>
                </a:cubicBezTo>
                <a:cubicBezTo>
                  <a:pt x="560" y="44"/>
                  <a:pt x="589" y="74"/>
                  <a:pt x="589" y="117"/>
                </a:cubicBezTo>
                <a:lnTo>
                  <a:pt x="589" y="235"/>
                </a:lnTo>
                <a:close/>
                <a:moveTo>
                  <a:pt x="530" y="162"/>
                </a:moveTo>
                <a:lnTo>
                  <a:pt x="530" y="162"/>
                </a:lnTo>
                <a:cubicBezTo>
                  <a:pt x="516" y="162"/>
                  <a:pt x="501" y="176"/>
                  <a:pt x="501" y="191"/>
                </a:cubicBezTo>
                <a:cubicBezTo>
                  <a:pt x="501" y="206"/>
                  <a:pt x="516" y="221"/>
                  <a:pt x="530" y="221"/>
                </a:cubicBezTo>
                <a:cubicBezTo>
                  <a:pt x="545" y="221"/>
                  <a:pt x="560" y="206"/>
                  <a:pt x="560" y="191"/>
                </a:cubicBezTo>
                <a:cubicBezTo>
                  <a:pt x="560" y="176"/>
                  <a:pt x="545" y="162"/>
                  <a:pt x="530" y="162"/>
                </a:cubicBezTo>
                <a:close/>
                <a:moveTo>
                  <a:pt x="471" y="88"/>
                </a:moveTo>
                <a:lnTo>
                  <a:pt x="471" y="88"/>
                </a:lnTo>
                <a:cubicBezTo>
                  <a:pt x="457" y="88"/>
                  <a:pt x="442" y="103"/>
                  <a:pt x="442" y="117"/>
                </a:cubicBezTo>
                <a:cubicBezTo>
                  <a:pt x="442" y="132"/>
                  <a:pt x="457" y="147"/>
                  <a:pt x="471" y="147"/>
                </a:cubicBezTo>
                <a:cubicBezTo>
                  <a:pt x="486" y="147"/>
                  <a:pt x="501" y="132"/>
                  <a:pt x="501" y="117"/>
                </a:cubicBezTo>
                <a:cubicBezTo>
                  <a:pt x="501" y="103"/>
                  <a:pt x="486" y="88"/>
                  <a:pt x="471" y="8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49" name="Freeform 148"/>
          <p:cNvSpPr>
            <a:spLocks noChangeArrowheads="1"/>
          </p:cNvSpPr>
          <p:nvPr/>
        </p:nvSpPr>
        <p:spPr bwMode="auto">
          <a:xfrm>
            <a:off x="3267063" y="2085040"/>
            <a:ext cx="299028" cy="202233"/>
          </a:xfrm>
          <a:custGeom>
            <a:avLst/>
            <a:gdLst>
              <a:gd name="T0" fmla="*/ 37138 w 634"/>
              <a:gd name="T1" fmla="*/ 95702 h 428"/>
              <a:gd name="T2" fmla="*/ 37138 w 634"/>
              <a:gd name="T3" fmla="*/ 111592 h 428"/>
              <a:gd name="T4" fmla="*/ 37138 w 634"/>
              <a:gd name="T5" fmla="*/ 95702 h 428"/>
              <a:gd name="T6" fmla="*/ 164417 w 634"/>
              <a:gd name="T7" fmla="*/ 26724 h 428"/>
              <a:gd name="T8" fmla="*/ 58411 w 634"/>
              <a:gd name="T9" fmla="*/ 31780 h 428"/>
              <a:gd name="T10" fmla="*/ 63459 w 634"/>
              <a:gd name="T11" fmla="*/ 127844 h 428"/>
              <a:gd name="T12" fmla="*/ 169825 w 634"/>
              <a:gd name="T13" fmla="*/ 117009 h 428"/>
              <a:gd name="T14" fmla="*/ 164417 w 634"/>
              <a:gd name="T15" fmla="*/ 26724 h 428"/>
              <a:gd name="T16" fmla="*/ 153600 w 634"/>
              <a:gd name="T17" fmla="*/ 106536 h 428"/>
              <a:gd name="T18" fmla="*/ 79684 w 634"/>
              <a:gd name="T19" fmla="*/ 111592 h 428"/>
              <a:gd name="T20" fmla="*/ 68868 w 634"/>
              <a:gd name="T21" fmla="*/ 48032 h 428"/>
              <a:gd name="T22" fmla="*/ 148552 w 634"/>
              <a:gd name="T23" fmla="*/ 42615 h 428"/>
              <a:gd name="T24" fmla="*/ 153600 w 634"/>
              <a:gd name="T25" fmla="*/ 106536 h 428"/>
              <a:gd name="T26" fmla="*/ 37138 w 634"/>
              <a:gd name="T27" fmla="*/ 69339 h 428"/>
              <a:gd name="T28" fmla="*/ 37138 w 634"/>
              <a:gd name="T29" fmla="*/ 85229 h 428"/>
              <a:gd name="T30" fmla="*/ 37138 w 634"/>
              <a:gd name="T31" fmla="*/ 69339 h 428"/>
              <a:gd name="T32" fmla="*/ 196146 w 634"/>
              <a:gd name="T33" fmla="*/ 0 h 428"/>
              <a:gd name="T34" fmla="*/ 0 w 634"/>
              <a:gd name="T35" fmla="*/ 26724 h 428"/>
              <a:gd name="T36" fmla="*/ 26321 w 634"/>
              <a:gd name="T37" fmla="*/ 154207 h 428"/>
              <a:gd name="T38" fmla="*/ 228236 w 634"/>
              <a:gd name="T39" fmla="*/ 127844 h 428"/>
              <a:gd name="T40" fmla="*/ 196146 w 634"/>
              <a:gd name="T41" fmla="*/ 0 h 428"/>
              <a:gd name="T42" fmla="*/ 212011 w 634"/>
              <a:gd name="T43" fmla="*/ 127844 h 428"/>
              <a:gd name="T44" fmla="*/ 26321 w 634"/>
              <a:gd name="T45" fmla="*/ 138317 h 428"/>
              <a:gd name="T46" fmla="*/ 15865 w 634"/>
              <a:gd name="T47" fmla="*/ 26724 h 428"/>
              <a:gd name="T48" fmla="*/ 196146 w 634"/>
              <a:gd name="T49" fmla="*/ 10834 h 428"/>
              <a:gd name="T50" fmla="*/ 212011 w 634"/>
              <a:gd name="T51" fmla="*/ 127844 h 428"/>
              <a:gd name="T52" fmla="*/ 191098 w 634"/>
              <a:gd name="T53" fmla="*/ 69339 h 428"/>
              <a:gd name="T54" fmla="*/ 191098 w 634"/>
              <a:gd name="T55" fmla="*/ 85229 h 428"/>
              <a:gd name="T56" fmla="*/ 191098 w 634"/>
              <a:gd name="T57" fmla="*/ 69339 h 428"/>
              <a:gd name="T58" fmla="*/ 191098 w 634"/>
              <a:gd name="T59" fmla="*/ 95702 h 428"/>
              <a:gd name="T60" fmla="*/ 191098 w 634"/>
              <a:gd name="T61" fmla="*/ 111592 h 428"/>
              <a:gd name="T62" fmla="*/ 191098 w 634"/>
              <a:gd name="T63" fmla="*/ 95702 h 42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34" h="428">
                <a:moveTo>
                  <a:pt x="103" y="265"/>
                </a:moveTo>
                <a:lnTo>
                  <a:pt x="103" y="265"/>
                </a:lnTo>
                <a:cubicBezTo>
                  <a:pt x="88" y="265"/>
                  <a:pt x="73" y="280"/>
                  <a:pt x="73" y="295"/>
                </a:cubicBezTo>
                <a:cubicBezTo>
                  <a:pt x="73" y="295"/>
                  <a:pt x="88" y="309"/>
                  <a:pt x="103" y="309"/>
                </a:cubicBezTo>
                <a:lnTo>
                  <a:pt x="117" y="295"/>
                </a:lnTo>
                <a:cubicBezTo>
                  <a:pt x="117" y="280"/>
                  <a:pt x="103" y="265"/>
                  <a:pt x="103" y="265"/>
                </a:cubicBezTo>
                <a:close/>
                <a:moveTo>
                  <a:pt x="456" y="74"/>
                </a:moveTo>
                <a:lnTo>
                  <a:pt x="456" y="74"/>
                </a:lnTo>
                <a:cubicBezTo>
                  <a:pt x="176" y="74"/>
                  <a:pt x="176" y="74"/>
                  <a:pt x="176" y="74"/>
                </a:cubicBezTo>
                <a:cubicBezTo>
                  <a:pt x="162" y="74"/>
                  <a:pt x="162" y="88"/>
                  <a:pt x="162" y="88"/>
                </a:cubicBezTo>
                <a:cubicBezTo>
                  <a:pt x="162" y="324"/>
                  <a:pt x="162" y="324"/>
                  <a:pt x="162" y="324"/>
                </a:cubicBezTo>
                <a:cubicBezTo>
                  <a:pt x="162" y="339"/>
                  <a:pt x="162" y="354"/>
                  <a:pt x="176" y="354"/>
                </a:cubicBezTo>
                <a:cubicBezTo>
                  <a:pt x="456" y="354"/>
                  <a:pt x="456" y="354"/>
                  <a:pt x="456" y="354"/>
                </a:cubicBezTo>
                <a:cubicBezTo>
                  <a:pt x="456" y="354"/>
                  <a:pt x="471" y="339"/>
                  <a:pt x="471" y="324"/>
                </a:cubicBezTo>
                <a:cubicBezTo>
                  <a:pt x="471" y="88"/>
                  <a:pt x="471" y="88"/>
                  <a:pt x="471" y="88"/>
                </a:cubicBezTo>
                <a:lnTo>
                  <a:pt x="456" y="74"/>
                </a:lnTo>
                <a:close/>
                <a:moveTo>
                  <a:pt x="426" y="295"/>
                </a:moveTo>
                <a:lnTo>
                  <a:pt x="426" y="295"/>
                </a:lnTo>
                <a:cubicBezTo>
                  <a:pt x="426" y="295"/>
                  <a:pt x="426" y="309"/>
                  <a:pt x="412" y="309"/>
                </a:cubicBezTo>
                <a:cubicBezTo>
                  <a:pt x="221" y="309"/>
                  <a:pt x="221" y="309"/>
                  <a:pt x="221" y="309"/>
                </a:cubicBezTo>
                <a:cubicBezTo>
                  <a:pt x="206" y="309"/>
                  <a:pt x="191" y="295"/>
                  <a:pt x="191" y="295"/>
                </a:cubicBezTo>
                <a:cubicBezTo>
                  <a:pt x="191" y="133"/>
                  <a:pt x="191" y="133"/>
                  <a:pt x="191" y="133"/>
                </a:cubicBezTo>
                <a:cubicBezTo>
                  <a:pt x="191" y="118"/>
                  <a:pt x="206" y="118"/>
                  <a:pt x="221" y="118"/>
                </a:cubicBezTo>
                <a:cubicBezTo>
                  <a:pt x="412" y="118"/>
                  <a:pt x="412" y="118"/>
                  <a:pt x="412" y="118"/>
                </a:cubicBezTo>
                <a:cubicBezTo>
                  <a:pt x="426" y="118"/>
                  <a:pt x="426" y="118"/>
                  <a:pt x="426" y="133"/>
                </a:cubicBezTo>
                <a:lnTo>
                  <a:pt x="426" y="295"/>
                </a:lnTo>
                <a:close/>
                <a:moveTo>
                  <a:pt x="103" y="192"/>
                </a:moveTo>
                <a:lnTo>
                  <a:pt x="103" y="192"/>
                </a:lnTo>
                <a:cubicBezTo>
                  <a:pt x="88" y="192"/>
                  <a:pt x="73" y="206"/>
                  <a:pt x="73" y="206"/>
                </a:cubicBezTo>
                <a:cubicBezTo>
                  <a:pt x="73" y="221"/>
                  <a:pt x="88" y="236"/>
                  <a:pt x="103" y="236"/>
                </a:cubicBezTo>
                <a:cubicBezTo>
                  <a:pt x="103" y="236"/>
                  <a:pt x="117" y="221"/>
                  <a:pt x="117" y="206"/>
                </a:cubicBezTo>
                <a:lnTo>
                  <a:pt x="103" y="192"/>
                </a:lnTo>
                <a:close/>
                <a:moveTo>
                  <a:pt x="544" y="0"/>
                </a:moveTo>
                <a:lnTo>
                  <a:pt x="544" y="0"/>
                </a:lnTo>
                <a:cubicBezTo>
                  <a:pt x="73" y="0"/>
                  <a:pt x="73" y="0"/>
                  <a:pt x="73" y="0"/>
                </a:cubicBezTo>
                <a:cubicBezTo>
                  <a:pt x="29" y="0"/>
                  <a:pt x="0" y="30"/>
                  <a:pt x="0" y="74"/>
                </a:cubicBezTo>
                <a:cubicBezTo>
                  <a:pt x="0" y="354"/>
                  <a:pt x="0" y="354"/>
                  <a:pt x="0" y="354"/>
                </a:cubicBezTo>
                <a:cubicBezTo>
                  <a:pt x="0" y="398"/>
                  <a:pt x="29" y="427"/>
                  <a:pt x="73" y="427"/>
                </a:cubicBezTo>
                <a:cubicBezTo>
                  <a:pt x="544" y="427"/>
                  <a:pt x="544" y="427"/>
                  <a:pt x="544" y="427"/>
                </a:cubicBezTo>
                <a:cubicBezTo>
                  <a:pt x="588" y="427"/>
                  <a:pt x="633" y="398"/>
                  <a:pt x="633" y="354"/>
                </a:cubicBezTo>
                <a:cubicBezTo>
                  <a:pt x="633" y="74"/>
                  <a:pt x="633" y="74"/>
                  <a:pt x="633" y="74"/>
                </a:cubicBezTo>
                <a:cubicBezTo>
                  <a:pt x="633" y="30"/>
                  <a:pt x="588" y="0"/>
                  <a:pt x="544" y="0"/>
                </a:cubicBezTo>
                <a:close/>
                <a:moveTo>
                  <a:pt x="588" y="354"/>
                </a:moveTo>
                <a:lnTo>
                  <a:pt x="588" y="354"/>
                </a:lnTo>
                <a:cubicBezTo>
                  <a:pt x="588" y="368"/>
                  <a:pt x="574" y="383"/>
                  <a:pt x="544" y="383"/>
                </a:cubicBezTo>
                <a:cubicBezTo>
                  <a:pt x="73" y="383"/>
                  <a:pt x="73" y="383"/>
                  <a:pt x="73" y="383"/>
                </a:cubicBezTo>
                <a:cubicBezTo>
                  <a:pt x="58" y="383"/>
                  <a:pt x="44" y="368"/>
                  <a:pt x="44" y="354"/>
                </a:cubicBezTo>
                <a:cubicBezTo>
                  <a:pt x="44" y="74"/>
                  <a:pt x="44" y="74"/>
                  <a:pt x="44" y="74"/>
                </a:cubicBezTo>
                <a:cubicBezTo>
                  <a:pt x="44" y="59"/>
                  <a:pt x="58" y="30"/>
                  <a:pt x="73" y="30"/>
                </a:cubicBezTo>
                <a:cubicBezTo>
                  <a:pt x="544" y="30"/>
                  <a:pt x="544" y="30"/>
                  <a:pt x="544" y="30"/>
                </a:cubicBezTo>
                <a:cubicBezTo>
                  <a:pt x="574" y="30"/>
                  <a:pt x="588" y="59"/>
                  <a:pt x="588" y="74"/>
                </a:cubicBezTo>
                <a:lnTo>
                  <a:pt x="588" y="354"/>
                </a:lnTo>
                <a:close/>
                <a:moveTo>
                  <a:pt x="530" y="192"/>
                </a:moveTo>
                <a:lnTo>
                  <a:pt x="530" y="192"/>
                </a:lnTo>
                <a:cubicBezTo>
                  <a:pt x="515" y="192"/>
                  <a:pt x="515" y="206"/>
                  <a:pt x="515" y="206"/>
                </a:cubicBezTo>
                <a:cubicBezTo>
                  <a:pt x="515" y="221"/>
                  <a:pt x="515" y="236"/>
                  <a:pt x="530" y="236"/>
                </a:cubicBezTo>
                <a:cubicBezTo>
                  <a:pt x="544" y="236"/>
                  <a:pt x="544" y="221"/>
                  <a:pt x="544" y="206"/>
                </a:cubicBezTo>
                <a:cubicBezTo>
                  <a:pt x="544" y="206"/>
                  <a:pt x="544" y="192"/>
                  <a:pt x="530" y="192"/>
                </a:cubicBezTo>
                <a:close/>
                <a:moveTo>
                  <a:pt x="530" y="265"/>
                </a:moveTo>
                <a:lnTo>
                  <a:pt x="530" y="265"/>
                </a:lnTo>
                <a:cubicBezTo>
                  <a:pt x="515" y="265"/>
                  <a:pt x="515" y="280"/>
                  <a:pt x="515" y="295"/>
                </a:cubicBezTo>
                <a:cubicBezTo>
                  <a:pt x="515" y="295"/>
                  <a:pt x="515" y="309"/>
                  <a:pt x="530" y="309"/>
                </a:cubicBezTo>
                <a:cubicBezTo>
                  <a:pt x="544" y="309"/>
                  <a:pt x="544" y="295"/>
                  <a:pt x="544" y="295"/>
                </a:cubicBezTo>
                <a:cubicBezTo>
                  <a:pt x="544" y="280"/>
                  <a:pt x="544" y="265"/>
                  <a:pt x="530" y="26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50" name="Freeform 149"/>
          <p:cNvSpPr>
            <a:spLocks noChangeArrowheads="1"/>
          </p:cNvSpPr>
          <p:nvPr/>
        </p:nvSpPr>
        <p:spPr bwMode="auto">
          <a:xfrm>
            <a:off x="2790001" y="2057384"/>
            <a:ext cx="290386" cy="259273"/>
          </a:xfrm>
          <a:custGeom>
            <a:avLst/>
            <a:gdLst>
              <a:gd name="T0" fmla="*/ 195452 w 619"/>
              <a:gd name="T1" fmla="*/ 26858 h 546"/>
              <a:gd name="T2" fmla="*/ 195452 w 619"/>
              <a:gd name="T3" fmla="*/ 26858 h 546"/>
              <a:gd name="T4" fmla="*/ 174293 w 619"/>
              <a:gd name="T5" fmla="*/ 26858 h 546"/>
              <a:gd name="T6" fmla="*/ 168914 w 619"/>
              <a:gd name="T7" fmla="*/ 10888 h 546"/>
              <a:gd name="T8" fmla="*/ 153134 w 619"/>
              <a:gd name="T9" fmla="*/ 0 h 546"/>
              <a:gd name="T10" fmla="*/ 68498 w 619"/>
              <a:gd name="T11" fmla="*/ 0 h 546"/>
              <a:gd name="T12" fmla="*/ 52718 w 619"/>
              <a:gd name="T13" fmla="*/ 10888 h 546"/>
              <a:gd name="T14" fmla="*/ 47339 w 619"/>
              <a:gd name="T15" fmla="*/ 26858 h 546"/>
              <a:gd name="T16" fmla="*/ 26180 w 619"/>
              <a:gd name="T17" fmla="*/ 26858 h 546"/>
              <a:gd name="T18" fmla="*/ 0 w 619"/>
              <a:gd name="T19" fmla="*/ 53352 h 546"/>
              <a:gd name="T20" fmla="*/ 0 w 619"/>
              <a:gd name="T21" fmla="*/ 171307 h 546"/>
              <a:gd name="T22" fmla="*/ 26180 w 619"/>
              <a:gd name="T23" fmla="*/ 197802 h 546"/>
              <a:gd name="T24" fmla="*/ 195452 w 619"/>
              <a:gd name="T25" fmla="*/ 197802 h 546"/>
              <a:gd name="T26" fmla="*/ 221632 w 619"/>
              <a:gd name="T27" fmla="*/ 171307 h 546"/>
              <a:gd name="T28" fmla="*/ 221632 w 619"/>
              <a:gd name="T29" fmla="*/ 53352 h 546"/>
              <a:gd name="T30" fmla="*/ 195452 w 619"/>
              <a:gd name="T31" fmla="*/ 26858 h 546"/>
              <a:gd name="T32" fmla="*/ 211232 w 619"/>
              <a:gd name="T33" fmla="*/ 171307 h 546"/>
              <a:gd name="T34" fmla="*/ 211232 w 619"/>
              <a:gd name="T35" fmla="*/ 171307 h 546"/>
              <a:gd name="T36" fmla="*/ 195452 w 619"/>
              <a:gd name="T37" fmla="*/ 181833 h 546"/>
              <a:gd name="T38" fmla="*/ 26180 w 619"/>
              <a:gd name="T39" fmla="*/ 181833 h 546"/>
              <a:gd name="T40" fmla="*/ 10400 w 619"/>
              <a:gd name="T41" fmla="*/ 171307 h 546"/>
              <a:gd name="T42" fmla="*/ 10400 w 619"/>
              <a:gd name="T43" fmla="*/ 53352 h 546"/>
              <a:gd name="T44" fmla="*/ 26180 w 619"/>
              <a:gd name="T45" fmla="*/ 42827 h 546"/>
              <a:gd name="T46" fmla="*/ 52718 w 619"/>
              <a:gd name="T47" fmla="*/ 42827 h 546"/>
              <a:gd name="T48" fmla="*/ 63477 w 619"/>
              <a:gd name="T49" fmla="*/ 26858 h 546"/>
              <a:gd name="T50" fmla="*/ 73877 w 619"/>
              <a:gd name="T51" fmla="*/ 10888 h 546"/>
              <a:gd name="T52" fmla="*/ 147755 w 619"/>
              <a:gd name="T53" fmla="*/ 10888 h 546"/>
              <a:gd name="T54" fmla="*/ 158155 w 619"/>
              <a:gd name="T55" fmla="*/ 26858 h 546"/>
              <a:gd name="T56" fmla="*/ 168914 w 619"/>
              <a:gd name="T57" fmla="*/ 42827 h 546"/>
              <a:gd name="T58" fmla="*/ 195452 w 619"/>
              <a:gd name="T59" fmla="*/ 42827 h 546"/>
              <a:gd name="T60" fmla="*/ 211232 w 619"/>
              <a:gd name="T61" fmla="*/ 53352 h 546"/>
              <a:gd name="T62" fmla="*/ 211232 w 619"/>
              <a:gd name="T63" fmla="*/ 171307 h 546"/>
              <a:gd name="T64" fmla="*/ 110816 w 619"/>
              <a:gd name="T65" fmla="*/ 53352 h 546"/>
              <a:gd name="T66" fmla="*/ 110816 w 619"/>
              <a:gd name="T67" fmla="*/ 53352 h 546"/>
              <a:gd name="T68" fmla="*/ 52718 w 619"/>
              <a:gd name="T69" fmla="*/ 112511 h 546"/>
              <a:gd name="T70" fmla="*/ 110816 w 619"/>
              <a:gd name="T71" fmla="*/ 171307 h 546"/>
              <a:gd name="T72" fmla="*/ 168914 w 619"/>
              <a:gd name="T73" fmla="*/ 112511 h 546"/>
              <a:gd name="T74" fmla="*/ 110816 w 619"/>
              <a:gd name="T75" fmla="*/ 53352 h 546"/>
              <a:gd name="T76" fmla="*/ 110816 w 619"/>
              <a:gd name="T77" fmla="*/ 154975 h 546"/>
              <a:gd name="T78" fmla="*/ 110816 w 619"/>
              <a:gd name="T79" fmla="*/ 154975 h 546"/>
              <a:gd name="T80" fmla="*/ 68498 w 619"/>
              <a:gd name="T81" fmla="*/ 112511 h 546"/>
              <a:gd name="T82" fmla="*/ 110816 w 619"/>
              <a:gd name="T83" fmla="*/ 69684 h 546"/>
              <a:gd name="T84" fmla="*/ 153134 w 619"/>
              <a:gd name="T85" fmla="*/ 112511 h 546"/>
              <a:gd name="T86" fmla="*/ 110816 w 619"/>
              <a:gd name="T87" fmla="*/ 154975 h 54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19" h="546">
                <a:moveTo>
                  <a:pt x="545" y="74"/>
                </a:moveTo>
                <a:lnTo>
                  <a:pt x="545" y="74"/>
                </a:lnTo>
                <a:cubicBezTo>
                  <a:pt x="486" y="74"/>
                  <a:pt x="486" y="74"/>
                  <a:pt x="486" y="74"/>
                </a:cubicBezTo>
                <a:cubicBezTo>
                  <a:pt x="471" y="30"/>
                  <a:pt x="471" y="30"/>
                  <a:pt x="471" y="30"/>
                </a:cubicBezTo>
                <a:cubicBezTo>
                  <a:pt x="456" y="15"/>
                  <a:pt x="441" y="0"/>
                  <a:pt x="427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177" y="0"/>
                  <a:pt x="162" y="15"/>
                  <a:pt x="147" y="30"/>
                </a:cubicBezTo>
                <a:cubicBezTo>
                  <a:pt x="132" y="74"/>
                  <a:pt x="132" y="74"/>
                  <a:pt x="132" y="74"/>
                </a:cubicBezTo>
                <a:cubicBezTo>
                  <a:pt x="73" y="74"/>
                  <a:pt x="73" y="74"/>
                  <a:pt x="73" y="74"/>
                </a:cubicBezTo>
                <a:cubicBezTo>
                  <a:pt x="29" y="74"/>
                  <a:pt x="0" y="104"/>
                  <a:pt x="0" y="147"/>
                </a:cubicBezTo>
                <a:cubicBezTo>
                  <a:pt x="0" y="472"/>
                  <a:pt x="0" y="472"/>
                  <a:pt x="0" y="472"/>
                </a:cubicBezTo>
                <a:cubicBezTo>
                  <a:pt x="0" y="516"/>
                  <a:pt x="29" y="545"/>
                  <a:pt x="73" y="545"/>
                </a:cubicBezTo>
                <a:cubicBezTo>
                  <a:pt x="545" y="545"/>
                  <a:pt x="545" y="545"/>
                  <a:pt x="545" y="545"/>
                </a:cubicBezTo>
                <a:cubicBezTo>
                  <a:pt x="589" y="545"/>
                  <a:pt x="618" y="516"/>
                  <a:pt x="618" y="472"/>
                </a:cubicBezTo>
                <a:cubicBezTo>
                  <a:pt x="618" y="147"/>
                  <a:pt x="618" y="147"/>
                  <a:pt x="618" y="147"/>
                </a:cubicBezTo>
                <a:cubicBezTo>
                  <a:pt x="618" y="104"/>
                  <a:pt x="589" y="74"/>
                  <a:pt x="545" y="74"/>
                </a:cubicBezTo>
                <a:close/>
                <a:moveTo>
                  <a:pt x="589" y="472"/>
                </a:moveTo>
                <a:lnTo>
                  <a:pt x="589" y="472"/>
                </a:lnTo>
                <a:cubicBezTo>
                  <a:pt x="589" y="486"/>
                  <a:pt x="559" y="501"/>
                  <a:pt x="545" y="501"/>
                </a:cubicBezTo>
                <a:cubicBezTo>
                  <a:pt x="73" y="501"/>
                  <a:pt x="73" y="501"/>
                  <a:pt x="73" y="501"/>
                </a:cubicBezTo>
                <a:cubicBezTo>
                  <a:pt x="59" y="501"/>
                  <a:pt x="29" y="486"/>
                  <a:pt x="29" y="472"/>
                </a:cubicBezTo>
                <a:cubicBezTo>
                  <a:pt x="29" y="147"/>
                  <a:pt x="29" y="147"/>
                  <a:pt x="29" y="147"/>
                </a:cubicBezTo>
                <a:cubicBezTo>
                  <a:pt x="29" y="133"/>
                  <a:pt x="59" y="118"/>
                  <a:pt x="73" y="118"/>
                </a:cubicBezTo>
                <a:cubicBezTo>
                  <a:pt x="147" y="118"/>
                  <a:pt x="147" y="118"/>
                  <a:pt x="147" y="118"/>
                </a:cubicBezTo>
                <a:cubicBezTo>
                  <a:pt x="177" y="74"/>
                  <a:pt x="177" y="74"/>
                  <a:pt x="177" y="74"/>
                </a:cubicBezTo>
                <a:cubicBezTo>
                  <a:pt x="191" y="45"/>
                  <a:pt x="191" y="30"/>
                  <a:pt x="206" y="30"/>
                </a:cubicBezTo>
                <a:cubicBezTo>
                  <a:pt x="412" y="30"/>
                  <a:pt x="412" y="30"/>
                  <a:pt x="412" y="30"/>
                </a:cubicBezTo>
                <a:cubicBezTo>
                  <a:pt x="427" y="30"/>
                  <a:pt x="427" y="45"/>
                  <a:pt x="441" y="74"/>
                </a:cubicBezTo>
                <a:cubicBezTo>
                  <a:pt x="471" y="118"/>
                  <a:pt x="471" y="118"/>
                  <a:pt x="471" y="118"/>
                </a:cubicBezTo>
                <a:cubicBezTo>
                  <a:pt x="545" y="118"/>
                  <a:pt x="545" y="118"/>
                  <a:pt x="545" y="118"/>
                </a:cubicBezTo>
                <a:cubicBezTo>
                  <a:pt x="559" y="118"/>
                  <a:pt x="589" y="133"/>
                  <a:pt x="589" y="147"/>
                </a:cubicBezTo>
                <a:lnTo>
                  <a:pt x="589" y="472"/>
                </a:lnTo>
                <a:close/>
                <a:moveTo>
                  <a:pt x="309" y="147"/>
                </a:moveTo>
                <a:lnTo>
                  <a:pt x="309" y="147"/>
                </a:lnTo>
                <a:cubicBezTo>
                  <a:pt x="221" y="147"/>
                  <a:pt x="147" y="221"/>
                  <a:pt x="147" y="310"/>
                </a:cubicBezTo>
                <a:cubicBezTo>
                  <a:pt x="147" y="398"/>
                  <a:pt x="221" y="472"/>
                  <a:pt x="309" y="472"/>
                </a:cubicBezTo>
                <a:cubicBezTo>
                  <a:pt x="398" y="472"/>
                  <a:pt x="471" y="398"/>
                  <a:pt x="471" y="310"/>
                </a:cubicBezTo>
                <a:cubicBezTo>
                  <a:pt x="471" y="221"/>
                  <a:pt x="398" y="147"/>
                  <a:pt x="309" y="147"/>
                </a:cubicBezTo>
                <a:close/>
                <a:moveTo>
                  <a:pt x="309" y="427"/>
                </a:moveTo>
                <a:lnTo>
                  <a:pt x="309" y="427"/>
                </a:lnTo>
                <a:cubicBezTo>
                  <a:pt x="250" y="427"/>
                  <a:pt x="191" y="368"/>
                  <a:pt x="191" y="310"/>
                </a:cubicBezTo>
                <a:cubicBezTo>
                  <a:pt x="191" y="251"/>
                  <a:pt x="250" y="192"/>
                  <a:pt x="309" y="192"/>
                </a:cubicBezTo>
                <a:cubicBezTo>
                  <a:pt x="368" y="192"/>
                  <a:pt x="427" y="251"/>
                  <a:pt x="427" y="310"/>
                </a:cubicBezTo>
                <a:cubicBezTo>
                  <a:pt x="427" y="368"/>
                  <a:pt x="368" y="427"/>
                  <a:pt x="309" y="42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51" name="Freeform 150"/>
          <p:cNvSpPr>
            <a:spLocks noChangeArrowheads="1"/>
          </p:cNvSpPr>
          <p:nvPr/>
        </p:nvSpPr>
        <p:spPr bwMode="auto">
          <a:xfrm>
            <a:off x="2380350" y="2036642"/>
            <a:ext cx="133094" cy="300757"/>
          </a:xfrm>
          <a:custGeom>
            <a:avLst/>
            <a:gdLst>
              <a:gd name="T0" fmla="*/ 101384 w 281"/>
              <a:gd name="T1" fmla="*/ 58737 h 634"/>
              <a:gd name="T2" fmla="*/ 101384 w 281"/>
              <a:gd name="T3" fmla="*/ 58737 h 634"/>
              <a:gd name="T4" fmla="*/ 48157 w 281"/>
              <a:gd name="T5" fmla="*/ 0 h 634"/>
              <a:gd name="T6" fmla="*/ 0 w 281"/>
              <a:gd name="T7" fmla="*/ 58737 h 634"/>
              <a:gd name="T8" fmla="*/ 42726 w 281"/>
              <a:gd name="T9" fmla="*/ 112035 h 634"/>
              <a:gd name="T10" fmla="*/ 42726 w 281"/>
              <a:gd name="T11" fmla="*/ 112035 h 634"/>
              <a:gd name="T12" fmla="*/ 42726 w 281"/>
              <a:gd name="T13" fmla="*/ 218994 h 634"/>
              <a:gd name="T14" fmla="*/ 48157 w 281"/>
              <a:gd name="T15" fmla="*/ 229508 h 634"/>
              <a:gd name="T16" fmla="*/ 58658 w 281"/>
              <a:gd name="T17" fmla="*/ 218994 h 634"/>
              <a:gd name="T18" fmla="*/ 58658 w 281"/>
              <a:gd name="T19" fmla="*/ 112035 h 634"/>
              <a:gd name="T20" fmla="*/ 58658 w 281"/>
              <a:gd name="T21" fmla="*/ 112035 h 634"/>
              <a:gd name="T22" fmla="*/ 101384 w 281"/>
              <a:gd name="T23" fmla="*/ 58737 h 634"/>
              <a:gd name="T24" fmla="*/ 48157 w 281"/>
              <a:gd name="T25" fmla="*/ 101520 h 634"/>
              <a:gd name="T26" fmla="*/ 48157 w 281"/>
              <a:gd name="T27" fmla="*/ 101520 h 634"/>
              <a:gd name="T28" fmla="*/ 16294 w 281"/>
              <a:gd name="T29" fmla="*/ 58737 h 634"/>
              <a:gd name="T30" fmla="*/ 48157 w 281"/>
              <a:gd name="T31" fmla="*/ 15953 h 634"/>
              <a:gd name="T32" fmla="*/ 85452 w 281"/>
              <a:gd name="T33" fmla="*/ 58737 h 634"/>
              <a:gd name="T34" fmla="*/ 48157 w 281"/>
              <a:gd name="T35" fmla="*/ 101520 h 63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81" h="634">
                <a:moveTo>
                  <a:pt x="280" y="162"/>
                </a:moveTo>
                <a:lnTo>
                  <a:pt x="280" y="162"/>
                </a:lnTo>
                <a:cubicBezTo>
                  <a:pt x="280" y="74"/>
                  <a:pt x="207" y="0"/>
                  <a:pt x="133" y="0"/>
                </a:cubicBezTo>
                <a:cubicBezTo>
                  <a:pt x="59" y="0"/>
                  <a:pt x="0" y="74"/>
                  <a:pt x="0" y="162"/>
                </a:cubicBezTo>
                <a:cubicBezTo>
                  <a:pt x="0" y="236"/>
                  <a:pt x="45" y="295"/>
                  <a:pt x="118" y="309"/>
                </a:cubicBezTo>
                <a:cubicBezTo>
                  <a:pt x="118" y="604"/>
                  <a:pt x="118" y="604"/>
                  <a:pt x="118" y="604"/>
                </a:cubicBezTo>
                <a:cubicBezTo>
                  <a:pt x="118" y="619"/>
                  <a:pt x="133" y="633"/>
                  <a:pt x="133" y="633"/>
                </a:cubicBezTo>
                <a:cubicBezTo>
                  <a:pt x="148" y="633"/>
                  <a:pt x="162" y="619"/>
                  <a:pt x="162" y="604"/>
                </a:cubicBezTo>
                <a:cubicBezTo>
                  <a:pt x="162" y="309"/>
                  <a:pt x="162" y="309"/>
                  <a:pt x="162" y="309"/>
                </a:cubicBezTo>
                <a:cubicBezTo>
                  <a:pt x="221" y="295"/>
                  <a:pt x="280" y="236"/>
                  <a:pt x="280" y="162"/>
                </a:cubicBezTo>
                <a:close/>
                <a:moveTo>
                  <a:pt x="133" y="280"/>
                </a:moveTo>
                <a:lnTo>
                  <a:pt x="133" y="280"/>
                </a:lnTo>
                <a:cubicBezTo>
                  <a:pt x="89" y="280"/>
                  <a:pt x="45" y="221"/>
                  <a:pt x="45" y="162"/>
                </a:cubicBezTo>
                <a:cubicBezTo>
                  <a:pt x="45" y="89"/>
                  <a:pt x="89" y="44"/>
                  <a:pt x="133" y="44"/>
                </a:cubicBezTo>
                <a:cubicBezTo>
                  <a:pt x="192" y="44"/>
                  <a:pt x="236" y="89"/>
                  <a:pt x="236" y="162"/>
                </a:cubicBezTo>
                <a:cubicBezTo>
                  <a:pt x="236" y="221"/>
                  <a:pt x="192" y="280"/>
                  <a:pt x="133" y="28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52" name="Freeform 151"/>
          <p:cNvSpPr>
            <a:spLocks noChangeArrowheads="1"/>
          </p:cNvSpPr>
          <p:nvPr/>
        </p:nvSpPr>
        <p:spPr bwMode="auto">
          <a:xfrm>
            <a:off x="1936128" y="2036642"/>
            <a:ext cx="76053" cy="300757"/>
          </a:xfrm>
          <a:custGeom>
            <a:avLst/>
            <a:gdLst>
              <a:gd name="T0" fmla="*/ 15694 w 163"/>
              <a:gd name="T1" fmla="*/ 0 h 634"/>
              <a:gd name="T2" fmla="*/ 15694 w 163"/>
              <a:gd name="T3" fmla="*/ 0 h 634"/>
              <a:gd name="T4" fmla="*/ 5350 w 163"/>
              <a:gd name="T5" fmla="*/ 0 h 634"/>
              <a:gd name="T6" fmla="*/ 0 w 163"/>
              <a:gd name="T7" fmla="*/ 5439 h 634"/>
              <a:gd name="T8" fmla="*/ 0 w 163"/>
              <a:gd name="T9" fmla="*/ 218994 h 634"/>
              <a:gd name="T10" fmla="*/ 5350 w 163"/>
              <a:gd name="T11" fmla="*/ 229508 h 634"/>
              <a:gd name="T12" fmla="*/ 15694 w 163"/>
              <a:gd name="T13" fmla="*/ 218994 h 634"/>
              <a:gd name="T14" fmla="*/ 15694 w 163"/>
              <a:gd name="T15" fmla="*/ 128351 h 634"/>
              <a:gd name="T16" fmla="*/ 57783 w 163"/>
              <a:gd name="T17" fmla="*/ 128351 h 634"/>
              <a:gd name="T18" fmla="*/ 15694 w 163"/>
              <a:gd name="T19" fmla="*/ 0 h 634"/>
              <a:gd name="T20" fmla="*/ 15694 w 163"/>
              <a:gd name="T21" fmla="*/ 21392 h 634"/>
              <a:gd name="T22" fmla="*/ 15694 w 163"/>
              <a:gd name="T23" fmla="*/ 21392 h 634"/>
              <a:gd name="T24" fmla="*/ 42089 w 163"/>
              <a:gd name="T25" fmla="*/ 112035 h 634"/>
              <a:gd name="T26" fmla="*/ 15694 w 163"/>
              <a:gd name="T27" fmla="*/ 112035 h 634"/>
              <a:gd name="T28" fmla="*/ 15694 w 163"/>
              <a:gd name="T29" fmla="*/ 21392 h 63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63" h="634">
                <a:moveTo>
                  <a:pt x="44" y="0"/>
                </a:moveTo>
                <a:lnTo>
                  <a:pt x="44" y="0"/>
                </a:lnTo>
                <a:cubicBezTo>
                  <a:pt x="30" y="0"/>
                  <a:pt x="30" y="0"/>
                  <a:pt x="15" y="0"/>
                </a:cubicBezTo>
                <a:lnTo>
                  <a:pt x="0" y="15"/>
                </a:lnTo>
                <a:cubicBezTo>
                  <a:pt x="0" y="604"/>
                  <a:pt x="0" y="604"/>
                  <a:pt x="0" y="604"/>
                </a:cubicBezTo>
                <a:cubicBezTo>
                  <a:pt x="0" y="619"/>
                  <a:pt x="15" y="633"/>
                  <a:pt x="15" y="633"/>
                </a:cubicBezTo>
                <a:cubicBezTo>
                  <a:pt x="30" y="633"/>
                  <a:pt x="44" y="619"/>
                  <a:pt x="44" y="604"/>
                </a:cubicBezTo>
                <a:cubicBezTo>
                  <a:pt x="44" y="354"/>
                  <a:pt x="44" y="354"/>
                  <a:pt x="44" y="354"/>
                </a:cubicBezTo>
                <a:cubicBezTo>
                  <a:pt x="44" y="354"/>
                  <a:pt x="74" y="354"/>
                  <a:pt x="162" y="354"/>
                </a:cubicBezTo>
                <a:cubicBezTo>
                  <a:pt x="162" y="118"/>
                  <a:pt x="44" y="0"/>
                  <a:pt x="44" y="0"/>
                </a:cubicBezTo>
                <a:close/>
                <a:moveTo>
                  <a:pt x="44" y="59"/>
                </a:moveTo>
                <a:lnTo>
                  <a:pt x="44" y="59"/>
                </a:lnTo>
                <a:cubicBezTo>
                  <a:pt x="44" y="59"/>
                  <a:pt x="118" y="191"/>
                  <a:pt x="118" y="309"/>
                </a:cubicBezTo>
                <a:cubicBezTo>
                  <a:pt x="59" y="309"/>
                  <a:pt x="44" y="309"/>
                  <a:pt x="44" y="309"/>
                </a:cubicBezTo>
                <a:lnTo>
                  <a:pt x="44" y="59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53" name="Freeform 152"/>
          <p:cNvSpPr>
            <a:spLocks noChangeArrowheads="1"/>
          </p:cNvSpPr>
          <p:nvPr/>
        </p:nvSpPr>
        <p:spPr bwMode="auto">
          <a:xfrm>
            <a:off x="1443509" y="2036642"/>
            <a:ext cx="98524" cy="300757"/>
          </a:xfrm>
          <a:custGeom>
            <a:avLst/>
            <a:gdLst>
              <a:gd name="T0" fmla="*/ 64039 w 207"/>
              <a:gd name="T1" fmla="*/ 0 h 634"/>
              <a:gd name="T2" fmla="*/ 64039 w 207"/>
              <a:gd name="T3" fmla="*/ 0 h 634"/>
              <a:gd name="T4" fmla="*/ 58945 w 207"/>
              <a:gd name="T5" fmla="*/ 5439 h 634"/>
              <a:gd name="T6" fmla="*/ 58945 w 207"/>
              <a:gd name="T7" fmla="*/ 58737 h 634"/>
              <a:gd name="T8" fmla="*/ 42935 w 207"/>
              <a:gd name="T9" fmla="*/ 75053 h 634"/>
              <a:gd name="T10" fmla="*/ 42935 w 207"/>
              <a:gd name="T11" fmla="*/ 5439 h 634"/>
              <a:gd name="T12" fmla="*/ 37478 w 207"/>
              <a:gd name="T13" fmla="*/ 0 h 634"/>
              <a:gd name="T14" fmla="*/ 32020 w 207"/>
              <a:gd name="T15" fmla="*/ 5439 h 634"/>
              <a:gd name="T16" fmla="*/ 32020 w 207"/>
              <a:gd name="T17" fmla="*/ 75053 h 634"/>
              <a:gd name="T18" fmla="*/ 16010 w 207"/>
              <a:gd name="T19" fmla="*/ 58737 h 634"/>
              <a:gd name="T20" fmla="*/ 16010 w 207"/>
              <a:gd name="T21" fmla="*/ 5439 h 634"/>
              <a:gd name="T22" fmla="*/ 10552 w 207"/>
              <a:gd name="T23" fmla="*/ 0 h 634"/>
              <a:gd name="T24" fmla="*/ 0 w 207"/>
              <a:gd name="T25" fmla="*/ 5439 h 634"/>
              <a:gd name="T26" fmla="*/ 0 w 207"/>
              <a:gd name="T27" fmla="*/ 58737 h 634"/>
              <a:gd name="T28" fmla="*/ 32020 w 207"/>
              <a:gd name="T29" fmla="*/ 90643 h 634"/>
              <a:gd name="T30" fmla="*/ 32020 w 207"/>
              <a:gd name="T31" fmla="*/ 218994 h 634"/>
              <a:gd name="T32" fmla="*/ 37478 w 207"/>
              <a:gd name="T33" fmla="*/ 229508 h 634"/>
              <a:gd name="T34" fmla="*/ 42935 w 207"/>
              <a:gd name="T35" fmla="*/ 218994 h 634"/>
              <a:gd name="T36" fmla="*/ 42935 w 207"/>
              <a:gd name="T37" fmla="*/ 90643 h 634"/>
              <a:gd name="T38" fmla="*/ 74955 w 207"/>
              <a:gd name="T39" fmla="*/ 58737 h 634"/>
              <a:gd name="T40" fmla="*/ 74955 w 207"/>
              <a:gd name="T41" fmla="*/ 5439 h 634"/>
              <a:gd name="T42" fmla="*/ 64039 w 207"/>
              <a:gd name="T43" fmla="*/ 0 h 634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07" h="634">
                <a:moveTo>
                  <a:pt x="176" y="0"/>
                </a:moveTo>
                <a:lnTo>
                  <a:pt x="176" y="0"/>
                </a:lnTo>
                <a:lnTo>
                  <a:pt x="162" y="15"/>
                </a:lnTo>
                <a:cubicBezTo>
                  <a:pt x="162" y="162"/>
                  <a:pt x="162" y="162"/>
                  <a:pt x="162" y="162"/>
                </a:cubicBezTo>
                <a:cubicBezTo>
                  <a:pt x="162" y="191"/>
                  <a:pt x="147" y="207"/>
                  <a:pt x="118" y="207"/>
                </a:cubicBezTo>
                <a:cubicBezTo>
                  <a:pt x="118" y="15"/>
                  <a:pt x="118" y="15"/>
                  <a:pt x="118" y="15"/>
                </a:cubicBezTo>
                <a:cubicBezTo>
                  <a:pt x="118" y="15"/>
                  <a:pt x="118" y="0"/>
                  <a:pt x="103" y="0"/>
                </a:cubicBezTo>
                <a:cubicBezTo>
                  <a:pt x="88" y="0"/>
                  <a:pt x="88" y="15"/>
                  <a:pt x="88" y="15"/>
                </a:cubicBezTo>
                <a:cubicBezTo>
                  <a:pt x="88" y="207"/>
                  <a:pt x="88" y="207"/>
                  <a:pt x="88" y="207"/>
                </a:cubicBezTo>
                <a:cubicBezTo>
                  <a:pt x="59" y="207"/>
                  <a:pt x="44" y="191"/>
                  <a:pt x="44" y="162"/>
                </a:cubicBezTo>
                <a:cubicBezTo>
                  <a:pt x="44" y="15"/>
                  <a:pt x="44" y="15"/>
                  <a:pt x="44" y="15"/>
                </a:cubicBezTo>
                <a:lnTo>
                  <a:pt x="29" y="0"/>
                </a:lnTo>
                <a:cubicBezTo>
                  <a:pt x="15" y="0"/>
                  <a:pt x="0" y="15"/>
                  <a:pt x="0" y="15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207"/>
                  <a:pt x="44" y="250"/>
                  <a:pt x="88" y="250"/>
                </a:cubicBezTo>
                <a:cubicBezTo>
                  <a:pt x="88" y="604"/>
                  <a:pt x="88" y="604"/>
                  <a:pt x="88" y="604"/>
                </a:cubicBezTo>
                <a:cubicBezTo>
                  <a:pt x="88" y="619"/>
                  <a:pt x="88" y="633"/>
                  <a:pt x="103" y="633"/>
                </a:cubicBezTo>
                <a:cubicBezTo>
                  <a:pt x="118" y="633"/>
                  <a:pt x="118" y="619"/>
                  <a:pt x="118" y="604"/>
                </a:cubicBezTo>
                <a:cubicBezTo>
                  <a:pt x="118" y="250"/>
                  <a:pt x="118" y="250"/>
                  <a:pt x="118" y="250"/>
                </a:cubicBezTo>
                <a:cubicBezTo>
                  <a:pt x="162" y="250"/>
                  <a:pt x="206" y="207"/>
                  <a:pt x="206" y="162"/>
                </a:cubicBezTo>
                <a:cubicBezTo>
                  <a:pt x="206" y="15"/>
                  <a:pt x="206" y="15"/>
                  <a:pt x="206" y="15"/>
                </a:cubicBezTo>
                <a:cubicBezTo>
                  <a:pt x="206" y="15"/>
                  <a:pt x="191" y="0"/>
                  <a:pt x="176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54" name="Freeform 153"/>
          <p:cNvSpPr>
            <a:spLocks noChangeArrowheads="1"/>
          </p:cNvSpPr>
          <p:nvPr/>
        </p:nvSpPr>
        <p:spPr bwMode="auto">
          <a:xfrm>
            <a:off x="5762996" y="1559580"/>
            <a:ext cx="112351" cy="290386"/>
          </a:xfrm>
          <a:custGeom>
            <a:avLst/>
            <a:gdLst>
              <a:gd name="T0" fmla="*/ 64145 w 237"/>
              <a:gd name="T1" fmla="*/ 84260 h 619"/>
              <a:gd name="T2" fmla="*/ 64145 w 237"/>
              <a:gd name="T3" fmla="*/ 84260 h 619"/>
              <a:gd name="T4" fmla="*/ 64145 w 237"/>
              <a:gd name="T5" fmla="*/ 84260 h 619"/>
              <a:gd name="T6" fmla="*/ 64145 w 237"/>
              <a:gd name="T7" fmla="*/ 5020 h 619"/>
              <a:gd name="T8" fmla="*/ 58709 w 237"/>
              <a:gd name="T9" fmla="*/ 0 h 619"/>
              <a:gd name="T10" fmla="*/ 26818 w 237"/>
              <a:gd name="T11" fmla="*/ 0 h 619"/>
              <a:gd name="T12" fmla="*/ 21382 w 237"/>
              <a:gd name="T13" fmla="*/ 5020 h 619"/>
              <a:gd name="T14" fmla="*/ 21382 w 237"/>
              <a:gd name="T15" fmla="*/ 84260 h 619"/>
              <a:gd name="T16" fmla="*/ 21382 w 237"/>
              <a:gd name="T17" fmla="*/ 84260 h 619"/>
              <a:gd name="T18" fmla="*/ 0 w 237"/>
              <a:gd name="T19" fmla="*/ 110793 h 619"/>
              <a:gd name="T20" fmla="*/ 0 w 237"/>
              <a:gd name="T21" fmla="*/ 221586 h 619"/>
              <a:gd name="T22" fmla="*/ 85527 w 237"/>
              <a:gd name="T23" fmla="*/ 221586 h 619"/>
              <a:gd name="T24" fmla="*/ 85527 w 237"/>
              <a:gd name="T25" fmla="*/ 110793 h 619"/>
              <a:gd name="T26" fmla="*/ 64145 w 237"/>
              <a:gd name="T27" fmla="*/ 84260 h 619"/>
              <a:gd name="T28" fmla="*/ 37327 w 237"/>
              <a:gd name="T29" fmla="*/ 10398 h 619"/>
              <a:gd name="T30" fmla="*/ 37327 w 237"/>
              <a:gd name="T31" fmla="*/ 10398 h 619"/>
              <a:gd name="T32" fmla="*/ 48199 w 237"/>
              <a:gd name="T33" fmla="*/ 10398 h 619"/>
              <a:gd name="T34" fmla="*/ 48199 w 237"/>
              <a:gd name="T35" fmla="*/ 26174 h 619"/>
              <a:gd name="T36" fmla="*/ 37327 w 237"/>
              <a:gd name="T37" fmla="*/ 26174 h 619"/>
              <a:gd name="T38" fmla="*/ 37327 w 237"/>
              <a:gd name="T39" fmla="*/ 10398 h 619"/>
              <a:gd name="T40" fmla="*/ 37327 w 237"/>
              <a:gd name="T41" fmla="*/ 41951 h 619"/>
              <a:gd name="T42" fmla="*/ 37327 w 237"/>
              <a:gd name="T43" fmla="*/ 41951 h 619"/>
              <a:gd name="T44" fmla="*/ 48199 w 237"/>
              <a:gd name="T45" fmla="*/ 41951 h 619"/>
              <a:gd name="T46" fmla="*/ 48199 w 237"/>
              <a:gd name="T47" fmla="*/ 84260 h 619"/>
              <a:gd name="T48" fmla="*/ 37327 w 237"/>
              <a:gd name="T49" fmla="*/ 84260 h 619"/>
              <a:gd name="T50" fmla="*/ 37327 w 237"/>
              <a:gd name="T51" fmla="*/ 41951 h 619"/>
              <a:gd name="T52" fmla="*/ 69581 w 237"/>
              <a:gd name="T53" fmla="*/ 210830 h 619"/>
              <a:gd name="T54" fmla="*/ 69581 w 237"/>
              <a:gd name="T55" fmla="*/ 210830 h 619"/>
              <a:gd name="T56" fmla="*/ 16308 w 237"/>
              <a:gd name="T57" fmla="*/ 210830 h 619"/>
              <a:gd name="T58" fmla="*/ 16308 w 237"/>
              <a:gd name="T59" fmla="*/ 110793 h 619"/>
              <a:gd name="T60" fmla="*/ 26818 w 237"/>
              <a:gd name="T61" fmla="*/ 94658 h 619"/>
              <a:gd name="T62" fmla="*/ 58709 w 237"/>
              <a:gd name="T63" fmla="*/ 94658 h 619"/>
              <a:gd name="T64" fmla="*/ 69581 w 237"/>
              <a:gd name="T65" fmla="*/ 110793 h 619"/>
              <a:gd name="T66" fmla="*/ 69581 w 237"/>
              <a:gd name="T67" fmla="*/ 210830 h 61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37" h="619">
                <a:moveTo>
                  <a:pt x="177" y="235"/>
                </a:moveTo>
                <a:lnTo>
                  <a:pt x="177" y="235"/>
                </a:lnTo>
                <a:cubicBezTo>
                  <a:pt x="177" y="14"/>
                  <a:pt x="177" y="14"/>
                  <a:pt x="177" y="14"/>
                </a:cubicBezTo>
                <a:cubicBezTo>
                  <a:pt x="177" y="0"/>
                  <a:pt x="162" y="0"/>
                  <a:pt x="162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4" y="0"/>
                  <a:pt x="59" y="0"/>
                  <a:pt x="59" y="14"/>
                </a:cubicBezTo>
                <a:cubicBezTo>
                  <a:pt x="59" y="235"/>
                  <a:pt x="59" y="235"/>
                  <a:pt x="59" y="235"/>
                </a:cubicBezTo>
                <a:cubicBezTo>
                  <a:pt x="15" y="235"/>
                  <a:pt x="0" y="264"/>
                  <a:pt x="0" y="309"/>
                </a:cubicBezTo>
                <a:cubicBezTo>
                  <a:pt x="0" y="618"/>
                  <a:pt x="0" y="618"/>
                  <a:pt x="0" y="618"/>
                </a:cubicBezTo>
                <a:cubicBezTo>
                  <a:pt x="236" y="618"/>
                  <a:pt x="236" y="618"/>
                  <a:pt x="236" y="618"/>
                </a:cubicBezTo>
                <a:cubicBezTo>
                  <a:pt x="236" y="309"/>
                  <a:pt x="236" y="309"/>
                  <a:pt x="236" y="309"/>
                </a:cubicBezTo>
                <a:cubicBezTo>
                  <a:pt x="236" y="264"/>
                  <a:pt x="221" y="235"/>
                  <a:pt x="177" y="235"/>
                </a:cubicBezTo>
                <a:close/>
                <a:moveTo>
                  <a:pt x="103" y="29"/>
                </a:moveTo>
                <a:lnTo>
                  <a:pt x="103" y="29"/>
                </a:lnTo>
                <a:cubicBezTo>
                  <a:pt x="133" y="29"/>
                  <a:pt x="133" y="29"/>
                  <a:pt x="133" y="29"/>
                </a:cubicBezTo>
                <a:cubicBezTo>
                  <a:pt x="133" y="73"/>
                  <a:pt x="133" y="73"/>
                  <a:pt x="133" y="73"/>
                </a:cubicBezTo>
                <a:cubicBezTo>
                  <a:pt x="103" y="73"/>
                  <a:pt x="103" y="73"/>
                  <a:pt x="103" y="73"/>
                </a:cubicBezTo>
                <a:lnTo>
                  <a:pt x="103" y="29"/>
                </a:lnTo>
                <a:close/>
                <a:moveTo>
                  <a:pt x="103" y="117"/>
                </a:moveTo>
                <a:lnTo>
                  <a:pt x="103" y="117"/>
                </a:lnTo>
                <a:cubicBezTo>
                  <a:pt x="133" y="117"/>
                  <a:pt x="133" y="117"/>
                  <a:pt x="133" y="117"/>
                </a:cubicBezTo>
                <a:cubicBezTo>
                  <a:pt x="133" y="235"/>
                  <a:pt x="133" y="235"/>
                  <a:pt x="133" y="235"/>
                </a:cubicBezTo>
                <a:cubicBezTo>
                  <a:pt x="103" y="235"/>
                  <a:pt x="103" y="235"/>
                  <a:pt x="103" y="235"/>
                </a:cubicBezTo>
                <a:lnTo>
                  <a:pt x="103" y="117"/>
                </a:lnTo>
                <a:close/>
                <a:moveTo>
                  <a:pt x="192" y="588"/>
                </a:moveTo>
                <a:lnTo>
                  <a:pt x="192" y="588"/>
                </a:lnTo>
                <a:cubicBezTo>
                  <a:pt x="45" y="588"/>
                  <a:pt x="45" y="588"/>
                  <a:pt x="45" y="588"/>
                </a:cubicBezTo>
                <a:cubicBezTo>
                  <a:pt x="45" y="309"/>
                  <a:pt x="45" y="309"/>
                  <a:pt x="45" y="309"/>
                </a:cubicBezTo>
                <a:cubicBezTo>
                  <a:pt x="45" y="294"/>
                  <a:pt x="59" y="264"/>
                  <a:pt x="74" y="264"/>
                </a:cubicBezTo>
                <a:cubicBezTo>
                  <a:pt x="162" y="264"/>
                  <a:pt x="162" y="264"/>
                  <a:pt x="162" y="264"/>
                </a:cubicBezTo>
                <a:cubicBezTo>
                  <a:pt x="177" y="264"/>
                  <a:pt x="192" y="294"/>
                  <a:pt x="192" y="309"/>
                </a:cubicBezTo>
                <a:lnTo>
                  <a:pt x="192" y="588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55" name="Freeform 154"/>
          <p:cNvSpPr>
            <a:spLocks noChangeArrowheads="1"/>
          </p:cNvSpPr>
          <p:nvPr/>
        </p:nvSpPr>
        <p:spPr bwMode="auto">
          <a:xfrm>
            <a:off x="5208152" y="1573408"/>
            <a:ext cx="248903" cy="264459"/>
          </a:xfrm>
          <a:custGeom>
            <a:avLst/>
            <a:gdLst>
              <a:gd name="T0" fmla="*/ 189920 w 531"/>
              <a:gd name="T1" fmla="*/ 15881 h 560"/>
              <a:gd name="T2" fmla="*/ 189920 w 531"/>
              <a:gd name="T3" fmla="*/ 15881 h 560"/>
              <a:gd name="T4" fmla="*/ 189920 w 531"/>
              <a:gd name="T5" fmla="*/ 10467 h 560"/>
              <a:gd name="T6" fmla="*/ 184545 w 531"/>
              <a:gd name="T7" fmla="*/ 0 h 560"/>
              <a:gd name="T8" fmla="*/ 184545 w 531"/>
              <a:gd name="T9" fmla="*/ 0 h 560"/>
              <a:gd name="T10" fmla="*/ 5017 w 531"/>
              <a:gd name="T11" fmla="*/ 0 h 560"/>
              <a:gd name="T12" fmla="*/ 0 w 531"/>
              <a:gd name="T13" fmla="*/ 5414 h 560"/>
              <a:gd name="T14" fmla="*/ 0 w 531"/>
              <a:gd name="T15" fmla="*/ 15881 h 560"/>
              <a:gd name="T16" fmla="*/ 89585 w 531"/>
              <a:gd name="T17" fmla="*/ 121999 h 560"/>
              <a:gd name="T18" fmla="*/ 89585 w 531"/>
              <a:gd name="T19" fmla="*/ 185886 h 560"/>
              <a:gd name="T20" fmla="*/ 63068 w 531"/>
              <a:gd name="T21" fmla="*/ 185886 h 560"/>
              <a:gd name="T22" fmla="*/ 58051 w 531"/>
              <a:gd name="T23" fmla="*/ 191300 h 560"/>
              <a:gd name="T24" fmla="*/ 63068 w 531"/>
              <a:gd name="T25" fmla="*/ 201767 h 560"/>
              <a:gd name="T26" fmla="*/ 131510 w 531"/>
              <a:gd name="T27" fmla="*/ 201767 h 560"/>
              <a:gd name="T28" fmla="*/ 142261 w 531"/>
              <a:gd name="T29" fmla="*/ 191300 h 560"/>
              <a:gd name="T30" fmla="*/ 131510 w 531"/>
              <a:gd name="T31" fmla="*/ 185886 h 560"/>
              <a:gd name="T32" fmla="*/ 105352 w 531"/>
              <a:gd name="T33" fmla="*/ 185886 h 560"/>
              <a:gd name="T34" fmla="*/ 105352 w 531"/>
              <a:gd name="T35" fmla="*/ 121999 h 560"/>
              <a:gd name="T36" fmla="*/ 189920 w 531"/>
              <a:gd name="T37" fmla="*/ 15881 h 560"/>
              <a:gd name="T38" fmla="*/ 99977 w 531"/>
              <a:gd name="T39" fmla="*/ 106117 h 560"/>
              <a:gd name="T40" fmla="*/ 99977 w 531"/>
              <a:gd name="T41" fmla="*/ 106117 h 560"/>
              <a:gd name="T42" fmla="*/ 20784 w 531"/>
              <a:gd name="T43" fmla="*/ 15881 h 560"/>
              <a:gd name="T44" fmla="*/ 168778 w 531"/>
              <a:gd name="T45" fmla="*/ 15881 h 560"/>
              <a:gd name="T46" fmla="*/ 99977 w 531"/>
              <a:gd name="T47" fmla="*/ 106117 h 56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531" h="560">
                <a:moveTo>
                  <a:pt x="530" y="44"/>
                </a:moveTo>
                <a:lnTo>
                  <a:pt x="530" y="44"/>
                </a:lnTo>
                <a:cubicBezTo>
                  <a:pt x="530" y="29"/>
                  <a:pt x="530" y="29"/>
                  <a:pt x="530" y="29"/>
                </a:cubicBezTo>
                <a:cubicBezTo>
                  <a:pt x="530" y="15"/>
                  <a:pt x="530" y="15"/>
                  <a:pt x="515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4" y="0"/>
                  <a:pt x="0" y="15"/>
                </a:cubicBezTo>
                <a:cubicBezTo>
                  <a:pt x="0" y="15"/>
                  <a:pt x="0" y="29"/>
                  <a:pt x="0" y="44"/>
                </a:cubicBezTo>
                <a:cubicBezTo>
                  <a:pt x="250" y="338"/>
                  <a:pt x="250" y="338"/>
                  <a:pt x="250" y="338"/>
                </a:cubicBezTo>
                <a:cubicBezTo>
                  <a:pt x="250" y="515"/>
                  <a:pt x="250" y="515"/>
                  <a:pt x="250" y="515"/>
                </a:cubicBezTo>
                <a:cubicBezTo>
                  <a:pt x="176" y="515"/>
                  <a:pt x="176" y="515"/>
                  <a:pt x="176" y="515"/>
                </a:cubicBezTo>
                <a:cubicBezTo>
                  <a:pt x="162" y="515"/>
                  <a:pt x="162" y="530"/>
                  <a:pt x="162" y="530"/>
                </a:cubicBezTo>
                <a:cubicBezTo>
                  <a:pt x="162" y="545"/>
                  <a:pt x="162" y="559"/>
                  <a:pt x="176" y="559"/>
                </a:cubicBezTo>
                <a:cubicBezTo>
                  <a:pt x="367" y="559"/>
                  <a:pt x="367" y="559"/>
                  <a:pt x="367" y="559"/>
                </a:cubicBezTo>
                <a:cubicBezTo>
                  <a:pt x="383" y="559"/>
                  <a:pt x="397" y="545"/>
                  <a:pt x="397" y="530"/>
                </a:cubicBezTo>
                <a:cubicBezTo>
                  <a:pt x="397" y="530"/>
                  <a:pt x="383" y="515"/>
                  <a:pt x="367" y="515"/>
                </a:cubicBezTo>
                <a:cubicBezTo>
                  <a:pt x="294" y="515"/>
                  <a:pt x="294" y="515"/>
                  <a:pt x="294" y="515"/>
                </a:cubicBezTo>
                <a:cubicBezTo>
                  <a:pt x="294" y="338"/>
                  <a:pt x="294" y="338"/>
                  <a:pt x="294" y="338"/>
                </a:cubicBezTo>
                <a:lnTo>
                  <a:pt x="530" y="44"/>
                </a:lnTo>
                <a:close/>
                <a:moveTo>
                  <a:pt x="279" y="294"/>
                </a:moveTo>
                <a:lnTo>
                  <a:pt x="279" y="294"/>
                </a:lnTo>
                <a:cubicBezTo>
                  <a:pt x="58" y="44"/>
                  <a:pt x="58" y="44"/>
                  <a:pt x="58" y="44"/>
                </a:cubicBezTo>
                <a:cubicBezTo>
                  <a:pt x="471" y="44"/>
                  <a:pt x="471" y="44"/>
                  <a:pt x="471" y="44"/>
                </a:cubicBezTo>
                <a:lnTo>
                  <a:pt x="279" y="29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56" name="Freeform 155"/>
          <p:cNvSpPr>
            <a:spLocks noChangeArrowheads="1"/>
          </p:cNvSpPr>
          <p:nvPr/>
        </p:nvSpPr>
        <p:spPr bwMode="auto">
          <a:xfrm>
            <a:off x="4708619" y="1587236"/>
            <a:ext cx="299028" cy="236803"/>
          </a:xfrm>
          <a:custGeom>
            <a:avLst/>
            <a:gdLst>
              <a:gd name="T0" fmla="*/ 217420 w 634"/>
              <a:gd name="T1" fmla="*/ 170174 h 502"/>
              <a:gd name="T2" fmla="*/ 217420 w 634"/>
              <a:gd name="T3" fmla="*/ 170174 h 502"/>
              <a:gd name="T4" fmla="*/ 5048 w 634"/>
              <a:gd name="T5" fmla="*/ 170174 h 502"/>
              <a:gd name="T6" fmla="*/ 0 w 634"/>
              <a:gd name="T7" fmla="*/ 175221 h 502"/>
              <a:gd name="T8" fmla="*/ 5048 w 634"/>
              <a:gd name="T9" fmla="*/ 180629 h 502"/>
              <a:gd name="T10" fmla="*/ 217420 w 634"/>
              <a:gd name="T11" fmla="*/ 180629 h 502"/>
              <a:gd name="T12" fmla="*/ 228236 w 634"/>
              <a:gd name="T13" fmla="*/ 175221 h 502"/>
              <a:gd name="T14" fmla="*/ 217420 w 634"/>
              <a:gd name="T15" fmla="*/ 170174 h 502"/>
              <a:gd name="T16" fmla="*/ 121870 w 634"/>
              <a:gd name="T17" fmla="*/ 26680 h 502"/>
              <a:gd name="T18" fmla="*/ 121870 w 634"/>
              <a:gd name="T19" fmla="*/ 26680 h 502"/>
              <a:gd name="T20" fmla="*/ 121870 w 634"/>
              <a:gd name="T21" fmla="*/ 10816 h 502"/>
              <a:gd name="T22" fmla="*/ 132687 w 634"/>
              <a:gd name="T23" fmla="*/ 10816 h 502"/>
              <a:gd name="T24" fmla="*/ 143144 w 634"/>
              <a:gd name="T25" fmla="*/ 5408 h 502"/>
              <a:gd name="T26" fmla="*/ 132687 w 634"/>
              <a:gd name="T27" fmla="*/ 0 h 502"/>
              <a:gd name="T28" fmla="*/ 90141 w 634"/>
              <a:gd name="T29" fmla="*/ 0 h 502"/>
              <a:gd name="T30" fmla="*/ 84732 w 634"/>
              <a:gd name="T31" fmla="*/ 5408 h 502"/>
              <a:gd name="T32" fmla="*/ 90141 w 634"/>
              <a:gd name="T33" fmla="*/ 10816 h 502"/>
              <a:gd name="T34" fmla="*/ 106006 w 634"/>
              <a:gd name="T35" fmla="*/ 10816 h 502"/>
              <a:gd name="T36" fmla="*/ 106006 w 634"/>
              <a:gd name="T37" fmla="*/ 26680 h 502"/>
              <a:gd name="T38" fmla="*/ 0 w 634"/>
              <a:gd name="T39" fmla="*/ 138086 h 502"/>
              <a:gd name="T40" fmla="*/ 0 w 634"/>
              <a:gd name="T41" fmla="*/ 148902 h 502"/>
              <a:gd name="T42" fmla="*/ 5048 w 634"/>
              <a:gd name="T43" fmla="*/ 153950 h 502"/>
              <a:gd name="T44" fmla="*/ 217420 w 634"/>
              <a:gd name="T45" fmla="*/ 153950 h 502"/>
              <a:gd name="T46" fmla="*/ 228236 w 634"/>
              <a:gd name="T47" fmla="*/ 148902 h 502"/>
              <a:gd name="T48" fmla="*/ 228236 w 634"/>
              <a:gd name="T49" fmla="*/ 138086 h 502"/>
              <a:gd name="T50" fmla="*/ 121870 w 634"/>
              <a:gd name="T51" fmla="*/ 26680 h 502"/>
              <a:gd name="T52" fmla="*/ 15865 w 634"/>
              <a:gd name="T53" fmla="*/ 138086 h 502"/>
              <a:gd name="T54" fmla="*/ 15865 w 634"/>
              <a:gd name="T55" fmla="*/ 138086 h 502"/>
              <a:gd name="T56" fmla="*/ 111414 w 634"/>
              <a:gd name="T57" fmla="*/ 42543 h 502"/>
              <a:gd name="T58" fmla="*/ 212011 w 634"/>
              <a:gd name="T59" fmla="*/ 138086 h 502"/>
              <a:gd name="T60" fmla="*/ 15865 w 634"/>
              <a:gd name="T61" fmla="*/ 138086 h 50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634" h="502">
                <a:moveTo>
                  <a:pt x="603" y="472"/>
                </a:moveTo>
                <a:lnTo>
                  <a:pt x="603" y="472"/>
                </a:lnTo>
                <a:cubicBezTo>
                  <a:pt x="14" y="472"/>
                  <a:pt x="14" y="472"/>
                  <a:pt x="14" y="472"/>
                </a:cubicBezTo>
                <a:cubicBezTo>
                  <a:pt x="14" y="472"/>
                  <a:pt x="0" y="472"/>
                  <a:pt x="0" y="486"/>
                </a:cubicBezTo>
                <a:cubicBezTo>
                  <a:pt x="0" y="501"/>
                  <a:pt x="14" y="501"/>
                  <a:pt x="14" y="501"/>
                </a:cubicBezTo>
                <a:cubicBezTo>
                  <a:pt x="603" y="501"/>
                  <a:pt x="603" y="501"/>
                  <a:pt x="603" y="501"/>
                </a:cubicBezTo>
                <a:cubicBezTo>
                  <a:pt x="618" y="501"/>
                  <a:pt x="633" y="501"/>
                  <a:pt x="633" y="486"/>
                </a:cubicBezTo>
                <a:cubicBezTo>
                  <a:pt x="633" y="472"/>
                  <a:pt x="618" y="472"/>
                  <a:pt x="603" y="472"/>
                </a:cubicBezTo>
                <a:close/>
                <a:moveTo>
                  <a:pt x="338" y="74"/>
                </a:moveTo>
                <a:lnTo>
                  <a:pt x="338" y="74"/>
                </a:lnTo>
                <a:cubicBezTo>
                  <a:pt x="338" y="30"/>
                  <a:pt x="338" y="30"/>
                  <a:pt x="338" y="30"/>
                </a:cubicBezTo>
                <a:cubicBezTo>
                  <a:pt x="368" y="30"/>
                  <a:pt x="368" y="30"/>
                  <a:pt x="368" y="30"/>
                </a:cubicBezTo>
                <a:cubicBezTo>
                  <a:pt x="383" y="30"/>
                  <a:pt x="397" y="30"/>
                  <a:pt x="397" y="15"/>
                </a:cubicBezTo>
                <a:cubicBezTo>
                  <a:pt x="397" y="0"/>
                  <a:pt x="383" y="0"/>
                  <a:pt x="368" y="0"/>
                </a:cubicBezTo>
                <a:cubicBezTo>
                  <a:pt x="250" y="0"/>
                  <a:pt x="250" y="0"/>
                  <a:pt x="250" y="0"/>
                </a:cubicBezTo>
                <a:cubicBezTo>
                  <a:pt x="250" y="0"/>
                  <a:pt x="235" y="0"/>
                  <a:pt x="235" y="15"/>
                </a:cubicBezTo>
                <a:cubicBezTo>
                  <a:pt x="235" y="30"/>
                  <a:pt x="250" y="30"/>
                  <a:pt x="250" y="30"/>
                </a:cubicBezTo>
                <a:cubicBezTo>
                  <a:pt x="294" y="30"/>
                  <a:pt x="294" y="30"/>
                  <a:pt x="294" y="30"/>
                </a:cubicBezTo>
                <a:lnTo>
                  <a:pt x="294" y="74"/>
                </a:lnTo>
                <a:cubicBezTo>
                  <a:pt x="132" y="89"/>
                  <a:pt x="0" y="221"/>
                  <a:pt x="0" y="383"/>
                </a:cubicBezTo>
                <a:cubicBezTo>
                  <a:pt x="0" y="398"/>
                  <a:pt x="0" y="398"/>
                  <a:pt x="0" y="413"/>
                </a:cubicBezTo>
                <a:lnTo>
                  <a:pt x="14" y="427"/>
                </a:lnTo>
                <a:cubicBezTo>
                  <a:pt x="603" y="427"/>
                  <a:pt x="603" y="427"/>
                  <a:pt x="603" y="427"/>
                </a:cubicBezTo>
                <a:cubicBezTo>
                  <a:pt x="618" y="427"/>
                  <a:pt x="633" y="413"/>
                  <a:pt x="633" y="413"/>
                </a:cubicBezTo>
                <a:cubicBezTo>
                  <a:pt x="633" y="398"/>
                  <a:pt x="633" y="398"/>
                  <a:pt x="633" y="383"/>
                </a:cubicBezTo>
                <a:cubicBezTo>
                  <a:pt x="633" y="221"/>
                  <a:pt x="500" y="89"/>
                  <a:pt x="338" y="74"/>
                </a:cubicBezTo>
                <a:close/>
                <a:moveTo>
                  <a:pt x="44" y="383"/>
                </a:moveTo>
                <a:lnTo>
                  <a:pt x="44" y="383"/>
                </a:lnTo>
                <a:cubicBezTo>
                  <a:pt x="44" y="236"/>
                  <a:pt x="162" y="118"/>
                  <a:pt x="309" y="118"/>
                </a:cubicBezTo>
                <a:cubicBezTo>
                  <a:pt x="471" y="118"/>
                  <a:pt x="588" y="236"/>
                  <a:pt x="588" y="383"/>
                </a:cubicBezTo>
                <a:lnTo>
                  <a:pt x="44" y="38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57" name="Freeform 156"/>
          <p:cNvSpPr>
            <a:spLocks noChangeArrowheads="1"/>
          </p:cNvSpPr>
          <p:nvPr/>
        </p:nvSpPr>
        <p:spPr bwMode="auto">
          <a:xfrm>
            <a:off x="4257484" y="1559580"/>
            <a:ext cx="236804" cy="290386"/>
          </a:xfrm>
          <a:custGeom>
            <a:avLst/>
            <a:gdLst>
              <a:gd name="T0" fmla="*/ 159349 w 501"/>
              <a:gd name="T1" fmla="*/ 47329 h 619"/>
              <a:gd name="T2" fmla="*/ 159349 w 501"/>
              <a:gd name="T3" fmla="*/ 47329 h 619"/>
              <a:gd name="T4" fmla="*/ 127551 w 501"/>
              <a:gd name="T5" fmla="*/ 94658 h 619"/>
              <a:gd name="T6" fmla="*/ 106233 w 501"/>
              <a:gd name="T7" fmla="*/ 0 h 619"/>
              <a:gd name="T8" fmla="*/ 47696 w 501"/>
              <a:gd name="T9" fmla="*/ 126570 h 619"/>
              <a:gd name="T10" fmla="*/ 26377 w 501"/>
              <a:gd name="T11" fmla="*/ 73504 h 619"/>
              <a:gd name="T12" fmla="*/ 0 w 501"/>
              <a:gd name="T13" fmla="*/ 131589 h 619"/>
              <a:gd name="T14" fmla="*/ 90334 w 501"/>
              <a:gd name="T15" fmla="*/ 221586 h 619"/>
              <a:gd name="T16" fmla="*/ 180668 w 501"/>
              <a:gd name="T17" fmla="*/ 131589 h 619"/>
              <a:gd name="T18" fmla="*/ 159349 w 501"/>
              <a:gd name="T19" fmla="*/ 47329 h 619"/>
              <a:gd name="T20" fmla="*/ 95754 w 501"/>
              <a:gd name="T21" fmla="*/ 210830 h 619"/>
              <a:gd name="T22" fmla="*/ 95754 w 501"/>
              <a:gd name="T23" fmla="*/ 210830 h 619"/>
              <a:gd name="T24" fmla="*/ 10479 w 501"/>
              <a:gd name="T25" fmla="*/ 126570 h 619"/>
              <a:gd name="T26" fmla="*/ 21319 w 501"/>
              <a:gd name="T27" fmla="*/ 105415 h 619"/>
              <a:gd name="T28" fmla="*/ 63956 w 501"/>
              <a:gd name="T29" fmla="*/ 142346 h 619"/>
              <a:gd name="T30" fmla="*/ 90334 w 501"/>
              <a:gd name="T31" fmla="*/ 20796 h 619"/>
              <a:gd name="T32" fmla="*/ 138030 w 501"/>
              <a:gd name="T33" fmla="*/ 115813 h 619"/>
              <a:gd name="T34" fmla="*/ 148870 w 501"/>
              <a:gd name="T35" fmla="*/ 73504 h 619"/>
              <a:gd name="T36" fmla="*/ 170189 w 501"/>
              <a:gd name="T37" fmla="*/ 131589 h 619"/>
              <a:gd name="T38" fmla="*/ 95754 w 501"/>
              <a:gd name="T39" fmla="*/ 210830 h 619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501" h="619">
                <a:moveTo>
                  <a:pt x="441" y="132"/>
                </a:moveTo>
                <a:lnTo>
                  <a:pt x="441" y="132"/>
                </a:lnTo>
                <a:cubicBezTo>
                  <a:pt x="353" y="162"/>
                  <a:pt x="339" y="220"/>
                  <a:pt x="353" y="264"/>
                </a:cubicBezTo>
                <a:cubicBezTo>
                  <a:pt x="280" y="191"/>
                  <a:pt x="294" y="117"/>
                  <a:pt x="294" y="0"/>
                </a:cubicBezTo>
                <a:cubicBezTo>
                  <a:pt x="88" y="73"/>
                  <a:pt x="132" y="279"/>
                  <a:pt x="132" y="353"/>
                </a:cubicBezTo>
                <a:cubicBezTo>
                  <a:pt x="88" y="309"/>
                  <a:pt x="73" y="205"/>
                  <a:pt x="73" y="205"/>
                </a:cubicBezTo>
                <a:cubicBezTo>
                  <a:pt x="14" y="235"/>
                  <a:pt x="0" y="309"/>
                  <a:pt x="0" y="367"/>
                </a:cubicBezTo>
                <a:cubicBezTo>
                  <a:pt x="0" y="515"/>
                  <a:pt x="103" y="618"/>
                  <a:pt x="250" y="618"/>
                </a:cubicBezTo>
                <a:cubicBezTo>
                  <a:pt x="397" y="618"/>
                  <a:pt x="500" y="515"/>
                  <a:pt x="500" y="367"/>
                </a:cubicBezTo>
                <a:cubicBezTo>
                  <a:pt x="500" y="279"/>
                  <a:pt x="441" y="250"/>
                  <a:pt x="441" y="132"/>
                </a:cubicBezTo>
                <a:close/>
                <a:moveTo>
                  <a:pt x="265" y="588"/>
                </a:moveTo>
                <a:lnTo>
                  <a:pt x="265" y="588"/>
                </a:lnTo>
                <a:cubicBezTo>
                  <a:pt x="132" y="588"/>
                  <a:pt x="29" y="485"/>
                  <a:pt x="29" y="353"/>
                </a:cubicBezTo>
                <a:cubicBezTo>
                  <a:pt x="29" y="338"/>
                  <a:pt x="29" y="309"/>
                  <a:pt x="59" y="294"/>
                </a:cubicBezTo>
                <a:cubicBezTo>
                  <a:pt x="59" y="309"/>
                  <a:pt x="88" y="412"/>
                  <a:pt x="177" y="397"/>
                </a:cubicBezTo>
                <a:cubicBezTo>
                  <a:pt x="177" y="323"/>
                  <a:pt x="147" y="117"/>
                  <a:pt x="250" y="58"/>
                </a:cubicBezTo>
                <a:cubicBezTo>
                  <a:pt x="250" y="162"/>
                  <a:pt x="265" y="309"/>
                  <a:pt x="382" y="323"/>
                </a:cubicBezTo>
                <a:cubicBezTo>
                  <a:pt x="382" y="279"/>
                  <a:pt x="382" y="220"/>
                  <a:pt x="412" y="205"/>
                </a:cubicBezTo>
                <a:cubicBezTo>
                  <a:pt x="412" y="264"/>
                  <a:pt x="471" y="309"/>
                  <a:pt x="471" y="367"/>
                </a:cubicBezTo>
                <a:cubicBezTo>
                  <a:pt x="471" y="485"/>
                  <a:pt x="353" y="588"/>
                  <a:pt x="265" y="58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58" name="Freeform 157"/>
          <p:cNvSpPr>
            <a:spLocks noChangeArrowheads="1"/>
          </p:cNvSpPr>
          <p:nvPr/>
        </p:nvSpPr>
        <p:spPr bwMode="auto">
          <a:xfrm>
            <a:off x="3773509" y="1559580"/>
            <a:ext cx="243718" cy="290386"/>
          </a:xfrm>
          <a:custGeom>
            <a:avLst/>
            <a:gdLst>
              <a:gd name="T0" fmla="*/ 95499 w 517"/>
              <a:gd name="T1" fmla="*/ 0 h 619"/>
              <a:gd name="T2" fmla="*/ 95499 w 517"/>
              <a:gd name="T3" fmla="*/ 0 h 619"/>
              <a:gd name="T4" fmla="*/ 0 w 517"/>
              <a:gd name="T5" fmla="*/ 131589 h 619"/>
              <a:gd name="T6" fmla="*/ 95499 w 517"/>
              <a:gd name="T7" fmla="*/ 221586 h 619"/>
              <a:gd name="T8" fmla="*/ 185954 w 517"/>
              <a:gd name="T9" fmla="*/ 131589 h 619"/>
              <a:gd name="T10" fmla="*/ 95499 w 517"/>
              <a:gd name="T11" fmla="*/ 0 h 619"/>
              <a:gd name="T12" fmla="*/ 95499 w 517"/>
              <a:gd name="T13" fmla="*/ 210830 h 619"/>
              <a:gd name="T14" fmla="*/ 95499 w 517"/>
              <a:gd name="T15" fmla="*/ 210830 h 619"/>
              <a:gd name="T16" fmla="*/ 15857 w 517"/>
              <a:gd name="T17" fmla="*/ 131589 h 619"/>
              <a:gd name="T18" fmla="*/ 95499 w 517"/>
              <a:gd name="T19" fmla="*/ 20796 h 619"/>
              <a:gd name="T20" fmla="*/ 169737 w 517"/>
              <a:gd name="T21" fmla="*/ 131589 h 619"/>
              <a:gd name="T22" fmla="*/ 95499 w 517"/>
              <a:gd name="T23" fmla="*/ 210830 h 619"/>
              <a:gd name="T24" fmla="*/ 95499 w 517"/>
              <a:gd name="T25" fmla="*/ 68484 h 619"/>
              <a:gd name="T26" fmla="*/ 95499 w 517"/>
              <a:gd name="T27" fmla="*/ 68484 h 619"/>
              <a:gd name="T28" fmla="*/ 42524 w 517"/>
              <a:gd name="T29" fmla="*/ 136968 h 619"/>
              <a:gd name="T30" fmla="*/ 95499 w 517"/>
              <a:gd name="T31" fmla="*/ 190034 h 619"/>
              <a:gd name="T32" fmla="*/ 143429 w 517"/>
              <a:gd name="T33" fmla="*/ 136968 h 619"/>
              <a:gd name="T34" fmla="*/ 95499 w 517"/>
              <a:gd name="T35" fmla="*/ 68484 h 619"/>
              <a:gd name="T36" fmla="*/ 95499 w 517"/>
              <a:gd name="T37" fmla="*/ 173899 h 619"/>
              <a:gd name="T38" fmla="*/ 95499 w 517"/>
              <a:gd name="T39" fmla="*/ 173899 h 619"/>
              <a:gd name="T40" fmla="*/ 58381 w 517"/>
              <a:gd name="T41" fmla="*/ 136968 h 619"/>
              <a:gd name="T42" fmla="*/ 95499 w 517"/>
              <a:gd name="T43" fmla="*/ 84260 h 619"/>
              <a:gd name="T44" fmla="*/ 127212 w 517"/>
              <a:gd name="T45" fmla="*/ 136968 h 619"/>
              <a:gd name="T46" fmla="*/ 95499 w 517"/>
              <a:gd name="T47" fmla="*/ 173899 h 61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517" h="619">
                <a:moveTo>
                  <a:pt x="265" y="0"/>
                </a:moveTo>
                <a:lnTo>
                  <a:pt x="265" y="0"/>
                </a:lnTo>
                <a:cubicBezTo>
                  <a:pt x="162" y="88"/>
                  <a:pt x="0" y="220"/>
                  <a:pt x="0" y="367"/>
                </a:cubicBezTo>
                <a:cubicBezTo>
                  <a:pt x="0" y="515"/>
                  <a:pt x="118" y="618"/>
                  <a:pt x="265" y="618"/>
                </a:cubicBezTo>
                <a:cubicBezTo>
                  <a:pt x="398" y="618"/>
                  <a:pt x="516" y="515"/>
                  <a:pt x="516" y="367"/>
                </a:cubicBezTo>
                <a:cubicBezTo>
                  <a:pt x="516" y="220"/>
                  <a:pt x="353" y="88"/>
                  <a:pt x="265" y="0"/>
                </a:cubicBezTo>
                <a:close/>
                <a:moveTo>
                  <a:pt x="265" y="588"/>
                </a:moveTo>
                <a:lnTo>
                  <a:pt x="265" y="588"/>
                </a:lnTo>
                <a:cubicBezTo>
                  <a:pt x="148" y="588"/>
                  <a:pt x="44" y="485"/>
                  <a:pt x="44" y="367"/>
                </a:cubicBezTo>
                <a:cubicBezTo>
                  <a:pt x="44" y="250"/>
                  <a:pt x="177" y="132"/>
                  <a:pt x="265" y="58"/>
                </a:cubicBezTo>
                <a:cubicBezTo>
                  <a:pt x="339" y="132"/>
                  <a:pt x="471" y="250"/>
                  <a:pt x="471" y="367"/>
                </a:cubicBezTo>
                <a:cubicBezTo>
                  <a:pt x="471" y="485"/>
                  <a:pt x="383" y="588"/>
                  <a:pt x="265" y="588"/>
                </a:cubicBezTo>
                <a:close/>
                <a:moveTo>
                  <a:pt x="265" y="191"/>
                </a:moveTo>
                <a:lnTo>
                  <a:pt x="265" y="191"/>
                </a:lnTo>
                <a:cubicBezTo>
                  <a:pt x="206" y="250"/>
                  <a:pt x="118" y="309"/>
                  <a:pt x="118" y="382"/>
                </a:cubicBezTo>
                <a:cubicBezTo>
                  <a:pt x="118" y="471"/>
                  <a:pt x="192" y="530"/>
                  <a:pt x="265" y="530"/>
                </a:cubicBezTo>
                <a:cubicBezTo>
                  <a:pt x="339" y="530"/>
                  <a:pt x="398" y="471"/>
                  <a:pt x="398" y="382"/>
                </a:cubicBezTo>
                <a:cubicBezTo>
                  <a:pt x="398" y="309"/>
                  <a:pt x="310" y="250"/>
                  <a:pt x="265" y="191"/>
                </a:cubicBezTo>
                <a:close/>
                <a:moveTo>
                  <a:pt x="265" y="485"/>
                </a:moveTo>
                <a:lnTo>
                  <a:pt x="265" y="485"/>
                </a:lnTo>
                <a:cubicBezTo>
                  <a:pt x="206" y="485"/>
                  <a:pt x="162" y="441"/>
                  <a:pt x="162" y="382"/>
                </a:cubicBezTo>
                <a:cubicBezTo>
                  <a:pt x="162" y="323"/>
                  <a:pt x="221" y="279"/>
                  <a:pt x="265" y="235"/>
                </a:cubicBezTo>
                <a:cubicBezTo>
                  <a:pt x="295" y="279"/>
                  <a:pt x="353" y="323"/>
                  <a:pt x="353" y="382"/>
                </a:cubicBezTo>
                <a:cubicBezTo>
                  <a:pt x="353" y="441"/>
                  <a:pt x="310" y="485"/>
                  <a:pt x="265" y="48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59" name="Freeform 158"/>
          <p:cNvSpPr>
            <a:spLocks noChangeArrowheads="1"/>
          </p:cNvSpPr>
          <p:nvPr/>
        </p:nvSpPr>
        <p:spPr bwMode="auto">
          <a:xfrm>
            <a:off x="3267063" y="1559580"/>
            <a:ext cx="299028" cy="290386"/>
          </a:xfrm>
          <a:custGeom>
            <a:avLst/>
            <a:gdLst>
              <a:gd name="T0" fmla="*/ 111414 w 634"/>
              <a:gd name="T1" fmla="*/ 31553 h 619"/>
              <a:gd name="T2" fmla="*/ 111414 w 634"/>
              <a:gd name="T3" fmla="*/ 31553 h 619"/>
              <a:gd name="T4" fmla="*/ 63459 w 634"/>
              <a:gd name="T5" fmla="*/ 84260 h 619"/>
              <a:gd name="T6" fmla="*/ 111414 w 634"/>
              <a:gd name="T7" fmla="*/ 131589 h 619"/>
              <a:gd name="T8" fmla="*/ 164417 w 634"/>
              <a:gd name="T9" fmla="*/ 84260 h 619"/>
              <a:gd name="T10" fmla="*/ 111414 w 634"/>
              <a:gd name="T11" fmla="*/ 31553 h 619"/>
              <a:gd name="T12" fmla="*/ 111414 w 634"/>
              <a:gd name="T13" fmla="*/ 115813 h 619"/>
              <a:gd name="T14" fmla="*/ 111414 w 634"/>
              <a:gd name="T15" fmla="*/ 115813 h 619"/>
              <a:gd name="T16" fmla="*/ 79684 w 634"/>
              <a:gd name="T17" fmla="*/ 84260 h 619"/>
              <a:gd name="T18" fmla="*/ 111414 w 634"/>
              <a:gd name="T19" fmla="*/ 47329 h 619"/>
              <a:gd name="T20" fmla="*/ 148552 w 634"/>
              <a:gd name="T21" fmla="*/ 84260 h 619"/>
              <a:gd name="T22" fmla="*/ 111414 w 634"/>
              <a:gd name="T23" fmla="*/ 115813 h 619"/>
              <a:gd name="T24" fmla="*/ 191098 w 634"/>
              <a:gd name="T25" fmla="*/ 121191 h 619"/>
              <a:gd name="T26" fmla="*/ 191098 w 634"/>
              <a:gd name="T27" fmla="*/ 121191 h 619"/>
              <a:gd name="T28" fmla="*/ 201555 w 634"/>
              <a:gd name="T29" fmla="*/ 84260 h 619"/>
              <a:gd name="T30" fmla="*/ 111414 w 634"/>
              <a:gd name="T31" fmla="*/ 0 h 619"/>
              <a:gd name="T32" fmla="*/ 26321 w 634"/>
              <a:gd name="T33" fmla="*/ 84260 h 619"/>
              <a:gd name="T34" fmla="*/ 37138 w 634"/>
              <a:gd name="T35" fmla="*/ 121191 h 619"/>
              <a:gd name="T36" fmla="*/ 0 w 634"/>
              <a:gd name="T37" fmla="*/ 179277 h 619"/>
              <a:gd name="T38" fmla="*/ 42186 w 634"/>
              <a:gd name="T39" fmla="*/ 190034 h 619"/>
              <a:gd name="T40" fmla="*/ 74276 w 634"/>
              <a:gd name="T41" fmla="*/ 221586 h 619"/>
              <a:gd name="T42" fmla="*/ 106006 w 634"/>
              <a:gd name="T43" fmla="*/ 168879 h 619"/>
              <a:gd name="T44" fmla="*/ 111414 w 634"/>
              <a:gd name="T45" fmla="*/ 168879 h 619"/>
              <a:gd name="T46" fmla="*/ 116822 w 634"/>
              <a:gd name="T47" fmla="*/ 168879 h 619"/>
              <a:gd name="T48" fmla="*/ 148552 w 634"/>
              <a:gd name="T49" fmla="*/ 221586 h 619"/>
              <a:gd name="T50" fmla="*/ 180282 w 634"/>
              <a:gd name="T51" fmla="*/ 190034 h 619"/>
              <a:gd name="T52" fmla="*/ 228236 w 634"/>
              <a:gd name="T53" fmla="*/ 179277 h 619"/>
              <a:gd name="T54" fmla="*/ 191098 w 634"/>
              <a:gd name="T55" fmla="*/ 121191 h 619"/>
              <a:gd name="T56" fmla="*/ 74276 w 634"/>
              <a:gd name="T57" fmla="*/ 195053 h 619"/>
              <a:gd name="T58" fmla="*/ 74276 w 634"/>
              <a:gd name="T59" fmla="*/ 195053 h 619"/>
              <a:gd name="T60" fmla="*/ 53003 w 634"/>
              <a:gd name="T61" fmla="*/ 179277 h 619"/>
              <a:gd name="T62" fmla="*/ 20913 w 634"/>
              <a:gd name="T63" fmla="*/ 168879 h 619"/>
              <a:gd name="T64" fmla="*/ 42186 w 634"/>
              <a:gd name="T65" fmla="*/ 136968 h 619"/>
              <a:gd name="T66" fmla="*/ 90141 w 634"/>
              <a:gd name="T67" fmla="*/ 163501 h 619"/>
              <a:gd name="T68" fmla="*/ 74276 w 634"/>
              <a:gd name="T69" fmla="*/ 195053 h 619"/>
              <a:gd name="T70" fmla="*/ 111414 w 634"/>
              <a:gd name="T71" fmla="*/ 152744 h 619"/>
              <a:gd name="T72" fmla="*/ 111414 w 634"/>
              <a:gd name="T73" fmla="*/ 152744 h 619"/>
              <a:gd name="T74" fmla="*/ 42186 w 634"/>
              <a:gd name="T75" fmla="*/ 84260 h 619"/>
              <a:gd name="T76" fmla="*/ 111414 w 634"/>
              <a:gd name="T77" fmla="*/ 10398 h 619"/>
              <a:gd name="T78" fmla="*/ 185690 w 634"/>
              <a:gd name="T79" fmla="*/ 84260 h 619"/>
              <a:gd name="T80" fmla="*/ 111414 w 634"/>
              <a:gd name="T81" fmla="*/ 152744 h 619"/>
              <a:gd name="T82" fmla="*/ 174873 w 634"/>
              <a:gd name="T83" fmla="*/ 179277 h 619"/>
              <a:gd name="T84" fmla="*/ 174873 w 634"/>
              <a:gd name="T85" fmla="*/ 179277 h 619"/>
              <a:gd name="T86" fmla="*/ 153600 w 634"/>
              <a:gd name="T87" fmla="*/ 195053 h 619"/>
              <a:gd name="T88" fmla="*/ 132687 w 634"/>
              <a:gd name="T89" fmla="*/ 163501 h 619"/>
              <a:gd name="T90" fmla="*/ 180282 w 634"/>
              <a:gd name="T91" fmla="*/ 136968 h 619"/>
              <a:gd name="T92" fmla="*/ 201555 w 634"/>
              <a:gd name="T93" fmla="*/ 168879 h 619"/>
              <a:gd name="T94" fmla="*/ 174873 w 634"/>
              <a:gd name="T95" fmla="*/ 179277 h 619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634" h="619">
                <a:moveTo>
                  <a:pt x="309" y="88"/>
                </a:moveTo>
                <a:lnTo>
                  <a:pt x="309" y="88"/>
                </a:lnTo>
                <a:cubicBezTo>
                  <a:pt x="235" y="88"/>
                  <a:pt x="176" y="162"/>
                  <a:pt x="176" y="235"/>
                </a:cubicBezTo>
                <a:cubicBezTo>
                  <a:pt x="176" y="309"/>
                  <a:pt x="235" y="367"/>
                  <a:pt x="309" y="367"/>
                </a:cubicBezTo>
                <a:cubicBezTo>
                  <a:pt x="383" y="367"/>
                  <a:pt x="456" y="309"/>
                  <a:pt x="456" y="235"/>
                </a:cubicBezTo>
                <a:cubicBezTo>
                  <a:pt x="456" y="162"/>
                  <a:pt x="383" y="88"/>
                  <a:pt x="309" y="88"/>
                </a:cubicBezTo>
                <a:close/>
                <a:moveTo>
                  <a:pt x="309" y="323"/>
                </a:moveTo>
                <a:lnTo>
                  <a:pt x="309" y="323"/>
                </a:lnTo>
                <a:cubicBezTo>
                  <a:pt x="265" y="323"/>
                  <a:pt x="221" y="279"/>
                  <a:pt x="221" y="235"/>
                </a:cubicBezTo>
                <a:cubicBezTo>
                  <a:pt x="221" y="176"/>
                  <a:pt x="265" y="132"/>
                  <a:pt x="309" y="132"/>
                </a:cubicBezTo>
                <a:cubicBezTo>
                  <a:pt x="368" y="132"/>
                  <a:pt x="412" y="176"/>
                  <a:pt x="412" y="235"/>
                </a:cubicBezTo>
                <a:cubicBezTo>
                  <a:pt x="412" y="279"/>
                  <a:pt x="368" y="323"/>
                  <a:pt x="309" y="323"/>
                </a:cubicBezTo>
                <a:close/>
                <a:moveTo>
                  <a:pt x="530" y="338"/>
                </a:moveTo>
                <a:lnTo>
                  <a:pt x="530" y="338"/>
                </a:lnTo>
                <a:cubicBezTo>
                  <a:pt x="544" y="309"/>
                  <a:pt x="559" y="264"/>
                  <a:pt x="559" y="235"/>
                </a:cubicBezTo>
                <a:cubicBezTo>
                  <a:pt x="559" y="103"/>
                  <a:pt x="441" y="0"/>
                  <a:pt x="309" y="0"/>
                </a:cubicBezTo>
                <a:cubicBezTo>
                  <a:pt x="176" y="0"/>
                  <a:pt x="73" y="103"/>
                  <a:pt x="73" y="235"/>
                </a:cubicBezTo>
                <a:cubicBezTo>
                  <a:pt x="73" y="264"/>
                  <a:pt x="88" y="309"/>
                  <a:pt x="103" y="338"/>
                </a:cubicBezTo>
                <a:cubicBezTo>
                  <a:pt x="0" y="500"/>
                  <a:pt x="0" y="500"/>
                  <a:pt x="0" y="500"/>
                </a:cubicBezTo>
                <a:cubicBezTo>
                  <a:pt x="0" y="500"/>
                  <a:pt x="58" y="515"/>
                  <a:pt x="117" y="530"/>
                </a:cubicBezTo>
                <a:cubicBezTo>
                  <a:pt x="162" y="574"/>
                  <a:pt x="206" y="618"/>
                  <a:pt x="206" y="618"/>
                </a:cubicBezTo>
                <a:cubicBezTo>
                  <a:pt x="294" y="471"/>
                  <a:pt x="294" y="471"/>
                  <a:pt x="294" y="471"/>
                </a:cubicBezTo>
                <a:cubicBezTo>
                  <a:pt x="309" y="471"/>
                  <a:pt x="309" y="471"/>
                  <a:pt x="309" y="471"/>
                </a:cubicBezTo>
                <a:cubicBezTo>
                  <a:pt x="324" y="471"/>
                  <a:pt x="324" y="471"/>
                  <a:pt x="324" y="471"/>
                </a:cubicBezTo>
                <a:cubicBezTo>
                  <a:pt x="412" y="618"/>
                  <a:pt x="412" y="618"/>
                  <a:pt x="412" y="618"/>
                </a:cubicBezTo>
                <a:cubicBezTo>
                  <a:pt x="412" y="618"/>
                  <a:pt x="456" y="574"/>
                  <a:pt x="500" y="530"/>
                </a:cubicBezTo>
                <a:cubicBezTo>
                  <a:pt x="559" y="515"/>
                  <a:pt x="633" y="500"/>
                  <a:pt x="633" y="500"/>
                </a:cubicBezTo>
                <a:lnTo>
                  <a:pt x="530" y="338"/>
                </a:lnTo>
                <a:close/>
                <a:moveTo>
                  <a:pt x="206" y="544"/>
                </a:moveTo>
                <a:lnTo>
                  <a:pt x="206" y="544"/>
                </a:lnTo>
                <a:cubicBezTo>
                  <a:pt x="206" y="544"/>
                  <a:pt x="176" y="530"/>
                  <a:pt x="147" y="500"/>
                </a:cubicBezTo>
                <a:cubicBezTo>
                  <a:pt x="103" y="485"/>
                  <a:pt x="58" y="471"/>
                  <a:pt x="58" y="471"/>
                </a:cubicBezTo>
                <a:cubicBezTo>
                  <a:pt x="117" y="382"/>
                  <a:pt x="117" y="382"/>
                  <a:pt x="117" y="382"/>
                </a:cubicBezTo>
                <a:cubicBezTo>
                  <a:pt x="147" y="412"/>
                  <a:pt x="206" y="456"/>
                  <a:pt x="250" y="456"/>
                </a:cubicBezTo>
                <a:lnTo>
                  <a:pt x="206" y="544"/>
                </a:lnTo>
                <a:close/>
                <a:moveTo>
                  <a:pt x="309" y="426"/>
                </a:moveTo>
                <a:lnTo>
                  <a:pt x="309" y="426"/>
                </a:lnTo>
                <a:cubicBezTo>
                  <a:pt x="206" y="426"/>
                  <a:pt x="117" y="338"/>
                  <a:pt x="117" y="235"/>
                </a:cubicBezTo>
                <a:cubicBezTo>
                  <a:pt x="117" y="117"/>
                  <a:pt x="206" y="29"/>
                  <a:pt x="309" y="29"/>
                </a:cubicBezTo>
                <a:cubicBezTo>
                  <a:pt x="426" y="29"/>
                  <a:pt x="515" y="117"/>
                  <a:pt x="515" y="235"/>
                </a:cubicBezTo>
                <a:cubicBezTo>
                  <a:pt x="515" y="338"/>
                  <a:pt x="426" y="426"/>
                  <a:pt x="309" y="426"/>
                </a:cubicBezTo>
                <a:close/>
                <a:moveTo>
                  <a:pt x="485" y="500"/>
                </a:moveTo>
                <a:lnTo>
                  <a:pt x="485" y="500"/>
                </a:lnTo>
                <a:cubicBezTo>
                  <a:pt x="456" y="530"/>
                  <a:pt x="426" y="544"/>
                  <a:pt x="426" y="544"/>
                </a:cubicBezTo>
                <a:cubicBezTo>
                  <a:pt x="368" y="456"/>
                  <a:pt x="368" y="456"/>
                  <a:pt x="368" y="456"/>
                </a:cubicBezTo>
                <a:cubicBezTo>
                  <a:pt x="426" y="456"/>
                  <a:pt x="471" y="412"/>
                  <a:pt x="500" y="382"/>
                </a:cubicBezTo>
                <a:cubicBezTo>
                  <a:pt x="559" y="471"/>
                  <a:pt x="559" y="471"/>
                  <a:pt x="559" y="471"/>
                </a:cubicBezTo>
                <a:cubicBezTo>
                  <a:pt x="559" y="471"/>
                  <a:pt x="530" y="485"/>
                  <a:pt x="485" y="50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60" name="Freeform 159"/>
          <p:cNvSpPr>
            <a:spLocks noChangeArrowheads="1"/>
          </p:cNvSpPr>
          <p:nvPr/>
        </p:nvSpPr>
        <p:spPr bwMode="auto">
          <a:xfrm>
            <a:off x="2781358" y="1566494"/>
            <a:ext cx="304214" cy="278287"/>
          </a:xfrm>
          <a:custGeom>
            <a:avLst/>
            <a:gdLst>
              <a:gd name="T0" fmla="*/ 184545 w 649"/>
              <a:gd name="T1" fmla="*/ 26677 h 590"/>
              <a:gd name="T2" fmla="*/ 184545 w 649"/>
              <a:gd name="T3" fmla="*/ 26677 h 590"/>
              <a:gd name="T4" fmla="*/ 158386 w 649"/>
              <a:gd name="T5" fmla="*/ 0 h 590"/>
              <a:gd name="T6" fmla="*/ 73818 w 649"/>
              <a:gd name="T7" fmla="*/ 0 h 590"/>
              <a:gd name="T8" fmla="*/ 47659 w 649"/>
              <a:gd name="T9" fmla="*/ 26677 h 590"/>
              <a:gd name="T10" fmla="*/ 5375 w 649"/>
              <a:gd name="T11" fmla="*/ 58402 h 590"/>
              <a:gd name="T12" fmla="*/ 47659 w 649"/>
              <a:gd name="T13" fmla="*/ 100941 h 590"/>
              <a:gd name="T14" fmla="*/ 52676 w 649"/>
              <a:gd name="T15" fmla="*/ 100941 h 590"/>
              <a:gd name="T16" fmla="*/ 110727 w 649"/>
              <a:gd name="T17" fmla="*/ 153935 h 590"/>
              <a:gd name="T18" fmla="*/ 110727 w 649"/>
              <a:gd name="T19" fmla="*/ 196474 h 590"/>
              <a:gd name="T20" fmla="*/ 89585 w 649"/>
              <a:gd name="T21" fmla="*/ 196474 h 590"/>
              <a:gd name="T22" fmla="*/ 79193 w 649"/>
              <a:gd name="T23" fmla="*/ 206929 h 590"/>
              <a:gd name="T24" fmla="*/ 89585 w 649"/>
              <a:gd name="T25" fmla="*/ 212336 h 590"/>
              <a:gd name="T26" fmla="*/ 142261 w 649"/>
              <a:gd name="T27" fmla="*/ 212336 h 590"/>
              <a:gd name="T28" fmla="*/ 153011 w 649"/>
              <a:gd name="T29" fmla="*/ 206929 h 590"/>
              <a:gd name="T30" fmla="*/ 142261 w 649"/>
              <a:gd name="T31" fmla="*/ 196474 h 590"/>
              <a:gd name="T32" fmla="*/ 121477 w 649"/>
              <a:gd name="T33" fmla="*/ 196474 h 590"/>
              <a:gd name="T34" fmla="*/ 121477 w 649"/>
              <a:gd name="T35" fmla="*/ 153935 h 590"/>
              <a:gd name="T36" fmla="*/ 179528 w 649"/>
              <a:gd name="T37" fmla="*/ 100941 h 590"/>
              <a:gd name="T38" fmla="*/ 184545 w 649"/>
              <a:gd name="T39" fmla="*/ 100941 h 590"/>
              <a:gd name="T40" fmla="*/ 226829 w 649"/>
              <a:gd name="T41" fmla="*/ 58402 h 590"/>
              <a:gd name="T42" fmla="*/ 184545 w 649"/>
              <a:gd name="T43" fmla="*/ 26677 h 590"/>
              <a:gd name="T44" fmla="*/ 47659 w 649"/>
              <a:gd name="T45" fmla="*/ 85079 h 590"/>
              <a:gd name="T46" fmla="*/ 47659 w 649"/>
              <a:gd name="T47" fmla="*/ 85079 h 590"/>
              <a:gd name="T48" fmla="*/ 15767 w 649"/>
              <a:gd name="T49" fmla="*/ 58402 h 590"/>
              <a:gd name="T50" fmla="*/ 47659 w 649"/>
              <a:gd name="T51" fmla="*/ 42539 h 590"/>
              <a:gd name="T52" fmla="*/ 47659 w 649"/>
              <a:gd name="T53" fmla="*/ 85079 h 590"/>
              <a:gd name="T54" fmla="*/ 174153 w 649"/>
              <a:gd name="T55" fmla="*/ 68856 h 590"/>
              <a:gd name="T56" fmla="*/ 174153 w 649"/>
              <a:gd name="T57" fmla="*/ 68856 h 590"/>
              <a:gd name="T58" fmla="*/ 116102 w 649"/>
              <a:gd name="T59" fmla="*/ 143480 h 590"/>
              <a:gd name="T60" fmla="*/ 58051 w 649"/>
              <a:gd name="T61" fmla="*/ 68856 h 590"/>
              <a:gd name="T62" fmla="*/ 58051 w 649"/>
              <a:gd name="T63" fmla="*/ 26677 h 590"/>
              <a:gd name="T64" fmla="*/ 73818 w 649"/>
              <a:gd name="T65" fmla="*/ 15862 h 590"/>
              <a:gd name="T66" fmla="*/ 158386 w 649"/>
              <a:gd name="T67" fmla="*/ 15862 h 590"/>
              <a:gd name="T68" fmla="*/ 174153 w 649"/>
              <a:gd name="T69" fmla="*/ 26677 h 590"/>
              <a:gd name="T70" fmla="*/ 174153 w 649"/>
              <a:gd name="T71" fmla="*/ 68856 h 590"/>
              <a:gd name="T72" fmla="*/ 184545 w 649"/>
              <a:gd name="T73" fmla="*/ 85079 h 590"/>
              <a:gd name="T74" fmla="*/ 184545 w 649"/>
              <a:gd name="T75" fmla="*/ 85079 h 590"/>
              <a:gd name="T76" fmla="*/ 184545 w 649"/>
              <a:gd name="T77" fmla="*/ 42539 h 590"/>
              <a:gd name="T78" fmla="*/ 216437 w 649"/>
              <a:gd name="T79" fmla="*/ 58402 h 590"/>
              <a:gd name="T80" fmla="*/ 184545 w 649"/>
              <a:gd name="T81" fmla="*/ 85079 h 59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649" h="590">
                <a:moveTo>
                  <a:pt x="515" y="74"/>
                </a:moveTo>
                <a:lnTo>
                  <a:pt x="515" y="74"/>
                </a:lnTo>
                <a:cubicBezTo>
                  <a:pt x="515" y="30"/>
                  <a:pt x="486" y="0"/>
                  <a:pt x="442" y="0"/>
                </a:cubicBezTo>
                <a:cubicBezTo>
                  <a:pt x="206" y="0"/>
                  <a:pt x="206" y="0"/>
                  <a:pt x="206" y="0"/>
                </a:cubicBezTo>
                <a:cubicBezTo>
                  <a:pt x="162" y="0"/>
                  <a:pt x="133" y="30"/>
                  <a:pt x="133" y="74"/>
                </a:cubicBezTo>
                <a:cubicBezTo>
                  <a:pt x="0" y="74"/>
                  <a:pt x="15" y="74"/>
                  <a:pt x="15" y="162"/>
                </a:cubicBezTo>
                <a:cubicBezTo>
                  <a:pt x="15" y="221"/>
                  <a:pt x="59" y="280"/>
                  <a:pt x="133" y="280"/>
                </a:cubicBezTo>
                <a:cubicBezTo>
                  <a:pt x="133" y="280"/>
                  <a:pt x="133" y="280"/>
                  <a:pt x="147" y="280"/>
                </a:cubicBezTo>
                <a:cubicBezTo>
                  <a:pt x="162" y="353"/>
                  <a:pt x="236" y="427"/>
                  <a:pt x="309" y="427"/>
                </a:cubicBezTo>
                <a:cubicBezTo>
                  <a:pt x="309" y="545"/>
                  <a:pt x="309" y="545"/>
                  <a:pt x="309" y="545"/>
                </a:cubicBezTo>
                <a:cubicBezTo>
                  <a:pt x="250" y="545"/>
                  <a:pt x="250" y="545"/>
                  <a:pt x="250" y="545"/>
                </a:cubicBezTo>
                <a:cubicBezTo>
                  <a:pt x="236" y="545"/>
                  <a:pt x="221" y="560"/>
                  <a:pt x="221" y="574"/>
                </a:cubicBezTo>
                <a:cubicBezTo>
                  <a:pt x="221" y="574"/>
                  <a:pt x="236" y="589"/>
                  <a:pt x="250" y="589"/>
                </a:cubicBezTo>
                <a:cubicBezTo>
                  <a:pt x="397" y="589"/>
                  <a:pt x="397" y="589"/>
                  <a:pt x="397" y="589"/>
                </a:cubicBezTo>
                <a:cubicBezTo>
                  <a:pt x="413" y="589"/>
                  <a:pt x="427" y="574"/>
                  <a:pt x="427" y="574"/>
                </a:cubicBezTo>
                <a:cubicBezTo>
                  <a:pt x="427" y="560"/>
                  <a:pt x="413" y="545"/>
                  <a:pt x="397" y="545"/>
                </a:cubicBezTo>
                <a:cubicBezTo>
                  <a:pt x="339" y="545"/>
                  <a:pt x="339" y="545"/>
                  <a:pt x="339" y="545"/>
                </a:cubicBezTo>
                <a:cubicBezTo>
                  <a:pt x="339" y="427"/>
                  <a:pt x="339" y="427"/>
                  <a:pt x="339" y="427"/>
                </a:cubicBezTo>
                <a:cubicBezTo>
                  <a:pt x="413" y="427"/>
                  <a:pt x="486" y="353"/>
                  <a:pt x="501" y="280"/>
                </a:cubicBezTo>
                <a:cubicBezTo>
                  <a:pt x="515" y="280"/>
                  <a:pt x="515" y="280"/>
                  <a:pt x="515" y="280"/>
                </a:cubicBezTo>
                <a:cubicBezTo>
                  <a:pt x="589" y="280"/>
                  <a:pt x="633" y="221"/>
                  <a:pt x="633" y="162"/>
                </a:cubicBezTo>
                <a:cubicBezTo>
                  <a:pt x="633" y="74"/>
                  <a:pt x="648" y="74"/>
                  <a:pt x="515" y="74"/>
                </a:cubicBezTo>
                <a:close/>
                <a:moveTo>
                  <a:pt x="133" y="236"/>
                </a:moveTo>
                <a:lnTo>
                  <a:pt x="133" y="236"/>
                </a:lnTo>
                <a:cubicBezTo>
                  <a:pt x="88" y="236"/>
                  <a:pt x="44" y="206"/>
                  <a:pt x="44" y="162"/>
                </a:cubicBezTo>
                <a:cubicBezTo>
                  <a:pt x="44" y="118"/>
                  <a:pt x="44" y="118"/>
                  <a:pt x="133" y="118"/>
                </a:cubicBezTo>
                <a:lnTo>
                  <a:pt x="133" y="236"/>
                </a:lnTo>
                <a:close/>
                <a:moveTo>
                  <a:pt x="486" y="191"/>
                </a:moveTo>
                <a:lnTo>
                  <a:pt x="486" y="191"/>
                </a:lnTo>
                <a:cubicBezTo>
                  <a:pt x="486" y="280"/>
                  <a:pt x="413" y="398"/>
                  <a:pt x="324" y="398"/>
                </a:cubicBezTo>
                <a:cubicBezTo>
                  <a:pt x="236" y="398"/>
                  <a:pt x="162" y="280"/>
                  <a:pt x="162" y="191"/>
                </a:cubicBezTo>
                <a:cubicBezTo>
                  <a:pt x="162" y="74"/>
                  <a:pt x="162" y="74"/>
                  <a:pt x="162" y="74"/>
                </a:cubicBezTo>
                <a:cubicBezTo>
                  <a:pt x="162" y="59"/>
                  <a:pt x="192" y="44"/>
                  <a:pt x="206" y="44"/>
                </a:cubicBezTo>
                <a:cubicBezTo>
                  <a:pt x="442" y="44"/>
                  <a:pt x="442" y="44"/>
                  <a:pt x="442" y="44"/>
                </a:cubicBezTo>
                <a:cubicBezTo>
                  <a:pt x="456" y="44"/>
                  <a:pt x="486" y="59"/>
                  <a:pt x="486" y="74"/>
                </a:cubicBezTo>
                <a:lnTo>
                  <a:pt x="486" y="191"/>
                </a:lnTo>
                <a:close/>
                <a:moveTo>
                  <a:pt x="515" y="236"/>
                </a:moveTo>
                <a:lnTo>
                  <a:pt x="515" y="236"/>
                </a:lnTo>
                <a:cubicBezTo>
                  <a:pt x="515" y="118"/>
                  <a:pt x="515" y="118"/>
                  <a:pt x="515" y="118"/>
                </a:cubicBezTo>
                <a:cubicBezTo>
                  <a:pt x="604" y="118"/>
                  <a:pt x="604" y="118"/>
                  <a:pt x="604" y="162"/>
                </a:cubicBezTo>
                <a:cubicBezTo>
                  <a:pt x="604" y="206"/>
                  <a:pt x="560" y="236"/>
                  <a:pt x="515" y="23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61" name="Freeform 160"/>
          <p:cNvSpPr>
            <a:spLocks noChangeArrowheads="1"/>
          </p:cNvSpPr>
          <p:nvPr/>
        </p:nvSpPr>
        <p:spPr bwMode="auto">
          <a:xfrm>
            <a:off x="2302568" y="1559580"/>
            <a:ext cx="299028" cy="290386"/>
          </a:xfrm>
          <a:custGeom>
            <a:avLst/>
            <a:gdLst>
              <a:gd name="T0" fmla="*/ 63820 w 634"/>
              <a:gd name="T1" fmla="*/ 68484 h 619"/>
              <a:gd name="T2" fmla="*/ 63820 w 634"/>
              <a:gd name="T3" fmla="*/ 68484 h 619"/>
              <a:gd name="T4" fmla="*/ 58411 w 634"/>
              <a:gd name="T5" fmla="*/ 73504 h 619"/>
              <a:gd name="T6" fmla="*/ 58411 w 634"/>
              <a:gd name="T7" fmla="*/ 147724 h 619"/>
              <a:gd name="T8" fmla="*/ 63820 w 634"/>
              <a:gd name="T9" fmla="*/ 152744 h 619"/>
              <a:gd name="T10" fmla="*/ 74637 w 634"/>
              <a:gd name="T11" fmla="*/ 147724 h 619"/>
              <a:gd name="T12" fmla="*/ 74637 w 634"/>
              <a:gd name="T13" fmla="*/ 73504 h 619"/>
              <a:gd name="T14" fmla="*/ 63820 w 634"/>
              <a:gd name="T15" fmla="*/ 68484 h 619"/>
              <a:gd name="T16" fmla="*/ 122231 w 634"/>
              <a:gd name="T17" fmla="*/ 89639 h 619"/>
              <a:gd name="T18" fmla="*/ 122231 w 634"/>
              <a:gd name="T19" fmla="*/ 89639 h 619"/>
              <a:gd name="T20" fmla="*/ 116822 w 634"/>
              <a:gd name="T21" fmla="*/ 94658 h 619"/>
              <a:gd name="T22" fmla="*/ 116822 w 634"/>
              <a:gd name="T23" fmla="*/ 136968 h 619"/>
              <a:gd name="T24" fmla="*/ 122231 w 634"/>
              <a:gd name="T25" fmla="*/ 147724 h 619"/>
              <a:gd name="T26" fmla="*/ 127639 w 634"/>
              <a:gd name="T27" fmla="*/ 136968 h 619"/>
              <a:gd name="T28" fmla="*/ 127639 w 634"/>
              <a:gd name="T29" fmla="*/ 94658 h 619"/>
              <a:gd name="T30" fmla="*/ 122231 w 634"/>
              <a:gd name="T31" fmla="*/ 89639 h 619"/>
              <a:gd name="T32" fmla="*/ 169825 w 634"/>
              <a:gd name="T33" fmla="*/ 0 h 619"/>
              <a:gd name="T34" fmla="*/ 169825 w 634"/>
              <a:gd name="T35" fmla="*/ 0 h 619"/>
              <a:gd name="T36" fmla="*/ 116822 w 634"/>
              <a:gd name="T37" fmla="*/ 41951 h 619"/>
              <a:gd name="T38" fmla="*/ 58411 w 634"/>
              <a:gd name="T39" fmla="*/ 20796 h 619"/>
              <a:gd name="T40" fmla="*/ 0 w 634"/>
              <a:gd name="T41" fmla="*/ 52707 h 619"/>
              <a:gd name="T42" fmla="*/ 0 w 634"/>
              <a:gd name="T43" fmla="*/ 221586 h 619"/>
              <a:gd name="T44" fmla="*/ 58411 w 634"/>
              <a:gd name="T45" fmla="*/ 190034 h 619"/>
              <a:gd name="T46" fmla="*/ 116822 w 634"/>
              <a:gd name="T47" fmla="*/ 210830 h 619"/>
              <a:gd name="T48" fmla="*/ 169825 w 634"/>
              <a:gd name="T49" fmla="*/ 168879 h 619"/>
              <a:gd name="T50" fmla="*/ 228236 w 634"/>
              <a:gd name="T51" fmla="*/ 210830 h 619"/>
              <a:gd name="T52" fmla="*/ 228236 w 634"/>
              <a:gd name="T53" fmla="*/ 41951 h 619"/>
              <a:gd name="T54" fmla="*/ 169825 w 634"/>
              <a:gd name="T55" fmla="*/ 0 h 619"/>
              <a:gd name="T56" fmla="*/ 212372 w 634"/>
              <a:gd name="T57" fmla="*/ 184655 h 619"/>
              <a:gd name="T58" fmla="*/ 212372 w 634"/>
              <a:gd name="T59" fmla="*/ 184655 h 619"/>
              <a:gd name="T60" fmla="*/ 169825 w 634"/>
              <a:gd name="T61" fmla="*/ 152744 h 619"/>
              <a:gd name="T62" fmla="*/ 116822 w 634"/>
              <a:gd name="T63" fmla="*/ 195053 h 619"/>
              <a:gd name="T64" fmla="*/ 58411 w 634"/>
              <a:gd name="T65" fmla="*/ 173899 h 619"/>
              <a:gd name="T66" fmla="*/ 15865 w 634"/>
              <a:gd name="T67" fmla="*/ 200432 h 619"/>
              <a:gd name="T68" fmla="*/ 15865 w 634"/>
              <a:gd name="T69" fmla="*/ 58086 h 619"/>
              <a:gd name="T70" fmla="*/ 58411 w 634"/>
              <a:gd name="T71" fmla="*/ 31553 h 619"/>
              <a:gd name="T72" fmla="*/ 116822 w 634"/>
              <a:gd name="T73" fmla="*/ 52707 h 619"/>
              <a:gd name="T74" fmla="*/ 169825 w 634"/>
              <a:gd name="T75" fmla="*/ 10398 h 619"/>
              <a:gd name="T76" fmla="*/ 212372 w 634"/>
              <a:gd name="T77" fmla="*/ 41951 h 619"/>
              <a:gd name="T78" fmla="*/ 212372 w 634"/>
              <a:gd name="T79" fmla="*/ 184655 h 619"/>
              <a:gd name="T80" fmla="*/ 169825 w 634"/>
              <a:gd name="T81" fmla="*/ 115813 h 619"/>
              <a:gd name="T82" fmla="*/ 169825 w 634"/>
              <a:gd name="T83" fmla="*/ 115813 h 619"/>
              <a:gd name="T84" fmla="*/ 180642 w 634"/>
              <a:gd name="T85" fmla="*/ 126570 h 619"/>
              <a:gd name="T86" fmla="*/ 186051 w 634"/>
              <a:gd name="T87" fmla="*/ 115813 h 619"/>
              <a:gd name="T88" fmla="*/ 186051 w 634"/>
              <a:gd name="T89" fmla="*/ 63106 h 619"/>
              <a:gd name="T90" fmla="*/ 180642 w 634"/>
              <a:gd name="T91" fmla="*/ 52707 h 619"/>
              <a:gd name="T92" fmla="*/ 169825 w 634"/>
              <a:gd name="T93" fmla="*/ 63106 h 619"/>
              <a:gd name="T94" fmla="*/ 169825 w 634"/>
              <a:gd name="T95" fmla="*/ 115813 h 619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634" h="619">
                <a:moveTo>
                  <a:pt x="177" y="191"/>
                </a:moveTo>
                <a:lnTo>
                  <a:pt x="177" y="191"/>
                </a:lnTo>
                <a:lnTo>
                  <a:pt x="162" y="205"/>
                </a:lnTo>
                <a:cubicBezTo>
                  <a:pt x="162" y="412"/>
                  <a:pt x="162" y="412"/>
                  <a:pt x="162" y="412"/>
                </a:cubicBezTo>
                <a:lnTo>
                  <a:pt x="177" y="426"/>
                </a:lnTo>
                <a:cubicBezTo>
                  <a:pt x="192" y="426"/>
                  <a:pt x="207" y="412"/>
                  <a:pt x="207" y="412"/>
                </a:cubicBezTo>
                <a:cubicBezTo>
                  <a:pt x="207" y="205"/>
                  <a:pt x="207" y="205"/>
                  <a:pt x="207" y="205"/>
                </a:cubicBezTo>
                <a:cubicBezTo>
                  <a:pt x="207" y="205"/>
                  <a:pt x="192" y="191"/>
                  <a:pt x="177" y="191"/>
                </a:cubicBezTo>
                <a:close/>
                <a:moveTo>
                  <a:pt x="339" y="250"/>
                </a:moveTo>
                <a:lnTo>
                  <a:pt x="339" y="250"/>
                </a:lnTo>
                <a:cubicBezTo>
                  <a:pt x="324" y="250"/>
                  <a:pt x="324" y="264"/>
                  <a:pt x="324" y="264"/>
                </a:cubicBezTo>
                <a:cubicBezTo>
                  <a:pt x="324" y="382"/>
                  <a:pt x="324" y="382"/>
                  <a:pt x="324" y="382"/>
                </a:cubicBezTo>
                <a:cubicBezTo>
                  <a:pt x="324" y="397"/>
                  <a:pt x="324" y="412"/>
                  <a:pt x="339" y="412"/>
                </a:cubicBezTo>
                <a:cubicBezTo>
                  <a:pt x="354" y="412"/>
                  <a:pt x="354" y="397"/>
                  <a:pt x="354" y="382"/>
                </a:cubicBezTo>
                <a:cubicBezTo>
                  <a:pt x="354" y="264"/>
                  <a:pt x="354" y="264"/>
                  <a:pt x="354" y="264"/>
                </a:cubicBezTo>
                <a:cubicBezTo>
                  <a:pt x="354" y="264"/>
                  <a:pt x="354" y="250"/>
                  <a:pt x="339" y="250"/>
                </a:cubicBezTo>
                <a:close/>
                <a:moveTo>
                  <a:pt x="471" y="0"/>
                </a:moveTo>
                <a:lnTo>
                  <a:pt x="471" y="0"/>
                </a:lnTo>
                <a:cubicBezTo>
                  <a:pt x="324" y="117"/>
                  <a:pt x="324" y="117"/>
                  <a:pt x="324" y="117"/>
                </a:cubicBezTo>
                <a:cubicBezTo>
                  <a:pt x="162" y="58"/>
                  <a:pt x="162" y="58"/>
                  <a:pt x="162" y="58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618"/>
                  <a:pt x="0" y="618"/>
                  <a:pt x="0" y="618"/>
                </a:cubicBezTo>
                <a:cubicBezTo>
                  <a:pt x="162" y="530"/>
                  <a:pt x="162" y="530"/>
                  <a:pt x="162" y="530"/>
                </a:cubicBezTo>
                <a:cubicBezTo>
                  <a:pt x="324" y="588"/>
                  <a:pt x="324" y="588"/>
                  <a:pt x="324" y="588"/>
                </a:cubicBezTo>
                <a:cubicBezTo>
                  <a:pt x="471" y="471"/>
                  <a:pt x="471" y="471"/>
                  <a:pt x="471" y="471"/>
                </a:cubicBezTo>
                <a:cubicBezTo>
                  <a:pt x="633" y="588"/>
                  <a:pt x="633" y="588"/>
                  <a:pt x="633" y="588"/>
                </a:cubicBezTo>
                <a:cubicBezTo>
                  <a:pt x="633" y="117"/>
                  <a:pt x="633" y="117"/>
                  <a:pt x="633" y="117"/>
                </a:cubicBezTo>
                <a:lnTo>
                  <a:pt x="471" y="0"/>
                </a:lnTo>
                <a:close/>
                <a:moveTo>
                  <a:pt x="589" y="515"/>
                </a:moveTo>
                <a:lnTo>
                  <a:pt x="589" y="515"/>
                </a:lnTo>
                <a:cubicBezTo>
                  <a:pt x="471" y="426"/>
                  <a:pt x="471" y="426"/>
                  <a:pt x="471" y="426"/>
                </a:cubicBezTo>
                <a:cubicBezTo>
                  <a:pt x="324" y="544"/>
                  <a:pt x="324" y="544"/>
                  <a:pt x="324" y="544"/>
                </a:cubicBezTo>
                <a:cubicBezTo>
                  <a:pt x="162" y="485"/>
                  <a:pt x="162" y="485"/>
                  <a:pt x="162" y="485"/>
                </a:cubicBezTo>
                <a:cubicBezTo>
                  <a:pt x="44" y="559"/>
                  <a:pt x="44" y="559"/>
                  <a:pt x="44" y="559"/>
                </a:cubicBezTo>
                <a:cubicBezTo>
                  <a:pt x="44" y="162"/>
                  <a:pt x="44" y="162"/>
                  <a:pt x="44" y="162"/>
                </a:cubicBezTo>
                <a:cubicBezTo>
                  <a:pt x="162" y="88"/>
                  <a:pt x="162" y="88"/>
                  <a:pt x="162" y="88"/>
                </a:cubicBezTo>
                <a:cubicBezTo>
                  <a:pt x="324" y="147"/>
                  <a:pt x="324" y="147"/>
                  <a:pt x="324" y="147"/>
                </a:cubicBezTo>
                <a:cubicBezTo>
                  <a:pt x="471" y="29"/>
                  <a:pt x="471" y="29"/>
                  <a:pt x="471" y="29"/>
                </a:cubicBezTo>
                <a:cubicBezTo>
                  <a:pt x="589" y="117"/>
                  <a:pt x="589" y="117"/>
                  <a:pt x="589" y="117"/>
                </a:cubicBezTo>
                <a:lnTo>
                  <a:pt x="589" y="515"/>
                </a:lnTo>
                <a:close/>
                <a:moveTo>
                  <a:pt x="471" y="323"/>
                </a:moveTo>
                <a:lnTo>
                  <a:pt x="471" y="323"/>
                </a:lnTo>
                <a:cubicBezTo>
                  <a:pt x="471" y="338"/>
                  <a:pt x="486" y="353"/>
                  <a:pt x="501" y="353"/>
                </a:cubicBezTo>
                <a:cubicBezTo>
                  <a:pt x="501" y="353"/>
                  <a:pt x="516" y="338"/>
                  <a:pt x="516" y="323"/>
                </a:cubicBezTo>
                <a:cubicBezTo>
                  <a:pt x="516" y="176"/>
                  <a:pt x="516" y="176"/>
                  <a:pt x="516" y="176"/>
                </a:cubicBezTo>
                <a:cubicBezTo>
                  <a:pt x="516" y="162"/>
                  <a:pt x="501" y="147"/>
                  <a:pt x="501" y="147"/>
                </a:cubicBezTo>
                <a:cubicBezTo>
                  <a:pt x="486" y="147"/>
                  <a:pt x="471" y="162"/>
                  <a:pt x="471" y="176"/>
                </a:cubicBezTo>
                <a:lnTo>
                  <a:pt x="471" y="32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62" name="Freeform 161"/>
          <p:cNvSpPr>
            <a:spLocks noChangeArrowheads="1"/>
          </p:cNvSpPr>
          <p:nvPr/>
        </p:nvSpPr>
        <p:spPr bwMode="auto">
          <a:xfrm>
            <a:off x="1853160" y="1559580"/>
            <a:ext cx="241989" cy="290386"/>
          </a:xfrm>
          <a:custGeom>
            <a:avLst/>
            <a:gdLst>
              <a:gd name="T0" fmla="*/ 179267 w 517"/>
              <a:gd name="T1" fmla="*/ 84260 h 619"/>
              <a:gd name="T2" fmla="*/ 179267 w 517"/>
              <a:gd name="T3" fmla="*/ 84260 h 619"/>
              <a:gd name="T4" fmla="*/ 158156 w 517"/>
              <a:gd name="T5" fmla="*/ 41951 h 619"/>
              <a:gd name="T6" fmla="*/ 152788 w 517"/>
              <a:gd name="T7" fmla="*/ 41951 h 619"/>
              <a:gd name="T8" fmla="*/ 110566 w 517"/>
              <a:gd name="T9" fmla="*/ 41951 h 619"/>
              <a:gd name="T10" fmla="*/ 110566 w 517"/>
              <a:gd name="T11" fmla="*/ 26174 h 619"/>
              <a:gd name="T12" fmla="*/ 84445 w 517"/>
              <a:gd name="T13" fmla="*/ 0 h 619"/>
              <a:gd name="T14" fmla="*/ 68701 w 517"/>
              <a:gd name="T15" fmla="*/ 0 h 619"/>
              <a:gd name="T16" fmla="*/ 42223 w 517"/>
              <a:gd name="T17" fmla="*/ 26174 h 619"/>
              <a:gd name="T18" fmla="*/ 42223 w 517"/>
              <a:gd name="T19" fmla="*/ 41951 h 619"/>
              <a:gd name="T20" fmla="*/ 16102 w 517"/>
              <a:gd name="T21" fmla="*/ 41951 h 619"/>
              <a:gd name="T22" fmla="*/ 0 w 517"/>
              <a:gd name="T23" fmla="*/ 52707 h 619"/>
              <a:gd name="T24" fmla="*/ 0 w 517"/>
              <a:gd name="T25" fmla="*/ 126570 h 619"/>
              <a:gd name="T26" fmla="*/ 16102 w 517"/>
              <a:gd name="T27" fmla="*/ 136968 h 619"/>
              <a:gd name="T28" fmla="*/ 42223 w 517"/>
              <a:gd name="T29" fmla="*/ 136968 h 619"/>
              <a:gd name="T30" fmla="*/ 42223 w 517"/>
              <a:gd name="T31" fmla="*/ 195053 h 619"/>
              <a:gd name="T32" fmla="*/ 68701 w 517"/>
              <a:gd name="T33" fmla="*/ 221586 h 619"/>
              <a:gd name="T34" fmla="*/ 84445 w 517"/>
              <a:gd name="T35" fmla="*/ 221586 h 619"/>
              <a:gd name="T36" fmla="*/ 110566 w 517"/>
              <a:gd name="T37" fmla="*/ 195053 h 619"/>
              <a:gd name="T38" fmla="*/ 110566 w 517"/>
              <a:gd name="T39" fmla="*/ 136968 h 619"/>
              <a:gd name="T40" fmla="*/ 152788 w 517"/>
              <a:gd name="T41" fmla="*/ 136968 h 619"/>
              <a:gd name="T42" fmla="*/ 152788 w 517"/>
              <a:gd name="T43" fmla="*/ 136968 h 619"/>
              <a:gd name="T44" fmla="*/ 158156 w 517"/>
              <a:gd name="T45" fmla="*/ 136968 h 619"/>
              <a:gd name="T46" fmla="*/ 179267 w 517"/>
              <a:gd name="T47" fmla="*/ 94658 h 619"/>
              <a:gd name="T48" fmla="*/ 184634 w 517"/>
              <a:gd name="T49" fmla="*/ 89639 h 619"/>
              <a:gd name="T50" fmla="*/ 179267 w 517"/>
              <a:gd name="T51" fmla="*/ 84260 h 619"/>
              <a:gd name="T52" fmla="*/ 57967 w 517"/>
              <a:gd name="T53" fmla="*/ 26174 h 619"/>
              <a:gd name="T54" fmla="*/ 57967 w 517"/>
              <a:gd name="T55" fmla="*/ 26174 h 619"/>
              <a:gd name="T56" fmla="*/ 68701 w 517"/>
              <a:gd name="T57" fmla="*/ 10398 h 619"/>
              <a:gd name="T58" fmla="*/ 84445 w 517"/>
              <a:gd name="T59" fmla="*/ 10398 h 619"/>
              <a:gd name="T60" fmla="*/ 100189 w 517"/>
              <a:gd name="T61" fmla="*/ 26174 h 619"/>
              <a:gd name="T62" fmla="*/ 100189 w 517"/>
              <a:gd name="T63" fmla="*/ 41951 h 619"/>
              <a:gd name="T64" fmla="*/ 57967 w 517"/>
              <a:gd name="T65" fmla="*/ 41951 h 619"/>
              <a:gd name="T66" fmla="*/ 57967 w 517"/>
              <a:gd name="T67" fmla="*/ 26174 h 619"/>
              <a:gd name="T68" fmla="*/ 100189 w 517"/>
              <a:gd name="T69" fmla="*/ 195053 h 619"/>
              <a:gd name="T70" fmla="*/ 100189 w 517"/>
              <a:gd name="T71" fmla="*/ 195053 h 619"/>
              <a:gd name="T72" fmla="*/ 84445 w 517"/>
              <a:gd name="T73" fmla="*/ 210830 h 619"/>
              <a:gd name="T74" fmla="*/ 68701 w 517"/>
              <a:gd name="T75" fmla="*/ 210830 h 619"/>
              <a:gd name="T76" fmla="*/ 57967 w 517"/>
              <a:gd name="T77" fmla="*/ 195053 h 619"/>
              <a:gd name="T78" fmla="*/ 57967 w 517"/>
              <a:gd name="T79" fmla="*/ 136968 h 619"/>
              <a:gd name="T80" fmla="*/ 100189 w 517"/>
              <a:gd name="T81" fmla="*/ 136968 h 619"/>
              <a:gd name="T82" fmla="*/ 100189 w 517"/>
              <a:gd name="T83" fmla="*/ 195053 h 619"/>
              <a:gd name="T84" fmla="*/ 152788 w 517"/>
              <a:gd name="T85" fmla="*/ 121191 h 619"/>
              <a:gd name="T86" fmla="*/ 152788 w 517"/>
              <a:gd name="T87" fmla="*/ 121191 h 619"/>
              <a:gd name="T88" fmla="*/ 147779 w 517"/>
              <a:gd name="T89" fmla="*/ 126570 h 619"/>
              <a:gd name="T90" fmla="*/ 21111 w 517"/>
              <a:gd name="T91" fmla="*/ 126570 h 619"/>
              <a:gd name="T92" fmla="*/ 16102 w 517"/>
              <a:gd name="T93" fmla="*/ 115813 h 619"/>
              <a:gd name="T94" fmla="*/ 16102 w 517"/>
              <a:gd name="T95" fmla="*/ 63106 h 619"/>
              <a:gd name="T96" fmla="*/ 21111 w 517"/>
              <a:gd name="T97" fmla="*/ 52707 h 619"/>
              <a:gd name="T98" fmla="*/ 147779 w 517"/>
              <a:gd name="T99" fmla="*/ 52707 h 619"/>
              <a:gd name="T100" fmla="*/ 152788 w 517"/>
              <a:gd name="T101" fmla="*/ 58086 h 619"/>
              <a:gd name="T102" fmla="*/ 168890 w 517"/>
              <a:gd name="T103" fmla="*/ 89639 h 619"/>
              <a:gd name="T104" fmla="*/ 152788 w 517"/>
              <a:gd name="T105" fmla="*/ 121191 h 61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517" h="619">
                <a:moveTo>
                  <a:pt x="501" y="235"/>
                </a:moveTo>
                <a:lnTo>
                  <a:pt x="501" y="235"/>
                </a:lnTo>
                <a:cubicBezTo>
                  <a:pt x="442" y="117"/>
                  <a:pt x="442" y="117"/>
                  <a:pt x="442" y="117"/>
                </a:cubicBezTo>
                <a:cubicBezTo>
                  <a:pt x="442" y="117"/>
                  <a:pt x="442" y="117"/>
                  <a:pt x="427" y="117"/>
                </a:cubicBezTo>
                <a:cubicBezTo>
                  <a:pt x="309" y="117"/>
                  <a:pt x="309" y="117"/>
                  <a:pt x="309" y="117"/>
                </a:cubicBezTo>
                <a:cubicBezTo>
                  <a:pt x="309" y="73"/>
                  <a:pt x="309" y="73"/>
                  <a:pt x="309" y="73"/>
                </a:cubicBezTo>
                <a:cubicBezTo>
                  <a:pt x="309" y="29"/>
                  <a:pt x="280" y="0"/>
                  <a:pt x="236" y="0"/>
                </a:cubicBezTo>
                <a:cubicBezTo>
                  <a:pt x="192" y="0"/>
                  <a:pt x="192" y="0"/>
                  <a:pt x="192" y="0"/>
                </a:cubicBezTo>
                <a:cubicBezTo>
                  <a:pt x="148" y="0"/>
                  <a:pt x="118" y="29"/>
                  <a:pt x="118" y="73"/>
                </a:cubicBezTo>
                <a:cubicBezTo>
                  <a:pt x="118" y="117"/>
                  <a:pt x="118" y="117"/>
                  <a:pt x="118" y="117"/>
                </a:cubicBezTo>
                <a:cubicBezTo>
                  <a:pt x="45" y="117"/>
                  <a:pt x="45" y="117"/>
                  <a:pt x="45" y="117"/>
                </a:cubicBezTo>
                <a:cubicBezTo>
                  <a:pt x="15" y="117"/>
                  <a:pt x="0" y="132"/>
                  <a:pt x="0" y="147"/>
                </a:cubicBezTo>
                <a:cubicBezTo>
                  <a:pt x="0" y="353"/>
                  <a:pt x="0" y="353"/>
                  <a:pt x="0" y="353"/>
                </a:cubicBezTo>
                <a:cubicBezTo>
                  <a:pt x="0" y="367"/>
                  <a:pt x="15" y="382"/>
                  <a:pt x="45" y="382"/>
                </a:cubicBezTo>
                <a:cubicBezTo>
                  <a:pt x="118" y="382"/>
                  <a:pt x="118" y="382"/>
                  <a:pt x="118" y="382"/>
                </a:cubicBezTo>
                <a:cubicBezTo>
                  <a:pt x="118" y="544"/>
                  <a:pt x="118" y="544"/>
                  <a:pt x="118" y="544"/>
                </a:cubicBezTo>
                <a:cubicBezTo>
                  <a:pt x="118" y="588"/>
                  <a:pt x="148" y="618"/>
                  <a:pt x="192" y="618"/>
                </a:cubicBezTo>
                <a:cubicBezTo>
                  <a:pt x="236" y="618"/>
                  <a:pt x="236" y="618"/>
                  <a:pt x="236" y="618"/>
                </a:cubicBezTo>
                <a:cubicBezTo>
                  <a:pt x="280" y="618"/>
                  <a:pt x="309" y="588"/>
                  <a:pt x="309" y="544"/>
                </a:cubicBezTo>
                <a:cubicBezTo>
                  <a:pt x="309" y="382"/>
                  <a:pt x="309" y="382"/>
                  <a:pt x="309" y="382"/>
                </a:cubicBezTo>
                <a:cubicBezTo>
                  <a:pt x="427" y="382"/>
                  <a:pt x="427" y="382"/>
                  <a:pt x="427" y="382"/>
                </a:cubicBezTo>
                <a:cubicBezTo>
                  <a:pt x="442" y="382"/>
                  <a:pt x="442" y="382"/>
                  <a:pt x="442" y="382"/>
                </a:cubicBezTo>
                <a:cubicBezTo>
                  <a:pt x="501" y="264"/>
                  <a:pt x="501" y="264"/>
                  <a:pt x="501" y="264"/>
                </a:cubicBezTo>
                <a:cubicBezTo>
                  <a:pt x="516" y="250"/>
                  <a:pt x="516" y="250"/>
                  <a:pt x="516" y="250"/>
                </a:cubicBezTo>
                <a:cubicBezTo>
                  <a:pt x="516" y="250"/>
                  <a:pt x="516" y="235"/>
                  <a:pt x="501" y="235"/>
                </a:cubicBezTo>
                <a:close/>
                <a:moveTo>
                  <a:pt x="162" y="73"/>
                </a:moveTo>
                <a:lnTo>
                  <a:pt x="162" y="73"/>
                </a:lnTo>
                <a:cubicBezTo>
                  <a:pt x="162" y="58"/>
                  <a:pt x="177" y="29"/>
                  <a:pt x="192" y="29"/>
                </a:cubicBezTo>
                <a:cubicBezTo>
                  <a:pt x="236" y="29"/>
                  <a:pt x="236" y="29"/>
                  <a:pt x="236" y="29"/>
                </a:cubicBezTo>
                <a:cubicBezTo>
                  <a:pt x="251" y="29"/>
                  <a:pt x="280" y="58"/>
                  <a:pt x="280" y="73"/>
                </a:cubicBezTo>
                <a:cubicBezTo>
                  <a:pt x="280" y="117"/>
                  <a:pt x="280" y="117"/>
                  <a:pt x="280" y="117"/>
                </a:cubicBezTo>
                <a:cubicBezTo>
                  <a:pt x="162" y="117"/>
                  <a:pt x="162" y="117"/>
                  <a:pt x="162" y="117"/>
                </a:cubicBezTo>
                <a:lnTo>
                  <a:pt x="162" y="73"/>
                </a:lnTo>
                <a:close/>
                <a:moveTo>
                  <a:pt x="280" y="544"/>
                </a:moveTo>
                <a:lnTo>
                  <a:pt x="280" y="544"/>
                </a:lnTo>
                <a:cubicBezTo>
                  <a:pt x="280" y="559"/>
                  <a:pt x="251" y="588"/>
                  <a:pt x="236" y="588"/>
                </a:cubicBezTo>
                <a:cubicBezTo>
                  <a:pt x="192" y="588"/>
                  <a:pt x="192" y="588"/>
                  <a:pt x="192" y="588"/>
                </a:cubicBezTo>
                <a:cubicBezTo>
                  <a:pt x="177" y="588"/>
                  <a:pt x="162" y="559"/>
                  <a:pt x="162" y="544"/>
                </a:cubicBezTo>
                <a:cubicBezTo>
                  <a:pt x="162" y="382"/>
                  <a:pt x="162" y="382"/>
                  <a:pt x="162" y="382"/>
                </a:cubicBezTo>
                <a:cubicBezTo>
                  <a:pt x="280" y="382"/>
                  <a:pt x="280" y="382"/>
                  <a:pt x="280" y="382"/>
                </a:cubicBezTo>
                <a:lnTo>
                  <a:pt x="280" y="544"/>
                </a:lnTo>
                <a:close/>
                <a:moveTo>
                  <a:pt x="427" y="338"/>
                </a:moveTo>
                <a:lnTo>
                  <a:pt x="427" y="338"/>
                </a:lnTo>
                <a:cubicBezTo>
                  <a:pt x="427" y="353"/>
                  <a:pt x="413" y="353"/>
                  <a:pt x="413" y="353"/>
                </a:cubicBezTo>
                <a:cubicBezTo>
                  <a:pt x="59" y="353"/>
                  <a:pt x="59" y="353"/>
                  <a:pt x="59" y="353"/>
                </a:cubicBezTo>
                <a:cubicBezTo>
                  <a:pt x="45" y="353"/>
                  <a:pt x="45" y="338"/>
                  <a:pt x="45" y="323"/>
                </a:cubicBezTo>
                <a:cubicBezTo>
                  <a:pt x="45" y="176"/>
                  <a:pt x="45" y="176"/>
                  <a:pt x="45" y="176"/>
                </a:cubicBezTo>
                <a:cubicBezTo>
                  <a:pt x="45" y="162"/>
                  <a:pt x="45" y="147"/>
                  <a:pt x="59" y="147"/>
                </a:cubicBezTo>
                <a:cubicBezTo>
                  <a:pt x="413" y="147"/>
                  <a:pt x="413" y="147"/>
                  <a:pt x="413" y="147"/>
                </a:cubicBezTo>
                <a:cubicBezTo>
                  <a:pt x="413" y="147"/>
                  <a:pt x="427" y="147"/>
                  <a:pt x="427" y="162"/>
                </a:cubicBezTo>
                <a:cubicBezTo>
                  <a:pt x="472" y="250"/>
                  <a:pt x="472" y="250"/>
                  <a:pt x="472" y="250"/>
                </a:cubicBezTo>
                <a:lnTo>
                  <a:pt x="427" y="338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  <p:sp>
        <p:nvSpPr>
          <p:cNvPr id="163" name="Freeform 162"/>
          <p:cNvSpPr>
            <a:spLocks noChangeArrowheads="1"/>
          </p:cNvSpPr>
          <p:nvPr/>
        </p:nvSpPr>
        <p:spPr bwMode="auto">
          <a:xfrm>
            <a:off x="1381285" y="1559580"/>
            <a:ext cx="222976" cy="290386"/>
          </a:xfrm>
          <a:custGeom>
            <a:avLst/>
            <a:gdLst>
              <a:gd name="T0" fmla="*/ 85229 w 472"/>
              <a:gd name="T1" fmla="*/ 0 h 619"/>
              <a:gd name="T2" fmla="*/ 85229 w 472"/>
              <a:gd name="T3" fmla="*/ 0 h 619"/>
              <a:gd name="T4" fmla="*/ 0 w 472"/>
              <a:gd name="T5" fmla="*/ 84260 h 619"/>
              <a:gd name="T6" fmla="*/ 85229 w 472"/>
              <a:gd name="T7" fmla="*/ 221586 h 619"/>
              <a:gd name="T8" fmla="*/ 170097 w 472"/>
              <a:gd name="T9" fmla="*/ 84260 h 619"/>
              <a:gd name="T10" fmla="*/ 85229 w 472"/>
              <a:gd name="T11" fmla="*/ 0 h 619"/>
              <a:gd name="T12" fmla="*/ 85229 w 472"/>
              <a:gd name="T13" fmla="*/ 200432 h 619"/>
              <a:gd name="T14" fmla="*/ 85229 w 472"/>
              <a:gd name="T15" fmla="*/ 200432 h 619"/>
              <a:gd name="T16" fmla="*/ 16251 w 472"/>
              <a:gd name="T17" fmla="*/ 84260 h 619"/>
              <a:gd name="T18" fmla="*/ 85229 w 472"/>
              <a:gd name="T19" fmla="*/ 10398 h 619"/>
              <a:gd name="T20" fmla="*/ 154207 w 472"/>
              <a:gd name="T21" fmla="*/ 84260 h 619"/>
              <a:gd name="T22" fmla="*/ 85229 w 472"/>
              <a:gd name="T23" fmla="*/ 200432 h 619"/>
              <a:gd name="T24" fmla="*/ 85229 w 472"/>
              <a:gd name="T25" fmla="*/ 47329 h 619"/>
              <a:gd name="T26" fmla="*/ 85229 w 472"/>
              <a:gd name="T27" fmla="*/ 47329 h 619"/>
              <a:gd name="T28" fmla="*/ 48032 w 472"/>
              <a:gd name="T29" fmla="*/ 84260 h 619"/>
              <a:gd name="T30" fmla="*/ 85229 w 472"/>
              <a:gd name="T31" fmla="*/ 115813 h 619"/>
              <a:gd name="T32" fmla="*/ 122426 w 472"/>
              <a:gd name="T33" fmla="*/ 84260 h 619"/>
              <a:gd name="T34" fmla="*/ 85229 w 472"/>
              <a:gd name="T35" fmla="*/ 47329 h 619"/>
              <a:gd name="T36" fmla="*/ 85229 w 472"/>
              <a:gd name="T37" fmla="*/ 105415 h 619"/>
              <a:gd name="T38" fmla="*/ 85229 w 472"/>
              <a:gd name="T39" fmla="*/ 105415 h 619"/>
              <a:gd name="T40" fmla="*/ 63922 w 472"/>
              <a:gd name="T41" fmla="*/ 84260 h 619"/>
              <a:gd name="T42" fmla="*/ 85229 w 472"/>
              <a:gd name="T43" fmla="*/ 63106 h 619"/>
              <a:gd name="T44" fmla="*/ 106536 w 472"/>
              <a:gd name="T45" fmla="*/ 84260 h 619"/>
              <a:gd name="T46" fmla="*/ 85229 w 472"/>
              <a:gd name="T47" fmla="*/ 105415 h 61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72" h="619">
                <a:moveTo>
                  <a:pt x="236" y="0"/>
                </a:moveTo>
                <a:lnTo>
                  <a:pt x="236" y="0"/>
                </a:lnTo>
                <a:cubicBezTo>
                  <a:pt x="104" y="0"/>
                  <a:pt x="0" y="103"/>
                  <a:pt x="0" y="235"/>
                </a:cubicBezTo>
                <a:cubicBezTo>
                  <a:pt x="0" y="323"/>
                  <a:pt x="192" y="618"/>
                  <a:pt x="236" y="618"/>
                </a:cubicBezTo>
                <a:cubicBezTo>
                  <a:pt x="280" y="618"/>
                  <a:pt x="471" y="323"/>
                  <a:pt x="471" y="235"/>
                </a:cubicBezTo>
                <a:cubicBezTo>
                  <a:pt x="471" y="103"/>
                  <a:pt x="368" y="0"/>
                  <a:pt x="236" y="0"/>
                </a:cubicBezTo>
                <a:close/>
                <a:moveTo>
                  <a:pt x="236" y="559"/>
                </a:moveTo>
                <a:lnTo>
                  <a:pt x="236" y="559"/>
                </a:lnTo>
                <a:cubicBezTo>
                  <a:pt x="207" y="559"/>
                  <a:pt x="45" y="309"/>
                  <a:pt x="45" y="235"/>
                </a:cubicBezTo>
                <a:cubicBezTo>
                  <a:pt x="45" y="117"/>
                  <a:pt x="133" y="29"/>
                  <a:pt x="236" y="29"/>
                </a:cubicBezTo>
                <a:cubicBezTo>
                  <a:pt x="339" y="29"/>
                  <a:pt x="427" y="117"/>
                  <a:pt x="427" y="235"/>
                </a:cubicBezTo>
                <a:cubicBezTo>
                  <a:pt x="427" y="309"/>
                  <a:pt x="266" y="559"/>
                  <a:pt x="236" y="559"/>
                </a:cubicBezTo>
                <a:close/>
                <a:moveTo>
                  <a:pt x="236" y="132"/>
                </a:moveTo>
                <a:lnTo>
                  <a:pt x="236" y="132"/>
                </a:lnTo>
                <a:cubicBezTo>
                  <a:pt x="177" y="132"/>
                  <a:pt x="133" y="176"/>
                  <a:pt x="133" y="235"/>
                </a:cubicBezTo>
                <a:cubicBezTo>
                  <a:pt x="133" y="279"/>
                  <a:pt x="177" y="323"/>
                  <a:pt x="236" y="323"/>
                </a:cubicBezTo>
                <a:cubicBezTo>
                  <a:pt x="295" y="323"/>
                  <a:pt x="339" y="279"/>
                  <a:pt x="339" y="235"/>
                </a:cubicBezTo>
                <a:cubicBezTo>
                  <a:pt x="339" y="176"/>
                  <a:pt x="295" y="132"/>
                  <a:pt x="236" y="132"/>
                </a:cubicBezTo>
                <a:close/>
                <a:moveTo>
                  <a:pt x="236" y="294"/>
                </a:moveTo>
                <a:lnTo>
                  <a:pt x="236" y="294"/>
                </a:lnTo>
                <a:cubicBezTo>
                  <a:pt x="207" y="294"/>
                  <a:pt x="177" y="264"/>
                  <a:pt x="177" y="235"/>
                </a:cubicBezTo>
                <a:cubicBezTo>
                  <a:pt x="177" y="191"/>
                  <a:pt x="207" y="176"/>
                  <a:pt x="236" y="176"/>
                </a:cubicBezTo>
                <a:cubicBezTo>
                  <a:pt x="266" y="176"/>
                  <a:pt x="295" y="191"/>
                  <a:pt x="295" y="235"/>
                </a:cubicBezTo>
                <a:cubicBezTo>
                  <a:pt x="295" y="264"/>
                  <a:pt x="266" y="294"/>
                  <a:pt x="236" y="294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 sz="2700"/>
          </a:p>
        </p:txBody>
      </p:sp>
    </p:spTree>
    <p:extLst>
      <p:ext uri="{BB962C8B-B14F-4D97-AF65-F5344CB8AC3E}">
        <p14:creationId xmlns:p14="http://schemas.microsoft.com/office/powerpoint/2010/main" val="1578991269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Freeform 153"/>
          <p:cNvSpPr>
            <a:spLocks noEditPoints="1"/>
          </p:cNvSpPr>
          <p:nvPr/>
        </p:nvSpPr>
        <p:spPr bwMode="auto">
          <a:xfrm>
            <a:off x="8733977" y="5000059"/>
            <a:ext cx="276897" cy="278706"/>
          </a:xfrm>
          <a:custGeom>
            <a:avLst/>
            <a:gdLst>
              <a:gd name="T0" fmla="*/ 3 w 29"/>
              <a:gd name="T1" fmla="*/ 0 h 29"/>
              <a:gd name="T2" fmla="*/ 6 w 29"/>
              <a:gd name="T3" fmla="*/ 0 h 29"/>
              <a:gd name="T4" fmla="*/ 9 w 29"/>
              <a:gd name="T5" fmla="*/ 1 h 29"/>
              <a:gd name="T6" fmla="*/ 13 w 29"/>
              <a:gd name="T7" fmla="*/ 0 h 29"/>
              <a:gd name="T8" fmla="*/ 16 w 29"/>
              <a:gd name="T9" fmla="*/ 0 h 29"/>
              <a:gd name="T10" fmla="*/ 20 w 29"/>
              <a:gd name="T11" fmla="*/ 1 h 29"/>
              <a:gd name="T12" fmla="*/ 23 w 29"/>
              <a:gd name="T13" fmla="*/ 0 h 29"/>
              <a:gd name="T14" fmla="*/ 26 w 29"/>
              <a:gd name="T15" fmla="*/ 0 h 29"/>
              <a:gd name="T16" fmla="*/ 29 w 29"/>
              <a:gd name="T17" fmla="*/ 2 h 29"/>
              <a:gd name="T18" fmla="*/ 27 w 29"/>
              <a:gd name="T19" fmla="*/ 4 h 29"/>
              <a:gd name="T20" fmla="*/ 29 w 29"/>
              <a:gd name="T21" fmla="*/ 8 h 29"/>
              <a:gd name="T22" fmla="*/ 29 w 29"/>
              <a:gd name="T23" fmla="*/ 11 h 29"/>
              <a:gd name="T24" fmla="*/ 27 w 29"/>
              <a:gd name="T25" fmla="*/ 14 h 29"/>
              <a:gd name="T26" fmla="*/ 29 w 29"/>
              <a:gd name="T27" fmla="*/ 18 h 29"/>
              <a:gd name="T28" fmla="*/ 29 w 29"/>
              <a:gd name="T29" fmla="*/ 21 h 29"/>
              <a:gd name="T30" fmla="*/ 27 w 29"/>
              <a:gd name="T31" fmla="*/ 25 h 29"/>
              <a:gd name="T32" fmla="*/ 29 w 29"/>
              <a:gd name="T33" fmla="*/ 27 h 29"/>
              <a:gd name="T34" fmla="*/ 26 w 29"/>
              <a:gd name="T35" fmla="*/ 29 h 29"/>
              <a:gd name="T36" fmla="*/ 23 w 29"/>
              <a:gd name="T37" fmla="*/ 29 h 29"/>
              <a:gd name="T38" fmla="*/ 20 w 29"/>
              <a:gd name="T39" fmla="*/ 27 h 29"/>
              <a:gd name="T40" fmla="*/ 16 w 29"/>
              <a:gd name="T41" fmla="*/ 29 h 29"/>
              <a:gd name="T42" fmla="*/ 13 w 29"/>
              <a:gd name="T43" fmla="*/ 29 h 29"/>
              <a:gd name="T44" fmla="*/ 9 w 29"/>
              <a:gd name="T45" fmla="*/ 27 h 29"/>
              <a:gd name="T46" fmla="*/ 6 w 29"/>
              <a:gd name="T47" fmla="*/ 29 h 29"/>
              <a:gd name="T48" fmla="*/ 3 w 29"/>
              <a:gd name="T49" fmla="*/ 29 h 29"/>
              <a:gd name="T50" fmla="*/ 0 w 29"/>
              <a:gd name="T51" fmla="*/ 27 h 29"/>
              <a:gd name="T52" fmla="*/ 2 w 29"/>
              <a:gd name="T53" fmla="*/ 25 h 29"/>
              <a:gd name="T54" fmla="*/ 0 w 29"/>
              <a:gd name="T55" fmla="*/ 21 h 29"/>
              <a:gd name="T56" fmla="*/ 2 w 29"/>
              <a:gd name="T57" fmla="*/ 19 h 29"/>
              <a:gd name="T58" fmla="*/ 0 w 29"/>
              <a:gd name="T59" fmla="*/ 18 h 29"/>
              <a:gd name="T60" fmla="*/ 0 w 29"/>
              <a:gd name="T61" fmla="*/ 16 h 29"/>
              <a:gd name="T62" fmla="*/ 0 w 29"/>
              <a:gd name="T63" fmla="*/ 13 h 29"/>
              <a:gd name="T64" fmla="*/ 0 w 29"/>
              <a:gd name="T65" fmla="*/ 11 h 29"/>
              <a:gd name="T66" fmla="*/ 2 w 29"/>
              <a:gd name="T67" fmla="*/ 9 h 29"/>
              <a:gd name="T68" fmla="*/ 0 w 29"/>
              <a:gd name="T69" fmla="*/ 8 h 29"/>
              <a:gd name="T70" fmla="*/ 0 w 29"/>
              <a:gd name="T71" fmla="*/ 6 h 29"/>
              <a:gd name="T72" fmla="*/ 0 w 29"/>
              <a:gd name="T73" fmla="*/ 2 h 29"/>
              <a:gd name="T74" fmla="*/ 0 w 29"/>
              <a:gd name="T75" fmla="*/ 2 h 29"/>
              <a:gd name="T76" fmla="*/ 4 w 29"/>
              <a:gd name="T77" fmla="*/ 4 h 29"/>
              <a:gd name="T78" fmla="*/ 24 w 29"/>
              <a:gd name="T79" fmla="*/ 24 h 29"/>
              <a:gd name="T80" fmla="*/ 4 w 29"/>
              <a:gd name="T81" fmla="*/ 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9" h="29">
                <a:moveTo>
                  <a:pt x="2" y="0"/>
                </a:moveTo>
                <a:cubicBezTo>
                  <a:pt x="3" y="0"/>
                  <a:pt x="3" y="0"/>
                  <a:pt x="3" y="0"/>
                </a:cubicBezTo>
                <a:cubicBezTo>
                  <a:pt x="3" y="1"/>
                  <a:pt x="3" y="1"/>
                  <a:pt x="4" y="1"/>
                </a:cubicBezTo>
                <a:cubicBezTo>
                  <a:pt x="5" y="1"/>
                  <a:pt x="6" y="1"/>
                  <a:pt x="6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1"/>
                  <a:pt x="8" y="1"/>
                  <a:pt x="9" y="1"/>
                </a:cubicBezTo>
                <a:cubicBezTo>
                  <a:pt x="10" y="1"/>
                  <a:pt x="11" y="1"/>
                  <a:pt x="11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1"/>
                  <a:pt x="14" y="1"/>
                  <a:pt x="14" y="1"/>
                </a:cubicBezTo>
                <a:cubicBezTo>
                  <a:pt x="15" y="1"/>
                  <a:pt x="16" y="1"/>
                  <a:pt x="16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1"/>
                  <a:pt x="19" y="1"/>
                  <a:pt x="20" y="1"/>
                </a:cubicBezTo>
                <a:cubicBezTo>
                  <a:pt x="20" y="1"/>
                  <a:pt x="21" y="1"/>
                  <a:pt x="21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3" y="1"/>
                  <a:pt x="24" y="1"/>
                  <a:pt x="25" y="1"/>
                </a:cubicBezTo>
                <a:cubicBezTo>
                  <a:pt x="26" y="1"/>
                  <a:pt x="26" y="1"/>
                  <a:pt x="26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8" y="0"/>
                  <a:pt x="29" y="1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8" y="2"/>
                  <a:pt x="27" y="3"/>
                  <a:pt x="27" y="4"/>
                </a:cubicBezTo>
                <a:cubicBezTo>
                  <a:pt x="27" y="5"/>
                  <a:pt x="28" y="6"/>
                  <a:pt x="29" y="6"/>
                </a:cubicBezTo>
                <a:cubicBezTo>
                  <a:pt x="29" y="8"/>
                  <a:pt x="29" y="8"/>
                  <a:pt x="29" y="8"/>
                </a:cubicBezTo>
                <a:cubicBezTo>
                  <a:pt x="28" y="8"/>
                  <a:pt x="27" y="8"/>
                  <a:pt x="27" y="9"/>
                </a:cubicBezTo>
                <a:cubicBezTo>
                  <a:pt x="27" y="10"/>
                  <a:pt x="28" y="11"/>
                  <a:pt x="29" y="11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3"/>
                  <a:pt x="27" y="13"/>
                  <a:pt x="27" y="14"/>
                </a:cubicBezTo>
                <a:cubicBezTo>
                  <a:pt x="27" y="15"/>
                  <a:pt x="28" y="16"/>
                  <a:pt x="29" y="16"/>
                </a:cubicBezTo>
                <a:cubicBezTo>
                  <a:pt x="29" y="18"/>
                  <a:pt x="29" y="18"/>
                  <a:pt x="29" y="18"/>
                </a:cubicBezTo>
                <a:cubicBezTo>
                  <a:pt x="28" y="18"/>
                  <a:pt x="27" y="19"/>
                  <a:pt x="27" y="19"/>
                </a:cubicBezTo>
                <a:cubicBezTo>
                  <a:pt x="27" y="20"/>
                  <a:pt x="28" y="21"/>
                  <a:pt x="29" y="21"/>
                </a:cubicBezTo>
                <a:cubicBezTo>
                  <a:pt x="29" y="23"/>
                  <a:pt x="29" y="23"/>
                  <a:pt x="29" y="23"/>
                </a:cubicBezTo>
                <a:cubicBezTo>
                  <a:pt x="28" y="23"/>
                  <a:pt x="27" y="24"/>
                  <a:pt x="27" y="25"/>
                </a:cubicBezTo>
                <a:cubicBezTo>
                  <a:pt x="27" y="25"/>
                  <a:pt x="28" y="26"/>
                  <a:pt x="29" y="26"/>
                </a:cubicBezTo>
                <a:cubicBezTo>
                  <a:pt x="29" y="27"/>
                  <a:pt x="29" y="27"/>
                  <a:pt x="29" y="27"/>
                </a:cubicBezTo>
                <a:cubicBezTo>
                  <a:pt x="29" y="28"/>
                  <a:pt x="28" y="29"/>
                  <a:pt x="27" y="29"/>
                </a:cubicBezTo>
                <a:cubicBezTo>
                  <a:pt x="26" y="29"/>
                  <a:pt x="26" y="29"/>
                  <a:pt x="26" y="29"/>
                </a:cubicBezTo>
                <a:cubicBezTo>
                  <a:pt x="26" y="28"/>
                  <a:pt x="26" y="27"/>
                  <a:pt x="25" y="27"/>
                </a:cubicBezTo>
                <a:cubicBezTo>
                  <a:pt x="24" y="27"/>
                  <a:pt x="23" y="28"/>
                  <a:pt x="23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8"/>
                  <a:pt x="20" y="27"/>
                  <a:pt x="20" y="27"/>
                </a:cubicBezTo>
                <a:cubicBezTo>
                  <a:pt x="19" y="27"/>
                  <a:pt x="18" y="28"/>
                  <a:pt x="18" y="29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28"/>
                  <a:pt x="15" y="27"/>
                  <a:pt x="14" y="27"/>
                </a:cubicBezTo>
                <a:cubicBezTo>
                  <a:pt x="14" y="27"/>
                  <a:pt x="13" y="28"/>
                  <a:pt x="13" y="29"/>
                </a:cubicBezTo>
                <a:cubicBezTo>
                  <a:pt x="11" y="29"/>
                  <a:pt x="11" y="29"/>
                  <a:pt x="11" y="29"/>
                </a:cubicBezTo>
                <a:cubicBezTo>
                  <a:pt x="11" y="28"/>
                  <a:pt x="10" y="27"/>
                  <a:pt x="9" y="27"/>
                </a:cubicBezTo>
                <a:cubicBezTo>
                  <a:pt x="8" y="27"/>
                  <a:pt x="8" y="28"/>
                  <a:pt x="8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8"/>
                  <a:pt x="5" y="27"/>
                  <a:pt x="4" y="27"/>
                </a:cubicBezTo>
                <a:cubicBezTo>
                  <a:pt x="3" y="27"/>
                  <a:pt x="3" y="28"/>
                  <a:pt x="3" y="29"/>
                </a:cubicBezTo>
                <a:cubicBezTo>
                  <a:pt x="2" y="29"/>
                  <a:pt x="2" y="29"/>
                  <a:pt x="2" y="29"/>
                </a:cubicBezTo>
                <a:cubicBezTo>
                  <a:pt x="1" y="29"/>
                  <a:pt x="0" y="28"/>
                  <a:pt x="0" y="27"/>
                </a:cubicBezTo>
                <a:cubicBezTo>
                  <a:pt x="0" y="26"/>
                  <a:pt x="0" y="26"/>
                  <a:pt x="0" y="26"/>
                </a:cubicBezTo>
                <a:cubicBezTo>
                  <a:pt x="1" y="26"/>
                  <a:pt x="2" y="25"/>
                  <a:pt x="2" y="25"/>
                </a:cubicBezTo>
                <a:cubicBezTo>
                  <a:pt x="2" y="24"/>
                  <a:pt x="1" y="23"/>
                  <a:pt x="0" y="23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1" y="21"/>
                  <a:pt x="2" y="20"/>
                  <a:pt x="2" y="19"/>
                </a:cubicBezTo>
                <a:cubicBezTo>
                  <a:pt x="2" y="19"/>
                  <a:pt x="1" y="18"/>
                  <a:pt x="0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1" y="16"/>
                  <a:pt x="2" y="15"/>
                  <a:pt x="2" y="14"/>
                </a:cubicBezTo>
                <a:cubicBezTo>
                  <a:pt x="2" y="13"/>
                  <a:pt x="1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0" y="11"/>
                </a:cubicBezTo>
                <a:cubicBezTo>
                  <a:pt x="1" y="11"/>
                  <a:pt x="2" y="10"/>
                  <a:pt x="2" y="9"/>
                </a:cubicBezTo>
                <a:cubicBezTo>
                  <a:pt x="2" y="8"/>
                  <a:pt x="1" y="8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1" y="6"/>
                  <a:pt x="2" y="5"/>
                  <a:pt x="2" y="4"/>
                </a:cubicBezTo>
                <a:cubicBezTo>
                  <a:pt x="2" y="3"/>
                  <a:pt x="1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lose/>
                <a:moveTo>
                  <a:pt x="4" y="4"/>
                </a:moveTo>
                <a:cubicBezTo>
                  <a:pt x="4" y="24"/>
                  <a:pt x="4" y="24"/>
                  <a:pt x="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4"/>
                  <a:pt x="24" y="4"/>
                  <a:pt x="24" y="4"/>
                </a:cubicBezTo>
                <a:lnTo>
                  <a:pt x="4" y="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46" name="Freeform 156"/>
          <p:cNvSpPr>
            <a:spLocks noEditPoints="1"/>
          </p:cNvSpPr>
          <p:nvPr/>
        </p:nvSpPr>
        <p:spPr bwMode="auto">
          <a:xfrm>
            <a:off x="9951959" y="5048922"/>
            <a:ext cx="325761" cy="180978"/>
          </a:xfrm>
          <a:custGeom>
            <a:avLst/>
            <a:gdLst>
              <a:gd name="T0" fmla="*/ 34 w 34"/>
              <a:gd name="T1" fmla="*/ 17 h 19"/>
              <a:gd name="T2" fmla="*/ 34 w 34"/>
              <a:gd name="T3" fmla="*/ 2 h 19"/>
              <a:gd name="T4" fmla="*/ 32 w 34"/>
              <a:gd name="T5" fmla="*/ 0 h 19"/>
              <a:gd name="T6" fmla="*/ 5 w 34"/>
              <a:gd name="T7" fmla="*/ 0 h 19"/>
              <a:gd name="T8" fmla="*/ 3 w 34"/>
              <a:gd name="T9" fmla="*/ 2 h 19"/>
              <a:gd name="T10" fmla="*/ 3 w 34"/>
              <a:gd name="T11" fmla="*/ 6 h 19"/>
              <a:gd name="T12" fmla="*/ 0 w 34"/>
              <a:gd name="T13" fmla="*/ 6 h 19"/>
              <a:gd name="T14" fmla="*/ 0 w 34"/>
              <a:gd name="T15" fmla="*/ 13 h 19"/>
              <a:gd name="T16" fmla="*/ 3 w 34"/>
              <a:gd name="T17" fmla="*/ 13 h 19"/>
              <a:gd name="T18" fmla="*/ 3 w 34"/>
              <a:gd name="T19" fmla="*/ 17 h 19"/>
              <a:gd name="T20" fmla="*/ 5 w 34"/>
              <a:gd name="T21" fmla="*/ 19 h 19"/>
              <a:gd name="T22" fmla="*/ 32 w 34"/>
              <a:gd name="T23" fmla="*/ 19 h 19"/>
              <a:gd name="T24" fmla="*/ 34 w 34"/>
              <a:gd name="T25" fmla="*/ 17 h 19"/>
              <a:gd name="T26" fmla="*/ 23 w 34"/>
              <a:gd name="T27" fmla="*/ 3 h 19"/>
              <a:gd name="T28" fmla="*/ 31 w 34"/>
              <a:gd name="T29" fmla="*/ 3 h 19"/>
              <a:gd name="T30" fmla="*/ 31 w 34"/>
              <a:gd name="T31" fmla="*/ 16 h 19"/>
              <a:gd name="T32" fmla="*/ 23 w 34"/>
              <a:gd name="T33" fmla="*/ 16 h 19"/>
              <a:gd name="T34" fmla="*/ 23 w 34"/>
              <a:gd name="T35" fmla="*/ 3 h 19"/>
              <a:gd name="T36" fmla="*/ 15 w 34"/>
              <a:gd name="T37" fmla="*/ 3 h 19"/>
              <a:gd name="T38" fmla="*/ 22 w 34"/>
              <a:gd name="T39" fmla="*/ 3 h 19"/>
              <a:gd name="T40" fmla="*/ 22 w 34"/>
              <a:gd name="T41" fmla="*/ 16 h 19"/>
              <a:gd name="T42" fmla="*/ 15 w 34"/>
              <a:gd name="T43" fmla="*/ 16 h 19"/>
              <a:gd name="T44" fmla="*/ 15 w 34"/>
              <a:gd name="T45" fmla="*/ 3 h 19"/>
              <a:gd name="T46" fmla="*/ 32 w 34"/>
              <a:gd name="T47" fmla="*/ 17 h 19"/>
              <a:gd name="T48" fmla="*/ 5 w 34"/>
              <a:gd name="T49" fmla="*/ 17 h 19"/>
              <a:gd name="T50" fmla="*/ 5 w 34"/>
              <a:gd name="T51" fmla="*/ 17 h 19"/>
              <a:gd name="T52" fmla="*/ 5 w 34"/>
              <a:gd name="T53" fmla="*/ 2 h 19"/>
              <a:gd name="T54" fmla="*/ 5 w 34"/>
              <a:gd name="T55" fmla="*/ 2 h 19"/>
              <a:gd name="T56" fmla="*/ 32 w 34"/>
              <a:gd name="T57" fmla="*/ 2 h 19"/>
              <a:gd name="T58" fmla="*/ 32 w 34"/>
              <a:gd name="T59" fmla="*/ 2 h 19"/>
              <a:gd name="T60" fmla="*/ 32 w 34"/>
              <a:gd name="T61" fmla="*/ 17 h 19"/>
              <a:gd name="T62" fmla="*/ 32 w 34"/>
              <a:gd name="T63" fmla="*/ 1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4" h="19">
                <a:moveTo>
                  <a:pt x="34" y="17"/>
                </a:moveTo>
                <a:cubicBezTo>
                  <a:pt x="34" y="2"/>
                  <a:pt x="34" y="2"/>
                  <a:pt x="34" y="2"/>
                </a:cubicBezTo>
                <a:cubicBezTo>
                  <a:pt x="34" y="1"/>
                  <a:pt x="33" y="0"/>
                  <a:pt x="32" y="0"/>
                </a:cubicBezTo>
                <a:cubicBezTo>
                  <a:pt x="5" y="0"/>
                  <a:pt x="5" y="0"/>
                  <a:pt x="5" y="0"/>
                </a:cubicBezTo>
                <a:cubicBezTo>
                  <a:pt x="4" y="0"/>
                  <a:pt x="3" y="1"/>
                  <a:pt x="3" y="2"/>
                </a:cubicBezTo>
                <a:cubicBezTo>
                  <a:pt x="3" y="6"/>
                  <a:pt x="3" y="6"/>
                  <a:pt x="3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13"/>
                  <a:pt x="0" y="13"/>
                  <a:pt x="0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8"/>
                  <a:pt x="4" y="19"/>
                  <a:pt x="5" y="19"/>
                </a:cubicBezTo>
                <a:cubicBezTo>
                  <a:pt x="32" y="19"/>
                  <a:pt x="32" y="19"/>
                  <a:pt x="32" y="19"/>
                </a:cubicBezTo>
                <a:cubicBezTo>
                  <a:pt x="33" y="19"/>
                  <a:pt x="34" y="18"/>
                  <a:pt x="34" y="17"/>
                </a:cubicBezTo>
                <a:close/>
                <a:moveTo>
                  <a:pt x="23" y="3"/>
                </a:moveTo>
                <a:cubicBezTo>
                  <a:pt x="31" y="3"/>
                  <a:pt x="31" y="3"/>
                  <a:pt x="31" y="3"/>
                </a:cubicBezTo>
                <a:cubicBezTo>
                  <a:pt x="31" y="16"/>
                  <a:pt x="31" y="16"/>
                  <a:pt x="31" y="16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3"/>
                  <a:pt x="23" y="3"/>
                  <a:pt x="23" y="3"/>
                </a:cubicBezTo>
                <a:close/>
                <a:moveTo>
                  <a:pt x="15" y="3"/>
                </a:moveTo>
                <a:cubicBezTo>
                  <a:pt x="22" y="3"/>
                  <a:pt x="22" y="3"/>
                  <a:pt x="22" y="3"/>
                </a:cubicBezTo>
                <a:cubicBezTo>
                  <a:pt x="22" y="16"/>
                  <a:pt x="22" y="16"/>
                  <a:pt x="22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15" y="3"/>
                  <a:pt x="15" y="3"/>
                  <a:pt x="15" y="3"/>
                </a:cubicBezTo>
                <a:close/>
                <a:moveTo>
                  <a:pt x="32" y="17"/>
                </a:move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2"/>
                  <a:pt x="5" y="2"/>
                  <a:pt x="5" y="2"/>
                </a:cubicBezTo>
                <a:cubicBezTo>
                  <a:pt x="5" y="2"/>
                  <a:pt x="5" y="2"/>
                  <a:pt x="5" y="2"/>
                </a:cubicBezTo>
                <a:cubicBezTo>
                  <a:pt x="32" y="2"/>
                  <a:pt x="32" y="2"/>
                  <a:pt x="32" y="2"/>
                </a:cubicBezTo>
                <a:cubicBezTo>
                  <a:pt x="32" y="2"/>
                  <a:pt x="32" y="2"/>
                  <a:pt x="32" y="2"/>
                </a:cubicBezTo>
                <a:cubicBezTo>
                  <a:pt x="32" y="17"/>
                  <a:pt x="32" y="17"/>
                  <a:pt x="32" y="17"/>
                </a:cubicBezTo>
                <a:cubicBezTo>
                  <a:pt x="32" y="17"/>
                  <a:pt x="32" y="17"/>
                  <a:pt x="32" y="1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47" name="Freeform 157"/>
          <p:cNvSpPr>
            <a:spLocks noEditPoints="1"/>
          </p:cNvSpPr>
          <p:nvPr/>
        </p:nvSpPr>
        <p:spPr bwMode="auto">
          <a:xfrm>
            <a:off x="10565474" y="5048922"/>
            <a:ext cx="336619" cy="180978"/>
          </a:xfrm>
          <a:custGeom>
            <a:avLst/>
            <a:gdLst>
              <a:gd name="T0" fmla="*/ 35 w 35"/>
              <a:gd name="T1" fmla="*/ 17 h 19"/>
              <a:gd name="T2" fmla="*/ 35 w 35"/>
              <a:gd name="T3" fmla="*/ 2 h 19"/>
              <a:gd name="T4" fmla="*/ 33 w 35"/>
              <a:gd name="T5" fmla="*/ 0 h 19"/>
              <a:gd name="T6" fmla="*/ 5 w 35"/>
              <a:gd name="T7" fmla="*/ 0 h 19"/>
              <a:gd name="T8" fmla="*/ 3 w 35"/>
              <a:gd name="T9" fmla="*/ 2 h 19"/>
              <a:gd name="T10" fmla="*/ 3 w 35"/>
              <a:gd name="T11" fmla="*/ 6 h 19"/>
              <a:gd name="T12" fmla="*/ 0 w 35"/>
              <a:gd name="T13" fmla="*/ 6 h 19"/>
              <a:gd name="T14" fmla="*/ 0 w 35"/>
              <a:gd name="T15" fmla="*/ 13 h 19"/>
              <a:gd name="T16" fmla="*/ 3 w 35"/>
              <a:gd name="T17" fmla="*/ 13 h 19"/>
              <a:gd name="T18" fmla="*/ 3 w 35"/>
              <a:gd name="T19" fmla="*/ 17 h 19"/>
              <a:gd name="T20" fmla="*/ 5 w 35"/>
              <a:gd name="T21" fmla="*/ 19 h 19"/>
              <a:gd name="T22" fmla="*/ 33 w 35"/>
              <a:gd name="T23" fmla="*/ 19 h 19"/>
              <a:gd name="T24" fmla="*/ 35 w 35"/>
              <a:gd name="T25" fmla="*/ 17 h 19"/>
              <a:gd name="T26" fmla="*/ 24 w 35"/>
              <a:gd name="T27" fmla="*/ 3 h 19"/>
              <a:gd name="T28" fmla="*/ 31 w 35"/>
              <a:gd name="T29" fmla="*/ 3 h 19"/>
              <a:gd name="T30" fmla="*/ 31 w 35"/>
              <a:gd name="T31" fmla="*/ 16 h 19"/>
              <a:gd name="T32" fmla="*/ 24 w 35"/>
              <a:gd name="T33" fmla="*/ 16 h 19"/>
              <a:gd name="T34" fmla="*/ 24 w 35"/>
              <a:gd name="T35" fmla="*/ 3 h 19"/>
              <a:gd name="T36" fmla="*/ 32 w 35"/>
              <a:gd name="T37" fmla="*/ 17 h 19"/>
              <a:gd name="T38" fmla="*/ 5 w 35"/>
              <a:gd name="T39" fmla="*/ 17 h 19"/>
              <a:gd name="T40" fmla="*/ 5 w 35"/>
              <a:gd name="T41" fmla="*/ 17 h 19"/>
              <a:gd name="T42" fmla="*/ 5 w 35"/>
              <a:gd name="T43" fmla="*/ 2 h 19"/>
              <a:gd name="T44" fmla="*/ 5 w 35"/>
              <a:gd name="T45" fmla="*/ 2 h 19"/>
              <a:gd name="T46" fmla="*/ 32 w 35"/>
              <a:gd name="T47" fmla="*/ 2 h 19"/>
              <a:gd name="T48" fmla="*/ 33 w 35"/>
              <a:gd name="T49" fmla="*/ 2 h 19"/>
              <a:gd name="T50" fmla="*/ 33 w 35"/>
              <a:gd name="T51" fmla="*/ 17 h 19"/>
              <a:gd name="T52" fmla="*/ 32 w 35"/>
              <a:gd name="T53" fmla="*/ 1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5" h="19">
                <a:moveTo>
                  <a:pt x="35" y="17"/>
                </a:moveTo>
                <a:cubicBezTo>
                  <a:pt x="35" y="2"/>
                  <a:pt x="35" y="2"/>
                  <a:pt x="35" y="2"/>
                </a:cubicBezTo>
                <a:cubicBezTo>
                  <a:pt x="35" y="1"/>
                  <a:pt x="34" y="0"/>
                  <a:pt x="33" y="0"/>
                </a:cubicBezTo>
                <a:cubicBezTo>
                  <a:pt x="5" y="0"/>
                  <a:pt x="5" y="0"/>
                  <a:pt x="5" y="0"/>
                </a:cubicBezTo>
                <a:cubicBezTo>
                  <a:pt x="4" y="0"/>
                  <a:pt x="3" y="1"/>
                  <a:pt x="3" y="2"/>
                </a:cubicBezTo>
                <a:cubicBezTo>
                  <a:pt x="3" y="6"/>
                  <a:pt x="3" y="6"/>
                  <a:pt x="3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13"/>
                  <a:pt x="0" y="13"/>
                  <a:pt x="0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8"/>
                  <a:pt x="4" y="19"/>
                  <a:pt x="5" y="19"/>
                </a:cubicBezTo>
                <a:cubicBezTo>
                  <a:pt x="33" y="19"/>
                  <a:pt x="33" y="19"/>
                  <a:pt x="33" y="19"/>
                </a:cubicBezTo>
                <a:cubicBezTo>
                  <a:pt x="34" y="19"/>
                  <a:pt x="35" y="18"/>
                  <a:pt x="35" y="17"/>
                </a:cubicBezTo>
                <a:close/>
                <a:moveTo>
                  <a:pt x="24" y="3"/>
                </a:moveTo>
                <a:cubicBezTo>
                  <a:pt x="31" y="3"/>
                  <a:pt x="31" y="3"/>
                  <a:pt x="31" y="3"/>
                </a:cubicBezTo>
                <a:cubicBezTo>
                  <a:pt x="31" y="16"/>
                  <a:pt x="31" y="16"/>
                  <a:pt x="31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3"/>
                  <a:pt x="24" y="3"/>
                  <a:pt x="24" y="3"/>
                </a:cubicBezTo>
                <a:close/>
                <a:moveTo>
                  <a:pt x="32" y="17"/>
                </a:move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2"/>
                  <a:pt x="5" y="2"/>
                  <a:pt x="5" y="2"/>
                </a:cubicBezTo>
                <a:cubicBezTo>
                  <a:pt x="5" y="2"/>
                  <a:pt x="5" y="2"/>
                  <a:pt x="5" y="2"/>
                </a:cubicBezTo>
                <a:cubicBezTo>
                  <a:pt x="32" y="2"/>
                  <a:pt x="32" y="2"/>
                  <a:pt x="32" y="2"/>
                </a:cubicBezTo>
                <a:cubicBezTo>
                  <a:pt x="33" y="2"/>
                  <a:pt x="33" y="2"/>
                  <a:pt x="33" y="2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17"/>
                  <a:pt x="33" y="17"/>
                  <a:pt x="32" y="1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48" name="Freeform 164"/>
          <p:cNvSpPr>
            <a:spLocks noEditPoints="1"/>
          </p:cNvSpPr>
          <p:nvPr/>
        </p:nvSpPr>
        <p:spPr bwMode="auto">
          <a:xfrm>
            <a:off x="3158048" y="5000059"/>
            <a:ext cx="278706" cy="278706"/>
          </a:xfrm>
          <a:custGeom>
            <a:avLst/>
            <a:gdLst>
              <a:gd name="T0" fmla="*/ 21 w 29"/>
              <a:gd name="T1" fmla="*/ 25 h 29"/>
              <a:gd name="T2" fmla="*/ 19 w 29"/>
              <a:gd name="T3" fmla="*/ 24 h 29"/>
              <a:gd name="T4" fmla="*/ 19 w 29"/>
              <a:gd name="T5" fmla="*/ 23 h 29"/>
              <a:gd name="T6" fmla="*/ 20 w 29"/>
              <a:gd name="T7" fmla="*/ 23 h 29"/>
              <a:gd name="T8" fmla="*/ 23 w 29"/>
              <a:gd name="T9" fmla="*/ 23 h 29"/>
              <a:gd name="T10" fmla="*/ 24 w 29"/>
              <a:gd name="T11" fmla="*/ 17 h 29"/>
              <a:gd name="T12" fmla="*/ 19 w 29"/>
              <a:gd name="T13" fmla="*/ 21 h 29"/>
              <a:gd name="T14" fmla="*/ 17 w 29"/>
              <a:gd name="T15" fmla="*/ 21 h 29"/>
              <a:gd name="T16" fmla="*/ 19 w 29"/>
              <a:gd name="T17" fmla="*/ 18 h 29"/>
              <a:gd name="T18" fmla="*/ 14 w 29"/>
              <a:gd name="T19" fmla="*/ 21 h 29"/>
              <a:gd name="T20" fmla="*/ 10 w 29"/>
              <a:gd name="T21" fmla="*/ 19 h 29"/>
              <a:gd name="T22" fmla="*/ 3 w 29"/>
              <a:gd name="T23" fmla="*/ 21 h 29"/>
              <a:gd name="T24" fmla="*/ 9 w 29"/>
              <a:gd name="T25" fmla="*/ 26 h 29"/>
              <a:gd name="T26" fmla="*/ 14 w 29"/>
              <a:gd name="T27" fmla="*/ 25 h 29"/>
              <a:gd name="T28" fmla="*/ 14 w 29"/>
              <a:gd name="T29" fmla="*/ 27 h 29"/>
              <a:gd name="T30" fmla="*/ 23 w 29"/>
              <a:gd name="T31" fmla="*/ 8 h 29"/>
              <a:gd name="T32" fmla="*/ 18 w 29"/>
              <a:gd name="T33" fmla="*/ 8 h 29"/>
              <a:gd name="T34" fmla="*/ 7 w 29"/>
              <a:gd name="T35" fmla="*/ 15 h 29"/>
              <a:gd name="T36" fmla="*/ 7 w 29"/>
              <a:gd name="T37" fmla="*/ 11 h 29"/>
              <a:gd name="T38" fmla="*/ 7 w 29"/>
              <a:gd name="T39" fmla="*/ 15 h 29"/>
              <a:gd name="T40" fmla="*/ 14 w 29"/>
              <a:gd name="T41" fmla="*/ 23 h 29"/>
              <a:gd name="T42" fmla="*/ 18 w 29"/>
              <a:gd name="T43" fmla="*/ 23 h 29"/>
              <a:gd name="T44" fmla="*/ 2 w 29"/>
              <a:gd name="T45" fmla="*/ 18 h 29"/>
              <a:gd name="T46" fmla="*/ 4 w 29"/>
              <a:gd name="T47" fmla="*/ 8 h 29"/>
              <a:gd name="T48" fmla="*/ 6 w 29"/>
              <a:gd name="T49" fmla="*/ 10 h 29"/>
              <a:gd name="T50" fmla="*/ 7 w 29"/>
              <a:gd name="T51" fmla="*/ 10 h 29"/>
              <a:gd name="T52" fmla="*/ 12 w 29"/>
              <a:gd name="T53" fmla="*/ 9 h 29"/>
              <a:gd name="T54" fmla="*/ 9 w 29"/>
              <a:gd name="T55" fmla="*/ 11 h 29"/>
              <a:gd name="T56" fmla="*/ 12 w 29"/>
              <a:gd name="T57" fmla="*/ 10 h 29"/>
              <a:gd name="T58" fmla="*/ 17 w 29"/>
              <a:gd name="T59" fmla="*/ 11 h 29"/>
              <a:gd name="T60" fmla="*/ 19 w 29"/>
              <a:gd name="T61" fmla="*/ 17 h 29"/>
              <a:gd name="T62" fmla="*/ 11 w 29"/>
              <a:gd name="T63" fmla="*/ 18 h 29"/>
              <a:gd name="T64" fmla="*/ 9 w 29"/>
              <a:gd name="T65" fmla="*/ 15 h 29"/>
              <a:gd name="T66" fmla="*/ 9 w 29"/>
              <a:gd name="T67" fmla="*/ 18 h 29"/>
              <a:gd name="T68" fmla="*/ 6 w 29"/>
              <a:gd name="T69" fmla="*/ 15 h 29"/>
              <a:gd name="T70" fmla="*/ 3 w 29"/>
              <a:gd name="T71" fmla="*/ 18 h 29"/>
              <a:gd name="T72" fmla="*/ 2 w 29"/>
              <a:gd name="T73" fmla="*/ 18 h 29"/>
              <a:gd name="T74" fmla="*/ 21 w 29"/>
              <a:gd name="T75" fmla="*/ 15 h 29"/>
              <a:gd name="T76" fmla="*/ 21 w 29"/>
              <a:gd name="T77" fmla="*/ 17 h 29"/>
              <a:gd name="T78" fmla="*/ 22 w 29"/>
              <a:gd name="T79" fmla="*/ 13 h 29"/>
              <a:gd name="T80" fmla="*/ 21 w 29"/>
              <a:gd name="T81" fmla="*/ 10 h 29"/>
              <a:gd name="T82" fmla="*/ 17 w 29"/>
              <a:gd name="T83" fmla="*/ 10 h 29"/>
              <a:gd name="T84" fmla="*/ 18 w 29"/>
              <a:gd name="T85" fmla="*/ 8 h 29"/>
              <a:gd name="T86" fmla="*/ 18 w 29"/>
              <a:gd name="T87" fmla="*/ 7 h 29"/>
              <a:gd name="T88" fmla="*/ 7 w 29"/>
              <a:gd name="T89" fmla="*/ 7 h 29"/>
              <a:gd name="T90" fmla="*/ 14 w 29"/>
              <a:gd name="T91" fmla="*/ 2 h 29"/>
              <a:gd name="T92" fmla="*/ 19 w 29"/>
              <a:gd name="T93" fmla="*/ 5 h 29"/>
              <a:gd name="T94" fmla="*/ 18 w 29"/>
              <a:gd name="T95" fmla="*/ 2 h 29"/>
              <a:gd name="T96" fmla="*/ 24 w 29"/>
              <a:gd name="T97" fmla="*/ 7 h 29"/>
              <a:gd name="T98" fmla="*/ 23 w 29"/>
              <a:gd name="T99" fmla="*/ 8 h 29"/>
              <a:gd name="T100" fmla="*/ 25 w 29"/>
              <a:gd name="T101" fmla="*/ 8 h 29"/>
              <a:gd name="T102" fmla="*/ 24 w 29"/>
              <a:gd name="T103" fmla="*/ 15 h 29"/>
              <a:gd name="T104" fmla="*/ 27 w 29"/>
              <a:gd name="T105" fmla="*/ 14 h 29"/>
              <a:gd name="T106" fmla="*/ 24 w 29"/>
              <a:gd name="T107" fmla="*/ 16 h 29"/>
              <a:gd name="T108" fmla="*/ 3 w 29"/>
              <a:gd name="T109" fmla="*/ 19 h 29"/>
              <a:gd name="T110" fmla="*/ 3 w 29"/>
              <a:gd name="T111" fmla="*/ 20 h 29"/>
              <a:gd name="T112" fmla="*/ 4 w 29"/>
              <a:gd name="T113" fmla="*/ 7 h 29"/>
              <a:gd name="T114" fmla="*/ 6 w 29"/>
              <a:gd name="T115" fmla="*/ 5 h 29"/>
              <a:gd name="T116" fmla="*/ 4 w 29"/>
              <a:gd name="T117" fmla="*/ 7 h 29"/>
              <a:gd name="T118" fmla="*/ 14 w 29"/>
              <a:gd name="T119" fmla="*/ 29 h 29"/>
              <a:gd name="T120" fmla="*/ 0 w 29"/>
              <a:gd name="T121" fmla="*/ 14 h 29"/>
              <a:gd name="T122" fmla="*/ 14 w 29"/>
              <a:gd name="T123" fmla="*/ 0 h 29"/>
              <a:gd name="T124" fmla="*/ 29 w 29"/>
              <a:gd name="T125" fmla="*/ 1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9" h="29">
                <a:moveTo>
                  <a:pt x="14" y="27"/>
                </a:moveTo>
                <a:cubicBezTo>
                  <a:pt x="17" y="27"/>
                  <a:pt x="19" y="26"/>
                  <a:pt x="21" y="25"/>
                </a:cubicBezTo>
                <a:cubicBezTo>
                  <a:pt x="21" y="25"/>
                  <a:pt x="20" y="25"/>
                  <a:pt x="19" y="24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24"/>
                  <a:pt x="19" y="24"/>
                  <a:pt x="18" y="24"/>
                </a:cubicBezTo>
                <a:cubicBezTo>
                  <a:pt x="18" y="24"/>
                  <a:pt x="19" y="24"/>
                  <a:pt x="19" y="23"/>
                </a:cubicBezTo>
                <a:cubicBezTo>
                  <a:pt x="19" y="23"/>
                  <a:pt x="19" y="23"/>
                  <a:pt x="20" y="23"/>
                </a:cubicBezTo>
                <a:cubicBezTo>
                  <a:pt x="20" y="23"/>
                  <a:pt x="20" y="23"/>
                  <a:pt x="20" y="23"/>
                </a:cubicBezTo>
                <a:cubicBezTo>
                  <a:pt x="20" y="24"/>
                  <a:pt x="21" y="24"/>
                  <a:pt x="22" y="24"/>
                </a:cubicBezTo>
                <a:cubicBezTo>
                  <a:pt x="23" y="24"/>
                  <a:pt x="23" y="23"/>
                  <a:pt x="23" y="23"/>
                </a:cubicBezTo>
                <a:cubicBezTo>
                  <a:pt x="24" y="22"/>
                  <a:pt x="25" y="21"/>
                  <a:pt x="25" y="20"/>
                </a:cubicBezTo>
                <a:cubicBezTo>
                  <a:pt x="25" y="19"/>
                  <a:pt x="24" y="18"/>
                  <a:pt x="24" y="17"/>
                </a:cubicBezTo>
                <a:cubicBezTo>
                  <a:pt x="23" y="17"/>
                  <a:pt x="21" y="18"/>
                  <a:pt x="20" y="18"/>
                </a:cubicBezTo>
                <a:cubicBezTo>
                  <a:pt x="20" y="19"/>
                  <a:pt x="19" y="20"/>
                  <a:pt x="19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8" y="21"/>
                  <a:pt x="18" y="21"/>
                  <a:pt x="17" y="21"/>
                </a:cubicBezTo>
                <a:cubicBezTo>
                  <a:pt x="18" y="20"/>
                  <a:pt x="18" y="20"/>
                  <a:pt x="18" y="20"/>
                </a:cubicBezTo>
                <a:cubicBezTo>
                  <a:pt x="18" y="20"/>
                  <a:pt x="19" y="19"/>
                  <a:pt x="19" y="18"/>
                </a:cubicBezTo>
                <a:cubicBezTo>
                  <a:pt x="17" y="19"/>
                  <a:pt x="14" y="19"/>
                  <a:pt x="12" y="19"/>
                </a:cubicBezTo>
                <a:cubicBezTo>
                  <a:pt x="12" y="20"/>
                  <a:pt x="13" y="21"/>
                  <a:pt x="14" y="21"/>
                </a:cubicBezTo>
                <a:cubicBezTo>
                  <a:pt x="14" y="21"/>
                  <a:pt x="13" y="22"/>
                  <a:pt x="13" y="22"/>
                </a:cubicBezTo>
                <a:cubicBezTo>
                  <a:pt x="12" y="21"/>
                  <a:pt x="11" y="20"/>
                  <a:pt x="10" y="19"/>
                </a:cubicBezTo>
                <a:cubicBezTo>
                  <a:pt x="8" y="19"/>
                  <a:pt x="6" y="19"/>
                  <a:pt x="4" y="19"/>
                </a:cubicBezTo>
                <a:cubicBezTo>
                  <a:pt x="4" y="20"/>
                  <a:pt x="4" y="20"/>
                  <a:pt x="3" y="21"/>
                </a:cubicBezTo>
                <a:cubicBezTo>
                  <a:pt x="4" y="22"/>
                  <a:pt x="5" y="23"/>
                  <a:pt x="5" y="23"/>
                </a:cubicBezTo>
                <a:cubicBezTo>
                  <a:pt x="6" y="24"/>
                  <a:pt x="7" y="25"/>
                  <a:pt x="9" y="26"/>
                </a:cubicBezTo>
                <a:cubicBezTo>
                  <a:pt x="10" y="25"/>
                  <a:pt x="12" y="25"/>
                  <a:pt x="13" y="24"/>
                </a:cubicBezTo>
                <a:cubicBezTo>
                  <a:pt x="14" y="24"/>
                  <a:pt x="14" y="24"/>
                  <a:pt x="14" y="25"/>
                </a:cubicBezTo>
                <a:cubicBezTo>
                  <a:pt x="13" y="25"/>
                  <a:pt x="12" y="26"/>
                  <a:pt x="10" y="26"/>
                </a:cubicBezTo>
                <a:cubicBezTo>
                  <a:pt x="11" y="27"/>
                  <a:pt x="13" y="27"/>
                  <a:pt x="14" y="27"/>
                </a:cubicBezTo>
                <a:close/>
                <a:moveTo>
                  <a:pt x="20" y="10"/>
                </a:moveTo>
                <a:cubicBezTo>
                  <a:pt x="22" y="10"/>
                  <a:pt x="23" y="9"/>
                  <a:pt x="23" y="8"/>
                </a:cubicBezTo>
                <a:cubicBezTo>
                  <a:pt x="23" y="6"/>
                  <a:pt x="22" y="5"/>
                  <a:pt x="20" y="5"/>
                </a:cubicBezTo>
                <a:cubicBezTo>
                  <a:pt x="19" y="5"/>
                  <a:pt x="18" y="6"/>
                  <a:pt x="18" y="8"/>
                </a:cubicBezTo>
                <a:cubicBezTo>
                  <a:pt x="18" y="9"/>
                  <a:pt x="19" y="10"/>
                  <a:pt x="20" y="10"/>
                </a:cubicBezTo>
                <a:close/>
                <a:moveTo>
                  <a:pt x="7" y="15"/>
                </a:moveTo>
                <a:cubicBezTo>
                  <a:pt x="8" y="15"/>
                  <a:pt x="9" y="14"/>
                  <a:pt x="9" y="13"/>
                </a:cubicBezTo>
                <a:cubicBezTo>
                  <a:pt x="9" y="12"/>
                  <a:pt x="8" y="11"/>
                  <a:pt x="7" y="11"/>
                </a:cubicBezTo>
                <a:cubicBezTo>
                  <a:pt x="6" y="11"/>
                  <a:pt x="5" y="12"/>
                  <a:pt x="5" y="13"/>
                </a:cubicBezTo>
                <a:cubicBezTo>
                  <a:pt x="5" y="14"/>
                  <a:pt x="6" y="15"/>
                  <a:pt x="7" y="15"/>
                </a:cubicBezTo>
                <a:close/>
                <a:moveTo>
                  <a:pt x="16" y="25"/>
                </a:moveTo>
                <a:cubicBezTo>
                  <a:pt x="15" y="25"/>
                  <a:pt x="14" y="24"/>
                  <a:pt x="14" y="23"/>
                </a:cubicBezTo>
                <a:cubicBezTo>
                  <a:pt x="14" y="22"/>
                  <a:pt x="15" y="21"/>
                  <a:pt x="16" y="21"/>
                </a:cubicBezTo>
                <a:cubicBezTo>
                  <a:pt x="17" y="21"/>
                  <a:pt x="18" y="22"/>
                  <a:pt x="18" y="23"/>
                </a:cubicBezTo>
                <a:cubicBezTo>
                  <a:pt x="18" y="24"/>
                  <a:pt x="17" y="25"/>
                  <a:pt x="16" y="25"/>
                </a:cubicBezTo>
                <a:close/>
                <a:moveTo>
                  <a:pt x="2" y="18"/>
                </a:moveTo>
                <a:cubicBezTo>
                  <a:pt x="2" y="17"/>
                  <a:pt x="2" y="16"/>
                  <a:pt x="2" y="14"/>
                </a:cubicBezTo>
                <a:cubicBezTo>
                  <a:pt x="2" y="12"/>
                  <a:pt x="2" y="10"/>
                  <a:pt x="4" y="8"/>
                </a:cubicBezTo>
                <a:cubicBezTo>
                  <a:pt x="4" y="8"/>
                  <a:pt x="5" y="8"/>
                  <a:pt x="6" y="8"/>
                </a:cubicBezTo>
                <a:cubicBezTo>
                  <a:pt x="6" y="9"/>
                  <a:pt x="6" y="10"/>
                  <a:pt x="6" y="10"/>
                </a:cubicBezTo>
                <a:cubicBezTo>
                  <a:pt x="6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9"/>
                  <a:pt x="7" y="9"/>
                  <a:pt x="7" y="8"/>
                </a:cubicBezTo>
                <a:cubicBezTo>
                  <a:pt x="9" y="8"/>
                  <a:pt x="10" y="9"/>
                  <a:pt x="12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1" y="10"/>
                  <a:pt x="10" y="10"/>
                  <a:pt x="9" y="11"/>
                </a:cubicBezTo>
                <a:cubicBezTo>
                  <a:pt x="9" y="11"/>
                  <a:pt x="9" y="11"/>
                  <a:pt x="9" y="12"/>
                </a:cubicBezTo>
                <a:cubicBezTo>
                  <a:pt x="10" y="11"/>
                  <a:pt x="11" y="11"/>
                  <a:pt x="12" y="10"/>
                </a:cubicBezTo>
                <a:cubicBezTo>
                  <a:pt x="12" y="10"/>
                  <a:pt x="13" y="10"/>
                  <a:pt x="13" y="10"/>
                </a:cubicBezTo>
                <a:cubicBezTo>
                  <a:pt x="14" y="10"/>
                  <a:pt x="16" y="11"/>
                  <a:pt x="17" y="11"/>
                </a:cubicBezTo>
                <a:cubicBezTo>
                  <a:pt x="18" y="12"/>
                  <a:pt x="19" y="13"/>
                  <a:pt x="21" y="14"/>
                </a:cubicBezTo>
                <a:cubicBezTo>
                  <a:pt x="20" y="15"/>
                  <a:pt x="20" y="16"/>
                  <a:pt x="19" y="17"/>
                </a:cubicBezTo>
                <a:cubicBezTo>
                  <a:pt x="19" y="17"/>
                  <a:pt x="19" y="17"/>
                  <a:pt x="19" y="17"/>
                </a:cubicBezTo>
                <a:cubicBezTo>
                  <a:pt x="16" y="18"/>
                  <a:pt x="14" y="18"/>
                  <a:pt x="11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7"/>
                  <a:pt x="9" y="16"/>
                  <a:pt x="9" y="15"/>
                </a:cubicBezTo>
                <a:cubicBezTo>
                  <a:pt x="8" y="15"/>
                  <a:pt x="8" y="16"/>
                  <a:pt x="8" y="16"/>
                </a:cubicBezTo>
                <a:cubicBezTo>
                  <a:pt x="8" y="17"/>
                  <a:pt x="9" y="18"/>
                  <a:pt x="9" y="18"/>
                </a:cubicBezTo>
                <a:cubicBezTo>
                  <a:pt x="8" y="18"/>
                  <a:pt x="6" y="18"/>
                  <a:pt x="4" y="18"/>
                </a:cubicBezTo>
                <a:cubicBezTo>
                  <a:pt x="5" y="17"/>
                  <a:pt x="5" y="16"/>
                  <a:pt x="6" y="15"/>
                </a:cubicBezTo>
                <a:cubicBezTo>
                  <a:pt x="6" y="15"/>
                  <a:pt x="5" y="15"/>
                  <a:pt x="5" y="15"/>
                </a:cubicBezTo>
                <a:cubicBezTo>
                  <a:pt x="4" y="16"/>
                  <a:pt x="4" y="17"/>
                  <a:pt x="3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3" y="18"/>
                  <a:pt x="2" y="18"/>
                  <a:pt x="2" y="18"/>
                </a:cubicBezTo>
                <a:close/>
                <a:moveTo>
                  <a:pt x="21" y="17"/>
                </a:moveTo>
                <a:cubicBezTo>
                  <a:pt x="21" y="16"/>
                  <a:pt x="21" y="15"/>
                  <a:pt x="21" y="15"/>
                </a:cubicBezTo>
                <a:cubicBezTo>
                  <a:pt x="22" y="15"/>
                  <a:pt x="22" y="15"/>
                  <a:pt x="23" y="16"/>
                </a:cubicBezTo>
                <a:cubicBezTo>
                  <a:pt x="22" y="16"/>
                  <a:pt x="22" y="17"/>
                  <a:pt x="21" y="17"/>
                </a:cubicBezTo>
                <a:close/>
                <a:moveTo>
                  <a:pt x="24" y="15"/>
                </a:moveTo>
                <a:cubicBezTo>
                  <a:pt x="23" y="15"/>
                  <a:pt x="22" y="14"/>
                  <a:pt x="22" y="13"/>
                </a:cubicBezTo>
                <a:cubicBezTo>
                  <a:pt x="22" y="12"/>
                  <a:pt x="22" y="11"/>
                  <a:pt x="22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1"/>
                  <a:pt x="21" y="12"/>
                  <a:pt x="21" y="13"/>
                </a:cubicBezTo>
                <a:cubicBezTo>
                  <a:pt x="20" y="12"/>
                  <a:pt x="18" y="11"/>
                  <a:pt x="17" y="10"/>
                </a:cubicBezTo>
                <a:cubicBezTo>
                  <a:pt x="16" y="10"/>
                  <a:pt x="15" y="9"/>
                  <a:pt x="14" y="9"/>
                </a:cubicBezTo>
                <a:cubicBezTo>
                  <a:pt x="16" y="9"/>
                  <a:pt x="17" y="8"/>
                  <a:pt x="18" y="8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7"/>
                  <a:pt x="18" y="7"/>
                  <a:pt x="18" y="7"/>
                </a:cubicBezTo>
                <a:cubicBezTo>
                  <a:pt x="16" y="7"/>
                  <a:pt x="15" y="8"/>
                  <a:pt x="13" y="8"/>
                </a:cubicBezTo>
                <a:cubicBezTo>
                  <a:pt x="11" y="8"/>
                  <a:pt x="9" y="7"/>
                  <a:pt x="7" y="7"/>
                </a:cubicBezTo>
                <a:cubicBezTo>
                  <a:pt x="7" y="6"/>
                  <a:pt x="7" y="5"/>
                  <a:pt x="7" y="4"/>
                </a:cubicBezTo>
                <a:cubicBezTo>
                  <a:pt x="9" y="3"/>
                  <a:pt x="12" y="2"/>
                  <a:pt x="14" y="2"/>
                </a:cubicBezTo>
                <a:cubicBezTo>
                  <a:pt x="14" y="2"/>
                  <a:pt x="15" y="2"/>
                  <a:pt x="15" y="2"/>
                </a:cubicBezTo>
                <a:cubicBezTo>
                  <a:pt x="17" y="3"/>
                  <a:pt x="18" y="4"/>
                  <a:pt x="19" y="5"/>
                </a:cubicBezTo>
                <a:cubicBezTo>
                  <a:pt x="19" y="5"/>
                  <a:pt x="19" y="5"/>
                  <a:pt x="20" y="5"/>
                </a:cubicBezTo>
                <a:cubicBezTo>
                  <a:pt x="19" y="4"/>
                  <a:pt x="18" y="3"/>
                  <a:pt x="18" y="2"/>
                </a:cubicBezTo>
                <a:cubicBezTo>
                  <a:pt x="20" y="3"/>
                  <a:pt x="22" y="4"/>
                  <a:pt x="23" y="6"/>
                </a:cubicBezTo>
                <a:cubicBezTo>
                  <a:pt x="24" y="6"/>
                  <a:pt x="24" y="7"/>
                  <a:pt x="24" y="7"/>
                </a:cubicBezTo>
                <a:cubicBezTo>
                  <a:pt x="24" y="7"/>
                  <a:pt x="24" y="7"/>
                  <a:pt x="23" y="7"/>
                </a:cubicBezTo>
                <a:cubicBezTo>
                  <a:pt x="23" y="7"/>
                  <a:pt x="23" y="7"/>
                  <a:pt x="23" y="8"/>
                </a:cubicBezTo>
                <a:cubicBezTo>
                  <a:pt x="23" y="8"/>
                  <a:pt x="23" y="8"/>
                  <a:pt x="23" y="8"/>
                </a:cubicBezTo>
                <a:cubicBezTo>
                  <a:pt x="24" y="8"/>
                  <a:pt x="25" y="8"/>
                  <a:pt x="25" y="8"/>
                </a:cubicBezTo>
                <a:cubicBezTo>
                  <a:pt x="26" y="10"/>
                  <a:pt x="26" y="11"/>
                  <a:pt x="27" y="13"/>
                </a:cubicBezTo>
                <a:cubicBezTo>
                  <a:pt x="26" y="14"/>
                  <a:pt x="25" y="15"/>
                  <a:pt x="24" y="15"/>
                </a:cubicBezTo>
                <a:close/>
                <a:moveTo>
                  <a:pt x="27" y="14"/>
                </a:moveTo>
                <a:cubicBezTo>
                  <a:pt x="27" y="14"/>
                  <a:pt x="27" y="14"/>
                  <a:pt x="27" y="14"/>
                </a:cubicBezTo>
                <a:cubicBezTo>
                  <a:pt x="27" y="16"/>
                  <a:pt x="26" y="17"/>
                  <a:pt x="26" y="18"/>
                </a:cubicBezTo>
                <a:cubicBezTo>
                  <a:pt x="26" y="18"/>
                  <a:pt x="25" y="17"/>
                  <a:pt x="24" y="16"/>
                </a:cubicBezTo>
                <a:cubicBezTo>
                  <a:pt x="25" y="16"/>
                  <a:pt x="26" y="15"/>
                  <a:pt x="27" y="14"/>
                </a:cubicBezTo>
                <a:close/>
                <a:moveTo>
                  <a:pt x="3" y="19"/>
                </a:moveTo>
                <a:cubicBezTo>
                  <a:pt x="3" y="19"/>
                  <a:pt x="3" y="19"/>
                  <a:pt x="2" y="19"/>
                </a:cubicBezTo>
                <a:cubicBezTo>
                  <a:pt x="3" y="19"/>
                  <a:pt x="3" y="19"/>
                  <a:pt x="3" y="20"/>
                </a:cubicBezTo>
                <a:cubicBezTo>
                  <a:pt x="3" y="19"/>
                  <a:pt x="3" y="19"/>
                  <a:pt x="3" y="19"/>
                </a:cubicBezTo>
                <a:close/>
                <a:moveTo>
                  <a:pt x="4" y="7"/>
                </a:moveTo>
                <a:cubicBezTo>
                  <a:pt x="5" y="7"/>
                  <a:pt x="5" y="7"/>
                  <a:pt x="6" y="7"/>
                </a:cubicBezTo>
                <a:cubicBezTo>
                  <a:pt x="6" y="6"/>
                  <a:pt x="6" y="5"/>
                  <a:pt x="6" y="5"/>
                </a:cubicBezTo>
                <a:cubicBezTo>
                  <a:pt x="6" y="5"/>
                  <a:pt x="6" y="5"/>
                  <a:pt x="5" y="6"/>
                </a:cubicBezTo>
                <a:cubicBezTo>
                  <a:pt x="5" y="6"/>
                  <a:pt x="5" y="6"/>
                  <a:pt x="4" y="7"/>
                </a:cubicBezTo>
                <a:close/>
                <a:moveTo>
                  <a:pt x="24" y="25"/>
                </a:moveTo>
                <a:cubicBezTo>
                  <a:pt x="22" y="27"/>
                  <a:pt x="18" y="29"/>
                  <a:pt x="14" y="29"/>
                </a:cubicBezTo>
                <a:cubicBezTo>
                  <a:pt x="10" y="29"/>
                  <a:pt x="6" y="27"/>
                  <a:pt x="4" y="25"/>
                </a:cubicBezTo>
                <a:cubicBezTo>
                  <a:pt x="1" y="22"/>
                  <a:pt x="0" y="18"/>
                  <a:pt x="0" y="14"/>
                </a:cubicBezTo>
                <a:cubicBezTo>
                  <a:pt x="0" y="10"/>
                  <a:pt x="1" y="7"/>
                  <a:pt x="4" y="4"/>
                </a:cubicBezTo>
                <a:cubicBezTo>
                  <a:pt x="6" y="2"/>
                  <a:pt x="10" y="0"/>
                  <a:pt x="14" y="0"/>
                </a:cubicBezTo>
                <a:cubicBezTo>
                  <a:pt x="18" y="0"/>
                  <a:pt x="22" y="2"/>
                  <a:pt x="24" y="4"/>
                </a:cubicBezTo>
                <a:cubicBezTo>
                  <a:pt x="27" y="7"/>
                  <a:pt x="29" y="10"/>
                  <a:pt x="29" y="14"/>
                </a:cubicBezTo>
                <a:cubicBezTo>
                  <a:pt x="29" y="18"/>
                  <a:pt x="27" y="22"/>
                  <a:pt x="24" y="2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49" name="Freeform 170"/>
          <p:cNvSpPr>
            <a:spLocks noEditPoints="1"/>
          </p:cNvSpPr>
          <p:nvPr/>
        </p:nvSpPr>
        <p:spPr bwMode="auto">
          <a:xfrm>
            <a:off x="8100554" y="4962053"/>
            <a:ext cx="316712" cy="345668"/>
          </a:xfrm>
          <a:custGeom>
            <a:avLst/>
            <a:gdLst>
              <a:gd name="T0" fmla="*/ 11 w 33"/>
              <a:gd name="T1" fmla="*/ 36 h 36"/>
              <a:gd name="T2" fmla="*/ 11 w 33"/>
              <a:gd name="T3" fmla="*/ 12 h 36"/>
              <a:gd name="T4" fmla="*/ 30 w 33"/>
              <a:gd name="T5" fmla="*/ 16 h 36"/>
              <a:gd name="T6" fmla="*/ 33 w 33"/>
              <a:gd name="T7" fmla="*/ 15 h 36"/>
              <a:gd name="T8" fmla="*/ 16 w 33"/>
              <a:gd name="T9" fmla="*/ 36 h 36"/>
              <a:gd name="T10" fmla="*/ 29 w 33"/>
              <a:gd name="T11" fmla="*/ 6 h 36"/>
              <a:gd name="T12" fmla="*/ 14 w 33"/>
              <a:gd name="T13" fmla="*/ 0 h 36"/>
              <a:gd name="T14" fmla="*/ 15 w 33"/>
              <a:gd name="T15" fmla="*/ 15 h 36"/>
              <a:gd name="T16" fmla="*/ 23 w 33"/>
              <a:gd name="T17" fmla="*/ 3 h 36"/>
              <a:gd name="T18" fmla="*/ 25 w 33"/>
              <a:gd name="T19" fmla="*/ 7 h 36"/>
              <a:gd name="T20" fmla="*/ 29 w 33"/>
              <a:gd name="T21" fmla="*/ 15 h 36"/>
              <a:gd name="T22" fmla="*/ 25 w 33"/>
              <a:gd name="T23" fmla="*/ 3 h 36"/>
              <a:gd name="T24" fmla="*/ 6 w 33"/>
              <a:gd name="T25" fmla="*/ 10 h 36"/>
              <a:gd name="T26" fmla="*/ 8 w 33"/>
              <a:gd name="T27" fmla="*/ 10 h 36"/>
              <a:gd name="T28" fmla="*/ 1 w 33"/>
              <a:gd name="T29" fmla="*/ 36 h 36"/>
              <a:gd name="T30" fmla="*/ 1 w 33"/>
              <a:gd name="T31" fmla="*/ 13 h 36"/>
              <a:gd name="T32" fmla="*/ 30 w 33"/>
              <a:gd name="T33" fmla="*/ 35 h 36"/>
              <a:gd name="T34" fmla="*/ 12 w 33"/>
              <a:gd name="T35" fmla="*/ 35 h 36"/>
              <a:gd name="T36" fmla="*/ 23 w 33"/>
              <a:gd name="T37" fmla="*/ 31 h 36"/>
              <a:gd name="T38" fmla="*/ 26 w 33"/>
              <a:gd name="T39" fmla="*/ 31 h 36"/>
              <a:gd name="T40" fmla="*/ 23 w 33"/>
              <a:gd name="T41" fmla="*/ 29 h 36"/>
              <a:gd name="T42" fmla="*/ 20 w 33"/>
              <a:gd name="T43" fmla="*/ 31 h 36"/>
              <a:gd name="T44" fmla="*/ 22 w 33"/>
              <a:gd name="T45" fmla="*/ 31 h 36"/>
              <a:gd name="T46" fmla="*/ 20 w 33"/>
              <a:gd name="T47" fmla="*/ 29 h 36"/>
              <a:gd name="T48" fmla="*/ 16 w 33"/>
              <a:gd name="T49" fmla="*/ 31 h 36"/>
              <a:gd name="T50" fmla="*/ 19 w 33"/>
              <a:gd name="T51" fmla="*/ 31 h 36"/>
              <a:gd name="T52" fmla="*/ 16 w 33"/>
              <a:gd name="T53" fmla="*/ 29 h 36"/>
              <a:gd name="T54" fmla="*/ 23 w 33"/>
              <a:gd name="T55" fmla="*/ 28 h 36"/>
              <a:gd name="T56" fmla="*/ 26 w 33"/>
              <a:gd name="T57" fmla="*/ 28 h 36"/>
              <a:gd name="T58" fmla="*/ 23 w 33"/>
              <a:gd name="T59" fmla="*/ 26 h 36"/>
              <a:gd name="T60" fmla="*/ 20 w 33"/>
              <a:gd name="T61" fmla="*/ 28 h 36"/>
              <a:gd name="T62" fmla="*/ 22 w 33"/>
              <a:gd name="T63" fmla="*/ 28 h 36"/>
              <a:gd name="T64" fmla="*/ 20 w 33"/>
              <a:gd name="T65" fmla="*/ 26 h 36"/>
              <a:gd name="T66" fmla="*/ 16 w 33"/>
              <a:gd name="T67" fmla="*/ 28 h 36"/>
              <a:gd name="T68" fmla="*/ 19 w 33"/>
              <a:gd name="T69" fmla="*/ 28 h 36"/>
              <a:gd name="T70" fmla="*/ 16 w 33"/>
              <a:gd name="T71" fmla="*/ 26 h 36"/>
              <a:gd name="T72" fmla="*/ 23 w 33"/>
              <a:gd name="T73" fmla="*/ 25 h 36"/>
              <a:gd name="T74" fmla="*/ 26 w 33"/>
              <a:gd name="T75" fmla="*/ 25 h 36"/>
              <a:gd name="T76" fmla="*/ 23 w 33"/>
              <a:gd name="T77" fmla="*/ 23 h 36"/>
              <a:gd name="T78" fmla="*/ 20 w 33"/>
              <a:gd name="T79" fmla="*/ 25 h 36"/>
              <a:gd name="T80" fmla="*/ 22 w 33"/>
              <a:gd name="T81" fmla="*/ 25 h 36"/>
              <a:gd name="T82" fmla="*/ 20 w 33"/>
              <a:gd name="T83" fmla="*/ 23 h 36"/>
              <a:gd name="T84" fmla="*/ 16 w 33"/>
              <a:gd name="T85" fmla="*/ 25 h 36"/>
              <a:gd name="T86" fmla="*/ 19 w 33"/>
              <a:gd name="T87" fmla="*/ 25 h 36"/>
              <a:gd name="T88" fmla="*/ 16 w 33"/>
              <a:gd name="T89" fmla="*/ 23 h 36"/>
              <a:gd name="T90" fmla="*/ 16 w 33"/>
              <a:gd name="T91" fmla="*/ 18 h 36"/>
              <a:gd name="T92" fmla="*/ 16 w 33"/>
              <a:gd name="T93" fmla="*/ 21 h 36"/>
              <a:gd name="T94" fmla="*/ 26 w 33"/>
              <a:gd name="T95" fmla="*/ 18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3" h="36">
                <a:moveTo>
                  <a:pt x="16" y="36"/>
                </a:moveTo>
                <a:cubicBezTo>
                  <a:pt x="15" y="36"/>
                  <a:pt x="15" y="36"/>
                  <a:pt x="15" y="36"/>
                </a:cubicBezTo>
                <a:cubicBezTo>
                  <a:pt x="11" y="36"/>
                  <a:pt x="11" y="36"/>
                  <a:pt x="11" y="36"/>
                </a:cubicBezTo>
                <a:cubicBezTo>
                  <a:pt x="10" y="36"/>
                  <a:pt x="9" y="35"/>
                  <a:pt x="9" y="34"/>
                </a:cubicBezTo>
                <a:cubicBezTo>
                  <a:pt x="9" y="26"/>
                  <a:pt x="9" y="22"/>
                  <a:pt x="9" y="15"/>
                </a:cubicBezTo>
                <a:cubicBezTo>
                  <a:pt x="9" y="13"/>
                  <a:pt x="10" y="12"/>
                  <a:pt x="11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6"/>
                  <a:pt x="12" y="16"/>
                  <a:pt x="12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0" y="12"/>
                  <a:pt x="30" y="12"/>
                  <a:pt x="30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32" y="12"/>
                  <a:pt x="33" y="13"/>
                  <a:pt x="33" y="15"/>
                </a:cubicBezTo>
                <a:cubicBezTo>
                  <a:pt x="33" y="23"/>
                  <a:pt x="33" y="26"/>
                  <a:pt x="33" y="34"/>
                </a:cubicBezTo>
                <a:cubicBezTo>
                  <a:pt x="33" y="35"/>
                  <a:pt x="32" y="36"/>
                  <a:pt x="30" y="36"/>
                </a:cubicBezTo>
                <a:cubicBezTo>
                  <a:pt x="16" y="36"/>
                  <a:pt x="16" y="36"/>
                  <a:pt x="16" y="36"/>
                </a:cubicBezTo>
                <a:close/>
                <a:moveTo>
                  <a:pt x="29" y="15"/>
                </a:moveTo>
                <a:cubicBezTo>
                  <a:pt x="29" y="7"/>
                  <a:pt x="29" y="7"/>
                  <a:pt x="29" y="7"/>
                </a:cubicBezTo>
                <a:cubicBezTo>
                  <a:pt x="29" y="6"/>
                  <a:pt x="29" y="6"/>
                  <a:pt x="29" y="6"/>
                </a:cubicBezTo>
                <a:cubicBezTo>
                  <a:pt x="24" y="0"/>
                  <a:pt x="24" y="0"/>
                  <a:pt x="24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3" y="1"/>
                  <a:pt x="13" y="2"/>
                </a:cubicBezTo>
                <a:cubicBezTo>
                  <a:pt x="13" y="15"/>
                  <a:pt x="13" y="15"/>
                  <a:pt x="13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3"/>
                  <a:pt x="15" y="3"/>
                  <a:pt x="15" y="3"/>
                </a:cubicBezTo>
                <a:cubicBezTo>
                  <a:pt x="15" y="3"/>
                  <a:pt x="15" y="3"/>
                  <a:pt x="15" y="3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4"/>
                  <a:pt x="23" y="4"/>
                  <a:pt x="23" y="4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6"/>
                  <a:pt x="24" y="7"/>
                  <a:pt x="25" y="7"/>
                </a:cubicBezTo>
                <a:cubicBezTo>
                  <a:pt x="27" y="7"/>
                  <a:pt x="27" y="7"/>
                  <a:pt x="27" y="7"/>
                </a:cubicBezTo>
                <a:cubicBezTo>
                  <a:pt x="27" y="15"/>
                  <a:pt x="27" y="15"/>
                  <a:pt x="27" y="15"/>
                </a:cubicBezTo>
                <a:cubicBezTo>
                  <a:pt x="29" y="15"/>
                  <a:pt x="29" y="15"/>
                  <a:pt x="29" y="15"/>
                </a:cubicBezTo>
                <a:close/>
                <a:moveTo>
                  <a:pt x="25" y="3"/>
                </a:moveTo>
                <a:cubicBezTo>
                  <a:pt x="25" y="3"/>
                  <a:pt x="25" y="3"/>
                  <a:pt x="25" y="3"/>
                </a:cubicBezTo>
                <a:cubicBezTo>
                  <a:pt x="25" y="3"/>
                  <a:pt x="25" y="3"/>
                  <a:pt x="25" y="3"/>
                </a:cubicBezTo>
                <a:cubicBezTo>
                  <a:pt x="25" y="3"/>
                  <a:pt x="25" y="3"/>
                  <a:pt x="25" y="3"/>
                </a:cubicBezTo>
                <a:close/>
                <a:moveTo>
                  <a:pt x="6" y="13"/>
                </a:moveTo>
                <a:cubicBezTo>
                  <a:pt x="6" y="10"/>
                  <a:pt x="6" y="10"/>
                  <a:pt x="6" y="10"/>
                </a:cubicBezTo>
                <a:cubicBezTo>
                  <a:pt x="6" y="10"/>
                  <a:pt x="7" y="9"/>
                  <a:pt x="7" y="9"/>
                </a:cubicBezTo>
                <a:cubicBezTo>
                  <a:pt x="7" y="9"/>
                  <a:pt x="7" y="9"/>
                  <a:pt x="7" y="9"/>
                </a:cubicBezTo>
                <a:cubicBezTo>
                  <a:pt x="8" y="9"/>
                  <a:pt x="8" y="10"/>
                  <a:pt x="8" y="10"/>
                </a:cubicBezTo>
                <a:cubicBezTo>
                  <a:pt x="8" y="18"/>
                  <a:pt x="8" y="27"/>
                  <a:pt x="8" y="35"/>
                </a:cubicBezTo>
                <a:cubicBezTo>
                  <a:pt x="8" y="35"/>
                  <a:pt x="8" y="36"/>
                  <a:pt x="8" y="36"/>
                </a:cubicBezTo>
                <a:cubicBezTo>
                  <a:pt x="5" y="36"/>
                  <a:pt x="3" y="36"/>
                  <a:pt x="1" y="36"/>
                </a:cubicBezTo>
                <a:cubicBezTo>
                  <a:pt x="0" y="36"/>
                  <a:pt x="0" y="35"/>
                  <a:pt x="0" y="35"/>
                </a:cubicBezTo>
                <a:cubicBezTo>
                  <a:pt x="0" y="27"/>
                  <a:pt x="0" y="21"/>
                  <a:pt x="0" y="13"/>
                </a:cubicBezTo>
                <a:cubicBezTo>
                  <a:pt x="0" y="13"/>
                  <a:pt x="0" y="13"/>
                  <a:pt x="1" y="13"/>
                </a:cubicBezTo>
                <a:cubicBezTo>
                  <a:pt x="6" y="13"/>
                  <a:pt x="6" y="13"/>
                  <a:pt x="6" y="13"/>
                </a:cubicBezTo>
                <a:close/>
                <a:moveTo>
                  <a:pt x="12" y="35"/>
                </a:moveTo>
                <a:cubicBezTo>
                  <a:pt x="30" y="35"/>
                  <a:pt x="30" y="35"/>
                  <a:pt x="30" y="35"/>
                </a:cubicBezTo>
                <a:cubicBezTo>
                  <a:pt x="30" y="34"/>
                  <a:pt x="30" y="34"/>
                  <a:pt x="30" y="34"/>
                </a:cubicBezTo>
                <a:cubicBezTo>
                  <a:pt x="12" y="34"/>
                  <a:pt x="12" y="34"/>
                  <a:pt x="12" y="34"/>
                </a:cubicBezTo>
                <a:cubicBezTo>
                  <a:pt x="12" y="35"/>
                  <a:pt x="12" y="35"/>
                  <a:pt x="12" y="35"/>
                </a:cubicBezTo>
                <a:close/>
                <a:moveTo>
                  <a:pt x="23" y="29"/>
                </a:moveTo>
                <a:cubicBezTo>
                  <a:pt x="23" y="29"/>
                  <a:pt x="23" y="29"/>
                  <a:pt x="23" y="29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2"/>
                  <a:pt x="23" y="32"/>
                  <a:pt x="23" y="32"/>
                </a:cubicBezTo>
                <a:cubicBezTo>
                  <a:pt x="25" y="32"/>
                  <a:pt x="25" y="32"/>
                  <a:pt x="25" y="32"/>
                </a:cubicBezTo>
                <a:cubicBezTo>
                  <a:pt x="26" y="32"/>
                  <a:pt x="26" y="32"/>
                  <a:pt x="26" y="31"/>
                </a:cubicBezTo>
                <a:cubicBezTo>
                  <a:pt x="26" y="29"/>
                  <a:pt x="26" y="29"/>
                  <a:pt x="26" y="29"/>
                </a:cubicBezTo>
                <a:cubicBezTo>
                  <a:pt x="26" y="29"/>
                  <a:pt x="26" y="29"/>
                  <a:pt x="25" y="29"/>
                </a:cubicBezTo>
                <a:cubicBezTo>
                  <a:pt x="23" y="29"/>
                  <a:pt x="23" y="29"/>
                  <a:pt x="23" y="29"/>
                </a:cubicBezTo>
                <a:close/>
                <a:moveTo>
                  <a:pt x="20" y="29"/>
                </a:moveTo>
                <a:cubicBezTo>
                  <a:pt x="20" y="29"/>
                  <a:pt x="20" y="29"/>
                  <a:pt x="20" y="29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2"/>
                  <a:pt x="20" y="32"/>
                  <a:pt x="20" y="32"/>
                </a:cubicBezTo>
                <a:cubicBezTo>
                  <a:pt x="22" y="32"/>
                  <a:pt x="22" y="32"/>
                  <a:pt x="22" y="32"/>
                </a:cubicBezTo>
                <a:cubicBezTo>
                  <a:pt x="22" y="32"/>
                  <a:pt x="22" y="32"/>
                  <a:pt x="22" y="31"/>
                </a:cubicBezTo>
                <a:cubicBezTo>
                  <a:pt x="22" y="29"/>
                  <a:pt x="22" y="29"/>
                  <a:pt x="22" y="29"/>
                </a:cubicBezTo>
                <a:cubicBezTo>
                  <a:pt x="22" y="29"/>
                  <a:pt x="22" y="29"/>
                  <a:pt x="22" y="29"/>
                </a:cubicBezTo>
                <a:cubicBezTo>
                  <a:pt x="20" y="29"/>
                  <a:pt x="20" y="29"/>
                  <a:pt x="20" y="29"/>
                </a:cubicBezTo>
                <a:close/>
                <a:moveTo>
                  <a:pt x="16" y="29"/>
                </a:moveTo>
                <a:cubicBezTo>
                  <a:pt x="16" y="29"/>
                  <a:pt x="16" y="29"/>
                  <a:pt x="16" y="29"/>
                </a:cubicBezTo>
                <a:cubicBezTo>
                  <a:pt x="16" y="31"/>
                  <a:pt x="16" y="31"/>
                  <a:pt x="16" y="31"/>
                </a:cubicBezTo>
                <a:cubicBezTo>
                  <a:pt x="16" y="32"/>
                  <a:pt x="16" y="32"/>
                  <a:pt x="16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9" y="32"/>
                  <a:pt x="19" y="31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6" y="29"/>
                  <a:pt x="16" y="29"/>
                  <a:pt x="16" y="29"/>
                </a:cubicBezTo>
                <a:close/>
                <a:moveTo>
                  <a:pt x="23" y="26"/>
                </a:moveTo>
                <a:cubicBezTo>
                  <a:pt x="23" y="26"/>
                  <a:pt x="23" y="26"/>
                  <a:pt x="23" y="26"/>
                </a:cubicBezTo>
                <a:cubicBezTo>
                  <a:pt x="23" y="28"/>
                  <a:pt x="23" y="28"/>
                  <a:pt x="23" y="28"/>
                </a:cubicBezTo>
                <a:cubicBezTo>
                  <a:pt x="23" y="28"/>
                  <a:pt x="23" y="28"/>
                  <a:pt x="23" y="28"/>
                </a:cubicBezTo>
                <a:cubicBezTo>
                  <a:pt x="25" y="28"/>
                  <a:pt x="25" y="28"/>
                  <a:pt x="25" y="28"/>
                </a:cubicBezTo>
                <a:cubicBezTo>
                  <a:pt x="26" y="28"/>
                  <a:pt x="26" y="28"/>
                  <a:pt x="26" y="28"/>
                </a:cubicBezTo>
                <a:cubicBezTo>
                  <a:pt x="26" y="26"/>
                  <a:pt x="26" y="26"/>
                  <a:pt x="26" y="26"/>
                </a:cubicBezTo>
                <a:cubicBezTo>
                  <a:pt x="26" y="26"/>
                  <a:pt x="26" y="26"/>
                  <a:pt x="25" y="26"/>
                </a:cubicBezTo>
                <a:cubicBezTo>
                  <a:pt x="23" y="26"/>
                  <a:pt x="23" y="26"/>
                  <a:pt x="23" y="26"/>
                </a:cubicBezTo>
                <a:close/>
                <a:moveTo>
                  <a:pt x="20" y="26"/>
                </a:moveTo>
                <a:cubicBezTo>
                  <a:pt x="20" y="26"/>
                  <a:pt x="20" y="26"/>
                  <a:pt x="20" y="26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22" y="26"/>
                  <a:pt x="22" y="26"/>
                  <a:pt x="22" y="26"/>
                </a:cubicBezTo>
                <a:cubicBezTo>
                  <a:pt x="22" y="26"/>
                  <a:pt x="22" y="26"/>
                  <a:pt x="22" y="26"/>
                </a:cubicBezTo>
                <a:cubicBezTo>
                  <a:pt x="20" y="26"/>
                  <a:pt x="20" y="26"/>
                  <a:pt x="20" y="26"/>
                </a:cubicBezTo>
                <a:close/>
                <a:moveTo>
                  <a:pt x="16" y="26"/>
                </a:moveTo>
                <a:cubicBezTo>
                  <a:pt x="16" y="26"/>
                  <a:pt x="16" y="26"/>
                  <a:pt x="16" y="26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6"/>
                  <a:pt x="19" y="26"/>
                  <a:pt x="19" y="26"/>
                </a:cubicBezTo>
                <a:cubicBezTo>
                  <a:pt x="19" y="26"/>
                  <a:pt x="19" y="26"/>
                  <a:pt x="19" y="26"/>
                </a:cubicBezTo>
                <a:cubicBezTo>
                  <a:pt x="16" y="26"/>
                  <a:pt x="16" y="26"/>
                  <a:pt x="16" y="26"/>
                </a:cubicBezTo>
                <a:close/>
                <a:moveTo>
                  <a:pt x="23" y="23"/>
                </a:moveTo>
                <a:cubicBezTo>
                  <a:pt x="23" y="23"/>
                  <a:pt x="23" y="23"/>
                  <a:pt x="23" y="23"/>
                </a:cubicBezTo>
                <a:cubicBezTo>
                  <a:pt x="23" y="25"/>
                  <a:pt x="23" y="25"/>
                  <a:pt x="23" y="25"/>
                </a:cubicBezTo>
                <a:cubicBezTo>
                  <a:pt x="23" y="25"/>
                  <a:pt x="23" y="25"/>
                  <a:pt x="23" y="25"/>
                </a:cubicBezTo>
                <a:cubicBezTo>
                  <a:pt x="25" y="25"/>
                  <a:pt x="25" y="25"/>
                  <a:pt x="25" y="25"/>
                </a:cubicBezTo>
                <a:cubicBezTo>
                  <a:pt x="26" y="25"/>
                  <a:pt x="26" y="25"/>
                  <a:pt x="26" y="25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5" y="23"/>
                </a:cubicBezTo>
                <a:cubicBezTo>
                  <a:pt x="23" y="23"/>
                  <a:pt x="23" y="23"/>
                  <a:pt x="23" y="23"/>
                </a:cubicBezTo>
                <a:close/>
                <a:moveTo>
                  <a:pt x="20" y="23"/>
                </a:moveTo>
                <a:cubicBezTo>
                  <a:pt x="20" y="23"/>
                  <a:pt x="20" y="23"/>
                  <a:pt x="20" y="23"/>
                </a:cubicBezTo>
                <a:cubicBezTo>
                  <a:pt x="20" y="25"/>
                  <a:pt x="20" y="25"/>
                  <a:pt x="20" y="25"/>
                </a:cubicBezTo>
                <a:cubicBezTo>
                  <a:pt x="20" y="25"/>
                  <a:pt x="20" y="25"/>
                  <a:pt x="20" y="25"/>
                </a:cubicBezTo>
                <a:cubicBezTo>
                  <a:pt x="22" y="25"/>
                  <a:pt x="22" y="25"/>
                  <a:pt x="22" y="25"/>
                </a:cubicBezTo>
                <a:cubicBezTo>
                  <a:pt x="22" y="25"/>
                  <a:pt x="22" y="25"/>
                  <a:pt x="22" y="25"/>
                </a:cubicBezTo>
                <a:cubicBezTo>
                  <a:pt x="22" y="23"/>
                  <a:pt x="22" y="23"/>
                  <a:pt x="22" y="23"/>
                </a:cubicBezTo>
                <a:cubicBezTo>
                  <a:pt x="22" y="23"/>
                  <a:pt x="22" y="23"/>
                  <a:pt x="22" y="23"/>
                </a:cubicBezTo>
                <a:cubicBezTo>
                  <a:pt x="20" y="23"/>
                  <a:pt x="20" y="23"/>
                  <a:pt x="20" y="23"/>
                </a:cubicBezTo>
                <a:close/>
                <a:moveTo>
                  <a:pt x="16" y="23"/>
                </a:moveTo>
                <a:cubicBezTo>
                  <a:pt x="16" y="23"/>
                  <a:pt x="16" y="23"/>
                  <a:pt x="16" y="23"/>
                </a:cubicBezTo>
                <a:cubicBezTo>
                  <a:pt x="16" y="25"/>
                  <a:pt x="16" y="25"/>
                  <a:pt x="16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19" y="25"/>
                  <a:pt x="19" y="25"/>
                  <a:pt x="19" y="25"/>
                </a:cubicBezTo>
                <a:cubicBezTo>
                  <a:pt x="19" y="25"/>
                  <a:pt x="19" y="25"/>
                  <a:pt x="19" y="25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3"/>
                  <a:pt x="19" y="23"/>
                  <a:pt x="19" y="23"/>
                </a:cubicBezTo>
                <a:cubicBezTo>
                  <a:pt x="16" y="23"/>
                  <a:pt x="16" y="23"/>
                  <a:pt x="16" y="23"/>
                </a:cubicBezTo>
                <a:close/>
                <a:moveTo>
                  <a:pt x="26" y="18"/>
                </a:moveTo>
                <a:cubicBezTo>
                  <a:pt x="26" y="18"/>
                  <a:pt x="26" y="18"/>
                  <a:pt x="26" y="18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0"/>
                  <a:pt x="16" y="21"/>
                  <a:pt x="16" y="21"/>
                </a:cubicBezTo>
                <a:cubicBezTo>
                  <a:pt x="26" y="21"/>
                  <a:pt x="26" y="21"/>
                  <a:pt x="26" y="21"/>
                </a:cubicBezTo>
                <a:cubicBezTo>
                  <a:pt x="26" y="21"/>
                  <a:pt x="26" y="20"/>
                  <a:pt x="26" y="20"/>
                </a:cubicBezTo>
                <a:cubicBezTo>
                  <a:pt x="26" y="19"/>
                  <a:pt x="26" y="19"/>
                  <a:pt x="26" y="1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50" name="Freeform 171"/>
          <p:cNvSpPr>
            <a:spLocks noEditPoints="1"/>
          </p:cNvSpPr>
          <p:nvPr/>
        </p:nvSpPr>
        <p:spPr bwMode="auto">
          <a:xfrm>
            <a:off x="6238292" y="5019965"/>
            <a:ext cx="307663" cy="238891"/>
          </a:xfrm>
          <a:custGeom>
            <a:avLst/>
            <a:gdLst>
              <a:gd name="T0" fmla="*/ 31 w 32"/>
              <a:gd name="T1" fmla="*/ 22 h 25"/>
              <a:gd name="T2" fmla="*/ 31 w 32"/>
              <a:gd name="T3" fmla="*/ 17 h 25"/>
              <a:gd name="T4" fmla="*/ 32 w 32"/>
              <a:gd name="T5" fmla="*/ 2 h 25"/>
              <a:gd name="T6" fmla="*/ 11 w 32"/>
              <a:gd name="T7" fmla="*/ 0 h 25"/>
              <a:gd name="T8" fmla="*/ 10 w 32"/>
              <a:gd name="T9" fmla="*/ 2 h 25"/>
              <a:gd name="T10" fmla="*/ 24 w 32"/>
              <a:gd name="T11" fmla="*/ 4 h 25"/>
              <a:gd name="T12" fmla="*/ 29 w 32"/>
              <a:gd name="T13" fmla="*/ 4 h 25"/>
              <a:gd name="T14" fmla="*/ 29 w 32"/>
              <a:gd name="T15" fmla="*/ 5 h 25"/>
              <a:gd name="T16" fmla="*/ 24 w 32"/>
              <a:gd name="T17" fmla="*/ 5 h 25"/>
              <a:gd name="T18" fmla="*/ 29 w 32"/>
              <a:gd name="T19" fmla="*/ 8 h 25"/>
              <a:gd name="T20" fmla="*/ 29 w 32"/>
              <a:gd name="T21" fmla="*/ 8 h 25"/>
              <a:gd name="T22" fmla="*/ 24 w 32"/>
              <a:gd name="T23" fmla="*/ 9 h 25"/>
              <a:gd name="T24" fmla="*/ 29 w 32"/>
              <a:gd name="T25" fmla="*/ 11 h 25"/>
              <a:gd name="T26" fmla="*/ 29 w 32"/>
              <a:gd name="T27" fmla="*/ 12 h 25"/>
              <a:gd name="T28" fmla="*/ 24 w 32"/>
              <a:gd name="T29" fmla="*/ 13 h 25"/>
              <a:gd name="T30" fmla="*/ 22 w 32"/>
              <a:gd name="T31" fmla="*/ 19 h 25"/>
              <a:gd name="T32" fmla="*/ 21 w 32"/>
              <a:gd name="T33" fmla="*/ 20 h 25"/>
              <a:gd name="T34" fmla="*/ 1 w 32"/>
              <a:gd name="T35" fmla="*/ 25 h 25"/>
              <a:gd name="T36" fmla="*/ 1 w 32"/>
              <a:gd name="T37" fmla="*/ 20 h 25"/>
              <a:gd name="T38" fmla="*/ 0 w 32"/>
              <a:gd name="T39" fmla="*/ 5 h 25"/>
              <a:gd name="T40" fmla="*/ 21 w 32"/>
              <a:gd name="T41" fmla="*/ 3 h 25"/>
              <a:gd name="T42" fmla="*/ 22 w 32"/>
              <a:gd name="T43" fmla="*/ 19 h 25"/>
              <a:gd name="T44" fmla="*/ 19 w 32"/>
              <a:gd name="T45" fmla="*/ 7 h 25"/>
              <a:gd name="T46" fmla="*/ 19 w 32"/>
              <a:gd name="T47" fmla="*/ 8 h 25"/>
              <a:gd name="T48" fmla="*/ 3 w 32"/>
              <a:gd name="T49" fmla="*/ 9 h 25"/>
              <a:gd name="T50" fmla="*/ 3 w 32"/>
              <a:gd name="T51" fmla="*/ 8 h 25"/>
              <a:gd name="T52" fmla="*/ 3 w 32"/>
              <a:gd name="T53" fmla="*/ 11 h 25"/>
              <a:gd name="T54" fmla="*/ 19 w 32"/>
              <a:gd name="T55" fmla="*/ 11 h 25"/>
              <a:gd name="T56" fmla="*/ 19 w 32"/>
              <a:gd name="T57" fmla="*/ 12 h 25"/>
              <a:gd name="T58" fmla="*/ 3 w 32"/>
              <a:gd name="T59" fmla="*/ 11 h 25"/>
              <a:gd name="T60" fmla="*/ 3 w 32"/>
              <a:gd name="T61" fmla="*/ 11 h 25"/>
              <a:gd name="T62" fmla="*/ 19 w 32"/>
              <a:gd name="T63" fmla="*/ 14 h 25"/>
              <a:gd name="T64" fmla="*/ 19 w 32"/>
              <a:gd name="T65" fmla="*/ 15 h 25"/>
              <a:gd name="T66" fmla="*/ 3 w 32"/>
              <a:gd name="T67" fmla="*/ 16 h 25"/>
              <a:gd name="T68" fmla="*/ 3 w 32"/>
              <a:gd name="T69" fmla="*/ 15 h 25"/>
              <a:gd name="T70" fmla="*/ 2 w 32"/>
              <a:gd name="T71" fmla="*/ 22 h 25"/>
              <a:gd name="T72" fmla="*/ 2 w 32"/>
              <a:gd name="T73" fmla="*/ 19 h 25"/>
              <a:gd name="T74" fmla="*/ 1 w 32"/>
              <a:gd name="T75" fmla="*/ 6 h 25"/>
              <a:gd name="T76" fmla="*/ 20 w 32"/>
              <a:gd name="T77" fmla="*/ 4 h 25"/>
              <a:gd name="T78" fmla="*/ 21 w 32"/>
              <a:gd name="T79" fmla="*/ 18 h 25"/>
              <a:gd name="T80" fmla="*/ 20 w 32"/>
              <a:gd name="T81" fmla="*/ 19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2" h="25">
                <a:moveTo>
                  <a:pt x="24" y="17"/>
                </a:moveTo>
                <a:cubicBezTo>
                  <a:pt x="27" y="17"/>
                  <a:pt x="29" y="20"/>
                  <a:pt x="31" y="22"/>
                </a:cubicBezTo>
                <a:cubicBezTo>
                  <a:pt x="31" y="20"/>
                  <a:pt x="31" y="19"/>
                  <a:pt x="31" y="17"/>
                </a:cubicBezTo>
                <a:cubicBezTo>
                  <a:pt x="31" y="17"/>
                  <a:pt x="31" y="17"/>
                  <a:pt x="31" y="17"/>
                </a:cubicBezTo>
                <a:cubicBezTo>
                  <a:pt x="32" y="17"/>
                  <a:pt x="32" y="16"/>
                  <a:pt x="32" y="16"/>
                </a:cubicBezTo>
                <a:cubicBezTo>
                  <a:pt x="32" y="12"/>
                  <a:pt x="32" y="5"/>
                  <a:pt x="32" y="2"/>
                </a:cubicBezTo>
                <a:cubicBezTo>
                  <a:pt x="32" y="1"/>
                  <a:pt x="32" y="0"/>
                  <a:pt x="31" y="0"/>
                </a:cubicBezTo>
                <a:cubicBezTo>
                  <a:pt x="24" y="0"/>
                  <a:pt x="18" y="0"/>
                  <a:pt x="11" y="0"/>
                </a:cubicBezTo>
                <a:cubicBezTo>
                  <a:pt x="11" y="0"/>
                  <a:pt x="10" y="1"/>
                  <a:pt x="10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21" y="2"/>
                  <a:pt x="21" y="2"/>
                  <a:pt x="21" y="2"/>
                </a:cubicBezTo>
                <a:cubicBezTo>
                  <a:pt x="22" y="2"/>
                  <a:pt x="23" y="3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9" y="4"/>
                  <a:pt x="29" y="4"/>
                  <a:pt x="29" y="4"/>
                </a:cubicBezTo>
                <a:cubicBezTo>
                  <a:pt x="29" y="4"/>
                  <a:pt x="29" y="4"/>
                  <a:pt x="29" y="5"/>
                </a:cubicBezTo>
                <a:cubicBezTo>
                  <a:pt x="29" y="5"/>
                  <a:pt x="29" y="5"/>
                  <a:pt x="29" y="5"/>
                </a:cubicBezTo>
                <a:cubicBezTo>
                  <a:pt x="29" y="5"/>
                  <a:pt x="29" y="5"/>
                  <a:pt x="29" y="5"/>
                </a:cubicBezTo>
                <a:cubicBezTo>
                  <a:pt x="24" y="5"/>
                  <a:pt x="24" y="5"/>
                  <a:pt x="24" y="5"/>
                </a:cubicBezTo>
                <a:cubicBezTo>
                  <a:pt x="24" y="8"/>
                  <a:pt x="24" y="8"/>
                  <a:pt x="24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9"/>
                  <a:pt x="29" y="9"/>
                  <a:pt x="29" y="9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1"/>
                  <a:pt x="24" y="11"/>
                  <a:pt x="24" y="11"/>
                </a:cubicBezTo>
                <a:cubicBezTo>
                  <a:pt x="29" y="11"/>
                  <a:pt x="29" y="11"/>
                  <a:pt x="29" y="11"/>
                </a:cubicBezTo>
                <a:cubicBezTo>
                  <a:pt x="29" y="11"/>
                  <a:pt x="29" y="12"/>
                  <a:pt x="29" y="12"/>
                </a:cubicBezTo>
                <a:cubicBezTo>
                  <a:pt x="29" y="12"/>
                  <a:pt x="29" y="12"/>
                  <a:pt x="29" y="12"/>
                </a:cubicBezTo>
                <a:cubicBezTo>
                  <a:pt x="29" y="12"/>
                  <a:pt x="29" y="13"/>
                  <a:pt x="29" y="13"/>
                </a:cubicBezTo>
                <a:cubicBezTo>
                  <a:pt x="24" y="13"/>
                  <a:pt x="24" y="13"/>
                  <a:pt x="24" y="13"/>
                </a:cubicBezTo>
                <a:cubicBezTo>
                  <a:pt x="24" y="17"/>
                  <a:pt x="24" y="17"/>
                  <a:pt x="24" y="17"/>
                </a:cubicBezTo>
                <a:close/>
                <a:moveTo>
                  <a:pt x="22" y="19"/>
                </a:moveTo>
                <a:cubicBezTo>
                  <a:pt x="22" y="19"/>
                  <a:pt x="22" y="20"/>
                  <a:pt x="22" y="20"/>
                </a:cubicBezTo>
                <a:cubicBezTo>
                  <a:pt x="22" y="20"/>
                  <a:pt x="21" y="20"/>
                  <a:pt x="21" y="20"/>
                </a:cubicBezTo>
                <a:cubicBezTo>
                  <a:pt x="15" y="20"/>
                  <a:pt x="7" y="19"/>
                  <a:pt x="3" y="23"/>
                </a:cubicBezTo>
                <a:cubicBezTo>
                  <a:pt x="2" y="24"/>
                  <a:pt x="2" y="25"/>
                  <a:pt x="1" y="25"/>
                </a:cubicBezTo>
                <a:cubicBezTo>
                  <a:pt x="1" y="24"/>
                  <a:pt x="1" y="22"/>
                  <a:pt x="1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0" y="20"/>
                  <a:pt x="0" y="20"/>
                  <a:pt x="0" y="19"/>
                </a:cubicBezTo>
                <a:cubicBezTo>
                  <a:pt x="0" y="5"/>
                  <a:pt x="0" y="5"/>
                  <a:pt x="0" y="5"/>
                </a:cubicBezTo>
                <a:cubicBezTo>
                  <a:pt x="0" y="4"/>
                  <a:pt x="0" y="3"/>
                  <a:pt x="1" y="3"/>
                </a:cubicBezTo>
                <a:cubicBezTo>
                  <a:pt x="8" y="3"/>
                  <a:pt x="14" y="3"/>
                  <a:pt x="21" y="3"/>
                </a:cubicBezTo>
                <a:cubicBezTo>
                  <a:pt x="22" y="3"/>
                  <a:pt x="22" y="4"/>
                  <a:pt x="22" y="5"/>
                </a:cubicBezTo>
                <a:cubicBezTo>
                  <a:pt x="22" y="8"/>
                  <a:pt x="22" y="15"/>
                  <a:pt x="22" y="19"/>
                </a:cubicBezTo>
                <a:close/>
                <a:moveTo>
                  <a:pt x="3" y="7"/>
                </a:move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9"/>
                  <a:pt x="19" y="9"/>
                </a:cubicBezTo>
                <a:cubicBezTo>
                  <a:pt x="3" y="9"/>
                  <a:pt x="3" y="9"/>
                  <a:pt x="3" y="9"/>
                </a:cubicBezTo>
                <a:cubicBezTo>
                  <a:pt x="3" y="9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8"/>
                  <a:pt x="3" y="7"/>
                  <a:pt x="3" y="7"/>
                </a:cubicBezTo>
                <a:close/>
                <a:moveTo>
                  <a:pt x="3" y="11"/>
                </a:move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2"/>
                  <a:pt x="19" y="12"/>
                  <a:pt x="19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2"/>
                  <a:pt x="3" y="12"/>
                  <a:pt x="3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11"/>
                  <a:pt x="3" y="11"/>
                  <a:pt x="3" y="11"/>
                </a:cubicBezTo>
                <a:close/>
                <a:moveTo>
                  <a:pt x="3" y="14"/>
                </a:moveTo>
                <a:cubicBezTo>
                  <a:pt x="19" y="14"/>
                  <a:pt x="19" y="14"/>
                  <a:pt x="19" y="14"/>
                </a:cubicBezTo>
                <a:cubicBezTo>
                  <a:pt x="19" y="14"/>
                  <a:pt x="19" y="15"/>
                  <a:pt x="19" y="15"/>
                </a:cubicBezTo>
                <a:cubicBezTo>
                  <a:pt x="19" y="15"/>
                  <a:pt x="19" y="15"/>
                  <a:pt x="19" y="15"/>
                </a:cubicBezTo>
                <a:cubicBezTo>
                  <a:pt x="19" y="15"/>
                  <a:pt x="19" y="16"/>
                  <a:pt x="19" y="16"/>
                </a:cubicBezTo>
                <a:cubicBezTo>
                  <a:pt x="3" y="16"/>
                  <a:pt x="3" y="16"/>
                  <a:pt x="3" y="16"/>
                </a:cubicBezTo>
                <a:cubicBezTo>
                  <a:pt x="3" y="16"/>
                  <a:pt x="3" y="15"/>
                  <a:pt x="3" y="15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15"/>
                  <a:pt x="3" y="14"/>
                  <a:pt x="3" y="14"/>
                </a:cubicBezTo>
                <a:close/>
                <a:moveTo>
                  <a:pt x="2" y="22"/>
                </a:moveTo>
                <a:cubicBezTo>
                  <a:pt x="2" y="21"/>
                  <a:pt x="2" y="20"/>
                  <a:pt x="3" y="19"/>
                </a:cubicBezTo>
                <a:cubicBezTo>
                  <a:pt x="2" y="19"/>
                  <a:pt x="2" y="19"/>
                  <a:pt x="2" y="19"/>
                </a:cubicBezTo>
                <a:cubicBezTo>
                  <a:pt x="1" y="19"/>
                  <a:pt x="1" y="19"/>
                  <a:pt x="1" y="18"/>
                </a:cubicBezTo>
                <a:cubicBezTo>
                  <a:pt x="1" y="6"/>
                  <a:pt x="1" y="6"/>
                  <a:pt x="1" y="6"/>
                </a:cubicBezTo>
                <a:cubicBezTo>
                  <a:pt x="1" y="5"/>
                  <a:pt x="1" y="4"/>
                  <a:pt x="2" y="4"/>
                </a:cubicBezTo>
                <a:cubicBezTo>
                  <a:pt x="8" y="4"/>
                  <a:pt x="14" y="4"/>
                  <a:pt x="20" y="4"/>
                </a:cubicBezTo>
                <a:cubicBezTo>
                  <a:pt x="21" y="4"/>
                  <a:pt x="21" y="5"/>
                  <a:pt x="21" y="6"/>
                </a:cubicBezTo>
                <a:cubicBezTo>
                  <a:pt x="21" y="9"/>
                  <a:pt x="21" y="15"/>
                  <a:pt x="21" y="18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20" y="19"/>
                  <a:pt x="20" y="19"/>
                </a:cubicBezTo>
                <a:cubicBezTo>
                  <a:pt x="14" y="19"/>
                  <a:pt x="5" y="19"/>
                  <a:pt x="2" y="2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51" name="Freeform 172"/>
          <p:cNvSpPr>
            <a:spLocks noEditPoints="1"/>
          </p:cNvSpPr>
          <p:nvPr/>
        </p:nvSpPr>
        <p:spPr bwMode="auto">
          <a:xfrm>
            <a:off x="1911109" y="5019965"/>
            <a:ext cx="276897" cy="258799"/>
          </a:xfrm>
          <a:custGeom>
            <a:avLst/>
            <a:gdLst>
              <a:gd name="T0" fmla="*/ 18 w 29"/>
              <a:gd name="T1" fmla="*/ 1 h 27"/>
              <a:gd name="T2" fmla="*/ 9 w 29"/>
              <a:gd name="T3" fmla="*/ 8 h 27"/>
              <a:gd name="T4" fmla="*/ 1 w 29"/>
              <a:gd name="T5" fmla="*/ 4 h 27"/>
              <a:gd name="T6" fmla="*/ 1 w 29"/>
              <a:gd name="T7" fmla="*/ 6 h 27"/>
              <a:gd name="T8" fmla="*/ 7 w 29"/>
              <a:gd name="T9" fmla="*/ 22 h 27"/>
              <a:gd name="T10" fmla="*/ 3 w 29"/>
              <a:gd name="T11" fmla="*/ 23 h 27"/>
              <a:gd name="T12" fmla="*/ 25 w 29"/>
              <a:gd name="T13" fmla="*/ 9 h 27"/>
              <a:gd name="T14" fmla="*/ 29 w 29"/>
              <a:gd name="T15" fmla="*/ 8 h 27"/>
              <a:gd name="T16" fmla="*/ 26 w 29"/>
              <a:gd name="T17" fmla="*/ 7 h 27"/>
              <a:gd name="T18" fmla="*/ 29 w 29"/>
              <a:gd name="T19" fmla="*/ 5 h 27"/>
              <a:gd name="T20" fmla="*/ 24 w 29"/>
              <a:gd name="T21" fmla="*/ 6 h 27"/>
              <a:gd name="T22" fmla="*/ 18 w 29"/>
              <a:gd name="T23" fmla="*/ 1 h 27"/>
              <a:gd name="T24" fmla="*/ 20 w 29"/>
              <a:gd name="T25" fmla="*/ 4 h 27"/>
              <a:gd name="T26" fmla="*/ 21 w 29"/>
              <a:gd name="T27" fmla="*/ 6 h 27"/>
              <a:gd name="T28" fmla="*/ 19 w 29"/>
              <a:gd name="T29" fmla="*/ 8 h 27"/>
              <a:gd name="T30" fmla="*/ 18 w 29"/>
              <a:gd name="T31" fmla="*/ 5 h 27"/>
              <a:gd name="T32" fmla="*/ 20 w 29"/>
              <a:gd name="T33" fmla="*/ 4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9" h="27">
                <a:moveTo>
                  <a:pt x="18" y="1"/>
                </a:moveTo>
                <a:cubicBezTo>
                  <a:pt x="14" y="0"/>
                  <a:pt x="10" y="3"/>
                  <a:pt x="9" y="8"/>
                </a:cubicBezTo>
                <a:cubicBezTo>
                  <a:pt x="6" y="7"/>
                  <a:pt x="4" y="6"/>
                  <a:pt x="1" y="4"/>
                </a:cubicBezTo>
                <a:cubicBezTo>
                  <a:pt x="1" y="5"/>
                  <a:pt x="1" y="6"/>
                  <a:pt x="1" y="6"/>
                </a:cubicBezTo>
                <a:cubicBezTo>
                  <a:pt x="0" y="12"/>
                  <a:pt x="2" y="18"/>
                  <a:pt x="7" y="22"/>
                </a:cubicBezTo>
                <a:cubicBezTo>
                  <a:pt x="6" y="22"/>
                  <a:pt x="4" y="22"/>
                  <a:pt x="3" y="23"/>
                </a:cubicBezTo>
                <a:cubicBezTo>
                  <a:pt x="12" y="27"/>
                  <a:pt x="24" y="20"/>
                  <a:pt x="25" y="9"/>
                </a:cubicBezTo>
                <a:cubicBezTo>
                  <a:pt x="26" y="9"/>
                  <a:pt x="27" y="8"/>
                  <a:pt x="29" y="8"/>
                </a:cubicBezTo>
                <a:cubicBezTo>
                  <a:pt x="26" y="7"/>
                  <a:pt x="26" y="7"/>
                  <a:pt x="26" y="7"/>
                </a:cubicBezTo>
                <a:cubicBezTo>
                  <a:pt x="29" y="5"/>
                  <a:pt x="29" y="5"/>
                  <a:pt x="29" y="5"/>
                </a:cubicBezTo>
                <a:cubicBezTo>
                  <a:pt x="27" y="6"/>
                  <a:pt x="25" y="6"/>
                  <a:pt x="24" y="6"/>
                </a:cubicBezTo>
                <a:cubicBezTo>
                  <a:pt x="23" y="3"/>
                  <a:pt x="21" y="1"/>
                  <a:pt x="18" y="1"/>
                </a:cubicBezTo>
                <a:close/>
                <a:moveTo>
                  <a:pt x="20" y="4"/>
                </a:moveTo>
                <a:cubicBezTo>
                  <a:pt x="21" y="4"/>
                  <a:pt x="22" y="5"/>
                  <a:pt x="21" y="6"/>
                </a:cubicBezTo>
                <a:cubicBezTo>
                  <a:pt x="21" y="7"/>
                  <a:pt x="20" y="8"/>
                  <a:pt x="19" y="8"/>
                </a:cubicBezTo>
                <a:cubicBezTo>
                  <a:pt x="18" y="7"/>
                  <a:pt x="18" y="6"/>
                  <a:pt x="18" y="5"/>
                </a:cubicBezTo>
                <a:cubicBezTo>
                  <a:pt x="18" y="4"/>
                  <a:pt x="19" y="4"/>
                  <a:pt x="20" y="4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52" name="Freeform 173"/>
          <p:cNvSpPr>
            <a:spLocks noEditPoints="1"/>
          </p:cNvSpPr>
          <p:nvPr/>
        </p:nvSpPr>
        <p:spPr bwMode="auto">
          <a:xfrm>
            <a:off x="6851806" y="5038063"/>
            <a:ext cx="316712" cy="202696"/>
          </a:xfrm>
          <a:custGeom>
            <a:avLst/>
            <a:gdLst>
              <a:gd name="T0" fmla="*/ 31 w 33"/>
              <a:gd name="T1" fmla="*/ 0 h 21"/>
              <a:gd name="T2" fmla="*/ 2 w 33"/>
              <a:gd name="T3" fmla="*/ 0 h 21"/>
              <a:gd name="T4" fmla="*/ 1 w 33"/>
              <a:gd name="T5" fmla="*/ 0 h 21"/>
              <a:gd name="T6" fmla="*/ 0 w 33"/>
              <a:gd name="T7" fmla="*/ 2 h 21"/>
              <a:gd name="T8" fmla="*/ 16 w 33"/>
              <a:gd name="T9" fmla="*/ 13 h 21"/>
              <a:gd name="T10" fmla="*/ 17 w 33"/>
              <a:gd name="T11" fmla="*/ 14 h 21"/>
              <a:gd name="T12" fmla="*/ 18 w 33"/>
              <a:gd name="T13" fmla="*/ 13 h 21"/>
              <a:gd name="T14" fmla="*/ 33 w 33"/>
              <a:gd name="T15" fmla="*/ 2 h 21"/>
              <a:gd name="T16" fmla="*/ 32 w 33"/>
              <a:gd name="T17" fmla="*/ 0 h 21"/>
              <a:gd name="T18" fmla="*/ 31 w 33"/>
              <a:gd name="T19" fmla="*/ 0 h 21"/>
              <a:gd name="T20" fmla="*/ 33 w 33"/>
              <a:gd name="T21" fmla="*/ 17 h 21"/>
              <a:gd name="T22" fmla="*/ 24 w 33"/>
              <a:gd name="T23" fmla="*/ 10 h 21"/>
              <a:gd name="T24" fmla="*/ 33 w 33"/>
              <a:gd name="T25" fmla="*/ 4 h 21"/>
              <a:gd name="T26" fmla="*/ 33 w 33"/>
              <a:gd name="T27" fmla="*/ 17 h 21"/>
              <a:gd name="T28" fmla="*/ 32 w 33"/>
              <a:gd name="T29" fmla="*/ 20 h 21"/>
              <a:gd name="T30" fmla="*/ 31 w 33"/>
              <a:gd name="T31" fmla="*/ 21 h 21"/>
              <a:gd name="T32" fmla="*/ 2 w 33"/>
              <a:gd name="T33" fmla="*/ 21 h 21"/>
              <a:gd name="T34" fmla="*/ 1 w 33"/>
              <a:gd name="T35" fmla="*/ 20 h 21"/>
              <a:gd name="T36" fmla="*/ 0 w 33"/>
              <a:gd name="T37" fmla="*/ 19 h 21"/>
              <a:gd name="T38" fmla="*/ 11 w 33"/>
              <a:gd name="T39" fmla="*/ 11 h 21"/>
              <a:gd name="T40" fmla="*/ 15 w 33"/>
              <a:gd name="T41" fmla="*/ 15 h 21"/>
              <a:gd name="T42" fmla="*/ 17 w 33"/>
              <a:gd name="T43" fmla="*/ 15 h 21"/>
              <a:gd name="T44" fmla="*/ 18 w 33"/>
              <a:gd name="T45" fmla="*/ 15 h 21"/>
              <a:gd name="T46" fmla="*/ 23 w 33"/>
              <a:gd name="T47" fmla="*/ 11 h 21"/>
              <a:gd name="T48" fmla="*/ 33 w 33"/>
              <a:gd name="T49" fmla="*/ 19 h 21"/>
              <a:gd name="T50" fmla="*/ 32 w 33"/>
              <a:gd name="T51" fmla="*/ 20 h 21"/>
              <a:gd name="T52" fmla="*/ 0 w 33"/>
              <a:gd name="T53" fmla="*/ 4 h 21"/>
              <a:gd name="T54" fmla="*/ 9 w 33"/>
              <a:gd name="T55" fmla="*/ 10 h 21"/>
              <a:gd name="T56" fmla="*/ 0 w 33"/>
              <a:gd name="T57" fmla="*/ 17 h 21"/>
              <a:gd name="T58" fmla="*/ 0 w 33"/>
              <a:gd name="T59" fmla="*/ 4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3" h="21">
                <a:moveTo>
                  <a:pt x="31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1" y="0"/>
                  <a:pt x="1" y="0"/>
                </a:cubicBezTo>
                <a:cubicBezTo>
                  <a:pt x="1" y="1"/>
                  <a:pt x="0" y="1"/>
                  <a:pt x="0" y="2"/>
                </a:cubicBezTo>
                <a:cubicBezTo>
                  <a:pt x="16" y="13"/>
                  <a:pt x="16" y="13"/>
                  <a:pt x="16" y="13"/>
                </a:cubicBezTo>
                <a:cubicBezTo>
                  <a:pt x="16" y="13"/>
                  <a:pt x="16" y="14"/>
                  <a:pt x="17" y="14"/>
                </a:cubicBezTo>
                <a:cubicBezTo>
                  <a:pt x="17" y="14"/>
                  <a:pt x="17" y="13"/>
                  <a:pt x="18" y="13"/>
                </a:cubicBezTo>
                <a:cubicBezTo>
                  <a:pt x="33" y="2"/>
                  <a:pt x="33" y="2"/>
                  <a:pt x="33" y="2"/>
                </a:cubicBezTo>
                <a:cubicBezTo>
                  <a:pt x="33" y="1"/>
                  <a:pt x="33" y="1"/>
                  <a:pt x="32" y="0"/>
                </a:cubicBezTo>
                <a:cubicBezTo>
                  <a:pt x="32" y="0"/>
                  <a:pt x="32" y="0"/>
                  <a:pt x="31" y="0"/>
                </a:cubicBezTo>
                <a:close/>
                <a:moveTo>
                  <a:pt x="33" y="17"/>
                </a:moveTo>
                <a:cubicBezTo>
                  <a:pt x="24" y="10"/>
                  <a:pt x="24" y="10"/>
                  <a:pt x="24" y="10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17"/>
                  <a:pt x="33" y="17"/>
                  <a:pt x="33" y="17"/>
                </a:cubicBezTo>
                <a:close/>
                <a:moveTo>
                  <a:pt x="32" y="20"/>
                </a:moveTo>
                <a:cubicBezTo>
                  <a:pt x="32" y="21"/>
                  <a:pt x="32" y="21"/>
                  <a:pt x="31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1" y="21"/>
                  <a:pt x="1" y="20"/>
                </a:cubicBezTo>
                <a:cubicBezTo>
                  <a:pt x="1" y="20"/>
                  <a:pt x="0" y="19"/>
                  <a:pt x="0" y="19"/>
                </a:cubicBezTo>
                <a:cubicBezTo>
                  <a:pt x="11" y="11"/>
                  <a:pt x="11" y="11"/>
                  <a:pt x="11" y="11"/>
                </a:cubicBezTo>
                <a:cubicBezTo>
                  <a:pt x="15" y="15"/>
                  <a:pt x="15" y="15"/>
                  <a:pt x="15" y="15"/>
                </a:cubicBezTo>
                <a:cubicBezTo>
                  <a:pt x="16" y="15"/>
                  <a:pt x="16" y="15"/>
                  <a:pt x="17" y="15"/>
                </a:cubicBezTo>
                <a:cubicBezTo>
                  <a:pt x="17" y="15"/>
                  <a:pt x="18" y="15"/>
                  <a:pt x="18" y="15"/>
                </a:cubicBezTo>
                <a:cubicBezTo>
                  <a:pt x="23" y="11"/>
                  <a:pt x="23" y="11"/>
                  <a:pt x="23" y="11"/>
                </a:cubicBezTo>
                <a:cubicBezTo>
                  <a:pt x="33" y="19"/>
                  <a:pt x="33" y="19"/>
                  <a:pt x="33" y="19"/>
                </a:cubicBezTo>
                <a:cubicBezTo>
                  <a:pt x="33" y="19"/>
                  <a:pt x="33" y="20"/>
                  <a:pt x="32" y="20"/>
                </a:cubicBezTo>
                <a:close/>
                <a:moveTo>
                  <a:pt x="0" y="4"/>
                </a:moveTo>
                <a:cubicBezTo>
                  <a:pt x="9" y="10"/>
                  <a:pt x="9" y="10"/>
                  <a:pt x="9" y="10"/>
                </a:cubicBezTo>
                <a:cubicBezTo>
                  <a:pt x="0" y="17"/>
                  <a:pt x="0" y="17"/>
                  <a:pt x="0" y="17"/>
                </a:cubicBezTo>
                <a:lnTo>
                  <a:pt x="0" y="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53" name="Freeform 174"/>
          <p:cNvSpPr>
            <a:spLocks noEditPoints="1"/>
          </p:cNvSpPr>
          <p:nvPr/>
        </p:nvSpPr>
        <p:spPr bwMode="auto">
          <a:xfrm>
            <a:off x="7476181" y="4981960"/>
            <a:ext cx="316712" cy="305853"/>
          </a:xfrm>
          <a:custGeom>
            <a:avLst/>
            <a:gdLst>
              <a:gd name="T0" fmla="*/ 0 w 33"/>
              <a:gd name="T1" fmla="*/ 15 h 32"/>
              <a:gd name="T2" fmla="*/ 0 w 33"/>
              <a:gd name="T3" fmla="*/ 28 h 32"/>
              <a:gd name="T4" fmla="*/ 9 w 33"/>
              <a:gd name="T5" fmla="*/ 22 h 32"/>
              <a:gd name="T6" fmla="*/ 0 w 33"/>
              <a:gd name="T7" fmla="*/ 15 h 32"/>
              <a:gd name="T8" fmla="*/ 0 w 33"/>
              <a:gd name="T9" fmla="*/ 12 h 32"/>
              <a:gd name="T10" fmla="*/ 15 w 33"/>
              <a:gd name="T11" fmla="*/ 1 h 32"/>
              <a:gd name="T12" fmla="*/ 16 w 33"/>
              <a:gd name="T13" fmla="*/ 0 h 32"/>
              <a:gd name="T14" fmla="*/ 17 w 33"/>
              <a:gd name="T15" fmla="*/ 1 h 32"/>
              <a:gd name="T16" fmla="*/ 33 w 33"/>
              <a:gd name="T17" fmla="*/ 12 h 32"/>
              <a:gd name="T18" fmla="*/ 33 w 33"/>
              <a:gd name="T19" fmla="*/ 13 h 32"/>
              <a:gd name="T20" fmla="*/ 30 w 33"/>
              <a:gd name="T21" fmla="*/ 15 h 32"/>
              <a:gd name="T22" fmla="*/ 3 w 33"/>
              <a:gd name="T23" fmla="*/ 15 h 32"/>
              <a:gd name="T24" fmla="*/ 0 w 33"/>
              <a:gd name="T25" fmla="*/ 13 h 32"/>
              <a:gd name="T26" fmla="*/ 0 w 33"/>
              <a:gd name="T27" fmla="*/ 12 h 32"/>
              <a:gd name="T28" fmla="*/ 32 w 33"/>
              <a:gd name="T29" fmla="*/ 32 h 32"/>
              <a:gd name="T30" fmla="*/ 31 w 33"/>
              <a:gd name="T31" fmla="*/ 32 h 32"/>
              <a:gd name="T32" fmla="*/ 2 w 33"/>
              <a:gd name="T33" fmla="*/ 32 h 32"/>
              <a:gd name="T34" fmla="*/ 1 w 33"/>
              <a:gd name="T35" fmla="*/ 32 h 32"/>
              <a:gd name="T36" fmla="*/ 0 w 33"/>
              <a:gd name="T37" fmla="*/ 31 h 32"/>
              <a:gd name="T38" fmla="*/ 10 w 33"/>
              <a:gd name="T39" fmla="*/ 23 h 32"/>
              <a:gd name="T40" fmla="*/ 15 w 33"/>
              <a:gd name="T41" fmla="*/ 27 h 32"/>
              <a:gd name="T42" fmla="*/ 16 w 33"/>
              <a:gd name="T43" fmla="*/ 27 h 32"/>
              <a:gd name="T44" fmla="*/ 18 w 33"/>
              <a:gd name="T45" fmla="*/ 27 h 32"/>
              <a:gd name="T46" fmla="*/ 23 w 33"/>
              <a:gd name="T47" fmla="*/ 23 h 32"/>
              <a:gd name="T48" fmla="*/ 33 w 33"/>
              <a:gd name="T49" fmla="*/ 31 h 32"/>
              <a:gd name="T50" fmla="*/ 32 w 33"/>
              <a:gd name="T51" fmla="*/ 32 h 32"/>
              <a:gd name="T52" fmla="*/ 33 w 33"/>
              <a:gd name="T53" fmla="*/ 28 h 32"/>
              <a:gd name="T54" fmla="*/ 33 w 33"/>
              <a:gd name="T55" fmla="*/ 15 h 32"/>
              <a:gd name="T56" fmla="*/ 24 w 33"/>
              <a:gd name="T57" fmla="*/ 22 h 32"/>
              <a:gd name="T58" fmla="*/ 33 w 33"/>
              <a:gd name="T59" fmla="*/ 28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3" h="32">
                <a:moveTo>
                  <a:pt x="0" y="15"/>
                </a:moveTo>
                <a:cubicBezTo>
                  <a:pt x="0" y="28"/>
                  <a:pt x="0" y="28"/>
                  <a:pt x="0" y="28"/>
                </a:cubicBezTo>
                <a:cubicBezTo>
                  <a:pt x="9" y="22"/>
                  <a:pt x="9" y="22"/>
                  <a:pt x="9" y="22"/>
                </a:cubicBezTo>
                <a:cubicBezTo>
                  <a:pt x="0" y="15"/>
                  <a:pt x="0" y="15"/>
                  <a:pt x="0" y="15"/>
                </a:cubicBezTo>
                <a:close/>
                <a:moveTo>
                  <a:pt x="0" y="12"/>
                </a:moveTo>
                <a:cubicBezTo>
                  <a:pt x="15" y="1"/>
                  <a:pt x="15" y="1"/>
                  <a:pt x="15" y="1"/>
                </a:cubicBezTo>
                <a:cubicBezTo>
                  <a:pt x="16" y="0"/>
                  <a:pt x="16" y="0"/>
                  <a:pt x="16" y="0"/>
                </a:cubicBezTo>
                <a:cubicBezTo>
                  <a:pt x="17" y="0"/>
                  <a:pt x="17" y="0"/>
                  <a:pt x="17" y="1"/>
                </a:cubicBezTo>
                <a:cubicBezTo>
                  <a:pt x="33" y="12"/>
                  <a:pt x="33" y="12"/>
                  <a:pt x="33" y="12"/>
                </a:cubicBezTo>
                <a:cubicBezTo>
                  <a:pt x="33" y="12"/>
                  <a:pt x="33" y="13"/>
                  <a:pt x="33" y="13"/>
                </a:cubicBezTo>
                <a:cubicBezTo>
                  <a:pt x="30" y="15"/>
                  <a:pt x="30" y="15"/>
                  <a:pt x="30" y="15"/>
                </a:cubicBezTo>
                <a:cubicBezTo>
                  <a:pt x="3" y="15"/>
                  <a:pt x="3" y="15"/>
                  <a:pt x="3" y="15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2"/>
                  <a:pt x="0" y="12"/>
                </a:cubicBezTo>
                <a:close/>
                <a:moveTo>
                  <a:pt x="32" y="32"/>
                </a:moveTo>
                <a:cubicBezTo>
                  <a:pt x="32" y="32"/>
                  <a:pt x="31" y="32"/>
                  <a:pt x="31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1" y="32"/>
                  <a:pt x="1" y="32"/>
                  <a:pt x="1" y="32"/>
                </a:cubicBezTo>
                <a:cubicBezTo>
                  <a:pt x="0" y="32"/>
                  <a:pt x="0" y="31"/>
                  <a:pt x="0" y="31"/>
                </a:cubicBezTo>
                <a:cubicBezTo>
                  <a:pt x="10" y="23"/>
                  <a:pt x="10" y="23"/>
                  <a:pt x="10" y="23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27"/>
                  <a:pt x="16" y="27"/>
                  <a:pt x="16" y="27"/>
                </a:cubicBezTo>
                <a:cubicBezTo>
                  <a:pt x="17" y="27"/>
                  <a:pt x="17" y="27"/>
                  <a:pt x="18" y="27"/>
                </a:cubicBezTo>
                <a:cubicBezTo>
                  <a:pt x="23" y="23"/>
                  <a:pt x="23" y="23"/>
                  <a:pt x="23" y="23"/>
                </a:cubicBezTo>
                <a:cubicBezTo>
                  <a:pt x="33" y="31"/>
                  <a:pt x="33" y="31"/>
                  <a:pt x="33" y="31"/>
                </a:cubicBezTo>
                <a:cubicBezTo>
                  <a:pt x="33" y="31"/>
                  <a:pt x="32" y="32"/>
                  <a:pt x="32" y="32"/>
                </a:cubicBezTo>
                <a:close/>
                <a:moveTo>
                  <a:pt x="33" y="28"/>
                </a:moveTo>
                <a:cubicBezTo>
                  <a:pt x="33" y="15"/>
                  <a:pt x="33" y="15"/>
                  <a:pt x="33" y="15"/>
                </a:cubicBezTo>
                <a:cubicBezTo>
                  <a:pt x="24" y="22"/>
                  <a:pt x="24" y="22"/>
                  <a:pt x="24" y="22"/>
                </a:cubicBezTo>
                <a:lnTo>
                  <a:pt x="33" y="28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54" name="Freeform 175"/>
          <p:cNvSpPr>
            <a:spLocks noEditPoints="1"/>
          </p:cNvSpPr>
          <p:nvPr/>
        </p:nvSpPr>
        <p:spPr bwMode="auto">
          <a:xfrm>
            <a:off x="2591586" y="4991009"/>
            <a:ext cx="162880" cy="278706"/>
          </a:xfrm>
          <a:custGeom>
            <a:avLst/>
            <a:gdLst>
              <a:gd name="T0" fmla="*/ 9 w 17"/>
              <a:gd name="T1" fmla="*/ 0 h 29"/>
              <a:gd name="T2" fmla="*/ 9 w 17"/>
              <a:gd name="T3" fmla="*/ 0 h 29"/>
              <a:gd name="T4" fmla="*/ 14 w 17"/>
              <a:gd name="T5" fmla="*/ 6 h 29"/>
              <a:gd name="T6" fmla="*/ 14 w 17"/>
              <a:gd name="T7" fmla="*/ 15 h 29"/>
              <a:gd name="T8" fmla="*/ 9 w 17"/>
              <a:gd name="T9" fmla="*/ 21 h 29"/>
              <a:gd name="T10" fmla="*/ 9 w 17"/>
              <a:gd name="T11" fmla="*/ 21 h 29"/>
              <a:gd name="T12" fmla="*/ 3 w 17"/>
              <a:gd name="T13" fmla="*/ 15 h 29"/>
              <a:gd name="T14" fmla="*/ 3 w 17"/>
              <a:gd name="T15" fmla="*/ 6 h 29"/>
              <a:gd name="T16" fmla="*/ 9 w 17"/>
              <a:gd name="T17" fmla="*/ 0 h 29"/>
              <a:gd name="T18" fmla="*/ 6 w 17"/>
              <a:gd name="T19" fmla="*/ 15 h 29"/>
              <a:gd name="T20" fmla="*/ 6 w 17"/>
              <a:gd name="T21" fmla="*/ 6 h 29"/>
              <a:gd name="T22" fmla="*/ 7 w 17"/>
              <a:gd name="T23" fmla="*/ 4 h 29"/>
              <a:gd name="T24" fmla="*/ 8 w 17"/>
              <a:gd name="T25" fmla="*/ 3 h 29"/>
              <a:gd name="T26" fmla="*/ 8 w 17"/>
              <a:gd name="T27" fmla="*/ 2 h 29"/>
              <a:gd name="T28" fmla="*/ 7 w 17"/>
              <a:gd name="T29" fmla="*/ 2 h 29"/>
              <a:gd name="T30" fmla="*/ 5 w 17"/>
              <a:gd name="T31" fmla="*/ 4 h 29"/>
              <a:gd name="T32" fmla="*/ 4 w 17"/>
              <a:gd name="T33" fmla="*/ 6 h 29"/>
              <a:gd name="T34" fmla="*/ 4 w 17"/>
              <a:gd name="T35" fmla="*/ 15 h 29"/>
              <a:gd name="T36" fmla="*/ 5 w 17"/>
              <a:gd name="T37" fmla="*/ 16 h 29"/>
              <a:gd name="T38" fmla="*/ 6 w 17"/>
              <a:gd name="T39" fmla="*/ 15 h 29"/>
              <a:gd name="T40" fmla="*/ 10 w 17"/>
              <a:gd name="T41" fmla="*/ 23 h 29"/>
              <a:gd name="T42" fmla="*/ 14 w 17"/>
              <a:gd name="T43" fmla="*/ 21 h 29"/>
              <a:gd name="T44" fmla="*/ 17 w 17"/>
              <a:gd name="T45" fmla="*/ 15 h 29"/>
              <a:gd name="T46" fmla="*/ 16 w 17"/>
              <a:gd name="T47" fmla="*/ 14 h 29"/>
              <a:gd name="T48" fmla="*/ 15 w 17"/>
              <a:gd name="T49" fmla="*/ 15 h 29"/>
              <a:gd name="T50" fmla="*/ 13 w 17"/>
              <a:gd name="T51" fmla="*/ 20 h 29"/>
              <a:gd name="T52" fmla="*/ 9 w 17"/>
              <a:gd name="T53" fmla="*/ 21 h 29"/>
              <a:gd name="T54" fmla="*/ 4 w 17"/>
              <a:gd name="T55" fmla="*/ 20 h 29"/>
              <a:gd name="T56" fmla="*/ 2 w 17"/>
              <a:gd name="T57" fmla="*/ 15 h 29"/>
              <a:gd name="T58" fmla="*/ 1 w 17"/>
              <a:gd name="T59" fmla="*/ 14 h 29"/>
              <a:gd name="T60" fmla="*/ 0 w 17"/>
              <a:gd name="T61" fmla="*/ 15 h 29"/>
              <a:gd name="T62" fmla="*/ 3 w 17"/>
              <a:gd name="T63" fmla="*/ 21 h 29"/>
              <a:gd name="T64" fmla="*/ 8 w 17"/>
              <a:gd name="T65" fmla="*/ 23 h 29"/>
              <a:gd name="T66" fmla="*/ 8 w 17"/>
              <a:gd name="T67" fmla="*/ 27 h 29"/>
              <a:gd name="T68" fmla="*/ 1 w 17"/>
              <a:gd name="T69" fmla="*/ 27 h 29"/>
              <a:gd name="T70" fmla="*/ 0 w 17"/>
              <a:gd name="T71" fmla="*/ 28 h 29"/>
              <a:gd name="T72" fmla="*/ 1 w 17"/>
              <a:gd name="T73" fmla="*/ 29 h 29"/>
              <a:gd name="T74" fmla="*/ 16 w 17"/>
              <a:gd name="T75" fmla="*/ 29 h 29"/>
              <a:gd name="T76" fmla="*/ 17 w 17"/>
              <a:gd name="T77" fmla="*/ 28 h 29"/>
              <a:gd name="T78" fmla="*/ 16 w 17"/>
              <a:gd name="T79" fmla="*/ 27 h 29"/>
              <a:gd name="T80" fmla="*/ 10 w 17"/>
              <a:gd name="T81" fmla="*/ 27 h 29"/>
              <a:gd name="T82" fmla="*/ 10 w 17"/>
              <a:gd name="T83" fmla="*/ 23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7" h="29"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12" y="0"/>
                  <a:pt x="14" y="3"/>
                  <a:pt x="14" y="6"/>
                </a:cubicBezTo>
                <a:cubicBezTo>
                  <a:pt x="14" y="15"/>
                  <a:pt x="14" y="15"/>
                  <a:pt x="14" y="15"/>
                </a:cubicBezTo>
                <a:cubicBezTo>
                  <a:pt x="14" y="18"/>
                  <a:pt x="12" y="21"/>
                  <a:pt x="9" y="21"/>
                </a:cubicBezTo>
                <a:cubicBezTo>
                  <a:pt x="9" y="21"/>
                  <a:pt x="9" y="21"/>
                  <a:pt x="9" y="21"/>
                </a:cubicBezTo>
                <a:cubicBezTo>
                  <a:pt x="6" y="21"/>
                  <a:pt x="3" y="18"/>
                  <a:pt x="3" y="15"/>
                </a:cubicBezTo>
                <a:cubicBezTo>
                  <a:pt x="3" y="6"/>
                  <a:pt x="3" y="6"/>
                  <a:pt x="3" y="6"/>
                </a:cubicBezTo>
                <a:cubicBezTo>
                  <a:pt x="3" y="3"/>
                  <a:pt x="6" y="0"/>
                  <a:pt x="9" y="0"/>
                </a:cubicBezTo>
                <a:close/>
                <a:moveTo>
                  <a:pt x="6" y="15"/>
                </a:move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5"/>
                  <a:pt x="7" y="4"/>
                </a:cubicBezTo>
                <a:cubicBezTo>
                  <a:pt x="7" y="4"/>
                  <a:pt x="7" y="4"/>
                  <a:pt x="8" y="3"/>
                </a:cubicBezTo>
                <a:cubicBezTo>
                  <a:pt x="8" y="3"/>
                  <a:pt x="8" y="3"/>
                  <a:pt x="8" y="2"/>
                </a:cubicBezTo>
                <a:cubicBezTo>
                  <a:pt x="8" y="2"/>
                  <a:pt x="7" y="2"/>
                  <a:pt x="7" y="2"/>
                </a:cubicBezTo>
                <a:cubicBezTo>
                  <a:pt x="6" y="2"/>
                  <a:pt x="5" y="3"/>
                  <a:pt x="5" y="4"/>
                </a:cubicBezTo>
                <a:cubicBezTo>
                  <a:pt x="5" y="4"/>
                  <a:pt x="4" y="5"/>
                  <a:pt x="4" y="6"/>
                </a:cubicBezTo>
                <a:cubicBezTo>
                  <a:pt x="4" y="15"/>
                  <a:pt x="4" y="15"/>
                  <a:pt x="4" y="15"/>
                </a:cubicBezTo>
                <a:cubicBezTo>
                  <a:pt x="4" y="15"/>
                  <a:pt x="5" y="16"/>
                  <a:pt x="5" y="16"/>
                </a:cubicBezTo>
                <a:cubicBezTo>
                  <a:pt x="6" y="16"/>
                  <a:pt x="6" y="15"/>
                  <a:pt x="6" y="15"/>
                </a:cubicBezTo>
                <a:close/>
                <a:moveTo>
                  <a:pt x="10" y="23"/>
                </a:moveTo>
                <a:cubicBezTo>
                  <a:pt x="11" y="23"/>
                  <a:pt x="13" y="22"/>
                  <a:pt x="14" y="21"/>
                </a:cubicBezTo>
                <a:cubicBezTo>
                  <a:pt x="16" y="20"/>
                  <a:pt x="17" y="17"/>
                  <a:pt x="17" y="15"/>
                </a:cubicBezTo>
                <a:cubicBezTo>
                  <a:pt x="17" y="15"/>
                  <a:pt x="16" y="14"/>
                  <a:pt x="16" y="14"/>
                </a:cubicBezTo>
                <a:cubicBezTo>
                  <a:pt x="15" y="14"/>
                  <a:pt x="15" y="15"/>
                  <a:pt x="15" y="15"/>
                </a:cubicBezTo>
                <a:cubicBezTo>
                  <a:pt x="15" y="17"/>
                  <a:pt x="14" y="18"/>
                  <a:pt x="13" y="20"/>
                </a:cubicBezTo>
                <a:cubicBezTo>
                  <a:pt x="12" y="21"/>
                  <a:pt x="10" y="21"/>
                  <a:pt x="9" y="21"/>
                </a:cubicBezTo>
                <a:cubicBezTo>
                  <a:pt x="7" y="21"/>
                  <a:pt x="5" y="21"/>
                  <a:pt x="4" y="20"/>
                </a:cubicBezTo>
                <a:cubicBezTo>
                  <a:pt x="3" y="18"/>
                  <a:pt x="2" y="17"/>
                  <a:pt x="2" y="15"/>
                </a:cubicBezTo>
                <a:cubicBezTo>
                  <a:pt x="2" y="15"/>
                  <a:pt x="2" y="14"/>
                  <a:pt x="1" y="14"/>
                </a:cubicBezTo>
                <a:cubicBezTo>
                  <a:pt x="1" y="14"/>
                  <a:pt x="0" y="15"/>
                  <a:pt x="0" y="15"/>
                </a:cubicBezTo>
                <a:cubicBezTo>
                  <a:pt x="0" y="17"/>
                  <a:pt x="1" y="20"/>
                  <a:pt x="3" y="21"/>
                </a:cubicBezTo>
                <a:cubicBezTo>
                  <a:pt x="4" y="22"/>
                  <a:pt x="6" y="23"/>
                  <a:pt x="8" y="23"/>
                </a:cubicBezTo>
                <a:cubicBezTo>
                  <a:pt x="8" y="27"/>
                  <a:pt x="8" y="27"/>
                  <a:pt x="8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7"/>
                  <a:pt x="0" y="27"/>
                  <a:pt x="0" y="28"/>
                </a:cubicBezTo>
                <a:cubicBezTo>
                  <a:pt x="0" y="28"/>
                  <a:pt x="1" y="29"/>
                  <a:pt x="1" y="29"/>
                </a:cubicBezTo>
                <a:cubicBezTo>
                  <a:pt x="16" y="29"/>
                  <a:pt x="16" y="29"/>
                  <a:pt x="16" y="29"/>
                </a:cubicBezTo>
                <a:cubicBezTo>
                  <a:pt x="16" y="29"/>
                  <a:pt x="17" y="28"/>
                  <a:pt x="17" y="28"/>
                </a:cubicBezTo>
                <a:cubicBezTo>
                  <a:pt x="17" y="27"/>
                  <a:pt x="16" y="27"/>
                  <a:pt x="16" y="27"/>
                </a:cubicBezTo>
                <a:cubicBezTo>
                  <a:pt x="10" y="27"/>
                  <a:pt x="10" y="27"/>
                  <a:pt x="10" y="27"/>
                </a:cubicBezTo>
                <a:lnTo>
                  <a:pt x="10" y="2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55" name="Freeform 176"/>
          <p:cNvSpPr>
            <a:spLocks noEditPoints="1"/>
          </p:cNvSpPr>
          <p:nvPr/>
        </p:nvSpPr>
        <p:spPr bwMode="auto">
          <a:xfrm>
            <a:off x="1295784" y="5009107"/>
            <a:ext cx="269658" cy="231652"/>
          </a:xfrm>
          <a:custGeom>
            <a:avLst/>
            <a:gdLst>
              <a:gd name="T0" fmla="*/ 14 w 28"/>
              <a:gd name="T1" fmla="*/ 24 h 24"/>
              <a:gd name="T2" fmla="*/ 0 w 28"/>
              <a:gd name="T3" fmla="*/ 10 h 24"/>
              <a:gd name="T4" fmla="*/ 14 w 28"/>
              <a:gd name="T5" fmla="*/ 8 h 24"/>
              <a:gd name="T6" fmla="*/ 28 w 28"/>
              <a:gd name="T7" fmla="*/ 10 h 24"/>
              <a:gd name="T8" fmla="*/ 14 w 28"/>
              <a:gd name="T9" fmla="*/ 24 h 24"/>
              <a:gd name="T10" fmla="*/ 5 w 28"/>
              <a:gd name="T11" fmla="*/ 13 h 24"/>
              <a:gd name="T12" fmla="*/ 4 w 28"/>
              <a:gd name="T13" fmla="*/ 12 h 24"/>
              <a:gd name="T14" fmla="*/ 4 w 28"/>
              <a:gd name="T15" fmla="*/ 10 h 24"/>
              <a:gd name="T16" fmla="*/ 4 w 28"/>
              <a:gd name="T17" fmla="*/ 8 h 24"/>
              <a:gd name="T18" fmla="*/ 6 w 28"/>
              <a:gd name="T19" fmla="*/ 6 h 24"/>
              <a:gd name="T20" fmla="*/ 7 w 28"/>
              <a:gd name="T21" fmla="*/ 5 h 24"/>
              <a:gd name="T22" fmla="*/ 5 w 28"/>
              <a:gd name="T23" fmla="*/ 4 h 24"/>
              <a:gd name="T24" fmla="*/ 3 w 28"/>
              <a:gd name="T25" fmla="*/ 7 h 24"/>
              <a:gd name="T26" fmla="*/ 2 w 28"/>
              <a:gd name="T27" fmla="*/ 10 h 24"/>
              <a:gd name="T28" fmla="*/ 3 w 28"/>
              <a:gd name="T29" fmla="*/ 12 h 24"/>
              <a:gd name="T30" fmla="*/ 4 w 28"/>
              <a:gd name="T31" fmla="*/ 14 h 24"/>
              <a:gd name="T32" fmla="*/ 5 w 28"/>
              <a:gd name="T33" fmla="*/ 14 h 24"/>
              <a:gd name="T34" fmla="*/ 5 w 28"/>
              <a:gd name="T35" fmla="*/ 13 h 24"/>
              <a:gd name="T36" fmla="*/ 17 w 28"/>
              <a:gd name="T37" fmla="*/ 10 h 24"/>
              <a:gd name="T38" fmla="*/ 19 w 28"/>
              <a:gd name="T39" fmla="*/ 7 h 24"/>
              <a:gd name="T40" fmla="*/ 21 w 28"/>
              <a:gd name="T41" fmla="*/ 6 h 24"/>
              <a:gd name="T42" fmla="*/ 22 w 28"/>
              <a:gd name="T43" fmla="*/ 5 h 24"/>
              <a:gd name="T44" fmla="*/ 21 w 28"/>
              <a:gd name="T45" fmla="*/ 4 h 24"/>
              <a:gd name="T46" fmla="*/ 17 w 28"/>
              <a:gd name="T47" fmla="*/ 6 h 24"/>
              <a:gd name="T48" fmla="*/ 15 w 28"/>
              <a:gd name="T49" fmla="*/ 9 h 24"/>
              <a:gd name="T50" fmla="*/ 16 w 28"/>
              <a:gd name="T51" fmla="*/ 10 h 24"/>
              <a:gd name="T52" fmla="*/ 17 w 28"/>
              <a:gd name="T53" fmla="*/ 1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8" h="24">
                <a:moveTo>
                  <a:pt x="14" y="24"/>
                </a:moveTo>
                <a:cubicBezTo>
                  <a:pt x="10" y="21"/>
                  <a:pt x="0" y="16"/>
                  <a:pt x="0" y="10"/>
                </a:cubicBezTo>
                <a:cubicBezTo>
                  <a:pt x="0" y="2"/>
                  <a:pt x="12" y="0"/>
                  <a:pt x="14" y="8"/>
                </a:cubicBezTo>
                <a:cubicBezTo>
                  <a:pt x="16" y="0"/>
                  <a:pt x="28" y="2"/>
                  <a:pt x="28" y="10"/>
                </a:cubicBezTo>
                <a:cubicBezTo>
                  <a:pt x="28" y="16"/>
                  <a:pt x="19" y="21"/>
                  <a:pt x="14" y="24"/>
                </a:cubicBezTo>
                <a:close/>
                <a:moveTo>
                  <a:pt x="5" y="13"/>
                </a:moveTo>
                <a:cubicBezTo>
                  <a:pt x="5" y="13"/>
                  <a:pt x="5" y="12"/>
                  <a:pt x="4" y="12"/>
                </a:cubicBezTo>
                <a:cubicBezTo>
                  <a:pt x="4" y="11"/>
                  <a:pt x="4" y="11"/>
                  <a:pt x="4" y="10"/>
                </a:cubicBezTo>
                <a:cubicBezTo>
                  <a:pt x="4" y="9"/>
                  <a:pt x="4" y="8"/>
                  <a:pt x="4" y="8"/>
                </a:cubicBezTo>
                <a:cubicBezTo>
                  <a:pt x="5" y="7"/>
                  <a:pt x="5" y="7"/>
                  <a:pt x="6" y="6"/>
                </a:cubicBezTo>
                <a:cubicBezTo>
                  <a:pt x="7" y="6"/>
                  <a:pt x="7" y="5"/>
                  <a:pt x="7" y="5"/>
                </a:cubicBezTo>
                <a:cubicBezTo>
                  <a:pt x="6" y="4"/>
                  <a:pt x="6" y="4"/>
                  <a:pt x="5" y="4"/>
                </a:cubicBezTo>
                <a:cubicBezTo>
                  <a:pt x="4" y="5"/>
                  <a:pt x="3" y="6"/>
                  <a:pt x="3" y="7"/>
                </a:cubicBezTo>
                <a:cubicBezTo>
                  <a:pt x="2" y="8"/>
                  <a:pt x="2" y="9"/>
                  <a:pt x="2" y="10"/>
                </a:cubicBezTo>
                <a:cubicBezTo>
                  <a:pt x="2" y="11"/>
                  <a:pt x="2" y="12"/>
                  <a:pt x="3" y="12"/>
                </a:cubicBezTo>
                <a:cubicBezTo>
                  <a:pt x="3" y="13"/>
                  <a:pt x="3" y="14"/>
                  <a:pt x="4" y="14"/>
                </a:cubicBezTo>
                <a:cubicBezTo>
                  <a:pt x="4" y="15"/>
                  <a:pt x="5" y="15"/>
                  <a:pt x="5" y="14"/>
                </a:cubicBezTo>
                <a:cubicBezTo>
                  <a:pt x="6" y="14"/>
                  <a:pt x="6" y="14"/>
                  <a:pt x="5" y="13"/>
                </a:cubicBezTo>
                <a:close/>
                <a:moveTo>
                  <a:pt x="17" y="10"/>
                </a:moveTo>
                <a:cubicBezTo>
                  <a:pt x="18" y="9"/>
                  <a:pt x="18" y="8"/>
                  <a:pt x="19" y="7"/>
                </a:cubicBezTo>
                <a:cubicBezTo>
                  <a:pt x="19" y="7"/>
                  <a:pt x="20" y="6"/>
                  <a:pt x="21" y="6"/>
                </a:cubicBezTo>
                <a:cubicBezTo>
                  <a:pt x="22" y="6"/>
                  <a:pt x="22" y="5"/>
                  <a:pt x="22" y="5"/>
                </a:cubicBezTo>
                <a:cubicBezTo>
                  <a:pt x="22" y="4"/>
                  <a:pt x="21" y="4"/>
                  <a:pt x="21" y="4"/>
                </a:cubicBezTo>
                <a:cubicBezTo>
                  <a:pt x="20" y="4"/>
                  <a:pt x="18" y="5"/>
                  <a:pt x="17" y="6"/>
                </a:cubicBezTo>
                <a:cubicBezTo>
                  <a:pt x="16" y="7"/>
                  <a:pt x="16" y="8"/>
                  <a:pt x="15" y="9"/>
                </a:cubicBezTo>
                <a:cubicBezTo>
                  <a:pt x="15" y="10"/>
                  <a:pt x="16" y="10"/>
                  <a:pt x="16" y="10"/>
                </a:cubicBezTo>
                <a:cubicBezTo>
                  <a:pt x="17" y="10"/>
                  <a:pt x="17" y="10"/>
                  <a:pt x="17" y="1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56" name="Freeform 177"/>
          <p:cNvSpPr>
            <a:spLocks noEditPoints="1"/>
          </p:cNvSpPr>
          <p:nvPr/>
        </p:nvSpPr>
        <p:spPr bwMode="auto">
          <a:xfrm>
            <a:off x="3753464" y="4991009"/>
            <a:ext cx="316712" cy="296804"/>
          </a:xfrm>
          <a:custGeom>
            <a:avLst/>
            <a:gdLst>
              <a:gd name="T0" fmla="*/ 30 w 33"/>
              <a:gd name="T1" fmla="*/ 6 h 31"/>
              <a:gd name="T2" fmla="*/ 33 w 33"/>
              <a:gd name="T3" fmla="*/ 27 h 31"/>
              <a:gd name="T4" fmla="*/ 15 w 33"/>
              <a:gd name="T5" fmla="*/ 30 h 31"/>
              <a:gd name="T6" fmla="*/ 11 w 33"/>
              <a:gd name="T7" fmla="*/ 4 h 31"/>
              <a:gd name="T8" fmla="*/ 13 w 33"/>
              <a:gd name="T9" fmla="*/ 0 h 31"/>
              <a:gd name="T10" fmla="*/ 14 w 33"/>
              <a:gd name="T11" fmla="*/ 1 h 31"/>
              <a:gd name="T12" fmla="*/ 13 w 33"/>
              <a:gd name="T13" fmla="*/ 31 h 31"/>
              <a:gd name="T14" fmla="*/ 4 w 33"/>
              <a:gd name="T15" fmla="*/ 30 h 31"/>
              <a:gd name="T16" fmla="*/ 5 w 33"/>
              <a:gd name="T17" fmla="*/ 4 h 31"/>
              <a:gd name="T18" fmla="*/ 3 w 33"/>
              <a:gd name="T19" fmla="*/ 30 h 31"/>
              <a:gd name="T20" fmla="*/ 0 w 33"/>
              <a:gd name="T21" fmla="*/ 27 h 31"/>
              <a:gd name="T22" fmla="*/ 2 w 33"/>
              <a:gd name="T23" fmla="*/ 6 h 31"/>
              <a:gd name="T24" fmla="*/ 3 w 33"/>
              <a:gd name="T25" fmla="*/ 30 h 31"/>
              <a:gd name="T26" fmla="*/ 26 w 33"/>
              <a:gd name="T27" fmla="*/ 23 h 31"/>
              <a:gd name="T28" fmla="*/ 26 w 33"/>
              <a:gd name="T29" fmla="*/ 26 h 31"/>
              <a:gd name="T30" fmla="*/ 29 w 33"/>
              <a:gd name="T31" fmla="*/ 26 h 31"/>
              <a:gd name="T32" fmla="*/ 29 w 33"/>
              <a:gd name="T33" fmla="*/ 23 h 31"/>
              <a:gd name="T34" fmla="*/ 22 w 33"/>
              <a:gd name="T35" fmla="*/ 23 h 31"/>
              <a:gd name="T36" fmla="*/ 21 w 33"/>
              <a:gd name="T37" fmla="*/ 26 h 31"/>
              <a:gd name="T38" fmla="*/ 25 w 33"/>
              <a:gd name="T39" fmla="*/ 26 h 31"/>
              <a:gd name="T40" fmla="*/ 25 w 33"/>
              <a:gd name="T41" fmla="*/ 23 h 31"/>
              <a:gd name="T42" fmla="*/ 22 w 33"/>
              <a:gd name="T43" fmla="*/ 23 h 31"/>
              <a:gd name="T44" fmla="*/ 17 w 33"/>
              <a:gd name="T45" fmla="*/ 23 h 31"/>
              <a:gd name="T46" fmla="*/ 18 w 33"/>
              <a:gd name="T47" fmla="*/ 26 h 31"/>
              <a:gd name="T48" fmla="*/ 21 w 33"/>
              <a:gd name="T49" fmla="*/ 26 h 31"/>
              <a:gd name="T50" fmla="*/ 20 w 33"/>
              <a:gd name="T51" fmla="*/ 23 h 31"/>
              <a:gd name="T52" fmla="*/ 26 w 33"/>
              <a:gd name="T53" fmla="*/ 19 h 31"/>
              <a:gd name="T54" fmla="*/ 26 w 33"/>
              <a:gd name="T55" fmla="*/ 22 h 31"/>
              <a:gd name="T56" fmla="*/ 29 w 33"/>
              <a:gd name="T57" fmla="*/ 22 h 31"/>
              <a:gd name="T58" fmla="*/ 29 w 33"/>
              <a:gd name="T59" fmla="*/ 19 h 31"/>
              <a:gd name="T60" fmla="*/ 26 w 33"/>
              <a:gd name="T61" fmla="*/ 19 h 31"/>
              <a:gd name="T62" fmla="*/ 21 w 33"/>
              <a:gd name="T63" fmla="*/ 19 h 31"/>
              <a:gd name="T64" fmla="*/ 22 w 33"/>
              <a:gd name="T65" fmla="*/ 22 h 31"/>
              <a:gd name="T66" fmla="*/ 25 w 33"/>
              <a:gd name="T67" fmla="*/ 22 h 31"/>
              <a:gd name="T68" fmla="*/ 25 w 33"/>
              <a:gd name="T69" fmla="*/ 19 h 31"/>
              <a:gd name="T70" fmla="*/ 18 w 33"/>
              <a:gd name="T71" fmla="*/ 19 h 31"/>
              <a:gd name="T72" fmla="*/ 17 w 33"/>
              <a:gd name="T73" fmla="*/ 22 h 31"/>
              <a:gd name="T74" fmla="*/ 20 w 33"/>
              <a:gd name="T75" fmla="*/ 22 h 31"/>
              <a:gd name="T76" fmla="*/ 21 w 33"/>
              <a:gd name="T77" fmla="*/ 19 h 31"/>
              <a:gd name="T78" fmla="*/ 18 w 33"/>
              <a:gd name="T79" fmla="*/ 19 h 31"/>
              <a:gd name="T80" fmla="*/ 26 w 33"/>
              <a:gd name="T81" fmla="*/ 15 h 31"/>
              <a:gd name="T82" fmla="*/ 26 w 33"/>
              <a:gd name="T83" fmla="*/ 18 h 31"/>
              <a:gd name="T84" fmla="*/ 29 w 33"/>
              <a:gd name="T85" fmla="*/ 18 h 31"/>
              <a:gd name="T86" fmla="*/ 29 w 33"/>
              <a:gd name="T87" fmla="*/ 15 h 31"/>
              <a:gd name="T88" fmla="*/ 22 w 33"/>
              <a:gd name="T89" fmla="*/ 15 h 31"/>
              <a:gd name="T90" fmla="*/ 21 w 33"/>
              <a:gd name="T91" fmla="*/ 18 h 31"/>
              <a:gd name="T92" fmla="*/ 25 w 33"/>
              <a:gd name="T93" fmla="*/ 18 h 31"/>
              <a:gd name="T94" fmla="*/ 25 w 33"/>
              <a:gd name="T95" fmla="*/ 15 h 31"/>
              <a:gd name="T96" fmla="*/ 22 w 33"/>
              <a:gd name="T97" fmla="*/ 15 h 31"/>
              <a:gd name="T98" fmla="*/ 17 w 33"/>
              <a:gd name="T99" fmla="*/ 15 h 31"/>
              <a:gd name="T100" fmla="*/ 18 w 33"/>
              <a:gd name="T101" fmla="*/ 18 h 31"/>
              <a:gd name="T102" fmla="*/ 21 w 33"/>
              <a:gd name="T103" fmla="*/ 18 h 31"/>
              <a:gd name="T104" fmla="*/ 20 w 33"/>
              <a:gd name="T105" fmla="*/ 15 h 31"/>
              <a:gd name="T106" fmla="*/ 29 w 33"/>
              <a:gd name="T107" fmla="*/ 10 h 31"/>
              <a:gd name="T108" fmla="*/ 17 w 33"/>
              <a:gd name="T109" fmla="*/ 9 h 31"/>
              <a:gd name="T110" fmla="*/ 17 w 33"/>
              <a:gd name="T111" fmla="*/ 12 h 31"/>
              <a:gd name="T112" fmla="*/ 29 w 33"/>
              <a:gd name="T113" fmla="*/ 12 h 31"/>
              <a:gd name="T114" fmla="*/ 29 w 33"/>
              <a:gd name="T115" fmla="*/ 1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3" h="31">
                <a:moveTo>
                  <a:pt x="15" y="6"/>
                </a:moveTo>
                <a:cubicBezTo>
                  <a:pt x="20" y="6"/>
                  <a:pt x="25" y="6"/>
                  <a:pt x="30" y="6"/>
                </a:cubicBezTo>
                <a:cubicBezTo>
                  <a:pt x="32" y="6"/>
                  <a:pt x="33" y="7"/>
                  <a:pt x="33" y="8"/>
                </a:cubicBezTo>
                <a:cubicBezTo>
                  <a:pt x="33" y="16"/>
                  <a:pt x="33" y="20"/>
                  <a:pt x="33" y="27"/>
                </a:cubicBezTo>
                <a:cubicBezTo>
                  <a:pt x="33" y="29"/>
                  <a:pt x="32" y="30"/>
                  <a:pt x="30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22"/>
                  <a:pt x="15" y="14"/>
                  <a:pt x="15" y="6"/>
                </a:cubicBezTo>
                <a:close/>
                <a:moveTo>
                  <a:pt x="11" y="4"/>
                </a:moveTo>
                <a:cubicBezTo>
                  <a:pt x="11" y="1"/>
                  <a:pt x="11" y="1"/>
                  <a:pt x="11" y="1"/>
                </a:cubicBezTo>
                <a:cubicBezTo>
                  <a:pt x="11" y="0"/>
                  <a:pt x="12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4" y="0"/>
                  <a:pt x="14" y="1"/>
                </a:cubicBezTo>
                <a:cubicBezTo>
                  <a:pt x="14" y="11"/>
                  <a:pt x="14" y="20"/>
                  <a:pt x="14" y="30"/>
                </a:cubicBezTo>
                <a:cubicBezTo>
                  <a:pt x="14" y="31"/>
                  <a:pt x="13" y="31"/>
                  <a:pt x="13" y="31"/>
                </a:cubicBezTo>
                <a:cubicBezTo>
                  <a:pt x="10" y="31"/>
                  <a:pt x="7" y="31"/>
                  <a:pt x="5" y="31"/>
                </a:cubicBezTo>
                <a:cubicBezTo>
                  <a:pt x="4" y="31"/>
                  <a:pt x="4" y="31"/>
                  <a:pt x="4" y="30"/>
                </a:cubicBezTo>
                <a:cubicBezTo>
                  <a:pt x="4" y="21"/>
                  <a:pt x="4" y="14"/>
                  <a:pt x="4" y="4"/>
                </a:cubicBezTo>
                <a:cubicBezTo>
                  <a:pt x="4" y="4"/>
                  <a:pt x="4" y="4"/>
                  <a:pt x="5" y="4"/>
                </a:cubicBezTo>
                <a:cubicBezTo>
                  <a:pt x="11" y="4"/>
                  <a:pt x="11" y="4"/>
                  <a:pt x="11" y="4"/>
                </a:cubicBezTo>
                <a:close/>
                <a:moveTo>
                  <a:pt x="3" y="30"/>
                </a:moveTo>
                <a:cubicBezTo>
                  <a:pt x="2" y="30"/>
                  <a:pt x="2" y="30"/>
                  <a:pt x="2" y="30"/>
                </a:cubicBezTo>
                <a:cubicBezTo>
                  <a:pt x="1" y="30"/>
                  <a:pt x="0" y="29"/>
                  <a:pt x="0" y="27"/>
                </a:cubicBezTo>
                <a:cubicBezTo>
                  <a:pt x="0" y="20"/>
                  <a:pt x="0" y="16"/>
                  <a:pt x="0" y="8"/>
                </a:cubicBezTo>
                <a:cubicBezTo>
                  <a:pt x="0" y="7"/>
                  <a:pt x="1" y="6"/>
                  <a:pt x="2" y="6"/>
                </a:cubicBezTo>
                <a:cubicBezTo>
                  <a:pt x="3" y="6"/>
                  <a:pt x="3" y="6"/>
                  <a:pt x="3" y="6"/>
                </a:cubicBezTo>
                <a:cubicBezTo>
                  <a:pt x="3" y="14"/>
                  <a:pt x="3" y="22"/>
                  <a:pt x="3" y="30"/>
                </a:cubicBezTo>
                <a:close/>
                <a:moveTo>
                  <a:pt x="26" y="23"/>
                </a:moveTo>
                <a:cubicBezTo>
                  <a:pt x="26" y="23"/>
                  <a:pt x="26" y="23"/>
                  <a:pt x="26" y="23"/>
                </a:cubicBezTo>
                <a:cubicBezTo>
                  <a:pt x="26" y="26"/>
                  <a:pt x="26" y="26"/>
                  <a:pt x="26" y="26"/>
                </a:cubicBezTo>
                <a:cubicBezTo>
                  <a:pt x="26" y="26"/>
                  <a:pt x="26" y="26"/>
                  <a:pt x="26" y="26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3"/>
                  <a:pt x="29" y="23"/>
                  <a:pt x="29" y="23"/>
                </a:cubicBezTo>
                <a:cubicBezTo>
                  <a:pt x="29" y="23"/>
                  <a:pt x="29" y="23"/>
                  <a:pt x="29" y="23"/>
                </a:cubicBezTo>
                <a:cubicBezTo>
                  <a:pt x="26" y="23"/>
                  <a:pt x="26" y="23"/>
                  <a:pt x="26" y="23"/>
                </a:cubicBezTo>
                <a:close/>
                <a:moveTo>
                  <a:pt x="22" y="23"/>
                </a:moveTo>
                <a:cubicBezTo>
                  <a:pt x="22" y="23"/>
                  <a:pt x="21" y="23"/>
                  <a:pt x="21" y="23"/>
                </a:cubicBezTo>
                <a:cubicBezTo>
                  <a:pt x="21" y="26"/>
                  <a:pt x="21" y="26"/>
                  <a:pt x="21" y="26"/>
                </a:cubicBezTo>
                <a:cubicBezTo>
                  <a:pt x="21" y="26"/>
                  <a:pt x="22" y="26"/>
                  <a:pt x="22" y="26"/>
                </a:cubicBezTo>
                <a:cubicBezTo>
                  <a:pt x="25" y="26"/>
                  <a:pt x="25" y="26"/>
                  <a:pt x="25" y="26"/>
                </a:cubicBezTo>
                <a:cubicBezTo>
                  <a:pt x="25" y="26"/>
                  <a:pt x="25" y="26"/>
                  <a:pt x="25" y="26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2" y="23"/>
                  <a:pt x="22" y="23"/>
                  <a:pt x="22" y="23"/>
                </a:cubicBezTo>
                <a:close/>
                <a:moveTo>
                  <a:pt x="18" y="23"/>
                </a:moveTo>
                <a:cubicBezTo>
                  <a:pt x="17" y="23"/>
                  <a:pt x="17" y="23"/>
                  <a:pt x="17" y="23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8" y="26"/>
                </a:cubicBezTo>
                <a:cubicBezTo>
                  <a:pt x="20" y="26"/>
                  <a:pt x="20" y="26"/>
                  <a:pt x="20" y="26"/>
                </a:cubicBezTo>
                <a:cubicBezTo>
                  <a:pt x="21" y="26"/>
                  <a:pt x="21" y="26"/>
                  <a:pt x="21" y="26"/>
                </a:cubicBezTo>
                <a:cubicBezTo>
                  <a:pt x="21" y="23"/>
                  <a:pt x="21" y="23"/>
                  <a:pt x="21" y="23"/>
                </a:cubicBezTo>
                <a:cubicBezTo>
                  <a:pt x="21" y="23"/>
                  <a:pt x="21" y="23"/>
                  <a:pt x="20" y="23"/>
                </a:cubicBezTo>
                <a:cubicBezTo>
                  <a:pt x="18" y="23"/>
                  <a:pt x="18" y="23"/>
                  <a:pt x="18" y="23"/>
                </a:cubicBezTo>
                <a:close/>
                <a:moveTo>
                  <a:pt x="26" y="19"/>
                </a:moveTo>
                <a:cubicBezTo>
                  <a:pt x="26" y="19"/>
                  <a:pt x="26" y="19"/>
                  <a:pt x="26" y="19"/>
                </a:cubicBezTo>
                <a:cubicBezTo>
                  <a:pt x="26" y="22"/>
                  <a:pt x="26" y="22"/>
                  <a:pt x="26" y="22"/>
                </a:cubicBezTo>
                <a:cubicBezTo>
                  <a:pt x="26" y="22"/>
                  <a:pt x="26" y="22"/>
                  <a:pt x="26" y="22"/>
                </a:cubicBezTo>
                <a:cubicBezTo>
                  <a:pt x="29" y="22"/>
                  <a:pt x="29" y="22"/>
                  <a:pt x="29" y="22"/>
                </a:cubicBezTo>
                <a:cubicBezTo>
                  <a:pt x="29" y="22"/>
                  <a:pt x="29" y="22"/>
                  <a:pt x="29" y="22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6" y="19"/>
                  <a:pt x="26" y="19"/>
                  <a:pt x="26" y="19"/>
                </a:cubicBezTo>
                <a:close/>
                <a:moveTo>
                  <a:pt x="22" y="19"/>
                </a:moveTo>
                <a:cubicBezTo>
                  <a:pt x="22" y="19"/>
                  <a:pt x="21" y="19"/>
                  <a:pt x="21" y="19"/>
                </a:cubicBezTo>
                <a:cubicBezTo>
                  <a:pt x="21" y="22"/>
                  <a:pt x="21" y="22"/>
                  <a:pt x="21" y="22"/>
                </a:cubicBezTo>
                <a:cubicBezTo>
                  <a:pt x="21" y="22"/>
                  <a:pt x="22" y="22"/>
                  <a:pt x="22" y="22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19"/>
                  <a:pt x="25" y="19"/>
                  <a:pt x="25" y="19"/>
                </a:cubicBezTo>
                <a:cubicBezTo>
                  <a:pt x="25" y="19"/>
                  <a:pt x="25" y="19"/>
                  <a:pt x="25" y="19"/>
                </a:cubicBezTo>
                <a:cubicBezTo>
                  <a:pt x="22" y="19"/>
                  <a:pt x="22" y="19"/>
                  <a:pt x="22" y="19"/>
                </a:cubicBezTo>
                <a:close/>
                <a:moveTo>
                  <a:pt x="18" y="19"/>
                </a:moveTo>
                <a:cubicBezTo>
                  <a:pt x="17" y="19"/>
                  <a:pt x="17" y="19"/>
                  <a:pt x="17" y="19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22"/>
                  <a:pt x="17" y="22"/>
                  <a:pt x="18" y="22"/>
                </a:cubicBezTo>
                <a:cubicBezTo>
                  <a:pt x="20" y="22"/>
                  <a:pt x="20" y="22"/>
                  <a:pt x="20" y="22"/>
                </a:cubicBezTo>
                <a:cubicBezTo>
                  <a:pt x="21" y="22"/>
                  <a:pt x="21" y="22"/>
                  <a:pt x="21" y="22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21" y="19"/>
                  <a:pt x="20" y="19"/>
                </a:cubicBezTo>
                <a:cubicBezTo>
                  <a:pt x="18" y="19"/>
                  <a:pt x="18" y="19"/>
                  <a:pt x="18" y="19"/>
                </a:cubicBezTo>
                <a:close/>
                <a:moveTo>
                  <a:pt x="26" y="15"/>
                </a:moveTo>
                <a:cubicBezTo>
                  <a:pt x="26" y="15"/>
                  <a:pt x="26" y="15"/>
                  <a:pt x="26" y="15"/>
                </a:cubicBezTo>
                <a:cubicBezTo>
                  <a:pt x="26" y="18"/>
                  <a:pt x="26" y="18"/>
                  <a:pt x="26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5"/>
                  <a:pt x="29" y="15"/>
                  <a:pt x="29" y="15"/>
                </a:cubicBezTo>
                <a:cubicBezTo>
                  <a:pt x="29" y="15"/>
                  <a:pt x="29" y="15"/>
                  <a:pt x="29" y="15"/>
                </a:cubicBezTo>
                <a:cubicBezTo>
                  <a:pt x="26" y="15"/>
                  <a:pt x="26" y="15"/>
                  <a:pt x="26" y="15"/>
                </a:cubicBezTo>
                <a:close/>
                <a:moveTo>
                  <a:pt x="22" y="15"/>
                </a:moveTo>
                <a:cubicBezTo>
                  <a:pt x="22" y="15"/>
                  <a:pt x="21" y="15"/>
                  <a:pt x="21" y="15"/>
                </a:cubicBezTo>
                <a:cubicBezTo>
                  <a:pt x="21" y="18"/>
                  <a:pt x="21" y="18"/>
                  <a:pt x="21" y="18"/>
                </a:cubicBezTo>
                <a:cubicBezTo>
                  <a:pt x="21" y="18"/>
                  <a:pt x="22" y="18"/>
                  <a:pt x="22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25" y="15"/>
                  <a:pt x="25" y="15"/>
                  <a:pt x="25" y="15"/>
                </a:cubicBezTo>
                <a:cubicBezTo>
                  <a:pt x="25" y="15"/>
                  <a:pt x="25" y="15"/>
                  <a:pt x="25" y="15"/>
                </a:cubicBezTo>
                <a:cubicBezTo>
                  <a:pt x="22" y="15"/>
                  <a:pt x="22" y="15"/>
                  <a:pt x="22" y="15"/>
                </a:cubicBezTo>
                <a:close/>
                <a:moveTo>
                  <a:pt x="18" y="15"/>
                </a:moveTo>
                <a:cubicBezTo>
                  <a:pt x="17" y="15"/>
                  <a:pt x="17" y="15"/>
                  <a:pt x="17" y="15"/>
                </a:cubicBez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7" y="18"/>
                  <a:pt x="18" y="18"/>
                </a:cubicBezTo>
                <a:cubicBezTo>
                  <a:pt x="20" y="18"/>
                  <a:pt x="20" y="18"/>
                  <a:pt x="20" y="18"/>
                </a:cubicBezTo>
                <a:cubicBezTo>
                  <a:pt x="21" y="18"/>
                  <a:pt x="21" y="18"/>
                  <a:pt x="21" y="18"/>
                </a:cubicBezTo>
                <a:cubicBezTo>
                  <a:pt x="21" y="15"/>
                  <a:pt x="21" y="15"/>
                  <a:pt x="21" y="15"/>
                </a:cubicBezTo>
                <a:cubicBezTo>
                  <a:pt x="21" y="15"/>
                  <a:pt x="21" y="15"/>
                  <a:pt x="20" y="15"/>
                </a:cubicBezTo>
                <a:cubicBezTo>
                  <a:pt x="18" y="15"/>
                  <a:pt x="18" y="15"/>
                  <a:pt x="18" y="15"/>
                </a:cubicBezTo>
                <a:close/>
                <a:moveTo>
                  <a:pt x="29" y="10"/>
                </a:moveTo>
                <a:cubicBezTo>
                  <a:pt x="29" y="9"/>
                  <a:pt x="29" y="9"/>
                  <a:pt x="29" y="9"/>
                </a:cubicBezTo>
                <a:cubicBezTo>
                  <a:pt x="17" y="9"/>
                  <a:pt x="17" y="9"/>
                  <a:pt x="17" y="9"/>
                </a:cubicBezTo>
                <a:cubicBezTo>
                  <a:pt x="17" y="9"/>
                  <a:pt x="17" y="9"/>
                  <a:pt x="17" y="10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12"/>
                  <a:pt x="17" y="12"/>
                  <a:pt x="17" y="12"/>
                </a:cubicBezTo>
                <a:cubicBezTo>
                  <a:pt x="29" y="12"/>
                  <a:pt x="29" y="12"/>
                  <a:pt x="29" y="12"/>
                </a:cubicBezTo>
                <a:cubicBezTo>
                  <a:pt x="29" y="12"/>
                  <a:pt x="29" y="12"/>
                  <a:pt x="29" y="12"/>
                </a:cubicBezTo>
                <a:cubicBezTo>
                  <a:pt x="29" y="11"/>
                  <a:pt x="29" y="11"/>
                  <a:pt x="29" y="1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57" name="Freeform 178"/>
          <p:cNvSpPr>
            <a:spLocks/>
          </p:cNvSpPr>
          <p:nvPr/>
        </p:nvSpPr>
        <p:spPr bwMode="auto">
          <a:xfrm>
            <a:off x="5000403" y="5067020"/>
            <a:ext cx="316712" cy="115826"/>
          </a:xfrm>
          <a:custGeom>
            <a:avLst/>
            <a:gdLst>
              <a:gd name="T0" fmla="*/ 29 w 33"/>
              <a:gd name="T1" fmla="*/ 2 h 12"/>
              <a:gd name="T2" fmla="*/ 4 w 33"/>
              <a:gd name="T3" fmla="*/ 2 h 12"/>
              <a:gd name="T4" fmla="*/ 1 w 33"/>
              <a:gd name="T5" fmla="*/ 6 h 12"/>
              <a:gd name="T6" fmla="*/ 2 w 33"/>
              <a:gd name="T7" fmla="*/ 11 h 12"/>
              <a:gd name="T8" fmla="*/ 3 w 33"/>
              <a:gd name="T9" fmla="*/ 12 h 12"/>
              <a:gd name="T10" fmla="*/ 9 w 33"/>
              <a:gd name="T11" fmla="*/ 12 h 12"/>
              <a:gd name="T12" fmla="*/ 10 w 33"/>
              <a:gd name="T13" fmla="*/ 11 h 12"/>
              <a:gd name="T14" fmla="*/ 10 w 33"/>
              <a:gd name="T15" fmla="*/ 10 h 12"/>
              <a:gd name="T16" fmla="*/ 10 w 33"/>
              <a:gd name="T17" fmla="*/ 6 h 12"/>
              <a:gd name="T18" fmla="*/ 24 w 33"/>
              <a:gd name="T19" fmla="*/ 6 h 12"/>
              <a:gd name="T20" fmla="*/ 23 w 33"/>
              <a:gd name="T21" fmla="*/ 10 h 12"/>
              <a:gd name="T22" fmla="*/ 23 w 33"/>
              <a:gd name="T23" fmla="*/ 11 h 12"/>
              <a:gd name="T24" fmla="*/ 25 w 33"/>
              <a:gd name="T25" fmla="*/ 12 h 12"/>
              <a:gd name="T26" fmla="*/ 30 w 33"/>
              <a:gd name="T27" fmla="*/ 12 h 12"/>
              <a:gd name="T28" fmla="*/ 32 w 33"/>
              <a:gd name="T29" fmla="*/ 11 h 12"/>
              <a:gd name="T30" fmla="*/ 32 w 33"/>
              <a:gd name="T31" fmla="*/ 6 h 12"/>
              <a:gd name="T32" fmla="*/ 29 w 33"/>
              <a:gd name="T33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3" h="12">
                <a:moveTo>
                  <a:pt x="29" y="2"/>
                </a:moveTo>
                <a:cubicBezTo>
                  <a:pt x="21" y="0"/>
                  <a:pt x="13" y="0"/>
                  <a:pt x="4" y="2"/>
                </a:cubicBezTo>
                <a:cubicBezTo>
                  <a:pt x="2" y="2"/>
                  <a:pt x="0" y="4"/>
                  <a:pt x="1" y="6"/>
                </a:cubicBezTo>
                <a:cubicBezTo>
                  <a:pt x="1" y="7"/>
                  <a:pt x="1" y="9"/>
                  <a:pt x="2" y="11"/>
                </a:cubicBezTo>
                <a:cubicBezTo>
                  <a:pt x="2" y="12"/>
                  <a:pt x="3" y="12"/>
                  <a:pt x="3" y="12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1"/>
                  <a:pt x="9" y="11"/>
                  <a:pt x="10" y="11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6"/>
                  <a:pt x="10" y="6"/>
                  <a:pt x="10" y="6"/>
                </a:cubicBezTo>
                <a:cubicBezTo>
                  <a:pt x="14" y="6"/>
                  <a:pt x="19" y="6"/>
                  <a:pt x="24" y="6"/>
                </a:cubicBezTo>
                <a:cubicBezTo>
                  <a:pt x="23" y="10"/>
                  <a:pt x="23" y="10"/>
                  <a:pt x="23" y="10"/>
                </a:cubicBezTo>
                <a:cubicBezTo>
                  <a:pt x="23" y="10"/>
                  <a:pt x="23" y="10"/>
                  <a:pt x="23" y="11"/>
                </a:cubicBezTo>
                <a:cubicBezTo>
                  <a:pt x="24" y="11"/>
                  <a:pt x="24" y="11"/>
                  <a:pt x="25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31" y="12"/>
                  <a:pt x="31" y="12"/>
                  <a:pt x="32" y="11"/>
                </a:cubicBezTo>
                <a:cubicBezTo>
                  <a:pt x="32" y="9"/>
                  <a:pt x="32" y="7"/>
                  <a:pt x="32" y="6"/>
                </a:cubicBezTo>
                <a:cubicBezTo>
                  <a:pt x="33" y="4"/>
                  <a:pt x="31" y="2"/>
                  <a:pt x="29" y="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58" name="Freeform 181"/>
          <p:cNvSpPr>
            <a:spLocks noEditPoints="1"/>
          </p:cNvSpPr>
          <p:nvPr/>
        </p:nvSpPr>
        <p:spPr bwMode="auto">
          <a:xfrm>
            <a:off x="5642874" y="5029015"/>
            <a:ext cx="258799" cy="258799"/>
          </a:xfrm>
          <a:custGeom>
            <a:avLst/>
            <a:gdLst>
              <a:gd name="T0" fmla="*/ 25 w 27"/>
              <a:gd name="T1" fmla="*/ 0 h 27"/>
              <a:gd name="T2" fmla="*/ 27 w 27"/>
              <a:gd name="T3" fmla="*/ 2 h 27"/>
              <a:gd name="T4" fmla="*/ 27 w 27"/>
              <a:gd name="T5" fmla="*/ 17 h 27"/>
              <a:gd name="T6" fmla="*/ 25 w 27"/>
              <a:gd name="T7" fmla="*/ 19 h 27"/>
              <a:gd name="T8" fmla="*/ 20 w 27"/>
              <a:gd name="T9" fmla="*/ 19 h 27"/>
              <a:gd name="T10" fmla="*/ 20 w 27"/>
              <a:gd name="T11" fmla="*/ 27 h 27"/>
              <a:gd name="T12" fmla="*/ 13 w 27"/>
              <a:gd name="T13" fmla="*/ 19 h 27"/>
              <a:gd name="T14" fmla="*/ 2 w 27"/>
              <a:gd name="T15" fmla="*/ 19 h 27"/>
              <a:gd name="T16" fmla="*/ 0 w 27"/>
              <a:gd name="T17" fmla="*/ 17 h 27"/>
              <a:gd name="T18" fmla="*/ 0 w 27"/>
              <a:gd name="T19" fmla="*/ 2 h 27"/>
              <a:gd name="T20" fmla="*/ 2 w 27"/>
              <a:gd name="T21" fmla="*/ 0 h 27"/>
              <a:gd name="T22" fmla="*/ 25 w 27"/>
              <a:gd name="T23" fmla="*/ 0 h 27"/>
              <a:gd name="T24" fmla="*/ 5 w 27"/>
              <a:gd name="T25" fmla="*/ 5 h 27"/>
              <a:gd name="T26" fmla="*/ 5 w 27"/>
              <a:gd name="T27" fmla="*/ 6 h 27"/>
              <a:gd name="T28" fmla="*/ 5 w 27"/>
              <a:gd name="T29" fmla="*/ 6 h 27"/>
              <a:gd name="T30" fmla="*/ 5 w 27"/>
              <a:gd name="T31" fmla="*/ 7 h 27"/>
              <a:gd name="T32" fmla="*/ 22 w 27"/>
              <a:gd name="T33" fmla="*/ 7 h 27"/>
              <a:gd name="T34" fmla="*/ 22 w 27"/>
              <a:gd name="T35" fmla="*/ 6 h 27"/>
              <a:gd name="T36" fmla="*/ 22 w 27"/>
              <a:gd name="T37" fmla="*/ 6 h 27"/>
              <a:gd name="T38" fmla="*/ 22 w 27"/>
              <a:gd name="T39" fmla="*/ 5 h 27"/>
              <a:gd name="T40" fmla="*/ 5 w 27"/>
              <a:gd name="T41" fmla="*/ 5 h 27"/>
              <a:gd name="T42" fmla="*/ 5 w 27"/>
              <a:gd name="T43" fmla="*/ 13 h 27"/>
              <a:gd name="T44" fmla="*/ 5 w 27"/>
              <a:gd name="T45" fmla="*/ 13 h 27"/>
              <a:gd name="T46" fmla="*/ 5 w 27"/>
              <a:gd name="T47" fmla="*/ 13 h 27"/>
              <a:gd name="T48" fmla="*/ 5 w 27"/>
              <a:gd name="T49" fmla="*/ 14 h 27"/>
              <a:gd name="T50" fmla="*/ 22 w 27"/>
              <a:gd name="T51" fmla="*/ 14 h 27"/>
              <a:gd name="T52" fmla="*/ 22 w 27"/>
              <a:gd name="T53" fmla="*/ 13 h 27"/>
              <a:gd name="T54" fmla="*/ 22 w 27"/>
              <a:gd name="T55" fmla="*/ 13 h 27"/>
              <a:gd name="T56" fmla="*/ 22 w 27"/>
              <a:gd name="T57" fmla="*/ 13 h 27"/>
              <a:gd name="T58" fmla="*/ 5 w 27"/>
              <a:gd name="T59" fmla="*/ 13 h 27"/>
              <a:gd name="T60" fmla="*/ 5 w 27"/>
              <a:gd name="T61" fmla="*/ 9 h 27"/>
              <a:gd name="T62" fmla="*/ 5 w 27"/>
              <a:gd name="T63" fmla="*/ 10 h 27"/>
              <a:gd name="T64" fmla="*/ 5 w 27"/>
              <a:gd name="T65" fmla="*/ 10 h 27"/>
              <a:gd name="T66" fmla="*/ 5 w 27"/>
              <a:gd name="T67" fmla="*/ 10 h 27"/>
              <a:gd name="T68" fmla="*/ 22 w 27"/>
              <a:gd name="T69" fmla="*/ 10 h 27"/>
              <a:gd name="T70" fmla="*/ 22 w 27"/>
              <a:gd name="T71" fmla="*/ 10 h 27"/>
              <a:gd name="T72" fmla="*/ 22 w 27"/>
              <a:gd name="T73" fmla="*/ 10 h 27"/>
              <a:gd name="T74" fmla="*/ 22 w 27"/>
              <a:gd name="T75" fmla="*/ 9 h 27"/>
              <a:gd name="T76" fmla="*/ 5 w 27"/>
              <a:gd name="T77" fmla="*/ 9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7" h="27">
                <a:moveTo>
                  <a:pt x="25" y="0"/>
                </a:moveTo>
                <a:cubicBezTo>
                  <a:pt x="26" y="0"/>
                  <a:pt x="27" y="1"/>
                  <a:pt x="27" y="2"/>
                </a:cubicBezTo>
                <a:cubicBezTo>
                  <a:pt x="27" y="7"/>
                  <a:pt x="27" y="12"/>
                  <a:pt x="27" y="17"/>
                </a:cubicBezTo>
                <a:cubicBezTo>
                  <a:pt x="27" y="18"/>
                  <a:pt x="26" y="19"/>
                  <a:pt x="25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4"/>
                  <a:pt x="17" y="21"/>
                  <a:pt x="13" y="19"/>
                </a:cubicBezTo>
                <a:cubicBezTo>
                  <a:pt x="2" y="19"/>
                  <a:pt x="2" y="19"/>
                  <a:pt x="2" y="19"/>
                </a:cubicBezTo>
                <a:cubicBezTo>
                  <a:pt x="1" y="19"/>
                  <a:pt x="0" y="18"/>
                  <a:pt x="0" y="17"/>
                </a:cubicBezTo>
                <a:cubicBezTo>
                  <a:pt x="0" y="12"/>
                  <a:pt x="0" y="7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0" y="0"/>
                  <a:pt x="17" y="0"/>
                  <a:pt x="25" y="0"/>
                </a:cubicBezTo>
                <a:close/>
                <a:moveTo>
                  <a:pt x="5" y="5"/>
                </a:moveTo>
                <a:cubicBezTo>
                  <a:pt x="5" y="5"/>
                  <a:pt x="5" y="6"/>
                  <a:pt x="5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5" y="7"/>
                  <a:pt x="5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7"/>
                  <a:pt x="22" y="6"/>
                  <a:pt x="22" y="6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5"/>
                  <a:pt x="22" y="5"/>
                </a:cubicBezTo>
                <a:cubicBezTo>
                  <a:pt x="5" y="5"/>
                  <a:pt x="5" y="5"/>
                  <a:pt x="5" y="5"/>
                </a:cubicBezTo>
                <a:close/>
                <a:moveTo>
                  <a:pt x="5" y="13"/>
                </a:moveTo>
                <a:cubicBezTo>
                  <a:pt x="5" y="13"/>
                  <a:pt x="5" y="13"/>
                  <a:pt x="5" y="13"/>
                </a:cubicBezTo>
                <a:cubicBezTo>
                  <a:pt x="5" y="13"/>
                  <a:pt x="5" y="13"/>
                  <a:pt x="5" y="13"/>
                </a:cubicBezTo>
                <a:cubicBezTo>
                  <a:pt x="5" y="14"/>
                  <a:pt x="5" y="14"/>
                  <a:pt x="5" y="14"/>
                </a:cubicBezTo>
                <a:cubicBezTo>
                  <a:pt x="22" y="14"/>
                  <a:pt x="22" y="14"/>
                  <a:pt x="22" y="14"/>
                </a:cubicBezTo>
                <a:cubicBezTo>
                  <a:pt x="22" y="14"/>
                  <a:pt x="22" y="14"/>
                  <a:pt x="2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5" y="13"/>
                  <a:pt x="5" y="13"/>
                  <a:pt x="5" y="13"/>
                </a:cubicBezTo>
                <a:close/>
                <a:moveTo>
                  <a:pt x="5" y="9"/>
                </a:moveTo>
                <a:cubicBezTo>
                  <a:pt x="5" y="9"/>
                  <a:pt x="5" y="9"/>
                  <a:pt x="5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9"/>
                  <a:pt x="22" y="9"/>
                  <a:pt x="22" y="9"/>
                </a:cubicBezTo>
                <a:lnTo>
                  <a:pt x="5" y="9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59" name="Freeform 184"/>
          <p:cNvSpPr>
            <a:spLocks noEditPoints="1"/>
          </p:cNvSpPr>
          <p:nvPr/>
        </p:nvSpPr>
        <p:spPr bwMode="auto">
          <a:xfrm>
            <a:off x="9298628" y="5000059"/>
            <a:ext cx="394532" cy="269658"/>
          </a:xfrm>
          <a:custGeom>
            <a:avLst/>
            <a:gdLst>
              <a:gd name="T0" fmla="*/ 15 w 41"/>
              <a:gd name="T1" fmla="*/ 5 h 28"/>
              <a:gd name="T2" fmla="*/ 26 w 41"/>
              <a:gd name="T3" fmla="*/ 22 h 28"/>
              <a:gd name="T4" fmla="*/ 34 w 41"/>
              <a:gd name="T5" fmla="*/ 22 h 28"/>
              <a:gd name="T6" fmla="*/ 34 w 41"/>
              <a:gd name="T7" fmla="*/ 4 h 28"/>
              <a:gd name="T8" fmla="*/ 36 w 41"/>
              <a:gd name="T9" fmla="*/ 3 h 28"/>
              <a:gd name="T10" fmla="*/ 36 w 41"/>
              <a:gd name="T11" fmla="*/ 24 h 28"/>
              <a:gd name="T12" fmla="*/ 35 w 41"/>
              <a:gd name="T13" fmla="*/ 24 h 28"/>
              <a:gd name="T14" fmla="*/ 34 w 41"/>
              <a:gd name="T15" fmla="*/ 22 h 28"/>
              <a:gd name="T16" fmla="*/ 31 w 41"/>
              <a:gd name="T17" fmla="*/ 20 h 28"/>
              <a:gd name="T18" fmla="*/ 32 w 41"/>
              <a:gd name="T19" fmla="*/ 21 h 28"/>
              <a:gd name="T20" fmla="*/ 33 w 41"/>
              <a:gd name="T21" fmla="*/ 7 h 28"/>
              <a:gd name="T22" fmla="*/ 32 w 41"/>
              <a:gd name="T23" fmla="*/ 7 h 28"/>
              <a:gd name="T24" fmla="*/ 31 w 41"/>
              <a:gd name="T25" fmla="*/ 9 h 28"/>
              <a:gd name="T26" fmla="*/ 7 w 41"/>
              <a:gd name="T27" fmla="*/ 22 h 28"/>
              <a:gd name="T28" fmla="*/ 7 w 41"/>
              <a:gd name="T29" fmla="*/ 4 h 28"/>
              <a:gd name="T30" fmla="*/ 5 w 41"/>
              <a:gd name="T31" fmla="*/ 3 h 28"/>
              <a:gd name="T32" fmla="*/ 5 w 41"/>
              <a:gd name="T33" fmla="*/ 24 h 28"/>
              <a:gd name="T34" fmla="*/ 6 w 41"/>
              <a:gd name="T35" fmla="*/ 24 h 28"/>
              <a:gd name="T36" fmla="*/ 7 w 41"/>
              <a:gd name="T37" fmla="*/ 22 h 28"/>
              <a:gd name="T38" fmla="*/ 10 w 41"/>
              <a:gd name="T39" fmla="*/ 20 h 28"/>
              <a:gd name="T40" fmla="*/ 9 w 41"/>
              <a:gd name="T41" fmla="*/ 21 h 28"/>
              <a:gd name="T42" fmla="*/ 8 w 41"/>
              <a:gd name="T43" fmla="*/ 7 h 28"/>
              <a:gd name="T44" fmla="*/ 9 w 41"/>
              <a:gd name="T45" fmla="*/ 7 h 28"/>
              <a:gd name="T46" fmla="*/ 10 w 41"/>
              <a:gd name="T47" fmla="*/ 9 h 28"/>
              <a:gd name="T48" fmla="*/ 27 w 41"/>
              <a:gd name="T49" fmla="*/ 28 h 28"/>
              <a:gd name="T50" fmla="*/ 12 w 41"/>
              <a:gd name="T51" fmla="*/ 26 h 28"/>
              <a:gd name="T52" fmla="*/ 14 w 41"/>
              <a:gd name="T53" fmla="*/ 0 h 28"/>
              <a:gd name="T54" fmla="*/ 29 w 41"/>
              <a:gd name="T55" fmla="*/ 2 h 28"/>
              <a:gd name="T56" fmla="*/ 27 w 41"/>
              <a:gd name="T57" fmla="*/ 28 h 28"/>
              <a:gd name="T58" fmla="*/ 27 w 41"/>
              <a:gd name="T59" fmla="*/ 3 h 28"/>
              <a:gd name="T60" fmla="*/ 28 w 41"/>
              <a:gd name="T61" fmla="*/ 23 h 28"/>
              <a:gd name="T62" fmla="*/ 14 w 41"/>
              <a:gd name="T63" fmla="*/ 24 h 28"/>
              <a:gd name="T64" fmla="*/ 13 w 41"/>
              <a:gd name="T65" fmla="*/ 4 h 28"/>
              <a:gd name="T66" fmla="*/ 21 w 41"/>
              <a:gd name="T67" fmla="*/ 25 h 28"/>
              <a:gd name="T68" fmla="*/ 20 w 41"/>
              <a:gd name="T69" fmla="*/ 25 h 28"/>
              <a:gd name="T70" fmla="*/ 20 w 41"/>
              <a:gd name="T71" fmla="*/ 27 h 28"/>
              <a:gd name="T72" fmla="*/ 21 w 41"/>
              <a:gd name="T73" fmla="*/ 27 h 28"/>
              <a:gd name="T74" fmla="*/ 21 w 41"/>
              <a:gd name="T75" fmla="*/ 2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1" h="28">
                <a:moveTo>
                  <a:pt x="26" y="5"/>
                </a:moveTo>
                <a:cubicBezTo>
                  <a:pt x="15" y="5"/>
                  <a:pt x="15" y="5"/>
                  <a:pt x="15" y="5"/>
                </a:cubicBezTo>
                <a:cubicBezTo>
                  <a:pt x="15" y="22"/>
                  <a:pt x="15" y="22"/>
                  <a:pt x="15" y="22"/>
                </a:cubicBezTo>
                <a:cubicBezTo>
                  <a:pt x="26" y="22"/>
                  <a:pt x="26" y="22"/>
                  <a:pt x="26" y="22"/>
                </a:cubicBezTo>
                <a:cubicBezTo>
                  <a:pt x="26" y="5"/>
                  <a:pt x="26" y="5"/>
                  <a:pt x="26" y="5"/>
                </a:cubicBezTo>
                <a:close/>
                <a:moveTo>
                  <a:pt x="34" y="22"/>
                </a:moveTo>
                <a:cubicBezTo>
                  <a:pt x="38" y="17"/>
                  <a:pt x="38" y="10"/>
                  <a:pt x="34" y="5"/>
                </a:cubicBezTo>
                <a:cubicBezTo>
                  <a:pt x="34" y="5"/>
                  <a:pt x="34" y="5"/>
                  <a:pt x="34" y="4"/>
                </a:cubicBezTo>
                <a:cubicBezTo>
                  <a:pt x="35" y="3"/>
                  <a:pt x="35" y="3"/>
                  <a:pt x="35" y="3"/>
                </a:cubicBezTo>
                <a:cubicBezTo>
                  <a:pt x="35" y="3"/>
                  <a:pt x="35" y="3"/>
                  <a:pt x="36" y="3"/>
                </a:cubicBezTo>
                <a:cubicBezTo>
                  <a:pt x="36" y="3"/>
                  <a:pt x="36" y="3"/>
                  <a:pt x="36" y="4"/>
                </a:cubicBezTo>
                <a:cubicBezTo>
                  <a:pt x="41" y="9"/>
                  <a:pt x="41" y="18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5" y="24"/>
                  <a:pt x="35" y="24"/>
                  <a:pt x="35" y="24"/>
                </a:cubicBezTo>
                <a:cubicBezTo>
                  <a:pt x="34" y="23"/>
                  <a:pt x="34" y="23"/>
                  <a:pt x="34" y="23"/>
                </a:cubicBezTo>
                <a:cubicBezTo>
                  <a:pt x="34" y="23"/>
                  <a:pt x="34" y="23"/>
                  <a:pt x="34" y="22"/>
                </a:cubicBezTo>
                <a:close/>
                <a:moveTo>
                  <a:pt x="31" y="19"/>
                </a:moveTo>
                <a:cubicBezTo>
                  <a:pt x="30" y="19"/>
                  <a:pt x="30" y="20"/>
                  <a:pt x="31" y="20"/>
                </a:cubicBezTo>
                <a:cubicBezTo>
                  <a:pt x="32" y="21"/>
                  <a:pt x="32" y="21"/>
                  <a:pt x="32" y="21"/>
                </a:cubicBezTo>
                <a:cubicBezTo>
                  <a:pt x="32" y="21"/>
                  <a:pt x="32" y="21"/>
                  <a:pt x="32" y="21"/>
                </a:cubicBezTo>
                <a:cubicBezTo>
                  <a:pt x="32" y="21"/>
                  <a:pt x="33" y="21"/>
                  <a:pt x="33" y="21"/>
                </a:cubicBezTo>
                <a:cubicBezTo>
                  <a:pt x="36" y="17"/>
                  <a:pt x="36" y="11"/>
                  <a:pt x="33" y="7"/>
                </a:cubicBezTo>
                <a:cubicBezTo>
                  <a:pt x="33" y="7"/>
                  <a:pt x="32" y="7"/>
                  <a:pt x="32" y="7"/>
                </a:cubicBezTo>
                <a:cubicBezTo>
                  <a:pt x="32" y="7"/>
                  <a:pt x="32" y="7"/>
                  <a:pt x="32" y="7"/>
                </a:cubicBezTo>
                <a:cubicBezTo>
                  <a:pt x="31" y="8"/>
                  <a:pt x="31" y="8"/>
                  <a:pt x="31" y="8"/>
                </a:cubicBezTo>
                <a:cubicBezTo>
                  <a:pt x="30" y="8"/>
                  <a:pt x="30" y="8"/>
                  <a:pt x="31" y="9"/>
                </a:cubicBezTo>
                <a:cubicBezTo>
                  <a:pt x="33" y="12"/>
                  <a:pt x="33" y="16"/>
                  <a:pt x="31" y="19"/>
                </a:cubicBezTo>
                <a:close/>
                <a:moveTo>
                  <a:pt x="7" y="22"/>
                </a:moveTo>
                <a:cubicBezTo>
                  <a:pt x="3" y="17"/>
                  <a:pt x="3" y="10"/>
                  <a:pt x="7" y="5"/>
                </a:cubicBezTo>
                <a:cubicBezTo>
                  <a:pt x="7" y="5"/>
                  <a:pt x="7" y="5"/>
                  <a:pt x="7" y="4"/>
                </a:cubicBezTo>
                <a:cubicBezTo>
                  <a:pt x="6" y="3"/>
                  <a:pt x="6" y="3"/>
                  <a:pt x="6" y="3"/>
                </a:cubicBezTo>
                <a:cubicBezTo>
                  <a:pt x="6" y="3"/>
                  <a:pt x="6" y="3"/>
                  <a:pt x="5" y="3"/>
                </a:cubicBezTo>
                <a:cubicBezTo>
                  <a:pt x="5" y="3"/>
                  <a:pt x="5" y="3"/>
                  <a:pt x="5" y="4"/>
                </a:cubicBezTo>
                <a:cubicBezTo>
                  <a:pt x="0" y="9"/>
                  <a:pt x="0" y="18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7" y="23"/>
                  <a:pt x="7" y="23"/>
                  <a:pt x="7" y="23"/>
                </a:cubicBezTo>
                <a:cubicBezTo>
                  <a:pt x="7" y="23"/>
                  <a:pt x="7" y="23"/>
                  <a:pt x="7" y="22"/>
                </a:cubicBezTo>
                <a:close/>
                <a:moveTo>
                  <a:pt x="10" y="19"/>
                </a:moveTo>
                <a:cubicBezTo>
                  <a:pt x="11" y="19"/>
                  <a:pt x="11" y="20"/>
                  <a:pt x="10" y="20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21"/>
                  <a:pt x="8" y="21"/>
                  <a:pt x="8" y="21"/>
                </a:cubicBezTo>
                <a:cubicBezTo>
                  <a:pt x="5" y="17"/>
                  <a:pt x="5" y="11"/>
                  <a:pt x="8" y="7"/>
                </a:cubicBezTo>
                <a:cubicBezTo>
                  <a:pt x="8" y="7"/>
                  <a:pt x="9" y="7"/>
                  <a:pt x="9" y="7"/>
                </a:cubicBezTo>
                <a:cubicBezTo>
                  <a:pt x="9" y="7"/>
                  <a:pt x="9" y="7"/>
                  <a:pt x="9" y="7"/>
                </a:cubicBezTo>
                <a:cubicBezTo>
                  <a:pt x="10" y="8"/>
                  <a:pt x="10" y="8"/>
                  <a:pt x="10" y="8"/>
                </a:cubicBezTo>
                <a:cubicBezTo>
                  <a:pt x="11" y="8"/>
                  <a:pt x="11" y="8"/>
                  <a:pt x="10" y="9"/>
                </a:cubicBezTo>
                <a:cubicBezTo>
                  <a:pt x="8" y="12"/>
                  <a:pt x="8" y="16"/>
                  <a:pt x="10" y="19"/>
                </a:cubicBezTo>
                <a:close/>
                <a:moveTo>
                  <a:pt x="27" y="28"/>
                </a:moveTo>
                <a:cubicBezTo>
                  <a:pt x="14" y="28"/>
                  <a:pt x="14" y="28"/>
                  <a:pt x="14" y="28"/>
                </a:cubicBezTo>
                <a:cubicBezTo>
                  <a:pt x="13" y="28"/>
                  <a:pt x="12" y="27"/>
                  <a:pt x="12" y="26"/>
                </a:cubicBezTo>
                <a:cubicBezTo>
                  <a:pt x="12" y="2"/>
                  <a:pt x="12" y="2"/>
                  <a:pt x="12" y="2"/>
                </a:cubicBezTo>
                <a:cubicBezTo>
                  <a:pt x="12" y="1"/>
                  <a:pt x="13" y="0"/>
                  <a:pt x="14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8" y="0"/>
                  <a:pt x="29" y="1"/>
                  <a:pt x="29" y="2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7"/>
                  <a:pt x="28" y="28"/>
                  <a:pt x="27" y="28"/>
                </a:cubicBezTo>
                <a:close/>
                <a:moveTo>
                  <a:pt x="14" y="3"/>
                </a:move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8" y="3"/>
                  <a:pt x="28" y="4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4"/>
                  <a:pt x="27" y="24"/>
                  <a:pt x="27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3" y="24"/>
                  <a:pt x="13" y="23"/>
                </a:cubicBezTo>
                <a:cubicBezTo>
                  <a:pt x="13" y="4"/>
                  <a:pt x="13" y="4"/>
                  <a:pt x="13" y="4"/>
                </a:cubicBezTo>
                <a:cubicBezTo>
                  <a:pt x="13" y="3"/>
                  <a:pt x="14" y="3"/>
                  <a:pt x="14" y="3"/>
                </a:cubicBezTo>
                <a:close/>
                <a:moveTo>
                  <a:pt x="21" y="25"/>
                </a:moveTo>
                <a:cubicBezTo>
                  <a:pt x="21" y="25"/>
                  <a:pt x="21" y="25"/>
                  <a:pt x="21" y="25"/>
                </a:cubicBezTo>
                <a:cubicBezTo>
                  <a:pt x="20" y="25"/>
                  <a:pt x="20" y="25"/>
                  <a:pt x="20" y="25"/>
                </a:cubicBezTo>
                <a:cubicBezTo>
                  <a:pt x="20" y="25"/>
                  <a:pt x="20" y="26"/>
                  <a:pt x="20" y="26"/>
                </a:cubicBezTo>
                <a:cubicBezTo>
                  <a:pt x="20" y="26"/>
                  <a:pt x="20" y="26"/>
                  <a:pt x="20" y="27"/>
                </a:cubicBezTo>
                <a:cubicBezTo>
                  <a:pt x="20" y="27"/>
                  <a:pt x="20" y="27"/>
                  <a:pt x="21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6"/>
                  <a:pt x="22" y="26"/>
                  <a:pt x="22" y="26"/>
                </a:cubicBezTo>
                <a:cubicBezTo>
                  <a:pt x="22" y="26"/>
                  <a:pt x="21" y="25"/>
                  <a:pt x="21" y="2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60" name="Freeform 185"/>
          <p:cNvSpPr>
            <a:spLocks noEditPoints="1"/>
          </p:cNvSpPr>
          <p:nvPr/>
        </p:nvSpPr>
        <p:spPr bwMode="auto">
          <a:xfrm>
            <a:off x="9961007" y="1910765"/>
            <a:ext cx="307663" cy="267847"/>
          </a:xfrm>
          <a:custGeom>
            <a:avLst/>
            <a:gdLst>
              <a:gd name="T0" fmla="*/ 25 w 32"/>
              <a:gd name="T1" fmla="*/ 28 h 28"/>
              <a:gd name="T2" fmla="*/ 28 w 32"/>
              <a:gd name="T3" fmla="*/ 1 h 28"/>
              <a:gd name="T4" fmla="*/ 20 w 32"/>
              <a:gd name="T5" fmla="*/ 2 h 28"/>
              <a:gd name="T6" fmla="*/ 10 w 32"/>
              <a:gd name="T7" fmla="*/ 27 h 28"/>
              <a:gd name="T8" fmla="*/ 17 w 32"/>
              <a:gd name="T9" fmla="*/ 1 h 28"/>
              <a:gd name="T10" fmla="*/ 17 w 32"/>
              <a:gd name="T11" fmla="*/ 28 h 28"/>
              <a:gd name="T12" fmla="*/ 0 w 32"/>
              <a:gd name="T13" fmla="*/ 27 h 28"/>
              <a:gd name="T14" fmla="*/ 7 w 32"/>
              <a:gd name="T15" fmla="*/ 1 h 28"/>
              <a:gd name="T16" fmla="*/ 7 w 32"/>
              <a:gd name="T17" fmla="*/ 28 h 28"/>
              <a:gd name="T18" fmla="*/ 29 w 32"/>
              <a:gd name="T19" fmla="*/ 21 h 28"/>
              <a:gd name="T20" fmla="*/ 27 w 32"/>
              <a:gd name="T21" fmla="*/ 23 h 28"/>
              <a:gd name="T22" fmla="*/ 25 w 32"/>
              <a:gd name="T23" fmla="*/ 21 h 28"/>
              <a:gd name="T24" fmla="*/ 25 w 32"/>
              <a:gd name="T25" fmla="*/ 19 h 28"/>
              <a:gd name="T26" fmla="*/ 29 w 32"/>
              <a:gd name="T27" fmla="*/ 21 h 28"/>
              <a:gd name="T28" fmla="*/ 29 w 32"/>
              <a:gd name="T29" fmla="*/ 23 h 28"/>
              <a:gd name="T30" fmla="*/ 27 w 32"/>
              <a:gd name="T31" fmla="*/ 24 h 28"/>
              <a:gd name="T32" fmla="*/ 25 w 32"/>
              <a:gd name="T33" fmla="*/ 19 h 28"/>
              <a:gd name="T34" fmla="*/ 23 w 32"/>
              <a:gd name="T35" fmla="*/ 6 h 28"/>
              <a:gd name="T36" fmla="*/ 26 w 32"/>
              <a:gd name="T37" fmla="*/ 4 h 28"/>
              <a:gd name="T38" fmla="*/ 27 w 32"/>
              <a:gd name="T39" fmla="*/ 5 h 28"/>
              <a:gd name="T40" fmla="*/ 2 w 32"/>
              <a:gd name="T41" fmla="*/ 22 h 28"/>
              <a:gd name="T42" fmla="*/ 6 w 32"/>
              <a:gd name="T43" fmla="*/ 23 h 28"/>
              <a:gd name="T44" fmla="*/ 4 w 32"/>
              <a:gd name="T45" fmla="*/ 19 h 28"/>
              <a:gd name="T46" fmla="*/ 3 w 32"/>
              <a:gd name="T47" fmla="*/ 20 h 28"/>
              <a:gd name="T48" fmla="*/ 4 w 32"/>
              <a:gd name="T49" fmla="*/ 23 h 28"/>
              <a:gd name="T50" fmla="*/ 5 w 32"/>
              <a:gd name="T51" fmla="*/ 20 h 28"/>
              <a:gd name="T52" fmla="*/ 6 w 32"/>
              <a:gd name="T53" fmla="*/ 6 h 28"/>
              <a:gd name="T54" fmla="*/ 2 w 32"/>
              <a:gd name="T55" fmla="*/ 5 h 28"/>
              <a:gd name="T56" fmla="*/ 2 w 32"/>
              <a:gd name="T57" fmla="*/ 6 h 28"/>
              <a:gd name="T58" fmla="*/ 13 w 32"/>
              <a:gd name="T59" fmla="*/ 22 h 28"/>
              <a:gd name="T60" fmla="*/ 16 w 32"/>
              <a:gd name="T61" fmla="*/ 23 h 28"/>
              <a:gd name="T62" fmla="*/ 14 w 32"/>
              <a:gd name="T63" fmla="*/ 20 h 28"/>
              <a:gd name="T64" fmla="*/ 13 w 32"/>
              <a:gd name="T65" fmla="*/ 23 h 28"/>
              <a:gd name="T66" fmla="*/ 17 w 32"/>
              <a:gd name="T67" fmla="*/ 22 h 28"/>
              <a:gd name="T68" fmla="*/ 13 w 32"/>
              <a:gd name="T69" fmla="*/ 20 h 28"/>
              <a:gd name="T70" fmla="*/ 16 w 32"/>
              <a:gd name="T71" fmla="*/ 5 h 28"/>
              <a:gd name="T72" fmla="*/ 12 w 32"/>
              <a:gd name="T73" fmla="*/ 5 h 28"/>
              <a:gd name="T74" fmla="*/ 16 w 32"/>
              <a:gd name="T75" fmla="*/ 6 h 28"/>
              <a:gd name="T76" fmla="*/ 6 w 32"/>
              <a:gd name="T77" fmla="*/ 9 h 28"/>
              <a:gd name="T78" fmla="*/ 2 w 32"/>
              <a:gd name="T79" fmla="*/ 9 h 28"/>
              <a:gd name="T80" fmla="*/ 2 w 32"/>
              <a:gd name="T81" fmla="*/ 10 h 28"/>
              <a:gd name="T82" fmla="*/ 6 w 32"/>
              <a:gd name="T83" fmla="*/ 8 h 28"/>
              <a:gd name="T84" fmla="*/ 2 w 32"/>
              <a:gd name="T85" fmla="*/ 7 h 28"/>
              <a:gd name="T86" fmla="*/ 2 w 32"/>
              <a:gd name="T87" fmla="*/ 8 h 28"/>
              <a:gd name="T88" fmla="*/ 16 w 32"/>
              <a:gd name="T89" fmla="*/ 9 h 28"/>
              <a:gd name="T90" fmla="*/ 12 w 32"/>
              <a:gd name="T91" fmla="*/ 9 h 28"/>
              <a:gd name="T92" fmla="*/ 16 w 32"/>
              <a:gd name="T93" fmla="*/ 10 h 28"/>
              <a:gd name="T94" fmla="*/ 16 w 32"/>
              <a:gd name="T95" fmla="*/ 7 h 28"/>
              <a:gd name="T96" fmla="*/ 12 w 32"/>
              <a:gd name="T97" fmla="*/ 7 h 28"/>
              <a:gd name="T98" fmla="*/ 16 w 32"/>
              <a:gd name="T99" fmla="*/ 8 h 28"/>
              <a:gd name="T100" fmla="*/ 23 w 32"/>
              <a:gd name="T101" fmla="*/ 9 h 28"/>
              <a:gd name="T102" fmla="*/ 27 w 32"/>
              <a:gd name="T103" fmla="*/ 8 h 28"/>
              <a:gd name="T104" fmla="*/ 27 w 32"/>
              <a:gd name="T105" fmla="*/ 9 h 28"/>
              <a:gd name="T106" fmla="*/ 23 w 32"/>
              <a:gd name="T107" fmla="*/ 7 h 28"/>
              <a:gd name="T108" fmla="*/ 27 w 32"/>
              <a:gd name="T109" fmla="*/ 6 h 28"/>
              <a:gd name="T110" fmla="*/ 27 w 32"/>
              <a:gd name="T111" fmla="*/ 7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" h="28">
                <a:moveTo>
                  <a:pt x="20" y="2"/>
                </a:moveTo>
                <a:cubicBezTo>
                  <a:pt x="21" y="10"/>
                  <a:pt x="22" y="19"/>
                  <a:pt x="23" y="27"/>
                </a:cubicBezTo>
                <a:cubicBezTo>
                  <a:pt x="23" y="28"/>
                  <a:pt x="24" y="28"/>
                  <a:pt x="25" y="28"/>
                </a:cubicBezTo>
                <a:cubicBezTo>
                  <a:pt x="27" y="28"/>
                  <a:pt x="29" y="27"/>
                  <a:pt x="31" y="27"/>
                </a:cubicBezTo>
                <a:cubicBezTo>
                  <a:pt x="32" y="27"/>
                  <a:pt x="32" y="26"/>
                  <a:pt x="32" y="26"/>
                </a:cubicBezTo>
                <a:cubicBezTo>
                  <a:pt x="31" y="18"/>
                  <a:pt x="30" y="9"/>
                  <a:pt x="28" y="1"/>
                </a:cubicBezTo>
                <a:cubicBezTo>
                  <a:pt x="28" y="0"/>
                  <a:pt x="28" y="0"/>
                  <a:pt x="27" y="0"/>
                </a:cubicBezTo>
                <a:cubicBezTo>
                  <a:pt x="25" y="0"/>
                  <a:pt x="23" y="1"/>
                  <a:pt x="21" y="1"/>
                </a:cubicBezTo>
                <a:cubicBezTo>
                  <a:pt x="20" y="1"/>
                  <a:pt x="20" y="2"/>
                  <a:pt x="20" y="2"/>
                </a:cubicBezTo>
                <a:close/>
                <a:moveTo>
                  <a:pt x="17" y="28"/>
                </a:moveTo>
                <a:cubicBezTo>
                  <a:pt x="15" y="28"/>
                  <a:pt x="13" y="28"/>
                  <a:pt x="11" y="28"/>
                </a:cubicBezTo>
                <a:cubicBezTo>
                  <a:pt x="11" y="28"/>
                  <a:pt x="10" y="28"/>
                  <a:pt x="10" y="27"/>
                </a:cubicBezTo>
                <a:cubicBezTo>
                  <a:pt x="10" y="19"/>
                  <a:pt x="10" y="10"/>
                  <a:pt x="10" y="2"/>
                </a:cubicBezTo>
                <a:cubicBezTo>
                  <a:pt x="10" y="1"/>
                  <a:pt x="11" y="1"/>
                  <a:pt x="11" y="1"/>
                </a:cubicBezTo>
                <a:cubicBezTo>
                  <a:pt x="13" y="1"/>
                  <a:pt x="15" y="1"/>
                  <a:pt x="17" y="1"/>
                </a:cubicBezTo>
                <a:cubicBezTo>
                  <a:pt x="18" y="1"/>
                  <a:pt x="19" y="1"/>
                  <a:pt x="19" y="2"/>
                </a:cubicBezTo>
                <a:cubicBezTo>
                  <a:pt x="19" y="10"/>
                  <a:pt x="19" y="19"/>
                  <a:pt x="19" y="27"/>
                </a:cubicBezTo>
                <a:cubicBezTo>
                  <a:pt x="19" y="28"/>
                  <a:pt x="18" y="28"/>
                  <a:pt x="17" y="28"/>
                </a:cubicBezTo>
                <a:close/>
                <a:moveTo>
                  <a:pt x="7" y="28"/>
                </a:moveTo>
                <a:cubicBezTo>
                  <a:pt x="5" y="28"/>
                  <a:pt x="3" y="28"/>
                  <a:pt x="1" y="28"/>
                </a:cubicBezTo>
                <a:cubicBezTo>
                  <a:pt x="1" y="28"/>
                  <a:pt x="0" y="28"/>
                  <a:pt x="0" y="27"/>
                </a:cubicBezTo>
                <a:cubicBezTo>
                  <a:pt x="0" y="19"/>
                  <a:pt x="0" y="10"/>
                  <a:pt x="0" y="2"/>
                </a:cubicBezTo>
                <a:cubicBezTo>
                  <a:pt x="0" y="1"/>
                  <a:pt x="1" y="1"/>
                  <a:pt x="1" y="1"/>
                </a:cubicBezTo>
                <a:cubicBezTo>
                  <a:pt x="3" y="1"/>
                  <a:pt x="5" y="1"/>
                  <a:pt x="7" y="1"/>
                </a:cubicBezTo>
                <a:cubicBezTo>
                  <a:pt x="8" y="1"/>
                  <a:pt x="9" y="1"/>
                  <a:pt x="9" y="2"/>
                </a:cubicBezTo>
                <a:cubicBezTo>
                  <a:pt x="9" y="10"/>
                  <a:pt x="9" y="19"/>
                  <a:pt x="9" y="27"/>
                </a:cubicBezTo>
                <a:cubicBezTo>
                  <a:pt x="9" y="28"/>
                  <a:pt x="8" y="28"/>
                  <a:pt x="7" y="28"/>
                </a:cubicBezTo>
                <a:close/>
                <a:moveTo>
                  <a:pt x="27" y="19"/>
                </a:moveTo>
                <a:cubicBezTo>
                  <a:pt x="27" y="19"/>
                  <a:pt x="28" y="19"/>
                  <a:pt x="28" y="20"/>
                </a:cubicBezTo>
                <a:cubicBezTo>
                  <a:pt x="28" y="20"/>
                  <a:pt x="29" y="20"/>
                  <a:pt x="29" y="21"/>
                </a:cubicBezTo>
                <a:cubicBezTo>
                  <a:pt x="29" y="21"/>
                  <a:pt x="29" y="21"/>
                  <a:pt x="29" y="21"/>
                </a:cubicBezTo>
                <a:cubicBezTo>
                  <a:pt x="29" y="21"/>
                  <a:pt x="29" y="22"/>
                  <a:pt x="28" y="22"/>
                </a:cubicBezTo>
                <a:cubicBezTo>
                  <a:pt x="28" y="22"/>
                  <a:pt x="28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6" y="23"/>
                  <a:pt x="26" y="22"/>
                </a:cubicBezTo>
                <a:cubicBezTo>
                  <a:pt x="26" y="22"/>
                  <a:pt x="25" y="22"/>
                  <a:pt x="25" y="21"/>
                </a:cubicBezTo>
                <a:cubicBezTo>
                  <a:pt x="25" y="21"/>
                  <a:pt x="25" y="20"/>
                  <a:pt x="26" y="20"/>
                </a:cubicBezTo>
                <a:cubicBezTo>
                  <a:pt x="26" y="20"/>
                  <a:pt x="26" y="19"/>
                  <a:pt x="27" y="19"/>
                </a:cubicBezTo>
                <a:close/>
                <a:moveTo>
                  <a:pt x="25" y="19"/>
                </a:moveTo>
                <a:cubicBezTo>
                  <a:pt x="25" y="19"/>
                  <a:pt x="26" y="19"/>
                  <a:pt x="27" y="18"/>
                </a:cubicBezTo>
                <a:cubicBezTo>
                  <a:pt x="27" y="18"/>
                  <a:pt x="28" y="19"/>
                  <a:pt x="28" y="19"/>
                </a:cubicBezTo>
                <a:cubicBezTo>
                  <a:pt x="29" y="19"/>
                  <a:pt x="29" y="20"/>
                  <a:pt x="29" y="21"/>
                </a:cubicBezTo>
                <a:cubicBezTo>
                  <a:pt x="29" y="21"/>
                  <a:pt x="29" y="21"/>
                  <a:pt x="29" y="21"/>
                </a:cubicBezTo>
                <a:cubicBezTo>
                  <a:pt x="29" y="21"/>
                  <a:pt x="29" y="21"/>
                  <a:pt x="29" y="21"/>
                </a:cubicBezTo>
                <a:cubicBezTo>
                  <a:pt x="30" y="21"/>
                  <a:pt x="29" y="22"/>
                  <a:pt x="29" y="23"/>
                </a:cubicBezTo>
                <a:cubicBezTo>
                  <a:pt x="29" y="23"/>
                  <a:pt x="28" y="23"/>
                  <a:pt x="27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27" y="24"/>
                  <a:pt x="26" y="23"/>
                  <a:pt x="25" y="23"/>
                </a:cubicBezTo>
                <a:cubicBezTo>
                  <a:pt x="25" y="23"/>
                  <a:pt x="24" y="22"/>
                  <a:pt x="24" y="21"/>
                </a:cubicBezTo>
                <a:cubicBezTo>
                  <a:pt x="24" y="21"/>
                  <a:pt x="24" y="20"/>
                  <a:pt x="25" y="19"/>
                </a:cubicBezTo>
                <a:close/>
                <a:moveTo>
                  <a:pt x="27" y="5"/>
                </a:moveTo>
                <a:cubicBezTo>
                  <a:pt x="23" y="6"/>
                  <a:pt x="23" y="6"/>
                  <a:pt x="23" y="6"/>
                </a:cubicBezTo>
                <a:cubicBezTo>
                  <a:pt x="23" y="6"/>
                  <a:pt x="23" y="6"/>
                  <a:pt x="23" y="6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5"/>
                  <a:pt x="23" y="5"/>
                  <a:pt x="23" y="5"/>
                </a:cubicBezTo>
                <a:cubicBezTo>
                  <a:pt x="26" y="4"/>
                  <a:pt x="26" y="4"/>
                  <a:pt x="26" y="4"/>
                </a:cubicBezTo>
                <a:cubicBezTo>
                  <a:pt x="27" y="4"/>
                  <a:pt x="27" y="4"/>
                  <a:pt x="27" y="5"/>
                </a:cubicBezTo>
                <a:cubicBezTo>
                  <a:pt x="27" y="5"/>
                  <a:pt x="27" y="5"/>
                  <a:pt x="27" y="5"/>
                </a:cubicBezTo>
                <a:cubicBezTo>
                  <a:pt x="27" y="5"/>
                  <a:pt x="27" y="5"/>
                  <a:pt x="27" y="5"/>
                </a:cubicBezTo>
                <a:close/>
                <a:moveTo>
                  <a:pt x="4" y="19"/>
                </a:moveTo>
                <a:cubicBezTo>
                  <a:pt x="4" y="19"/>
                  <a:pt x="3" y="19"/>
                  <a:pt x="2" y="20"/>
                </a:cubicBezTo>
                <a:cubicBezTo>
                  <a:pt x="2" y="20"/>
                  <a:pt x="2" y="21"/>
                  <a:pt x="2" y="22"/>
                </a:cubicBezTo>
                <a:cubicBezTo>
                  <a:pt x="2" y="22"/>
                  <a:pt x="2" y="23"/>
                  <a:pt x="2" y="23"/>
                </a:cubicBezTo>
                <a:cubicBezTo>
                  <a:pt x="3" y="24"/>
                  <a:pt x="4" y="24"/>
                  <a:pt x="4" y="24"/>
                </a:cubicBezTo>
                <a:cubicBezTo>
                  <a:pt x="5" y="24"/>
                  <a:pt x="6" y="24"/>
                  <a:pt x="6" y="23"/>
                </a:cubicBezTo>
                <a:cubicBezTo>
                  <a:pt x="7" y="23"/>
                  <a:pt x="7" y="22"/>
                  <a:pt x="7" y="22"/>
                </a:cubicBezTo>
                <a:cubicBezTo>
                  <a:pt x="7" y="21"/>
                  <a:pt x="7" y="20"/>
                  <a:pt x="6" y="20"/>
                </a:cubicBezTo>
                <a:cubicBezTo>
                  <a:pt x="6" y="19"/>
                  <a:pt x="5" y="19"/>
                  <a:pt x="4" y="19"/>
                </a:cubicBezTo>
                <a:close/>
                <a:moveTo>
                  <a:pt x="5" y="20"/>
                </a:moveTo>
                <a:cubicBezTo>
                  <a:pt x="5" y="20"/>
                  <a:pt x="5" y="20"/>
                  <a:pt x="4" y="20"/>
                </a:cubicBezTo>
                <a:cubicBezTo>
                  <a:pt x="4" y="20"/>
                  <a:pt x="3" y="20"/>
                  <a:pt x="3" y="20"/>
                </a:cubicBezTo>
                <a:cubicBezTo>
                  <a:pt x="3" y="21"/>
                  <a:pt x="3" y="21"/>
                  <a:pt x="3" y="22"/>
                </a:cubicBezTo>
                <a:cubicBezTo>
                  <a:pt x="3" y="22"/>
                  <a:pt x="3" y="22"/>
                  <a:pt x="3" y="23"/>
                </a:cubicBezTo>
                <a:cubicBezTo>
                  <a:pt x="3" y="23"/>
                  <a:pt x="4" y="23"/>
                  <a:pt x="4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1"/>
                  <a:pt x="6" y="21"/>
                  <a:pt x="5" y="20"/>
                </a:cubicBezTo>
                <a:close/>
                <a:moveTo>
                  <a:pt x="2" y="6"/>
                </a:move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close/>
                <a:moveTo>
                  <a:pt x="14" y="20"/>
                </a:moveTo>
                <a:cubicBezTo>
                  <a:pt x="14" y="20"/>
                  <a:pt x="13" y="20"/>
                  <a:pt x="13" y="20"/>
                </a:cubicBezTo>
                <a:cubicBezTo>
                  <a:pt x="13" y="21"/>
                  <a:pt x="13" y="21"/>
                  <a:pt x="13" y="22"/>
                </a:cubicBezTo>
                <a:cubicBezTo>
                  <a:pt x="13" y="22"/>
                  <a:pt x="13" y="22"/>
                  <a:pt x="13" y="23"/>
                </a:cubicBezTo>
                <a:cubicBezTo>
                  <a:pt x="13" y="23"/>
                  <a:pt x="14" y="23"/>
                  <a:pt x="14" y="23"/>
                </a:cubicBezTo>
                <a:cubicBezTo>
                  <a:pt x="15" y="23"/>
                  <a:pt x="15" y="23"/>
                  <a:pt x="16" y="23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21"/>
                  <a:pt x="16" y="21"/>
                  <a:pt x="16" y="20"/>
                </a:cubicBezTo>
                <a:cubicBezTo>
                  <a:pt x="15" y="20"/>
                  <a:pt x="15" y="20"/>
                  <a:pt x="14" y="20"/>
                </a:cubicBezTo>
                <a:close/>
                <a:moveTo>
                  <a:pt x="13" y="20"/>
                </a:moveTo>
                <a:cubicBezTo>
                  <a:pt x="12" y="20"/>
                  <a:pt x="12" y="21"/>
                  <a:pt x="12" y="22"/>
                </a:cubicBezTo>
                <a:cubicBezTo>
                  <a:pt x="12" y="22"/>
                  <a:pt x="12" y="23"/>
                  <a:pt x="13" y="23"/>
                </a:cubicBezTo>
                <a:cubicBezTo>
                  <a:pt x="13" y="24"/>
                  <a:pt x="14" y="24"/>
                  <a:pt x="14" y="24"/>
                </a:cubicBezTo>
                <a:cubicBezTo>
                  <a:pt x="15" y="24"/>
                  <a:pt x="16" y="24"/>
                  <a:pt x="16" y="23"/>
                </a:cubicBezTo>
                <a:cubicBezTo>
                  <a:pt x="17" y="23"/>
                  <a:pt x="17" y="22"/>
                  <a:pt x="17" y="22"/>
                </a:cubicBezTo>
                <a:cubicBezTo>
                  <a:pt x="17" y="21"/>
                  <a:pt x="17" y="20"/>
                  <a:pt x="16" y="20"/>
                </a:cubicBezTo>
                <a:cubicBezTo>
                  <a:pt x="16" y="19"/>
                  <a:pt x="15" y="19"/>
                  <a:pt x="14" y="19"/>
                </a:cubicBezTo>
                <a:cubicBezTo>
                  <a:pt x="14" y="19"/>
                  <a:pt x="13" y="19"/>
                  <a:pt x="13" y="20"/>
                </a:cubicBezTo>
                <a:close/>
                <a:moveTo>
                  <a:pt x="16" y="6"/>
                </a:moveTo>
                <a:cubicBezTo>
                  <a:pt x="16" y="6"/>
                  <a:pt x="16" y="6"/>
                  <a:pt x="16" y="6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12" y="5"/>
                  <a:pt x="12" y="5"/>
                  <a:pt x="12" y="5"/>
                </a:cubicBezTo>
                <a:cubicBezTo>
                  <a:pt x="12" y="6"/>
                  <a:pt x="12" y="6"/>
                  <a:pt x="12" y="6"/>
                </a:cubicBezTo>
                <a:cubicBezTo>
                  <a:pt x="12" y="6"/>
                  <a:pt x="12" y="6"/>
                  <a:pt x="13" y="6"/>
                </a:cubicBezTo>
                <a:cubicBezTo>
                  <a:pt x="16" y="6"/>
                  <a:pt x="16" y="6"/>
                  <a:pt x="16" y="6"/>
                </a:cubicBezTo>
                <a:close/>
                <a:moveTo>
                  <a:pt x="2" y="10"/>
                </a:moveTo>
                <a:cubicBezTo>
                  <a:pt x="6" y="10"/>
                  <a:pt x="6" y="10"/>
                  <a:pt x="6" y="10"/>
                </a:cubicBezTo>
                <a:cubicBezTo>
                  <a:pt x="6" y="10"/>
                  <a:pt x="6" y="10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2" y="9"/>
                  <a:pt x="2" y="9"/>
                  <a:pt x="2" y="9"/>
                </a:cubicBezTo>
                <a:cubicBezTo>
                  <a:pt x="2" y="9"/>
                  <a:pt x="2" y="9"/>
                  <a:pt x="2" y="9"/>
                </a:cubicBezTo>
                <a:cubicBezTo>
                  <a:pt x="2" y="9"/>
                  <a:pt x="2" y="9"/>
                  <a:pt x="2" y="9"/>
                </a:cubicBezTo>
                <a:cubicBezTo>
                  <a:pt x="2" y="10"/>
                  <a:pt x="2" y="10"/>
                  <a:pt x="2" y="10"/>
                </a:cubicBezTo>
                <a:close/>
                <a:moveTo>
                  <a:pt x="2" y="8"/>
                </a:moveTo>
                <a:cubicBezTo>
                  <a:pt x="6" y="8"/>
                  <a:pt x="6" y="8"/>
                  <a:pt x="6" y="8"/>
                </a:cubicBezTo>
                <a:cubicBezTo>
                  <a:pt x="6" y="8"/>
                  <a:pt x="6" y="8"/>
                  <a:pt x="6" y="8"/>
                </a:cubicBezTo>
                <a:cubicBezTo>
                  <a:pt x="6" y="7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2" y="8"/>
                  <a:pt x="2" y="8"/>
                  <a:pt x="2" y="8"/>
                </a:cubicBezTo>
                <a:cubicBezTo>
                  <a:pt x="2" y="8"/>
                  <a:pt x="2" y="8"/>
                  <a:pt x="2" y="8"/>
                </a:cubicBezTo>
                <a:close/>
                <a:moveTo>
                  <a:pt x="16" y="10"/>
                </a:moveTo>
                <a:cubicBezTo>
                  <a:pt x="16" y="10"/>
                  <a:pt x="16" y="10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3" y="9"/>
                  <a:pt x="13" y="9"/>
                  <a:pt x="13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10"/>
                  <a:pt x="12" y="10"/>
                  <a:pt x="13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6" y="8"/>
                </a:moveTo>
                <a:cubicBezTo>
                  <a:pt x="16" y="8"/>
                  <a:pt x="16" y="8"/>
                  <a:pt x="16" y="8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3" y="7"/>
                  <a:pt x="13" y="7"/>
                  <a:pt x="13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3" y="8"/>
                </a:cubicBezTo>
                <a:cubicBezTo>
                  <a:pt x="16" y="8"/>
                  <a:pt x="16" y="8"/>
                  <a:pt x="16" y="8"/>
                </a:cubicBezTo>
                <a:close/>
                <a:moveTo>
                  <a:pt x="27" y="9"/>
                </a:moveTo>
                <a:cubicBezTo>
                  <a:pt x="24" y="10"/>
                  <a:pt x="24" y="10"/>
                  <a:pt x="24" y="10"/>
                </a:cubicBezTo>
                <a:cubicBezTo>
                  <a:pt x="23" y="10"/>
                  <a:pt x="23" y="9"/>
                  <a:pt x="23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23" y="9"/>
                  <a:pt x="23" y="9"/>
                  <a:pt x="23" y="8"/>
                </a:cubicBezTo>
                <a:cubicBezTo>
                  <a:pt x="27" y="8"/>
                  <a:pt x="27" y="8"/>
                  <a:pt x="27" y="8"/>
                </a:cubicBezTo>
                <a:cubicBezTo>
                  <a:pt x="27" y="8"/>
                  <a:pt x="27" y="8"/>
                  <a:pt x="27" y="8"/>
                </a:cubicBezTo>
                <a:cubicBezTo>
                  <a:pt x="27" y="9"/>
                  <a:pt x="27" y="9"/>
                  <a:pt x="27" y="9"/>
                </a:cubicBezTo>
                <a:cubicBezTo>
                  <a:pt x="27" y="9"/>
                  <a:pt x="27" y="9"/>
                  <a:pt x="27" y="9"/>
                </a:cubicBezTo>
                <a:close/>
                <a:moveTo>
                  <a:pt x="27" y="7"/>
                </a:moveTo>
                <a:cubicBezTo>
                  <a:pt x="23" y="8"/>
                  <a:pt x="23" y="8"/>
                  <a:pt x="23" y="8"/>
                </a:cubicBezTo>
                <a:cubicBezTo>
                  <a:pt x="23" y="8"/>
                  <a:pt x="23" y="8"/>
                  <a:pt x="23" y="7"/>
                </a:cubicBezTo>
                <a:cubicBezTo>
                  <a:pt x="23" y="7"/>
                  <a:pt x="23" y="7"/>
                  <a:pt x="23" y="7"/>
                </a:cubicBezTo>
                <a:cubicBezTo>
                  <a:pt x="23" y="7"/>
                  <a:pt x="23" y="7"/>
                  <a:pt x="23" y="7"/>
                </a:cubicBezTo>
                <a:cubicBezTo>
                  <a:pt x="27" y="6"/>
                  <a:pt x="27" y="6"/>
                  <a:pt x="27" y="6"/>
                </a:cubicBezTo>
                <a:cubicBezTo>
                  <a:pt x="27" y="6"/>
                  <a:pt x="27" y="6"/>
                  <a:pt x="27" y="6"/>
                </a:cubicBezTo>
                <a:cubicBezTo>
                  <a:pt x="27" y="7"/>
                  <a:pt x="27" y="7"/>
                  <a:pt x="27" y="7"/>
                </a:cubicBezTo>
                <a:cubicBezTo>
                  <a:pt x="27" y="7"/>
                  <a:pt x="27" y="7"/>
                  <a:pt x="27" y="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61" name="Freeform 186"/>
          <p:cNvSpPr>
            <a:spLocks noEditPoints="1"/>
          </p:cNvSpPr>
          <p:nvPr/>
        </p:nvSpPr>
        <p:spPr bwMode="auto">
          <a:xfrm>
            <a:off x="6891622" y="1899906"/>
            <a:ext cx="247941" cy="289565"/>
          </a:xfrm>
          <a:custGeom>
            <a:avLst/>
            <a:gdLst>
              <a:gd name="T0" fmla="*/ 8 w 26"/>
              <a:gd name="T1" fmla="*/ 6 h 30"/>
              <a:gd name="T2" fmla="*/ 6 w 26"/>
              <a:gd name="T3" fmla="*/ 4 h 30"/>
              <a:gd name="T4" fmla="*/ 22 w 26"/>
              <a:gd name="T5" fmla="*/ 22 h 30"/>
              <a:gd name="T6" fmla="*/ 21 w 26"/>
              <a:gd name="T7" fmla="*/ 24 h 30"/>
              <a:gd name="T8" fmla="*/ 19 w 26"/>
              <a:gd name="T9" fmla="*/ 25 h 30"/>
              <a:gd name="T10" fmla="*/ 16 w 26"/>
              <a:gd name="T11" fmla="*/ 24 h 30"/>
              <a:gd name="T12" fmla="*/ 13 w 26"/>
              <a:gd name="T13" fmla="*/ 24 h 30"/>
              <a:gd name="T14" fmla="*/ 10 w 26"/>
              <a:gd name="T15" fmla="*/ 24 h 30"/>
              <a:gd name="T16" fmla="*/ 7 w 26"/>
              <a:gd name="T17" fmla="*/ 24 h 30"/>
              <a:gd name="T18" fmla="*/ 4 w 26"/>
              <a:gd name="T19" fmla="*/ 25 h 30"/>
              <a:gd name="T20" fmla="*/ 24 w 26"/>
              <a:gd name="T21" fmla="*/ 1 h 30"/>
              <a:gd name="T22" fmla="*/ 2 w 26"/>
              <a:gd name="T23" fmla="*/ 25 h 30"/>
              <a:gd name="T24" fmla="*/ 5 w 26"/>
              <a:gd name="T25" fmla="*/ 27 h 30"/>
              <a:gd name="T26" fmla="*/ 8 w 26"/>
              <a:gd name="T27" fmla="*/ 27 h 30"/>
              <a:gd name="T28" fmla="*/ 10 w 26"/>
              <a:gd name="T29" fmla="*/ 26 h 30"/>
              <a:gd name="T30" fmla="*/ 10 w 26"/>
              <a:gd name="T31" fmla="*/ 27 h 30"/>
              <a:gd name="T32" fmla="*/ 8 w 26"/>
              <a:gd name="T33" fmla="*/ 28 h 30"/>
              <a:gd name="T34" fmla="*/ 6 w 26"/>
              <a:gd name="T35" fmla="*/ 27 h 30"/>
              <a:gd name="T36" fmla="*/ 3 w 26"/>
              <a:gd name="T37" fmla="*/ 27 h 30"/>
              <a:gd name="T38" fmla="*/ 2 w 26"/>
              <a:gd name="T39" fmla="*/ 1 h 30"/>
              <a:gd name="T40" fmla="*/ 2 w 26"/>
              <a:gd name="T41" fmla="*/ 2 h 30"/>
              <a:gd name="T42" fmla="*/ 13 w 26"/>
              <a:gd name="T43" fmla="*/ 27 h 30"/>
              <a:gd name="T44" fmla="*/ 13 w 26"/>
              <a:gd name="T45" fmla="*/ 27 h 30"/>
              <a:gd name="T46" fmla="*/ 18 w 26"/>
              <a:gd name="T47" fmla="*/ 27 h 30"/>
              <a:gd name="T48" fmla="*/ 20 w 26"/>
              <a:gd name="T49" fmla="*/ 28 h 30"/>
              <a:gd name="T50" fmla="*/ 0 w 26"/>
              <a:gd name="T51" fmla="*/ 2 h 30"/>
              <a:gd name="T52" fmla="*/ 25 w 26"/>
              <a:gd name="T53" fmla="*/ 0 h 30"/>
              <a:gd name="T54" fmla="*/ 26 w 26"/>
              <a:gd name="T55" fmla="*/ 24 h 30"/>
              <a:gd name="T56" fmla="*/ 22 w 26"/>
              <a:gd name="T57" fmla="*/ 28 h 30"/>
              <a:gd name="T58" fmla="*/ 20 w 26"/>
              <a:gd name="T59" fmla="*/ 29 h 30"/>
              <a:gd name="T60" fmla="*/ 17 w 26"/>
              <a:gd name="T61" fmla="*/ 29 h 30"/>
              <a:gd name="T62" fmla="*/ 14 w 26"/>
              <a:gd name="T63" fmla="*/ 30 h 30"/>
              <a:gd name="T64" fmla="*/ 11 w 26"/>
              <a:gd name="T65" fmla="*/ 29 h 30"/>
              <a:gd name="T66" fmla="*/ 9 w 26"/>
              <a:gd name="T67" fmla="*/ 29 h 30"/>
              <a:gd name="T68" fmla="*/ 7 w 26"/>
              <a:gd name="T69" fmla="*/ 29 h 30"/>
              <a:gd name="T70" fmla="*/ 5 w 26"/>
              <a:gd name="T71" fmla="*/ 29 h 30"/>
              <a:gd name="T72" fmla="*/ 2 w 26"/>
              <a:gd name="T73" fmla="*/ 29 h 30"/>
              <a:gd name="T74" fmla="*/ 0 w 26"/>
              <a:gd name="T75" fmla="*/ 2 h 30"/>
              <a:gd name="T76" fmla="*/ 13 w 26"/>
              <a:gd name="T77" fmla="*/ 14 h 30"/>
              <a:gd name="T78" fmla="*/ 6 w 26"/>
              <a:gd name="T79" fmla="*/ 13 h 30"/>
              <a:gd name="T80" fmla="*/ 10 w 26"/>
              <a:gd name="T81" fmla="*/ 12 h 30"/>
              <a:gd name="T82" fmla="*/ 6 w 26"/>
              <a:gd name="T83" fmla="*/ 13 h 30"/>
              <a:gd name="T84" fmla="*/ 22 w 26"/>
              <a:gd name="T85" fmla="*/ 22 h 30"/>
              <a:gd name="T86" fmla="*/ 6 w 26"/>
              <a:gd name="T87" fmla="*/ 16 h 30"/>
              <a:gd name="T88" fmla="*/ 23 w 26"/>
              <a:gd name="T89" fmla="*/ 17 h 30"/>
              <a:gd name="T90" fmla="*/ 16 w 26"/>
              <a:gd name="T91" fmla="*/ 13 h 30"/>
              <a:gd name="T92" fmla="*/ 23 w 26"/>
              <a:gd name="T93" fmla="*/ 13 h 30"/>
              <a:gd name="T94" fmla="*/ 16 w 26"/>
              <a:gd name="T95" fmla="*/ 9 h 30"/>
              <a:gd name="T96" fmla="*/ 22 w 26"/>
              <a:gd name="T97" fmla="*/ 9 h 30"/>
              <a:gd name="T98" fmla="*/ 10 w 26"/>
              <a:gd name="T99" fmla="*/ 3 h 30"/>
              <a:gd name="T100" fmla="*/ 11 w 26"/>
              <a:gd name="T101" fmla="*/ 5 h 30"/>
              <a:gd name="T102" fmla="*/ 14 w 26"/>
              <a:gd name="T103" fmla="*/ 3 h 30"/>
              <a:gd name="T104" fmla="*/ 17 w 26"/>
              <a:gd name="T105" fmla="*/ 7 h 30"/>
              <a:gd name="T106" fmla="*/ 18 w 26"/>
              <a:gd name="T107" fmla="*/ 6 h 30"/>
              <a:gd name="T108" fmla="*/ 14 w 26"/>
              <a:gd name="T109" fmla="*/ 3 h 30"/>
              <a:gd name="T110" fmla="*/ 21 w 26"/>
              <a:gd name="T111" fmla="*/ 6 h 30"/>
              <a:gd name="T112" fmla="*/ 21 w 26"/>
              <a:gd name="T113" fmla="*/ 7 h 30"/>
              <a:gd name="T114" fmla="*/ 23 w 26"/>
              <a:gd name="T115" fmla="*/ 7 h 30"/>
              <a:gd name="T116" fmla="*/ 22 w 26"/>
              <a:gd name="T117" fmla="*/ 5 h 30"/>
              <a:gd name="T118" fmla="*/ 23 w 26"/>
              <a:gd name="T119" fmla="*/ 4 h 30"/>
              <a:gd name="T120" fmla="*/ 24 w 26"/>
              <a:gd name="T121" fmla="*/ 4 h 30"/>
              <a:gd name="T122" fmla="*/ 20 w 26"/>
              <a:gd name="T123" fmla="*/ 3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6" h="30">
                <a:moveTo>
                  <a:pt x="8" y="7"/>
                </a:moveTo>
                <a:cubicBezTo>
                  <a:pt x="9" y="7"/>
                  <a:pt x="9" y="7"/>
                  <a:pt x="9" y="7"/>
                </a:cubicBezTo>
                <a:cubicBezTo>
                  <a:pt x="9" y="3"/>
                  <a:pt x="9" y="3"/>
                  <a:pt x="9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4"/>
                  <a:pt x="8" y="5"/>
                  <a:pt x="8" y="6"/>
                </a:cubicBezTo>
                <a:cubicBezTo>
                  <a:pt x="8" y="5"/>
                  <a:pt x="7" y="4"/>
                  <a:pt x="7" y="3"/>
                </a:cubicBezTo>
                <a:cubicBezTo>
                  <a:pt x="5" y="3"/>
                  <a:pt x="5" y="3"/>
                  <a:pt x="5" y="3"/>
                </a:cubicBezTo>
                <a:cubicBezTo>
                  <a:pt x="5" y="7"/>
                  <a:pt x="5" y="7"/>
                  <a:pt x="5" y="7"/>
                </a:cubicBezTo>
                <a:cubicBezTo>
                  <a:pt x="5" y="7"/>
                  <a:pt x="6" y="7"/>
                  <a:pt x="6" y="7"/>
                </a:cubicBezTo>
                <a:cubicBezTo>
                  <a:pt x="6" y="6"/>
                  <a:pt x="6" y="5"/>
                  <a:pt x="6" y="4"/>
                </a:cubicBezTo>
                <a:cubicBezTo>
                  <a:pt x="7" y="5"/>
                  <a:pt x="7" y="6"/>
                  <a:pt x="8" y="7"/>
                </a:cubicBezTo>
                <a:close/>
                <a:moveTo>
                  <a:pt x="25" y="2"/>
                </a:moveTo>
                <a:cubicBezTo>
                  <a:pt x="25" y="22"/>
                  <a:pt x="25" y="22"/>
                  <a:pt x="25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2"/>
                  <a:pt x="21" y="23"/>
                  <a:pt x="21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0" y="24"/>
                  <a:pt x="20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19" y="25"/>
                  <a:pt x="19" y="25"/>
                  <a:pt x="19" y="25"/>
                </a:cubicBezTo>
                <a:cubicBezTo>
                  <a:pt x="17" y="24"/>
                  <a:pt x="17" y="24"/>
                  <a:pt x="17" y="24"/>
                </a:cubicBezTo>
                <a:cubicBezTo>
                  <a:pt x="17" y="24"/>
                  <a:pt x="17" y="24"/>
                  <a:pt x="17" y="24"/>
                </a:cubicBezTo>
                <a:cubicBezTo>
                  <a:pt x="17" y="24"/>
                  <a:pt x="17" y="24"/>
                  <a:pt x="17" y="24"/>
                </a:cubicBezTo>
                <a:cubicBezTo>
                  <a:pt x="17" y="24"/>
                  <a:pt x="17" y="24"/>
                  <a:pt x="17" y="24"/>
                </a:cubicBezTo>
                <a:cubicBezTo>
                  <a:pt x="17" y="24"/>
                  <a:pt x="17" y="24"/>
                  <a:pt x="16" y="24"/>
                </a:cubicBezTo>
                <a:cubicBezTo>
                  <a:pt x="15" y="25"/>
                  <a:pt x="15" y="25"/>
                  <a:pt x="15" y="25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4"/>
                  <a:pt x="11" y="24"/>
                  <a:pt x="11" y="24"/>
                </a:cubicBezTo>
                <a:cubicBezTo>
                  <a:pt x="11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8" y="25"/>
                  <a:pt x="8" y="25"/>
                  <a:pt x="8" y="25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5" y="25"/>
                  <a:pt x="5" y="25"/>
                  <a:pt x="5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4" y="2"/>
                  <a:pt x="4" y="2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4" y="1"/>
                  <a:pt x="4" y="1"/>
                  <a:pt x="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5" y="2"/>
                  <a:pt x="25" y="2"/>
                </a:cubicBezTo>
                <a:cubicBezTo>
                  <a:pt x="25" y="2"/>
                  <a:pt x="25" y="2"/>
                  <a:pt x="25" y="2"/>
                </a:cubicBezTo>
                <a:close/>
                <a:moveTo>
                  <a:pt x="2" y="25"/>
                </a:moveTo>
                <a:cubicBezTo>
                  <a:pt x="2" y="25"/>
                  <a:pt x="2" y="25"/>
                  <a:pt x="2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3" y="25"/>
                  <a:pt x="3" y="26"/>
                  <a:pt x="3" y="26"/>
                </a:cubicBezTo>
                <a:cubicBezTo>
                  <a:pt x="3" y="26"/>
                  <a:pt x="3" y="26"/>
                  <a:pt x="3" y="26"/>
                </a:cubicBezTo>
                <a:cubicBezTo>
                  <a:pt x="5" y="27"/>
                  <a:pt x="5" y="27"/>
                  <a:pt x="5" y="27"/>
                </a:cubicBezTo>
                <a:cubicBezTo>
                  <a:pt x="5" y="27"/>
                  <a:pt x="5" y="27"/>
                  <a:pt x="5" y="27"/>
                </a:cubicBezTo>
                <a:cubicBezTo>
                  <a:pt x="5" y="27"/>
                  <a:pt x="5" y="27"/>
                  <a:pt x="5" y="27"/>
                </a:cubicBezTo>
                <a:cubicBezTo>
                  <a:pt x="5" y="27"/>
                  <a:pt x="5" y="27"/>
                  <a:pt x="5" y="27"/>
                </a:cubicBezTo>
                <a:cubicBezTo>
                  <a:pt x="5" y="27"/>
                  <a:pt x="5" y="27"/>
                  <a:pt x="6" y="27"/>
                </a:cubicBezTo>
                <a:cubicBezTo>
                  <a:pt x="7" y="26"/>
                  <a:pt x="7" y="26"/>
                  <a:pt x="7" y="26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10" y="26"/>
                  <a:pt x="10" y="26"/>
                  <a:pt x="10" y="26"/>
                </a:cubicBezTo>
                <a:cubicBezTo>
                  <a:pt x="11" y="27"/>
                  <a:pt x="11" y="27"/>
                  <a:pt x="11" y="27"/>
                </a:cubicBezTo>
                <a:cubicBezTo>
                  <a:pt x="11" y="27"/>
                  <a:pt x="12" y="27"/>
                  <a:pt x="12" y="27"/>
                </a:cubicBezTo>
                <a:cubicBezTo>
                  <a:pt x="12" y="27"/>
                  <a:pt x="12" y="27"/>
                  <a:pt x="12" y="27"/>
                </a:cubicBezTo>
                <a:cubicBezTo>
                  <a:pt x="11" y="28"/>
                  <a:pt x="11" y="28"/>
                  <a:pt x="11" y="28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9" y="27"/>
                  <a:pt x="9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8" y="28"/>
                  <a:pt x="8" y="28"/>
                  <a:pt x="8" y="28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6" y="27"/>
                  <a:pt x="6" y="27"/>
                </a:cubicBezTo>
                <a:cubicBezTo>
                  <a:pt x="6" y="27"/>
                  <a:pt x="6" y="27"/>
                  <a:pt x="6" y="27"/>
                </a:cubicBezTo>
                <a:cubicBezTo>
                  <a:pt x="5" y="28"/>
                  <a:pt x="5" y="28"/>
                  <a:pt x="5" y="28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4" y="27"/>
                  <a:pt x="4" y="27"/>
                </a:cubicBezTo>
                <a:cubicBezTo>
                  <a:pt x="3" y="27"/>
                  <a:pt x="3" y="27"/>
                  <a:pt x="3" y="27"/>
                </a:cubicBezTo>
                <a:cubicBezTo>
                  <a:pt x="3" y="27"/>
                  <a:pt x="3" y="27"/>
                  <a:pt x="3" y="27"/>
                </a:cubicBezTo>
                <a:cubicBezTo>
                  <a:pt x="2" y="28"/>
                  <a:pt x="2" y="28"/>
                  <a:pt x="2" y="28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5"/>
                  <a:pt x="2" y="25"/>
                  <a:pt x="2" y="25"/>
                </a:cubicBezTo>
                <a:close/>
                <a:moveTo>
                  <a:pt x="13" y="27"/>
                </a:moveTo>
                <a:cubicBezTo>
                  <a:pt x="13" y="27"/>
                  <a:pt x="13" y="27"/>
                  <a:pt x="13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4" y="28"/>
                  <a:pt x="14" y="28"/>
                  <a:pt x="14" y="28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14" y="26"/>
                  <a:pt x="14" y="26"/>
                  <a:pt x="14" y="26"/>
                </a:cubicBezTo>
                <a:cubicBezTo>
                  <a:pt x="13" y="27"/>
                  <a:pt x="13" y="27"/>
                  <a:pt x="13" y="27"/>
                </a:cubicBezTo>
                <a:close/>
                <a:moveTo>
                  <a:pt x="16" y="27"/>
                </a:moveTo>
                <a:cubicBezTo>
                  <a:pt x="16" y="27"/>
                  <a:pt x="16" y="27"/>
                  <a:pt x="16" y="27"/>
                </a:cubicBezTo>
                <a:cubicBezTo>
                  <a:pt x="17" y="28"/>
                  <a:pt x="17" y="28"/>
                  <a:pt x="17" y="28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7" y="26"/>
                  <a:pt x="17" y="26"/>
                  <a:pt x="17" y="26"/>
                </a:cubicBezTo>
                <a:cubicBezTo>
                  <a:pt x="16" y="27"/>
                  <a:pt x="16" y="27"/>
                  <a:pt x="16" y="27"/>
                </a:cubicBezTo>
                <a:close/>
                <a:moveTo>
                  <a:pt x="19" y="27"/>
                </a:moveTo>
                <a:cubicBezTo>
                  <a:pt x="19" y="27"/>
                  <a:pt x="19" y="27"/>
                  <a:pt x="19" y="27"/>
                </a:cubicBezTo>
                <a:cubicBezTo>
                  <a:pt x="20" y="28"/>
                  <a:pt x="20" y="28"/>
                  <a:pt x="20" y="28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6"/>
                  <a:pt x="21" y="26"/>
                  <a:pt x="21" y="26"/>
                </a:cubicBezTo>
                <a:cubicBezTo>
                  <a:pt x="20" y="26"/>
                  <a:pt x="20" y="26"/>
                  <a:pt x="20" y="26"/>
                </a:cubicBezTo>
                <a:cubicBezTo>
                  <a:pt x="19" y="27"/>
                  <a:pt x="19" y="27"/>
                  <a:pt x="19" y="27"/>
                </a:cubicBezTo>
                <a:close/>
                <a:moveTo>
                  <a:pt x="0" y="2"/>
                </a:moveTo>
                <a:cubicBezTo>
                  <a:pt x="0" y="2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  <a:cubicBezTo>
                  <a:pt x="1" y="0"/>
                  <a:pt x="1" y="0"/>
                  <a:pt x="2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0"/>
                  <a:pt x="25" y="0"/>
                  <a:pt x="25" y="0"/>
                </a:cubicBezTo>
                <a:cubicBezTo>
                  <a:pt x="25" y="0"/>
                  <a:pt x="26" y="0"/>
                  <a:pt x="26" y="0"/>
                </a:cubicBezTo>
                <a:cubicBezTo>
                  <a:pt x="26" y="0"/>
                  <a:pt x="26" y="2"/>
                  <a:pt x="26" y="2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10"/>
                  <a:pt x="26" y="16"/>
                  <a:pt x="26" y="22"/>
                </a:cubicBezTo>
                <a:cubicBezTo>
                  <a:pt x="26" y="23"/>
                  <a:pt x="26" y="23"/>
                  <a:pt x="26" y="24"/>
                </a:cubicBezTo>
                <a:cubicBezTo>
                  <a:pt x="25" y="25"/>
                  <a:pt x="23" y="26"/>
                  <a:pt x="23" y="27"/>
                </a:cubicBezTo>
                <a:cubicBezTo>
                  <a:pt x="23" y="27"/>
                  <a:pt x="23" y="27"/>
                  <a:pt x="23" y="27"/>
                </a:cubicBezTo>
                <a:cubicBezTo>
                  <a:pt x="23" y="27"/>
                  <a:pt x="23" y="27"/>
                  <a:pt x="23" y="27"/>
                </a:cubicBezTo>
                <a:cubicBezTo>
                  <a:pt x="23" y="28"/>
                  <a:pt x="23" y="28"/>
                  <a:pt x="23" y="28"/>
                </a:cubicBezTo>
                <a:cubicBezTo>
                  <a:pt x="23" y="28"/>
                  <a:pt x="22" y="28"/>
                  <a:pt x="22" y="28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30"/>
                  <a:pt x="20" y="30"/>
                  <a:pt x="20" y="30"/>
                </a:cubicBezTo>
                <a:cubicBezTo>
                  <a:pt x="20" y="30"/>
                  <a:pt x="20" y="30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30"/>
                  <a:pt x="17" y="30"/>
                  <a:pt x="17" y="30"/>
                </a:cubicBezTo>
                <a:cubicBezTo>
                  <a:pt x="17" y="30"/>
                  <a:pt x="17" y="30"/>
                  <a:pt x="17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16" y="29"/>
                  <a:pt x="16" y="29"/>
                  <a:pt x="16" y="29"/>
                </a:cubicBezTo>
                <a:cubicBezTo>
                  <a:pt x="15" y="29"/>
                  <a:pt x="15" y="29"/>
                  <a:pt x="15" y="29"/>
                </a:cubicBezTo>
                <a:cubicBezTo>
                  <a:pt x="15" y="29"/>
                  <a:pt x="15" y="29"/>
                  <a:pt x="15" y="29"/>
                </a:cubicBezTo>
                <a:cubicBezTo>
                  <a:pt x="15" y="30"/>
                  <a:pt x="14" y="30"/>
                  <a:pt x="14" y="30"/>
                </a:cubicBezTo>
                <a:cubicBezTo>
                  <a:pt x="14" y="30"/>
                  <a:pt x="14" y="30"/>
                  <a:pt x="14" y="29"/>
                </a:cubicBezTo>
                <a:cubicBezTo>
                  <a:pt x="14" y="29"/>
                  <a:pt x="14" y="29"/>
                  <a:pt x="1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2" y="29"/>
                  <a:pt x="12" y="29"/>
                  <a:pt x="12" y="29"/>
                </a:cubicBezTo>
                <a:cubicBezTo>
                  <a:pt x="12" y="29"/>
                  <a:pt x="12" y="29"/>
                  <a:pt x="11" y="29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0"/>
                  <a:pt x="11" y="30"/>
                  <a:pt x="11" y="29"/>
                </a:cubicBezTo>
                <a:cubicBezTo>
                  <a:pt x="11" y="29"/>
                  <a:pt x="11" y="29"/>
                  <a:pt x="11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29"/>
                  <a:pt x="9" y="29"/>
                  <a:pt x="8" y="29"/>
                </a:cubicBezTo>
                <a:cubicBezTo>
                  <a:pt x="8" y="30"/>
                  <a:pt x="8" y="30"/>
                  <a:pt x="8" y="30"/>
                </a:cubicBezTo>
                <a:cubicBezTo>
                  <a:pt x="8" y="30"/>
                  <a:pt x="8" y="30"/>
                  <a:pt x="8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7" y="29"/>
                  <a:pt x="7" y="29"/>
                  <a:pt x="7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5" y="29"/>
                  <a:pt x="5" y="29"/>
                </a:cubicBezTo>
                <a:cubicBezTo>
                  <a:pt x="5" y="30"/>
                  <a:pt x="5" y="30"/>
                  <a:pt x="5" y="30"/>
                </a:cubicBezTo>
                <a:cubicBezTo>
                  <a:pt x="5" y="30"/>
                  <a:pt x="5" y="30"/>
                  <a:pt x="5" y="29"/>
                </a:cubicBezTo>
                <a:cubicBezTo>
                  <a:pt x="5" y="29"/>
                  <a:pt x="5" y="29"/>
                  <a:pt x="5" y="29"/>
                </a:cubicBezTo>
                <a:cubicBezTo>
                  <a:pt x="4" y="29"/>
                  <a:pt x="4" y="29"/>
                  <a:pt x="4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2" y="29"/>
                  <a:pt x="2" y="29"/>
                  <a:pt x="2" y="29"/>
                </a:cubicBezTo>
                <a:cubicBezTo>
                  <a:pt x="2" y="30"/>
                  <a:pt x="2" y="30"/>
                  <a:pt x="2" y="30"/>
                </a:cubicBezTo>
                <a:cubicBezTo>
                  <a:pt x="2" y="30"/>
                  <a:pt x="2" y="30"/>
                  <a:pt x="2" y="29"/>
                </a:cubicBezTo>
                <a:cubicBezTo>
                  <a:pt x="2" y="29"/>
                  <a:pt x="2" y="29"/>
                  <a:pt x="1" y="29"/>
                </a:cubicBezTo>
                <a:cubicBezTo>
                  <a:pt x="1" y="29"/>
                  <a:pt x="0" y="28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"/>
                  <a:pt x="0" y="2"/>
                  <a:pt x="0" y="2"/>
                </a:cubicBezTo>
                <a:close/>
                <a:moveTo>
                  <a:pt x="6" y="9"/>
                </a:moveTo>
                <a:cubicBezTo>
                  <a:pt x="6" y="9"/>
                  <a:pt x="6" y="9"/>
                  <a:pt x="6" y="9"/>
                </a:cubicBezTo>
                <a:cubicBezTo>
                  <a:pt x="6" y="13"/>
                  <a:pt x="6" y="13"/>
                  <a:pt x="6" y="13"/>
                </a:cubicBezTo>
                <a:cubicBezTo>
                  <a:pt x="6" y="13"/>
                  <a:pt x="6" y="14"/>
                  <a:pt x="6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4" y="14"/>
                  <a:pt x="14" y="13"/>
                  <a:pt x="14" y="13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9"/>
                  <a:pt x="14" y="9"/>
                  <a:pt x="13" y="9"/>
                </a:cubicBezTo>
                <a:cubicBezTo>
                  <a:pt x="6" y="9"/>
                  <a:pt x="6" y="9"/>
                  <a:pt x="6" y="9"/>
                </a:cubicBezTo>
                <a:close/>
                <a:moveTo>
                  <a:pt x="6" y="13"/>
                </a:moveTo>
                <a:cubicBezTo>
                  <a:pt x="13" y="13"/>
                  <a:pt x="13" y="13"/>
                  <a:pt x="13" y="13"/>
                </a:cubicBezTo>
                <a:cubicBezTo>
                  <a:pt x="13" y="12"/>
                  <a:pt x="13" y="12"/>
                  <a:pt x="13" y="12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2"/>
                  <a:pt x="10" y="12"/>
                  <a:pt x="9" y="12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3"/>
                  <a:pt x="6" y="13"/>
                  <a:pt x="6" y="13"/>
                </a:cubicBezTo>
                <a:close/>
                <a:moveTo>
                  <a:pt x="6" y="20"/>
                </a:moveTo>
                <a:cubicBezTo>
                  <a:pt x="6" y="20"/>
                  <a:pt x="6" y="20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2"/>
                  <a:pt x="6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3" y="22"/>
                  <a:pt x="23" y="21"/>
                  <a:pt x="23" y="21"/>
                </a:cubicBezTo>
                <a:cubicBezTo>
                  <a:pt x="23" y="21"/>
                  <a:pt x="23" y="21"/>
                  <a:pt x="23" y="21"/>
                </a:cubicBezTo>
                <a:cubicBezTo>
                  <a:pt x="23" y="20"/>
                  <a:pt x="23" y="20"/>
                  <a:pt x="22" y="20"/>
                </a:cubicBezTo>
                <a:cubicBezTo>
                  <a:pt x="6" y="20"/>
                  <a:pt x="6" y="20"/>
                  <a:pt x="6" y="20"/>
                </a:cubicBezTo>
                <a:close/>
                <a:moveTo>
                  <a:pt x="6" y="16"/>
                </a:moveTo>
                <a:cubicBezTo>
                  <a:pt x="6" y="16"/>
                  <a:pt x="6" y="17"/>
                  <a:pt x="6" y="17"/>
                </a:cubicBezTo>
                <a:cubicBezTo>
                  <a:pt x="6" y="17"/>
                  <a:pt x="6" y="17"/>
                  <a:pt x="6" y="17"/>
                </a:cubicBezTo>
                <a:cubicBezTo>
                  <a:pt x="6" y="17"/>
                  <a:pt x="6" y="18"/>
                  <a:pt x="6" y="18"/>
                </a:cubicBezTo>
                <a:cubicBezTo>
                  <a:pt x="22" y="18"/>
                  <a:pt x="22" y="18"/>
                  <a:pt x="22" y="18"/>
                </a:cubicBezTo>
                <a:cubicBezTo>
                  <a:pt x="23" y="18"/>
                  <a:pt x="23" y="17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3" y="16"/>
                  <a:pt x="22" y="16"/>
                </a:cubicBezTo>
                <a:cubicBezTo>
                  <a:pt x="6" y="16"/>
                  <a:pt x="6" y="16"/>
                  <a:pt x="6" y="16"/>
                </a:cubicBezTo>
                <a:close/>
                <a:moveTo>
                  <a:pt x="16" y="12"/>
                </a:moveTo>
                <a:cubicBezTo>
                  <a:pt x="16" y="12"/>
                  <a:pt x="16" y="13"/>
                  <a:pt x="16" y="13"/>
                </a:cubicBezTo>
                <a:cubicBezTo>
                  <a:pt x="16" y="13"/>
                  <a:pt x="16" y="13"/>
                  <a:pt x="16" y="13"/>
                </a:cubicBezTo>
                <a:cubicBezTo>
                  <a:pt x="16" y="13"/>
                  <a:pt x="16" y="14"/>
                  <a:pt x="16" y="14"/>
                </a:cubicBezTo>
                <a:cubicBezTo>
                  <a:pt x="22" y="14"/>
                  <a:pt x="22" y="14"/>
                  <a:pt x="22" y="14"/>
                </a:cubicBezTo>
                <a:cubicBezTo>
                  <a:pt x="23" y="14"/>
                  <a:pt x="23" y="13"/>
                  <a:pt x="23" y="13"/>
                </a:cubicBezTo>
                <a:cubicBezTo>
                  <a:pt x="23" y="13"/>
                  <a:pt x="23" y="13"/>
                  <a:pt x="23" y="13"/>
                </a:cubicBezTo>
                <a:cubicBezTo>
                  <a:pt x="23" y="13"/>
                  <a:pt x="23" y="12"/>
                  <a:pt x="22" y="12"/>
                </a:cubicBezTo>
                <a:cubicBezTo>
                  <a:pt x="16" y="12"/>
                  <a:pt x="16" y="12"/>
                  <a:pt x="16" y="12"/>
                </a:cubicBezTo>
                <a:close/>
                <a:moveTo>
                  <a:pt x="16" y="9"/>
                </a:move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10"/>
                  <a:pt x="16" y="10"/>
                  <a:pt x="16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3" y="10"/>
                  <a:pt x="23" y="10"/>
                  <a:pt x="23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23" y="9"/>
                  <a:pt x="23" y="9"/>
                  <a:pt x="22" y="9"/>
                </a:cubicBezTo>
                <a:cubicBezTo>
                  <a:pt x="16" y="9"/>
                  <a:pt x="16" y="9"/>
                  <a:pt x="16" y="9"/>
                </a:cubicBezTo>
                <a:close/>
                <a:moveTo>
                  <a:pt x="11" y="4"/>
                </a:moveTo>
                <a:cubicBezTo>
                  <a:pt x="13" y="4"/>
                  <a:pt x="13" y="4"/>
                  <a:pt x="13" y="4"/>
                </a:cubicBezTo>
                <a:cubicBezTo>
                  <a:pt x="13" y="3"/>
                  <a:pt x="13" y="3"/>
                  <a:pt x="13" y="3"/>
                </a:cubicBezTo>
                <a:cubicBezTo>
                  <a:pt x="10" y="3"/>
                  <a:pt x="10" y="3"/>
                  <a:pt x="10" y="3"/>
                </a:cubicBezTo>
                <a:cubicBezTo>
                  <a:pt x="10" y="7"/>
                  <a:pt x="10" y="7"/>
                  <a:pt x="10" y="7"/>
                </a:cubicBezTo>
                <a:cubicBezTo>
                  <a:pt x="13" y="7"/>
                  <a:pt x="13" y="7"/>
                  <a:pt x="13" y="7"/>
                </a:cubicBezTo>
                <a:cubicBezTo>
                  <a:pt x="13" y="7"/>
                  <a:pt x="13" y="7"/>
                  <a:pt x="13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6"/>
                  <a:pt x="11" y="6"/>
                  <a:pt x="11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4"/>
                  <a:pt x="11" y="4"/>
                  <a:pt x="11" y="4"/>
                </a:cubicBezTo>
                <a:close/>
                <a:moveTo>
                  <a:pt x="14" y="3"/>
                </a:moveTo>
                <a:cubicBezTo>
                  <a:pt x="13" y="3"/>
                  <a:pt x="13" y="3"/>
                  <a:pt x="13" y="3"/>
                </a:cubicBezTo>
                <a:cubicBezTo>
                  <a:pt x="14" y="7"/>
                  <a:pt x="14" y="7"/>
                  <a:pt x="14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6"/>
                  <a:pt x="16" y="5"/>
                  <a:pt x="17" y="4"/>
                </a:cubicBezTo>
                <a:cubicBezTo>
                  <a:pt x="17" y="5"/>
                  <a:pt x="17" y="6"/>
                  <a:pt x="17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3"/>
                  <a:pt x="20" y="3"/>
                  <a:pt x="20" y="3"/>
                </a:cubicBezTo>
                <a:cubicBezTo>
                  <a:pt x="19" y="3"/>
                  <a:pt x="19" y="3"/>
                  <a:pt x="19" y="3"/>
                </a:cubicBezTo>
                <a:cubicBezTo>
                  <a:pt x="19" y="4"/>
                  <a:pt x="18" y="5"/>
                  <a:pt x="18" y="6"/>
                </a:cubicBezTo>
                <a:cubicBezTo>
                  <a:pt x="18" y="5"/>
                  <a:pt x="17" y="4"/>
                  <a:pt x="17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4"/>
                  <a:pt x="15" y="5"/>
                  <a:pt x="15" y="6"/>
                </a:cubicBezTo>
                <a:cubicBezTo>
                  <a:pt x="15" y="5"/>
                  <a:pt x="15" y="4"/>
                  <a:pt x="14" y="4"/>
                </a:cubicBezTo>
                <a:cubicBezTo>
                  <a:pt x="14" y="3"/>
                  <a:pt x="14" y="3"/>
                  <a:pt x="14" y="3"/>
                </a:cubicBezTo>
                <a:close/>
                <a:moveTo>
                  <a:pt x="20" y="5"/>
                </a:moveTo>
                <a:cubicBezTo>
                  <a:pt x="21" y="5"/>
                  <a:pt x="21" y="5"/>
                  <a:pt x="21" y="5"/>
                </a:cubicBezTo>
                <a:cubicBezTo>
                  <a:pt x="22" y="6"/>
                  <a:pt x="23" y="5"/>
                  <a:pt x="23" y="6"/>
                </a:cubicBezTo>
                <a:cubicBezTo>
                  <a:pt x="23" y="7"/>
                  <a:pt x="21" y="7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0" y="6"/>
                  <a:pt x="20" y="6"/>
                </a:cubicBezTo>
                <a:cubicBezTo>
                  <a:pt x="20" y="6"/>
                  <a:pt x="20" y="6"/>
                  <a:pt x="20" y="7"/>
                </a:cubicBezTo>
                <a:cubicBezTo>
                  <a:pt x="20" y="7"/>
                  <a:pt x="20" y="7"/>
                  <a:pt x="20" y="7"/>
                </a:cubicBezTo>
                <a:cubicBezTo>
                  <a:pt x="20" y="7"/>
                  <a:pt x="20" y="7"/>
                  <a:pt x="20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23" y="7"/>
                  <a:pt x="23" y="7"/>
                  <a:pt x="23" y="7"/>
                </a:cubicBezTo>
                <a:cubicBezTo>
                  <a:pt x="23" y="7"/>
                  <a:pt x="23" y="7"/>
                  <a:pt x="23" y="7"/>
                </a:cubicBezTo>
                <a:cubicBezTo>
                  <a:pt x="23" y="7"/>
                  <a:pt x="23" y="7"/>
                  <a:pt x="23" y="7"/>
                </a:cubicBezTo>
                <a:cubicBezTo>
                  <a:pt x="23" y="7"/>
                  <a:pt x="24" y="7"/>
                  <a:pt x="24" y="7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6"/>
                  <a:pt x="24" y="6"/>
                  <a:pt x="24" y="5"/>
                </a:cubicBezTo>
                <a:cubicBezTo>
                  <a:pt x="24" y="5"/>
                  <a:pt x="23" y="5"/>
                  <a:pt x="22" y="5"/>
                </a:cubicBezTo>
                <a:cubicBezTo>
                  <a:pt x="21" y="5"/>
                  <a:pt x="21" y="5"/>
                  <a:pt x="21" y="4"/>
                </a:cubicBezTo>
                <a:cubicBezTo>
                  <a:pt x="21" y="4"/>
                  <a:pt x="21" y="4"/>
                  <a:pt x="21" y="4"/>
                </a:cubicBezTo>
                <a:cubicBezTo>
                  <a:pt x="21" y="4"/>
                  <a:pt x="21" y="4"/>
                  <a:pt x="21" y="4"/>
                </a:cubicBezTo>
                <a:cubicBezTo>
                  <a:pt x="21" y="4"/>
                  <a:pt x="21" y="4"/>
                  <a:pt x="21" y="4"/>
                </a:cubicBezTo>
                <a:cubicBezTo>
                  <a:pt x="21" y="3"/>
                  <a:pt x="23" y="3"/>
                  <a:pt x="23" y="4"/>
                </a:cubicBezTo>
                <a:cubicBezTo>
                  <a:pt x="23" y="4"/>
                  <a:pt x="23" y="4"/>
                  <a:pt x="23" y="4"/>
                </a:cubicBezTo>
                <a:cubicBezTo>
                  <a:pt x="23" y="4"/>
                  <a:pt x="23" y="4"/>
                  <a:pt x="23" y="4"/>
                </a:cubicBezTo>
                <a:cubicBezTo>
                  <a:pt x="23" y="4"/>
                  <a:pt x="23" y="4"/>
                  <a:pt x="23" y="4"/>
                </a:cubicBezTo>
                <a:cubicBezTo>
                  <a:pt x="23" y="4"/>
                  <a:pt x="23" y="4"/>
                  <a:pt x="23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4"/>
                  <a:pt x="24" y="4"/>
                  <a:pt x="24" y="3"/>
                </a:cubicBezTo>
                <a:cubicBezTo>
                  <a:pt x="24" y="3"/>
                  <a:pt x="23" y="3"/>
                  <a:pt x="23" y="3"/>
                </a:cubicBezTo>
                <a:cubicBezTo>
                  <a:pt x="23" y="3"/>
                  <a:pt x="21" y="3"/>
                  <a:pt x="20" y="3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4"/>
                  <a:pt x="20" y="5"/>
                  <a:pt x="20" y="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62" name="Freeform 187"/>
          <p:cNvSpPr>
            <a:spLocks noEditPoints="1"/>
          </p:cNvSpPr>
          <p:nvPr/>
        </p:nvSpPr>
        <p:spPr bwMode="auto">
          <a:xfrm>
            <a:off x="3771562" y="1899906"/>
            <a:ext cx="269658" cy="307663"/>
          </a:xfrm>
          <a:custGeom>
            <a:avLst/>
            <a:gdLst>
              <a:gd name="T0" fmla="*/ 14 w 28"/>
              <a:gd name="T1" fmla="*/ 8 h 32"/>
              <a:gd name="T2" fmla="*/ 20 w 28"/>
              <a:gd name="T3" fmla="*/ 14 h 32"/>
              <a:gd name="T4" fmla="*/ 14 w 28"/>
              <a:gd name="T5" fmla="*/ 21 h 32"/>
              <a:gd name="T6" fmla="*/ 8 w 28"/>
              <a:gd name="T7" fmla="*/ 14 h 32"/>
              <a:gd name="T8" fmla="*/ 14 w 28"/>
              <a:gd name="T9" fmla="*/ 8 h 32"/>
              <a:gd name="T10" fmla="*/ 20 w 28"/>
              <a:gd name="T11" fmla="*/ 27 h 32"/>
              <a:gd name="T12" fmla="*/ 22 w 28"/>
              <a:gd name="T13" fmla="*/ 30 h 32"/>
              <a:gd name="T14" fmla="*/ 25 w 28"/>
              <a:gd name="T15" fmla="*/ 27 h 32"/>
              <a:gd name="T16" fmla="*/ 23 w 28"/>
              <a:gd name="T17" fmla="*/ 25 h 32"/>
              <a:gd name="T18" fmla="*/ 28 w 28"/>
              <a:gd name="T19" fmla="*/ 14 h 32"/>
              <a:gd name="T20" fmla="*/ 16 w 28"/>
              <a:gd name="T21" fmla="*/ 0 h 32"/>
              <a:gd name="T22" fmla="*/ 14 w 28"/>
              <a:gd name="T23" fmla="*/ 0 h 32"/>
              <a:gd name="T24" fmla="*/ 0 w 28"/>
              <a:gd name="T25" fmla="*/ 14 h 32"/>
              <a:gd name="T26" fmla="*/ 4 w 28"/>
              <a:gd name="T27" fmla="*/ 25 h 32"/>
              <a:gd name="T28" fmla="*/ 2 w 28"/>
              <a:gd name="T29" fmla="*/ 27 h 32"/>
              <a:gd name="T30" fmla="*/ 6 w 28"/>
              <a:gd name="T31" fmla="*/ 30 h 32"/>
              <a:gd name="T32" fmla="*/ 8 w 28"/>
              <a:gd name="T33" fmla="*/ 27 h 32"/>
              <a:gd name="T34" fmla="*/ 14 w 28"/>
              <a:gd name="T35" fmla="*/ 28 h 32"/>
              <a:gd name="T36" fmla="*/ 20 w 28"/>
              <a:gd name="T37" fmla="*/ 27 h 32"/>
              <a:gd name="T38" fmla="*/ 14 w 28"/>
              <a:gd name="T39" fmla="*/ 25 h 32"/>
              <a:gd name="T40" fmla="*/ 25 w 28"/>
              <a:gd name="T41" fmla="*/ 14 h 32"/>
              <a:gd name="T42" fmla="*/ 14 w 28"/>
              <a:gd name="T43" fmla="*/ 3 h 32"/>
              <a:gd name="T44" fmla="*/ 3 w 28"/>
              <a:gd name="T45" fmla="*/ 14 h 32"/>
              <a:gd name="T46" fmla="*/ 14 w 28"/>
              <a:gd name="T47" fmla="*/ 25 h 32"/>
              <a:gd name="T48" fmla="*/ 14 w 28"/>
              <a:gd name="T49" fmla="*/ 17 h 32"/>
              <a:gd name="T50" fmla="*/ 17 w 28"/>
              <a:gd name="T51" fmla="*/ 14 h 32"/>
              <a:gd name="T52" fmla="*/ 14 w 28"/>
              <a:gd name="T53" fmla="*/ 11 h 32"/>
              <a:gd name="T54" fmla="*/ 11 w 28"/>
              <a:gd name="T55" fmla="*/ 14 h 32"/>
              <a:gd name="T56" fmla="*/ 14 w 28"/>
              <a:gd name="T57" fmla="*/ 17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" h="32">
                <a:moveTo>
                  <a:pt x="14" y="8"/>
                </a:moveTo>
                <a:cubicBezTo>
                  <a:pt x="17" y="8"/>
                  <a:pt x="20" y="11"/>
                  <a:pt x="20" y="14"/>
                </a:cubicBezTo>
                <a:cubicBezTo>
                  <a:pt x="20" y="18"/>
                  <a:pt x="17" y="21"/>
                  <a:pt x="14" y="21"/>
                </a:cubicBezTo>
                <a:cubicBezTo>
                  <a:pt x="10" y="21"/>
                  <a:pt x="8" y="18"/>
                  <a:pt x="8" y="14"/>
                </a:cubicBezTo>
                <a:cubicBezTo>
                  <a:pt x="8" y="11"/>
                  <a:pt x="10" y="8"/>
                  <a:pt x="14" y="8"/>
                </a:cubicBezTo>
                <a:close/>
                <a:moveTo>
                  <a:pt x="20" y="27"/>
                </a:moveTo>
                <a:cubicBezTo>
                  <a:pt x="20" y="28"/>
                  <a:pt x="22" y="29"/>
                  <a:pt x="22" y="30"/>
                </a:cubicBezTo>
                <a:cubicBezTo>
                  <a:pt x="24" y="32"/>
                  <a:pt x="27" y="29"/>
                  <a:pt x="25" y="27"/>
                </a:cubicBezTo>
                <a:cubicBezTo>
                  <a:pt x="23" y="25"/>
                  <a:pt x="23" y="25"/>
                  <a:pt x="23" y="25"/>
                </a:cubicBezTo>
                <a:cubicBezTo>
                  <a:pt x="26" y="22"/>
                  <a:pt x="28" y="18"/>
                  <a:pt x="28" y="14"/>
                </a:cubicBezTo>
                <a:cubicBezTo>
                  <a:pt x="28" y="7"/>
                  <a:pt x="23" y="2"/>
                  <a:pt x="16" y="0"/>
                </a:cubicBezTo>
                <a:cubicBezTo>
                  <a:pt x="16" y="0"/>
                  <a:pt x="15" y="0"/>
                  <a:pt x="14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18"/>
                  <a:pt x="2" y="22"/>
                  <a:pt x="4" y="25"/>
                </a:cubicBezTo>
                <a:cubicBezTo>
                  <a:pt x="2" y="27"/>
                  <a:pt x="2" y="27"/>
                  <a:pt x="2" y="27"/>
                </a:cubicBezTo>
                <a:cubicBezTo>
                  <a:pt x="0" y="29"/>
                  <a:pt x="3" y="32"/>
                  <a:pt x="6" y="30"/>
                </a:cubicBezTo>
                <a:cubicBezTo>
                  <a:pt x="6" y="29"/>
                  <a:pt x="8" y="28"/>
                  <a:pt x="8" y="27"/>
                </a:cubicBezTo>
                <a:cubicBezTo>
                  <a:pt x="10" y="28"/>
                  <a:pt x="12" y="28"/>
                  <a:pt x="14" y="28"/>
                </a:cubicBezTo>
                <a:cubicBezTo>
                  <a:pt x="16" y="28"/>
                  <a:pt x="18" y="28"/>
                  <a:pt x="20" y="27"/>
                </a:cubicBezTo>
                <a:close/>
                <a:moveTo>
                  <a:pt x="14" y="25"/>
                </a:moveTo>
                <a:cubicBezTo>
                  <a:pt x="20" y="25"/>
                  <a:pt x="25" y="20"/>
                  <a:pt x="25" y="14"/>
                </a:cubicBezTo>
                <a:cubicBezTo>
                  <a:pt x="25" y="8"/>
                  <a:pt x="20" y="3"/>
                  <a:pt x="14" y="3"/>
                </a:cubicBezTo>
                <a:cubicBezTo>
                  <a:pt x="8" y="3"/>
                  <a:pt x="3" y="8"/>
                  <a:pt x="3" y="14"/>
                </a:cubicBezTo>
                <a:cubicBezTo>
                  <a:pt x="3" y="20"/>
                  <a:pt x="8" y="25"/>
                  <a:pt x="14" y="25"/>
                </a:cubicBezTo>
                <a:close/>
                <a:moveTo>
                  <a:pt x="14" y="17"/>
                </a:moveTo>
                <a:cubicBezTo>
                  <a:pt x="16" y="17"/>
                  <a:pt x="17" y="16"/>
                  <a:pt x="17" y="14"/>
                </a:cubicBezTo>
                <a:cubicBezTo>
                  <a:pt x="17" y="12"/>
                  <a:pt x="16" y="11"/>
                  <a:pt x="14" y="11"/>
                </a:cubicBezTo>
                <a:cubicBezTo>
                  <a:pt x="12" y="11"/>
                  <a:pt x="11" y="12"/>
                  <a:pt x="11" y="14"/>
                </a:cubicBezTo>
                <a:cubicBezTo>
                  <a:pt x="11" y="16"/>
                  <a:pt x="12" y="17"/>
                  <a:pt x="14" y="1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63" name="Freeform 188"/>
          <p:cNvSpPr>
            <a:spLocks noEditPoints="1"/>
          </p:cNvSpPr>
          <p:nvPr/>
        </p:nvSpPr>
        <p:spPr bwMode="auto">
          <a:xfrm>
            <a:off x="8752075" y="1890858"/>
            <a:ext cx="258799" cy="269658"/>
          </a:xfrm>
          <a:custGeom>
            <a:avLst/>
            <a:gdLst>
              <a:gd name="T0" fmla="*/ 24 w 27"/>
              <a:gd name="T1" fmla="*/ 3 h 28"/>
              <a:gd name="T2" fmla="*/ 24 w 27"/>
              <a:gd name="T3" fmla="*/ 14 h 28"/>
              <a:gd name="T4" fmla="*/ 14 w 27"/>
              <a:gd name="T5" fmla="*/ 13 h 28"/>
              <a:gd name="T6" fmla="*/ 13 w 27"/>
              <a:gd name="T7" fmla="*/ 3 h 28"/>
              <a:gd name="T8" fmla="*/ 24 w 27"/>
              <a:gd name="T9" fmla="*/ 3 h 28"/>
              <a:gd name="T10" fmla="*/ 3 w 27"/>
              <a:gd name="T11" fmla="*/ 25 h 28"/>
              <a:gd name="T12" fmla="*/ 3 w 27"/>
              <a:gd name="T13" fmla="*/ 24 h 28"/>
              <a:gd name="T14" fmla="*/ 13 w 27"/>
              <a:gd name="T15" fmla="*/ 14 h 28"/>
              <a:gd name="T16" fmla="*/ 12 w 27"/>
              <a:gd name="T17" fmla="*/ 12 h 28"/>
              <a:gd name="T18" fmla="*/ 10 w 27"/>
              <a:gd name="T19" fmla="*/ 13 h 28"/>
              <a:gd name="T20" fmla="*/ 8 w 27"/>
              <a:gd name="T21" fmla="*/ 14 h 28"/>
              <a:gd name="T22" fmla="*/ 7 w 27"/>
              <a:gd name="T23" fmla="*/ 16 h 28"/>
              <a:gd name="T24" fmla="*/ 6 w 27"/>
              <a:gd name="T25" fmla="*/ 18 h 28"/>
              <a:gd name="T26" fmla="*/ 5 w 27"/>
              <a:gd name="T27" fmla="*/ 20 h 28"/>
              <a:gd name="T28" fmla="*/ 3 w 27"/>
              <a:gd name="T29" fmla="*/ 20 h 28"/>
              <a:gd name="T30" fmla="*/ 0 w 27"/>
              <a:gd name="T31" fmla="*/ 23 h 28"/>
              <a:gd name="T32" fmla="*/ 0 w 27"/>
              <a:gd name="T33" fmla="*/ 27 h 28"/>
              <a:gd name="T34" fmla="*/ 4 w 27"/>
              <a:gd name="T35" fmla="*/ 27 h 28"/>
              <a:gd name="T36" fmla="*/ 16 w 27"/>
              <a:gd name="T37" fmla="*/ 15 h 28"/>
              <a:gd name="T38" fmla="*/ 14 w 27"/>
              <a:gd name="T39" fmla="*/ 14 h 28"/>
              <a:gd name="T40" fmla="*/ 4 w 27"/>
              <a:gd name="T41" fmla="*/ 25 h 28"/>
              <a:gd name="T42" fmla="*/ 4 w 27"/>
              <a:gd name="T43" fmla="*/ 25 h 28"/>
              <a:gd name="T44" fmla="*/ 3 w 27"/>
              <a:gd name="T45" fmla="*/ 25 h 28"/>
              <a:gd name="T46" fmla="*/ 3 w 27"/>
              <a:gd name="T47" fmla="*/ 25 h 28"/>
              <a:gd name="T48" fmla="*/ 22 w 27"/>
              <a:gd name="T49" fmla="*/ 5 h 28"/>
              <a:gd name="T50" fmla="*/ 18 w 27"/>
              <a:gd name="T51" fmla="*/ 3 h 28"/>
              <a:gd name="T52" fmla="*/ 18 w 27"/>
              <a:gd name="T53" fmla="*/ 4 h 28"/>
              <a:gd name="T54" fmla="*/ 18 w 27"/>
              <a:gd name="T55" fmla="*/ 5 h 28"/>
              <a:gd name="T56" fmla="*/ 22 w 27"/>
              <a:gd name="T57" fmla="*/ 9 h 28"/>
              <a:gd name="T58" fmla="*/ 23 w 27"/>
              <a:gd name="T59" fmla="*/ 9 h 28"/>
              <a:gd name="T60" fmla="*/ 24 w 27"/>
              <a:gd name="T61" fmla="*/ 9 h 28"/>
              <a:gd name="T62" fmla="*/ 22 w 27"/>
              <a:gd name="T63" fmla="*/ 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7" h="28">
                <a:moveTo>
                  <a:pt x="24" y="3"/>
                </a:moveTo>
                <a:cubicBezTo>
                  <a:pt x="27" y="6"/>
                  <a:pt x="27" y="11"/>
                  <a:pt x="24" y="14"/>
                </a:cubicBezTo>
                <a:cubicBezTo>
                  <a:pt x="21" y="17"/>
                  <a:pt x="17" y="16"/>
                  <a:pt x="14" y="13"/>
                </a:cubicBezTo>
                <a:cubicBezTo>
                  <a:pt x="11" y="10"/>
                  <a:pt x="10" y="6"/>
                  <a:pt x="13" y="3"/>
                </a:cubicBezTo>
                <a:cubicBezTo>
                  <a:pt x="16" y="0"/>
                  <a:pt x="21" y="0"/>
                  <a:pt x="24" y="3"/>
                </a:cubicBezTo>
                <a:close/>
                <a:moveTo>
                  <a:pt x="3" y="25"/>
                </a:moveTo>
                <a:cubicBezTo>
                  <a:pt x="3" y="24"/>
                  <a:pt x="3" y="24"/>
                  <a:pt x="3" y="24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3"/>
                  <a:pt x="12" y="12"/>
                  <a:pt x="12" y="12"/>
                </a:cubicBezTo>
                <a:cubicBezTo>
                  <a:pt x="10" y="13"/>
                  <a:pt x="10" y="13"/>
                  <a:pt x="10" y="13"/>
                </a:cubicBezTo>
                <a:cubicBezTo>
                  <a:pt x="8" y="14"/>
                  <a:pt x="8" y="14"/>
                  <a:pt x="8" y="14"/>
                </a:cubicBezTo>
                <a:cubicBezTo>
                  <a:pt x="7" y="16"/>
                  <a:pt x="7" y="16"/>
                  <a:pt x="7" y="16"/>
                </a:cubicBezTo>
                <a:cubicBezTo>
                  <a:pt x="6" y="18"/>
                  <a:pt x="6" y="18"/>
                  <a:pt x="6" y="18"/>
                </a:cubicBezTo>
                <a:cubicBezTo>
                  <a:pt x="5" y="20"/>
                  <a:pt x="5" y="20"/>
                  <a:pt x="5" y="20"/>
                </a:cubicBezTo>
                <a:cubicBezTo>
                  <a:pt x="3" y="20"/>
                  <a:pt x="3" y="20"/>
                  <a:pt x="3" y="20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3" y="28"/>
                  <a:pt x="4" y="27"/>
                </a:cubicBezTo>
                <a:cubicBezTo>
                  <a:pt x="16" y="15"/>
                  <a:pt x="16" y="15"/>
                  <a:pt x="16" y="15"/>
                </a:cubicBezTo>
                <a:cubicBezTo>
                  <a:pt x="15" y="15"/>
                  <a:pt x="15" y="15"/>
                  <a:pt x="14" y="14"/>
                </a:cubicBezTo>
                <a:cubicBezTo>
                  <a:pt x="4" y="25"/>
                  <a:pt x="4" y="25"/>
                  <a:pt x="4" y="25"/>
                </a:cubicBezTo>
                <a:cubicBezTo>
                  <a:pt x="4" y="25"/>
                  <a:pt x="4" y="25"/>
                  <a:pt x="4" y="25"/>
                </a:cubicBezTo>
                <a:cubicBezTo>
                  <a:pt x="4" y="25"/>
                  <a:pt x="3" y="25"/>
                  <a:pt x="3" y="25"/>
                </a:cubicBezTo>
                <a:cubicBezTo>
                  <a:pt x="3" y="25"/>
                  <a:pt x="3" y="25"/>
                  <a:pt x="3" y="25"/>
                </a:cubicBezTo>
                <a:close/>
                <a:moveTo>
                  <a:pt x="22" y="5"/>
                </a:moveTo>
                <a:cubicBezTo>
                  <a:pt x="21" y="3"/>
                  <a:pt x="20" y="3"/>
                  <a:pt x="18" y="3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5"/>
                  <a:pt x="18" y="5"/>
                </a:cubicBezTo>
                <a:cubicBezTo>
                  <a:pt x="22" y="9"/>
                  <a:pt x="22" y="9"/>
                  <a:pt x="22" y="9"/>
                </a:cubicBezTo>
                <a:cubicBezTo>
                  <a:pt x="22" y="9"/>
                  <a:pt x="23" y="9"/>
                  <a:pt x="23" y="9"/>
                </a:cubicBezTo>
                <a:cubicBezTo>
                  <a:pt x="23" y="9"/>
                  <a:pt x="24" y="9"/>
                  <a:pt x="24" y="9"/>
                </a:cubicBezTo>
                <a:cubicBezTo>
                  <a:pt x="24" y="7"/>
                  <a:pt x="24" y="6"/>
                  <a:pt x="22" y="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64" name="Freeform 189"/>
          <p:cNvSpPr>
            <a:spLocks/>
          </p:cNvSpPr>
          <p:nvPr/>
        </p:nvSpPr>
        <p:spPr bwMode="auto">
          <a:xfrm>
            <a:off x="4962397" y="1899906"/>
            <a:ext cx="374625" cy="269658"/>
          </a:xfrm>
          <a:custGeom>
            <a:avLst/>
            <a:gdLst>
              <a:gd name="T0" fmla="*/ 9 w 39"/>
              <a:gd name="T1" fmla="*/ 1 h 28"/>
              <a:gd name="T2" fmla="*/ 15 w 39"/>
              <a:gd name="T3" fmla="*/ 1 h 28"/>
              <a:gd name="T4" fmla="*/ 16 w 39"/>
              <a:gd name="T5" fmla="*/ 1 h 28"/>
              <a:gd name="T6" fmla="*/ 16 w 39"/>
              <a:gd name="T7" fmla="*/ 3 h 28"/>
              <a:gd name="T8" fmla="*/ 15 w 39"/>
              <a:gd name="T9" fmla="*/ 5 h 28"/>
              <a:gd name="T10" fmla="*/ 19 w 39"/>
              <a:gd name="T11" fmla="*/ 9 h 28"/>
              <a:gd name="T12" fmla="*/ 22 w 39"/>
              <a:gd name="T13" fmla="*/ 5 h 28"/>
              <a:gd name="T14" fmla="*/ 22 w 39"/>
              <a:gd name="T15" fmla="*/ 4 h 28"/>
              <a:gd name="T16" fmla="*/ 22 w 39"/>
              <a:gd name="T17" fmla="*/ 3 h 28"/>
              <a:gd name="T18" fmla="*/ 22 w 39"/>
              <a:gd name="T19" fmla="*/ 1 h 28"/>
              <a:gd name="T20" fmla="*/ 23 w 39"/>
              <a:gd name="T21" fmla="*/ 1 h 28"/>
              <a:gd name="T22" fmla="*/ 29 w 39"/>
              <a:gd name="T23" fmla="*/ 1 h 28"/>
              <a:gd name="T24" fmla="*/ 31 w 39"/>
              <a:gd name="T25" fmla="*/ 3 h 28"/>
              <a:gd name="T26" fmla="*/ 31 w 39"/>
              <a:gd name="T27" fmla="*/ 9 h 28"/>
              <a:gd name="T28" fmla="*/ 31 w 39"/>
              <a:gd name="T29" fmla="*/ 11 h 28"/>
              <a:gd name="T30" fmla="*/ 33 w 39"/>
              <a:gd name="T31" fmla="*/ 11 h 28"/>
              <a:gd name="T32" fmla="*/ 35 w 39"/>
              <a:gd name="T33" fmla="*/ 10 h 28"/>
              <a:gd name="T34" fmla="*/ 39 w 39"/>
              <a:gd name="T35" fmla="*/ 14 h 28"/>
              <a:gd name="T36" fmla="*/ 35 w 39"/>
              <a:gd name="T37" fmla="*/ 17 h 28"/>
              <a:gd name="T38" fmla="*/ 33 w 39"/>
              <a:gd name="T39" fmla="*/ 17 h 28"/>
              <a:gd name="T40" fmla="*/ 32 w 39"/>
              <a:gd name="T41" fmla="*/ 16 h 28"/>
              <a:gd name="T42" fmla="*/ 31 w 39"/>
              <a:gd name="T43" fmla="*/ 17 h 28"/>
              <a:gd name="T44" fmla="*/ 30 w 39"/>
              <a:gd name="T45" fmla="*/ 18 h 28"/>
              <a:gd name="T46" fmla="*/ 31 w 39"/>
              <a:gd name="T47" fmla="*/ 25 h 28"/>
              <a:gd name="T48" fmla="*/ 29 w 39"/>
              <a:gd name="T49" fmla="*/ 27 h 28"/>
              <a:gd name="T50" fmla="*/ 24 w 39"/>
              <a:gd name="T51" fmla="*/ 28 h 28"/>
              <a:gd name="T52" fmla="*/ 23 w 39"/>
              <a:gd name="T53" fmla="*/ 27 h 28"/>
              <a:gd name="T54" fmla="*/ 23 w 39"/>
              <a:gd name="T55" fmla="*/ 25 h 28"/>
              <a:gd name="T56" fmla="*/ 23 w 39"/>
              <a:gd name="T57" fmla="*/ 24 h 28"/>
              <a:gd name="T58" fmla="*/ 20 w 39"/>
              <a:gd name="T59" fmla="*/ 20 h 28"/>
              <a:gd name="T60" fmla="*/ 16 w 39"/>
              <a:gd name="T61" fmla="*/ 24 h 28"/>
              <a:gd name="T62" fmla="*/ 17 w 39"/>
              <a:gd name="T63" fmla="*/ 25 h 28"/>
              <a:gd name="T64" fmla="*/ 17 w 39"/>
              <a:gd name="T65" fmla="*/ 25 h 28"/>
              <a:gd name="T66" fmla="*/ 16 w 39"/>
              <a:gd name="T67" fmla="*/ 27 h 28"/>
              <a:gd name="T68" fmla="*/ 15 w 39"/>
              <a:gd name="T69" fmla="*/ 28 h 28"/>
              <a:gd name="T70" fmla="*/ 9 w 39"/>
              <a:gd name="T71" fmla="*/ 27 h 28"/>
              <a:gd name="T72" fmla="*/ 7 w 39"/>
              <a:gd name="T73" fmla="*/ 25 h 28"/>
              <a:gd name="T74" fmla="*/ 8 w 39"/>
              <a:gd name="T75" fmla="*/ 19 h 28"/>
              <a:gd name="T76" fmla="*/ 7 w 39"/>
              <a:gd name="T77" fmla="*/ 17 h 28"/>
              <a:gd name="T78" fmla="*/ 5 w 39"/>
              <a:gd name="T79" fmla="*/ 17 h 28"/>
              <a:gd name="T80" fmla="*/ 3 w 39"/>
              <a:gd name="T81" fmla="*/ 18 h 28"/>
              <a:gd name="T82" fmla="*/ 0 w 39"/>
              <a:gd name="T83" fmla="*/ 14 h 28"/>
              <a:gd name="T84" fmla="*/ 3 w 39"/>
              <a:gd name="T85" fmla="*/ 11 h 28"/>
              <a:gd name="T86" fmla="*/ 5 w 39"/>
              <a:gd name="T87" fmla="*/ 11 h 28"/>
              <a:gd name="T88" fmla="*/ 6 w 39"/>
              <a:gd name="T89" fmla="*/ 12 h 28"/>
              <a:gd name="T90" fmla="*/ 7 w 39"/>
              <a:gd name="T91" fmla="*/ 11 h 28"/>
              <a:gd name="T92" fmla="*/ 8 w 39"/>
              <a:gd name="T93" fmla="*/ 10 h 28"/>
              <a:gd name="T94" fmla="*/ 7 w 39"/>
              <a:gd name="T95" fmla="*/ 3 h 28"/>
              <a:gd name="T96" fmla="*/ 9 w 39"/>
              <a:gd name="T97" fmla="*/ 1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9" h="28">
                <a:moveTo>
                  <a:pt x="9" y="1"/>
                </a:moveTo>
                <a:cubicBezTo>
                  <a:pt x="11" y="1"/>
                  <a:pt x="13" y="1"/>
                  <a:pt x="15" y="1"/>
                </a:cubicBezTo>
                <a:cubicBezTo>
                  <a:pt x="15" y="0"/>
                  <a:pt x="16" y="1"/>
                  <a:pt x="16" y="1"/>
                </a:cubicBezTo>
                <a:cubicBezTo>
                  <a:pt x="17" y="2"/>
                  <a:pt x="17" y="3"/>
                  <a:pt x="16" y="3"/>
                </a:cubicBezTo>
                <a:cubicBezTo>
                  <a:pt x="16" y="4"/>
                  <a:pt x="15" y="4"/>
                  <a:pt x="15" y="5"/>
                </a:cubicBezTo>
                <a:cubicBezTo>
                  <a:pt x="15" y="7"/>
                  <a:pt x="17" y="9"/>
                  <a:pt x="19" y="9"/>
                </a:cubicBezTo>
                <a:cubicBezTo>
                  <a:pt x="21" y="9"/>
                  <a:pt x="22" y="7"/>
                  <a:pt x="22" y="5"/>
                </a:cubicBezTo>
                <a:cubicBezTo>
                  <a:pt x="22" y="5"/>
                  <a:pt x="22" y="4"/>
                  <a:pt x="22" y="4"/>
                </a:cubicBezTo>
                <a:cubicBezTo>
                  <a:pt x="22" y="3"/>
                  <a:pt x="22" y="3"/>
                  <a:pt x="22" y="3"/>
                </a:cubicBezTo>
                <a:cubicBezTo>
                  <a:pt x="22" y="2"/>
                  <a:pt x="22" y="2"/>
                  <a:pt x="22" y="1"/>
                </a:cubicBezTo>
                <a:cubicBezTo>
                  <a:pt x="22" y="1"/>
                  <a:pt x="23" y="0"/>
                  <a:pt x="23" y="1"/>
                </a:cubicBezTo>
                <a:cubicBezTo>
                  <a:pt x="25" y="1"/>
                  <a:pt x="27" y="1"/>
                  <a:pt x="29" y="1"/>
                </a:cubicBezTo>
                <a:cubicBezTo>
                  <a:pt x="30" y="1"/>
                  <a:pt x="31" y="2"/>
                  <a:pt x="31" y="3"/>
                </a:cubicBezTo>
                <a:cubicBezTo>
                  <a:pt x="31" y="5"/>
                  <a:pt x="31" y="7"/>
                  <a:pt x="31" y="9"/>
                </a:cubicBezTo>
                <a:cubicBezTo>
                  <a:pt x="30" y="10"/>
                  <a:pt x="31" y="11"/>
                  <a:pt x="31" y="11"/>
                </a:cubicBezTo>
                <a:cubicBezTo>
                  <a:pt x="32" y="11"/>
                  <a:pt x="33" y="11"/>
                  <a:pt x="33" y="11"/>
                </a:cubicBezTo>
                <a:cubicBezTo>
                  <a:pt x="34" y="11"/>
                  <a:pt x="34" y="10"/>
                  <a:pt x="35" y="10"/>
                </a:cubicBezTo>
                <a:cubicBezTo>
                  <a:pt x="37" y="10"/>
                  <a:pt x="39" y="12"/>
                  <a:pt x="39" y="14"/>
                </a:cubicBezTo>
                <a:cubicBezTo>
                  <a:pt x="39" y="16"/>
                  <a:pt x="37" y="17"/>
                  <a:pt x="35" y="17"/>
                </a:cubicBezTo>
                <a:cubicBezTo>
                  <a:pt x="34" y="17"/>
                  <a:pt x="34" y="17"/>
                  <a:pt x="33" y="17"/>
                </a:cubicBezTo>
                <a:cubicBezTo>
                  <a:pt x="33" y="17"/>
                  <a:pt x="33" y="16"/>
                  <a:pt x="32" y="16"/>
                </a:cubicBezTo>
                <a:cubicBezTo>
                  <a:pt x="32" y="16"/>
                  <a:pt x="31" y="17"/>
                  <a:pt x="31" y="17"/>
                </a:cubicBezTo>
                <a:cubicBezTo>
                  <a:pt x="31" y="17"/>
                  <a:pt x="30" y="18"/>
                  <a:pt x="30" y="18"/>
                </a:cubicBezTo>
                <a:cubicBezTo>
                  <a:pt x="31" y="21"/>
                  <a:pt x="31" y="23"/>
                  <a:pt x="31" y="25"/>
                </a:cubicBezTo>
                <a:cubicBezTo>
                  <a:pt x="31" y="26"/>
                  <a:pt x="30" y="27"/>
                  <a:pt x="29" y="27"/>
                </a:cubicBezTo>
                <a:cubicBezTo>
                  <a:pt x="28" y="27"/>
                  <a:pt x="26" y="28"/>
                  <a:pt x="24" y="28"/>
                </a:cubicBezTo>
                <a:cubicBezTo>
                  <a:pt x="24" y="28"/>
                  <a:pt x="23" y="28"/>
                  <a:pt x="23" y="27"/>
                </a:cubicBezTo>
                <a:cubicBezTo>
                  <a:pt x="22" y="26"/>
                  <a:pt x="22" y="26"/>
                  <a:pt x="23" y="25"/>
                </a:cubicBezTo>
                <a:cubicBezTo>
                  <a:pt x="23" y="25"/>
                  <a:pt x="23" y="24"/>
                  <a:pt x="23" y="24"/>
                </a:cubicBezTo>
                <a:cubicBezTo>
                  <a:pt x="23" y="22"/>
                  <a:pt x="22" y="20"/>
                  <a:pt x="20" y="20"/>
                </a:cubicBezTo>
                <a:cubicBezTo>
                  <a:pt x="18" y="20"/>
                  <a:pt x="16" y="22"/>
                  <a:pt x="16" y="24"/>
                </a:cubicBezTo>
                <a:cubicBezTo>
                  <a:pt x="16" y="24"/>
                  <a:pt x="16" y="25"/>
                  <a:pt x="17" y="25"/>
                </a:cubicBezTo>
                <a:cubicBezTo>
                  <a:pt x="17" y="25"/>
                  <a:pt x="17" y="25"/>
                  <a:pt x="17" y="25"/>
                </a:cubicBezTo>
                <a:cubicBezTo>
                  <a:pt x="17" y="26"/>
                  <a:pt x="17" y="27"/>
                  <a:pt x="16" y="27"/>
                </a:cubicBezTo>
                <a:cubicBezTo>
                  <a:pt x="16" y="28"/>
                  <a:pt x="16" y="28"/>
                  <a:pt x="15" y="28"/>
                </a:cubicBezTo>
                <a:cubicBezTo>
                  <a:pt x="13" y="28"/>
                  <a:pt x="11" y="27"/>
                  <a:pt x="9" y="27"/>
                </a:cubicBezTo>
                <a:cubicBezTo>
                  <a:pt x="8" y="27"/>
                  <a:pt x="7" y="26"/>
                  <a:pt x="7" y="25"/>
                </a:cubicBezTo>
                <a:cubicBezTo>
                  <a:pt x="8" y="23"/>
                  <a:pt x="8" y="21"/>
                  <a:pt x="8" y="19"/>
                </a:cubicBezTo>
                <a:cubicBezTo>
                  <a:pt x="8" y="18"/>
                  <a:pt x="8" y="18"/>
                  <a:pt x="7" y="17"/>
                </a:cubicBezTo>
                <a:cubicBezTo>
                  <a:pt x="6" y="17"/>
                  <a:pt x="6" y="17"/>
                  <a:pt x="5" y="17"/>
                </a:cubicBezTo>
                <a:cubicBezTo>
                  <a:pt x="5" y="18"/>
                  <a:pt x="4" y="18"/>
                  <a:pt x="3" y="18"/>
                </a:cubicBezTo>
                <a:cubicBezTo>
                  <a:pt x="1" y="18"/>
                  <a:pt x="0" y="16"/>
                  <a:pt x="0" y="14"/>
                </a:cubicBezTo>
                <a:cubicBezTo>
                  <a:pt x="0" y="13"/>
                  <a:pt x="1" y="11"/>
                  <a:pt x="3" y="11"/>
                </a:cubicBezTo>
                <a:cubicBezTo>
                  <a:pt x="4" y="11"/>
                  <a:pt x="4" y="11"/>
                  <a:pt x="5" y="11"/>
                </a:cubicBezTo>
                <a:cubicBezTo>
                  <a:pt x="5" y="12"/>
                  <a:pt x="6" y="12"/>
                  <a:pt x="6" y="12"/>
                </a:cubicBezTo>
                <a:cubicBezTo>
                  <a:pt x="7" y="12"/>
                  <a:pt x="7" y="12"/>
                  <a:pt x="7" y="11"/>
                </a:cubicBezTo>
                <a:cubicBezTo>
                  <a:pt x="8" y="11"/>
                  <a:pt x="8" y="10"/>
                  <a:pt x="8" y="10"/>
                </a:cubicBezTo>
                <a:cubicBezTo>
                  <a:pt x="8" y="8"/>
                  <a:pt x="8" y="5"/>
                  <a:pt x="7" y="3"/>
                </a:cubicBezTo>
                <a:cubicBezTo>
                  <a:pt x="7" y="2"/>
                  <a:pt x="8" y="1"/>
                  <a:pt x="9" y="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65" name="Freeform 190"/>
          <p:cNvSpPr>
            <a:spLocks noEditPoints="1"/>
          </p:cNvSpPr>
          <p:nvPr/>
        </p:nvSpPr>
        <p:spPr bwMode="auto">
          <a:xfrm>
            <a:off x="5653733" y="1872760"/>
            <a:ext cx="247941" cy="316712"/>
          </a:xfrm>
          <a:custGeom>
            <a:avLst/>
            <a:gdLst>
              <a:gd name="T0" fmla="*/ 2 w 26"/>
              <a:gd name="T1" fmla="*/ 33 h 33"/>
              <a:gd name="T2" fmla="*/ 24 w 26"/>
              <a:gd name="T3" fmla="*/ 33 h 33"/>
              <a:gd name="T4" fmla="*/ 26 w 26"/>
              <a:gd name="T5" fmla="*/ 31 h 33"/>
              <a:gd name="T6" fmla="*/ 26 w 26"/>
              <a:gd name="T7" fmla="*/ 2 h 33"/>
              <a:gd name="T8" fmla="*/ 24 w 26"/>
              <a:gd name="T9" fmla="*/ 0 h 33"/>
              <a:gd name="T10" fmla="*/ 18 w 26"/>
              <a:gd name="T11" fmla="*/ 0 h 33"/>
              <a:gd name="T12" fmla="*/ 18 w 26"/>
              <a:gd name="T13" fmla="*/ 3 h 33"/>
              <a:gd name="T14" fmla="*/ 22 w 26"/>
              <a:gd name="T15" fmla="*/ 3 h 33"/>
              <a:gd name="T16" fmla="*/ 22 w 26"/>
              <a:gd name="T17" fmla="*/ 6 h 33"/>
              <a:gd name="T18" fmla="*/ 22 w 26"/>
              <a:gd name="T19" fmla="*/ 30 h 33"/>
              <a:gd name="T20" fmla="*/ 3 w 26"/>
              <a:gd name="T21" fmla="*/ 30 h 33"/>
              <a:gd name="T22" fmla="*/ 3 w 26"/>
              <a:gd name="T23" fmla="*/ 3 h 33"/>
              <a:gd name="T24" fmla="*/ 7 w 26"/>
              <a:gd name="T25" fmla="*/ 3 h 33"/>
              <a:gd name="T26" fmla="*/ 7 w 26"/>
              <a:gd name="T27" fmla="*/ 0 h 33"/>
              <a:gd name="T28" fmla="*/ 2 w 26"/>
              <a:gd name="T29" fmla="*/ 0 h 33"/>
              <a:gd name="T30" fmla="*/ 0 w 26"/>
              <a:gd name="T31" fmla="*/ 2 h 33"/>
              <a:gd name="T32" fmla="*/ 0 w 26"/>
              <a:gd name="T33" fmla="*/ 31 h 33"/>
              <a:gd name="T34" fmla="*/ 2 w 26"/>
              <a:gd name="T35" fmla="*/ 33 h 33"/>
              <a:gd name="T36" fmla="*/ 10 w 26"/>
              <a:gd name="T37" fmla="*/ 3 h 33"/>
              <a:gd name="T38" fmla="*/ 10 w 26"/>
              <a:gd name="T39" fmla="*/ 1 h 33"/>
              <a:gd name="T40" fmla="*/ 10 w 26"/>
              <a:gd name="T41" fmla="*/ 1 h 33"/>
              <a:gd name="T42" fmla="*/ 10 w 26"/>
              <a:gd name="T43" fmla="*/ 1 h 33"/>
              <a:gd name="T44" fmla="*/ 10 w 26"/>
              <a:gd name="T45" fmla="*/ 1 h 33"/>
              <a:gd name="T46" fmla="*/ 15 w 26"/>
              <a:gd name="T47" fmla="*/ 1 h 33"/>
              <a:gd name="T48" fmla="*/ 16 w 26"/>
              <a:gd name="T49" fmla="*/ 1 h 33"/>
              <a:gd name="T50" fmla="*/ 16 w 26"/>
              <a:gd name="T51" fmla="*/ 1 h 33"/>
              <a:gd name="T52" fmla="*/ 16 w 26"/>
              <a:gd name="T53" fmla="*/ 1 h 33"/>
              <a:gd name="T54" fmla="*/ 16 w 26"/>
              <a:gd name="T55" fmla="*/ 3 h 33"/>
              <a:gd name="T56" fmla="*/ 10 w 26"/>
              <a:gd name="T57" fmla="*/ 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6" h="33">
                <a:moveTo>
                  <a:pt x="2" y="33"/>
                </a:moveTo>
                <a:cubicBezTo>
                  <a:pt x="24" y="33"/>
                  <a:pt x="24" y="33"/>
                  <a:pt x="24" y="33"/>
                </a:cubicBezTo>
                <a:cubicBezTo>
                  <a:pt x="25" y="33"/>
                  <a:pt x="26" y="32"/>
                  <a:pt x="26" y="31"/>
                </a:cubicBezTo>
                <a:cubicBezTo>
                  <a:pt x="26" y="2"/>
                  <a:pt x="26" y="2"/>
                  <a:pt x="26" y="2"/>
                </a:cubicBezTo>
                <a:cubicBezTo>
                  <a:pt x="26" y="1"/>
                  <a:pt x="25" y="0"/>
                  <a:pt x="24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8" y="3"/>
                  <a:pt x="18" y="3"/>
                  <a:pt x="18" y="3"/>
                </a:cubicBezTo>
                <a:cubicBezTo>
                  <a:pt x="22" y="3"/>
                  <a:pt x="22" y="3"/>
                  <a:pt x="22" y="3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30"/>
                  <a:pt x="22" y="30"/>
                  <a:pt x="22" y="30"/>
                </a:cubicBezTo>
                <a:cubicBezTo>
                  <a:pt x="3" y="30"/>
                  <a:pt x="3" y="30"/>
                  <a:pt x="3" y="30"/>
                </a:cubicBezTo>
                <a:cubicBezTo>
                  <a:pt x="3" y="3"/>
                  <a:pt x="3" y="3"/>
                  <a:pt x="3" y="3"/>
                </a:cubicBezTo>
                <a:cubicBezTo>
                  <a:pt x="7" y="3"/>
                  <a:pt x="7" y="3"/>
                  <a:pt x="7" y="3"/>
                </a:cubicBezTo>
                <a:cubicBezTo>
                  <a:pt x="7" y="0"/>
                  <a:pt x="7" y="0"/>
                  <a:pt x="7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2"/>
                  <a:pt x="1" y="33"/>
                  <a:pt x="2" y="33"/>
                </a:cubicBezTo>
                <a:close/>
                <a:moveTo>
                  <a:pt x="10" y="3"/>
                </a:move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1"/>
                  <a:pt x="10" y="1"/>
                </a:cubicBezTo>
                <a:cubicBezTo>
                  <a:pt x="15" y="1"/>
                  <a:pt x="15" y="1"/>
                  <a:pt x="15" y="1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3"/>
                  <a:pt x="16" y="3"/>
                  <a:pt x="16" y="3"/>
                </a:cubicBezTo>
                <a:lnTo>
                  <a:pt x="10" y="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66" name="Freeform 191"/>
          <p:cNvSpPr>
            <a:spLocks/>
          </p:cNvSpPr>
          <p:nvPr/>
        </p:nvSpPr>
        <p:spPr bwMode="auto">
          <a:xfrm>
            <a:off x="5709836" y="1948771"/>
            <a:ext cx="135734" cy="9050"/>
          </a:xfrm>
          <a:custGeom>
            <a:avLst/>
            <a:gdLst>
              <a:gd name="T0" fmla="*/ 0 w 14"/>
              <a:gd name="T1" fmla="*/ 0 h 1"/>
              <a:gd name="T2" fmla="*/ 13 w 14"/>
              <a:gd name="T3" fmla="*/ 0 h 1"/>
              <a:gd name="T4" fmla="*/ 14 w 14"/>
              <a:gd name="T5" fmla="*/ 0 h 1"/>
              <a:gd name="T6" fmla="*/ 14 w 14"/>
              <a:gd name="T7" fmla="*/ 0 h 1"/>
              <a:gd name="T8" fmla="*/ 13 w 14"/>
              <a:gd name="T9" fmla="*/ 1 h 1"/>
              <a:gd name="T10" fmla="*/ 0 w 14"/>
              <a:gd name="T11" fmla="*/ 1 h 1"/>
              <a:gd name="T12" fmla="*/ 0 w 14"/>
              <a:gd name="T13" fmla="*/ 0 h 1"/>
              <a:gd name="T14" fmla="*/ 0 w 14"/>
              <a:gd name="T15" fmla="*/ 0 h 1"/>
              <a:gd name="T16" fmla="*/ 0 w 14"/>
              <a:gd name="T1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1">
                <a:moveTo>
                  <a:pt x="0" y="0"/>
                </a:move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1"/>
                  <a:pt x="14" y="1"/>
                  <a:pt x="1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67" name="Freeform 192"/>
          <p:cNvSpPr>
            <a:spLocks/>
          </p:cNvSpPr>
          <p:nvPr/>
        </p:nvSpPr>
        <p:spPr bwMode="auto">
          <a:xfrm>
            <a:off x="5709836" y="1977727"/>
            <a:ext cx="135734" cy="18098"/>
          </a:xfrm>
          <a:custGeom>
            <a:avLst/>
            <a:gdLst>
              <a:gd name="T0" fmla="*/ 0 w 14"/>
              <a:gd name="T1" fmla="*/ 0 h 2"/>
              <a:gd name="T2" fmla="*/ 13 w 14"/>
              <a:gd name="T3" fmla="*/ 0 h 2"/>
              <a:gd name="T4" fmla="*/ 14 w 14"/>
              <a:gd name="T5" fmla="*/ 1 h 2"/>
              <a:gd name="T6" fmla="*/ 14 w 14"/>
              <a:gd name="T7" fmla="*/ 1 h 2"/>
              <a:gd name="T8" fmla="*/ 13 w 14"/>
              <a:gd name="T9" fmla="*/ 2 h 2"/>
              <a:gd name="T10" fmla="*/ 0 w 14"/>
              <a:gd name="T11" fmla="*/ 2 h 2"/>
              <a:gd name="T12" fmla="*/ 0 w 14"/>
              <a:gd name="T13" fmla="*/ 1 h 2"/>
              <a:gd name="T14" fmla="*/ 0 w 14"/>
              <a:gd name="T15" fmla="*/ 1 h 2"/>
              <a:gd name="T16" fmla="*/ 0 w 14"/>
              <a:gd name="T1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2">
                <a:moveTo>
                  <a:pt x="0" y="0"/>
                </a:move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1"/>
                  <a:pt x="14" y="1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2"/>
                  <a:pt x="13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68" name="Freeform 193"/>
          <p:cNvSpPr>
            <a:spLocks/>
          </p:cNvSpPr>
          <p:nvPr/>
        </p:nvSpPr>
        <p:spPr bwMode="auto">
          <a:xfrm>
            <a:off x="5709836" y="2015732"/>
            <a:ext cx="135734" cy="19908"/>
          </a:xfrm>
          <a:custGeom>
            <a:avLst/>
            <a:gdLst>
              <a:gd name="T0" fmla="*/ 0 w 14"/>
              <a:gd name="T1" fmla="*/ 0 h 2"/>
              <a:gd name="T2" fmla="*/ 13 w 14"/>
              <a:gd name="T3" fmla="*/ 0 h 2"/>
              <a:gd name="T4" fmla="*/ 14 w 14"/>
              <a:gd name="T5" fmla="*/ 1 h 2"/>
              <a:gd name="T6" fmla="*/ 14 w 14"/>
              <a:gd name="T7" fmla="*/ 1 h 2"/>
              <a:gd name="T8" fmla="*/ 13 w 14"/>
              <a:gd name="T9" fmla="*/ 2 h 2"/>
              <a:gd name="T10" fmla="*/ 0 w 14"/>
              <a:gd name="T11" fmla="*/ 2 h 2"/>
              <a:gd name="T12" fmla="*/ 0 w 14"/>
              <a:gd name="T13" fmla="*/ 1 h 2"/>
              <a:gd name="T14" fmla="*/ 0 w 14"/>
              <a:gd name="T15" fmla="*/ 1 h 2"/>
              <a:gd name="T16" fmla="*/ 0 w 14"/>
              <a:gd name="T1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2">
                <a:moveTo>
                  <a:pt x="0" y="0"/>
                </a:move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2"/>
                  <a:pt x="13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69" name="Freeform 194"/>
          <p:cNvSpPr>
            <a:spLocks/>
          </p:cNvSpPr>
          <p:nvPr/>
        </p:nvSpPr>
        <p:spPr bwMode="auto">
          <a:xfrm>
            <a:off x="5709836" y="2053738"/>
            <a:ext cx="135734" cy="10859"/>
          </a:xfrm>
          <a:custGeom>
            <a:avLst/>
            <a:gdLst>
              <a:gd name="T0" fmla="*/ 0 w 14"/>
              <a:gd name="T1" fmla="*/ 0 h 1"/>
              <a:gd name="T2" fmla="*/ 13 w 14"/>
              <a:gd name="T3" fmla="*/ 0 h 1"/>
              <a:gd name="T4" fmla="*/ 14 w 14"/>
              <a:gd name="T5" fmla="*/ 1 h 1"/>
              <a:gd name="T6" fmla="*/ 14 w 14"/>
              <a:gd name="T7" fmla="*/ 1 h 1"/>
              <a:gd name="T8" fmla="*/ 13 w 14"/>
              <a:gd name="T9" fmla="*/ 1 h 1"/>
              <a:gd name="T10" fmla="*/ 0 w 14"/>
              <a:gd name="T11" fmla="*/ 1 h 1"/>
              <a:gd name="T12" fmla="*/ 0 w 14"/>
              <a:gd name="T13" fmla="*/ 1 h 1"/>
              <a:gd name="T14" fmla="*/ 0 w 14"/>
              <a:gd name="T15" fmla="*/ 1 h 1"/>
              <a:gd name="T16" fmla="*/ 0 w 14"/>
              <a:gd name="T1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1">
                <a:moveTo>
                  <a:pt x="0" y="0"/>
                </a:move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70" name="Freeform 195"/>
          <p:cNvSpPr>
            <a:spLocks/>
          </p:cNvSpPr>
          <p:nvPr/>
        </p:nvSpPr>
        <p:spPr bwMode="auto">
          <a:xfrm>
            <a:off x="5709836" y="2053738"/>
            <a:ext cx="135734" cy="10859"/>
          </a:xfrm>
          <a:custGeom>
            <a:avLst/>
            <a:gdLst>
              <a:gd name="T0" fmla="*/ 0 w 14"/>
              <a:gd name="T1" fmla="*/ 0 h 1"/>
              <a:gd name="T2" fmla="*/ 13 w 14"/>
              <a:gd name="T3" fmla="*/ 0 h 1"/>
              <a:gd name="T4" fmla="*/ 14 w 14"/>
              <a:gd name="T5" fmla="*/ 1 h 1"/>
              <a:gd name="T6" fmla="*/ 14 w 14"/>
              <a:gd name="T7" fmla="*/ 1 h 1"/>
              <a:gd name="T8" fmla="*/ 13 w 14"/>
              <a:gd name="T9" fmla="*/ 1 h 1"/>
              <a:gd name="T10" fmla="*/ 0 w 14"/>
              <a:gd name="T11" fmla="*/ 1 h 1"/>
              <a:gd name="T12" fmla="*/ 0 w 14"/>
              <a:gd name="T13" fmla="*/ 1 h 1"/>
              <a:gd name="T14" fmla="*/ 0 w 14"/>
              <a:gd name="T15" fmla="*/ 1 h 1"/>
              <a:gd name="T16" fmla="*/ 0 w 14"/>
              <a:gd name="T1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1">
                <a:moveTo>
                  <a:pt x="0" y="0"/>
                </a:move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71" name="Freeform 196"/>
          <p:cNvSpPr>
            <a:spLocks/>
          </p:cNvSpPr>
          <p:nvPr/>
        </p:nvSpPr>
        <p:spPr bwMode="auto">
          <a:xfrm>
            <a:off x="5709836" y="2093553"/>
            <a:ext cx="135734" cy="9050"/>
          </a:xfrm>
          <a:custGeom>
            <a:avLst/>
            <a:gdLst>
              <a:gd name="T0" fmla="*/ 0 w 14"/>
              <a:gd name="T1" fmla="*/ 0 h 1"/>
              <a:gd name="T2" fmla="*/ 13 w 14"/>
              <a:gd name="T3" fmla="*/ 0 h 1"/>
              <a:gd name="T4" fmla="*/ 14 w 14"/>
              <a:gd name="T5" fmla="*/ 1 h 1"/>
              <a:gd name="T6" fmla="*/ 14 w 14"/>
              <a:gd name="T7" fmla="*/ 1 h 1"/>
              <a:gd name="T8" fmla="*/ 13 w 14"/>
              <a:gd name="T9" fmla="*/ 1 h 1"/>
              <a:gd name="T10" fmla="*/ 0 w 14"/>
              <a:gd name="T11" fmla="*/ 1 h 1"/>
              <a:gd name="T12" fmla="*/ 0 w 14"/>
              <a:gd name="T13" fmla="*/ 1 h 1"/>
              <a:gd name="T14" fmla="*/ 0 w 14"/>
              <a:gd name="T15" fmla="*/ 1 h 1"/>
              <a:gd name="T16" fmla="*/ 0 w 14"/>
              <a:gd name="T1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1">
                <a:moveTo>
                  <a:pt x="0" y="0"/>
                </a:move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72" name="Freeform 197"/>
          <p:cNvSpPr>
            <a:spLocks noEditPoints="1"/>
          </p:cNvSpPr>
          <p:nvPr/>
        </p:nvSpPr>
        <p:spPr bwMode="auto">
          <a:xfrm>
            <a:off x="5729743" y="1861901"/>
            <a:ext cx="95919" cy="57913"/>
          </a:xfrm>
          <a:custGeom>
            <a:avLst/>
            <a:gdLst>
              <a:gd name="T0" fmla="*/ 8 w 10"/>
              <a:gd name="T1" fmla="*/ 0 h 6"/>
              <a:gd name="T2" fmla="*/ 1 w 10"/>
              <a:gd name="T3" fmla="*/ 0 h 6"/>
              <a:gd name="T4" fmla="*/ 0 w 10"/>
              <a:gd name="T5" fmla="*/ 0 h 6"/>
              <a:gd name="T6" fmla="*/ 0 w 10"/>
              <a:gd name="T7" fmla="*/ 1 h 6"/>
              <a:gd name="T8" fmla="*/ 0 w 10"/>
              <a:gd name="T9" fmla="*/ 5 h 6"/>
              <a:gd name="T10" fmla="*/ 0 w 10"/>
              <a:gd name="T11" fmla="*/ 6 h 6"/>
              <a:gd name="T12" fmla="*/ 1 w 10"/>
              <a:gd name="T13" fmla="*/ 6 h 6"/>
              <a:gd name="T14" fmla="*/ 8 w 10"/>
              <a:gd name="T15" fmla="*/ 6 h 6"/>
              <a:gd name="T16" fmla="*/ 9 w 10"/>
              <a:gd name="T17" fmla="*/ 6 h 6"/>
              <a:gd name="T18" fmla="*/ 10 w 10"/>
              <a:gd name="T19" fmla="*/ 5 h 6"/>
              <a:gd name="T20" fmla="*/ 10 w 10"/>
              <a:gd name="T21" fmla="*/ 1 h 6"/>
              <a:gd name="T22" fmla="*/ 9 w 10"/>
              <a:gd name="T23" fmla="*/ 0 h 6"/>
              <a:gd name="T24" fmla="*/ 8 w 10"/>
              <a:gd name="T25" fmla="*/ 0 h 6"/>
              <a:gd name="T26" fmla="*/ 2 w 10"/>
              <a:gd name="T27" fmla="*/ 1 h 6"/>
              <a:gd name="T28" fmla="*/ 7 w 10"/>
              <a:gd name="T29" fmla="*/ 1 h 6"/>
              <a:gd name="T30" fmla="*/ 8 w 10"/>
              <a:gd name="T31" fmla="*/ 2 h 6"/>
              <a:gd name="T32" fmla="*/ 8 w 10"/>
              <a:gd name="T33" fmla="*/ 2 h 6"/>
              <a:gd name="T34" fmla="*/ 9 w 10"/>
              <a:gd name="T35" fmla="*/ 2 h 6"/>
              <a:gd name="T36" fmla="*/ 9 w 10"/>
              <a:gd name="T37" fmla="*/ 4 h 6"/>
              <a:gd name="T38" fmla="*/ 8 w 10"/>
              <a:gd name="T39" fmla="*/ 4 h 6"/>
              <a:gd name="T40" fmla="*/ 8 w 10"/>
              <a:gd name="T41" fmla="*/ 4 h 6"/>
              <a:gd name="T42" fmla="*/ 7 w 10"/>
              <a:gd name="T43" fmla="*/ 5 h 6"/>
              <a:gd name="T44" fmla="*/ 2 w 10"/>
              <a:gd name="T45" fmla="*/ 5 h 6"/>
              <a:gd name="T46" fmla="*/ 1 w 10"/>
              <a:gd name="T47" fmla="*/ 4 h 6"/>
              <a:gd name="T48" fmla="*/ 1 w 10"/>
              <a:gd name="T49" fmla="*/ 4 h 6"/>
              <a:gd name="T50" fmla="*/ 1 w 10"/>
              <a:gd name="T51" fmla="*/ 4 h 6"/>
              <a:gd name="T52" fmla="*/ 1 w 10"/>
              <a:gd name="T53" fmla="*/ 2 h 6"/>
              <a:gd name="T54" fmla="*/ 1 w 10"/>
              <a:gd name="T55" fmla="*/ 2 h 6"/>
              <a:gd name="T56" fmla="*/ 1 w 10"/>
              <a:gd name="T57" fmla="*/ 2 h 6"/>
              <a:gd name="T58" fmla="*/ 2 w 10"/>
              <a:gd name="T59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" h="6">
                <a:moveTo>
                  <a:pt x="8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0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5"/>
                  <a:pt x="0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1" y="6"/>
                  <a:pt x="1" y="6"/>
                  <a:pt x="1" y="6"/>
                </a:cubicBezTo>
                <a:cubicBezTo>
                  <a:pt x="8" y="6"/>
                  <a:pt x="8" y="6"/>
                  <a:pt x="8" y="6"/>
                </a:cubicBezTo>
                <a:cubicBezTo>
                  <a:pt x="9" y="6"/>
                  <a:pt x="9" y="6"/>
                  <a:pt x="9" y="6"/>
                </a:cubicBezTo>
                <a:cubicBezTo>
                  <a:pt x="9" y="6"/>
                  <a:pt x="10" y="6"/>
                  <a:pt x="10" y="5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9" y="1"/>
                  <a:pt x="9" y="0"/>
                </a:cubicBezTo>
                <a:cubicBezTo>
                  <a:pt x="9" y="0"/>
                  <a:pt x="9" y="0"/>
                  <a:pt x="8" y="0"/>
                </a:cubicBezTo>
                <a:close/>
                <a:moveTo>
                  <a:pt x="2" y="1"/>
                </a:moveTo>
                <a:cubicBezTo>
                  <a:pt x="7" y="1"/>
                  <a:pt x="7" y="1"/>
                  <a:pt x="7" y="1"/>
                </a:cubicBezTo>
                <a:cubicBezTo>
                  <a:pt x="8" y="1"/>
                  <a:pt x="8" y="1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2"/>
                  <a:pt x="9" y="2"/>
                  <a:pt x="9" y="2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8" y="4"/>
                  <a:pt x="8" y="4"/>
                </a:cubicBezTo>
                <a:cubicBezTo>
                  <a:pt x="8" y="4"/>
                  <a:pt x="8" y="4"/>
                  <a:pt x="8" y="4"/>
                </a:cubicBezTo>
                <a:cubicBezTo>
                  <a:pt x="8" y="5"/>
                  <a:pt x="8" y="5"/>
                  <a:pt x="7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5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2" y="1"/>
                  <a:pt x="2" y="1"/>
                  <a:pt x="2" y="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73" name="Freeform 198"/>
          <p:cNvSpPr>
            <a:spLocks noEditPoints="1"/>
          </p:cNvSpPr>
          <p:nvPr/>
        </p:nvSpPr>
        <p:spPr bwMode="auto">
          <a:xfrm>
            <a:off x="4386887" y="1899906"/>
            <a:ext cx="354717" cy="307663"/>
          </a:xfrm>
          <a:custGeom>
            <a:avLst/>
            <a:gdLst>
              <a:gd name="T0" fmla="*/ 29 w 37"/>
              <a:gd name="T1" fmla="*/ 7 h 32"/>
              <a:gd name="T2" fmla="*/ 30 w 37"/>
              <a:gd name="T3" fmla="*/ 5 h 32"/>
              <a:gd name="T4" fmla="*/ 30 w 37"/>
              <a:gd name="T5" fmla="*/ 5 h 32"/>
              <a:gd name="T6" fmla="*/ 35 w 37"/>
              <a:gd name="T7" fmla="*/ 3 h 32"/>
              <a:gd name="T8" fmla="*/ 35 w 37"/>
              <a:gd name="T9" fmla="*/ 3 h 32"/>
              <a:gd name="T10" fmla="*/ 36 w 37"/>
              <a:gd name="T11" fmla="*/ 3 h 32"/>
              <a:gd name="T12" fmla="*/ 34 w 37"/>
              <a:gd name="T13" fmla="*/ 6 h 32"/>
              <a:gd name="T14" fmla="*/ 37 w 37"/>
              <a:gd name="T15" fmla="*/ 6 h 32"/>
              <a:gd name="T16" fmla="*/ 37 w 37"/>
              <a:gd name="T17" fmla="*/ 7 h 32"/>
              <a:gd name="T18" fmla="*/ 37 w 37"/>
              <a:gd name="T19" fmla="*/ 7 h 32"/>
              <a:gd name="T20" fmla="*/ 32 w 37"/>
              <a:gd name="T21" fmla="*/ 9 h 32"/>
              <a:gd name="T22" fmla="*/ 32 w 37"/>
              <a:gd name="T23" fmla="*/ 9 h 32"/>
              <a:gd name="T24" fmla="*/ 30 w 37"/>
              <a:gd name="T25" fmla="*/ 9 h 32"/>
              <a:gd name="T26" fmla="*/ 22 w 37"/>
              <a:gd name="T27" fmla="*/ 12 h 32"/>
              <a:gd name="T28" fmla="*/ 23 w 37"/>
              <a:gd name="T29" fmla="*/ 13 h 32"/>
              <a:gd name="T30" fmla="*/ 23 w 37"/>
              <a:gd name="T31" fmla="*/ 14 h 32"/>
              <a:gd name="T32" fmla="*/ 23 w 37"/>
              <a:gd name="T33" fmla="*/ 14 h 32"/>
              <a:gd name="T34" fmla="*/ 15 w 37"/>
              <a:gd name="T35" fmla="*/ 15 h 32"/>
              <a:gd name="T36" fmla="*/ 15 w 37"/>
              <a:gd name="T37" fmla="*/ 14 h 32"/>
              <a:gd name="T38" fmla="*/ 15 w 37"/>
              <a:gd name="T39" fmla="*/ 14 h 32"/>
              <a:gd name="T40" fmla="*/ 20 w 37"/>
              <a:gd name="T41" fmla="*/ 9 h 32"/>
              <a:gd name="T42" fmla="*/ 21 w 37"/>
              <a:gd name="T43" fmla="*/ 9 h 32"/>
              <a:gd name="T44" fmla="*/ 21 w 37"/>
              <a:gd name="T45" fmla="*/ 9 h 32"/>
              <a:gd name="T46" fmla="*/ 21 w 37"/>
              <a:gd name="T47" fmla="*/ 10 h 32"/>
              <a:gd name="T48" fmla="*/ 29 w 37"/>
              <a:gd name="T49" fmla="*/ 7 h 32"/>
              <a:gd name="T50" fmla="*/ 15 w 37"/>
              <a:gd name="T51" fmla="*/ 8 h 32"/>
              <a:gd name="T52" fmla="*/ 8 w 37"/>
              <a:gd name="T53" fmla="*/ 14 h 32"/>
              <a:gd name="T54" fmla="*/ 15 w 37"/>
              <a:gd name="T55" fmla="*/ 21 h 32"/>
              <a:gd name="T56" fmla="*/ 21 w 37"/>
              <a:gd name="T57" fmla="*/ 16 h 32"/>
              <a:gd name="T58" fmla="*/ 17 w 37"/>
              <a:gd name="T59" fmla="*/ 16 h 32"/>
              <a:gd name="T60" fmla="*/ 15 w 37"/>
              <a:gd name="T61" fmla="*/ 17 h 32"/>
              <a:gd name="T62" fmla="*/ 11 w 37"/>
              <a:gd name="T63" fmla="*/ 14 h 32"/>
              <a:gd name="T64" fmla="*/ 15 w 37"/>
              <a:gd name="T65" fmla="*/ 11 h 32"/>
              <a:gd name="T66" fmla="*/ 16 w 37"/>
              <a:gd name="T67" fmla="*/ 11 h 32"/>
              <a:gd name="T68" fmla="*/ 18 w 37"/>
              <a:gd name="T69" fmla="*/ 9 h 32"/>
              <a:gd name="T70" fmla="*/ 15 w 37"/>
              <a:gd name="T71" fmla="*/ 8 h 32"/>
              <a:gd name="T72" fmla="*/ 21 w 37"/>
              <a:gd name="T73" fmla="*/ 27 h 32"/>
              <a:gd name="T74" fmla="*/ 23 w 37"/>
              <a:gd name="T75" fmla="*/ 30 h 32"/>
              <a:gd name="T76" fmla="*/ 26 w 37"/>
              <a:gd name="T77" fmla="*/ 27 h 32"/>
              <a:gd name="T78" fmla="*/ 24 w 37"/>
              <a:gd name="T79" fmla="*/ 25 h 32"/>
              <a:gd name="T80" fmla="*/ 29 w 37"/>
              <a:gd name="T81" fmla="*/ 14 h 32"/>
              <a:gd name="T82" fmla="*/ 28 w 37"/>
              <a:gd name="T83" fmla="*/ 11 h 32"/>
              <a:gd name="T84" fmla="*/ 25 w 37"/>
              <a:gd name="T85" fmla="*/ 12 h 32"/>
              <a:gd name="T86" fmla="*/ 25 w 37"/>
              <a:gd name="T87" fmla="*/ 14 h 32"/>
              <a:gd name="T88" fmla="*/ 15 w 37"/>
              <a:gd name="T89" fmla="*/ 25 h 32"/>
              <a:gd name="T90" fmla="*/ 4 w 37"/>
              <a:gd name="T91" fmla="*/ 14 h 32"/>
              <a:gd name="T92" fmla="*/ 15 w 37"/>
              <a:gd name="T93" fmla="*/ 3 h 32"/>
              <a:gd name="T94" fmla="*/ 23 w 37"/>
              <a:gd name="T95" fmla="*/ 8 h 32"/>
              <a:gd name="T96" fmla="*/ 26 w 37"/>
              <a:gd name="T97" fmla="*/ 6 h 32"/>
              <a:gd name="T98" fmla="*/ 17 w 37"/>
              <a:gd name="T99" fmla="*/ 0 h 32"/>
              <a:gd name="T100" fmla="*/ 15 w 37"/>
              <a:gd name="T101" fmla="*/ 0 h 32"/>
              <a:gd name="T102" fmla="*/ 0 w 37"/>
              <a:gd name="T103" fmla="*/ 14 h 32"/>
              <a:gd name="T104" fmla="*/ 5 w 37"/>
              <a:gd name="T105" fmla="*/ 25 h 32"/>
              <a:gd name="T106" fmla="*/ 3 w 37"/>
              <a:gd name="T107" fmla="*/ 27 h 32"/>
              <a:gd name="T108" fmla="*/ 6 w 37"/>
              <a:gd name="T109" fmla="*/ 30 h 32"/>
              <a:gd name="T110" fmla="*/ 9 w 37"/>
              <a:gd name="T111" fmla="*/ 27 h 32"/>
              <a:gd name="T112" fmla="*/ 15 w 37"/>
              <a:gd name="T113" fmla="*/ 28 h 32"/>
              <a:gd name="T114" fmla="*/ 21 w 37"/>
              <a:gd name="T115" fmla="*/ 27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7" h="32">
                <a:moveTo>
                  <a:pt x="29" y="7"/>
                </a:moveTo>
                <a:cubicBezTo>
                  <a:pt x="30" y="5"/>
                  <a:pt x="30" y="5"/>
                  <a:pt x="30" y="5"/>
                </a:cubicBezTo>
                <a:cubicBezTo>
                  <a:pt x="30" y="5"/>
                  <a:pt x="30" y="5"/>
                  <a:pt x="30" y="5"/>
                </a:cubicBezTo>
                <a:cubicBezTo>
                  <a:pt x="35" y="3"/>
                  <a:pt x="35" y="3"/>
                  <a:pt x="35" y="3"/>
                </a:cubicBezTo>
                <a:cubicBezTo>
                  <a:pt x="35" y="3"/>
                  <a:pt x="35" y="3"/>
                  <a:pt x="35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4" y="6"/>
                  <a:pt x="34" y="6"/>
                  <a:pt x="34" y="6"/>
                </a:cubicBezTo>
                <a:cubicBezTo>
                  <a:pt x="37" y="6"/>
                  <a:pt x="37" y="6"/>
                  <a:pt x="37" y="6"/>
                </a:cubicBezTo>
                <a:cubicBezTo>
                  <a:pt x="37" y="6"/>
                  <a:pt x="37" y="6"/>
                  <a:pt x="37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2" y="9"/>
                  <a:pt x="32" y="9"/>
                  <a:pt x="32" y="9"/>
                </a:cubicBezTo>
                <a:cubicBezTo>
                  <a:pt x="32" y="9"/>
                  <a:pt x="32" y="9"/>
                  <a:pt x="32" y="9"/>
                </a:cubicBezTo>
                <a:cubicBezTo>
                  <a:pt x="30" y="9"/>
                  <a:pt x="30" y="9"/>
                  <a:pt x="30" y="9"/>
                </a:cubicBezTo>
                <a:cubicBezTo>
                  <a:pt x="22" y="12"/>
                  <a:pt x="22" y="12"/>
                  <a:pt x="22" y="12"/>
                </a:cubicBezTo>
                <a:cubicBezTo>
                  <a:pt x="23" y="13"/>
                  <a:pt x="23" y="13"/>
                  <a:pt x="23" y="13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4"/>
                  <a:pt x="23" y="14"/>
                  <a:pt x="23" y="14"/>
                </a:cubicBezTo>
                <a:cubicBezTo>
                  <a:pt x="20" y="14"/>
                  <a:pt x="18" y="14"/>
                  <a:pt x="15" y="15"/>
                </a:cubicBezTo>
                <a:cubicBezTo>
                  <a:pt x="15" y="15"/>
                  <a:pt x="15" y="15"/>
                  <a:pt x="15" y="14"/>
                </a:cubicBezTo>
                <a:cubicBezTo>
                  <a:pt x="15" y="14"/>
                  <a:pt x="15" y="14"/>
                  <a:pt x="15" y="14"/>
                </a:cubicBezTo>
                <a:cubicBezTo>
                  <a:pt x="17" y="12"/>
                  <a:pt x="19" y="11"/>
                  <a:pt x="20" y="9"/>
                </a:cubicBezTo>
                <a:cubicBezTo>
                  <a:pt x="20" y="9"/>
                  <a:pt x="21" y="9"/>
                  <a:pt x="21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10"/>
                  <a:pt x="21" y="10"/>
                  <a:pt x="21" y="10"/>
                </a:cubicBezTo>
                <a:cubicBezTo>
                  <a:pt x="29" y="7"/>
                  <a:pt x="29" y="7"/>
                  <a:pt x="29" y="7"/>
                </a:cubicBezTo>
                <a:close/>
                <a:moveTo>
                  <a:pt x="15" y="8"/>
                </a:moveTo>
                <a:cubicBezTo>
                  <a:pt x="11" y="8"/>
                  <a:pt x="8" y="11"/>
                  <a:pt x="8" y="14"/>
                </a:cubicBezTo>
                <a:cubicBezTo>
                  <a:pt x="8" y="18"/>
                  <a:pt x="11" y="21"/>
                  <a:pt x="15" y="21"/>
                </a:cubicBezTo>
                <a:cubicBezTo>
                  <a:pt x="18" y="21"/>
                  <a:pt x="20" y="18"/>
                  <a:pt x="21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7"/>
                  <a:pt x="16" y="17"/>
                  <a:pt x="15" y="17"/>
                </a:cubicBezTo>
                <a:cubicBezTo>
                  <a:pt x="13" y="17"/>
                  <a:pt x="11" y="16"/>
                  <a:pt x="11" y="14"/>
                </a:cubicBezTo>
                <a:cubicBezTo>
                  <a:pt x="11" y="12"/>
                  <a:pt x="13" y="11"/>
                  <a:pt x="15" y="11"/>
                </a:cubicBezTo>
                <a:cubicBezTo>
                  <a:pt x="15" y="11"/>
                  <a:pt x="15" y="11"/>
                  <a:pt x="16" y="11"/>
                </a:cubicBezTo>
                <a:cubicBezTo>
                  <a:pt x="18" y="9"/>
                  <a:pt x="18" y="9"/>
                  <a:pt x="18" y="9"/>
                </a:cubicBezTo>
                <a:cubicBezTo>
                  <a:pt x="17" y="8"/>
                  <a:pt x="16" y="8"/>
                  <a:pt x="15" y="8"/>
                </a:cubicBezTo>
                <a:close/>
                <a:moveTo>
                  <a:pt x="21" y="27"/>
                </a:moveTo>
                <a:cubicBezTo>
                  <a:pt x="21" y="28"/>
                  <a:pt x="22" y="29"/>
                  <a:pt x="23" y="30"/>
                </a:cubicBezTo>
                <a:cubicBezTo>
                  <a:pt x="25" y="32"/>
                  <a:pt x="28" y="29"/>
                  <a:pt x="26" y="27"/>
                </a:cubicBezTo>
                <a:cubicBezTo>
                  <a:pt x="24" y="25"/>
                  <a:pt x="24" y="25"/>
                  <a:pt x="24" y="25"/>
                </a:cubicBezTo>
                <a:cubicBezTo>
                  <a:pt x="27" y="22"/>
                  <a:pt x="29" y="18"/>
                  <a:pt x="29" y="14"/>
                </a:cubicBezTo>
                <a:cubicBezTo>
                  <a:pt x="29" y="13"/>
                  <a:pt x="29" y="12"/>
                  <a:pt x="28" y="11"/>
                </a:cubicBezTo>
                <a:cubicBezTo>
                  <a:pt x="25" y="12"/>
                  <a:pt x="25" y="12"/>
                  <a:pt x="25" y="12"/>
                </a:cubicBezTo>
                <a:cubicBezTo>
                  <a:pt x="25" y="13"/>
                  <a:pt x="25" y="14"/>
                  <a:pt x="25" y="14"/>
                </a:cubicBezTo>
                <a:cubicBezTo>
                  <a:pt x="25" y="20"/>
                  <a:pt x="21" y="25"/>
                  <a:pt x="15" y="25"/>
                </a:cubicBezTo>
                <a:cubicBezTo>
                  <a:pt x="9" y="25"/>
                  <a:pt x="4" y="20"/>
                  <a:pt x="4" y="14"/>
                </a:cubicBezTo>
                <a:cubicBezTo>
                  <a:pt x="4" y="8"/>
                  <a:pt x="9" y="3"/>
                  <a:pt x="15" y="3"/>
                </a:cubicBezTo>
                <a:cubicBezTo>
                  <a:pt x="18" y="3"/>
                  <a:pt x="21" y="5"/>
                  <a:pt x="23" y="8"/>
                </a:cubicBezTo>
                <a:cubicBezTo>
                  <a:pt x="26" y="6"/>
                  <a:pt x="26" y="6"/>
                  <a:pt x="26" y="6"/>
                </a:cubicBezTo>
                <a:cubicBezTo>
                  <a:pt x="24" y="3"/>
                  <a:pt x="21" y="1"/>
                  <a:pt x="17" y="0"/>
                </a:cubicBezTo>
                <a:cubicBezTo>
                  <a:pt x="16" y="0"/>
                  <a:pt x="15" y="0"/>
                  <a:pt x="15" y="0"/>
                </a:cubicBezTo>
                <a:cubicBezTo>
                  <a:pt x="7" y="0"/>
                  <a:pt x="0" y="6"/>
                  <a:pt x="0" y="14"/>
                </a:cubicBezTo>
                <a:cubicBezTo>
                  <a:pt x="0" y="18"/>
                  <a:pt x="2" y="22"/>
                  <a:pt x="5" y="25"/>
                </a:cubicBezTo>
                <a:cubicBezTo>
                  <a:pt x="3" y="27"/>
                  <a:pt x="3" y="27"/>
                  <a:pt x="3" y="27"/>
                </a:cubicBezTo>
                <a:cubicBezTo>
                  <a:pt x="1" y="29"/>
                  <a:pt x="4" y="32"/>
                  <a:pt x="6" y="30"/>
                </a:cubicBezTo>
                <a:cubicBezTo>
                  <a:pt x="7" y="29"/>
                  <a:pt x="8" y="28"/>
                  <a:pt x="9" y="27"/>
                </a:cubicBezTo>
                <a:cubicBezTo>
                  <a:pt x="10" y="28"/>
                  <a:pt x="12" y="28"/>
                  <a:pt x="15" y="28"/>
                </a:cubicBezTo>
                <a:cubicBezTo>
                  <a:pt x="17" y="28"/>
                  <a:pt x="19" y="28"/>
                  <a:pt x="21" y="2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74" name="Freeform 199"/>
          <p:cNvSpPr>
            <a:spLocks noEditPoints="1"/>
          </p:cNvSpPr>
          <p:nvPr/>
        </p:nvSpPr>
        <p:spPr bwMode="auto">
          <a:xfrm>
            <a:off x="2524625" y="1928863"/>
            <a:ext cx="307663" cy="260608"/>
          </a:xfrm>
          <a:custGeom>
            <a:avLst/>
            <a:gdLst>
              <a:gd name="T0" fmla="*/ 0 w 32"/>
              <a:gd name="T1" fmla="*/ 25 h 27"/>
              <a:gd name="T2" fmla="*/ 32 w 32"/>
              <a:gd name="T3" fmla="*/ 25 h 27"/>
              <a:gd name="T4" fmla="*/ 32 w 32"/>
              <a:gd name="T5" fmla="*/ 26 h 27"/>
              <a:gd name="T6" fmla="*/ 32 w 32"/>
              <a:gd name="T7" fmla="*/ 27 h 27"/>
              <a:gd name="T8" fmla="*/ 32 w 32"/>
              <a:gd name="T9" fmla="*/ 27 h 27"/>
              <a:gd name="T10" fmla="*/ 0 w 32"/>
              <a:gd name="T11" fmla="*/ 27 h 27"/>
              <a:gd name="T12" fmla="*/ 0 w 32"/>
              <a:gd name="T13" fmla="*/ 27 h 27"/>
              <a:gd name="T14" fmla="*/ 0 w 32"/>
              <a:gd name="T15" fmla="*/ 26 h 27"/>
              <a:gd name="T16" fmla="*/ 0 w 32"/>
              <a:gd name="T17" fmla="*/ 25 h 27"/>
              <a:gd name="T18" fmla="*/ 6 w 32"/>
              <a:gd name="T19" fmla="*/ 24 h 27"/>
              <a:gd name="T20" fmla="*/ 8 w 32"/>
              <a:gd name="T21" fmla="*/ 24 h 27"/>
              <a:gd name="T22" fmla="*/ 8 w 32"/>
              <a:gd name="T23" fmla="*/ 14 h 27"/>
              <a:gd name="T24" fmla="*/ 15 w 32"/>
              <a:gd name="T25" fmla="*/ 14 h 27"/>
              <a:gd name="T26" fmla="*/ 15 w 32"/>
              <a:gd name="T27" fmla="*/ 24 h 27"/>
              <a:gd name="T28" fmla="*/ 25 w 32"/>
              <a:gd name="T29" fmla="*/ 24 h 27"/>
              <a:gd name="T30" fmla="*/ 26 w 32"/>
              <a:gd name="T31" fmla="*/ 24 h 27"/>
              <a:gd name="T32" fmla="*/ 26 w 32"/>
              <a:gd name="T33" fmla="*/ 14 h 27"/>
              <a:gd name="T34" fmla="*/ 26 w 32"/>
              <a:gd name="T35" fmla="*/ 14 h 27"/>
              <a:gd name="T36" fmla="*/ 17 w 32"/>
              <a:gd name="T37" fmla="*/ 6 h 27"/>
              <a:gd name="T38" fmla="*/ 16 w 32"/>
              <a:gd name="T39" fmla="*/ 5 h 27"/>
              <a:gd name="T40" fmla="*/ 16 w 32"/>
              <a:gd name="T41" fmla="*/ 5 h 27"/>
              <a:gd name="T42" fmla="*/ 15 w 32"/>
              <a:gd name="T43" fmla="*/ 6 h 27"/>
              <a:gd name="T44" fmla="*/ 5 w 32"/>
              <a:gd name="T45" fmla="*/ 14 h 27"/>
              <a:gd name="T46" fmla="*/ 5 w 32"/>
              <a:gd name="T47" fmla="*/ 14 h 27"/>
              <a:gd name="T48" fmla="*/ 5 w 32"/>
              <a:gd name="T49" fmla="*/ 24 h 27"/>
              <a:gd name="T50" fmla="*/ 6 w 32"/>
              <a:gd name="T51" fmla="*/ 24 h 27"/>
              <a:gd name="T52" fmla="*/ 17 w 32"/>
              <a:gd name="T53" fmla="*/ 14 h 27"/>
              <a:gd name="T54" fmla="*/ 24 w 32"/>
              <a:gd name="T55" fmla="*/ 14 h 27"/>
              <a:gd name="T56" fmla="*/ 24 w 32"/>
              <a:gd name="T57" fmla="*/ 20 h 27"/>
              <a:gd name="T58" fmla="*/ 17 w 32"/>
              <a:gd name="T59" fmla="*/ 20 h 27"/>
              <a:gd name="T60" fmla="*/ 17 w 32"/>
              <a:gd name="T61" fmla="*/ 14 h 27"/>
              <a:gd name="T62" fmla="*/ 28 w 32"/>
              <a:gd name="T63" fmla="*/ 14 h 27"/>
              <a:gd name="T64" fmla="*/ 18 w 32"/>
              <a:gd name="T65" fmla="*/ 5 h 27"/>
              <a:gd name="T66" fmla="*/ 16 w 32"/>
              <a:gd name="T67" fmla="*/ 4 h 27"/>
              <a:gd name="T68" fmla="*/ 16 w 32"/>
              <a:gd name="T69" fmla="*/ 4 h 27"/>
              <a:gd name="T70" fmla="*/ 14 w 32"/>
              <a:gd name="T71" fmla="*/ 5 h 27"/>
              <a:gd name="T72" fmla="*/ 4 w 32"/>
              <a:gd name="T73" fmla="*/ 14 h 27"/>
              <a:gd name="T74" fmla="*/ 3 w 32"/>
              <a:gd name="T75" fmla="*/ 14 h 27"/>
              <a:gd name="T76" fmla="*/ 2 w 32"/>
              <a:gd name="T77" fmla="*/ 14 h 27"/>
              <a:gd name="T78" fmla="*/ 2 w 32"/>
              <a:gd name="T79" fmla="*/ 12 h 27"/>
              <a:gd name="T80" fmla="*/ 3 w 32"/>
              <a:gd name="T81" fmla="*/ 11 h 27"/>
              <a:gd name="T82" fmla="*/ 15 w 32"/>
              <a:gd name="T83" fmla="*/ 1 h 27"/>
              <a:gd name="T84" fmla="*/ 17 w 32"/>
              <a:gd name="T85" fmla="*/ 1 h 27"/>
              <a:gd name="T86" fmla="*/ 29 w 32"/>
              <a:gd name="T87" fmla="*/ 11 h 27"/>
              <a:gd name="T88" fmla="*/ 30 w 32"/>
              <a:gd name="T89" fmla="*/ 12 h 27"/>
              <a:gd name="T90" fmla="*/ 30 w 32"/>
              <a:gd name="T91" fmla="*/ 14 h 27"/>
              <a:gd name="T92" fmla="*/ 29 w 32"/>
              <a:gd name="T93" fmla="*/ 14 h 27"/>
              <a:gd name="T94" fmla="*/ 28 w 32"/>
              <a:gd name="T95" fmla="*/ 14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2" h="27">
                <a:moveTo>
                  <a:pt x="0" y="25"/>
                </a:moveTo>
                <a:cubicBezTo>
                  <a:pt x="32" y="25"/>
                  <a:pt x="32" y="25"/>
                  <a:pt x="32" y="25"/>
                </a:cubicBezTo>
                <a:cubicBezTo>
                  <a:pt x="32" y="25"/>
                  <a:pt x="32" y="25"/>
                  <a:pt x="32" y="26"/>
                </a:cubicBezTo>
                <a:cubicBezTo>
                  <a:pt x="32" y="27"/>
                  <a:pt x="32" y="27"/>
                  <a:pt x="32" y="27"/>
                </a:cubicBezTo>
                <a:cubicBezTo>
                  <a:pt x="32" y="27"/>
                  <a:pt x="32" y="27"/>
                  <a:pt x="32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5"/>
                  <a:pt x="0" y="25"/>
                  <a:pt x="0" y="25"/>
                </a:cubicBezTo>
                <a:close/>
                <a:moveTo>
                  <a:pt x="6" y="24"/>
                </a:moveTo>
                <a:cubicBezTo>
                  <a:pt x="8" y="24"/>
                  <a:pt x="8" y="24"/>
                  <a:pt x="8" y="24"/>
                </a:cubicBezTo>
                <a:cubicBezTo>
                  <a:pt x="8" y="21"/>
                  <a:pt x="8" y="18"/>
                  <a:pt x="8" y="14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18"/>
                  <a:pt x="15" y="21"/>
                  <a:pt x="15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6" y="24"/>
                  <a:pt x="26" y="24"/>
                  <a:pt x="26" y="24"/>
                </a:cubicBezTo>
                <a:cubicBezTo>
                  <a:pt x="26" y="21"/>
                  <a:pt x="26" y="17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cubicBezTo>
                  <a:pt x="5" y="14"/>
                  <a:pt x="5" y="14"/>
                  <a:pt x="5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5" y="17"/>
                  <a:pt x="5" y="21"/>
                  <a:pt x="5" y="24"/>
                </a:cubicBezTo>
                <a:cubicBezTo>
                  <a:pt x="5" y="24"/>
                  <a:pt x="6" y="24"/>
                  <a:pt x="6" y="24"/>
                </a:cubicBezTo>
                <a:close/>
                <a:moveTo>
                  <a:pt x="17" y="14"/>
                </a:moveTo>
                <a:cubicBezTo>
                  <a:pt x="24" y="14"/>
                  <a:pt x="24" y="14"/>
                  <a:pt x="24" y="14"/>
                </a:cubicBezTo>
                <a:cubicBezTo>
                  <a:pt x="24" y="20"/>
                  <a:pt x="24" y="20"/>
                  <a:pt x="24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14"/>
                  <a:pt x="17" y="14"/>
                  <a:pt x="17" y="14"/>
                </a:cubicBezTo>
                <a:close/>
                <a:moveTo>
                  <a:pt x="28" y="14"/>
                </a:moveTo>
                <a:cubicBezTo>
                  <a:pt x="18" y="5"/>
                  <a:pt x="18" y="5"/>
                  <a:pt x="18" y="5"/>
                </a:cubicBezTo>
                <a:cubicBezTo>
                  <a:pt x="17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5" y="4"/>
                  <a:pt x="15" y="4"/>
                  <a:pt x="14" y="5"/>
                </a:cubicBezTo>
                <a:cubicBezTo>
                  <a:pt x="4" y="14"/>
                  <a:pt x="4" y="14"/>
                  <a:pt x="4" y="14"/>
                </a:cubicBezTo>
                <a:cubicBezTo>
                  <a:pt x="3" y="14"/>
                  <a:pt x="3" y="14"/>
                  <a:pt x="3" y="14"/>
                </a:cubicBezTo>
                <a:cubicBezTo>
                  <a:pt x="3" y="14"/>
                  <a:pt x="2" y="14"/>
                  <a:pt x="2" y="14"/>
                </a:cubicBezTo>
                <a:cubicBezTo>
                  <a:pt x="2" y="13"/>
                  <a:pt x="2" y="13"/>
                  <a:pt x="2" y="12"/>
                </a:cubicBezTo>
                <a:cubicBezTo>
                  <a:pt x="2" y="12"/>
                  <a:pt x="3" y="12"/>
                  <a:pt x="3" y="11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0"/>
                  <a:pt x="16" y="0"/>
                  <a:pt x="17" y="1"/>
                </a:cubicBezTo>
                <a:cubicBezTo>
                  <a:pt x="29" y="11"/>
                  <a:pt x="29" y="11"/>
                  <a:pt x="29" y="11"/>
                </a:cubicBezTo>
                <a:cubicBezTo>
                  <a:pt x="29" y="12"/>
                  <a:pt x="30" y="12"/>
                  <a:pt x="30" y="12"/>
                </a:cubicBezTo>
                <a:cubicBezTo>
                  <a:pt x="30" y="13"/>
                  <a:pt x="30" y="13"/>
                  <a:pt x="30" y="14"/>
                </a:cubicBezTo>
                <a:cubicBezTo>
                  <a:pt x="29" y="14"/>
                  <a:pt x="29" y="14"/>
                  <a:pt x="29" y="14"/>
                </a:cubicBezTo>
                <a:lnTo>
                  <a:pt x="28" y="1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75" name="Freeform 200"/>
          <p:cNvSpPr>
            <a:spLocks noEditPoints="1"/>
          </p:cNvSpPr>
          <p:nvPr/>
        </p:nvSpPr>
        <p:spPr bwMode="auto">
          <a:xfrm>
            <a:off x="1900251" y="1843804"/>
            <a:ext cx="278706" cy="345668"/>
          </a:xfrm>
          <a:custGeom>
            <a:avLst/>
            <a:gdLst>
              <a:gd name="T0" fmla="*/ 9 w 29"/>
              <a:gd name="T1" fmla="*/ 30 h 36"/>
              <a:gd name="T2" fmla="*/ 9 w 29"/>
              <a:gd name="T3" fmla="*/ 27 h 36"/>
              <a:gd name="T4" fmla="*/ 8 w 29"/>
              <a:gd name="T5" fmla="*/ 24 h 36"/>
              <a:gd name="T6" fmla="*/ 8 w 29"/>
              <a:gd name="T7" fmla="*/ 22 h 36"/>
              <a:gd name="T8" fmla="*/ 9 w 29"/>
              <a:gd name="T9" fmla="*/ 16 h 36"/>
              <a:gd name="T10" fmla="*/ 4 w 29"/>
              <a:gd name="T11" fmla="*/ 16 h 36"/>
              <a:gd name="T12" fmla="*/ 4 w 29"/>
              <a:gd name="T13" fmla="*/ 16 h 36"/>
              <a:gd name="T14" fmla="*/ 2 w 29"/>
              <a:gd name="T15" fmla="*/ 18 h 36"/>
              <a:gd name="T16" fmla="*/ 0 w 29"/>
              <a:gd name="T17" fmla="*/ 36 h 36"/>
              <a:gd name="T18" fmla="*/ 29 w 29"/>
              <a:gd name="T19" fmla="*/ 34 h 36"/>
              <a:gd name="T20" fmla="*/ 29 w 29"/>
              <a:gd name="T21" fmla="*/ 36 h 36"/>
              <a:gd name="T22" fmla="*/ 14 w 29"/>
              <a:gd name="T23" fmla="*/ 7 h 36"/>
              <a:gd name="T24" fmla="*/ 14 w 29"/>
              <a:gd name="T25" fmla="*/ 4 h 36"/>
              <a:gd name="T26" fmla="*/ 15 w 29"/>
              <a:gd name="T27" fmla="*/ 0 h 36"/>
              <a:gd name="T28" fmla="*/ 15 w 29"/>
              <a:gd name="T29" fmla="*/ 4 h 36"/>
              <a:gd name="T30" fmla="*/ 16 w 29"/>
              <a:gd name="T31" fmla="*/ 7 h 36"/>
              <a:gd name="T32" fmla="*/ 17 w 29"/>
              <a:gd name="T33" fmla="*/ 9 h 36"/>
              <a:gd name="T34" fmla="*/ 19 w 29"/>
              <a:gd name="T35" fmla="*/ 11 h 36"/>
              <a:gd name="T36" fmla="*/ 11 w 29"/>
              <a:gd name="T37" fmla="*/ 33 h 36"/>
              <a:gd name="T38" fmla="*/ 11 w 29"/>
              <a:gd name="T39" fmla="*/ 10 h 36"/>
              <a:gd name="T40" fmla="*/ 12 w 29"/>
              <a:gd name="T41" fmla="*/ 7 h 36"/>
              <a:gd name="T42" fmla="*/ 15 w 29"/>
              <a:gd name="T43" fmla="*/ 13 h 36"/>
              <a:gd name="T44" fmla="*/ 18 w 29"/>
              <a:gd name="T45" fmla="*/ 13 h 36"/>
              <a:gd name="T46" fmla="*/ 15 w 29"/>
              <a:gd name="T47" fmla="*/ 21 h 36"/>
              <a:gd name="T48" fmla="*/ 15 w 29"/>
              <a:gd name="T49" fmla="*/ 18 h 36"/>
              <a:gd name="T50" fmla="*/ 18 w 29"/>
              <a:gd name="T51" fmla="*/ 26 h 36"/>
              <a:gd name="T52" fmla="*/ 15 w 29"/>
              <a:gd name="T53" fmla="*/ 28 h 36"/>
              <a:gd name="T54" fmla="*/ 18 w 29"/>
              <a:gd name="T55" fmla="*/ 28 h 36"/>
              <a:gd name="T56" fmla="*/ 14 w 29"/>
              <a:gd name="T57" fmla="*/ 28 h 36"/>
              <a:gd name="T58" fmla="*/ 14 w 29"/>
              <a:gd name="T59" fmla="*/ 31 h 36"/>
              <a:gd name="T60" fmla="*/ 11 w 29"/>
              <a:gd name="T61" fmla="*/ 23 h 36"/>
              <a:gd name="T62" fmla="*/ 14 w 29"/>
              <a:gd name="T63" fmla="*/ 21 h 36"/>
              <a:gd name="T64" fmla="*/ 11 w 29"/>
              <a:gd name="T65" fmla="*/ 21 h 36"/>
              <a:gd name="T66" fmla="*/ 14 w 29"/>
              <a:gd name="T67" fmla="*/ 13 h 36"/>
              <a:gd name="T68" fmla="*/ 14 w 29"/>
              <a:gd name="T69" fmla="*/ 17 h 36"/>
              <a:gd name="T70" fmla="*/ 20 w 29"/>
              <a:gd name="T71" fmla="*/ 30 h 36"/>
              <a:gd name="T72" fmla="*/ 20 w 29"/>
              <a:gd name="T73" fmla="*/ 28 h 36"/>
              <a:gd name="T74" fmla="*/ 22 w 29"/>
              <a:gd name="T75" fmla="*/ 24 h 36"/>
              <a:gd name="T76" fmla="*/ 22 w 29"/>
              <a:gd name="T77" fmla="*/ 23 h 36"/>
              <a:gd name="T78" fmla="*/ 20 w 29"/>
              <a:gd name="T79" fmla="*/ 18 h 36"/>
              <a:gd name="T80" fmla="*/ 25 w 29"/>
              <a:gd name="T81" fmla="*/ 19 h 36"/>
              <a:gd name="T82" fmla="*/ 26 w 29"/>
              <a:gd name="T83" fmla="*/ 33 h 36"/>
              <a:gd name="T84" fmla="*/ 25 w 29"/>
              <a:gd name="T85" fmla="*/ 30 h 36"/>
              <a:gd name="T86" fmla="*/ 22 w 29"/>
              <a:gd name="T87" fmla="*/ 30 h 36"/>
              <a:gd name="T88" fmla="*/ 25 w 29"/>
              <a:gd name="T89" fmla="*/ 24 h 36"/>
              <a:gd name="T90" fmla="*/ 22 w 29"/>
              <a:gd name="T91" fmla="*/ 23 h 36"/>
              <a:gd name="T92" fmla="*/ 22 w 29"/>
              <a:gd name="T93" fmla="*/ 21 h 36"/>
              <a:gd name="T94" fmla="*/ 4 w 29"/>
              <a:gd name="T95" fmla="*/ 27 h 36"/>
              <a:gd name="T96" fmla="*/ 4 w 29"/>
              <a:gd name="T97" fmla="*/ 30 h 36"/>
              <a:gd name="T98" fmla="*/ 7 w 29"/>
              <a:gd name="T99" fmla="*/ 20 h 36"/>
              <a:gd name="T100" fmla="*/ 4 w 29"/>
              <a:gd name="T101" fmla="*/ 26 h 36"/>
              <a:gd name="T102" fmla="*/ 7 w 29"/>
              <a:gd name="T103" fmla="*/ 2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9" h="36">
                <a:moveTo>
                  <a:pt x="3" y="33"/>
                </a:moveTo>
                <a:cubicBezTo>
                  <a:pt x="6" y="33"/>
                  <a:pt x="0" y="33"/>
                  <a:pt x="9" y="33"/>
                </a:cubicBezTo>
                <a:cubicBezTo>
                  <a:pt x="9" y="30"/>
                  <a:pt x="9" y="30"/>
                  <a:pt x="9" y="30"/>
                </a:cubicBezTo>
                <a:cubicBezTo>
                  <a:pt x="8" y="30"/>
                  <a:pt x="8" y="30"/>
                  <a:pt x="8" y="30"/>
                </a:cubicBezTo>
                <a:cubicBezTo>
                  <a:pt x="8" y="27"/>
                  <a:pt x="8" y="27"/>
                  <a:pt x="8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6"/>
                  <a:pt x="9" y="26"/>
                  <a:pt x="9" y="26"/>
                </a:cubicBezTo>
                <a:cubicBezTo>
                  <a:pt x="8" y="26"/>
                  <a:pt x="8" y="26"/>
                  <a:pt x="8" y="26"/>
                </a:cubicBezTo>
                <a:cubicBezTo>
                  <a:pt x="8" y="24"/>
                  <a:pt x="8" y="24"/>
                  <a:pt x="8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9" y="22"/>
                  <a:pt x="9" y="22"/>
                  <a:pt x="9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0"/>
                  <a:pt x="8" y="20"/>
                  <a:pt x="8" y="20"/>
                </a:cubicBezTo>
                <a:cubicBezTo>
                  <a:pt x="9" y="20"/>
                  <a:pt x="9" y="20"/>
                  <a:pt x="9" y="20"/>
                </a:cubicBezTo>
                <a:cubicBezTo>
                  <a:pt x="9" y="16"/>
                  <a:pt x="9" y="16"/>
                  <a:pt x="9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4" y="16"/>
                  <a:pt x="4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7"/>
                  <a:pt x="4" y="17"/>
                  <a:pt x="4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2" y="18"/>
                  <a:pt x="2" y="18"/>
                  <a:pt x="2" y="18"/>
                </a:cubicBezTo>
                <a:cubicBezTo>
                  <a:pt x="2" y="23"/>
                  <a:pt x="2" y="28"/>
                  <a:pt x="2" y="33"/>
                </a:cubicBezTo>
                <a:cubicBezTo>
                  <a:pt x="2" y="33"/>
                  <a:pt x="3" y="33"/>
                  <a:pt x="3" y="33"/>
                </a:cubicBezTo>
                <a:close/>
                <a:moveTo>
                  <a:pt x="0" y="36"/>
                </a:moveTo>
                <a:cubicBezTo>
                  <a:pt x="0" y="35"/>
                  <a:pt x="0" y="35"/>
                  <a:pt x="0" y="35"/>
                </a:cubicBezTo>
                <a:cubicBezTo>
                  <a:pt x="0" y="34"/>
                  <a:pt x="0" y="34"/>
                  <a:pt x="0" y="34"/>
                </a:cubicBezTo>
                <a:cubicBezTo>
                  <a:pt x="29" y="34"/>
                  <a:pt x="29" y="34"/>
                  <a:pt x="29" y="34"/>
                </a:cubicBezTo>
                <a:cubicBezTo>
                  <a:pt x="29" y="34"/>
                  <a:pt x="29" y="34"/>
                  <a:pt x="29" y="35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6"/>
                  <a:pt x="0" y="36"/>
                  <a:pt x="0" y="36"/>
                </a:cubicBezTo>
                <a:close/>
                <a:moveTo>
                  <a:pt x="14" y="7"/>
                </a:moveTo>
                <a:cubicBezTo>
                  <a:pt x="14" y="5"/>
                  <a:pt x="14" y="5"/>
                  <a:pt x="14" y="5"/>
                </a:cubicBezTo>
                <a:cubicBezTo>
                  <a:pt x="14" y="5"/>
                  <a:pt x="14" y="4"/>
                  <a:pt x="14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5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6" y="4"/>
                  <a:pt x="16" y="5"/>
                  <a:pt x="16" y="5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9"/>
                  <a:pt x="17" y="9"/>
                  <a:pt x="17" y="9"/>
                </a:cubicBezTo>
                <a:cubicBezTo>
                  <a:pt x="18" y="10"/>
                  <a:pt x="18" y="10"/>
                  <a:pt x="18" y="10"/>
                </a:cubicBezTo>
                <a:cubicBezTo>
                  <a:pt x="19" y="10"/>
                  <a:pt x="19" y="10"/>
                  <a:pt x="19" y="10"/>
                </a:cubicBezTo>
                <a:cubicBezTo>
                  <a:pt x="19" y="10"/>
                  <a:pt x="19" y="11"/>
                  <a:pt x="19" y="11"/>
                </a:cubicBezTo>
                <a:cubicBezTo>
                  <a:pt x="19" y="33"/>
                  <a:pt x="19" y="33"/>
                  <a:pt x="19" y="33"/>
                </a:cubicBezTo>
                <a:cubicBezTo>
                  <a:pt x="19" y="33"/>
                  <a:pt x="19" y="33"/>
                  <a:pt x="19" y="33"/>
                </a:cubicBezTo>
                <a:cubicBezTo>
                  <a:pt x="11" y="33"/>
                  <a:pt x="13" y="33"/>
                  <a:pt x="11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10"/>
                  <a:pt x="10" y="10"/>
                  <a:pt x="11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4" y="7"/>
                  <a:pt x="14" y="7"/>
                  <a:pt x="14" y="7"/>
                </a:cubicBezTo>
                <a:close/>
                <a:moveTo>
                  <a:pt x="15" y="13"/>
                </a:moveTo>
                <a:cubicBezTo>
                  <a:pt x="15" y="17"/>
                  <a:pt x="15" y="17"/>
                  <a:pt x="15" y="17"/>
                </a:cubicBezTo>
                <a:cubicBezTo>
                  <a:pt x="18" y="17"/>
                  <a:pt x="18" y="17"/>
                  <a:pt x="18" y="17"/>
                </a:cubicBezTo>
                <a:cubicBezTo>
                  <a:pt x="18" y="13"/>
                  <a:pt x="18" y="13"/>
                  <a:pt x="18" y="13"/>
                </a:cubicBezTo>
                <a:cubicBezTo>
                  <a:pt x="15" y="13"/>
                  <a:pt x="15" y="13"/>
                  <a:pt x="15" y="13"/>
                </a:cubicBezTo>
                <a:close/>
                <a:moveTo>
                  <a:pt x="15" y="18"/>
                </a:moveTo>
                <a:cubicBezTo>
                  <a:pt x="15" y="21"/>
                  <a:pt x="15" y="21"/>
                  <a:pt x="15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8" y="18"/>
                  <a:pt x="18" y="18"/>
                  <a:pt x="18" y="18"/>
                </a:cubicBezTo>
                <a:cubicBezTo>
                  <a:pt x="15" y="18"/>
                  <a:pt x="15" y="18"/>
                  <a:pt x="15" y="18"/>
                </a:cubicBezTo>
                <a:close/>
                <a:moveTo>
                  <a:pt x="15" y="23"/>
                </a:moveTo>
                <a:cubicBezTo>
                  <a:pt x="15" y="26"/>
                  <a:pt x="15" y="26"/>
                  <a:pt x="15" y="26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23"/>
                  <a:pt x="18" y="23"/>
                  <a:pt x="18" y="23"/>
                </a:cubicBezTo>
                <a:cubicBezTo>
                  <a:pt x="15" y="23"/>
                  <a:pt x="15" y="23"/>
                  <a:pt x="15" y="23"/>
                </a:cubicBezTo>
                <a:close/>
                <a:moveTo>
                  <a:pt x="15" y="28"/>
                </a:moveTo>
                <a:cubicBezTo>
                  <a:pt x="15" y="31"/>
                  <a:pt x="15" y="31"/>
                  <a:pt x="15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5" y="28"/>
                  <a:pt x="15" y="28"/>
                  <a:pt x="15" y="28"/>
                </a:cubicBezTo>
                <a:close/>
                <a:moveTo>
                  <a:pt x="14" y="31"/>
                </a:moveTo>
                <a:cubicBezTo>
                  <a:pt x="14" y="28"/>
                  <a:pt x="14" y="28"/>
                  <a:pt x="14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1" y="31"/>
                  <a:pt x="11" y="31"/>
                  <a:pt x="11" y="31"/>
                </a:cubicBezTo>
                <a:cubicBezTo>
                  <a:pt x="14" y="31"/>
                  <a:pt x="14" y="31"/>
                  <a:pt x="14" y="31"/>
                </a:cubicBezTo>
                <a:close/>
                <a:moveTo>
                  <a:pt x="14" y="26"/>
                </a:moveTo>
                <a:cubicBezTo>
                  <a:pt x="14" y="23"/>
                  <a:pt x="14" y="23"/>
                  <a:pt x="14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6"/>
                  <a:pt x="11" y="26"/>
                  <a:pt x="11" y="26"/>
                </a:cubicBezTo>
                <a:cubicBezTo>
                  <a:pt x="14" y="26"/>
                  <a:pt x="14" y="26"/>
                  <a:pt x="14" y="26"/>
                </a:cubicBezTo>
                <a:close/>
                <a:moveTo>
                  <a:pt x="14" y="21"/>
                </a:moveTo>
                <a:cubicBezTo>
                  <a:pt x="14" y="18"/>
                  <a:pt x="14" y="18"/>
                  <a:pt x="14" y="18"/>
                </a:cubicBezTo>
                <a:cubicBezTo>
                  <a:pt x="11" y="18"/>
                  <a:pt x="11" y="18"/>
                  <a:pt x="11" y="18"/>
                </a:cubicBezTo>
                <a:cubicBezTo>
                  <a:pt x="11" y="21"/>
                  <a:pt x="11" y="21"/>
                  <a:pt x="11" y="21"/>
                </a:cubicBezTo>
                <a:cubicBezTo>
                  <a:pt x="14" y="21"/>
                  <a:pt x="14" y="21"/>
                  <a:pt x="14" y="21"/>
                </a:cubicBezTo>
                <a:close/>
                <a:moveTo>
                  <a:pt x="14" y="17"/>
                </a:moveTo>
                <a:cubicBezTo>
                  <a:pt x="14" y="13"/>
                  <a:pt x="14" y="13"/>
                  <a:pt x="14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7"/>
                  <a:pt x="11" y="17"/>
                  <a:pt x="11" y="17"/>
                </a:cubicBezTo>
                <a:cubicBezTo>
                  <a:pt x="14" y="17"/>
                  <a:pt x="14" y="17"/>
                  <a:pt x="14" y="17"/>
                </a:cubicBezTo>
                <a:close/>
                <a:moveTo>
                  <a:pt x="26" y="33"/>
                </a:moveTo>
                <a:cubicBezTo>
                  <a:pt x="20" y="33"/>
                  <a:pt x="20" y="33"/>
                  <a:pt x="20" y="33"/>
                </a:cubicBezTo>
                <a:cubicBezTo>
                  <a:pt x="20" y="30"/>
                  <a:pt x="20" y="30"/>
                  <a:pt x="20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28"/>
                  <a:pt x="22" y="28"/>
                  <a:pt x="22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20" y="27"/>
                  <a:pt x="20" y="27"/>
                  <a:pt x="20" y="27"/>
                </a:cubicBezTo>
                <a:cubicBezTo>
                  <a:pt x="22" y="27"/>
                  <a:pt x="22" y="27"/>
                  <a:pt x="22" y="27"/>
                </a:cubicBezTo>
                <a:cubicBezTo>
                  <a:pt x="22" y="24"/>
                  <a:pt x="22" y="24"/>
                  <a:pt x="22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20" y="23"/>
                  <a:pt x="20" y="23"/>
                  <a:pt x="20" y="23"/>
                </a:cubicBezTo>
                <a:cubicBezTo>
                  <a:pt x="22" y="23"/>
                  <a:pt x="22" y="23"/>
                  <a:pt x="22" y="23"/>
                </a:cubicBezTo>
                <a:cubicBezTo>
                  <a:pt x="22" y="21"/>
                  <a:pt x="22" y="21"/>
                  <a:pt x="22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20" y="18"/>
                  <a:pt x="20" y="18"/>
                  <a:pt x="20" y="18"/>
                </a:cubicBezTo>
                <a:cubicBezTo>
                  <a:pt x="21" y="18"/>
                  <a:pt x="23" y="18"/>
                  <a:pt x="24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25" y="19"/>
                  <a:pt x="25" y="19"/>
                  <a:pt x="25" y="19"/>
                </a:cubicBezTo>
                <a:cubicBezTo>
                  <a:pt x="26" y="19"/>
                  <a:pt x="26" y="19"/>
                  <a:pt x="26" y="19"/>
                </a:cubicBezTo>
                <a:cubicBezTo>
                  <a:pt x="26" y="19"/>
                  <a:pt x="26" y="19"/>
                  <a:pt x="26" y="19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lose/>
                <a:moveTo>
                  <a:pt x="22" y="30"/>
                </a:moveTo>
                <a:cubicBezTo>
                  <a:pt x="25" y="30"/>
                  <a:pt x="25" y="30"/>
                  <a:pt x="25" y="30"/>
                </a:cubicBezTo>
                <a:cubicBezTo>
                  <a:pt x="25" y="28"/>
                  <a:pt x="25" y="28"/>
                  <a:pt x="25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22" y="30"/>
                  <a:pt x="22" y="30"/>
                  <a:pt x="22" y="30"/>
                </a:cubicBezTo>
                <a:close/>
                <a:moveTo>
                  <a:pt x="22" y="27"/>
                </a:moveTo>
                <a:cubicBezTo>
                  <a:pt x="25" y="27"/>
                  <a:pt x="25" y="27"/>
                  <a:pt x="25" y="27"/>
                </a:cubicBezTo>
                <a:cubicBezTo>
                  <a:pt x="25" y="24"/>
                  <a:pt x="25" y="24"/>
                  <a:pt x="25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7"/>
                  <a:pt x="22" y="27"/>
                  <a:pt x="22" y="27"/>
                </a:cubicBezTo>
                <a:close/>
                <a:moveTo>
                  <a:pt x="22" y="23"/>
                </a:moveTo>
                <a:cubicBezTo>
                  <a:pt x="25" y="23"/>
                  <a:pt x="25" y="23"/>
                  <a:pt x="25" y="23"/>
                </a:cubicBezTo>
                <a:cubicBezTo>
                  <a:pt x="25" y="21"/>
                  <a:pt x="25" y="21"/>
                  <a:pt x="25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3"/>
                  <a:pt x="22" y="23"/>
                  <a:pt x="22" y="23"/>
                </a:cubicBezTo>
                <a:close/>
                <a:moveTo>
                  <a:pt x="4" y="30"/>
                </a:moveTo>
                <a:cubicBezTo>
                  <a:pt x="4" y="27"/>
                  <a:pt x="4" y="27"/>
                  <a:pt x="4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30"/>
                  <a:pt x="7" y="30"/>
                  <a:pt x="7" y="30"/>
                </a:cubicBezTo>
                <a:cubicBezTo>
                  <a:pt x="4" y="30"/>
                  <a:pt x="4" y="30"/>
                  <a:pt x="4" y="30"/>
                </a:cubicBezTo>
                <a:close/>
                <a:moveTo>
                  <a:pt x="4" y="22"/>
                </a:moveTo>
                <a:cubicBezTo>
                  <a:pt x="4" y="20"/>
                  <a:pt x="4" y="20"/>
                  <a:pt x="4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2"/>
                  <a:pt x="7" y="22"/>
                  <a:pt x="7" y="22"/>
                </a:cubicBezTo>
                <a:cubicBezTo>
                  <a:pt x="4" y="22"/>
                  <a:pt x="4" y="22"/>
                  <a:pt x="4" y="22"/>
                </a:cubicBezTo>
                <a:close/>
                <a:moveTo>
                  <a:pt x="4" y="26"/>
                </a:moveTo>
                <a:cubicBezTo>
                  <a:pt x="4" y="24"/>
                  <a:pt x="4" y="24"/>
                  <a:pt x="4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6"/>
                  <a:pt x="7" y="26"/>
                  <a:pt x="7" y="26"/>
                </a:cubicBezTo>
                <a:lnTo>
                  <a:pt x="4" y="26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76" name="Freeform 201"/>
          <p:cNvSpPr>
            <a:spLocks noEditPoints="1"/>
          </p:cNvSpPr>
          <p:nvPr/>
        </p:nvSpPr>
        <p:spPr bwMode="auto">
          <a:xfrm>
            <a:off x="3129091" y="1928863"/>
            <a:ext cx="307663" cy="260608"/>
          </a:xfrm>
          <a:custGeom>
            <a:avLst/>
            <a:gdLst>
              <a:gd name="T0" fmla="*/ 11 w 32"/>
              <a:gd name="T1" fmla="*/ 3 h 27"/>
              <a:gd name="T2" fmla="*/ 14 w 32"/>
              <a:gd name="T3" fmla="*/ 3 h 27"/>
              <a:gd name="T4" fmla="*/ 10 w 32"/>
              <a:gd name="T5" fmla="*/ 16 h 27"/>
              <a:gd name="T6" fmla="*/ 0 w 32"/>
              <a:gd name="T7" fmla="*/ 27 h 27"/>
              <a:gd name="T8" fmla="*/ 0 w 32"/>
              <a:gd name="T9" fmla="*/ 25 h 27"/>
              <a:gd name="T10" fmla="*/ 32 w 32"/>
              <a:gd name="T11" fmla="*/ 26 h 27"/>
              <a:gd name="T12" fmla="*/ 32 w 32"/>
              <a:gd name="T13" fmla="*/ 27 h 27"/>
              <a:gd name="T14" fmla="*/ 0 w 32"/>
              <a:gd name="T15" fmla="*/ 27 h 27"/>
              <a:gd name="T16" fmla="*/ 5 w 32"/>
              <a:gd name="T17" fmla="*/ 0 h 27"/>
              <a:gd name="T18" fmla="*/ 2 w 32"/>
              <a:gd name="T19" fmla="*/ 1 h 27"/>
              <a:gd name="T20" fmla="*/ 6 w 32"/>
              <a:gd name="T21" fmla="*/ 24 h 27"/>
              <a:gd name="T22" fmla="*/ 26 w 32"/>
              <a:gd name="T23" fmla="*/ 0 h 27"/>
              <a:gd name="T24" fmla="*/ 28 w 32"/>
              <a:gd name="T25" fmla="*/ 4 h 27"/>
              <a:gd name="T26" fmla="*/ 19 w 32"/>
              <a:gd name="T27" fmla="*/ 4 h 27"/>
              <a:gd name="T28" fmla="*/ 19 w 32"/>
              <a:gd name="T29" fmla="*/ 3 h 27"/>
              <a:gd name="T30" fmla="*/ 22 w 32"/>
              <a:gd name="T31" fmla="*/ 2 h 27"/>
              <a:gd name="T32" fmla="*/ 24 w 32"/>
              <a:gd name="T33" fmla="*/ 1 h 27"/>
              <a:gd name="T34" fmla="*/ 7 w 32"/>
              <a:gd name="T35" fmla="*/ 24 h 27"/>
              <a:gd name="T36" fmla="*/ 31 w 32"/>
              <a:gd name="T37" fmla="*/ 16 h 27"/>
              <a:gd name="T38" fmla="*/ 23 w 32"/>
              <a:gd name="T39" fmla="*/ 17 h 27"/>
              <a:gd name="T40" fmla="*/ 15 w 32"/>
              <a:gd name="T41" fmla="*/ 17 h 27"/>
              <a:gd name="T42" fmla="*/ 7 w 32"/>
              <a:gd name="T43" fmla="*/ 17 h 27"/>
              <a:gd name="T44" fmla="*/ 7 w 32"/>
              <a:gd name="T45" fmla="*/ 24 h 27"/>
              <a:gd name="T46" fmla="*/ 24 w 32"/>
              <a:gd name="T47" fmla="*/ 19 h 27"/>
              <a:gd name="T48" fmla="*/ 29 w 32"/>
              <a:gd name="T49" fmla="*/ 21 h 27"/>
              <a:gd name="T50" fmla="*/ 9 w 32"/>
              <a:gd name="T51" fmla="*/ 21 h 27"/>
              <a:gd name="T52" fmla="*/ 14 w 32"/>
              <a:gd name="T53" fmla="*/ 19 h 27"/>
              <a:gd name="T54" fmla="*/ 9 w 32"/>
              <a:gd name="T55" fmla="*/ 21 h 27"/>
              <a:gd name="T56" fmla="*/ 17 w 32"/>
              <a:gd name="T57" fmla="*/ 19 h 27"/>
              <a:gd name="T58" fmla="*/ 22 w 32"/>
              <a:gd name="T59" fmla="*/ 21 h 27"/>
              <a:gd name="T60" fmla="*/ 18 w 32"/>
              <a:gd name="T61" fmla="*/ 6 h 27"/>
              <a:gd name="T62" fmla="*/ 21 w 32"/>
              <a:gd name="T63" fmla="*/ 5 h 27"/>
              <a:gd name="T64" fmla="*/ 22 w 32"/>
              <a:gd name="T65" fmla="*/ 15 h 27"/>
              <a:gd name="T66" fmla="*/ 17 w 32"/>
              <a:gd name="T67" fmla="*/ 15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2" h="27">
                <a:moveTo>
                  <a:pt x="10" y="3"/>
                </a:moveTo>
                <a:cubicBezTo>
                  <a:pt x="10" y="3"/>
                  <a:pt x="10" y="3"/>
                  <a:pt x="11" y="3"/>
                </a:cubicBezTo>
                <a:cubicBezTo>
                  <a:pt x="13" y="3"/>
                  <a:pt x="13" y="3"/>
                  <a:pt x="13" y="3"/>
                </a:cubicBezTo>
                <a:cubicBezTo>
                  <a:pt x="14" y="3"/>
                  <a:pt x="14" y="3"/>
                  <a:pt x="14" y="3"/>
                </a:cubicBezTo>
                <a:cubicBezTo>
                  <a:pt x="14" y="7"/>
                  <a:pt x="14" y="11"/>
                  <a:pt x="14" y="15"/>
                </a:cubicBezTo>
                <a:cubicBezTo>
                  <a:pt x="10" y="16"/>
                  <a:pt x="10" y="16"/>
                  <a:pt x="10" y="16"/>
                </a:cubicBezTo>
                <a:cubicBezTo>
                  <a:pt x="10" y="12"/>
                  <a:pt x="10" y="7"/>
                  <a:pt x="10" y="3"/>
                </a:cubicBezTo>
                <a:close/>
                <a:moveTo>
                  <a:pt x="0" y="27"/>
                </a:moveTo>
                <a:cubicBezTo>
                  <a:pt x="0" y="26"/>
                  <a:pt x="0" y="26"/>
                  <a:pt x="0" y="26"/>
                </a:cubicBezTo>
                <a:cubicBezTo>
                  <a:pt x="0" y="25"/>
                  <a:pt x="0" y="25"/>
                  <a:pt x="0" y="25"/>
                </a:cubicBezTo>
                <a:cubicBezTo>
                  <a:pt x="32" y="25"/>
                  <a:pt x="32" y="25"/>
                  <a:pt x="32" y="25"/>
                </a:cubicBezTo>
                <a:cubicBezTo>
                  <a:pt x="32" y="25"/>
                  <a:pt x="32" y="25"/>
                  <a:pt x="32" y="26"/>
                </a:cubicBezTo>
                <a:cubicBezTo>
                  <a:pt x="32" y="27"/>
                  <a:pt x="32" y="27"/>
                  <a:pt x="32" y="27"/>
                </a:cubicBezTo>
                <a:cubicBezTo>
                  <a:pt x="32" y="27"/>
                  <a:pt x="32" y="27"/>
                  <a:pt x="32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7"/>
                </a:cubicBezTo>
                <a:close/>
                <a:moveTo>
                  <a:pt x="5" y="1"/>
                </a:moveTo>
                <a:cubicBezTo>
                  <a:pt x="5" y="0"/>
                  <a:pt x="5" y="0"/>
                  <a:pt x="5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1"/>
                </a:cubicBezTo>
                <a:cubicBezTo>
                  <a:pt x="1" y="9"/>
                  <a:pt x="1" y="17"/>
                  <a:pt x="0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17"/>
                  <a:pt x="6" y="9"/>
                  <a:pt x="5" y="1"/>
                </a:cubicBezTo>
                <a:close/>
                <a:moveTo>
                  <a:pt x="26" y="0"/>
                </a:moveTo>
                <a:cubicBezTo>
                  <a:pt x="27" y="0"/>
                  <a:pt x="28" y="1"/>
                  <a:pt x="28" y="3"/>
                </a:cubicBezTo>
                <a:cubicBezTo>
                  <a:pt x="28" y="3"/>
                  <a:pt x="28" y="4"/>
                  <a:pt x="28" y="4"/>
                </a:cubicBezTo>
                <a:cubicBezTo>
                  <a:pt x="28" y="4"/>
                  <a:pt x="28" y="4"/>
                  <a:pt x="27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3"/>
                </a:cubicBezTo>
                <a:cubicBezTo>
                  <a:pt x="19" y="2"/>
                  <a:pt x="20" y="2"/>
                  <a:pt x="21" y="2"/>
                </a:cubicBezTo>
                <a:cubicBezTo>
                  <a:pt x="22" y="2"/>
                  <a:pt x="22" y="2"/>
                  <a:pt x="22" y="2"/>
                </a:cubicBezTo>
                <a:cubicBezTo>
                  <a:pt x="22" y="2"/>
                  <a:pt x="23" y="1"/>
                  <a:pt x="23" y="1"/>
                </a:cubicBezTo>
                <a:cubicBezTo>
                  <a:pt x="23" y="1"/>
                  <a:pt x="23" y="1"/>
                  <a:pt x="24" y="1"/>
                </a:cubicBezTo>
                <a:cubicBezTo>
                  <a:pt x="24" y="1"/>
                  <a:pt x="25" y="0"/>
                  <a:pt x="26" y="0"/>
                </a:cubicBezTo>
                <a:close/>
                <a:moveTo>
                  <a:pt x="7" y="24"/>
                </a:moveTo>
                <a:cubicBezTo>
                  <a:pt x="15" y="24"/>
                  <a:pt x="23" y="24"/>
                  <a:pt x="31" y="24"/>
                </a:cubicBezTo>
                <a:cubicBezTo>
                  <a:pt x="31" y="22"/>
                  <a:pt x="31" y="19"/>
                  <a:pt x="31" y="16"/>
                </a:cubicBezTo>
                <a:cubicBezTo>
                  <a:pt x="31" y="16"/>
                  <a:pt x="31" y="16"/>
                  <a:pt x="31" y="16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6"/>
                  <a:pt x="23" y="16"/>
                  <a:pt x="23" y="16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6"/>
                  <a:pt x="15" y="16"/>
                  <a:pt x="15" y="16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8"/>
                  <a:pt x="7" y="18"/>
                </a:cubicBezTo>
                <a:cubicBezTo>
                  <a:pt x="7" y="20"/>
                  <a:pt x="7" y="22"/>
                  <a:pt x="7" y="24"/>
                </a:cubicBezTo>
                <a:close/>
                <a:moveTo>
                  <a:pt x="24" y="21"/>
                </a:moveTo>
                <a:cubicBezTo>
                  <a:pt x="24" y="19"/>
                  <a:pt x="24" y="19"/>
                  <a:pt x="24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21"/>
                  <a:pt x="29" y="21"/>
                  <a:pt x="29" y="21"/>
                </a:cubicBezTo>
                <a:cubicBezTo>
                  <a:pt x="24" y="21"/>
                  <a:pt x="24" y="21"/>
                  <a:pt x="24" y="21"/>
                </a:cubicBezTo>
                <a:close/>
                <a:moveTo>
                  <a:pt x="9" y="21"/>
                </a:moveTo>
                <a:cubicBezTo>
                  <a:pt x="9" y="19"/>
                  <a:pt x="9" y="19"/>
                  <a:pt x="9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21"/>
                  <a:pt x="14" y="21"/>
                  <a:pt x="14" y="21"/>
                </a:cubicBezTo>
                <a:cubicBezTo>
                  <a:pt x="9" y="21"/>
                  <a:pt x="9" y="21"/>
                  <a:pt x="9" y="21"/>
                </a:cubicBezTo>
                <a:close/>
                <a:moveTo>
                  <a:pt x="17" y="21"/>
                </a:moveTo>
                <a:cubicBezTo>
                  <a:pt x="17" y="19"/>
                  <a:pt x="17" y="19"/>
                  <a:pt x="17" y="19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21"/>
                  <a:pt x="22" y="21"/>
                  <a:pt x="22" y="21"/>
                </a:cubicBezTo>
                <a:cubicBezTo>
                  <a:pt x="17" y="21"/>
                  <a:pt x="17" y="21"/>
                  <a:pt x="17" y="21"/>
                </a:cubicBezTo>
                <a:close/>
                <a:moveTo>
                  <a:pt x="18" y="6"/>
                </a:moveTo>
                <a:cubicBezTo>
                  <a:pt x="18" y="5"/>
                  <a:pt x="18" y="5"/>
                  <a:pt x="18" y="5"/>
                </a:cubicBez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1" y="5"/>
                  <a:pt x="22" y="6"/>
                </a:cubicBezTo>
                <a:cubicBezTo>
                  <a:pt x="22" y="9"/>
                  <a:pt x="22" y="12"/>
                  <a:pt x="22" y="15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6"/>
                  <a:pt x="17" y="15"/>
                  <a:pt x="17" y="15"/>
                </a:cubicBezTo>
                <a:cubicBezTo>
                  <a:pt x="18" y="12"/>
                  <a:pt x="18" y="8"/>
                  <a:pt x="18" y="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77" name="Freeform 202"/>
          <p:cNvSpPr>
            <a:spLocks/>
          </p:cNvSpPr>
          <p:nvPr/>
        </p:nvSpPr>
        <p:spPr bwMode="auto">
          <a:xfrm>
            <a:off x="6258199" y="1919815"/>
            <a:ext cx="258799" cy="229843"/>
          </a:xfrm>
          <a:custGeom>
            <a:avLst/>
            <a:gdLst>
              <a:gd name="T0" fmla="*/ 13 w 27"/>
              <a:gd name="T1" fmla="*/ 24 h 24"/>
              <a:gd name="T2" fmla="*/ 11 w 27"/>
              <a:gd name="T3" fmla="*/ 24 h 24"/>
              <a:gd name="T4" fmla="*/ 11 w 27"/>
              <a:gd name="T5" fmla="*/ 22 h 24"/>
              <a:gd name="T6" fmla="*/ 23 w 27"/>
              <a:gd name="T7" fmla="*/ 10 h 24"/>
              <a:gd name="T8" fmla="*/ 23 w 27"/>
              <a:gd name="T9" fmla="*/ 10 h 24"/>
              <a:gd name="T10" fmla="*/ 24 w 27"/>
              <a:gd name="T11" fmla="*/ 7 h 24"/>
              <a:gd name="T12" fmla="*/ 23 w 27"/>
              <a:gd name="T13" fmla="*/ 4 h 24"/>
              <a:gd name="T14" fmla="*/ 20 w 27"/>
              <a:gd name="T15" fmla="*/ 2 h 24"/>
              <a:gd name="T16" fmla="*/ 16 w 27"/>
              <a:gd name="T17" fmla="*/ 4 h 24"/>
              <a:gd name="T18" fmla="*/ 3 w 27"/>
              <a:gd name="T19" fmla="*/ 17 h 24"/>
              <a:gd name="T20" fmla="*/ 3 w 27"/>
              <a:gd name="T21" fmla="*/ 18 h 24"/>
              <a:gd name="T22" fmla="*/ 3 w 27"/>
              <a:gd name="T23" fmla="*/ 20 h 24"/>
              <a:gd name="T24" fmla="*/ 5 w 27"/>
              <a:gd name="T25" fmla="*/ 21 h 24"/>
              <a:gd name="T26" fmla="*/ 5 w 27"/>
              <a:gd name="T27" fmla="*/ 21 h 24"/>
              <a:gd name="T28" fmla="*/ 5 w 27"/>
              <a:gd name="T29" fmla="*/ 21 h 24"/>
              <a:gd name="T30" fmla="*/ 6 w 27"/>
              <a:gd name="T31" fmla="*/ 22 h 24"/>
              <a:gd name="T32" fmla="*/ 8 w 27"/>
              <a:gd name="T33" fmla="*/ 21 h 24"/>
              <a:gd name="T34" fmla="*/ 8 w 27"/>
              <a:gd name="T35" fmla="*/ 21 h 24"/>
              <a:gd name="T36" fmla="*/ 8 w 27"/>
              <a:gd name="T37" fmla="*/ 21 h 24"/>
              <a:gd name="T38" fmla="*/ 13 w 27"/>
              <a:gd name="T39" fmla="*/ 16 h 24"/>
              <a:gd name="T40" fmla="*/ 19 w 27"/>
              <a:gd name="T41" fmla="*/ 10 h 24"/>
              <a:gd name="T42" fmla="*/ 19 w 27"/>
              <a:gd name="T43" fmla="*/ 10 h 24"/>
              <a:gd name="T44" fmla="*/ 19 w 27"/>
              <a:gd name="T45" fmla="*/ 9 h 24"/>
              <a:gd name="T46" fmla="*/ 19 w 27"/>
              <a:gd name="T47" fmla="*/ 8 h 24"/>
              <a:gd name="T48" fmla="*/ 19 w 27"/>
              <a:gd name="T49" fmla="*/ 8 h 24"/>
              <a:gd name="T50" fmla="*/ 18 w 27"/>
              <a:gd name="T51" fmla="*/ 7 h 24"/>
              <a:gd name="T52" fmla="*/ 17 w 27"/>
              <a:gd name="T53" fmla="*/ 8 h 24"/>
              <a:gd name="T54" fmla="*/ 7 w 27"/>
              <a:gd name="T55" fmla="*/ 18 h 24"/>
              <a:gd name="T56" fmla="*/ 5 w 27"/>
              <a:gd name="T57" fmla="*/ 18 h 24"/>
              <a:gd name="T58" fmla="*/ 5 w 27"/>
              <a:gd name="T59" fmla="*/ 16 h 24"/>
              <a:gd name="T60" fmla="*/ 15 w 27"/>
              <a:gd name="T61" fmla="*/ 6 h 24"/>
              <a:gd name="T62" fmla="*/ 18 w 27"/>
              <a:gd name="T63" fmla="*/ 5 h 24"/>
              <a:gd name="T64" fmla="*/ 21 w 27"/>
              <a:gd name="T65" fmla="*/ 6 h 24"/>
              <a:gd name="T66" fmla="*/ 21 w 27"/>
              <a:gd name="T67" fmla="*/ 6 h 24"/>
              <a:gd name="T68" fmla="*/ 22 w 27"/>
              <a:gd name="T69" fmla="*/ 9 h 24"/>
              <a:gd name="T70" fmla="*/ 21 w 27"/>
              <a:gd name="T71" fmla="*/ 12 h 24"/>
              <a:gd name="T72" fmla="*/ 21 w 27"/>
              <a:gd name="T73" fmla="*/ 12 h 24"/>
              <a:gd name="T74" fmla="*/ 15 w 27"/>
              <a:gd name="T75" fmla="*/ 17 h 24"/>
              <a:gd name="T76" fmla="*/ 9 w 27"/>
              <a:gd name="T77" fmla="*/ 23 h 24"/>
              <a:gd name="T78" fmla="*/ 9 w 27"/>
              <a:gd name="T79" fmla="*/ 23 h 24"/>
              <a:gd name="T80" fmla="*/ 9 w 27"/>
              <a:gd name="T81" fmla="*/ 23 h 24"/>
              <a:gd name="T82" fmla="*/ 6 w 27"/>
              <a:gd name="T83" fmla="*/ 24 h 24"/>
              <a:gd name="T84" fmla="*/ 3 w 27"/>
              <a:gd name="T85" fmla="*/ 23 h 24"/>
              <a:gd name="T86" fmla="*/ 3 w 27"/>
              <a:gd name="T87" fmla="*/ 23 h 24"/>
              <a:gd name="T88" fmla="*/ 3 w 27"/>
              <a:gd name="T89" fmla="*/ 23 h 24"/>
              <a:gd name="T90" fmla="*/ 1 w 27"/>
              <a:gd name="T91" fmla="*/ 22 h 24"/>
              <a:gd name="T92" fmla="*/ 0 w 27"/>
              <a:gd name="T93" fmla="*/ 18 h 24"/>
              <a:gd name="T94" fmla="*/ 1 w 27"/>
              <a:gd name="T95" fmla="*/ 15 h 24"/>
              <a:gd name="T96" fmla="*/ 15 w 27"/>
              <a:gd name="T97" fmla="*/ 2 h 24"/>
              <a:gd name="T98" fmla="*/ 20 w 27"/>
              <a:gd name="T99" fmla="*/ 0 h 24"/>
              <a:gd name="T100" fmla="*/ 25 w 27"/>
              <a:gd name="T101" fmla="*/ 2 h 24"/>
              <a:gd name="T102" fmla="*/ 27 w 27"/>
              <a:gd name="T103" fmla="*/ 7 h 24"/>
              <a:gd name="T104" fmla="*/ 25 w 27"/>
              <a:gd name="T105" fmla="*/ 12 h 24"/>
              <a:gd name="T106" fmla="*/ 25 w 27"/>
              <a:gd name="T107" fmla="*/ 12 h 24"/>
              <a:gd name="T108" fmla="*/ 13 w 27"/>
              <a:gd name="T10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7" h="24">
                <a:moveTo>
                  <a:pt x="13" y="24"/>
                </a:moveTo>
                <a:cubicBezTo>
                  <a:pt x="12" y="24"/>
                  <a:pt x="11" y="24"/>
                  <a:pt x="11" y="24"/>
                </a:cubicBezTo>
                <a:cubicBezTo>
                  <a:pt x="11" y="23"/>
                  <a:pt x="11" y="23"/>
                  <a:pt x="11" y="22"/>
                </a:cubicBezTo>
                <a:cubicBezTo>
                  <a:pt x="23" y="10"/>
                  <a:pt x="23" y="10"/>
                  <a:pt x="23" y="10"/>
                </a:cubicBezTo>
                <a:cubicBezTo>
                  <a:pt x="23" y="10"/>
                  <a:pt x="23" y="10"/>
                  <a:pt x="23" y="10"/>
                </a:cubicBezTo>
                <a:cubicBezTo>
                  <a:pt x="24" y="9"/>
                  <a:pt x="24" y="8"/>
                  <a:pt x="24" y="7"/>
                </a:cubicBezTo>
                <a:cubicBezTo>
                  <a:pt x="24" y="6"/>
                  <a:pt x="24" y="5"/>
                  <a:pt x="23" y="4"/>
                </a:cubicBezTo>
                <a:cubicBezTo>
                  <a:pt x="22" y="3"/>
                  <a:pt x="21" y="2"/>
                  <a:pt x="20" y="2"/>
                </a:cubicBezTo>
                <a:cubicBezTo>
                  <a:pt x="19" y="2"/>
                  <a:pt x="17" y="3"/>
                  <a:pt x="16" y="4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8"/>
                  <a:pt x="3" y="18"/>
                </a:cubicBezTo>
                <a:cubicBezTo>
                  <a:pt x="3" y="19"/>
                  <a:pt x="3" y="20"/>
                  <a:pt x="3" y="20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2"/>
                  <a:pt x="6" y="22"/>
                  <a:pt x="6" y="22"/>
                </a:cubicBezTo>
                <a:cubicBezTo>
                  <a:pt x="7" y="22"/>
                  <a:pt x="7" y="22"/>
                  <a:pt x="8" y="21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1"/>
                  <a:pt x="8" y="21"/>
                  <a:pt x="8" y="21"/>
                </a:cubicBezTo>
                <a:cubicBezTo>
                  <a:pt x="13" y="16"/>
                  <a:pt x="13" y="16"/>
                  <a:pt x="13" y="16"/>
                </a:cubicBezTo>
                <a:cubicBezTo>
                  <a:pt x="19" y="10"/>
                  <a:pt x="19" y="10"/>
                  <a:pt x="19" y="10"/>
                </a:cubicBezTo>
                <a:cubicBezTo>
                  <a:pt x="19" y="10"/>
                  <a:pt x="19" y="10"/>
                  <a:pt x="19" y="10"/>
                </a:cubicBezTo>
                <a:cubicBezTo>
                  <a:pt x="19" y="10"/>
                  <a:pt x="19" y="9"/>
                  <a:pt x="19" y="9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7"/>
                  <a:pt x="18" y="7"/>
                  <a:pt x="18" y="7"/>
                </a:cubicBezTo>
                <a:cubicBezTo>
                  <a:pt x="17" y="7"/>
                  <a:pt x="17" y="7"/>
                  <a:pt x="17" y="8"/>
                </a:cubicBezTo>
                <a:cubicBezTo>
                  <a:pt x="7" y="18"/>
                  <a:pt x="7" y="18"/>
                  <a:pt x="7" y="18"/>
                </a:cubicBezTo>
                <a:cubicBezTo>
                  <a:pt x="6" y="18"/>
                  <a:pt x="5" y="18"/>
                  <a:pt x="5" y="18"/>
                </a:cubicBezTo>
                <a:cubicBezTo>
                  <a:pt x="4" y="17"/>
                  <a:pt x="4" y="17"/>
                  <a:pt x="5" y="16"/>
                </a:cubicBezTo>
                <a:cubicBezTo>
                  <a:pt x="15" y="6"/>
                  <a:pt x="15" y="6"/>
                  <a:pt x="15" y="6"/>
                </a:cubicBezTo>
                <a:cubicBezTo>
                  <a:pt x="16" y="5"/>
                  <a:pt x="17" y="5"/>
                  <a:pt x="18" y="5"/>
                </a:cubicBezTo>
                <a:cubicBezTo>
                  <a:pt x="19" y="5"/>
                  <a:pt x="20" y="5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2" y="7"/>
                  <a:pt x="22" y="8"/>
                  <a:pt x="22" y="9"/>
                </a:cubicBezTo>
                <a:cubicBezTo>
                  <a:pt x="22" y="10"/>
                  <a:pt x="22" y="11"/>
                  <a:pt x="21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15" y="17"/>
                  <a:pt x="15" y="17"/>
                  <a:pt x="15" y="17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8" y="24"/>
                  <a:pt x="7" y="24"/>
                  <a:pt x="6" y="24"/>
                </a:cubicBezTo>
                <a:cubicBezTo>
                  <a:pt x="5" y="24"/>
                  <a:pt x="4" y="24"/>
                  <a:pt x="3" y="23"/>
                </a:cubicBezTo>
                <a:cubicBezTo>
                  <a:pt x="3" y="23"/>
                  <a:pt x="3" y="23"/>
                  <a:pt x="3" y="23"/>
                </a:cubicBezTo>
                <a:cubicBezTo>
                  <a:pt x="3" y="23"/>
                  <a:pt x="3" y="23"/>
                  <a:pt x="3" y="23"/>
                </a:cubicBezTo>
                <a:cubicBezTo>
                  <a:pt x="1" y="22"/>
                  <a:pt x="1" y="22"/>
                  <a:pt x="1" y="22"/>
                </a:cubicBezTo>
                <a:cubicBezTo>
                  <a:pt x="1" y="21"/>
                  <a:pt x="0" y="20"/>
                  <a:pt x="0" y="18"/>
                </a:cubicBezTo>
                <a:cubicBezTo>
                  <a:pt x="0" y="17"/>
                  <a:pt x="1" y="16"/>
                  <a:pt x="1" y="15"/>
                </a:cubicBezTo>
                <a:cubicBezTo>
                  <a:pt x="15" y="2"/>
                  <a:pt x="15" y="2"/>
                  <a:pt x="15" y="2"/>
                </a:cubicBezTo>
                <a:cubicBezTo>
                  <a:pt x="16" y="1"/>
                  <a:pt x="18" y="0"/>
                  <a:pt x="20" y="0"/>
                </a:cubicBezTo>
                <a:cubicBezTo>
                  <a:pt x="22" y="0"/>
                  <a:pt x="23" y="1"/>
                  <a:pt x="25" y="2"/>
                </a:cubicBezTo>
                <a:cubicBezTo>
                  <a:pt x="26" y="3"/>
                  <a:pt x="27" y="5"/>
                  <a:pt x="27" y="7"/>
                </a:cubicBezTo>
                <a:cubicBezTo>
                  <a:pt x="27" y="9"/>
                  <a:pt x="26" y="11"/>
                  <a:pt x="25" y="12"/>
                </a:cubicBezTo>
                <a:cubicBezTo>
                  <a:pt x="25" y="12"/>
                  <a:pt x="25" y="12"/>
                  <a:pt x="25" y="12"/>
                </a:cubicBezTo>
                <a:lnTo>
                  <a:pt x="13" y="2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78" name="Freeform 203"/>
          <p:cNvSpPr>
            <a:spLocks noEditPoints="1"/>
          </p:cNvSpPr>
          <p:nvPr/>
        </p:nvSpPr>
        <p:spPr bwMode="auto">
          <a:xfrm>
            <a:off x="8118652" y="1881809"/>
            <a:ext cx="249750" cy="316712"/>
          </a:xfrm>
          <a:custGeom>
            <a:avLst/>
            <a:gdLst>
              <a:gd name="T0" fmla="*/ 19 w 26"/>
              <a:gd name="T1" fmla="*/ 28 h 33"/>
              <a:gd name="T2" fmla="*/ 19 w 26"/>
              <a:gd name="T3" fmla="*/ 31 h 33"/>
              <a:gd name="T4" fmla="*/ 3 w 26"/>
              <a:gd name="T5" fmla="*/ 31 h 33"/>
              <a:gd name="T6" fmla="*/ 2 w 26"/>
              <a:gd name="T7" fmla="*/ 7 h 33"/>
              <a:gd name="T8" fmla="*/ 5 w 26"/>
              <a:gd name="T9" fmla="*/ 7 h 33"/>
              <a:gd name="T10" fmla="*/ 5 w 26"/>
              <a:gd name="T11" fmla="*/ 26 h 33"/>
              <a:gd name="T12" fmla="*/ 10 w 26"/>
              <a:gd name="T13" fmla="*/ 9 h 33"/>
              <a:gd name="T14" fmla="*/ 9 w 26"/>
              <a:gd name="T15" fmla="*/ 10 h 33"/>
              <a:gd name="T16" fmla="*/ 22 w 26"/>
              <a:gd name="T17" fmla="*/ 11 h 33"/>
              <a:gd name="T18" fmla="*/ 23 w 26"/>
              <a:gd name="T19" fmla="*/ 10 h 33"/>
              <a:gd name="T20" fmla="*/ 10 w 26"/>
              <a:gd name="T21" fmla="*/ 9 h 33"/>
              <a:gd name="T22" fmla="*/ 9 w 26"/>
              <a:gd name="T23" fmla="*/ 17 h 33"/>
              <a:gd name="T24" fmla="*/ 10 w 26"/>
              <a:gd name="T25" fmla="*/ 18 h 33"/>
              <a:gd name="T26" fmla="*/ 23 w 26"/>
              <a:gd name="T27" fmla="*/ 17 h 33"/>
              <a:gd name="T28" fmla="*/ 22 w 26"/>
              <a:gd name="T29" fmla="*/ 17 h 33"/>
              <a:gd name="T30" fmla="*/ 21 w 26"/>
              <a:gd name="T31" fmla="*/ 19 h 33"/>
              <a:gd name="T32" fmla="*/ 19 w 26"/>
              <a:gd name="T33" fmla="*/ 19 h 33"/>
              <a:gd name="T34" fmla="*/ 18 w 26"/>
              <a:gd name="T35" fmla="*/ 21 h 33"/>
              <a:gd name="T36" fmla="*/ 19 w 26"/>
              <a:gd name="T37" fmla="*/ 23 h 33"/>
              <a:gd name="T38" fmla="*/ 21 w 26"/>
              <a:gd name="T39" fmla="*/ 24 h 33"/>
              <a:gd name="T40" fmla="*/ 22 w 26"/>
              <a:gd name="T41" fmla="*/ 23 h 33"/>
              <a:gd name="T42" fmla="*/ 23 w 26"/>
              <a:gd name="T43" fmla="*/ 21 h 33"/>
              <a:gd name="T44" fmla="*/ 22 w 26"/>
              <a:gd name="T45" fmla="*/ 19 h 33"/>
              <a:gd name="T46" fmla="*/ 21 w 26"/>
              <a:gd name="T47" fmla="*/ 19 h 33"/>
              <a:gd name="T48" fmla="*/ 21 w 26"/>
              <a:gd name="T49" fmla="*/ 20 h 33"/>
              <a:gd name="T50" fmla="*/ 19 w 26"/>
              <a:gd name="T51" fmla="*/ 20 h 33"/>
              <a:gd name="T52" fmla="*/ 19 w 26"/>
              <a:gd name="T53" fmla="*/ 22 h 33"/>
              <a:gd name="T54" fmla="*/ 21 w 26"/>
              <a:gd name="T55" fmla="*/ 23 h 33"/>
              <a:gd name="T56" fmla="*/ 22 w 26"/>
              <a:gd name="T57" fmla="*/ 22 h 33"/>
              <a:gd name="T58" fmla="*/ 22 w 26"/>
              <a:gd name="T59" fmla="*/ 20 h 33"/>
              <a:gd name="T60" fmla="*/ 21 w 26"/>
              <a:gd name="T61" fmla="*/ 20 h 33"/>
              <a:gd name="T62" fmla="*/ 21 w 26"/>
              <a:gd name="T63" fmla="*/ 22 h 33"/>
              <a:gd name="T64" fmla="*/ 21 w 26"/>
              <a:gd name="T65" fmla="*/ 20 h 33"/>
              <a:gd name="T66" fmla="*/ 9 w 26"/>
              <a:gd name="T67" fmla="*/ 14 h 33"/>
              <a:gd name="T68" fmla="*/ 10 w 26"/>
              <a:gd name="T69" fmla="*/ 14 h 33"/>
              <a:gd name="T70" fmla="*/ 23 w 26"/>
              <a:gd name="T71" fmla="*/ 14 h 33"/>
              <a:gd name="T72" fmla="*/ 22 w 26"/>
              <a:gd name="T73" fmla="*/ 13 h 33"/>
              <a:gd name="T74" fmla="*/ 25 w 26"/>
              <a:gd name="T75" fmla="*/ 28 h 33"/>
              <a:gd name="T76" fmla="*/ 26 w 26"/>
              <a:gd name="T77" fmla="*/ 26 h 33"/>
              <a:gd name="T78" fmla="*/ 19 w 26"/>
              <a:gd name="T79" fmla="*/ 0 h 33"/>
              <a:gd name="T80" fmla="*/ 5 w 26"/>
              <a:gd name="T81" fmla="*/ 1 h 33"/>
              <a:gd name="T82" fmla="*/ 2 w 26"/>
              <a:gd name="T83" fmla="*/ 4 h 33"/>
              <a:gd name="T84" fmla="*/ 0 w 26"/>
              <a:gd name="T85" fmla="*/ 31 h 33"/>
              <a:gd name="T86" fmla="*/ 20 w 26"/>
              <a:gd name="T87" fmla="*/ 33 h 33"/>
              <a:gd name="T88" fmla="*/ 21 w 26"/>
              <a:gd name="T89" fmla="*/ 31 h 33"/>
              <a:gd name="T90" fmla="*/ 25 w 26"/>
              <a:gd name="T91" fmla="*/ 28 h 33"/>
              <a:gd name="T92" fmla="*/ 18 w 26"/>
              <a:gd name="T93" fmla="*/ 2 h 33"/>
              <a:gd name="T94" fmla="*/ 8 w 26"/>
              <a:gd name="T95" fmla="*/ 2 h 33"/>
              <a:gd name="T96" fmla="*/ 7 w 26"/>
              <a:gd name="T97" fmla="*/ 25 h 33"/>
              <a:gd name="T98" fmla="*/ 8 w 26"/>
              <a:gd name="T99" fmla="*/ 26 h 33"/>
              <a:gd name="T100" fmla="*/ 24 w 26"/>
              <a:gd name="T101" fmla="*/ 26 h 33"/>
              <a:gd name="T102" fmla="*/ 24 w 26"/>
              <a:gd name="T103" fmla="*/ 8 h 33"/>
              <a:gd name="T104" fmla="*/ 18 w 26"/>
              <a:gd name="T105" fmla="*/ 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6" h="33">
                <a:moveTo>
                  <a:pt x="7" y="28"/>
                </a:moveTo>
                <a:cubicBezTo>
                  <a:pt x="19" y="28"/>
                  <a:pt x="19" y="28"/>
                  <a:pt x="19" y="28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9" y="30"/>
                  <a:pt x="19" y="31"/>
                </a:cubicBezTo>
                <a:cubicBezTo>
                  <a:pt x="19" y="31"/>
                  <a:pt x="19" y="31"/>
                  <a:pt x="19" y="31"/>
                </a:cubicBezTo>
                <a:cubicBezTo>
                  <a:pt x="3" y="31"/>
                  <a:pt x="3" y="31"/>
                  <a:pt x="3" y="31"/>
                </a:cubicBezTo>
                <a:cubicBezTo>
                  <a:pt x="3" y="31"/>
                  <a:pt x="2" y="30"/>
                  <a:pt x="2" y="30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3" y="7"/>
                  <a:pt x="3" y="7"/>
                </a:cubicBezTo>
                <a:cubicBezTo>
                  <a:pt x="5" y="7"/>
                  <a:pt x="5" y="7"/>
                  <a:pt x="5" y="7"/>
                </a:cubicBezTo>
                <a:cubicBezTo>
                  <a:pt x="5" y="7"/>
                  <a:pt x="5" y="7"/>
                  <a:pt x="5" y="7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27"/>
                  <a:pt x="6" y="28"/>
                  <a:pt x="7" y="28"/>
                </a:cubicBezTo>
                <a:close/>
                <a:moveTo>
                  <a:pt x="10" y="9"/>
                </a:moveTo>
                <a:cubicBezTo>
                  <a:pt x="9" y="9"/>
                  <a:pt x="9" y="10"/>
                  <a:pt x="9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9" y="11"/>
                  <a:pt x="10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3" y="11"/>
                  <a:pt x="23" y="10"/>
                  <a:pt x="23" y="10"/>
                </a:cubicBezTo>
                <a:cubicBezTo>
                  <a:pt x="23" y="10"/>
                  <a:pt x="23" y="10"/>
                  <a:pt x="23" y="10"/>
                </a:cubicBezTo>
                <a:cubicBezTo>
                  <a:pt x="23" y="10"/>
                  <a:pt x="23" y="9"/>
                  <a:pt x="22" y="9"/>
                </a:cubicBezTo>
                <a:cubicBezTo>
                  <a:pt x="10" y="9"/>
                  <a:pt x="10" y="9"/>
                  <a:pt x="10" y="9"/>
                </a:cubicBezTo>
                <a:close/>
                <a:moveTo>
                  <a:pt x="10" y="17"/>
                </a:moveTo>
                <a:cubicBezTo>
                  <a:pt x="9" y="17"/>
                  <a:pt x="9" y="17"/>
                  <a:pt x="9" y="17"/>
                </a:cubicBezTo>
                <a:cubicBezTo>
                  <a:pt x="9" y="17"/>
                  <a:pt x="9" y="17"/>
                  <a:pt x="9" y="17"/>
                </a:cubicBezTo>
                <a:cubicBezTo>
                  <a:pt x="9" y="17"/>
                  <a:pt x="9" y="18"/>
                  <a:pt x="10" y="18"/>
                </a:cubicBezTo>
                <a:cubicBezTo>
                  <a:pt x="22" y="18"/>
                  <a:pt x="22" y="18"/>
                  <a:pt x="22" y="18"/>
                </a:cubicBezTo>
                <a:cubicBezTo>
                  <a:pt x="23" y="18"/>
                  <a:pt x="23" y="17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3" y="17"/>
                  <a:pt x="22" y="17"/>
                </a:cubicBezTo>
                <a:cubicBezTo>
                  <a:pt x="10" y="17"/>
                  <a:pt x="10" y="17"/>
                  <a:pt x="10" y="17"/>
                </a:cubicBezTo>
                <a:close/>
                <a:moveTo>
                  <a:pt x="21" y="19"/>
                </a:moveTo>
                <a:cubicBezTo>
                  <a:pt x="20" y="19"/>
                  <a:pt x="19" y="19"/>
                  <a:pt x="19" y="19"/>
                </a:cubicBezTo>
                <a:cubicBezTo>
                  <a:pt x="19" y="19"/>
                  <a:pt x="19" y="19"/>
                  <a:pt x="19" y="19"/>
                </a:cubicBezTo>
                <a:cubicBezTo>
                  <a:pt x="19" y="19"/>
                  <a:pt x="19" y="19"/>
                  <a:pt x="19" y="19"/>
                </a:cubicBezTo>
                <a:cubicBezTo>
                  <a:pt x="18" y="20"/>
                  <a:pt x="18" y="21"/>
                  <a:pt x="18" y="21"/>
                </a:cubicBezTo>
                <a:cubicBezTo>
                  <a:pt x="18" y="22"/>
                  <a:pt x="18" y="23"/>
                  <a:pt x="19" y="23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3"/>
                  <a:pt x="20" y="24"/>
                  <a:pt x="21" y="24"/>
                </a:cubicBezTo>
                <a:cubicBezTo>
                  <a:pt x="21" y="24"/>
                  <a:pt x="22" y="23"/>
                  <a:pt x="22" y="23"/>
                </a:cubicBezTo>
                <a:cubicBezTo>
                  <a:pt x="22" y="23"/>
                  <a:pt x="22" y="23"/>
                  <a:pt x="22" y="23"/>
                </a:cubicBezTo>
                <a:cubicBezTo>
                  <a:pt x="22" y="23"/>
                  <a:pt x="22" y="23"/>
                  <a:pt x="22" y="23"/>
                </a:cubicBezTo>
                <a:cubicBezTo>
                  <a:pt x="23" y="23"/>
                  <a:pt x="23" y="22"/>
                  <a:pt x="23" y="21"/>
                </a:cubicBezTo>
                <a:cubicBezTo>
                  <a:pt x="23" y="21"/>
                  <a:pt x="23" y="20"/>
                  <a:pt x="22" y="19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1" y="19"/>
                  <a:pt x="21" y="19"/>
                </a:cubicBezTo>
                <a:close/>
                <a:moveTo>
                  <a:pt x="22" y="20"/>
                </a:moveTo>
                <a:cubicBezTo>
                  <a:pt x="21" y="20"/>
                  <a:pt x="21" y="20"/>
                  <a:pt x="21" y="20"/>
                </a:cubicBezTo>
                <a:cubicBezTo>
                  <a:pt x="20" y="20"/>
                  <a:pt x="20" y="20"/>
                  <a:pt x="19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19" y="20"/>
                  <a:pt x="19" y="21"/>
                  <a:pt x="19" y="21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20" y="23"/>
                  <a:pt x="20" y="23"/>
                  <a:pt x="21" y="23"/>
                </a:cubicBezTo>
                <a:cubicBezTo>
                  <a:pt x="21" y="23"/>
                  <a:pt x="21" y="23"/>
                  <a:pt x="22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2"/>
                  <a:pt x="22" y="22"/>
                  <a:pt x="22" y="21"/>
                </a:cubicBezTo>
                <a:cubicBezTo>
                  <a:pt x="22" y="21"/>
                  <a:pt x="22" y="20"/>
                  <a:pt x="22" y="20"/>
                </a:cubicBezTo>
                <a:cubicBezTo>
                  <a:pt x="22" y="20"/>
                  <a:pt x="22" y="20"/>
                  <a:pt x="22" y="20"/>
                </a:cubicBezTo>
                <a:close/>
                <a:moveTo>
                  <a:pt x="21" y="20"/>
                </a:moveTo>
                <a:cubicBezTo>
                  <a:pt x="21" y="20"/>
                  <a:pt x="22" y="21"/>
                  <a:pt x="22" y="21"/>
                </a:cubicBezTo>
                <a:cubicBezTo>
                  <a:pt x="22" y="22"/>
                  <a:pt x="21" y="22"/>
                  <a:pt x="21" y="22"/>
                </a:cubicBezTo>
                <a:cubicBezTo>
                  <a:pt x="20" y="22"/>
                  <a:pt x="19" y="22"/>
                  <a:pt x="19" y="21"/>
                </a:cubicBezTo>
                <a:cubicBezTo>
                  <a:pt x="19" y="21"/>
                  <a:pt x="20" y="20"/>
                  <a:pt x="21" y="20"/>
                </a:cubicBezTo>
                <a:close/>
                <a:moveTo>
                  <a:pt x="10" y="13"/>
                </a:moveTo>
                <a:cubicBezTo>
                  <a:pt x="9" y="13"/>
                  <a:pt x="9" y="13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10" y="14"/>
                </a:cubicBezTo>
                <a:cubicBezTo>
                  <a:pt x="22" y="14"/>
                  <a:pt x="22" y="14"/>
                  <a:pt x="22" y="14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3"/>
                  <a:pt x="23" y="13"/>
                  <a:pt x="22" y="13"/>
                </a:cubicBezTo>
                <a:cubicBezTo>
                  <a:pt x="10" y="13"/>
                  <a:pt x="10" y="13"/>
                  <a:pt x="10" y="13"/>
                </a:cubicBezTo>
                <a:close/>
                <a:moveTo>
                  <a:pt x="25" y="28"/>
                </a:moveTo>
                <a:cubicBezTo>
                  <a:pt x="25" y="28"/>
                  <a:pt x="26" y="28"/>
                  <a:pt x="26" y="27"/>
                </a:cubicBezTo>
                <a:cubicBezTo>
                  <a:pt x="26" y="27"/>
                  <a:pt x="26" y="27"/>
                  <a:pt x="26" y="26"/>
                </a:cubicBezTo>
                <a:cubicBezTo>
                  <a:pt x="26" y="7"/>
                  <a:pt x="26" y="7"/>
                  <a:pt x="26" y="7"/>
                </a:cubicBezTo>
                <a:cubicBezTo>
                  <a:pt x="19" y="0"/>
                  <a:pt x="19" y="0"/>
                  <a:pt x="19" y="0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5" y="0"/>
                  <a:pt x="5" y="1"/>
                </a:cubicBezTo>
                <a:cubicBezTo>
                  <a:pt x="5" y="4"/>
                  <a:pt x="5" y="4"/>
                  <a:pt x="5" y="4"/>
                </a:cubicBezTo>
                <a:cubicBezTo>
                  <a:pt x="2" y="4"/>
                  <a:pt x="2" y="4"/>
                  <a:pt x="2" y="4"/>
                </a:cubicBezTo>
                <a:cubicBezTo>
                  <a:pt x="1" y="4"/>
                  <a:pt x="0" y="5"/>
                  <a:pt x="0" y="6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2"/>
                  <a:pt x="1" y="33"/>
                  <a:pt x="2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3"/>
                  <a:pt x="21" y="33"/>
                  <a:pt x="21" y="32"/>
                </a:cubicBezTo>
                <a:cubicBezTo>
                  <a:pt x="21" y="32"/>
                  <a:pt x="21" y="32"/>
                  <a:pt x="21" y="31"/>
                </a:cubicBezTo>
                <a:cubicBezTo>
                  <a:pt x="21" y="28"/>
                  <a:pt x="21" y="28"/>
                  <a:pt x="21" y="28"/>
                </a:cubicBezTo>
                <a:cubicBezTo>
                  <a:pt x="25" y="28"/>
                  <a:pt x="25" y="28"/>
                  <a:pt x="25" y="28"/>
                </a:cubicBezTo>
                <a:close/>
                <a:moveTo>
                  <a:pt x="18" y="5"/>
                </a:moveTo>
                <a:cubicBezTo>
                  <a:pt x="18" y="2"/>
                  <a:pt x="18" y="2"/>
                  <a:pt x="18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7" y="2"/>
                  <a:pt x="7" y="2"/>
                  <a:pt x="7" y="2"/>
                </a:cubicBezTo>
                <a:cubicBezTo>
                  <a:pt x="7" y="25"/>
                  <a:pt x="7" y="25"/>
                  <a:pt x="7" y="25"/>
                </a:cubicBezTo>
                <a:cubicBezTo>
                  <a:pt x="7" y="25"/>
                  <a:pt x="7" y="25"/>
                  <a:pt x="8" y="26"/>
                </a:cubicBezTo>
                <a:cubicBezTo>
                  <a:pt x="8" y="26"/>
                  <a:pt x="8" y="26"/>
                  <a:pt x="8" y="26"/>
                </a:cubicBezTo>
                <a:cubicBezTo>
                  <a:pt x="24" y="26"/>
                  <a:pt x="24" y="26"/>
                  <a:pt x="24" y="26"/>
                </a:cubicBezTo>
                <a:cubicBezTo>
                  <a:pt x="24" y="26"/>
                  <a:pt x="24" y="26"/>
                  <a:pt x="24" y="26"/>
                </a:cubicBezTo>
                <a:cubicBezTo>
                  <a:pt x="24" y="25"/>
                  <a:pt x="24" y="25"/>
                  <a:pt x="24" y="25"/>
                </a:cubicBezTo>
                <a:cubicBezTo>
                  <a:pt x="24" y="8"/>
                  <a:pt x="24" y="8"/>
                  <a:pt x="24" y="8"/>
                </a:cubicBezTo>
                <a:cubicBezTo>
                  <a:pt x="21" y="8"/>
                  <a:pt x="21" y="8"/>
                  <a:pt x="21" y="8"/>
                </a:cubicBezTo>
                <a:cubicBezTo>
                  <a:pt x="19" y="8"/>
                  <a:pt x="18" y="7"/>
                  <a:pt x="18" y="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79" name="Freeform 204"/>
          <p:cNvSpPr>
            <a:spLocks noEditPoints="1"/>
          </p:cNvSpPr>
          <p:nvPr/>
        </p:nvSpPr>
        <p:spPr bwMode="auto">
          <a:xfrm>
            <a:off x="7523235" y="1910765"/>
            <a:ext cx="202696" cy="238891"/>
          </a:xfrm>
          <a:custGeom>
            <a:avLst/>
            <a:gdLst>
              <a:gd name="T0" fmla="*/ 5 w 21"/>
              <a:gd name="T1" fmla="*/ 3 h 25"/>
              <a:gd name="T2" fmla="*/ 5 w 21"/>
              <a:gd name="T3" fmla="*/ 3 h 25"/>
              <a:gd name="T4" fmla="*/ 6 w 21"/>
              <a:gd name="T5" fmla="*/ 5 h 25"/>
              <a:gd name="T6" fmla="*/ 6 w 21"/>
              <a:gd name="T7" fmla="*/ 6 h 25"/>
              <a:gd name="T8" fmla="*/ 8 w 21"/>
              <a:gd name="T9" fmla="*/ 8 h 25"/>
              <a:gd name="T10" fmla="*/ 6 w 21"/>
              <a:gd name="T11" fmla="*/ 14 h 25"/>
              <a:gd name="T12" fmla="*/ 2 w 21"/>
              <a:gd name="T13" fmla="*/ 21 h 25"/>
              <a:gd name="T14" fmla="*/ 2 w 21"/>
              <a:gd name="T15" fmla="*/ 21 h 25"/>
              <a:gd name="T16" fmla="*/ 3 w 21"/>
              <a:gd name="T17" fmla="*/ 21 h 25"/>
              <a:gd name="T18" fmla="*/ 19 w 21"/>
              <a:gd name="T19" fmla="*/ 21 h 25"/>
              <a:gd name="T20" fmla="*/ 19 w 21"/>
              <a:gd name="T21" fmla="*/ 21 h 25"/>
              <a:gd name="T22" fmla="*/ 19 w 21"/>
              <a:gd name="T23" fmla="*/ 21 h 25"/>
              <a:gd name="T24" fmla="*/ 15 w 21"/>
              <a:gd name="T25" fmla="*/ 14 h 25"/>
              <a:gd name="T26" fmla="*/ 13 w 21"/>
              <a:gd name="T27" fmla="*/ 8 h 25"/>
              <a:gd name="T28" fmla="*/ 15 w 21"/>
              <a:gd name="T29" fmla="*/ 6 h 25"/>
              <a:gd name="T30" fmla="*/ 16 w 21"/>
              <a:gd name="T31" fmla="*/ 5 h 25"/>
              <a:gd name="T32" fmla="*/ 16 w 21"/>
              <a:gd name="T33" fmla="*/ 3 h 25"/>
              <a:gd name="T34" fmla="*/ 16 w 21"/>
              <a:gd name="T35" fmla="*/ 3 h 25"/>
              <a:gd name="T36" fmla="*/ 5 w 21"/>
              <a:gd name="T37" fmla="*/ 3 h 25"/>
              <a:gd name="T38" fmla="*/ 3 w 21"/>
              <a:gd name="T39" fmla="*/ 22 h 25"/>
              <a:gd name="T40" fmla="*/ 19 w 21"/>
              <a:gd name="T41" fmla="*/ 22 h 25"/>
              <a:gd name="T42" fmla="*/ 19 w 21"/>
              <a:gd name="T43" fmla="*/ 25 h 25"/>
              <a:gd name="T44" fmla="*/ 2 w 21"/>
              <a:gd name="T45" fmla="*/ 25 h 25"/>
              <a:gd name="T46" fmla="*/ 3 w 21"/>
              <a:gd name="T47" fmla="*/ 22 h 25"/>
              <a:gd name="T48" fmla="*/ 9 w 21"/>
              <a:gd name="T49" fmla="*/ 16 h 25"/>
              <a:gd name="T50" fmla="*/ 13 w 21"/>
              <a:gd name="T51" fmla="*/ 18 h 25"/>
              <a:gd name="T52" fmla="*/ 5 w 21"/>
              <a:gd name="T53" fmla="*/ 18 h 25"/>
              <a:gd name="T54" fmla="*/ 9 w 21"/>
              <a:gd name="T55" fmla="*/ 16 h 25"/>
              <a:gd name="T56" fmla="*/ 9 w 21"/>
              <a:gd name="T57" fmla="*/ 2 h 25"/>
              <a:gd name="T58" fmla="*/ 11 w 21"/>
              <a:gd name="T59" fmla="*/ 3 h 25"/>
              <a:gd name="T60" fmla="*/ 6 w 21"/>
              <a:gd name="T61" fmla="*/ 3 h 25"/>
              <a:gd name="T62" fmla="*/ 9 w 21"/>
              <a:gd name="T63" fmla="*/ 2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1" h="25">
                <a:moveTo>
                  <a:pt x="5" y="3"/>
                </a:moveTo>
                <a:cubicBezTo>
                  <a:pt x="5" y="3"/>
                  <a:pt x="5" y="3"/>
                  <a:pt x="5" y="3"/>
                </a:cubicBezTo>
                <a:cubicBezTo>
                  <a:pt x="5" y="4"/>
                  <a:pt x="5" y="5"/>
                  <a:pt x="6" y="5"/>
                </a:cubicBezTo>
                <a:cubicBezTo>
                  <a:pt x="6" y="5"/>
                  <a:pt x="6" y="6"/>
                  <a:pt x="6" y="6"/>
                </a:cubicBezTo>
                <a:cubicBezTo>
                  <a:pt x="7" y="6"/>
                  <a:pt x="8" y="7"/>
                  <a:pt x="8" y="8"/>
                </a:cubicBezTo>
                <a:cubicBezTo>
                  <a:pt x="8" y="10"/>
                  <a:pt x="8" y="14"/>
                  <a:pt x="6" y="14"/>
                </a:cubicBezTo>
                <a:cubicBezTo>
                  <a:pt x="4" y="15"/>
                  <a:pt x="2" y="18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3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18"/>
                  <a:pt x="18" y="15"/>
                  <a:pt x="15" y="14"/>
                </a:cubicBezTo>
                <a:cubicBezTo>
                  <a:pt x="14" y="14"/>
                  <a:pt x="14" y="10"/>
                  <a:pt x="13" y="8"/>
                </a:cubicBezTo>
                <a:cubicBezTo>
                  <a:pt x="13" y="7"/>
                  <a:pt x="14" y="6"/>
                  <a:pt x="15" y="6"/>
                </a:cubicBezTo>
                <a:cubicBezTo>
                  <a:pt x="15" y="6"/>
                  <a:pt x="15" y="5"/>
                  <a:pt x="16" y="5"/>
                </a:cubicBezTo>
                <a:cubicBezTo>
                  <a:pt x="16" y="5"/>
                  <a:pt x="16" y="4"/>
                  <a:pt x="16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0"/>
                  <a:pt x="5" y="0"/>
                  <a:pt x="5" y="3"/>
                </a:cubicBezTo>
                <a:close/>
                <a:moveTo>
                  <a:pt x="3" y="22"/>
                </a:moveTo>
                <a:cubicBezTo>
                  <a:pt x="19" y="22"/>
                  <a:pt x="19" y="22"/>
                  <a:pt x="19" y="22"/>
                </a:cubicBezTo>
                <a:cubicBezTo>
                  <a:pt x="21" y="22"/>
                  <a:pt x="21" y="25"/>
                  <a:pt x="19" y="25"/>
                </a:cubicBezTo>
                <a:cubicBezTo>
                  <a:pt x="2" y="25"/>
                  <a:pt x="2" y="25"/>
                  <a:pt x="2" y="25"/>
                </a:cubicBezTo>
                <a:cubicBezTo>
                  <a:pt x="1" y="25"/>
                  <a:pt x="0" y="22"/>
                  <a:pt x="3" y="22"/>
                </a:cubicBezTo>
                <a:close/>
                <a:moveTo>
                  <a:pt x="9" y="16"/>
                </a:moveTo>
                <a:cubicBezTo>
                  <a:pt x="14" y="16"/>
                  <a:pt x="14" y="18"/>
                  <a:pt x="13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4" y="18"/>
                  <a:pt x="4" y="16"/>
                  <a:pt x="9" y="16"/>
                </a:cubicBezTo>
                <a:close/>
                <a:moveTo>
                  <a:pt x="9" y="2"/>
                </a:moveTo>
                <a:cubicBezTo>
                  <a:pt x="11" y="1"/>
                  <a:pt x="12" y="2"/>
                  <a:pt x="11" y="3"/>
                </a:cubicBezTo>
                <a:cubicBezTo>
                  <a:pt x="11" y="4"/>
                  <a:pt x="6" y="4"/>
                  <a:pt x="6" y="3"/>
                </a:cubicBezTo>
                <a:cubicBezTo>
                  <a:pt x="6" y="2"/>
                  <a:pt x="8" y="2"/>
                  <a:pt x="9" y="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80" name="Freeform 205"/>
          <p:cNvSpPr>
            <a:spLocks noEditPoints="1"/>
          </p:cNvSpPr>
          <p:nvPr/>
        </p:nvSpPr>
        <p:spPr bwMode="auto">
          <a:xfrm>
            <a:off x="1277686" y="1939722"/>
            <a:ext cx="276897" cy="249750"/>
          </a:xfrm>
          <a:custGeom>
            <a:avLst/>
            <a:gdLst>
              <a:gd name="T0" fmla="*/ 21 w 29"/>
              <a:gd name="T1" fmla="*/ 9 h 26"/>
              <a:gd name="T2" fmla="*/ 29 w 29"/>
              <a:gd name="T3" fmla="*/ 9 h 26"/>
              <a:gd name="T4" fmla="*/ 29 w 29"/>
              <a:gd name="T5" fmla="*/ 10 h 26"/>
              <a:gd name="T6" fmla="*/ 22 w 29"/>
              <a:gd name="T7" fmla="*/ 11 h 26"/>
              <a:gd name="T8" fmla="*/ 28 w 29"/>
              <a:gd name="T9" fmla="*/ 23 h 26"/>
              <a:gd name="T10" fmla="*/ 28 w 29"/>
              <a:gd name="T11" fmla="*/ 11 h 26"/>
              <a:gd name="T12" fmla="*/ 23 w 29"/>
              <a:gd name="T13" fmla="*/ 11 h 26"/>
              <a:gd name="T14" fmla="*/ 23 w 29"/>
              <a:gd name="T15" fmla="*/ 24 h 26"/>
              <a:gd name="T16" fmla="*/ 28 w 29"/>
              <a:gd name="T17" fmla="*/ 23 h 26"/>
              <a:gd name="T18" fmla="*/ 0 w 29"/>
              <a:gd name="T19" fmla="*/ 9 h 26"/>
              <a:gd name="T20" fmla="*/ 8 w 29"/>
              <a:gd name="T21" fmla="*/ 9 h 26"/>
              <a:gd name="T22" fmla="*/ 8 w 29"/>
              <a:gd name="T23" fmla="*/ 10 h 26"/>
              <a:gd name="T24" fmla="*/ 1 w 29"/>
              <a:gd name="T25" fmla="*/ 11 h 26"/>
              <a:gd name="T26" fmla="*/ 1 w 29"/>
              <a:gd name="T27" fmla="*/ 6 h 26"/>
              <a:gd name="T28" fmla="*/ 15 w 29"/>
              <a:gd name="T29" fmla="*/ 0 h 26"/>
              <a:gd name="T30" fmla="*/ 29 w 29"/>
              <a:gd name="T31" fmla="*/ 7 h 26"/>
              <a:gd name="T32" fmla="*/ 29 w 29"/>
              <a:gd name="T33" fmla="*/ 8 h 26"/>
              <a:gd name="T34" fmla="*/ 0 w 29"/>
              <a:gd name="T35" fmla="*/ 8 h 26"/>
              <a:gd name="T36" fmla="*/ 1 w 29"/>
              <a:gd name="T37" fmla="*/ 6 h 26"/>
              <a:gd name="T38" fmla="*/ 25 w 29"/>
              <a:gd name="T39" fmla="*/ 6 h 26"/>
              <a:gd name="T40" fmla="*/ 25 w 29"/>
              <a:gd name="T41" fmla="*/ 6 h 26"/>
              <a:gd name="T42" fmla="*/ 15 w 29"/>
              <a:gd name="T43" fmla="*/ 2 h 26"/>
              <a:gd name="T44" fmla="*/ 5 w 29"/>
              <a:gd name="T45" fmla="*/ 6 h 26"/>
              <a:gd name="T46" fmla="*/ 0 w 29"/>
              <a:gd name="T47" fmla="*/ 26 h 26"/>
              <a:gd name="T48" fmla="*/ 1 w 29"/>
              <a:gd name="T49" fmla="*/ 24 h 26"/>
              <a:gd name="T50" fmla="*/ 29 w 29"/>
              <a:gd name="T51" fmla="*/ 25 h 26"/>
              <a:gd name="T52" fmla="*/ 29 w 29"/>
              <a:gd name="T53" fmla="*/ 26 h 26"/>
              <a:gd name="T54" fmla="*/ 0 w 29"/>
              <a:gd name="T55" fmla="*/ 26 h 26"/>
              <a:gd name="T56" fmla="*/ 7 w 29"/>
              <a:gd name="T57" fmla="*/ 11 h 26"/>
              <a:gd name="T58" fmla="*/ 2 w 29"/>
              <a:gd name="T59" fmla="*/ 11 h 26"/>
              <a:gd name="T60" fmla="*/ 2 w 29"/>
              <a:gd name="T61" fmla="*/ 23 h 26"/>
              <a:gd name="T62" fmla="*/ 7 w 29"/>
              <a:gd name="T63" fmla="*/ 24 h 26"/>
              <a:gd name="T64" fmla="*/ 11 w 29"/>
              <a:gd name="T65" fmla="*/ 10 h 26"/>
              <a:gd name="T66" fmla="*/ 11 w 29"/>
              <a:gd name="T67" fmla="*/ 9 h 26"/>
              <a:gd name="T68" fmla="*/ 19 w 29"/>
              <a:gd name="T69" fmla="*/ 9 h 26"/>
              <a:gd name="T70" fmla="*/ 18 w 29"/>
              <a:gd name="T71" fmla="*/ 11 h 26"/>
              <a:gd name="T72" fmla="*/ 11 w 29"/>
              <a:gd name="T73" fmla="*/ 10 h 26"/>
              <a:gd name="T74" fmla="*/ 17 w 29"/>
              <a:gd name="T75" fmla="*/ 11 h 26"/>
              <a:gd name="T76" fmla="*/ 12 w 29"/>
              <a:gd name="T77" fmla="*/ 11 h 26"/>
              <a:gd name="T78" fmla="*/ 12 w 29"/>
              <a:gd name="T79" fmla="*/ 23 h 26"/>
              <a:gd name="T80" fmla="*/ 17 w 29"/>
              <a:gd name="T81" fmla="*/ 2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9" h="26">
                <a:moveTo>
                  <a:pt x="21" y="10"/>
                </a:move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2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29" y="9"/>
                  <a:pt x="29" y="9"/>
                </a:cubicBezTo>
                <a:cubicBezTo>
                  <a:pt x="29" y="10"/>
                  <a:pt x="29" y="10"/>
                  <a:pt x="29" y="10"/>
                </a:cubicBezTo>
                <a:cubicBezTo>
                  <a:pt x="29" y="10"/>
                  <a:pt x="29" y="11"/>
                  <a:pt x="29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1" y="11"/>
                  <a:pt x="21" y="10"/>
                  <a:pt x="21" y="10"/>
                </a:cubicBezTo>
                <a:close/>
                <a:moveTo>
                  <a:pt x="28" y="23"/>
                </a:moveTo>
                <a:cubicBezTo>
                  <a:pt x="28" y="11"/>
                  <a:pt x="28" y="11"/>
                  <a:pt x="28" y="11"/>
                </a:cubicBezTo>
                <a:cubicBezTo>
                  <a:pt x="28" y="11"/>
                  <a:pt x="28" y="11"/>
                  <a:pt x="28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4"/>
                  <a:pt x="23" y="24"/>
                  <a:pt x="23" y="24"/>
                </a:cubicBezTo>
                <a:cubicBezTo>
                  <a:pt x="28" y="24"/>
                  <a:pt x="28" y="24"/>
                  <a:pt x="28" y="24"/>
                </a:cubicBezTo>
                <a:cubicBezTo>
                  <a:pt x="28" y="24"/>
                  <a:pt x="28" y="24"/>
                  <a:pt x="28" y="23"/>
                </a:cubicBezTo>
                <a:close/>
                <a:moveTo>
                  <a:pt x="0" y="10"/>
                </a:moveTo>
                <a:cubicBezTo>
                  <a:pt x="0" y="9"/>
                  <a:pt x="0" y="9"/>
                  <a:pt x="0" y="9"/>
                </a:cubicBezTo>
                <a:cubicBezTo>
                  <a:pt x="0" y="9"/>
                  <a:pt x="1" y="9"/>
                  <a:pt x="1" y="9"/>
                </a:cubicBezTo>
                <a:cubicBezTo>
                  <a:pt x="8" y="9"/>
                  <a:pt x="8" y="9"/>
                  <a:pt x="8" y="9"/>
                </a:cubicBezTo>
                <a:cubicBezTo>
                  <a:pt x="8" y="9"/>
                  <a:pt x="8" y="9"/>
                  <a:pt x="8" y="9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1"/>
                  <a:pt x="8" y="11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1"/>
                  <a:pt x="0" y="10"/>
                  <a:pt x="0" y="10"/>
                </a:cubicBezTo>
                <a:close/>
                <a:moveTo>
                  <a:pt x="1" y="6"/>
                </a:moveTo>
                <a:cubicBezTo>
                  <a:pt x="14" y="0"/>
                  <a:pt x="14" y="0"/>
                  <a:pt x="14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1" y="8"/>
                  <a:pt x="1" y="8"/>
                  <a:pt x="1" y="8"/>
                </a:cubicBezTo>
                <a:cubicBezTo>
                  <a:pt x="1" y="8"/>
                  <a:pt x="0" y="8"/>
                  <a:pt x="0" y="8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1" y="7"/>
                  <a:pt x="1" y="6"/>
                </a:cubicBezTo>
                <a:close/>
                <a:moveTo>
                  <a:pt x="5" y="6"/>
                </a:moveTo>
                <a:cubicBezTo>
                  <a:pt x="25" y="6"/>
                  <a:pt x="25" y="6"/>
                  <a:pt x="25" y="6"/>
                </a:cubicBezTo>
                <a:cubicBezTo>
                  <a:pt x="25" y="6"/>
                  <a:pt x="25" y="6"/>
                  <a:pt x="25" y="6"/>
                </a:cubicBezTo>
                <a:cubicBezTo>
                  <a:pt x="25" y="6"/>
                  <a:pt x="25" y="6"/>
                  <a:pt x="25" y="6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2"/>
                  <a:pt x="15" y="2"/>
                  <a:pt x="15" y="2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5" y="6"/>
                  <a:pt x="5" y="6"/>
                </a:cubicBezTo>
                <a:close/>
                <a:moveTo>
                  <a:pt x="0" y="26"/>
                </a:move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1" y="24"/>
                  <a:pt x="1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29" y="24"/>
                  <a:pt x="29" y="25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6"/>
                  <a:pt x="29" y="26"/>
                  <a:pt x="29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26"/>
                  <a:pt x="0" y="26"/>
                </a:cubicBezTo>
                <a:close/>
                <a:moveTo>
                  <a:pt x="7" y="23"/>
                </a:moveTo>
                <a:cubicBezTo>
                  <a:pt x="7" y="11"/>
                  <a:pt x="7" y="11"/>
                  <a:pt x="7" y="11"/>
                </a:cubicBezTo>
                <a:cubicBezTo>
                  <a:pt x="7" y="11"/>
                  <a:pt x="7" y="11"/>
                  <a:pt x="7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23"/>
                  <a:pt x="2" y="23"/>
                  <a:pt x="2" y="23"/>
                </a:cubicBezTo>
                <a:cubicBezTo>
                  <a:pt x="2" y="24"/>
                  <a:pt x="2" y="24"/>
                  <a:pt x="2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3"/>
                </a:cubicBezTo>
                <a:close/>
                <a:moveTo>
                  <a:pt x="11" y="10"/>
                </a:moveTo>
                <a:cubicBezTo>
                  <a:pt x="11" y="9"/>
                  <a:pt x="11" y="9"/>
                  <a:pt x="11" y="9"/>
                </a:cubicBezTo>
                <a:cubicBezTo>
                  <a:pt x="11" y="9"/>
                  <a:pt x="11" y="9"/>
                  <a:pt x="11" y="9"/>
                </a:cubicBezTo>
                <a:cubicBezTo>
                  <a:pt x="18" y="9"/>
                  <a:pt x="18" y="9"/>
                  <a:pt x="18" y="9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10"/>
                  <a:pt x="19" y="10"/>
                  <a:pt x="19" y="10"/>
                </a:cubicBezTo>
                <a:cubicBezTo>
                  <a:pt x="19" y="10"/>
                  <a:pt x="19" y="11"/>
                  <a:pt x="18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11"/>
                  <a:pt x="11" y="10"/>
                  <a:pt x="11" y="10"/>
                </a:cubicBezTo>
                <a:close/>
                <a:moveTo>
                  <a:pt x="17" y="23"/>
                </a:moveTo>
                <a:cubicBezTo>
                  <a:pt x="17" y="11"/>
                  <a:pt x="17" y="11"/>
                  <a:pt x="17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24"/>
                  <a:pt x="12" y="24"/>
                  <a:pt x="12" y="24"/>
                </a:cubicBezTo>
                <a:cubicBezTo>
                  <a:pt x="17" y="24"/>
                  <a:pt x="17" y="24"/>
                  <a:pt x="17" y="24"/>
                </a:cubicBezTo>
                <a:cubicBezTo>
                  <a:pt x="17" y="24"/>
                  <a:pt x="17" y="24"/>
                  <a:pt x="17" y="23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81" name="Freeform 207"/>
          <p:cNvSpPr>
            <a:spLocks noEditPoints="1"/>
          </p:cNvSpPr>
          <p:nvPr/>
        </p:nvSpPr>
        <p:spPr bwMode="auto">
          <a:xfrm>
            <a:off x="9347491" y="1881809"/>
            <a:ext cx="296804" cy="287756"/>
          </a:xfrm>
          <a:custGeom>
            <a:avLst/>
            <a:gdLst>
              <a:gd name="T0" fmla="*/ 9 w 31"/>
              <a:gd name="T1" fmla="*/ 21 h 30"/>
              <a:gd name="T2" fmla="*/ 10 w 31"/>
              <a:gd name="T3" fmla="*/ 22 h 30"/>
              <a:gd name="T4" fmla="*/ 10 w 31"/>
              <a:gd name="T5" fmla="*/ 23 h 30"/>
              <a:gd name="T6" fmla="*/ 3 w 31"/>
              <a:gd name="T7" fmla="*/ 30 h 30"/>
              <a:gd name="T8" fmla="*/ 3 w 31"/>
              <a:gd name="T9" fmla="*/ 30 h 30"/>
              <a:gd name="T10" fmla="*/ 1 w 31"/>
              <a:gd name="T11" fmla="*/ 29 h 30"/>
              <a:gd name="T12" fmla="*/ 1 w 31"/>
              <a:gd name="T13" fmla="*/ 29 h 30"/>
              <a:gd name="T14" fmla="*/ 1 w 31"/>
              <a:gd name="T15" fmla="*/ 28 h 30"/>
              <a:gd name="T16" fmla="*/ 8 w 31"/>
              <a:gd name="T17" fmla="*/ 21 h 30"/>
              <a:gd name="T18" fmla="*/ 9 w 31"/>
              <a:gd name="T19" fmla="*/ 21 h 30"/>
              <a:gd name="T20" fmla="*/ 20 w 31"/>
              <a:gd name="T21" fmla="*/ 3 h 30"/>
              <a:gd name="T22" fmla="*/ 20 w 31"/>
              <a:gd name="T23" fmla="*/ 3 h 30"/>
              <a:gd name="T24" fmla="*/ 19 w 31"/>
              <a:gd name="T25" fmla="*/ 5 h 30"/>
              <a:gd name="T26" fmla="*/ 19 w 31"/>
              <a:gd name="T27" fmla="*/ 6 h 30"/>
              <a:gd name="T28" fmla="*/ 18 w 31"/>
              <a:gd name="T29" fmla="*/ 9 h 30"/>
              <a:gd name="T30" fmla="*/ 12 w 31"/>
              <a:gd name="T31" fmla="*/ 12 h 30"/>
              <a:gd name="T32" fmla="*/ 5 w 31"/>
              <a:gd name="T33" fmla="*/ 14 h 30"/>
              <a:gd name="T34" fmla="*/ 4 w 31"/>
              <a:gd name="T35" fmla="*/ 14 h 30"/>
              <a:gd name="T36" fmla="*/ 4 w 31"/>
              <a:gd name="T37" fmla="*/ 15 h 30"/>
              <a:gd name="T38" fmla="*/ 16 w 31"/>
              <a:gd name="T39" fmla="*/ 27 h 30"/>
              <a:gd name="T40" fmla="*/ 17 w 31"/>
              <a:gd name="T41" fmla="*/ 27 h 30"/>
              <a:gd name="T42" fmla="*/ 17 w 31"/>
              <a:gd name="T43" fmla="*/ 27 h 30"/>
              <a:gd name="T44" fmla="*/ 19 w 31"/>
              <a:gd name="T45" fmla="*/ 19 h 30"/>
              <a:gd name="T46" fmla="*/ 22 w 31"/>
              <a:gd name="T47" fmla="*/ 13 h 30"/>
              <a:gd name="T48" fmla="*/ 25 w 31"/>
              <a:gd name="T49" fmla="*/ 12 h 30"/>
              <a:gd name="T50" fmla="*/ 26 w 31"/>
              <a:gd name="T51" fmla="*/ 12 h 30"/>
              <a:gd name="T52" fmla="*/ 28 w 31"/>
              <a:gd name="T53" fmla="*/ 11 h 30"/>
              <a:gd name="T54" fmla="*/ 28 w 31"/>
              <a:gd name="T55" fmla="*/ 11 h 30"/>
              <a:gd name="T56" fmla="*/ 20 w 31"/>
              <a:gd name="T57" fmla="*/ 3 h 30"/>
              <a:gd name="T58" fmla="*/ 14 w 31"/>
              <a:gd name="T59" fmla="*/ 15 h 30"/>
              <a:gd name="T60" fmla="*/ 9 w 31"/>
              <a:gd name="T61" fmla="*/ 14 h 30"/>
              <a:gd name="T62" fmla="*/ 15 w 31"/>
              <a:gd name="T63" fmla="*/ 20 h 30"/>
              <a:gd name="T64" fmla="*/ 14 w 31"/>
              <a:gd name="T65" fmla="*/ 15 h 30"/>
              <a:gd name="T66" fmla="*/ 24 w 31"/>
              <a:gd name="T67" fmla="*/ 4 h 30"/>
              <a:gd name="T68" fmla="*/ 25 w 31"/>
              <a:gd name="T69" fmla="*/ 7 h 30"/>
              <a:gd name="T70" fmla="*/ 21 w 31"/>
              <a:gd name="T71" fmla="*/ 4 h 30"/>
              <a:gd name="T72" fmla="*/ 24 w 31"/>
              <a:gd name="T73" fmla="*/ 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1" h="30">
                <a:moveTo>
                  <a:pt x="9" y="21"/>
                </a:moveTo>
                <a:cubicBezTo>
                  <a:pt x="10" y="22"/>
                  <a:pt x="10" y="22"/>
                  <a:pt x="10" y="22"/>
                </a:cubicBezTo>
                <a:cubicBezTo>
                  <a:pt x="11" y="22"/>
                  <a:pt x="11" y="23"/>
                  <a:pt x="10" y="23"/>
                </a:cubicBezTo>
                <a:cubicBezTo>
                  <a:pt x="3" y="30"/>
                  <a:pt x="3" y="30"/>
                  <a:pt x="3" y="30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29"/>
                  <a:pt x="1" y="29"/>
                  <a:pt x="1" y="29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9"/>
                  <a:pt x="1" y="29"/>
                  <a:pt x="1" y="28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1"/>
                  <a:pt x="9" y="21"/>
                  <a:pt x="9" y="21"/>
                </a:cubicBezTo>
                <a:close/>
                <a:moveTo>
                  <a:pt x="20" y="3"/>
                </a:moveTo>
                <a:cubicBezTo>
                  <a:pt x="20" y="3"/>
                  <a:pt x="20" y="3"/>
                  <a:pt x="20" y="3"/>
                </a:cubicBezTo>
                <a:cubicBezTo>
                  <a:pt x="19" y="3"/>
                  <a:pt x="19" y="4"/>
                  <a:pt x="19" y="5"/>
                </a:cubicBezTo>
                <a:cubicBezTo>
                  <a:pt x="19" y="5"/>
                  <a:pt x="19" y="6"/>
                  <a:pt x="19" y="6"/>
                </a:cubicBezTo>
                <a:cubicBezTo>
                  <a:pt x="19" y="7"/>
                  <a:pt x="19" y="8"/>
                  <a:pt x="18" y="9"/>
                </a:cubicBezTo>
                <a:cubicBezTo>
                  <a:pt x="17" y="10"/>
                  <a:pt x="14" y="13"/>
                  <a:pt x="12" y="12"/>
                </a:cubicBezTo>
                <a:cubicBezTo>
                  <a:pt x="10" y="11"/>
                  <a:pt x="6" y="12"/>
                  <a:pt x="5" y="14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4"/>
                  <a:pt x="4" y="14"/>
                  <a:pt x="4" y="15"/>
                </a:cubicBezTo>
                <a:cubicBezTo>
                  <a:pt x="16" y="27"/>
                  <a:pt x="16" y="27"/>
                  <a:pt x="16" y="27"/>
                </a:cubicBezTo>
                <a:cubicBezTo>
                  <a:pt x="17" y="27"/>
                  <a:pt x="17" y="27"/>
                  <a:pt x="17" y="27"/>
                </a:cubicBezTo>
                <a:cubicBezTo>
                  <a:pt x="17" y="27"/>
                  <a:pt x="17" y="27"/>
                  <a:pt x="17" y="27"/>
                </a:cubicBezTo>
                <a:cubicBezTo>
                  <a:pt x="19" y="25"/>
                  <a:pt x="20" y="21"/>
                  <a:pt x="19" y="19"/>
                </a:cubicBezTo>
                <a:cubicBezTo>
                  <a:pt x="18" y="17"/>
                  <a:pt x="21" y="14"/>
                  <a:pt x="22" y="13"/>
                </a:cubicBezTo>
                <a:cubicBezTo>
                  <a:pt x="23" y="12"/>
                  <a:pt x="24" y="12"/>
                  <a:pt x="25" y="12"/>
                </a:cubicBezTo>
                <a:cubicBezTo>
                  <a:pt x="26" y="12"/>
                  <a:pt x="26" y="12"/>
                  <a:pt x="26" y="12"/>
                </a:cubicBezTo>
                <a:cubicBezTo>
                  <a:pt x="27" y="12"/>
                  <a:pt x="28" y="12"/>
                  <a:pt x="28" y="11"/>
                </a:cubicBezTo>
                <a:cubicBezTo>
                  <a:pt x="28" y="11"/>
                  <a:pt x="28" y="11"/>
                  <a:pt x="28" y="11"/>
                </a:cubicBezTo>
                <a:cubicBezTo>
                  <a:pt x="31" y="8"/>
                  <a:pt x="23" y="0"/>
                  <a:pt x="20" y="3"/>
                </a:cubicBezTo>
                <a:close/>
                <a:moveTo>
                  <a:pt x="14" y="15"/>
                </a:moveTo>
                <a:cubicBezTo>
                  <a:pt x="10" y="11"/>
                  <a:pt x="8" y="13"/>
                  <a:pt x="9" y="14"/>
                </a:cubicBezTo>
                <a:cubicBezTo>
                  <a:pt x="15" y="20"/>
                  <a:pt x="15" y="20"/>
                  <a:pt x="15" y="20"/>
                </a:cubicBezTo>
                <a:cubicBezTo>
                  <a:pt x="15" y="21"/>
                  <a:pt x="18" y="19"/>
                  <a:pt x="14" y="15"/>
                </a:cubicBezTo>
                <a:close/>
                <a:moveTo>
                  <a:pt x="24" y="4"/>
                </a:moveTo>
                <a:cubicBezTo>
                  <a:pt x="26" y="6"/>
                  <a:pt x="26" y="7"/>
                  <a:pt x="25" y="7"/>
                </a:cubicBezTo>
                <a:cubicBezTo>
                  <a:pt x="24" y="8"/>
                  <a:pt x="20" y="4"/>
                  <a:pt x="21" y="4"/>
                </a:cubicBezTo>
                <a:cubicBezTo>
                  <a:pt x="21" y="3"/>
                  <a:pt x="23" y="4"/>
                  <a:pt x="24" y="4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82" name="Freeform 208"/>
          <p:cNvSpPr>
            <a:spLocks/>
          </p:cNvSpPr>
          <p:nvPr/>
        </p:nvSpPr>
        <p:spPr bwMode="auto">
          <a:xfrm>
            <a:off x="10652343" y="1890858"/>
            <a:ext cx="153832" cy="287756"/>
          </a:xfrm>
          <a:custGeom>
            <a:avLst/>
            <a:gdLst>
              <a:gd name="T0" fmla="*/ 0 w 85"/>
              <a:gd name="T1" fmla="*/ 0 h 159"/>
              <a:gd name="T2" fmla="*/ 74 w 85"/>
              <a:gd name="T3" fmla="*/ 0 h 159"/>
              <a:gd name="T4" fmla="*/ 48 w 85"/>
              <a:gd name="T5" fmla="*/ 53 h 159"/>
              <a:gd name="T6" fmla="*/ 85 w 85"/>
              <a:gd name="T7" fmla="*/ 53 h 159"/>
              <a:gd name="T8" fmla="*/ 21 w 85"/>
              <a:gd name="T9" fmla="*/ 159 h 159"/>
              <a:gd name="T10" fmla="*/ 21 w 85"/>
              <a:gd name="T11" fmla="*/ 85 h 159"/>
              <a:gd name="T12" fmla="*/ 0 w 85"/>
              <a:gd name="T13" fmla="*/ 85 h 159"/>
              <a:gd name="T14" fmla="*/ 0 w 85"/>
              <a:gd name="T15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5" h="159">
                <a:moveTo>
                  <a:pt x="0" y="0"/>
                </a:moveTo>
                <a:lnTo>
                  <a:pt x="74" y="0"/>
                </a:lnTo>
                <a:lnTo>
                  <a:pt x="48" y="53"/>
                </a:lnTo>
                <a:lnTo>
                  <a:pt x="85" y="53"/>
                </a:lnTo>
                <a:lnTo>
                  <a:pt x="21" y="159"/>
                </a:lnTo>
                <a:lnTo>
                  <a:pt x="21" y="85"/>
                </a:lnTo>
                <a:lnTo>
                  <a:pt x="0" y="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83" name="Freeform 209"/>
          <p:cNvSpPr>
            <a:spLocks noEditPoints="1"/>
          </p:cNvSpPr>
          <p:nvPr/>
        </p:nvSpPr>
        <p:spPr bwMode="auto">
          <a:xfrm>
            <a:off x="6833709" y="4375684"/>
            <a:ext cx="345668" cy="269658"/>
          </a:xfrm>
          <a:custGeom>
            <a:avLst/>
            <a:gdLst>
              <a:gd name="T0" fmla="*/ 17 w 36"/>
              <a:gd name="T1" fmla="*/ 4 h 28"/>
              <a:gd name="T2" fmla="*/ 17 w 36"/>
              <a:gd name="T3" fmla="*/ 4 h 28"/>
              <a:gd name="T4" fmla="*/ 17 w 36"/>
              <a:gd name="T5" fmla="*/ 15 h 28"/>
              <a:gd name="T6" fmla="*/ 7 w 36"/>
              <a:gd name="T7" fmla="*/ 9 h 28"/>
              <a:gd name="T8" fmla="*/ 7 w 36"/>
              <a:gd name="T9" fmla="*/ 9 h 28"/>
              <a:gd name="T10" fmla="*/ 19 w 36"/>
              <a:gd name="T11" fmla="*/ 14 h 28"/>
              <a:gd name="T12" fmla="*/ 19 w 36"/>
              <a:gd name="T13" fmla="*/ 15 h 28"/>
              <a:gd name="T14" fmla="*/ 30 w 36"/>
              <a:gd name="T15" fmla="*/ 9 h 28"/>
              <a:gd name="T16" fmla="*/ 19 w 36"/>
              <a:gd name="T17" fmla="*/ 4 h 28"/>
              <a:gd name="T18" fmla="*/ 19 w 36"/>
              <a:gd name="T19" fmla="*/ 4 h 28"/>
              <a:gd name="T20" fmla="*/ 5 w 36"/>
              <a:gd name="T21" fmla="*/ 10 h 28"/>
              <a:gd name="T22" fmla="*/ 0 w 36"/>
              <a:gd name="T23" fmla="*/ 12 h 28"/>
              <a:gd name="T24" fmla="*/ 0 w 36"/>
              <a:gd name="T25" fmla="*/ 13 h 28"/>
              <a:gd name="T26" fmla="*/ 12 w 36"/>
              <a:gd name="T27" fmla="*/ 18 h 28"/>
              <a:gd name="T28" fmla="*/ 16 w 36"/>
              <a:gd name="T29" fmla="*/ 16 h 28"/>
              <a:gd name="T30" fmla="*/ 36 w 36"/>
              <a:gd name="T31" fmla="*/ 6 h 28"/>
              <a:gd name="T32" fmla="*/ 36 w 36"/>
              <a:gd name="T33" fmla="*/ 6 h 28"/>
              <a:gd name="T34" fmla="*/ 31 w 36"/>
              <a:gd name="T35" fmla="*/ 8 h 28"/>
              <a:gd name="T36" fmla="*/ 20 w 36"/>
              <a:gd name="T37" fmla="*/ 3 h 28"/>
              <a:gd name="T38" fmla="*/ 24 w 36"/>
              <a:gd name="T39" fmla="*/ 0 h 28"/>
              <a:gd name="T40" fmla="*/ 36 w 36"/>
              <a:gd name="T41" fmla="*/ 6 h 28"/>
              <a:gd name="T42" fmla="*/ 36 w 36"/>
              <a:gd name="T43" fmla="*/ 12 h 28"/>
              <a:gd name="T44" fmla="*/ 25 w 36"/>
              <a:gd name="T45" fmla="*/ 18 h 28"/>
              <a:gd name="T46" fmla="*/ 20 w 36"/>
              <a:gd name="T47" fmla="*/ 16 h 28"/>
              <a:gd name="T48" fmla="*/ 20 w 36"/>
              <a:gd name="T49" fmla="*/ 15 h 28"/>
              <a:gd name="T50" fmla="*/ 31 w 36"/>
              <a:gd name="T51" fmla="*/ 10 h 28"/>
              <a:gd name="T52" fmla="*/ 16 w 36"/>
              <a:gd name="T53" fmla="*/ 2 h 28"/>
              <a:gd name="T54" fmla="*/ 11 w 36"/>
              <a:gd name="T55" fmla="*/ 0 h 28"/>
              <a:gd name="T56" fmla="*/ 0 w 36"/>
              <a:gd name="T57" fmla="*/ 6 h 28"/>
              <a:gd name="T58" fmla="*/ 5 w 36"/>
              <a:gd name="T59" fmla="*/ 8 h 28"/>
              <a:gd name="T60" fmla="*/ 16 w 36"/>
              <a:gd name="T61" fmla="*/ 3 h 28"/>
              <a:gd name="T62" fmla="*/ 16 w 36"/>
              <a:gd name="T63" fmla="*/ 2 h 28"/>
              <a:gd name="T64" fmla="*/ 19 w 36"/>
              <a:gd name="T65" fmla="*/ 28 h 28"/>
              <a:gd name="T66" fmla="*/ 19 w 36"/>
              <a:gd name="T67" fmla="*/ 28 h 28"/>
              <a:gd name="T68" fmla="*/ 30 w 36"/>
              <a:gd name="T69" fmla="*/ 22 h 28"/>
              <a:gd name="T70" fmla="*/ 30 w 36"/>
              <a:gd name="T71" fmla="*/ 17 h 28"/>
              <a:gd name="T72" fmla="*/ 25 w 36"/>
              <a:gd name="T73" fmla="*/ 19 h 28"/>
              <a:gd name="T74" fmla="*/ 24 w 36"/>
              <a:gd name="T75" fmla="*/ 19 h 28"/>
              <a:gd name="T76" fmla="*/ 19 w 36"/>
              <a:gd name="T77" fmla="*/ 17 h 28"/>
              <a:gd name="T78" fmla="*/ 19 w 36"/>
              <a:gd name="T79" fmla="*/ 17 h 28"/>
              <a:gd name="T80" fmla="*/ 6 w 36"/>
              <a:gd name="T81" fmla="*/ 17 h 28"/>
              <a:gd name="T82" fmla="*/ 11 w 36"/>
              <a:gd name="T83" fmla="*/ 19 h 28"/>
              <a:gd name="T84" fmla="*/ 17 w 36"/>
              <a:gd name="T85" fmla="*/ 17 h 28"/>
              <a:gd name="T86" fmla="*/ 17 w 36"/>
              <a:gd name="T87" fmla="*/ 17 h 28"/>
              <a:gd name="T88" fmla="*/ 17 w 36"/>
              <a:gd name="T89" fmla="*/ 28 h 28"/>
              <a:gd name="T90" fmla="*/ 6 w 36"/>
              <a:gd name="T91" fmla="*/ 23 h 28"/>
              <a:gd name="T92" fmla="*/ 6 w 36"/>
              <a:gd name="T93" fmla="*/ 17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" h="28">
                <a:moveTo>
                  <a:pt x="7" y="9"/>
                </a:move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14"/>
                  <a:pt x="17" y="14"/>
                  <a:pt x="17" y="14"/>
                </a:cubicBezTo>
                <a:cubicBezTo>
                  <a:pt x="17" y="14"/>
                  <a:pt x="17" y="15"/>
                  <a:pt x="17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7" y="9"/>
                  <a:pt x="7" y="9"/>
                  <a:pt x="7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9"/>
                  <a:pt x="7" y="9"/>
                </a:cubicBezTo>
                <a:close/>
                <a:moveTo>
                  <a:pt x="19" y="4"/>
                </a:moveTo>
                <a:cubicBezTo>
                  <a:pt x="19" y="14"/>
                  <a:pt x="19" y="14"/>
                  <a:pt x="19" y="14"/>
                </a:cubicBezTo>
                <a:cubicBezTo>
                  <a:pt x="19" y="14"/>
                  <a:pt x="19" y="15"/>
                  <a:pt x="19" y="15"/>
                </a:cubicBezTo>
                <a:cubicBezTo>
                  <a:pt x="19" y="15"/>
                  <a:pt x="19" y="15"/>
                  <a:pt x="19" y="15"/>
                </a:cubicBezTo>
                <a:cubicBezTo>
                  <a:pt x="29" y="9"/>
                  <a:pt x="29" y="9"/>
                  <a:pt x="29" y="9"/>
                </a:cubicBezTo>
                <a:cubicBezTo>
                  <a:pt x="30" y="9"/>
                  <a:pt x="30" y="9"/>
                  <a:pt x="30" y="9"/>
                </a:cubicBezTo>
                <a:cubicBezTo>
                  <a:pt x="30" y="9"/>
                  <a:pt x="30" y="9"/>
                  <a:pt x="29" y="9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lose/>
                <a:moveTo>
                  <a:pt x="16" y="15"/>
                </a:moveTo>
                <a:cubicBezTo>
                  <a:pt x="5" y="10"/>
                  <a:pt x="5" y="10"/>
                  <a:pt x="5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3"/>
                  <a:pt x="0" y="13"/>
                  <a:pt x="0" y="13"/>
                </a:cubicBezTo>
                <a:cubicBezTo>
                  <a:pt x="11" y="18"/>
                  <a:pt x="11" y="18"/>
                  <a:pt x="11" y="18"/>
                </a:cubicBezTo>
                <a:cubicBezTo>
                  <a:pt x="11" y="18"/>
                  <a:pt x="12" y="18"/>
                  <a:pt x="12" y="18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5"/>
                  <a:pt x="16" y="15"/>
                </a:cubicBezTo>
                <a:close/>
                <a:moveTo>
                  <a:pt x="36" y="6"/>
                </a:move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1" y="8"/>
                  <a:pt x="31" y="8"/>
                  <a:pt x="31" y="8"/>
                </a:cubicBezTo>
                <a:cubicBezTo>
                  <a:pt x="31" y="8"/>
                  <a:pt x="31" y="8"/>
                  <a:pt x="31" y="8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3"/>
                  <a:pt x="20" y="2"/>
                  <a:pt x="20" y="2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0"/>
                  <a:pt x="25" y="0"/>
                  <a:pt x="25" y="0"/>
                </a:cubicBezTo>
                <a:cubicBezTo>
                  <a:pt x="36" y="6"/>
                  <a:pt x="36" y="6"/>
                  <a:pt x="36" y="6"/>
                </a:cubicBezTo>
                <a:close/>
                <a:moveTo>
                  <a:pt x="36" y="12"/>
                </a:moveTo>
                <a:cubicBezTo>
                  <a:pt x="36" y="12"/>
                  <a:pt x="36" y="12"/>
                  <a:pt x="36" y="12"/>
                </a:cubicBezTo>
                <a:cubicBezTo>
                  <a:pt x="36" y="13"/>
                  <a:pt x="36" y="13"/>
                  <a:pt x="36" y="13"/>
                </a:cubicBezTo>
                <a:cubicBezTo>
                  <a:pt x="25" y="18"/>
                  <a:pt x="25" y="18"/>
                  <a:pt x="25" y="18"/>
                </a:cubicBezTo>
                <a:cubicBezTo>
                  <a:pt x="25" y="18"/>
                  <a:pt x="24" y="18"/>
                  <a:pt x="24" y="18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6"/>
                  <a:pt x="20" y="15"/>
                  <a:pt x="20" y="15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6" y="12"/>
                  <a:pt x="36" y="12"/>
                  <a:pt x="36" y="12"/>
                </a:cubicBezTo>
                <a:close/>
                <a:moveTo>
                  <a:pt x="16" y="2"/>
                </a:move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1" y="0"/>
                  <a:pt x="11" y="0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cubicBezTo>
                  <a:pt x="5" y="8"/>
                  <a:pt x="5" y="8"/>
                  <a:pt x="5" y="8"/>
                </a:cubicBezTo>
                <a:cubicBezTo>
                  <a:pt x="5" y="8"/>
                  <a:pt x="5" y="8"/>
                  <a:pt x="5" y="8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3"/>
                  <a:pt x="16" y="2"/>
                  <a:pt x="16" y="2"/>
                </a:cubicBezTo>
                <a:close/>
                <a:moveTo>
                  <a:pt x="19" y="17"/>
                </a:move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23"/>
                  <a:pt x="30" y="22"/>
                  <a:pt x="30" y="22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25" y="19"/>
                  <a:pt x="25" y="19"/>
                  <a:pt x="25" y="19"/>
                </a:cubicBezTo>
                <a:cubicBezTo>
                  <a:pt x="25" y="19"/>
                  <a:pt x="25" y="19"/>
                  <a:pt x="25" y="19"/>
                </a:cubicBezTo>
                <a:cubicBezTo>
                  <a:pt x="25" y="19"/>
                  <a:pt x="24" y="19"/>
                  <a:pt x="24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7"/>
                  <a:pt x="19" y="17"/>
                  <a:pt x="19" y="17"/>
                </a:cubicBezTo>
                <a:close/>
                <a:moveTo>
                  <a:pt x="6" y="17"/>
                </a:moveTo>
                <a:cubicBezTo>
                  <a:pt x="6" y="17"/>
                  <a:pt x="6" y="17"/>
                  <a:pt x="6" y="17"/>
                </a:cubicBezTo>
                <a:cubicBezTo>
                  <a:pt x="6" y="17"/>
                  <a:pt x="6" y="17"/>
                  <a:pt x="6" y="17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2" y="19"/>
                  <a:pt x="12" y="19"/>
                </a:cubicBezTo>
                <a:cubicBezTo>
                  <a:pt x="17" y="17"/>
                  <a:pt x="17" y="17"/>
                  <a:pt x="17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2"/>
                  <a:pt x="6" y="22"/>
                </a:cubicBezTo>
                <a:lnTo>
                  <a:pt x="6" y="1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84" name="Freeform 210"/>
          <p:cNvSpPr>
            <a:spLocks noEditPoints="1"/>
          </p:cNvSpPr>
          <p:nvPr/>
        </p:nvSpPr>
        <p:spPr bwMode="auto">
          <a:xfrm>
            <a:off x="9327585" y="4348538"/>
            <a:ext cx="383673" cy="316712"/>
          </a:xfrm>
          <a:custGeom>
            <a:avLst/>
            <a:gdLst>
              <a:gd name="T0" fmla="*/ 5 w 40"/>
              <a:gd name="T1" fmla="*/ 24 h 33"/>
              <a:gd name="T2" fmla="*/ 24 w 40"/>
              <a:gd name="T3" fmla="*/ 24 h 33"/>
              <a:gd name="T4" fmla="*/ 25 w 40"/>
              <a:gd name="T5" fmla="*/ 27 h 33"/>
              <a:gd name="T6" fmla="*/ 5 w 40"/>
              <a:gd name="T7" fmla="*/ 27 h 33"/>
              <a:gd name="T8" fmla="*/ 5 w 40"/>
              <a:gd name="T9" fmla="*/ 24 h 33"/>
              <a:gd name="T10" fmla="*/ 11 w 40"/>
              <a:gd name="T11" fmla="*/ 18 h 33"/>
              <a:gd name="T12" fmla="*/ 11 w 40"/>
              <a:gd name="T13" fmla="*/ 14 h 33"/>
              <a:gd name="T14" fmla="*/ 13 w 40"/>
              <a:gd name="T15" fmla="*/ 14 h 33"/>
              <a:gd name="T16" fmla="*/ 13 w 40"/>
              <a:gd name="T17" fmla="*/ 15 h 33"/>
              <a:gd name="T18" fmla="*/ 14 w 40"/>
              <a:gd name="T19" fmla="*/ 15 h 33"/>
              <a:gd name="T20" fmla="*/ 13 w 40"/>
              <a:gd name="T21" fmla="*/ 16 h 33"/>
              <a:gd name="T22" fmla="*/ 11 w 40"/>
              <a:gd name="T23" fmla="*/ 18 h 33"/>
              <a:gd name="T24" fmla="*/ 25 w 40"/>
              <a:gd name="T25" fmla="*/ 4 h 33"/>
              <a:gd name="T26" fmla="*/ 20 w 40"/>
              <a:gd name="T27" fmla="*/ 5 h 33"/>
              <a:gd name="T28" fmla="*/ 20 w 40"/>
              <a:gd name="T29" fmla="*/ 6 h 33"/>
              <a:gd name="T30" fmla="*/ 21 w 40"/>
              <a:gd name="T31" fmla="*/ 7 h 33"/>
              <a:gd name="T32" fmla="*/ 22 w 40"/>
              <a:gd name="T33" fmla="*/ 7 h 33"/>
              <a:gd name="T34" fmla="*/ 25 w 40"/>
              <a:gd name="T35" fmla="*/ 4 h 33"/>
              <a:gd name="T36" fmla="*/ 19 w 40"/>
              <a:gd name="T37" fmla="*/ 8 h 33"/>
              <a:gd name="T38" fmla="*/ 20 w 40"/>
              <a:gd name="T39" fmla="*/ 9 h 33"/>
              <a:gd name="T40" fmla="*/ 20 w 40"/>
              <a:gd name="T41" fmla="*/ 10 h 33"/>
              <a:gd name="T42" fmla="*/ 17 w 40"/>
              <a:gd name="T43" fmla="*/ 13 h 33"/>
              <a:gd name="T44" fmla="*/ 15 w 40"/>
              <a:gd name="T45" fmla="*/ 13 h 33"/>
              <a:gd name="T46" fmla="*/ 15 w 40"/>
              <a:gd name="T47" fmla="*/ 13 h 33"/>
              <a:gd name="T48" fmla="*/ 15 w 40"/>
              <a:gd name="T49" fmla="*/ 11 h 33"/>
              <a:gd name="T50" fmla="*/ 18 w 40"/>
              <a:gd name="T51" fmla="*/ 8 h 33"/>
              <a:gd name="T52" fmla="*/ 19 w 40"/>
              <a:gd name="T53" fmla="*/ 8 h 33"/>
              <a:gd name="T54" fmla="*/ 26 w 40"/>
              <a:gd name="T55" fmla="*/ 16 h 33"/>
              <a:gd name="T56" fmla="*/ 24 w 40"/>
              <a:gd name="T57" fmla="*/ 16 h 33"/>
              <a:gd name="T58" fmla="*/ 23 w 40"/>
              <a:gd name="T59" fmla="*/ 17 h 33"/>
              <a:gd name="T60" fmla="*/ 23 w 40"/>
              <a:gd name="T61" fmla="*/ 19 h 33"/>
              <a:gd name="T62" fmla="*/ 35 w 40"/>
              <a:gd name="T63" fmla="*/ 32 h 33"/>
              <a:gd name="T64" fmla="*/ 38 w 40"/>
              <a:gd name="T65" fmla="*/ 28 h 33"/>
              <a:gd name="T66" fmla="*/ 26 w 40"/>
              <a:gd name="T67" fmla="*/ 16 h 33"/>
              <a:gd name="T68" fmla="*/ 27 w 40"/>
              <a:gd name="T69" fmla="*/ 12 h 33"/>
              <a:gd name="T70" fmla="*/ 26 w 40"/>
              <a:gd name="T71" fmla="*/ 12 h 33"/>
              <a:gd name="T72" fmla="*/ 20 w 40"/>
              <a:gd name="T73" fmla="*/ 6 h 33"/>
              <a:gd name="T74" fmla="*/ 20 w 40"/>
              <a:gd name="T75" fmla="*/ 4 h 33"/>
              <a:gd name="T76" fmla="*/ 27 w 40"/>
              <a:gd name="T77" fmla="*/ 12 h 33"/>
              <a:gd name="T78" fmla="*/ 19 w 40"/>
              <a:gd name="T79" fmla="*/ 7 h 33"/>
              <a:gd name="T80" fmla="*/ 17 w 40"/>
              <a:gd name="T81" fmla="*/ 7 h 33"/>
              <a:gd name="T82" fmla="*/ 14 w 40"/>
              <a:gd name="T83" fmla="*/ 11 h 33"/>
              <a:gd name="T84" fmla="*/ 14 w 40"/>
              <a:gd name="T85" fmla="*/ 13 h 33"/>
              <a:gd name="T86" fmla="*/ 19 w 40"/>
              <a:gd name="T87" fmla="*/ 17 h 33"/>
              <a:gd name="T88" fmla="*/ 21 w 40"/>
              <a:gd name="T89" fmla="*/ 17 h 33"/>
              <a:gd name="T90" fmla="*/ 22 w 40"/>
              <a:gd name="T91" fmla="*/ 16 h 33"/>
              <a:gd name="T92" fmla="*/ 24 w 40"/>
              <a:gd name="T93" fmla="*/ 14 h 33"/>
              <a:gd name="T94" fmla="*/ 24 w 40"/>
              <a:gd name="T95" fmla="*/ 12 h 33"/>
              <a:gd name="T96" fmla="*/ 19 w 40"/>
              <a:gd name="T97" fmla="*/ 7 h 33"/>
              <a:gd name="T98" fmla="*/ 18 w 40"/>
              <a:gd name="T99" fmla="*/ 20 h 33"/>
              <a:gd name="T100" fmla="*/ 18 w 40"/>
              <a:gd name="T101" fmla="*/ 19 h 33"/>
              <a:gd name="T102" fmla="*/ 12 w 40"/>
              <a:gd name="T103" fmla="*/ 13 h 33"/>
              <a:gd name="T104" fmla="*/ 11 w 40"/>
              <a:gd name="T105" fmla="*/ 13 h 33"/>
              <a:gd name="T106" fmla="*/ 18 w 40"/>
              <a:gd name="T107" fmla="*/ 20 h 33"/>
              <a:gd name="T108" fmla="*/ 27 w 40"/>
              <a:gd name="T109" fmla="*/ 32 h 33"/>
              <a:gd name="T110" fmla="*/ 3 w 40"/>
              <a:gd name="T111" fmla="*/ 32 h 33"/>
              <a:gd name="T112" fmla="*/ 3 w 40"/>
              <a:gd name="T113" fmla="*/ 28 h 33"/>
              <a:gd name="T114" fmla="*/ 27 w 40"/>
              <a:gd name="T115" fmla="*/ 28 h 33"/>
              <a:gd name="T116" fmla="*/ 27 w 40"/>
              <a:gd name="T117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" h="33">
                <a:moveTo>
                  <a:pt x="5" y="24"/>
                </a:moveTo>
                <a:cubicBezTo>
                  <a:pt x="24" y="24"/>
                  <a:pt x="24" y="24"/>
                  <a:pt x="24" y="24"/>
                </a:cubicBezTo>
                <a:cubicBezTo>
                  <a:pt x="27" y="24"/>
                  <a:pt x="27" y="27"/>
                  <a:pt x="25" y="27"/>
                </a:cubicBezTo>
                <a:cubicBezTo>
                  <a:pt x="5" y="27"/>
                  <a:pt x="5" y="27"/>
                  <a:pt x="5" y="27"/>
                </a:cubicBezTo>
                <a:cubicBezTo>
                  <a:pt x="3" y="27"/>
                  <a:pt x="3" y="24"/>
                  <a:pt x="5" y="24"/>
                </a:cubicBezTo>
                <a:close/>
                <a:moveTo>
                  <a:pt x="11" y="18"/>
                </a:moveTo>
                <a:cubicBezTo>
                  <a:pt x="11" y="18"/>
                  <a:pt x="9" y="16"/>
                  <a:pt x="11" y="14"/>
                </a:cubicBezTo>
                <a:cubicBezTo>
                  <a:pt x="12" y="13"/>
                  <a:pt x="12" y="13"/>
                  <a:pt x="13" y="14"/>
                </a:cubicBezTo>
                <a:cubicBezTo>
                  <a:pt x="13" y="15"/>
                  <a:pt x="13" y="15"/>
                  <a:pt x="13" y="15"/>
                </a:cubicBezTo>
                <a:cubicBezTo>
                  <a:pt x="14" y="15"/>
                  <a:pt x="14" y="15"/>
                  <a:pt x="14" y="15"/>
                </a:cubicBezTo>
                <a:cubicBezTo>
                  <a:pt x="14" y="15"/>
                  <a:pt x="14" y="16"/>
                  <a:pt x="13" y="16"/>
                </a:cubicBezTo>
                <a:cubicBezTo>
                  <a:pt x="11" y="18"/>
                  <a:pt x="11" y="18"/>
                  <a:pt x="11" y="18"/>
                </a:cubicBezTo>
                <a:close/>
                <a:moveTo>
                  <a:pt x="25" y="4"/>
                </a:moveTo>
                <a:cubicBezTo>
                  <a:pt x="25" y="4"/>
                  <a:pt x="23" y="3"/>
                  <a:pt x="20" y="5"/>
                </a:cubicBezTo>
                <a:cubicBezTo>
                  <a:pt x="20" y="5"/>
                  <a:pt x="20" y="5"/>
                  <a:pt x="20" y="6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7"/>
                  <a:pt x="22" y="7"/>
                  <a:pt x="22" y="7"/>
                </a:cubicBezTo>
                <a:cubicBezTo>
                  <a:pt x="25" y="4"/>
                  <a:pt x="25" y="4"/>
                  <a:pt x="25" y="4"/>
                </a:cubicBezTo>
                <a:close/>
                <a:moveTo>
                  <a:pt x="19" y="8"/>
                </a:moveTo>
                <a:cubicBezTo>
                  <a:pt x="20" y="9"/>
                  <a:pt x="20" y="9"/>
                  <a:pt x="20" y="9"/>
                </a:cubicBezTo>
                <a:cubicBezTo>
                  <a:pt x="20" y="9"/>
                  <a:pt x="20" y="10"/>
                  <a:pt x="20" y="10"/>
                </a:cubicBezTo>
                <a:cubicBezTo>
                  <a:pt x="17" y="13"/>
                  <a:pt x="17" y="13"/>
                  <a:pt x="17" y="13"/>
                </a:cubicBezTo>
                <a:cubicBezTo>
                  <a:pt x="17" y="14"/>
                  <a:pt x="16" y="14"/>
                  <a:pt x="15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14" y="12"/>
                  <a:pt x="14" y="12"/>
                  <a:pt x="15" y="11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8"/>
                  <a:pt x="19" y="8"/>
                  <a:pt x="19" y="8"/>
                </a:cubicBezTo>
                <a:close/>
                <a:moveTo>
                  <a:pt x="26" y="16"/>
                </a:moveTo>
                <a:cubicBezTo>
                  <a:pt x="25" y="16"/>
                  <a:pt x="24" y="16"/>
                  <a:pt x="24" y="16"/>
                </a:cubicBezTo>
                <a:cubicBezTo>
                  <a:pt x="23" y="17"/>
                  <a:pt x="23" y="17"/>
                  <a:pt x="23" y="17"/>
                </a:cubicBezTo>
                <a:cubicBezTo>
                  <a:pt x="22" y="18"/>
                  <a:pt x="22" y="19"/>
                  <a:pt x="23" y="19"/>
                </a:cubicBezTo>
                <a:cubicBezTo>
                  <a:pt x="24" y="21"/>
                  <a:pt x="32" y="29"/>
                  <a:pt x="35" y="32"/>
                </a:cubicBezTo>
                <a:cubicBezTo>
                  <a:pt x="37" y="33"/>
                  <a:pt x="40" y="31"/>
                  <a:pt x="38" y="28"/>
                </a:cubicBezTo>
                <a:cubicBezTo>
                  <a:pt x="35" y="25"/>
                  <a:pt x="27" y="18"/>
                  <a:pt x="26" y="16"/>
                </a:cubicBezTo>
                <a:close/>
                <a:moveTo>
                  <a:pt x="27" y="12"/>
                </a:moveTo>
                <a:cubicBezTo>
                  <a:pt x="27" y="12"/>
                  <a:pt x="26" y="12"/>
                  <a:pt x="26" y="12"/>
                </a:cubicBezTo>
                <a:cubicBezTo>
                  <a:pt x="20" y="6"/>
                  <a:pt x="20" y="6"/>
                  <a:pt x="20" y="6"/>
                </a:cubicBezTo>
                <a:cubicBezTo>
                  <a:pt x="19" y="6"/>
                  <a:pt x="19" y="5"/>
                  <a:pt x="20" y="4"/>
                </a:cubicBezTo>
                <a:cubicBezTo>
                  <a:pt x="24" y="0"/>
                  <a:pt x="32" y="7"/>
                  <a:pt x="27" y="12"/>
                </a:cubicBezTo>
                <a:close/>
                <a:moveTo>
                  <a:pt x="19" y="7"/>
                </a:moveTo>
                <a:cubicBezTo>
                  <a:pt x="19" y="7"/>
                  <a:pt x="18" y="7"/>
                  <a:pt x="17" y="7"/>
                </a:cubicBezTo>
                <a:cubicBezTo>
                  <a:pt x="14" y="11"/>
                  <a:pt x="14" y="11"/>
                  <a:pt x="14" y="11"/>
                </a:cubicBezTo>
                <a:cubicBezTo>
                  <a:pt x="13" y="11"/>
                  <a:pt x="13" y="12"/>
                  <a:pt x="14" y="13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8"/>
                  <a:pt x="20" y="18"/>
                  <a:pt x="21" y="17"/>
                </a:cubicBezTo>
                <a:cubicBezTo>
                  <a:pt x="22" y="16"/>
                  <a:pt x="22" y="16"/>
                  <a:pt x="22" y="16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14"/>
                  <a:pt x="24" y="13"/>
                  <a:pt x="24" y="12"/>
                </a:cubicBezTo>
                <a:cubicBezTo>
                  <a:pt x="19" y="7"/>
                  <a:pt x="19" y="7"/>
                  <a:pt x="19" y="7"/>
                </a:cubicBezTo>
                <a:close/>
                <a:moveTo>
                  <a:pt x="18" y="20"/>
                </a:moveTo>
                <a:cubicBezTo>
                  <a:pt x="19" y="20"/>
                  <a:pt x="19" y="19"/>
                  <a:pt x="18" y="19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1" y="13"/>
                  <a:pt x="11" y="13"/>
                </a:cubicBezTo>
                <a:cubicBezTo>
                  <a:pt x="7" y="18"/>
                  <a:pt x="13" y="25"/>
                  <a:pt x="18" y="20"/>
                </a:cubicBezTo>
                <a:close/>
                <a:moveTo>
                  <a:pt x="27" y="32"/>
                </a:moveTo>
                <a:cubicBezTo>
                  <a:pt x="3" y="32"/>
                  <a:pt x="3" y="32"/>
                  <a:pt x="3" y="32"/>
                </a:cubicBezTo>
                <a:cubicBezTo>
                  <a:pt x="0" y="32"/>
                  <a:pt x="0" y="28"/>
                  <a:pt x="3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30" y="28"/>
                  <a:pt x="30" y="32"/>
                  <a:pt x="27" y="3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85" name="Freeform 211"/>
          <p:cNvSpPr>
            <a:spLocks noEditPoints="1"/>
          </p:cNvSpPr>
          <p:nvPr/>
        </p:nvSpPr>
        <p:spPr bwMode="auto">
          <a:xfrm>
            <a:off x="10585380" y="4375684"/>
            <a:ext cx="287756" cy="289565"/>
          </a:xfrm>
          <a:custGeom>
            <a:avLst/>
            <a:gdLst>
              <a:gd name="T0" fmla="*/ 15 w 30"/>
              <a:gd name="T1" fmla="*/ 0 h 30"/>
              <a:gd name="T2" fmla="*/ 18 w 30"/>
              <a:gd name="T3" fmla="*/ 2 h 30"/>
              <a:gd name="T4" fmla="*/ 21 w 30"/>
              <a:gd name="T5" fmla="*/ 1 h 30"/>
              <a:gd name="T6" fmla="*/ 23 w 30"/>
              <a:gd name="T7" fmla="*/ 5 h 30"/>
              <a:gd name="T8" fmla="*/ 26 w 30"/>
              <a:gd name="T9" fmla="*/ 5 h 30"/>
              <a:gd name="T10" fmla="*/ 26 w 30"/>
              <a:gd name="T11" fmla="*/ 9 h 30"/>
              <a:gd name="T12" fmla="*/ 30 w 30"/>
              <a:gd name="T13" fmla="*/ 10 h 30"/>
              <a:gd name="T14" fmla="*/ 28 w 30"/>
              <a:gd name="T15" fmla="*/ 14 h 30"/>
              <a:gd name="T16" fmla="*/ 30 w 30"/>
              <a:gd name="T17" fmla="*/ 16 h 30"/>
              <a:gd name="T18" fmla="*/ 27 w 30"/>
              <a:gd name="T19" fmla="*/ 19 h 30"/>
              <a:gd name="T20" fmla="*/ 28 w 30"/>
              <a:gd name="T21" fmla="*/ 22 h 30"/>
              <a:gd name="T22" fmla="*/ 25 w 30"/>
              <a:gd name="T23" fmla="*/ 23 h 30"/>
              <a:gd name="T24" fmla="*/ 24 w 30"/>
              <a:gd name="T25" fmla="*/ 27 h 30"/>
              <a:gd name="T26" fmla="*/ 20 w 30"/>
              <a:gd name="T27" fmla="*/ 27 h 30"/>
              <a:gd name="T28" fmla="*/ 18 w 30"/>
              <a:gd name="T29" fmla="*/ 30 h 30"/>
              <a:gd name="T30" fmla="*/ 15 w 30"/>
              <a:gd name="T31" fmla="*/ 28 h 30"/>
              <a:gd name="T32" fmla="*/ 12 w 30"/>
              <a:gd name="T33" fmla="*/ 30 h 30"/>
              <a:gd name="T34" fmla="*/ 10 w 30"/>
              <a:gd name="T35" fmla="*/ 27 h 30"/>
              <a:gd name="T36" fmla="*/ 6 w 30"/>
              <a:gd name="T37" fmla="*/ 27 h 30"/>
              <a:gd name="T38" fmla="*/ 6 w 30"/>
              <a:gd name="T39" fmla="*/ 23 h 30"/>
              <a:gd name="T40" fmla="*/ 2 w 30"/>
              <a:gd name="T41" fmla="*/ 22 h 30"/>
              <a:gd name="T42" fmla="*/ 3 w 30"/>
              <a:gd name="T43" fmla="*/ 19 h 30"/>
              <a:gd name="T44" fmla="*/ 0 w 30"/>
              <a:gd name="T45" fmla="*/ 16 h 30"/>
              <a:gd name="T46" fmla="*/ 3 w 30"/>
              <a:gd name="T47" fmla="*/ 14 h 30"/>
              <a:gd name="T48" fmla="*/ 1 w 30"/>
              <a:gd name="T49" fmla="*/ 10 h 30"/>
              <a:gd name="T50" fmla="*/ 4 w 30"/>
              <a:gd name="T51" fmla="*/ 9 h 30"/>
              <a:gd name="T52" fmla="*/ 4 w 30"/>
              <a:gd name="T53" fmla="*/ 5 h 30"/>
              <a:gd name="T54" fmla="*/ 8 w 30"/>
              <a:gd name="T55" fmla="*/ 5 h 30"/>
              <a:gd name="T56" fmla="*/ 9 w 30"/>
              <a:gd name="T57" fmla="*/ 1 h 30"/>
              <a:gd name="T58" fmla="*/ 13 w 30"/>
              <a:gd name="T59" fmla="*/ 2 h 30"/>
              <a:gd name="T60" fmla="*/ 15 w 30"/>
              <a:gd name="T61" fmla="*/ 0 h 30"/>
              <a:gd name="T62" fmla="*/ 15 w 30"/>
              <a:gd name="T63" fmla="*/ 4 h 30"/>
              <a:gd name="T64" fmla="*/ 4 w 30"/>
              <a:gd name="T65" fmla="*/ 15 h 30"/>
              <a:gd name="T66" fmla="*/ 15 w 30"/>
              <a:gd name="T67" fmla="*/ 26 h 30"/>
              <a:gd name="T68" fmla="*/ 26 w 30"/>
              <a:gd name="T69" fmla="*/ 15 h 30"/>
              <a:gd name="T70" fmla="*/ 15 w 30"/>
              <a:gd name="T71" fmla="*/ 4 h 30"/>
              <a:gd name="T72" fmla="*/ 15 w 30"/>
              <a:gd name="T73" fmla="*/ 6 h 30"/>
              <a:gd name="T74" fmla="*/ 6 w 30"/>
              <a:gd name="T75" fmla="*/ 15 h 30"/>
              <a:gd name="T76" fmla="*/ 15 w 30"/>
              <a:gd name="T77" fmla="*/ 24 h 30"/>
              <a:gd name="T78" fmla="*/ 24 w 30"/>
              <a:gd name="T79" fmla="*/ 15 h 30"/>
              <a:gd name="T80" fmla="*/ 15 w 30"/>
              <a:gd name="T81" fmla="*/ 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0" h="30">
                <a:moveTo>
                  <a:pt x="15" y="0"/>
                </a:moveTo>
                <a:cubicBezTo>
                  <a:pt x="18" y="2"/>
                  <a:pt x="18" y="2"/>
                  <a:pt x="18" y="2"/>
                </a:cubicBezTo>
                <a:cubicBezTo>
                  <a:pt x="21" y="1"/>
                  <a:pt x="21" y="1"/>
                  <a:pt x="21" y="1"/>
                </a:cubicBezTo>
                <a:cubicBezTo>
                  <a:pt x="23" y="5"/>
                  <a:pt x="23" y="5"/>
                  <a:pt x="23" y="5"/>
                </a:cubicBezTo>
                <a:cubicBezTo>
                  <a:pt x="26" y="5"/>
                  <a:pt x="26" y="5"/>
                  <a:pt x="26" y="5"/>
                </a:cubicBezTo>
                <a:cubicBezTo>
                  <a:pt x="26" y="9"/>
                  <a:pt x="26" y="9"/>
                  <a:pt x="26" y="9"/>
                </a:cubicBezTo>
                <a:cubicBezTo>
                  <a:pt x="30" y="10"/>
                  <a:pt x="30" y="10"/>
                  <a:pt x="30" y="10"/>
                </a:cubicBezTo>
                <a:cubicBezTo>
                  <a:pt x="28" y="14"/>
                  <a:pt x="28" y="14"/>
                  <a:pt x="28" y="14"/>
                </a:cubicBezTo>
                <a:cubicBezTo>
                  <a:pt x="30" y="16"/>
                  <a:pt x="30" y="16"/>
                  <a:pt x="30" y="16"/>
                </a:cubicBezTo>
                <a:cubicBezTo>
                  <a:pt x="27" y="19"/>
                  <a:pt x="27" y="19"/>
                  <a:pt x="27" y="19"/>
                </a:cubicBezTo>
                <a:cubicBezTo>
                  <a:pt x="28" y="22"/>
                  <a:pt x="28" y="22"/>
                  <a:pt x="28" y="22"/>
                </a:cubicBezTo>
                <a:cubicBezTo>
                  <a:pt x="25" y="23"/>
                  <a:pt x="25" y="23"/>
                  <a:pt x="25" y="23"/>
                </a:cubicBezTo>
                <a:cubicBezTo>
                  <a:pt x="24" y="27"/>
                  <a:pt x="24" y="27"/>
                  <a:pt x="24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18" y="30"/>
                  <a:pt x="18" y="30"/>
                  <a:pt x="18" y="30"/>
                </a:cubicBezTo>
                <a:cubicBezTo>
                  <a:pt x="15" y="28"/>
                  <a:pt x="15" y="28"/>
                  <a:pt x="15" y="28"/>
                </a:cubicBezTo>
                <a:cubicBezTo>
                  <a:pt x="12" y="30"/>
                  <a:pt x="12" y="30"/>
                  <a:pt x="12" y="30"/>
                </a:cubicBezTo>
                <a:cubicBezTo>
                  <a:pt x="10" y="27"/>
                  <a:pt x="10" y="27"/>
                  <a:pt x="10" y="27"/>
                </a:cubicBezTo>
                <a:cubicBezTo>
                  <a:pt x="6" y="27"/>
                  <a:pt x="6" y="27"/>
                  <a:pt x="6" y="27"/>
                </a:cubicBezTo>
                <a:cubicBezTo>
                  <a:pt x="6" y="23"/>
                  <a:pt x="6" y="23"/>
                  <a:pt x="6" y="23"/>
                </a:cubicBezTo>
                <a:cubicBezTo>
                  <a:pt x="2" y="22"/>
                  <a:pt x="2" y="22"/>
                  <a:pt x="2" y="22"/>
                </a:cubicBezTo>
                <a:cubicBezTo>
                  <a:pt x="3" y="19"/>
                  <a:pt x="3" y="19"/>
                  <a:pt x="3" y="19"/>
                </a:cubicBezTo>
                <a:cubicBezTo>
                  <a:pt x="0" y="16"/>
                  <a:pt x="0" y="16"/>
                  <a:pt x="0" y="16"/>
                </a:cubicBezTo>
                <a:cubicBezTo>
                  <a:pt x="3" y="14"/>
                  <a:pt x="3" y="14"/>
                  <a:pt x="3" y="14"/>
                </a:cubicBezTo>
                <a:cubicBezTo>
                  <a:pt x="1" y="10"/>
                  <a:pt x="1" y="10"/>
                  <a:pt x="1" y="10"/>
                </a:cubicBezTo>
                <a:cubicBezTo>
                  <a:pt x="4" y="9"/>
                  <a:pt x="4" y="9"/>
                  <a:pt x="4" y="9"/>
                </a:cubicBezTo>
                <a:cubicBezTo>
                  <a:pt x="4" y="5"/>
                  <a:pt x="4" y="5"/>
                  <a:pt x="4" y="5"/>
                </a:cubicBezTo>
                <a:cubicBezTo>
                  <a:pt x="8" y="5"/>
                  <a:pt x="8" y="5"/>
                  <a:pt x="8" y="5"/>
                </a:cubicBezTo>
                <a:cubicBezTo>
                  <a:pt x="9" y="1"/>
                  <a:pt x="9" y="1"/>
                  <a:pt x="9" y="1"/>
                </a:cubicBezTo>
                <a:cubicBezTo>
                  <a:pt x="13" y="2"/>
                  <a:pt x="13" y="2"/>
                  <a:pt x="13" y="2"/>
                </a:cubicBezTo>
                <a:cubicBezTo>
                  <a:pt x="15" y="0"/>
                  <a:pt x="15" y="0"/>
                  <a:pt x="15" y="0"/>
                </a:cubicBezTo>
                <a:close/>
                <a:moveTo>
                  <a:pt x="15" y="4"/>
                </a:moveTo>
                <a:cubicBezTo>
                  <a:pt x="9" y="4"/>
                  <a:pt x="4" y="9"/>
                  <a:pt x="4" y="15"/>
                </a:cubicBezTo>
                <a:cubicBezTo>
                  <a:pt x="4" y="21"/>
                  <a:pt x="9" y="26"/>
                  <a:pt x="15" y="26"/>
                </a:cubicBezTo>
                <a:cubicBezTo>
                  <a:pt x="21" y="26"/>
                  <a:pt x="26" y="21"/>
                  <a:pt x="26" y="15"/>
                </a:cubicBezTo>
                <a:cubicBezTo>
                  <a:pt x="26" y="9"/>
                  <a:pt x="21" y="4"/>
                  <a:pt x="15" y="4"/>
                </a:cubicBezTo>
                <a:close/>
                <a:moveTo>
                  <a:pt x="15" y="6"/>
                </a:moveTo>
                <a:cubicBezTo>
                  <a:pt x="10" y="6"/>
                  <a:pt x="6" y="10"/>
                  <a:pt x="6" y="15"/>
                </a:cubicBezTo>
                <a:cubicBezTo>
                  <a:pt x="6" y="20"/>
                  <a:pt x="10" y="24"/>
                  <a:pt x="15" y="24"/>
                </a:cubicBezTo>
                <a:cubicBezTo>
                  <a:pt x="20" y="24"/>
                  <a:pt x="24" y="20"/>
                  <a:pt x="24" y="15"/>
                </a:cubicBezTo>
                <a:cubicBezTo>
                  <a:pt x="24" y="10"/>
                  <a:pt x="20" y="6"/>
                  <a:pt x="15" y="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86" name="Freeform 212"/>
          <p:cNvSpPr>
            <a:spLocks noEditPoints="1"/>
          </p:cNvSpPr>
          <p:nvPr/>
        </p:nvSpPr>
        <p:spPr bwMode="auto">
          <a:xfrm>
            <a:off x="8109603" y="4386543"/>
            <a:ext cx="287756" cy="278706"/>
          </a:xfrm>
          <a:custGeom>
            <a:avLst/>
            <a:gdLst>
              <a:gd name="T0" fmla="*/ 10 w 30"/>
              <a:gd name="T1" fmla="*/ 29 h 29"/>
              <a:gd name="T2" fmla="*/ 0 w 30"/>
              <a:gd name="T3" fmla="*/ 20 h 29"/>
              <a:gd name="T4" fmla="*/ 0 w 30"/>
              <a:gd name="T5" fmla="*/ 18 h 29"/>
              <a:gd name="T6" fmla="*/ 1 w 30"/>
              <a:gd name="T7" fmla="*/ 16 h 29"/>
              <a:gd name="T8" fmla="*/ 15 w 30"/>
              <a:gd name="T9" fmla="*/ 2 h 29"/>
              <a:gd name="T10" fmla="*/ 18 w 30"/>
              <a:gd name="T11" fmla="*/ 0 h 29"/>
              <a:gd name="T12" fmla="*/ 22 w 30"/>
              <a:gd name="T13" fmla="*/ 0 h 29"/>
              <a:gd name="T14" fmla="*/ 26 w 30"/>
              <a:gd name="T15" fmla="*/ 1 h 29"/>
              <a:gd name="T16" fmla="*/ 28 w 30"/>
              <a:gd name="T17" fmla="*/ 4 h 29"/>
              <a:gd name="T18" fmla="*/ 29 w 30"/>
              <a:gd name="T19" fmla="*/ 7 h 29"/>
              <a:gd name="T20" fmla="*/ 29 w 30"/>
              <a:gd name="T21" fmla="*/ 11 h 29"/>
              <a:gd name="T22" fmla="*/ 28 w 30"/>
              <a:gd name="T23" fmla="*/ 14 h 29"/>
              <a:gd name="T24" fmla="*/ 13 w 30"/>
              <a:gd name="T25" fmla="*/ 28 h 29"/>
              <a:gd name="T26" fmla="*/ 12 w 30"/>
              <a:gd name="T27" fmla="*/ 29 h 29"/>
              <a:gd name="T28" fmla="*/ 10 w 30"/>
              <a:gd name="T29" fmla="*/ 29 h 29"/>
              <a:gd name="T30" fmla="*/ 23 w 30"/>
              <a:gd name="T31" fmla="*/ 4 h 29"/>
              <a:gd name="T32" fmla="*/ 20 w 30"/>
              <a:gd name="T33" fmla="*/ 6 h 29"/>
              <a:gd name="T34" fmla="*/ 23 w 30"/>
              <a:gd name="T35" fmla="*/ 9 h 29"/>
              <a:gd name="T36" fmla="*/ 26 w 30"/>
              <a:gd name="T37" fmla="*/ 6 h 29"/>
              <a:gd name="T38" fmla="*/ 23 w 30"/>
              <a:gd name="T39" fmla="*/ 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0" h="29">
                <a:moveTo>
                  <a:pt x="10" y="29"/>
                </a:moveTo>
                <a:cubicBezTo>
                  <a:pt x="8" y="28"/>
                  <a:pt x="1" y="21"/>
                  <a:pt x="0" y="20"/>
                </a:cubicBezTo>
                <a:cubicBezTo>
                  <a:pt x="0" y="19"/>
                  <a:pt x="0" y="18"/>
                  <a:pt x="0" y="18"/>
                </a:cubicBezTo>
                <a:cubicBezTo>
                  <a:pt x="0" y="17"/>
                  <a:pt x="0" y="17"/>
                  <a:pt x="1" y="16"/>
                </a:cubicBezTo>
                <a:cubicBezTo>
                  <a:pt x="15" y="2"/>
                  <a:pt x="15" y="2"/>
                  <a:pt x="15" y="2"/>
                </a:cubicBezTo>
                <a:cubicBezTo>
                  <a:pt x="16" y="1"/>
                  <a:pt x="17" y="0"/>
                  <a:pt x="18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3" y="0"/>
                  <a:pt x="25" y="0"/>
                  <a:pt x="26" y="1"/>
                </a:cubicBezTo>
                <a:cubicBezTo>
                  <a:pt x="28" y="4"/>
                  <a:pt x="28" y="4"/>
                  <a:pt x="28" y="4"/>
                </a:cubicBezTo>
                <a:cubicBezTo>
                  <a:pt x="29" y="5"/>
                  <a:pt x="30" y="6"/>
                  <a:pt x="29" y="7"/>
                </a:cubicBezTo>
                <a:cubicBezTo>
                  <a:pt x="29" y="11"/>
                  <a:pt x="29" y="11"/>
                  <a:pt x="29" y="11"/>
                </a:cubicBezTo>
                <a:cubicBezTo>
                  <a:pt x="29" y="12"/>
                  <a:pt x="28" y="13"/>
                  <a:pt x="28" y="14"/>
                </a:cubicBezTo>
                <a:cubicBezTo>
                  <a:pt x="13" y="28"/>
                  <a:pt x="13" y="28"/>
                  <a:pt x="13" y="28"/>
                </a:cubicBezTo>
                <a:cubicBezTo>
                  <a:pt x="13" y="29"/>
                  <a:pt x="12" y="29"/>
                  <a:pt x="12" y="29"/>
                </a:cubicBezTo>
                <a:cubicBezTo>
                  <a:pt x="11" y="29"/>
                  <a:pt x="10" y="29"/>
                  <a:pt x="10" y="29"/>
                </a:cubicBezTo>
                <a:close/>
                <a:moveTo>
                  <a:pt x="23" y="4"/>
                </a:moveTo>
                <a:cubicBezTo>
                  <a:pt x="21" y="4"/>
                  <a:pt x="20" y="5"/>
                  <a:pt x="20" y="6"/>
                </a:cubicBezTo>
                <a:cubicBezTo>
                  <a:pt x="20" y="8"/>
                  <a:pt x="21" y="9"/>
                  <a:pt x="23" y="9"/>
                </a:cubicBezTo>
                <a:cubicBezTo>
                  <a:pt x="24" y="9"/>
                  <a:pt x="26" y="8"/>
                  <a:pt x="26" y="6"/>
                </a:cubicBezTo>
                <a:cubicBezTo>
                  <a:pt x="26" y="5"/>
                  <a:pt x="24" y="4"/>
                  <a:pt x="23" y="4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87" name="Freeform 213"/>
          <p:cNvSpPr>
            <a:spLocks noEditPoints="1"/>
          </p:cNvSpPr>
          <p:nvPr/>
        </p:nvSpPr>
        <p:spPr bwMode="auto">
          <a:xfrm>
            <a:off x="4424892" y="4375684"/>
            <a:ext cx="209935" cy="278706"/>
          </a:xfrm>
          <a:custGeom>
            <a:avLst/>
            <a:gdLst>
              <a:gd name="T0" fmla="*/ 20 w 22"/>
              <a:gd name="T1" fmla="*/ 29 h 29"/>
              <a:gd name="T2" fmla="*/ 0 w 22"/>
              <a:gd name="T3" fmla="*/ 2 h 29"/>
              <a:gd name="T4" fmla="*/ 22 w 22"/>
              <a:gd name="T5" fmla="*/ 2 h 29"/>
              <a:gd name="T6" fmla="*/ 17 w 22"/>
              <a:gd name="T7" fmla="*/ 6 h 29"/>
              <a:gd name="T8" fmla="*/ 16 w 22"/>
              <a:gd name="T9" fmla="*/ 4 h 29"/>
              <a:gd name="T10" fmla="*/ 16 w 22"/>
              <a:gd name="T11" fmla="*/ 6 h 29"/>
              <a:gd name="T12" fmla="*/ 18 w 22"/>
              <a:gd name="T13" fmla="*/ 7 h 29"/>
              <a:gd name="T14" fmla="*/ 18 w 22"/>
              <a:gd name="T15" fmla="*/ 4 h 29"/>
              <a:gd name="T16" fmla="*/ 16 w 22"/>
              <a:gd name="T17" fmla="*/ 4 h 29"/>
              <a:gd name="T18" fmla="*/ 16 w 22"/>
              <a:gd name="T19" fmla="*/ 24 h 29"/>
              <a:gd name="T20" fmla="*/ 15 w 22"/>
              <a:gd name="T21" fmla="*/ 22 h 29"/>
              <a:gd name="T22" fmla="*/ 15 w 22"/>
              <a:gd name="T23" fmla="*/ 23 h 29"/>
              <a:gd name="T24" fmla="*/ 18 w 22"/>
              <a:gd name="T25" fmla="*/ 23 h 29"/>
              <a:gd name="T26" fmla="*/ 16 w 22"/>
              <a:gd name="T27" fmla="*/ 21 h 29"/>
              <a:gd name="T28" fmla="*/ 16 w 22"/>
              <a:gd name="T29" fmla="*/ 21 h 29"/>
              <a:gd name="T30" fmla="*/ 20 w 22"/>
              <a:gd name="T31" fmla="*/ 7 h 29"/>
              <a:gd name="T32" fmla="*/ 20 w 22"/>
              <a:gd name="T33" fmla="*/ 3 h 29"/>
              <a:gd name="T34" fmla="*/ 2 w 22"/>
              <a:gd name="T35" fmla="*/ 7 h 29"/>
              <a:gd name="T36" fmla="*/ 6 w 22"/>
              <a:gd name="T37" fmla="*/ 16 h 29"/>
              <a:gd name="T38" fmla="*/ 7 w 22"/>
              <a:gd name="T39" fmla="*/ 14 h 29"/>
              <a:gd name="T40" fmla="*/ 8 w 22"/>
              <a:gd name="T41" fmla="*/ 14 h 29"/>
              <a:gd name="T42" fmla="*/ 7 w 22"/>
              <a:gd name="T43" fmla="*/ 13 h 29"/>
              <a:gd name="T44" fmla="*/ 6 w 22"/>
              <a:gd name="T45" fmla="*/ 13 h 29"/>
              <a:gd name="T46" fmla="*/ 4 w 22"/>
              <a:gd name="T47" fmla="*/ 14 h 29"/>
              <a:gd name="T48" fmla="*/ 6 w 22"/>
              <a:gd name="T49" fmla="*/ 14 h 29"/>
              <a:gd name="T50" fmla="*/ 5 w 22"/>
              <a:gd name="T51" fmla="*/ 24 h 29"/>
              <a:gd name="T52" fmla="*/ 6 w 22"/>
              <a:gd name="T53" fmla="*/ 23 h 29"/>
              <a:gd name="T54" fmla="*/ 7 w 22"/>
              <a:gd name="T55" fmla="*/ 24 h 29"/>
              <a:gd name="T56" fmla="*/ 7 w 22"/>
              <a:gd name="T57" fmla="*/ 22 h 29"/>
              <a:gd name="T58" fmla="*/ 7 w 22"/>
              <a:gd name="T59" fmla="*/ 22 h 29"/>
              <a:gd name="T60" fmla="*/ 5 w 22"/>
              <a:gd name="T61" fmla="*/ 22 h 29"/>
              <a:gd name="T62" fmla="*/ 6 w 22"/>
              <a:gd name="T63" fmla="*/ 23 h 29"/>
              <a:gd name="T64" fmla="*/ 14 w 22"/>
              <a:gd name="T65" fmla="*/ 14 h 29"/>
              <a:gd name="T66" fmla="*/ 17 w 22"/>
              <a:gd name="T67" fmla="*/ 14 h 29"/>
              <a:gd name="T68" fmla="*/ 17 w 22"/>
              <a:gd name="T69" fmla="*/ 14 h 29"/>
              <a:gd name="T70" fmla="*/ 3 w 22"/>
              <a:gd name="T71" fmla="*/ 11 h 29"/>
              <a:gd name="T72" fmla="*/ 3 w 22"/>
              <a:gd name="T73" fmla="*/ 17 h 29"/>
              <a:gd name="T74" fmla="*/ 10 w 22"/>
              <a:gd name="T75" fmla="*/ 11 h 29"/>
              <a:gd name="T76" fmla="*/ 13 w 22"/>
              <a:gd name="T77" fmla="*/ 11 h 29"/>
              <a:gd name="T78" fmla="*/ 13 w 22"/>
              <a:gd name="T79" fmla="*/ 17 h 29"/>
              <a:gd name="T80" fmla="*/ 20 w 22"/>
              <a:gd name="T81" fmla="*/ 11 h 29"/>
              <a:gd name="T82" fmla="*/ 10 w 22"/>
              <a:gd name="T83" fmla="*/ 26 h 29"/>
              <a:gd name="T84" fmla="*/ 10 w 22"/>
              <a:gd name="T85" fmla="*/ 19 h 29"/>
              <a:gd name="T86" fmla="*/ 2 w 22"/>
              <a:gd name="T87" fmla="*/ 26 h 29"/>
              <a:gd name="T88" fmla="*/ 20 w 22"/>
              <a:gd name="T89" fmla="*/ 26 h 29"/>
              <a:gd name="T90" fmla="*/ 20 w 22"/>
              <a:gd name="T91" fmla="*/ 19 h 29"/>
              <a:gd name="T92" fmla="*/ 12 w 22"/>
              <a:gd name="T93" fmla="*/ 2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2" h="29">
                <a:moveTo>
                  <a:pt x="22" y="2"/>
                </a:moveTo>
                <a:cubicBezTo>
                  <a:pt x="22" y="11"/>
                  <a:pt x="22" y="19"/>
                  <a:pt x="22" y="27"/>
                </a:cubicBezTo>
                <a:cubicBezTo>
                  <a:pt x="22" y="28"/>
                  <a:pt x="22" y="29"/>
                  <a:pt x="20" y="29"/>
                </a:cubicBezTo>
                <a:cubicBezTo>
                  <a:pt x="14" y="29"/>
                  <a:pt x="8" y="29"/>
                  <a:pt x="2" y="29"/>
                </a:cubicBezTo>
                <a:cubicBezTo>
                  <a:pt x="1" y="29"/>
                  <a:pt x="0" y="28"/>
                  <a:pt x="0" y="27"/>
                </a:cubicBezTo>
                <a:cubicBezTo>
                  <a:pt x="0" y="19"/>
                  <a:pt x="0" y="11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8" y="0"/>
                  <a:pt x="14" y="0"/>
                  <a:pt x="20" y="0"/>
                </a:cubicBezTo>
                <a:cubicBezTo>
                  <a:pt x="22" y="0"/>
                  <a:pt x="22" y="1"/>
                  <a:pt x="22" y="2"/>
                </a:cubicBezTo>
                <a:close/>
                <a:moveTo>
                  <a:pt x="18" y="4"/>
                </a:moveTo>
                <a:cubicBezTo>
                  <a:pt x="17" y="4"/>
                  <a:pt x="17" y="4"/>
                  <a:pt x="17" y="4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4"/>
                  <a:pt x="18" y="4"/>
                  <a:pt x="18" y="4"/>
                </a:cubicBezTo>
                <a:close/>
                <a:moveTo>
                  <a:pt x="16" y="4"/>
                </a:move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6" y="4"/>
                  <a:pt x="16" y="4"/>
                  <a:pt x="16" y="4"/>
                </a:cubicBezTo>
                <a:close/>
                <a:moveTo>
                  <a:pt x="16" y="24"/>
                </a:moveTo>
                <a:cubicBezTo>
                  <a:pt x="16" y="24"/>
                  <a:pt x="16" y="24"/>
                  <a:pt x="16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24"/>
                  <a:pt x="16" y="24"/>
                  <a:pt x="16" y="24"/>
                </a:cubicBezTo>
                <a:close/>
                <a:moveTo>
                  <a:pt x="15" y="22"/>
                </a:moveTo>
                <a:cubicBezTo>
                  <a:pt x="14" y="22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5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23"/>
                  <a:pt x="18" y="22"/>
                  <a:pt x="17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6" y="21"/>
                </a:moveTo>
                <a:cubicBezTo>
                  <a:pt x="16" y="21"/>
                  <a:pt x="16" y="21"/>
                  <a:pt x="16" y="21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22"/>
                  <a:pt x="16" y="22"/>
                  <a:pt x="16" y="21"/>
                </a:cubicBezTo>
                <a:cubicBezTo>
                  <a:pt x="16" y="21"/>
                  <a:pt x="16" y="21"/>
                  <a:pt x="16" y="21"/>
                </a:cubicBezTo>
                <a:close/>
                <a:moveTo>
                  <a:pt x="3" y="7"/>
                </a:moveTo>
                <a:cubicBezTo>
                  <a:pt x="20" y="7"/>
                  <a:pt x="20" y="7"/>
                  <a:pt x="20" y="7"/>
                </a:cubicBezTo>
                <a:cubicBezTo>
                  <a:pt x="20" y="7"/>
                  <a:pt x="20" y="7"/>
                  <a:pt x="20" y="7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3"/>
                  <a:pt x="20" y="3"/>
                  <a:pt x="20" y="3"/>
                </a:cubicBezTo>
                <a:cubicBezTo>
                  <a:pt x="3" y="3"/>
                  <a:pt x="3" y="3"/>
                  <a:pt x="3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7"/>
                  <a:pt x="3" y="7"/>
                </a:cubicBezTo>
                <a:close/>
                <a:moveTo>
                  <a:pt x="6" y="15"/>
                </a:move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7" y="16"/>
                  <a:pt x="7" y="15"/>
                </a:cubicBezTo>
                <a:cubicBezTo>
                  <a:pt x="7" y="14"/>
                  <a:pt x="7" y="14"/>
                  <a:pt x="7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3"/>
                  <a:pt x="6" y="12"/>
                  <a:pt x="6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12"/>
                  <a:pt x="6" y="13"/>
                  <a:pt x="6" y="13"/>
                </a:cubicBezTo>
                <a:cubicBezTo>
                  <a:pt x="6" y="14"/>
                  <a:pt x="6" y="14"/>
                  <a:pt x="6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5" y="14"/>
                  <a:pt x="4" y="14"/>
                  <a:pt x="4" y="14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4"/>
                  <a:pt x="5" y="14"/>
                  <a:pt x="5" y="14"/>
                </a:cubicBezTo>
                <a:cubicBezTo>
                  <a:pt x="6" y="14"/>
                  <a:pt x="6" y="14"/>
                  <a:pt x="6" y="14"/>
                </a:cubicBezTo>
                <a:cubicBezTo>
                  <a:pt x="6" y="15"/>
                  <a:pt x="6" y="15"/>
                  <a:pt x="6" y="15"/>
                </a:cubicBezTo>
                <a:close/>
                <a:moveTo>
                  <a:pt x="5" y="23"/>
                </a:move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6" y="23"/>
                  <a:pt x="6" y="23"/>
                  <a:pt x="6" y="23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8" y="24"/>
                  <a:pt x="8" y="24"/>
                  <a:pt x="7" y="24"/>
                </a:cubicBezTo>
                <a:cubicBezTo>
                  <a:pt x="7" y="23"/>
                  <a:pt x="7" y="23"/>
                  <a:pt x="7" y="23"/>
                </a:cubicBezTo>
                <a:cubicBezTo>
                  <a:pt x="7" y="22"/>
                  <a:pt x="7" y="22"/>
                  <a:pt x="7" y="22"/>
                </a:cubicBezTo>
                <a:cubicBezTo>
                  <a:pt x="8" y="22"/>
                  <a:pt x="8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1"/>
                  <a:pt x="7" y="21"/>
                  <a:pt x="7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1"/>
                  <a:pt x="5" y="21"/>
                  <a:pt x="5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6" y="23"/>
                  <a:pt x="6" y="23"/>
                  <a:pt x="6" y="23"/>
                </a:cubicBezTo>
                <a:cubicBezTo>
                  <a:pt x="5" y="23"/>
                  <a:pt x="5" y="23"/>
                  <a:pt x="5" y="23"/>
                </a:cubicBezTo>
                <a:close/>
                <a:moveTo>
                  <a:pt x="15" y="14"/>
                </a:move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4" y="14"/>
                  <a:pt x="15" y="14"/>
                </a:cubicBezTo>
                <a:cubicBezTo>
                  <a:pt x="17" y="14"/>
                  <a:pt x="17" y="14"/>
                  <a:pt x="17" y="14"/>
                </a:cubicBezTo>
                <a:cubicBezTo>
                  <a:pt x="18" y="14"/>
                  <a:pt x="18" y="14"/>
                  <a:pt x="18" y="14"/>
                </a:cubicBezTo>
                <a:cubicBezTo>
                  <a:pt x="18" y="14"/>
                  <a:pt x="18" y="14"/>
                  <a:pt x="18" y="14"/>
                </a:cubicBezTo>
                <a:cubicBezTo>
                  <a:pt x="18" y="14"/>
                  <a:pt x="18" y="14"/>
                  <a:pt x="17" y="14"/>
                </a:cubicBezTo>
                <a:cubicBezTo>
                  <a:pt x="15" y="14"/>
                  <a:pt x="15" y="14"/>
                  <a:pt x="15" y="14"/>
                </a:cubicBezTo>
                <a:close/>
                <a:moveTo>
                  <a:pt x="10" y="11"/>
                </a:moveTo>
                <a:cubicBezTo>
                  <a:pt x="3" y="11"/>
                  <a:pt x="3" y="11"/>
                  <a:pt x="3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3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11"/>
                  <a:pt x="10" y="11"/>
                  <a:pt x="10" y="11"/>
                </a:cubicBezTo>
                <a:close/>
                <a:moveTo>
                  <a:pt x="20" y="11"/>
                </a:moveTo>
                <a:cubicBezTo>
                  <a:pt x="13" y="11"/>
                  <a:pt x="13" y="11"/>
                  <a:pt x="13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7"/>
                  <a:pt x="12" y="17"/>
                  <a:pt x="12" y="17"/>
                </a:cubicBezTo>
                <a:cubicBezTo>
                  <a:pt x="12" y="17"/>
                  <a:pt x="12" y="17"/>
                  <a:pt x="13" y="17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1"/>
                  <a:pt x="20" y="11"/>
                  <a:pt x="20" y="11"/>
                </a:cubicBezTo>
                <a:close/>
                <a:moveTo>
                  <a:pt x="3" y="26"/>
                </a:moveTo>
                <a:cubicBezTo>
                  <a:pt x="10" y="26"/>
                  <a:pt x="10" y="26"/>
                  <a:pt x="10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0"/>
                  <a:pt x="10" y="20"/>
                  <a:pt x="10" y="20"/>
                </a:cubicBezTo>
                <a:cubicBezTo>
                  <a:pt x="10" y="19"/>
                  <a:pt x="10" y="19"/>
                  <a:pt x="10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2" y="19"/>
                  <a:pt x="2" y="19"/>
                  <a:pt x="2" y="20"/>
                </a:cubicBezTo>
                <a:cubicBezTo>
                  <a:pt x="2" y="26"/>
                  <a:pt x="2" y="26"/>
                  <a:pt x="2" y="26"/>
                </a:cubicBezTo>
                <a:cubicBezTo>
                  <a:pt x="2" y="26"/>
                  <a:pt x="2" y="26"/>
                  <a:pt x="3" y="26"/>
                </a:cubicBezTo>
                <a:close/>
                <a:moveTo>
                  <a:pt x="13" y="26"/>
                </a:moveTo>
                <a:cubicBezTo>
                  <a:pt x="20" y="26"/>
                  <a:pt x="20" y="26"/>
                  <a:pt x="20" y="26"/>
                </a:cubicBezTo>
                <a:cubicBezTo>
                  <a:pt x="20" y="26"/>
                  <a:pt x="20" y="26"/>
                  <a:pt x="20" y="26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19"/>
                  <a:pt x="20" y="19"/>
                  <a:pt x="20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2" y="19"/>
                  <a:pt x="12" y="19"/>
                  <a:pt x="12" y="20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6"/>
                  <a:pt x="12" y="26"/>
                  <a:pt x="13" y="2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88" name="Freeform 214"/>
          <p:cNvSpPr>
            <a:spLocks noEditPoints="1"/>
          </p:cNvSpPr>
          <p:nvPr/>
        </p:nvSpPr>
        <p:spPr bwMode="auto">
          <a:xfrm>
            <a:off x="6247340" y="4424549"/>
            <a:ext cx="287756" cy="182789"/>
          </a:xfrm>
          <a:custGeom>
            <a:avLst/>
            <a:gdLst>
              <a:gd name="T0" fmla="*/ 2 w 30"/>
              <a:gd name="T1" fmla="*/ 0 h 19"/>
              <a:gd name="T2" fmla="*/ 28 w 30"/>
              <a:gd name="T3" fmla="*/ 0 h 19"/>
              <a:gd name="T4" fmla="*/ 30 w 30"/>
              <a:gd name="T5" fmla="*/ 2 h 19"/>
              <a:gd name="T6" fmla="*/ 30 w 30"/>
              <a:gd name="T7" fmla="*/ 17 h 19"/>
              <a:gd name="T8" fmla="*/ 28 w 30"/>
              <a:gd name="T9" fmla="*/ 19 h 19"/>
              <a:gd name="T10" fmla="*/ 2 w 30"/>
              <a:gd name="T11" fmla="*/ 19 h 19"/>
              <a:gd name="T12" fmla="*/ 0 w 30"/>
              <a:gd name="T13" fmla="*/ 17 h 19"/>
              <a:gd name="T14" fmla="*/ 0 w 30"/>
              <a:gd name="T15" fmla="*/ 2 h 19"/>
              <a:gd name="T16" fmla="*/ 2 w 30"/>
              <a:gd name="T17" fmla="*/ 0 h 19"/>
              <a:gd name="T18" fmla="*/ 27 w 30"/>
              <a:gd name="T19" fmla="*/ 7 h 19"/>
              <a:gd name="T20" fmla="*/ 27 w 30"/>
              <a:gd name="T21" fmla="*/ 4 h 19"/>
              <a:gd name="T22" fmla="*/ 27 w 30"/>
              <a:gd name="T23" fmla="*/ 3 h 19"/>
              <a:gd name="T24" fmla="*/ 20 w 30"/>
              <a:gd name="T25" fmla="*/ 3 h 19"/>
              <a:gd name="T26" fmla="*/ 20 w 30"/>
              <a:gd name="T27" fmla="*/ 4 h 19"/>
              <a:gd name="T28" fmla="*/ 20 w 30"/>
              <a:gd name="T29" fmla="*/ 7 h 19"/>
              <a:gd name="T30" fmla="*/ 20 w 30"/>
              <a:gd name="T31" fmla="*/ 7 h 19"/>
              <a:gd name="T32" fmla="*/ 27 w 30"/>
              <a:gd name="T33" fmla="*/ 7 h 19"/>
              <a:gd name="T34" fmla="*/ 27 w 30"/>
              <a:gd name="T35" fmla="*/ 7 h 19"/>
              <a:gd name="T36" fmla="*/ 22 w 30"/>
              <a:gd name="T37" fmla="*/ 15 h 19"/>
              <a:gd name="T38" fmla="*/ 27 w 30"/>
              <a:gd name="T39" fmla="*/ 15 h 19"/>
              <a:gd name="T40" fmla="*/ 27 w 30"/>
              <a:gd name="T41" fmla="*/ 15 h 19"/>
              <a:gd name="T42" fmla="*/ 27 w 30"/>
              <a:gd name="T43" fmla="*/ 14 h 19"/>
              <a:gd name="T44" fmla="*/ 27 w 30"/>
              <a:gd name="T45" fmla="*/ 14 h 19"/>
              <a:gd name="T46" fmla="*/ 22 w 30"/>
              <a:gd name="T47" fmla="*/ 14 h 19"/>
              <a:gd name="T48" fmla="*/ 22 w 30"/>
              <a:gd name="T49" fmla="*/ 14 h 19"/>
              <a:gd name="T50" fmla="*/ 22 w 30"/>
              <a:gd name="T51" fmla="*/ 15 h 19"/>
              <a:gd name="T52" fmla="*/ 22 w 30"/>
              <a:gd name="T53" fmla="*/ 15 h 19"/>
              <a:gd name="T54" fmla="*/ 16 w 30"/>
              <a:gd name="T55" fmla="*/ 15 h 19"/>
              <a:gd name="T56" fmla="*/ 20 w 30"/>
              <a:gd name="T57" fmla="*/ 15 h 19"/>
              <a:gd name="T58" fmla="*/ 21 w 30"/>
              <a:gd name="T59" fmla="*/ 15 h 19"/>
              <a:gd name="T60" fmla="*/ 21 w 30"/>
              <a:gd name="T61" fmla="*/ 14 h 19"/>
              <a:gd name="T62" fmla="*/ 20 w 30"/>
              <a:gd name="T63" fmla="*/ 14 h 19"/>
              <a:gd name="T64" fmla="*/ 16 w 30"/>
              <a:gd name="T65" fmla="*/ 14 h 19"/>
              <a:gd name="T66" fmla="*/ 16 w 30"/>
              <a:gd name="T67" fmla="*/ 14 h 19"/>
              <a:gd name="T68" fmla="*/ 16 w 30"/>
              <a:gd name="T69" fmla="*/ 15 h 19"/>
              <a:gd name="T70" fmla="*/ 16 w 30"/>
              <a:gd name="T71" fmla="*/ 15 h 19"/>
              <a:gd name="T72" fmla="*/ 10 w 30"/>
              <a:gd name="T73" fmla="*/ 15 h 19"/>
              <a:gd name="T74" fmla="*/ 14 w 30"/>
              <a:gd name="T75" fmla="*/ 15 h 19"/>
              <a:gd name="T76" fmla="*/ 15 w 30"/>
              <a:gd name="T77" fmla="*/ 15 h 19"/>
              <a:gd name="T78" fmla="*/ 15 w 30"/>
              <a:gd name="T79" fmla="*/ 14 h 19"/>
              <a:gd name="T80" fmla="*/ 14 w 30"/>
              <a:gd name="T81" fmla="*/ 14 h 19"/>
              <a:gd name="T82" fmla="*/ 10 w 30"/>
              <a:gd name="T83" fmla="*/ 14 h 19"/>
              <a:gd name="T84" fmla="*/ 10 w 30"/>
              <a:gd name="T85" fmla="*/ 14 h 19"/>
              <a:gd name="T86" fmla="*/ 10 w 30"/>
              <a:gd name="T87" fmla="*/ 15 h 19"/>
              <a:gd name="T88" fmla="*/ 10 w 30"/>
              <a:gd name="T89" fmla="*/ 15 h 19"/>
              <a:gd name="T90" fmla="*/ 4 w 30"/>
              <a:gd name="T91" fmla="*/ 15 h 19"/>
              <a:gd name="T92" fmla="*/ 8 w 30"/>
              <a:gd name="T93" fmla="*/ 15 h 19"/>
              <a:gd name="T94" fmla="*/ 8 w 30"/>
              <a:gd name="T95" fmla="*/ 15 h 19"/>
              <a:gd name="T96" fmla="*/ 8 w 30"/>
              <a:gd name="T97" fmla="*/ 14 h 19"/>
              <a:gd name="T98" fmla="*/ 8 w 30"/>
              <a:gd name="T99" fmla="*/ 14 h 19"/>
              <a:gd name="T100" fmla="*/ 4 w 30"/>
              <a:gd name="T101" fmla="*/ 14 h 19"/>
              <a:gd name="T102" fmla="*/ 3 w 30"/>
              <a:gd name="T103" fmla="*/ 14 h 19"/>
              <a:gd name="T104" fmla="*/ 3 w 30"/>
              <a:gd name="T105" fmla="*/ 15 h 19"/>
              <a:gd name="T106" fmla="*/ 4 w 30"/>
              <a:gd name="T107" fmla="*/ 1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0" h="19">
                <a:moveTo>
                  <a:pt x="2" y="0"/>
                </a:moveTo>
                <a:cubicBezTo>
                  <a:pt x="28" y="0"/>
                  <a:pt x="28" y="0"/>
                  <a:pt x="28" y="0"/>
                </a:cubicBezTo>
                <a:cubicBezTo>
                  <a:pt x="29" y="0"/>
                  <a:pt x="30" y="1"/>
                  <a:pt x="30" y="2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18"/>
                  <a:pt x="29" y="19"/>
                  <a:pt x="28" y="19"/>
                </a:cubicBezTo>
                <a:cubicBezTo>
                  <a:pt x="2" y="19"/>
                  <a:pt x="2" y="19"/>
                  <a:pt x="2" y="19"/>
                </a:cubicBezTo>
                <a:cubicBezTo>
                  <a:pt x="1" y="19"/>
                  <a:pt x="0" y="18"/>
                  <a:pt x="0" y="17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lose/>
                <a:moveTo>
                  <a:pt x="27" y="7"/>
                </a:moveTo>
                <a:cubicBezTo>
                  <a:pt x="27" y="6"/>
                  <a:pt x="27" y="5"/>
                  <a:pt x="27" y="4"/>
                </a:cubicBezTo>
                <a:cubicBezTo>
                  <a:pt x="27" y="4"/>
                  <a:pt x="27" y="3"/>
                  <a:pt x="27" y="3"/>
                </a:cubicBezTo>
                <a:cubicBezTo>
                  <a:pt x="25" y="3"/>
                  <a:pt x="22" y="3"/>
                  <a:pt x="20" y="3"/>
                </a:cubicBezTo>
                <a:cubicBezTo>
                  <a:pt x="20" y="3"/>
                  <a:pt x="20" y="4"/>
                  <a:pt x="20" y="4"/>
                </a:cubicBezTo>
                <a:cubicBezTo>
                  <a:pt x="20" y="5"/>
                  <a:pt x="20" y="6"/>
                  <a:pt x="20" y="7"/>
                </a:cubicBezTo>
                <a:cubicBezTo>
                  <a:pt x="20" y="7"/>
                  <a:pt x="20" y="7"/>
                  <a:pt x="20" y="7"/>
                </a:cubicBezTo>
                <a:cubicBezTo>
                  <a:pt x="22" y="7"/>
                  <a:pt x="25" y="7"/>
                  <a:pt x="27" y="7"/>
                </a:cubicBezTo>
                <a:cubicBezTo>
                  <a:pt x="27" y="7"/>
                  <a:pt x="27" y="7"/>
                  <a:pt x="27" y="7"/>
                </a:cubicBezTo>
                <a:close/>
                <a:moveTo>
                  <a:pt x="22" y="15"/>
                </a:move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4"/>
                  <a:pt x="27" y="14"/>
                  <a:pt x="27" y="14"/>
                </a:cubicBezTo>
                <a:cubicBezTo>
                  <a:pt x="27" y="14"/>
                  <a:pt x="27" y="14"/>
                  <a:pt x="27" y="14"/>
                </a:cubicBezTo>
                <a:cubicBezTo>
                  <a:pt x="22" y="14"/>
                  <a:pt x="22" y="14"/>
                  <a:pt x="22" y="14"/>
                </a:cubicBezTo>
                <a:cubicBezTo>
                  <a:pt x="22" y="14"/>
                  <a:pt x="22" y="14"/>
                  <a:pt x="22" y="14"/>
                </a:cubicBezTo>
                <a:cubicBezTo>
                  <a:pt x="22" y="15"/>
                  <a:pt x="22" y="15"/>
                  <a:pt x="22" y="15"/>
                </a:cubicBezTo>
                <a:cubicBezTo>
                  <a:pt x="22" y="15"/>
                  <a:pt x="22" y="15"/>
                  <a:pt x="22" y="15"/>
                </a:cubicBezTo>
                <a:close/>
                <a:moveTo>
                  <a:pt x="16" y="15"/>
                </a:moveTo>
                <a:cubicBezTo>
                  <a:pt x="20" y="15"/>
                  <a:pt x="20" y="15"/>
                  <a:pt x="20" y="15"/>
                </a:cubicBezTo>
                <a:cubicBezTo>
                  <a:pt x="21" y="15"/>
                  <a:pt x="21" y="15"/>
                  <a:pt x="21" y="15"/>
                </a:cubicBezTo>
                <a:cubicBezTo>
                  <a:pt x="21" y="14"/>
                  <a:pt x="21" y="14"/>
                  <a:pt x="21" y="14"/>
                </a:cubicBezTo>
                <a:cubicBezTo>
                  <a:pt x="21" y="14"/>
                  <a:pt x="21" y="14"/>
                  <a:pt x="20" y="14"/>
                </a:cubicBezTo>
                <a:cubicBezTo>
                  <a:pt x="16" y="14"/>
                  <a:pt x="16" y="14"/>
                  <a:pt x="16" y="14"/>
                </a:cubicBezTo>
                <a:cubicBezTo>
                  <a:pt x="16" y="14"/>
                  <a:pt x="16" y="14"/>
                  <a:pt x="16" y="14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6" y="15"/>
                  <a:pt x="16" y="15"/>
                </a:cubicBezTo>
                <a:close/>
                <a:moveTo>
                  <a:pt x="10" y="15"/>
                </a:moveTo>
                <a:cubicBezTo>
                  <a:pt x="14" y="15"/>
                  <a:pt x="14" y="15"/>
                  <a:pt x="14" y="15"/>
                </a:cubicBezTo>
                <a:cubicBezTo>
                  <a:pt x="14" y="15"/>
                  <a:pt x="15" y="15"/>
                  <a:pt x="15" y="15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14"/>
                  <a:pt x="14" y="14"/>
                  <a:pt x="14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5"/>
                  <a:pt x="10" y="15"/>
                </a:cubicBezTo>
                <a:close/>
                <a:moveTo>
                  <a:pt x="4" y="15"/>
                </a:move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4"/>
                  <a:pt x="3" y="14"/>
                  <a:pt x="3" y="14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15"/>
                  <a:pt x="4" y="15"/>
                  <a:pt x="4" y="1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89" name="Freeform 215"/>
          <p:cNvSpPr>
            <a:spLocks noEditPoints="1"/>
          </p:cNvSpPr>
          <p:nvPr/>
        </p:nvSpPr>
        <p:spPr bwMode="auto">
          <a:xfrm>
            <a:off x="9942910" y="3782077"/>
            <a:ext cx="345668" cy="238891"/>
          </a:xfrm>
          <a:custGeom>
            <a:avLst/>
            <a:gdLst>
              <a:gd name="T0" fmla="*/ 15 w 36"/>
              <a:gd name="T1" fmla="*/ 25 h 25"/>
              <a:gd name="T2" fmla="*/ 24 w 36"/>
              <a:gd name="T3" fmla="*/ 25 h 25"/>
              <a:gd name="T4" fmla="*/ 29 w 36"/>
              <a:gd name="T5" fmla="*/ 25 h 25"/>
              <a:gd name="T6" fmla="*/ 34 w 36"/>
              <a:gd name="T7" fmla="*/ 5 h 25"/>
              <a:gd name="T8" fmla="*/ 31 w 36"/>
              <a:gd name="T9" fmla="*/ 5 h 25"/>
              <a:gd name="T10" fmla="*/ 12 w 36"/>
              <a:gd name="T11" fmla="*/ 3 h 25"/>
              <a:gd name="T12" fmla="*/ 7 w 36"/>
              <a:gd name="T13" fmla="*/ 5 h 25"/>
              <a:gd name="T14" fmla="*/ 0 w 36"/>
              <a:gd name="T15" fmla="*/ 8 h 25"/>
              <a:gd name="T16" fmla="*/ 9 w 36"/>
              <a:gd name="T17" fmla="*/ 25 h 25"/>
              <a:gd name="T18" fmla="*/ 27 w 36"/>
              <a:gd name="T19" fmla="*/ 12 h 25"/>
              <a:gd name="T20" fmla="*/ 12 w 36"/>
              <a:gd name="T21" fmla="*/ 12 h 25"/>
              <a:gd name="T22" fmla="*/ 19 w 36"/>
              <a:gd name="T23" fmla="*/ 10 h 25"/>
              <a:gd name="T24" fmla="*/ 21 w 36"/>
              <a:gd name="T25" fmla="*/ 12 h 25"/>
              <a:gd name="T26" fmla="*/ 22 w 36"/>
              <a:gd name="T27" fmla="*/ 14 h 25"/>
              <a:gd name="T28" fmla="*/ 21 w 36"/>
              <a:gd name="T29" fmla="*/ 16 h 25"/>
              <a:gd name="T30" fmla="*/ 19 w 36"/>
              <a:gd name="T31" fmla="*/ 16 h 25"/>
              <a:gd name="T32" fmla="*/ 19 w 36"/>
              <a:gd name="T33" fmla="*/ 17 h 25"/>
              <a:gd name="T34" fmla="*/ 18 w 36"/>
              <a:gd name="T35" fmla="*/ 16 h 25"/>
              <a:gd name="T36" fmla="*/ 16 w 36"/>
              <a:gd name="T37" fmla="*/ 15 h 25"/>
              <a:gd name="T38" fmla="*/ 16 w 36"/>
              <a:gd name="T39" fmla="*/ 13 h 25"/>
              <a:gd name="T40" fmla="*/ 17 w 36"/>
              <a:gd name="T41" fmla="*/ 14 h 25"/>
              <a:gd name="T42" fmla="*/ 18 w 36"/>
              <a:gd name="T43" fmla="*/ 15 h 25"/>
              <a:gd name="T44" fmla="*/ 19 w 36"/>
              <a:gd name="T45" fmla="*/ 13 h 25"/>
              <a:gd name="T46" fmla="*/ 17 w 36"/>
              <a:gd name="T47" fmla="*/ 12 h 25"/>
              <a:gd name="T48" fmla="*/ 16 w 36"/>
              <a:gd name="T49" fmla="*/ 10 h 25"/>
              <a:gd name="T50" fmla="*/ 17 w 36"/>
              <a:gd name="T51" fmla="*/ 9 h 25"/>
              <a:gd name="T52" fmla="*/ 19 w 36"/>
              <a:gd name="T53" fmla="*/ 8 h 25"/>
              <a:gd name="T54" fmla="*/ 19 w 36"/>
              <a:gd name="T55" fmla="*/ 8 h 25"/>
              <a:gd name="T56" fmla="*/ 22 w 36"/>
              <a:gd name="T57" fmla="*/ 9 h 25"/>
              <a:gd name="T58" fmla="*/ 21 w 36"/>
              <a:gd name="T59" fmla="*/ 11 h 25"/>
              <a:gd name="T60" fmla="*/ 21 w 36"/>
              <a:gd name="T61" fmla="*/ 10 h 25"/>
              <a:gd name="T62" fmla="*/ 19 w 36"/>
              <a:gd name="T63" fmla="*/ 10 h 25"/>
              <a:gd name="T64" fmla="*/ 19 w 36"/>
              <a:gd name="T65" fmla="*/ 12 h 25"/>
              <a:gd name="T66" fmla="*/ 17 w 36"/>
              <a:gd name="T67" fmla="*/ 10 h 25"/>
              <a:gd name="T68" fmla="*/ 18 w 36"/>
              <a:gd name="T69" fmla="*/ 10 h 25"/>
              <a:gd name="T70" fmla="*/ 19 w 36"/>
              <a:gd name="T71" fmla="*/ 10 h 25"/>
              <a:gd name="T72" fmla="*/ 20 w 36"/>
              <a:gd name="T73" fmla="*/ 13 h 25"/>
              <a:gd name="T74" fmla="*/ 21 w 36"/>
              <a:gd name="T75" fmla="*/ 14 h 25"/>
              <a:gd name="T76" fmla="*/ 20 w 36"/>
              <a:gd name="T77" fmla="*/ 15 h 25"/>
              <a:gd name="T78" fmla="*/ 19 w 36"/>
              <a:gd name="T79" fmla="*/ 13 h 25"/>
              <a:gd name="T80" fmla="*/ 15 w 36"/>
              <a:gd name="T81" fmla="*/ 16 h 25"/>
              <a:gd name="T82" fmla="*/ 15 w 36"/>
              <a:gd name="T83" fmla="*/ 9 h 25"/>
              <a:gd name="T84" fmla="*/ 23 w 36"/>
              <a:gd name="T85" fmla="*/ 9 h 25"/>
              <a:gd name="T86" fmla="*/ 23 w 36"/>
              <a:gd name="T87" fmla="*/ 16 h 25"/>
              <a:gd name="T88" fmla="*/ 23 w 36"/>
              <a:gd name="T89" fmla="*/ 17 h 25"/>
              <a:gd name="T90" fmla="*/ 15 w 36"/>
              <a:gd name="T91" fmla="*/ 17 h 25"/>
              <a:gd name="T92" fmla="*/ 15 w 36"/>
              <a:gd name="T93" fmla="*/ 8 h 25"/>
              <a:gd name="T94" fmla="*/ 23 w 36"/>
              <a:gd name="T95" fmla="*/ 8 h 25"/>
              <a:gd name="T96" fmla="*/ 23 w 36"/>
              <a:gd name="T97" fmla="*/ 17 h 25"/>
              <a:gd name="T98" fmla="*/ 7 w 36"/>
              <a:gd name="T99" fmla="*/ 8 h 25"/>
              <a:gd name="T100" fmla="*/ 5 w 36"/>
              <a:gd name="T101" fmla="*/ 9 h 25"/>
              <a:gd name="T102" fmla="*/ 7 w 36"/>
              <a:gd name="T103" fmla="*/ 8 h 25"/>
              <a:gd name="T104" fmla="*/ 5 w 36"/>
              <a:gd name="T105" fmla="*/ 8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" h="25">
                <a:moveTo>
                  <a:pt x="9" y="25"/>
                </a:move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6" y="22"/>
                  <a:pt x="23" y="22"/>
                  <a:pt x="24" y="25"/>
                </a:cubicBezTo>
                <a:cubicBezTo>
                  <a:pt x="24" y="25"/>
                  <a:pt x="24" y="25"/>
                  <a:pt x="25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31" y="25"/>
                  <a:pt x="36" y="14"/>
                  <a:pt x="32" y="7"/>
                </a:cubicBezTo>
                <a:cubicBezTo>
                  <a:pt x="33" y="7"/>
                  <a:pt x="34" y="6"/>
                  <a:pt x="34" y="5"/>
                </a:cubicBezTo>
                <a:cubicBezTo>
                  <a:pt x="33" y="4"/>
                  <a:pt x="32" y="4"/>
                  <a:pt x="31" y="5"/>
                </a:cubicBezTo>
                <a:cubicBezTo>
                  <a:pt x="31" y="5"/>
                  <a:pt x="31" y="5"/>
                  <a:pt x="31" y="5"/>
                </a:cubicBezTo>
                <a:cubicBezTo>
                  <a:pt x="28" y="3"/>
                  <a:pt x="24" y="1"/>
                  <a:pt x="18" y="1"/>
                </a:cubicBezTo>
                <a:cubicBezTo>
                  <a:pt x="15" y="1"/>
                  <a:pt x="13" y="2"/>
                  <a:pt x="12" y="3"/>
                </a:cubicBezTo>
                <a:cubicBezTo>
                  <a:pt x="11" y="1"/>
                  <a:pt x="8" y="0"/>
                  <a:pt x="6" y="0"/>
                </a:cubicBezTo>
                <a:cubicBezTo>
                  <a:pt x="7" y="1"/>
                  <a:pt x="7" y="4"/>
                  <a:pt x="7" y="5"/>
                </a:cubicBezTo>
                <a:cubicBezTo>
                  <a:pt x="7" y="5"/>
                  <a:pt x="7" y="5"/>
                  <a:pt x="7" y="5"/>
                </a:cubicBezTo>
                <a:cubicBezTo>
                  <a:pt x="5" y="7"/>
                  <a:pt x="3" y="9"/>
                  <a:pt x="0" y="8"/>
                </a:cubicBezTo>
                <a:cubicBezTo>
                  <a:pt x="1" y="14"/>
                  <a:pt x="1" y="14"/>
                  <a:pt x="1" y="14"/>
                </a:cubicBezTo>
                <a:cubicBezTo>
                  <a:pt x="5" y="16"/>
                  <a:pt x="7" y="25"/>
                  <a:pt x="9" y="25"/>
                </a:cubicBezTo>
                <a:close/>
                <a:moveTo>
                  <a:pt x="19" y="5"/>
                </a:moveTo>
                <a:cubicBezTo>
                  <a:pt x="23" y="5"/>
                  <a:pt x="27" y="8"/>
                  <a:pt x="27" y="12"/>
                </a:cubicBezTo>
                <a:cubicBezTo>
                  <a:pt x="27" y="16"/>
                  <a:pt x="23" y="20"/>
                  <a:pt x="19" y="20"/>
                </a:cubicBezTo>
                <a:cubicBezTo>
                  <a:pt x="15" y="20"/>
                  <a:pt x="12" y="16"/>
                  <a:pt x="12" y="12"/>
                </a:cubicBezTo>
                <a:cubicBezTo>
                  <a:pt x="12" y="8"/>
                  <a:pt x="15" y="5"/>
                  <a:pt x="19" y="5"/>
                </a:cubicBezTo>
                <a:close/>
                <a:moveTo>
                  <a:pt x="19" y="10"/>
                </a:moveTo>
                <a:cubicBezTo>
                  <a:pt x="19" y="12"/>
                  <a:pt x="19" y="12"/>
                  <a:pt x="19" y="12"/>
                </a:cubicBezTo>
                <a:cubicBezTo>
                  <a:pt x="20" y="12"/>
                  <a:pt x="21" y="12"/>
                  <a:pt x="21" y="12"/>
                </a:cubicBezTo>
                <a:cubicBezTo>
                  <a:pt x="21" y="12"/>
                  <a:pt x="22" y="12"/>
                  <a:pt x="22" y="12"/>
                </a:cubicBezTo>
                <a:cubicBezTo>
                  <a:pt x="22" y="13"/>
                  <a:pt x="22" y="13"/>
                  <a:pt x="22" y="14"/>
                </a:cubicBezTo>
                <a:cubicBezTo>
                  <a:pt x="22" y="14"/>
                  <a:pt x="22" y="15"/>
                  <a:pt x="22" y="15"/>
                </a:cubicBezTo>
                <a:cubicBezTo>
                  <a:pt x="22" y="15"/>
                  <a:pt x="21" y="15"/>
                  <a:pt x="21" y="16"/>
                </a:cubicBezTo>
                <a:cubicBezTo>
                  <a:pt x="21" y="16"/>
                  <a:pt x="20" y="16"/>
                  <a:pt x="20" y="16"/>
                </a:cubicBezTo>
                <a:cubicBezTo>
                  <a:pt x="19" y="16"/>
                  <a:pt x="19" y="16"/>
                  <a:pt x="19" y="16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6"/>
                  <a:pt x="19" y="16"/>
                  <a:pt x="19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7" y="16"/>
                  <a:pt x="17" y="16"/>
                  <a:pt x="17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16" y="13"/>
                  <a:pt x="16" y="13"/>
                  <a:pt x="16" y="13"/>
                </a:cubicBezTo>
                <a:cubicBezTo>
                  <a:pt x="17" y="13"/>
                  <a:pt x="17" y="13"/>
                  <a:pt x="17" y="13"/>
                </a:cubicBezTo>
                <a:cubicBezTo>
                  <a:pt x="17" y="14"/>
                  <a:pt x="17" y="14"/>
                  <a:pt x="17" y="14"/>
                </a:cubicBezTo>
                <a:cubicBezTo>
                  <a:pt x="17" y="14"/>
                  <a:pt x="17" y="14"/>
                  <a:pt x="17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8" y="15"/>
                  <a:pt x="19" y="15"/>
                </a:cubicBezTo>
                <a:cubicBezTo>
                  <a:pt x="19" y="13"/>
                  <a:pt x="19" y="13"/>
                  <a:pt x="19" y="13"/>
                </a:cubicBezTo>
                <a:cubicBezTo>
                  <a:pt x="18" y="13"/>
                  <a:pt x="18" y="13"/>
                  <a:pt x="17" y="12"/>
                </a:cubicBezTo>
                <a:cubicBezTo>
                  <a:pt x="17" y="12"/>
                  <a:pt x="17" y="12"/>
                  <a:pt x="17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1"/>
                  <a:pt x="16" y="11"/>
                  <a:pt x="16" y="10"/>
                </a:cubicBezTo>
                <a:cubicBezTo>
                  <a:pt x="16" y="10"/>
                  <a:pt x="16" y="10"/>
                  <a:pt x="16" y="9"/>
                </a:cubicBezTo>
                <a:cubicBezTo>
                  <a:pt x="17" y="9"/>
                  <a:pt x="17" y="9"/>
                  <a:pt x="17" y="9"/>
                </a:cubicBezTo>
                <a:cubicBezTo>
                  <a:pt x="18" y="8"/>
                  <a:pt x="18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20" y="8"/>
                  <a:pt x="21" y="9"/>
                  <a:pt x="21" y="9"/>
                </a:cubicBezTo>
                <a:cubicBezTo>
                  <a:pt x="21" y="9"/>
                  <a:pt x="22" y="9"/>
                  <a:pt x="22" y="9"/>
                </a:cubicBezTo>
                <a:cubicBezTo>
                  <a:pt x="22" y="10"/>
                  <a:pt x="22" y="10"/>
                  <a:pt x="22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19" y="10"/>
                  <a:pt x="19" y="10"/>
                  <a:pt x="19" y="10"/>
                </a:cubicBezTo>
                <a:close/>
                <a:moveTo>
                  <a:pt x="19" y="10"/>
                </a:moveTo>
                <a:cubicBezTo>
                  <a:pt x="19" y="12"/>
                  <a:pt x="19" y="12"/>
                  <a:pt x="19" y="12"/>
                </a:cubicBezTo>
                <a:cubicBezTo>
                  <a:pt x="18" y="12"/>
                  <a:pt x="18" y="11"/>
                  <a:pt x="18" y="11"/>
                </a:cubicBezTo>
                <a:cubicBezTo>
                  <a:pt x="17" y="11"/>
                  <a:pt x="17" y="11"/>
                  <a:pt x="17" y="10"/>
                </a:cubicBezTo>
                <a:cubicBezTo>
                  <a:pt x="17" y="10"/>
                  <a:pt x="17" y="10"/>
                  <a:pt x="17" y="10"/>
                </a:cubicBezTo>
                <a:cubicBezTo>
                  <a:pt x="17" y="10"/>
                  <a:pt x="18" y="10"/>
                  <a:pt x="18" y="10"/>
                </a:cubicBezTo>
                <a:cubicBezTo>
                  <a:pt x="18" y="10"/>
                  <a:pt x="18" y="10"/>
                  <a:pt x="18" y="10"/>
                </a:cubicBezTo>
                <a:cubicBezTo>
                  <a:pt x="19" y="10"/>
                  <a:pt x="19" y="10"/>
                  <a:pt x="19" y="10"/>
                </a:cubicBezTo>
                <a:close/>
                <a:moveTo>
                  <a:pt x="19" y="13"/>
                </a:moveTo>
                <a:cubicBezTo>
                  <a:pt x="20" y="13"/>
                  <a:pt x="20" y="13"/>
                  <a:pt x="20" y="13"/>
                </a:cubicBezTo>
                <a:cubicBezTo>
                  <a:pt x="20" y="13"/>
                  <a:pt x="21" y="13"/>
                  <a:pt x="21" y="13"/>
                </a:cubicBezTo>
                <a:cubicBezTo>
                  <a:pt x="21" y="13"/>
                  <a:pt x="21" y="13"/>
                  <a:pt x="21" y="14"/>
                </a:cubicBezTo>
                <a:cubicBezTo>
                  <a:pt x="21" y="14"/>
                  <a:pt x="21" y="14"/>
                  <a:pt x="21" y="15"/>
                </a:cubicBezTo>
                <a:cubicBezTo>
                  <a:pt x="20" y="15"/>
                  <a:pt x="20" y="15"/>
                  <a:pt x="20" y="15"/>
                </a:cubicBezTo>
                <a:cubicBezTo>
                  <a:pt x="19" y="15"/>
                  <a:pt x="19" y="15"/>
                  <a:pt x="19" y="15"/>
                </a:cubicBezTo>
                <a:cubicBezTo>
                  <a:pt x="19" y="13"/>
                  <a:pt x="19" y="13"/>
                  <a:pt x="19" y="13"/>
                </a:cubicBezTo>
                <a:close/>
                <a:moveTo>
                  <a:pt x="19" y="17"/>
                </a:moveTo>
                <a:cubicBezTo>
                  <a:pt x="18" y="17"/>
                  <a:pt x="16" y="17"/>
                  <a:pt x="15" y="16"/>
                </a:cubicBezTo>
                <a:cubicBezTo>
                  <a:pt x="14" y="15"/>
                  <a:pt x="14" y="14"/>
                  <a:pt x="14" y="12"/>
                </a:cubicBezTo>
                <a:cubicBezTo>
                  <a:pt x="14" y="11"/>
                  <a:pt x="14" y="9"/>
                  <a:pt x="15" y="9"/>
                </a:cubicBezTo>
                <a:cubicBezTo>
                  <a:pt x="16" y="8"/>
                  <a:pt x="18" y="7"/>
                  <a:pt x="19" y="7"/>
                </a:cubicBezTo>
                <a:cubicBezTo>
                  <a:pt x="20" y="7"/>
                  <a:pt x="22" y="8"/>
                  <a:pt x="23" y="9"/>
                </a:cubicBezTo>
                <a:cubicBezTo>
                  <a:pt x="24" y="9"/>
                  <a:pt x="24" y="11"/>
                  <a:pt x="24" y="12"/>
                </a:cubicBezTo>
                <a:cubicBezTo>
                  <a:pt x="24" y="14"/>
                  <a:pt x="24" y="15"/>
                  <a:pt x="23" y="16"/>
                </a:cubicBezTo>
                <a:cubicBezTo>
                  <a:pt x="22" y="17"/>
                  <a:pt x="20" y="17"/>
                  <a:pt x="19" y="17"/>
                </a:cubicBezTo>
                <a:close/>
                <a:moveTo>
                  <a:pt x="23" y="17"/>
                </a:moveTo>
                <a:cubicBezTo>
                  <a:pt x="22" y="18"/>
                  <a:pt x="21" y="18"/>
                  <a:pt x="19" y="18"/>
                </a:cubicBezTo>
                <a:cubicBezTo>
                  <a:pt x="17" y="18"/>
                  <a:pt x="16" y="18"/>
                  <a:pt x="15" y="17"/>
                </a:cubicBezTo>
                <a:cubicBezTo>
                  <a:pt x="13" y="15"/>
                  <a:pt x="13" y="14"/>
                  <a:pt x="13" y="12"/>
                </a:cubicBezTo>
                <a:cubicBezTo>
                  <a:pt x="13" y="10"/>
                  <a:pt x="13" y="9"/>
                  <a:pt x="15" y="8"/>
                </a:cubicBezTo>
                <a:cubicBezTo>
                  <a:pt x="16" y="7"/>
                  <a:pt x="17" y="6"/>
                  <a:pt x="19" y="6"/>
                </a:cubicBezTo>
                <a:cubicBezTo>
                  <a:pt x="21" y="6"/>
                  <a:pt x="22" y="7"/>
                  <a:pt x="23" y="8"/>
                </a:cubicBezTo>
                <a:cubicBezTo>
                  <a:pt x="25" y="9"/>
                  <a:pt x="25" y="10"/>
                  <a:pt x="25" y="12"/>
                </a:cubicBezTo>
                <a:cubicBezTo>
                  <a:pt x="25" y="14"/>
                  <a:pt x="25" y="15"/>
                  <a:pt x="23" y="17"/>
                </a:cubicBezTo>
                <a:close/>
                <a:moveTo>
                  <a:pt x="6" y="7"/>
                </a:moveTo>
                <a:cubicBezTo>
                  <a:pt x="7" y="7"/>
                  <a:pt x="7" y="8"/>
                  <a:pt x="7" y="8"/>
                </a:cubicBezTo>
                <a:cubicBezTo>
                  <a:pt x="7" y="9"/>
                  <a:pt x="7" y="10"/>
                  <a:pt x="6" y="10"/>
                </a:cubicBezTo>
                <a:cubicBezTo>
                  <a:pt x="6" y="10"/>
                  <a:pt x="6" y="9"/>
                  <a:pt x="5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7" y="9"/>
                  <a:pt x="7" y="8"/>
                </a:cubicBezTo>
                <a:cubicBezTo>
                  <a:pt x="7" y="8"/>
                  <a:pt x="6" y="8"/>
                  <a:pt x="6" y="8"/>
                </a:cubicBezTo>
                <a:cubicBezTo>
                  <a:pt x="6" y="8"/>
                  <a:pt x="6" y="8"/>
                  <a:pt x="5" y="8"/>
                </a:cubicBezTo>
                <a:cubicBezTo>
                  <a:pt x="6" y="8"/>
                  <a:pt x="6" y="7"/>
                  <a:pt x="6" y="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90" name="Freeform 216"/>
          <p:cNvSpPr>
            <a:spLocks noEditPoints="1"/>
          </p:cNvSpPr>
          <p:nvPr/>
        </p:nvSpPr>
        <p:spPr bwMode="auto">
          <a:xfrm>
            <a:off x="9347491" y="3782077"/>
            <a:ext cx="278706" cy="238891"/>
          </a:xfrm>
          <a:custGeom>
            <a:avLst/>
            <a:gdLst>
              <a:gd name="T0" fmla="*/ 29 w 29"/>
              <a:gd name="T1" fmla="*/ 21 h 25"/>
              <a:gd name="T2" fmla="*/ 2 w 29"/>
              <a:gd name="T3" fmla="*/ 23 h 25"/>
              <a:gd name="T4" fmla="*/ 0 w 29"/>
              <a:gd name="T5" fmla="*/ 2 h 25"/>
              <a:gd name="T6" fmla="*/ 27 w 29"/>
              <a:gd name="T7" fmla="*/ 0 h 25"/>
              <a:gd name="T8" fmla="*/ 16 w 29"/>
              <a:gd name="T9" fmla="*/ 8 h 25"/>
              <a:gd name="T10" fmla="*/ 16 w 29"/>
              <a:gd name="T11" fmla="*/ 6 h 25"/>
              <a:gd name="T12" fmla="*/ 15 w 29"/>
              <a:gd name="T13" fmla="*/ 6 h 25"/>
              <a:gd name="T14" fmla="*/ 13 w 29"/>
              <a:gd name="T15" fmla="*/ 7 h 25"/>
              <a:gd name="T16" fmla="*/ 13 w 29"/>
              <a:gd name="T17" fmla="*/ 16 h 25"/>
              <a:gd name="T18" fmla="*/ 16 w 29"/>
              <a:gd name="T19" fmla="*/ 8 h 25"/>
              <a:gd name="T20" fmla="*/ 22 w 29"/>
              <a:gd name="T21" fmla="*/ 25 h 25"/>
              <a:gd name="T22" fmla="*/ 24 w 29"/>
              <a:gd name="T23" fmla="*/ 25 h 25"/>
              <a:gd name="T24" fmla="*/ 25 w 29"/>
              <a:gd name="T25" fmla="*/ 24 h 25"/>
              <a:gd name="T26" fmla="*/ 4 w 29"/>
              <a:gd name="T27" fmla="*/ 24 h 25"/>
              <a:gd name="T28" fmla="*/ 5 w 29"/>
              <a:gd name="T29" fmla="*/ 25 h 25"/>
              <a:gd name="T30" fmla="*/ 8 w 29"/>
              <a:gd name="T31" fmla="*/ 25 h 25"/>
              <a:gd name="T32" fmla="*/ 4 w 29"/>
              <a:gd name="T33" fmla="*/ 24 h 25"/>
              <a:gd name="T34" fmla="*/ 27 w 29"/>
              <a:gd name="T35" fmla="*/ 8 h 25"/>
              <a:gd name="T36" fmla="*/ 25 w 29"/>
              <a:gd name="T37" fmla="*/ 7 h 25"/>
              <a:gd name="T38" fmla="*/ 25 w 29"/>
              <a:gd name="T39" fmla="*/ 15 h 25"/>
              <a:gd name="T40" fmla="*/ 26 w 29"/>
              <a:gd name="T41" fmla="*/ 16 h 25"/>
              <a:gd name="T42" fmla="*/ 14 w 29"/>
              <a:gd name="T43" fmla="*/ 5 h 25"/>
              <a:gd name="T44" fmla="*/ 13 w 29"/>
              <a:gd name="T45" fmla="*/ 6 h 25"/>
              <a:gd name="T46" fmla="*/ 13 w 29"/>
              <a:gd name="T47" fmla="*/ 6 h 25"/>
              <a:gd name="T48" fmla="*/ 9 w 29"/>
              <a:gd name="T49" fmla="*/ 7 h 25"/>
              <a:gd name="T50" fmla="*/ 10 w 29"/>
              <a:gd name="T51" fmla="*/ 8 h 25"/>
              <a:gd name="T52" fmla="*/ 9 w 29"/>
              <a:gd name="T53" fmla="*/ 8 h 25"/>
              <a:gd name="T54" fmla="*/ 7 w 29"/>
              <a:gd name="T55" fmla="*/ 11 h 25"/>
              <a:gd name="T56" fmla="*/ 8 w 29"/>
              <a:gd name="T57" fmla="*/ 12 h 25"/>
              <a:gd name="T58" fmla="*/ 8 w 29"/>
              <a:gd name="T59" fmla="*/ 12 h 25"/>
              <a:gd name="T60" fmla="*/ 8 w 29"/>
              <a:gd name="T61" fmla="*/ 16 h 25"/>
              <a:gd name="T62" fmla="*/ 10 w 29"/>
              <a:gd name="T63" fmla="*/ 15 h 25"/>
              <a:gd name="T64" fmla="*/ 10 w 29"/>
              <a:gd name="T65" fmla="*/ 16 h 25"/>
              <a:gd name="T66" fmla="*/ 13 w 29"/>
              <a:gd name="T67" fmla="*/ 18 h 25"/>
              <a:gd name="T68" fmla="*/ 13 w 29"/>
              <a:gd name="T69" fmla="*/ 17 h 25"/>
              <a:gd name="T70" fmla="*/ 14 w 29"/>
              <a:gd name="T71" fmla="*/ 17 h 25"/>
              <a:gd name="T72" fmla="*/ 18 w 29"/>
              <a:gd name="T73" fmla="*/ 17 h 25"/>
              <a:gd name="T74" fmla="*/ 17 w 29"/>
              <a:gd name="T75" fmla="*/ 15 h 25"/>
              <a:gd name="T76" fmla="*/ 18 w 29"/>
              <a:gd name="T77" fmla="*/ 15 h 25"/>
              <a:gd name="T78" fmla="*/ 20 w 29"/>
              <a:gd name="T79" fmla="*/ 12 h 25"/>
              <a:gd name="T80" fmla="*/ 18 w 29"/>
              <a:gd name="T81" fmla="*/ 12 h 25"/>
              <a:gd name="T82" fmla="*/ 19 w 29"/>
              <a:gd name="T83" fmla="*/ 11 h 25"/>
              <a:gd name="T84" fmla="*/ 18 w 29"/>
              <a:gd name="T85" fmla="*/ 7 h 25"/>
              <a:gd name="T86" fmla="*/ 17 w 29"/>
              <a:gd name="T87" fmla="*/ 8 h 25"/>
              <a:gd name="T88" fmla="*/ 17 w 29"/>
              <a:gd name="T89" fmla="*/ 7 h 25"/>
              <a:gd name="T90" fmla="*/ 14 w 29"/>
              <a:gd name="T91" fmla="*/ 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9" h="25">
                <a:moveTo>
                  <a:pt x="29" y="2"/>
                </a:moveTo>
                <a:cubicBezTo>
                  <a:pt x="29" y="14"/>
                  <a:pt x="29" y="8"/>
                  <a:pt x="29" y="21"/>
                </a:cubicBezTo>
                <a:cubicBezTo>
                  <a:pt x="29" y="22"/>
                  <a:pt x="28" y="23"/>
                  <a:pt x="27" y="23"/>
                </a:cubicBezTo>
                <a:cubicBezTo>
                  <a:pt x="22" y="23"/>
                  <a:pt x="7" y="23"/>
                  <a:pt x="2" y="23"/>
                </a:cubicBezTo>
                <a:cubicBezTo>
                  <a:pt x="1" y="23"/>
                  <a:pt x="0" y="22"/>
                  <a:pt x="0" y="21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7" y="0"/>
                  <a:pt x="22" y="0"/>
                  <a:pt x="27" y="0"/>
                </a:cubicBezTo>
                <a:cubicBezTo>
                  <a:pt x="28" y="0"/>
                  <a:pt x="29" y="1"/>
                  <a:pt x="29" y="2"/>
                </a:cubicBezTo>
                <a:close/>
                <a:moveTo>
                  <a:pt x="16" y="8"/>
                </a:moveTo>
                <a:cubicBezTo>
                  <a:pt x="16" y="7"/>
                  <a:pt x="16" y="7"/>
                  <a:pt x="16" y="7"/>
                </a:cubicBezTo>
                <a:cubicBezTo>
                  <a:pt x="17" y="7"/>
                  <a:pt x="16" y="6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5" y="6"/>
                  <a:pt x="15" y="6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7"/>
                  <a:pt x="14" y="7"/>
                  <a:pt x="13" y="7"/>
                </a:cubicBezTo>
                <a:cubicBezTo>
                  <a:pt x="11" y="7"/>
                  <a:pt x="9" y="9"/>
                  <a:pt x="9" y="12"/>
                </a:cubicBezTo>
                <a:cubicBezTo>
                  <a:pt x="9" y="14"/>
                  <a:pt x="11" y="16"/>
                  <a:pt x="13" y="16"/>
                </a:cubicBezTo>
                <a:cubicBezTo>
                  <a:pt x="16" y="16"/>
                  <a:pt x="18" y="14"/>
                  <a:pt x="18" y="12"/>
                </a:cubicBezTo>
                <a:cubicBezTo>
                  <a:pt x="18" y="10"/>
                  <a:pt x="17" y="9"/>
                  <a:pt x="16" y="8"/>
                </a:cubicBezTo>
                <a:close/>
                <a:moveTo>
                  <a:pt x="22" y="24"/>
                </a:moveTo>
                <a:cubicBezTo>
                  <a:pt x="22" y="25"/>
                  <a:pt x="22" y="25"/>
                  <a:pt x="22" y="25"/>
                </a:cubicBezTo>
                <a:cubicBezTo>
                  <a:pt x="22" y="25"/>
                  <a:pt x="22" y="25"/>
                  <a:pt x="22" y="25"/>
                </a:cubicBezTo>
                <a:cubicBezTo>
                  <a:pt x="24" y="25"/>
                  <a:pt x="24" y="25"/>
                  <a:pt x="24" y="25"/>
                </a:cubicBezTo>
                <a:cubicBezTo>
                  <a:pt x="25" y="25"/>
                  <a:pt x="25" y="25"/>
                  <a:pt x="25" y="25"/>
                </a:cubicBezTo>
                <a:cubicBezTo>
                  <a:pt x="25" y="24"/>
                  <a:pt x="25" y="24"/>
                  <a:pt x="25" y="24"/>
                </a:cubicBezTo>
                <a:cubicBezTo>
                  <a:pt x="22" y="24"/>
                  <a:pt x="22" y="24"/>
                  <a:pt x="22" y="24"/>
                </a:cubicBezTo>
                <a:close/>
                <a:moveTo>
                  <a:pt x="4" y="24"/>
                </a:moveTo>
                <a:cubicBezTo>
                  <a:pt x="4" y="25"/>
                  <a:pt x="4" y="25"/>
                  <a:pt x="4" y="25"/>
                </a:cubicBezTo>
                <a:cubicBezTo>
                  <a:pt x="4" y="25"/>
                  <a:pt x="5" y="25"/>
                  <a:pt x="5" y="25"/>
                </a:cubicBezTo>
                <a:cubicBezTo>
                  <a:pt x="7" y="25"/>
                  <a:pt x="7" y="25"/>
                  <a:pt x="7" y="25"/>
                </a:cubicBezTo>
                <a:cubicBezTo>
                  <a:pt x="7" y="25"/>
                  <a:pt x="8" y="25"/>
                  <a:pt x="8" y="25"/>
                </a:cubicBezTo>
                <a:cubicBezTo>
                  <a:pt x="8" y="24"/>
                  <a:pt x="8" y="24"/>
                  <a:pt x="8" y="24"/>
                </a:cubicBezTo>
                <a:cubicBezTo>
                  <a:pt x="4" y="24"/>
                  <a:pt x="4" y="24"/>
                  <a:pt x="4" y="24"/>
                </a:cubicBezTo>
                <a:close/>
                <a:moveTo>
                  <a:pt x="27" y="15"/>
                </a:moveTo>
                <a:cubicBezTo>
                  <a:pt x="27" y="8"/>
                  <a:pt x="27" y="8"/>
                  <a:pt x="27" y="8"/>
                </a:cubicBezTo>
                <a:cubicBezTo>
                  <a:pt x="27" y="7"/>
                  <a:pt x="27" y="7"/>
                  <a:pt x="26" y="7"/>
                </a:cubicBezTo>
                <a:cubicBezTo>
                  <a:pt x="26" y="7"/>
                  <a:pt x="25" y="7"/>
                  <a:pt x="25" y="7"/>
                </a:cubicBezTo>
                <a:cubicBezTo>
                  <a:pt x="25" y="7"/>
                  <a:pt x="25" y="7"/>
                  <a:pt x="25" y="8"/>
                </a:cubicBezTo>
                <a:cubicBezTo>
                  <a:pt x="25" y="15"/>
                  <a:pt x="25" y="15"/>
                  <a:pt x="25" y="15"/>
                </a:cubicBezTo>
                <a:cubicBezTo>
                  <a:pt x="25" y="16"/>
                  <a:pt x="25" y="16"/>
                  <a:pt x="25" y="16"/>
                </a:cubicBezTo>
                <a:cubicBezTo>
                  <a:pt x="25" y="16"/>
                  <a:pt x="26" y="16"/>
                  <a:pt x="26" y="16"/>
                </a:cubicBezTo>
                <a:cubicBezTo>
                  <a:pt x="27" y="16"/>
                  <a:pt x="27" y="16"/>
                  <a:pt x="27" y="15"/>
                </a:cubicBezTo>
                <a:close/>
                <a:moveTo>
                  <a:pt x="14" y="5"/>
                </a:moveTo>
                <a:cubicBezTo>
                  <a:pt x="14" y="6"/>
                  <a:pt x="14" y="6"/>
                  <a:pt x="14" y="6"/>
                </a:cubicBezTo>
                <a:cubicBezTo>
                  <a:pt x="14" y="6"/>
                  <a:pt x="14" y="6"/>
                  <a:pt x="13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3" y="5"/>
                  <a:pt x="13" y="5"/>
                  <a:pt x="13" y="5"/>
                </a:cubicBezTo>
                <a:cubicBezTo>
                  <a:pt x="11" y="5"/>
                  <a:pt x="10" y="6"/>
                  <a:pt x="9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7"/>
                  <a:pt x="10" y="8"/>
                  <a:pt x="10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9" y="8"/>
                  <a:pt x="9" y="8"/>
                  <a:pt x="9" y="8"/>
                </a:cubicBezTo>
                <a:cubicBezTo>
                  <a:pt x="8" y="7"/>
                  <a:pt x="8" y="7"/>
                  <a:pt x="8" y="7"/>
                </a:cubicBezTo>
                <a:cubicBezTo>
                  <a:pt x="7" y="8"/>
                  <a:pt x="7" y="10"/>
                  <a:pt x="7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11"/>
                  <a:pt x="8" y="11"/>
                  <a:pt x="8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3"/>
                  <a:pt x="7" y="15"/>
                  <a:pt x="8" y="16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6"/>
                  <a:pt x="10" y="16"/>
                </a:cubicBezTo>
                <a:cubicBezTo>
                  <a:pt x="9" y="17"/>
                  <a:pt x="9" y="17"/>
                  <a:pt x="9" y="17"/>
                </a:cubicBezTo>
                <a:cubicBezTo>
                  <a:pt x="10" y="17"/>
                  <a:pt x="11" y="18"/>
                  <a:pt x="13" y="18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18"/>
                  <a:pt x="14" y="18"/>
                  <a:pt x="14" y="18"/>
                </a:cubicBezTo>
                <a:cubicBezTo>
                  <a:pt x="15" y="18"/>
                  <a:pt x="17" y="17"/>
                  <a:pt x="18" y="17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6"/>
                  <a:pt x="17" y="15"/>
                  <a:pt x="17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5"/>
                  <a:pt x="17" y="15"/>
                  <a:pt x="18" y="15"/>
                </a:cubicBezTo>
                <a:cubicBezTo>
                  <a:pt x="18" y="16"/>
                  <a:pt x="18" y="16"/>
                  <a:pt x="18" y="16"/>
                </a:cubicBezTo>
                <a:cubicBezTo>
                  <a:pt x="19" y="15"/>
                  <a:pt x="20" y="13"/>
                  <a:pt x="20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2"/>
                  <a:pt x="18" y="12"/>
                  <a:pt x="18" y="12"/>
                </a:cubicBezTo>
                <a:cubicBezTo>
                  <a:pt x="18" y="12"/>
                  <a:pt x="18" y="12"/>
                  <a:pt x="18" y="12"/>
                </a:cubicBezTo>
                <a:cubicBezTo>
                  <a:pt x="18" y="11"/>
                  <a:pt x="19" y="11"/>
                  <a:pt x="19" y="11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0"/>
                  <a:pt x="19" y="8"/>
                  <a:pt x="18" y="7"/>
                </a:cubicBezTo>
                <a:cubicBezTo>
                  <a:pt x="18" y="8"/>
                  <a:pt x="18" y="8"/>
                  <a:pt x="18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7"/>
                  <a:pt x="17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7" y="6"/>
                  <a:pt x="15" y="5"/>
                  <a:pt x="14" y="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91" name="Freeform 217"/>
          <p:cNvSpPr>
            <a:spLocks noEditPoints="1"/>
          </p:cNvSpPr>
          <p:nvPr/>
        </p:nvSpPr>
        <p:spPr bwMode="auto">
          <a:xfrm>
            <a:off x="1295784" y="4386543"/>
            <a:ext cx="278706" cy="278706"/>
          </a:xfrm>
          <a:custGeom>
            <a:avLst/>
            <a:gdLst>
              <a:gd name="T0" fmla="*/ 14 w 29"/>
              <a:gd name="T1" fmla="*/ 0 h 29"/>
              <a:gd name="T2" fmla="*/ 0 w 29"/>
              <a:gd name="T3" fmla="*/ 15 h 29"/>
              <a:gd name="T4" fmla="*/ 14 w 29"/>
              <a:gd name="T5" fmla="*/ 29 h 29"/>
              <a:gd name="T6" fmla="*/ 29 w 29"/>
              <a:gd name="T7" fmla="*/ 15 h 29"/>
              <a:gd name="T8" fmla="*/ 14 w 29"/>
              <a:gd name="T9" fmla="*/ 0 h 29"/>
              <a:gd name="T10" fmla="*/ 15 w 29"/>
              <a:gd name="T11" fmla="*/ 14 h 29"/>
              <a:gd name="T12" fmla="*/ 15 w 29"/>
              <a:gd name="T13" fmla="*/ 16 h 29"/>
              <a:gd name="T14" fmla="*/ 12 w 29"/>
              <a:gd name="T15" fmla="*/ 16 h 29"/>
              <a:gd name="T16" fmla="*/ 12 w 29"/>
              <a:gd name="T17" fmla="*/ 17 h 29"/>
              <a:gd name="T18" fmla="*/ 12 w 29"/>
              <a:gd name="T19" fmla="*/ 18 h 29"/>
              <a:gd name="T20" fmla="*/ 11 w 29"/>
              <a:gd name="T21" fmla="*/ 19 h 29"/>
              <a:gd name="T22" fmla="*/ 19 w 29"/>
              <a:gd name="T23" fmla="*/ 19 h 29"/>
              <a:gd name="T24" fmla="*/ 19 w 29"/>
              <a:gd name="T25" fmla="*/ 21 h 29"/>
              <a:gd name="T26" fmla="*/ 9 w 29"/>
              <a:gd name="T27" fmla="*/ 21 h 29"/>
              <a:gd name="T28" fmla="*/ 9 w 29"/>
              <a:gd name="T29" fmla="*/ 19 h 29"/>
              <a:gd name="T30" fmla="*/ 9 w 29"/>
              <a:gd name="T31" fmla="*/ 18 h 29"/>
              <a:gd name="T32" fmla="*/ 10 w 29"/>
              <a:gd name="T33" fmla="*/ 17 h 29"/>
              <a:gd name="T34" fmla="*/ 10 w 29"/>
              <a:gd name="T35" fmla="*/ 16 h 29"/>
              <a:gd name="T36" fmla="*/ 8 w 29"/>
              <a:gd name="T37" fmla="*/ 16 h 29"/>
              <a:gd name="T38" fmla="*/ 8 w 29"/>
              <a:gd name="T39" fmla="*/ 14 h 29"/>
              <a:gd name="T40" fmla="*/ 10 w 29"/>
              <a:gd name="T41" fmla="*/ 14 h 29"/>
              <a:gd name="T42" fmla="*/ 10 w 29"/>
              <a:gd name="T43" fmla="*/ 12 h 29"/>
              <a:gd name="T44" fmla="*/ 10 w 29"/>
              <a:gd name="T45" fmla="*/ 10 h 29"/>
              <a:gd name="T46" fmla="*/ 11 w 29"/>
              <a:gd name="T47" fmla="*/ 9 h 29"/>
              <a:gd name="T48" fmla="*/ 14 w 29"/>
              <a:gd name="T49" fmla="*/ 8 h 29"/>
              <a:gd name="T50" fmla="*/ 16 w 29"/>
              <a:gd name="T51" fmla="*/ 8 h 29"/>
              <a:gd name="T52" fmla="*/ 17 w 29"/>
              <a:gd name="T53" fmla="*/ 9 h 29"/>
              <a:gd name="T54" fmla="*/ 18 w 29"/>
              <a:gd name="T55" fmla="*/ 10 h 29"/>
              <a:gd name="T56" fmla="*/ 18 w 29"/>
              <a:gd name="T57" fmla="*/ 12 h 29"/>
              <a:gd name="T58" fmla="*/ 16 w 29"/>
              <a:gd name="T59" fmla="*/ 12 h 29"/>
              <a:gd name="T60" fmla="*/ 16 w 29"/>
              <a:gd name="T61" fmla="*/ 11 h 29"/>
              <a:gd name="T62" fmla="*/ 15 w 29"/>
              <a:gd name="T63" fmla="*/ 10 h 29"/>
              <a:gd name="T64" fmla="*/ 14 w 29"/>
              <a:gd name="T65" fmla="*/ 10 h 29"/>
              <a:gd name="T66" fmla="*/ 14 w 29"/>
              <a:gd name="T67" fmla="*/ 10 h 29"/>
              <a:gd name="T68" fmla="*/ 13 w 29"/>
              <a:gd name="T69" fmla="*/ 10 h 29"/>
              <a:gd name="T70" fmla="*/ 12 w 29"/>
              <a:gd name="T71" fmla="*/ 11 h 29"/>
              <a:gd name="T72" fmla="*/ 12 w 29"/>
              <a:gd name="T73" fmla="*/ 12 h 29"/>
              <a:gd name="T74" fmla="*/ 12 w 29"/>
              <a:gd name="T75" fmla="*/ 14 h 29"/>
              <a:gd name="T76" fmla="*/ 15 w 29"/>
              <a:gd name="T77" fmla="*/ 14 h 29"/>
              <a:gd name="T78" fmla="*/ 14 w 29"/>
              <a:gd name="T79" fmla="*/ 4 h 29"/>
              <a:gd name="T80" fmla="*/ 25 w 29"/>
              <a:gd name="T81" fmla="*/ 15 h 29"/>
              <a:gd name="T82" fmla="*/ 14 w 29"/>
              <a:gd name="T83" fmla="*/ 26 h 29"/>
              <a:gd name="T84" fmla="*/ 3 w 29"/>
              <a:gd name="T85" fmla="*/ 15 h 29"/>
              <a:gd name="T86" fmla="*/ 14 w 29"/>
              <a:gd name="T87" fmla="*/ 4 h 29"/>
              <a:gd name="T88" fmla="*/ 14 w 29"/>
              <a:gd name="T89" fmla="*/ 2 h 29"/>
              <a:gd name="T90" fmla="*/ 27 w 29"/>
              <a:gd name="T91" fmla="*/ 15 h 29"/>
              <a:gd name="T92" fmla="*/ 14 w 29"/>
              <a:gd name="T93" fmla="*/ 27 h 29"/>
              <a:gd name="T94" fmla="*/ 2 w 29"/>
              <a:gd name="T95" fmla="*/ 15 h 29"/>
              <a:gd name="T96" fmla="*/ 14 w 29"/>
              <a:gd name="T97" fmla="*/ 2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9" h="29">
                <a:moveTo>
                  <a:pt x="14" y="0"/>
                </a:moveTo>
                <a:cubicBezTo>
                  <a:pt x="6" y="0"/>
                  <a:pt x="0" y="7"/>
                  <a:pt x="0" y="15"/>
                </a:cubicBezTo>
                <a:cubicBezTo>
                  <a:pt x="0" y="23"/>
                  <a:pt x="6" y="29"/>
                  <a:pt x="14" y="29"/>
                </a:cubicBezTo>
                <a:cubicBezTo>
                  <a:pt x="22" y="29"/>
                  <a:pt x="29" y="23"/>
                  <a:pt x="29" y="15"/>
                </a:cubicBezTo>
                <a:cubicBezTo>
                  <a:pt x="29" y="7"/>
                  <a:pt x="22" y="0"/>
                  <a:pt x="14" y="0"/>
                </a:cubicBezTo>
                <a:close/>
                <a:moveTo>
                  <a:pt x="15" y="14"/>
                </a:moveTo>
                <a:cubicBezTo>
                  <a:pt x="15" y="16"/>
                  <a:pt x="15" y="16"/>
                  <a:pt x="15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12" y="16"/>
                  <a:pt x="12" y="17"/>
                  <a:pt x="12" y="17"/>
                </a:cubicBezTo>
                <a:cubicBezTo>
                  <a:pt x="12" y="17"/>
                  <a:pt x="12" y="18"/>
                  <a:pt x="12" y="18"/>
                </a:cubicBezTo>
                <a:cubicBezTo>
                  <a:pt x="12" y="18"/>
                  <a:pt x="11" y="18"/>
                  <a:pt x="11" y="19"/>
                </a:cubicBezTo>
                <a:cubicBezTo>
                  <a:pt x="19" y="19"/>
                  <a:pt x="19" y="19"/>
                  <a:pt x="19" y="19"/>
                </a:cubicBezTo>
                <a:cubicBezTo>
                  <a:pt x="19" y="21"/>
                  <a:pt x="19" y="21"/>
                  <a:pt x="19" y="21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19"/>
                  <a:pt x="9" y="19"/>
                  <a:pt x="9" y="19"/>
                </a:cubicBezTo>
                <a:cubicBezTo>
                  <a:pt x="9" y="19"/>
                  <a:pt x="9" y="19"/>
                  <a:pt x="9" y="18"/>
                </a:cubicBezTo>
                <a:cubicBezTo>
                  <a:pt x="10" y="18"/>
                  <a:pt x="10" y="17"/>
                  <a:pt x="10" y="17"/>
                </a:cubicBezTo>
                <a:cubicBezTo>
                  <a:pt x="10" y="16"/>
                  <a:pt x="10" y="16"/>
                  <a:pt x="10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4"/>
                  <a:pt x="8" y="14"/>
                  <a:pt x="8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1"/>
                  <a:pt x="10" y="10"/>
                  <a:pt x="10" y="10"/>
                </a:cubicBezTo>
                <a:cubicBezTo>
                  <a:pt x="10" y="9"/>
                  <a:pt x="11" y="9"/>
                  <a:pt x="11" y="9"/>
                </a:cubicBezTo>
                <a:cubicBezTo>
                  <a:pt x="12" y="8"/>
                  <a:pt x="13" y="8"/>
                  <a:pt x="14" y="8"/>
                </a:cubicBezTo>
                <a:cubicBezTo>
                  <a:pt x="15" y="8"/>
                  <a:pt x="16" y="8"/>
                  <a:pt x="16" y="8"/>
                </a:cubicBezTo>
                <a:cubicBezTo>
                  <a:pt x="17" y="8"/>
                  <a:pt x="17" y="9"/>
                  <a:pt x="17" y="9"/>
                </a:cubicBezTo>
                <a:cubicBezTo>
                  <a:pt x="18" y="9"/>
                  <a:pt x="18" y="10"/>
                  <a:pt x="18" y="10"/>
                </a:cubicBezTo>
                <a:cubicBezTo>
                  <a:pt x="18" y="11"/>
                  <a:pt x="18" y="11"/>
                  <a:pt x="18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2"/>
                  <a:pt x="16" y="11"/>
                  <a:pt x="16" y="11"/>
                </a:cubicBezTo>
                <a:cubicBezTo>
                  <a:pt x="16" y="11"/>
                  <a:pt x="16" y="10"/>
                  <a:pt x="15" y="10"/>
                </a:cubicBezTo>
                <a:cubicBezTo>
                  <a:pt x="15" y="10"/>
                  <a:pt x="15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2" y="10"/>
                  <a:pt x="12" y="11"/>
                  <a:pt x="12" y="11"/>
                </a:cubicBezTo>
                <a:cubicBezTo>
                  <a:pt x="12" y="11"/>
                  <a:pt x="12" y="12"/>
                  <a:pt x="12" y="12"/>
                </a:cubicBezTo>
                <a:cubicBezTo>
                  <a:pt x="12" y="14"/>
                  <a:pt x="12" y="14"/>
                  <a:pt x="12" y="14"/>
                </a:cubicBezTo>
                <a:cubicBezTo>
                  <a:pt x="15" y="14"/>
                  <a:pt x="15" y="14"/>
                  <a:pt x="15" y="14"/>
                </a:cubicBezTo>
                <a:close/>
                <a:moveTo>
                  <a:pt x="14" y="4"/>
                </a:moveTo>
                <a:cubicBezTo>
                  <a:pt x="20" y="4"/>
                  <a:pt x="25" y="8"/>
                  <a:pt x="25" y="15"/>
                </a:cubicBezTo>
                <a:cubicBezTo>
                  <a:pt x="25" y="21"/>
                  <a:pt x="20" y="26"/>
                  <a:pt x="14" y="26"/>
                </a:cubicBezTo>
                <a:cubicBezTo>
                  <a:pt x="8" y="26"/>
                  <a:pt x="3" y="21"/>
                  <a:pt x="3" y="15"/>
                </a:cubicBezTo>
                <a:cubicBezTo>
                  <a:pt x="3" y="8"/>
                  <a:pt x="8" y="4"/>
                  <a:pt x="14" y="4"/>
                </a:cubicBezTo>
                <a:close/>
                <a:moveTo>
                  <a:pt x="14" y="2"/>
                </a:moveTo>
                <a:cubicBezTo>
                  <a:pt x="21" y="2"/>
                  <a:pt x="27" y="8"/>
                  <a:pt x="27" y="15"/>
                </a:cubicBezTo>
                <a:cubicBezTo>
                  <a:pt x="27" y="22"/>
                  <a:pt x="21" y="27"/>
                  <a:pt x="14" y="27"/>
                </a:cubicBezTo>
                <a:cubicBezTo>
                  <a:pt x="7" y="27"/>
                  <a:pt x="2" y="22"/>
                  <a:pt x="2" y="15"/>
                </a:cubicBezTo>
                <a:cubicBezTo>
                  <a:pt x="2" y="8"/>
                  <a:pt x="7" y="2"/>
                  <a:pt x="14" y="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92" name="Freeform 218"/>
          <p:cNvSpPr>
            <a:spLocks noEditPoints="1"/>
          </p:cNvSpPr>
          <p:nvPr/>
        </p:nvSpPr>
        <p:spPr bwMode="auto">
          <a:xfrm>
            <a:off x="10605289" y="3724164"/>
            <a:ext cx="267848" cy="296804"/>
          </a:xfrm>
          <a:custGeom>
            <a:avLst/>
            <a:gdLst>
              <a:gd name="T0" fmla="*/ 6 w 28"/>
              <a:gd name="T1" fmla="*/ 31 h 31"/>
              <a:gd name="T2" fmla="*/ 16 w 28"/>
              <a:gd name="T3" fmla="*/ 8 h 31"/>
              <a:gd name="T4" fmla="*/ 15 w 28"/>
              <a:gd name="T5" fmla="*/ 6 h 31"/>
              <a:gd name="T6" fmla="*/ 20 w 28"/>
              <a:gd name="T7" fmla="*/ 1 h 31"/>
              <a:gd name="T8" fmla="*/ 9 w 28"/>
              <a:gd name="T9" fmla="*/ 2 h 31"/>
              <a:gd name="T10" fmla="*/ 9 w 28"/>
              <a:gd name="T11" fmla="*/ 2 h 31"/>
              <a:gd name="T12" fmla="*/ 15 w 28"/>
              <a:gd name="T13" fmla="*/ 6 h 31"/>
              <a:gd name="T14" fmla="*/ 16 w 28"/>
              <a:gd name="T15" fmla="*/ 6 h 31"/>
              <a:gd name="T16" fmla="*/ 12 w 28"/>
              <a:gd name="T17" fmla="*/ 7 h 31"/>
              <a:gd name="T18" fmla="*/ 14 w 28"/>
              <a:gd name="T19" fmla="*/ 12 h 31"/>
              <a:gd name="T20" fmla="*/ 14 w 28"/>
              <a:gd name="T21" fmla="*/ 27 h 31"/>
              <a:gd name="T22" fmla="*/ 14 w 28"/>
              <a:gd name="T23" fmla="*/ 12 h 31"/>
              <a:gd name="T24" fmla="*/ 14 w 28"/>
              <a:gd name="T25" fmla="*/ 19 h 31"/>
              <a:gd name="T26" fmla="*/ 17 w 28"/>
              <a:gd name="T27" fmla="*/ 20 h 31"/>
              <a:gd name="T28" fmla="*/ 17 w 28"/>
              <a:gd name="T29" fmla="*/ 23 h 31"/>
              <a:gd name="T30" fmla="*/ 14 w 28"/>
              <a:gd name="T31" fmla="*/ 24 h 31"/>
              <a:gd name="T32" fmla="*/ 14 w 28"/>
              <a:gd name="T33" fmla="*/ 24 h 31"/>
              <a:gd name="T34" fmla="*/ 13 w 28"/>
              <a:gd name="T35" fmla="*/ 24 h 31"/>
              <a:gd name="T36" fmla="*/ 11 w 28"/>
              <a:gd name="T37" fmla="*/ 23 h 31"/>
              <a:gd name="T38" fmla="*/ 11 w 28"/>
              <a:gd name="T39" fmla="*/ 21 h 31"/>
              <a:gd name="T40" fmla="*/ 12 w 28"/>
              <a:gd name="T41" fmla="*/ 21 h 31"/>
              <a:gd name="T42" fmla="*/ 12 w 28"/>
              <a:gd name="T43" fmla="*/ 22 h 31"/>
              <a:gd name="T44" fmla="*/ 13 w 28"/>
              <a:gd name="T45" fmla="*/ 22 h 31"/>
              <a:gd name="T46" fmla="*/ 12 w 28"/>
              <a:gd name="T47" fmla="*/ 20 h 31"/>
              <a:gd name="T48" fmla="*/ 11 w 28"/>
              <a:gd name="T49" fmla="*/ 19 h 31"/>
              <a:gd name="T50" fmla="*/ 11 w 28"/>
              <a:gd name="T51" fmla="*/ 17 h 31"/>
              <a:gd name="T52" fmla="*/ 13 w 28"/>
              <a:gd name="T53" fmla="*/ 16 h 31"/>
              <a:gd name="T54" fmla="*/ 14 w 28"/>
              <a:gd name="T55" fmla="*/ 15 h 31"/>
              <a:gd name="T56" fmla="*/ 16 w 28"/>
              <a:gd name="T57" fmla="*/ 16 h 31"/>
              <a:gd name="T58" fmla="*/ 17 w 28"/>
              <a:gd name="T59" fmla="*/ 18 h 31"/>
              <a:gd name="T60" fmla="*/ 16 w 28"/>
              <a:gd name="T61" fmla="*/ 18 h 31"/>
              <a:gd name="T62" fmla="*/ 15 w 28"/>
              <a:gd name="T63" fmla="*/ 17 h 31"/>
              <a:gd name="T64" fmla="*/ 13 w 28"/>
              <a:gd name="T65" fmla="*/ 17 h 31"/>
              <a:gd name="T66" fmla="*/ 12 w 28"/>
              <a:gd name="T67" fmla="*/ 19 h 31"/>
              <a:gd name="T68" fmla="*/ 12 w 28"/>
              <a:gd name="T69" fmla="*/ 18 h 31"/>
              <a:gd name="T70" fmla="*/ 13 w 28"/>
              <a:gd name="T71" fmla="*/ 17 h 31"/>
              <a:gd name="T72" fmla="*/ 14 w 28"/>
              <a:gd name="T73" fmla="*/ 20 h 31"/>
              <a:gd name="T74" fmla="*/ 16 w 28"/>
              <a:gd name="T75" fmla="*/ 21 h 31"/>
              <a:gd name="T76" fmla="*/ 15 w 28"/>
              <a:gd name="T77" fmla="*/ 22 h 31"/>
              <a:gd name="T78" fmla="*/ 14 w 28"/>
              <a:gd name="T79" fmla="*/ 22 h 31"/>
              <a:gd name="T80" fmla="*/ 14 w 28"/>
              <a:gd name="T81" fmla="*/ 25 h 31"/>
              <a:gd name="T82" fmla="*/ 9 w 28"/>
              <a:gd name="T83" fmla="*/ 20 h 31"/>
              <a:gd name="T84" fmla="*/ 14 w 28"/>
              <a:gd name="T85" fmla="*/ 15 h 31"/>
              <a:gd name="T86" fmla="*/ 19 w 28"/>
              <a:gd name="T87" fmla="*/ 20 h 31"/>
              <a:gd name="T88" fmla="*/ 14 w 28"/>
              <a:gd name="T89" fmla="*/ 25 h 31"/>
              <a:gd name="T90" fmla="*/ 14 w 28"/>
              <a:gd name="T91" fmla="*/ 26 h 31"/>
              <a:gd name="T92" fmla="*/ 8 w 28"/>
              <a:gd name="T93" fmla="*/ 20 h 31"/>
              <a:gd name="T94" fmla="*/ 14 w 28"/>
              <a:gd name="T95" fmla="*/ 14 h 31"/>
              <a:gd name="T96" fmla="*/ 20 w 28"/>
              <a:gd name="T97" fmla="*/ 2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8" h="31">
                <a:moveTo>
                  <a:pt x="12" y="8"/>
                </a:moveTo>
                <a:cubicBezTo>
                  <a:pt x="4" y="10"/>
                  <a:pt x="0" y="31"/>
                  <a:pt x="6" y="31"/>
                </a:cubicBezTo>
                <a:cubicBezTo>
                  <a:pt x="21" y="31"/>
                  <a:pt x="21" y="31"/>
                  <a:pt x="21" y="31"/>
                </a:cubicBezTo>
                <a:cubicBezTo>
                  <a:pt x="28" y="30"/>
                  <a:pt x="24" y="10"/>
                  <a:pt x="16" y="8"/>
                </a:cubicBezTo>
                <a:cubicBezTo>
                  <a:pt x="12" y="8"/>
                  <a:pt x="12" y="8"/>
                  <a:pt x="12" y="8"/>
                </a:cubicBezTo>
                <a:close/>
                <a:moveTo>
                  <a:pt x="15" y="6"/>
                </a:moveTo>
                <a:cubicBezTo>
                  <a:pt x="16" y="4"/>
                  <a:pt x="18" y="2"/>
                  <a:pt x="19" y="1"/>
                </a:cubicBezTo>
                <a:cubicBezTo>
                  <a:pt x="20" y="1"/>
                  <a:pt x="20" y="1"/>
                  <a:pt x="20" y="1"/>
                </a:cubicBezTo>
                <a:cubicBezTo>
                  <a:pt x="20" y="1"/>
                  <a:pt x="20" y="1"/>
                  <a:pt x="19" y="1"/>
                </a:cubicBezTo>
                <a:cubicBezTo>
                  <a:pt x="16" y="0"/>
                  <a:pt x="13" y="2"/>
                  <a:pt x="9" y="2"/>
                </a:cubicBezTo>
                <a:cubicBezTo>
                  <a:pt x="9" y="2"/>
                  <a:pt x="9" y="2"/>
                  <a:pt x="9" y="2"/>
                </a:cubicBezTo>
                <a:cubicBezTo>
                  <a:pt x="9" y="2"/>
                  <a:pt x="9" y="2"/>
                  <a:pt x="9" y="2"/>
                </a:cubicBezTo>
                <a:cubicBezTo>
                  <a:pt x="11" y="3"/>
                  <a:pt x="12" y="4"/>
                  <a:pt x="13" y="6"/>
                </a:cubicBezTo>
                <a:cubicBezTo>
                  <a:pt x="15" y="6"/>
                  <a:pt x="15" y="6"/>
                  <a:pt x="15" y="6"/>
                </a:cubicBezTo>
                <a:close/>
                <a:moveTo>
                  <a:pt x="16" y="7"/>
                </a:moveTo>
                <a:cubicBezTo>
                  <a:pt x="16" y="6"/>
                  <a:pt x="16" y="6"/>
                  <a:pt x="16" y="6"/>
                </a:cubicBezTo>
                <a:cubicBezTo>
                  <a:pt x="15" y="6"/>
                  <a:pt x="13" y="6"/>
                  <a:pt x="12" y="6"/>
                </a:cubicBezTo>
                <a:cubicBezTo>
                  <a:pt x="12" y="7"/>
                  <a:pt x="12" y="7"/>
                  <a:pt x="12" y="7"/>
                </a:cubicBezTo>
                <a:cubicBezTo>
                  <a:pt x="13" y="7"/>
                  <a:pt x="15" y="7"/>
                  <a:pt x="16" y="7"/>
                </a:cubicBezTo>
                <a:close/>
                <a:moveTo>
                  <a:pt x="14" y="12"/>
                </a:moveTo>
                <a:cubicBezTo>
                  <a:pt x="18" y="12"/>
                  <a:pt x="21" y="16"/>
                  <a:pt x="21" y="20"/>
                </a:cubicBezTo>
                <a:cubicBezTo>
                  <a:pt x="21" y="24"/>
                  <a:pt x="18" y="27"/>
                  <a:pt x="14" y="27"/>
                </a:cubicBezTo>
                <a:cubicBezTo>
                  <a:pt x="10" y="27"/>
                  <a:pt x="6" y="24"/>
                  <a:pt x="6" y="20"/>
                </a:cubicBezTo>
                <a:cubicBezTo>
                  <a:pt x="6" y="16"/>
                  <a:pt x="10" y="12"/>
                  <a:pt x="14" y="12"/>
                </a:cubicBezTo>
                <a:close/>
                <a:moveTo>
                  <a:pt x="14" y="17"/>
                </a:moveTo>
                <a:cubicBezTo>
                  <a:pt x="14" y="19"/>
                  <a:pt x="14" y="19"/>
                  <a:pt x="14" y="19"/>
                </a:cubicBezTo>
                <a:cubicBezTo>
                  <a:pt x="15" y="19"/>
                  <a:pt x="15" y="19"/>
                  <a:pt x="16" y="19"/>
                </a:cubicBezTo>
                <a:cubicBezTo>
                  <a:pt x="16" y="19"/>
                  <a:pt x="16" y="20"/>
                  <a:pt x="17" y="20"/>
                </a:cubicBezTo>
                <a:cubicBezTo>
                  <a:pt x="17" y="20"/>
                  <a:pt x="17" y="21"/>
                  <a:pt x="17" y="21"/>
                </a:cubicBezTo>
                <a:cubicBezTo>
                  <a:pt x="17" y="22"/>
                  <a:pt x="17" y="22"/>
                  <a:pt x="17" y="23"/>
                </a:cubicBezTo>
                <a:cubicBezTo>
                  <a:pt x="17" y="23"/>
                  <a:pt x="16" y="23"/>
                  <a:pt x="16" y="23"/>
                </a:cubicBezTo>
                <a:cubicBezTo>
                  <a:pt x="16" y="23"/>
                  <a:pt x="15" y="23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3"/>
                  <a:pt x="12" y="23"/>
                </a:cubicBezTo>
                <a:cubicBezTo>
                  <a:pt x="12" y="23"/>
                  <a:pt x="12" y="23"/>
                  <a:pt x="11" y="23"/>
                </a:cubicBezTo>
                <a:cubicBezTo>
                  <a:pt x="11" y="23"/>
                  <a:pt x="11" y="23"/>
                  <a:pt x="11" y="22"/>
                </a:cubicBezTo>
                <a:cubicBezTo>
                  <a:pt x="11" y="22"/>
                  <a:pt x="11" y="22"/>
                  <a:pt x="11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21"/>
                  <a:pt x="12" y="22"/>
                  <a:pt x="12" y="22"/>
                </a:cubicBezTo>
                <a:cubicBezTo>
                  <a:pt x="12" y="22"/>
                  <a:pt x="12" y="22"/>
                  <a:pt x="12" y="22"/>
                </a:cubicBezTo>
                <a:cubicBezTo>
                  <a:pt x="12" y="22"/>
                  <a:pt x="13" y="22"/>
                  <a:pt x="13" y="22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20"/>
                  <a:pt x="13" y="20"/>
                  <a:pt x="13" y="20"/>
                </a:cubicBezTo>
                <a:cubicBezTo>
                  <a:pt x="13" y="20"/>
                  <a:pt x="13" y="20"/>
                  <a:pt x="12" y="20"/>
                </a:cubicBezTo>
                <a:cubicBezTo>
                  <a:pt x="12" y="20"/>
                  <a:pt x="12" y="20"/>
                  <a:pt x="11" y="20"/>
                </a:cubicBezTo>
                <a:cubicBezTo>
                  <a:pt x="11" y="20"/>
                  <a:pt x="11" y="20"/>
                  <a:pt x="11" y="19"/>
                </a:cubicBezTo>
                <a:cubicBezTo>
                  <a:pt x="11" y="19"/>
                  <a:pt x="11" y="19"/>
                  <a:pt x="11" y="18"/>
                </a:cubicBezTo>
                <a:cubicBezTo>
                  <a:pt x="11" y="18"/>
                  <a:pt x="11" y="17"/>
                  <a:pt x="11" y="17"/>
                </a:cubicBezTo>
                <a:cubicBezTo>
                  <a:pt x="11" y="17"/>
                  <a:pt x="12" y="16"/>
                  <a:pt x="12" y="16"/>
                </a:cubicBezTo>
                <a:cubicBezTo>
                  <a:pt x="12" y="16"/>
                  <a:pt x="13" y="16"/>
                  <a:pt x="13" y="16"/>
                </a:cubicBezTo>
                <a:cubicBezTo>
                  <a:pt x="13" y="15"/>
                  <a:pt x="13" y="15"/>
                  <a:pt x="13" y="15"/>
                </a:cubicBezTo>
                <a:cubicBezTo>
                  <a:pt x="14" y="15"/>
                  <a:pt x="14" y="15"/>
                  <a:pt x="14" y="15"/>
                </a:cubicBezTo>
                <a:cubicBezTo>
                  <a:pt x="14" y="16"/>
                  <a:pt x="14" y="16"/>
                  <a:pt x="14" y="16"/>
                </a:cubicBezTo>
                <a:cubicBezTo>
                  <a:pt x="15" y="16"/>
                  <a:pt x="15" y="16"/>
                  <a:pt x="16" y="16"/>
                </a:cubicBezTo>
                <a:cubicBezTo>
                  <a:pt x="16" y="16"/>
                  <a:pt x="16" y="17"/>
                  <a:pt x="17" y="17"/>
                </a:cubicBezTo>
                <a:cubicBezTo>
                  <a:pt x="17" y="17"/>
                  <a:pt x="17" y="18"/>
                  <a:pt x="17" y="18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18"/>
                  <a:pt x="15" y="18"/>
                  <a:pt x="15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4" y="17"/>
                  <a:pt x="14" y="17"/>
                  <a:pt x="14" y="17"/>
                </a:cubicBezTo>
                <a:close/>
                <a:moveTo>
                  <a:pt x="13" y="17"/>
                </a:moveTo>
                <a:cubicBezTo>
                  <a:pt x="13" y="19"/>
                  <a:pt x="13" y="19"/>
                  <a:pt x="13" y="19"/>
                </a:cubicBezTo>
                <a:cubicBezTo>
                  <a:pt x="13" y="19"/>
                  <a:pt x="13" y="19"/>
                  <a:pt x="12" y="19"/>
                </a:cubicBezTo>
                <a:cubicBezTo>
                  <a:pt x="12" y="19"/>
                  <a:pt x="12" y="19"/>
                  <a:pt x="12" y="18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7"/>
                  <a:pt x="12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lose/>
                <a:moveTo>
                  <a:pt x="14" y="20"/>
                </a:moveTo>
                <a:cubicBezTo>
                  <a:pt x="15" y="20"/>
                  <a:pt x="15" y="20"/>
                  <a:pt x="15" y="20"/>
                </a:cubicBezTo>
                <a:cubicBezTo>
                  <a:pt x="15" y="20"/>
                  <a:pt x="15" y="20"/>
                  <a:pt x="16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22"/>
                  <a:pt x="16" y="22"/>
                  <a:pt x="15" y="22"/>
                </a:cubicBezTo>
                <a:cubicBezTo>
                  <a:pt x="15" y="22"/>
                  <a:pt x="15" y="22"/>
                  <a:pt x="14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0"/>
                  <a:pt x="14" y="20"/>
                  <a:pt x="14" y="20"/>
                </a:cubicBezTo>
                <a:close/>
                <a:moveTo>
                  <a:pt x="14" y="25"/>
                </a:moveTo>
                <a:cubicBezTo>
                  <a:pt x="12" y="25"/>
                  <a:pt x="11" y="24"/>
                  <a:pt x="10" y="24"/>
                </a:cubicBezTo>
                <a:cubicBezTo>
                  <a:pt x="9" y="23"/>
                  <a:pt x="9" y="21"/>
                  <a:pt x="9" y="20"/>
                </a:cubicBezTo>
                <a:cubicBezTo>
                  <a:pt x="9" y="18"/>
                  <a:pt x="9" y="17"/>
                  <a:pt x="10" y="16"/>
                </a:cubicBezTo>
                <a:cubicBezTo>
                  <a:pt x="11" y="15"/>
                  <a:pt x="12" y="15"/>
                  <a:pt x="14" y="15"/>
                </a:cubicBezTo>
                <a:cubicBezTo>
                  <a:pt x="15" y="15"/>
                  <a:pt x="17" y="15"/>
                  <a:pt x="17" y="16"/>
                </a:cubicBezTo>
                <a:cubicBezTo>
                  <a:pt x="18" y="17"/>
                  <a:pt x="19" y="18"/>
                  <a:pt x="19" y="20"/>
                </a:cubicBezTo>
                <a:cubicBezTo>
                  <a:pt x="19" y="21"/>
                  <a:pt x="18" y="23"/>
                  <a:pt x="17" y="24"/>
                </a:cubicBezTo>
                <a:cubicBezTo>
                  <a:pt x="17" y="24"/>
                  <a:pt x="15" y="25"/>
                  <a:pt x="14" y="25"/>
                </a:cubicBezTo>
                <a:close/>
                <a:moveTo>
                  <a:pt x="18" y="24"/>
                </a:moveTo>
                <a:cubicBezTo>
                  <a:pt x="17" y="25"/>
                  <a:pt x="16" y="26"/>
                  <a:pt x="14" y="26"/>
                </a:cubicBezTo>
                <a:cubicBezTo>
                  <a:pt x="12" y="26"/>
                  <a:pt x="11" y="25"/>
                  <a:pt x="9" y="24"/>
                </a:cubicBezTo>
                <a:cubicBezTo>
                  <a:pt x="8" y="23"/>
                  <a:pt x="8" y="22"/>
                  <a:pt x="8" y="20"/>
                </a:cubicBezTo>
                <a:cubicBezTo>
                  <a:pt x="8" y="18"/>
                  <a:pt x="8" y="17"/>
                  <a:pt x="9" y="15"/>
                </a:cubicBezTo>
                <a:cubicBezTo>
                  <a:pt x="11" y="14"/>
                  <a:pt x="12" y="14"/>
                  <a:pt x="14" y="14"/>
                </a:cubicBezTo>
                <a:cubicBezTo>
                  <a:pt x="16" y="14"/>
                  <a:pt x="17" y="14"/>
                  <a:pt x="18" y="15"/>
                </a:cubicBezTo>
                <a:cubicBezTo>
                  <a:pt x="19" y="17"/>
                  <a:pt x="20" y="18"/>
                  <a:pt x="20" y="20"/>
                </a:cubicBezTo>
                <a:cubicBezTo>
                  <a:pt x="20" y="22"/>
                  <a:pt x="19" y="23"/>
                  <a:pt x="18" y="24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93" name="Freeform 219"/>
          <p:cNvSpPr>
            <a:spLocks noEditPoints="1"/>
          </p:cNvSpPr>
          <p:nvPr/>
        </p:nvSpPr>
        <p:spPr bwMode="auto">
          <a:xfrm>
            <a:off x="9961007" y="4366636"/>
            <a:ext cx="298614" cy="298614"/>
          </a:xfrm>
          <a:custGeom>
            <a:avLst/>
            <a:gdLst>
              <a:gd name="T0" fmla="*/ 22 w 31"/>
              <a:gd name="T1" fmla="*/ 11 h 31"/>
              <a:gd name="T2" fmla="*/ 22 w 31"/>
              <a:gd name="T3" fmla="*/ 12 h 31"/>
              <a:gd name="T4" fmla="*/ 22 w 31"/>
              <a:gd name="T5" fmla="*/ 12 h 31"/>
              <a:gd name="T6" fmla="*/ 21 w 31"/>
              <a:gd name="T7" fmla="*/ 14 h 31"/>
              <a:gd name="T8" fmla="*/ 19 w 31"/>
              <a:gd name="T9" fmla="*/ 12 h 31"/>
              <a:gd name="T10" fmla="*/ 19 w 31"/>
              <a:gd name="T11" fmla="*/ 12 h 31"/>
              <a:gd name="T12" fmla="*/ 19 w 31"/>
              <a:gd name="T13" fmla="*/ 11 h 31"/>
              <a:gd name="T14" fmla="*/ 12 w 31"/>
              <a:gd name="T15" fmla="*/ 11 h 31"/>
              <a:gd name="T16" fmla="*/ 12 w 31"/>
              <a:gd name="T17" fmla="*/ 12 h 31"/>
              <a:gd name="T18" fmla="*/ 10 w 31"/>
              <a:gd name="T19" fmla="*/ 14 h 31"/>
              <a:gd name="T20" fmla="*/ 9 w 31"/>
              <a:gd name="T21" fmla="*/ 12 h 31"/>
              <a:gd name="T22" fmla="*/ 9 w 31"/>
              <a:gd name="T23" fmla="*/ 11 h 31"/>
              <a:gd name="T24" fmla="*/ 3 w 31"/>
              <a:gd name="T25" fmla="*/ 11 h 31"/>
              <a:gd name="T26" fmla="*/ 4 w 31"/>
              <a:gd name="T27" fmla="*/ 10 h 31"/>
              <a:gd name="T28" fmla="*/ 4 w 31"/>
              <a:gd name="T29" fmla="*/ 10 h 31"/>
              <a:gd name="T30" fmla="*/ 9 w 31"/>
              <a:gd name="T31" fmla="*/ 10 h 31"/>
              <a:gd name="T32" fmla="*/ 9 w 31"/>
              <a:gd name="T33" fmla="*/ 8 h 31"/>
              <a:gd name="T34" fmla="*/ 3 w 31"/>
              <a:gd name="T35" fmla="*/ 8 h 31"/>
              <a:gd name="T36" fmla="*/ 3 w 31"/>
              <a:gd name="T37" fmla="*/ 9 h 31"/>
              <a:gd name="T38" fmla="*/ 0 w 31"/>
              <a:gd name="T39" fmla="*/ 11 h 31"/>
              <a:gd name="T40" fmla="*/ 0 w 31"/>
              <a:gd name="T41" fmla="*/ 30 h 31"/>
              <a:gd name="T42" fmla="*/ 0 w 31"/>
              <a:gd name="T43" fmla="*/ 31 h 31"/>
              <a:gd name="T44" fmla="*/ 1 w 31"/>
              <a:gd name="T45" fmla="*/ 31 h 31"/>
              <a:gd name="T46" fmla="*/ 30 w 31"/>
              <a:gd name="T47" fmla="*/ 31 h 31"/>
              <a:gd name="T48" fmla="*/ 31 w 31"/>
              <a:gd name="T49" fmla="*/ 31 h 31"/>
              <a:gd name="T50" fmla="*/ 31 w 31"/>
              <a:gd name="T51" fmla="*/ 30 h 31"/>
              <a:gd name="T52" fmla="*/ 31 w 31"/>
              <a:gd name="T53" fmla="*/ 11 h 31"/>
              <a:gd name="T54" fmla="*/ 28 w 31"/>
              <a:gd name="T55" fmla="*/ 9 h 31"/>
              <a:gd name="T56" fmla="*/ 28 w 31"/>
              <a:gd name="T57" fmla="*/ 8 h 31"/>
              <a:gd name="T58" fmla="*/ 22 w 31"/>
              <a:gd name="T59" fmla="*/ 8 h 31"/>
              <a:gd name="T60" fmla="*/ 22 w 31"/>
              <a:gd name="T61" fmla="*/ 10 h 31"/>
              <a:gd name="T62" fmla="*/ 27 w 31"/>
              <a:gd name="T63" fmla="*/ 10 h 31"/>
              <a:gd name="T64" fmla="*/ 27 w 31"/>
              <a:gd name="T65" fmla="*/ 10 h 31"/>
              <a:gd name="T66" fmla="*/ 28 w 31"/>
              <a:gd name="T67" fmla="*/ 11 h 31"/>
              <a:gd name="T68" fmla="*/ 22 w 31"/>
              <a:gd name="T69" fmla="*/ 11 h 31"/>
              <a:gd name="T70" fmla="*/ 10 w 31"/>
              <a:gd name="T71" fmla="*/ 13 h 31"/>
              <a:gd name="T72" fmla="*/ 9 w 31"/>
              <a:gd name="T73" fmla="*/ 12 h 31"/>
              <a:gd name="T74" fmla="*/ 9 w 31"/>
              <a:gd name="T75" fmla="*/ 9 h 31"/>
              <a:gd name="T76" fmla="*/ 9 w 31"/>
              <a:gd name="T77" fmla="*/ 8 h 31"/>
              <a:gd name="T78" fmla="*/ 22 w 31"/>
              <a:gd name="T79" fmla="*/ 8 h 31"/>
              <a:gd name="T80" fmla="*/ 22 w 31"/>
              <a:gd name="T81" fmla="*/ 12 h 31"/>
              <a:gd name="T82" fmla="*/ 21 w 31"/>
              <a:gd name="T83" fmla="*/ 13 h 31"/>
              <a:gd name="T84" fmla="*/ 20 w 31"/>
              <a:gd name="T85" fmla="*/ 12 h 31"/>
              <a:gd name="T86" fmla="*/ 20 w 31"/>
              <a:gd name="T87" fmla="*/ 8 h 31"/>
              <a:gd name="T88" fmla="*/ 11 w 31"/>
              <a:gd name="T89" fmla="*/ 8 h 31"/>
              <a:gd name="T90" fmla="*/ 11 w 31"/>
              <a:gd name="T91" fmla="*/ 9 h 31"/>
              <a:gd name="T92" fmla="*/ 11 w 31"/>
              <a:gd name="T93" fmla="*/ 12 h 31"/>
              <a:gd name="T94" fmla="*/ 10 w 31"/>
              <a:gd name="T95" fmla="*/ 13 h 31"/>
              <a:gd name="T96" fmla="*/ 12 w 31"/>
              <a:gd name="T97" fmla="*/ 10 h 31"/>
              <a:gd name="T98" fmla="*/ 12 w 31"/>
              <a:gd name="T99" fmla="*/ 8 h 31"/>
              <a:gd name="T100" fmla="*/ 19 w 31"/>
              <a:gd name="T101" fmla="*/ 8 h 31"/>
              <a:gd name="T102" fmla="*/ 19 w 31"/>
              <a:gd name="T103" fmla="*/ 10 h 31"/>
              <a:gd name="T104" fmla="*/ 12 w 31"/>
              <a:gd name="T105" fmla="*/ 1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1" h="31">
                <a:moveTo>
                  <a:pt x="22" y="11"/>
                </a:moveTo>
                <a:cubicBezTo>
                  <a:pt x="22" y="12"/>
                  <a:pt x="22" y="12"/>
                  <a:pt x="22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22" y="13"/>
                  <a:pt x="22" y="14"/>
                  <a:pt x="21" y="14"/>
                </a:cubicBezTo>
                <a:cubicBezTo>
                  <a:pt x="20" y="14"/>
                  <a:pt x="19" y="13"/>
                  <a:pt x="19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1"/>
                  <a:pt x="19" y="11"/>
                  <a:pt x="19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3"/>
                  <a:pt x="11" y="14"/>
                  <a:pt x="10" y="14"/>
                </a:cubicBezTo>
                <a:cubicBezTo>
                  <a:pt x="9" y="14"/>
                  <a:pt x="9" y="13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10"/>
                  <a:pt x="4" y="10"/>
                  <a:pt x="4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8"/>
                  <a:pt x="9" y="8"/>
                  <a:pt x="9" y="8"/>
                </a:cubicBezTo>
                <a:cubicBezTo>
                  <a:pt x="3" y="8"/>
                  <a:pt x="3" y="8"/>
                  <a:pt x="3" y="8"/>
                </a:cubicBezTo>
                <a:cubicBezTo>
                  <a:pt x="3" y="9"/>
                  <a:pt x="3" y="9"/>
                  <a:pt x="3" y="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7"/>
                  <a:pt x="0" y="24"/>
                  <a:pt x="0" y="30"/>
                </a:cubicBezTo>
                <a:cubicBezTo>
                  <a:pt x="0" y="31"/>
                  <a:pt x="0" y="31"/>
                  <a:pt x="0" y="31"/>
                </a:cubicBezTo>
                <a:cubicBezTo>
                  <a:pt x="1" y="31"/>
                  <a:pt x="1" y="31"/>
                  <a:pt x="1" y="31"/>
                </a:cubicBezTo>
                <a:cubicBezTo>
                  <a:pt x="30" y="31"/>
                  <a:pt x="30" y="31"/>
                  <a:pt x="30" y="31"/>
                </a:cubicBezTo>
                <a:cubicBezTo>
                  <a:pt x="31" y="31"/>
                  <a:pt x="31" y="31"/>
                  <a:pt x="31" y="31"/>
                </a:cubicBezTo>
                <a:cubicBezTo>
                  <a:pt x="31" y="30"/>
                  <a:pt x="31" y="30"/>
                  <a:pt x="31" y="30"/>
                </a:cubicBezTo>
                <a:cubicBezTo>
                  <a:pt x="31" y="24"/>
                  <a:pt x="31" y="17"/>
                  <a:pt x="31" y="11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8"/>
                  <a:pt x="28" y="8"/>
                  <a:pt x="28" y="8"/>
                </a:cubicBezTo>
                <a:cubicBezTo>
                  <a:pt x="26" y="8"/>
                  <a:pt x="24" y="8"/>
                  <a:pt x="22" y="8"/>
                </a:cubicBezTo>
                <a:cubicBezTo>
                  <a:pt x="22" y="10"/>
                  <a:pt x="22" y="10"/>
                  <a:pt x="22" y="10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10"/>
                  <a:pt x="28" y="10"/>
                  <a:pt x="28" y="11"/>
                </a:cubicBezTo>
                <a:cubicBezTo>
                  <a:pt x="22" y="11"/>
                  <a:pt x="22" y="11"/>
                  <a:pt x="22" y="11"/>
                </a:cubicBezTo>
                <a:close/>
                <a:moveTo>
                  <a:pt x="10" y="13"/>
                </a:moveTo>
                <a:cubicBezTo>
                  <a:pt x="10" y="13"/>
                  <a:pt x="9" y="13"/>
                  <a:pt x="9" y="12"/>
                </a:cubicBezTo>
                <a:cubicBezTo>
                  <a:pt x="9" y="9"/>
                  <a:pt x="9" y="9"/>
                  <a:pt x="9" y="9"/>
                </a:cubicBezTo>
                <a:cubicBezTo>
                  <a:pt x="9" y="8"/>
                  <a:pt x="9" y="8"/>
                  <a:pt x="9" y="8"/>
                </a:cubicBezTo>
                <a:cubicBezTo>
                  <a:pt x="9" y="0"/>
                  <a:pt x="22" y="0"/>
                  <a:pt x="22" y="8"/>
                </a:cubicBezTo>
                <a:cubicBezTo>
                  <a:pt x="22" y="12"/>
                  <a:pt x="22" y="12"/>
                  <a:pt x="22" y="12"/>
                </a:cubicBezTo>
                <a:cubicBezTo>
                  <a:pt x="22" y="13"/>
                  <a:pt x="21" y="13"/>
                  <a:pt x="21" y="13"/>
                </a:cubicBezTo>
                <a:cubicBezTo>
                  <a:pt x="21" y="13"/>
                  <a:pt x="20" y="13"/>
                  <a:pt x="20" y="12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2"/>
                  <a:pt x="11" y="2"/>
                  <a:pt x="11" y="8"/>
                </a:cubicBezTo>
                <a:cubicBezTo>
                  <a:pt x="11" y="9"/>
                  <a:pt x="11" y="9"/>
                  <a:pt x="11" y="9"/>
                </a:cubicBezTo>
                <a:cubicBezTo>
                  <a:pt x="11" y="12"/>
                  <a:pt x="11" y="12"/>
                  <a:pt x="11" y="12"/>
                </a:cubicBezTo>
                <a:cubicBezTo>
                  <a:pt x="11" y="13"/>
                  <a:pt x="11" y="13"/>
                  <a:pt x="10" y="13"/>
                </a:cubicBezTo>
                <a:close/>
                <a:moveTo>
                  <a:pt x="12" y="10"/>
                </a:moveTo>
                <a:cubicBezTo>
                  <a:pt x="12" y="8"/>
                  <a:pt x="12" y="8"/>
                  <a:pt x="12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10"/>
                  <a:pt x="19" y="10"/>
                  <a:pt x="19" y="10"/>
                </a:cubicBezTo>
                <a:lnTo>
                  <a:pt x="12" y="1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94" name="Freeform 220"/>
          <p:cNvSpPr>
            <a:spLocks noEditPoints="1"/>
          </p:cNvSpPr>
          <p:nvPr/>
        </p:nvSpPr>
        <p:spPr bwMode="auto">
          <a:xfrm>
            <a:off x="7505136" y="4386543"/>
            <a:ext cx="258799" cy="258799"/>
          </a:xfrm>
          <a:custGeom>
            <a:avLst/>
            <a:gdLst>
              <a:gd name="T0" fmla="*/ 25 w 27"/>
              <a:gd name="T1" fmla="*/ 25 h 27"/>
              <a:gd name="T2" fmla="*/ 15 w 27"/>
              <a:gd name="T3" fmla="*/ 27 h 27"/>
              <a:gd name="T4" fmla="*/ 25 w 27"/>
              <a:gd name="T5" fmla="*/ 15 h 27"/>
              <a:gd name="T6" fmla="*/ 14 w 27"/>
              <a:gd name="T7" fmla="*/ 3 h 27"/>
              <a:gd name="T8" fmla="*/ 16 w 27"/>
              <a:gd name="T9" fmla="*/ 6 h 27"/>
              <a:gd name="T10" fmla="*/ 12 w 27"/>
              <a:gd name="T11" fmla="*/ 7 h 27"/>
              <a:gd name="T12" fmla="*/ 10 w 27"/>
              <a:gd name="T13" fmla="*/ 5 h 27"/>
              <a:gd name="T14" fmla="*/ 12 w 27"/>
              <a:gd name="T15" fmla="*/ 4 h 27"/>
              <a:gd name="T16" fmla="*/ 11 w 27"/>
              <a:gd name="T17" fmla="*/ 5 h 27"/>
              <a:gd name="T18" fmla="*/ 14 w 27"/>
              <a:gd name="T19" fmla="*/ 5 h 27"/>
              <a:gd name="T20" fmla="*/ 15 w 27"/>
              <a:gd name="T21" fmla="*/ 5 h 27"/>
              <a:gd name="T22" fmla="*/ 12 w 27"/>
              <a:gd name="T23" fmla="*/ 4 h 27"/>
              <a:gd name="T24" fmla="*/ 3 w 27"/>
              <a:gd name="T25" fmla="*/ 7 h 27"/>
              <a:gd name="T26" fmla="*/ 9 w 27"/>
              <a:gd name="T27" fmla="*/ 4 h 27"/>
              <a:gd name="T28" fmla="*/ 3 w 27"/>
              <a:gd name="T29" fmla="*/ 5 h 27"/>
              <a:gd name="T30" fmla="*/ 5 w 27"/>
              <a:gd name="T31" fmla="*/ 3 h 27"/>
              <a:gd name="T32" fmla="*/ 9 w 27"/>
              <a:gd name="T33" fmla="*/ 5 h 27"/>
              <a:gd name="T34" fmla="*/ 4 w 27"/>
              <a:gd name="T35" fmla="*/ 4 h 27"/>
              <a:gd name="T36" fmla="*/ 3 w 27"/>
              <a:gd name="T37" fmla="*/ 5 h 27"/>
              <a:gd name="T38" fmla="*/ 17 w 27"/>
              <a:gd name="T39" fmla="*/ 4 h 27"/>
              <a:gd name="T40" fmla="*/ 23 w 27"/>
              <a:gd name="T41" fmla="*/ 7 h 27"/>
              <a:gd name="T42" fmla="*/ 23 w 27"/>
              <a:gd name="T43" fmla="*/ 5 h 27"/>
              <a:gd name="T44" fmla="*/ 23 w 27"/>
              <a:gd name="T45" fmla="*/ 4 h 27"/>
              <a:gd name="T46" fmla="*/ 17 w 27"/>
              <a:gd name="T47" fmla="*/ 5 h 27"/>
              <a:gd name="T48" fmla="*/ 21 w 27"/>
              <a:gd name="T49" fmla="*/ 3 h 27"/>
              <a:gd name="T50" fmla="*/ 23 w 27"/>
              <a:gd name="T51" fmla="*/ 5 h 27"/>
              <a:gd name="T52" fmla="*/ 11 w 27"/>
              <a:gd name="T53" fmla="*/ 13 h 27"/>
              <a:gd name="T54" fmla="*/ 0 w 27"/>
              <a:gd name="T55" fmla="*/ 13 h 27"/>
              <a:gd name="T56" fmla="*/ 2 w 27"/>
              <a:gd name="T57" fmla="*/ 8 h 27"/>
              <a:gd name="T58" fmla="*/ 27 w 27"/>
              <a:gd name="T59" fmla="*/ 11 h 27"/>
              <a:gd name="T60" fmla="*/ 26 w 27"/>
              <a:gd name="T61" fmla="*/ 13 h 27"/>
              <a:gd name="T62" fmla="*/ 15 w 27"/>
              <a:gd name="T63" fmla="*/ 8 h 27"/>
              <a:gd name="T64" fmla="*/ 27 w 27"/>
              <a:gd name="T65" fmla="*/ 11 h 27"/>
              <a:gd name="T66" fmla="*/ 3 w 27"/>
              <a:gd name="T67" fmla="*/ 27 h 27"/>
              <a:gd name="T68" fmla="*/ 1 w 27"/>
              <a:gd name="T69" fmla="*/ 15 h 27"/>
              <a:gd name="T70" fmla="*/ 11 w 27"/>
              <a:gd name="T71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7" h="27">
                <a:moveTo>
                  <a:pt x="25" y="15"/>
                </a:moveTo>
                <a:cubicBezTo>
                  <a:pt x="25" y="25"/>
                  <a:pt x="25" y="25"/>
                  <a:pt x="25" y="25"/>
                </a:cubicBezTo>
                <a:cubicBezTo>
                  <a:pt x="25" y="26"/>
                  <a:pt x="24" y="27"/>
                  <a:pt x="23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15"/>
                  <a:pt x="15" y="15"/>
                  <a:pt x="15" y="15"/>
                </a:cubicBezTo>
                <a:cubicBezTo>
                  <a:pt x="25" y="15"/>
                  <a:pt x="25" y="15"/>
                  <a:pt x="25" y="15"/>
                </a:cubicBezTo>
                <a:close/>
                <a:moveTo>
                  <a:pt x="12" y="3"/>
                </a:moveTo>
                <a:cubicBezTo>
                  <a:pt x="14" y="3"/>
                  <a:pt x="14" y="3"/>
                  <a:pt x="14" y="3"/>
                </a:cubicBezTo>
                <a:cubicBezTo>
                  <a:pt x="15" y="3"/>
                  <a:pt x="16" y="4"/>
                  <a:pt x="16" y="5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7"/>
                  <a:pt x="15" y="7"/>
                  <a:pt x="14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1" y="7"/>
                  <a:pt x="10" y="7"/>
                  <a:pt x="10" y="6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4"/>
                  <a:pt x="11" y="3"/>
                  <a:pt x="12" y="3"/>
                </a:cubicBezTo>
                <a:close/>
                <a:moveTo>
                  <a:pt x="12" y="4"/>
                </a:moveTo>
                <a:cubicBezTo>
                  <a:pt x="12" y="4"/>
                  <a:pt x="11" y="4"/>
                  <a:pt x="11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2" y="5"/>
                  <a:pt x="12" y="5"/>
                </a:cubicBezTo>
                <a:cubicBezTo>
                  <a:pt x="14" y="5"/>
                  <a:pt x="14" y="5"/>
                  <a:pt x="14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4"/>
                  <a:pt x="15" y="4"/>
                  <a:pt x="14" y="4"/>
                </a:cubicBezTo>
                <a:cubicBezTo>
                  <a:pt x="12" y="4"/>
                  <a:pt x="12" y="4"/>
                  <a:pt x="12" y="4"/>
                </a:cubicBezTo>
                <a:close/>
                <a:moveTo>
                  <a:pt x="1" y="5"/>
                </a:moveTo>
                <a:cubicBezTo>
                  <a:pt x="1" y="6"/>
                  <a:pt x="2" y="7"/>
                  <a:pt x="3" y="7"/>
                </a:cubicBezTo>
                <a:cubicBezTo>
                  <a:pt x="8" y="7"/>
                  <a:pt x="8" y="7"/>
                  <a:pt x="8" y="7"/>
                </a:cubicBezTo>
                <a:cubicBezTo>
                  <a:pt x="10" y="7"/>
                  <a:pt x="11" y="5"/>
                  <a:pt x="9" y="4"/>
                </a:cubicBezTo>
                <a:cubicBezTo>
                  <a:pt x="6" y="2"/>
                  <a:pt x="1" y="0"/>
                  <a:pt x="1" y="5"/>
                </a:cubicBezTo>
                <a:close/>
                <a:moveTo>
                  <a:pt x="3" y="5"/>
                </a:moveTo>
                <a:cubicBezTo>
                  <a:pt x="2" y="5"/>
                  <a:pt x="2" y="4"/>
                  <a:pt x="2" y="4"/>
                </a:cubicBezTo>
                <a:cubicBezTo>
                  <a:pt x="2" y="3"/>
                  <a:pt x="4" y="3"/>
                  <a:pt x="5" y="3"/>
                </a:cubicBezTo>
                <a:cubicBezTo>
                  <a:pt x="6" y="3"/>
                  <a:pt x="8" y="4"/>
                  <a:pt x="8" y="4"/>
                </a:cubicBezTo>
                <a:cubicBezTo>
                  <a:pt x="9" y="4"/>
                  <a:pt x="9" y="5"/>
                  <a:pt x="9" y="5"/>
                </a:cubicBezTo>
                <a:cubicBezTo>
                  <a:pt x="8" y="6"/>
                  <a:pt x="6" y="4"/>
                  <a:pt x="5" y="4"/>
                </a:cubicBezTo>
                <a:cubicBezTo>
                  <a:pt x="5" y="4"/>
                  <a:pt x="4" y="4"/>
                  <a:pt x="4" y="4"/>
                </a:cubicBezTo>
                <a:cubicBezTo>
                  <a:pt x="4" y="4"/>
                  <a:pt x="3" y="4"/>
                  <a:pt x="3" y="5"/>
                </a:cubicBezTo>
                <a:cubicBezTo>
                  <a:pt x="3" y="5"/>
                  <a:pt x="3" y="5"/>
                  <a:pt x="3" y="5"/>
                </a:cubicBezTo>
                <a:close/>
                <a:moveTo>
                  <a:pt x="25" y="5"/>
                </a:moveTo>
                <a:cubicBezTo>
                  <a:pt x="25" y="0"/>
                  <a:pt x="20" y="2"/>
                  <a:pt x="17" y="4"/>
                </a:cubicBezTo>
                <a:cubicBezTo>
                  <a:pt x="16" y="5"/>
                  <a:pt x="16" y="7"/>
                  <a:pt x="18" y="7"/>
                </a:cubicBezTo>
                <a:cubicBezTo>
                  <a:pt x="23" y="7"/>
                  <a:pt x="23" y="7"/>
                  <a:pt x="23" y="7"/>
                </a:cubicBezTo>
                <a:cubicBezTo>
                  <a:pt x="24" y="7"/>
                  <a:pt x="25" y="6"/>
                  <a:pt x="25" y="5"/>
                </a:cubicBezTo>
                <a:close/>
                <a:moveTo>
                  <a:pt x="23" y="5"/>
                </a:moveTo>
                <a:cubicBezTo>
                  <a:pt x="23" y="5"/>
                  <a:pt x="23" y="5"/>
                  <a:pt x="23" y="5"/>
                </a:cubicBezTo>
                <a:cubicBezTo>
                  <a:pt x="23" y="4"/>
                  <a:pt x="23" y="4"/>
                  <a:pt x="23" y="4"/>
                </a:cubicBezTo>
                <a:cubicBezTo>
                  <a:pt x="22" y="4"/>
                  <a:pt x="22" y="4"/>
                  <a:pt x="22" y="4"/>
                </a:cubicBezTo>
                <a:cubicBezTo>
                  <a:pt x="21" y="4"/>
                  <a:pt x="18" y="6"/>
                  <a:pt x="17" y="5"/>
                </a:cubicBezTo>
                <a:cubicBezTo>
                  <a:pt x="17" y="5"/>
                  <a:pt x="17" y="4"/>
                  <a:pt x="18" y="4"/>
                </a:cubicBezTo>
                <a:cubicBezTo>
                  <a:pt x="18" y="4"/>
                  <a:pt x="20" y="3"/>
                  <a:pt x="21" y="3"/>
                </a:cubicBezTo>
                <a:cubicBezTo>
                  <a:pt x="23" y="3"/>
                  <a:pt x="24" y="3"/>
                  <a:pt x="24" y="4"/>
                </a:cubicBezTo>
                <a:cubicBezTo>
                  <a:pt x="24" y="4"/>
                  <a:pt x="24" y="5"/>
                  <a:pt x="23" y="5"/>
                </a:cubicBezTo>
                <a:close/>
                <a:moveTo>
                  <a:pt x="11" y="8"/>
                </a:moveTo>
                <a:cubicBezTo>
                  <a:pt x="11" y="13"/>
                  <a:pt x="11" y="13"/>
                  <a:pt x="11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2"/>
                  <a:pt x="0" y="11"/>
                  <a:pt x="0" y="11"/>
                </a:cubicBezTo>
                <a:cubicBezTo>
                  <a:pt x="0" y="10"/>
                  <a:pt x="1" y="8"/>
                  <a:pt x="2" y="8"/>
                </a:cubicBezTo>
                <a:cubicBezTo>
                  <a:pt x="5" y="8"/>
                  <a:pt x="8" y="8"/>
                  <a:pt x="11" y="8"/>
                </a:cubicBezTo>
                <a:close/>
                <a:moveTo>
                  <a:pt x="27" y="11"/>
                </a:moveTo>
                <a:cubicBezTo>
                  <a:pt x="27" y="11"/>
                  <a:pt x="27" y="12"/>
                  <a:pt x="27" y="13"/>
                </a:cubicBezTo>
                <a:cubicBezTo>
                  <a:pt x="27" y="13"/>
                  <a:pt x="26" y="13"/>
                  <a:pt x="26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15" y="8"/>
                  <a:pt x="15" y="8"/>
                  <a:pt x="15" y="8"/>
                </a:cubicBezTo>
                <a:cubicBezTo>
                  <a:pt x="18" y="8"/>
                  <a:pt x="21" y="8"/>
                  <a:pt x="24" y="8"/>
                </a:cubicBezTo>
                <a:cubicBezTo>
                  <a:pt x="25" y="8"/>
                  <a:pt x="27" y="10"/>
                  <a:pt x="27" y="11"/>
                </a:cubicBezTo>
                <a:close/>
                <a:moveTo>
                  <a:pt x="11" y="27"/>
                </a:moveTo>
                <a:cubicBezTo>
                  <a:pt x="3" y="27"/>
                  <a:pt x="3" y="27"/>
                  <a:pt x="3" y="27"/>
                </a:cubicBezTo>
                <a:cubicBezTo>
                  <a:pt x="2" y="27"/>
                  <a:pt x="1" y="26"/>
                  <a:pt x="1" y="25"/>
                </a:cubicBezTo>
                <a:cubicBezTo>
                  <a:pt x="1" y="15"/>
                  <a:pt x="1" y="15"/>
                  <a:pt x="1" y="15"/>
                </a:cubicBezTo>
                <a:cubicBezTo>
                  <a:pt x="11" y="15"/>
                  <a:pt x="11" y="15"/>
                  <a:pt x="11" y="15"/>
                </a:cubicBezTo>
                <a:lnTo>
                  <a:pt x="11" y="2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95" name="Freeform 221"/>
          <p:cNvSpPr>
            <a:spLocks noEditPoints="1"/>
          </p:cNvSpPr>
          <p:nvPr/>
        </p:nvSpPr>
        <p:spPr bwMode="auto">
          <a:xfrm>
            <a:off x="8723118" y="4386543"/>
            <a:ext cx="298614" cy="258799"/>
          </a:xfrm>
          <a:custGeom>
            <a:avLst/>
            <a:gdLst>
              <a:gd name="T0" fmla="*/ 3 w 31"/>
              <a:gd name="T1" fmla="*/ 7 h 27"/>
              <a:gd name="T2" fmla="*/ 0 w 31"/>
              <a:gd name="T3" fmla="*/ 23 h 27"/>
              <a:gd name="T4" fmla="*/ 4 w 31"/>
              <a:gd name="T5" fmla="*/ 27 h 27"/>
              <a:gd name="T6" fmla="*/ 26 w 31"/>
              <a:gd name="T7" fmla="*/ 27 h 27"/>
              <a:gd name="T8" fmla="*/ 31 w 31"/>
              <a:gd name="T9" fmla="*/ 23 h 27"/>
              <a:gd name="T10" fmla="*/ 28 w 31"/>
              <a:gd name="T11" fmla="*/ 7 h 27"/>
              <a:gd name="T12" fmla="*/ 27 w 31"/>
              <a:gd name="T13" fmla="*/ 7 h 27"/>
              <a:gd name="T14" fmla="*/ 18 w 31"/>
              <a:gd name="T15" fmla="*/ 6 h 27"/>
              <a:gd name="T16" fmla="*/ 19 w 31"/>
              <a:gd name="T17" fmla="*/ 4 h 27"/>
              <a:gd name="T18" fmla="*/ 19 w 31"/>
              <a:gd name="T19" fmla="*/ 4 h 27"/>
              <a:gd name="T20" fmla="*/ 20 w 31"/>
              <a:gd name="T21" fmla="*/ 4 h 27"/>
              <a:gd name="T22" fmla="*/ 22 w 31"/>
              <a:gd name="T23" fmla="*/ 3 h 27"/>
              <a:gd name="T24" fmla="*/ 22 w 31"/>
              <a:gd name="T25" fmla="*/ 2 h 27"/>
              <a:gd name="T26" fmla="*/ 20 w 31"/>
              <a:gd name="T27" fmla="*/ 0 h 27"/>
              <a:gd name="T28" fmla="*/ 18 w 31"/>
              <a:gd name="T29" fmla="*/ 0 h 27"/>
              <a:gd name="T30" fmla="*/ 16 w 31"/>
              <a:gd name="T31" fmla="*/ 2 h 27"/>
              <a:gd name="T32" fmla="*/ 16 w 31"/>
              <a:gd name="T33" fmla="*/ 3 h 27"/>
              <a:gd name="T34" fmla="*/ 17 w 31"/>
              <a:gd name="T35" fmla="*/ 4 h 27"/>
              <a:gd name="T36" fmla="*/ 16 w 31"/>
              <a:gd name="T37" fmla="*/ 5 h 27"/>
              <a:gd name="T38" fmla="*/ 15 w 31"/>
              <a:gd name="T39" fmla="*/ 4 h 27"/>
              <a:gd name="T40" fmla="*/ 15 w 31"/>
              <a:gd name="T41" fmla="*/ 3 h 27"/>
              <a:gd name="T42" fmla="*/ 15 w 31"/>
              <a:gd name="T43" fmla="*/ 2 h 27"/>
              <a:gd name="T44" fmla="*/ 14 w 31"/>
              <a:gd name="T45" fmla="*/ 0 h 27"/>
              <a:gd name="T46" fmla="*/ 11 w 31"/>
              <a:gd name="T47" fmla="*/ 0 h 27"/>
              <a:gd name="T48" fmla="*/ 10 w 31"/>
              <a:gd name="T49" fmla="*/ 2 h 27"/>
              <a:gd name="T50" fmla="*/ 10 w 31"/>
              <a:gd name="T51" fmla="*/ 3 h 27"/>
              <a:gd name="T52" fmla="*/ 11 w 31"/>
              <a:gd name="T53" fmla="*/ 4 h 27"/>
              <a:gd name="T54" fmla="*/ 12 w 31"/>
              <a:gd name="T55" fmla="*/ 4 h 27"/>
              <a:gd name="T56" fmla="*/ 12 w 31"/>
              <a:gd name="T57" fmla="*/ 4 h 27"/>
              <a:gd name="T58" fmla="*/ 13 w 31"/>
              <a:gd name="T59" fmla="*/ 6 h 27"/>
              <a:gd name="T60" fmla="*/ 3 w 31"/>
              <a:gd name="T61" fmla="*/ 7 h 27"/>
              <a:gd name="T62" fmla="*/ 3 w 31"/>
              <a:gd name="T63" fmla="*/ 7 h 27"/>
              <a:gd name="T64" fmla="*/ 18 w 31"/>
              <a:gd name="T65" fmla="*/ 1 h 27"/>
              <a:gd name="T66" fmla="*/ 20 w 31"/>
              <a:gd name="T67" fmla="*/ 1 h 27"/>
              <a:gd name="T68" fmla="*/ 21 w 31"/>
              <a:gd name="T69" fmla="*/ 2 h 27"/>
              <a:gd name="T70" fmla="*/ 21 w 31"/>
              <a:gd name="T71" fmla="*/ 2 h 27"/>
              <a:gd name="T72" fmla="*/ 20 w 31"/>
              <a:gd name="T73" fmla="*/ 2 h 27"/>
              <a:gd name="T74" fmla="*/ 18 w 31"/>
              <a:gd name="T75" fmla="*/ 2 h 27"/>
              <a:gd name="T76" fmla="*/ 17 w 31"/>
              <a:gd name="T77" fmla="*/ 2 h 27"/>
              <a:gd name="T78" fmla="*/ 17 w 31"/>
              <a:gd name="T79" fmla="*/ 2 h 27"/>
              <a:gd name="T80" fmla="*/ 18 w 31"/>
              <a:gd name="T81" fmla="*/ 1 h 27"/>
              <a:gd name="T82" fmla="*/ 11 w 31"/>
              <a:gd name="T83" fmla="*/ 1 h 27"/>
              <a:gd name="T84" fmla="*/ 14 w 31"/>
              <a:gd name="T85" fmla="*/ 1 h 27"/>
              <a:gd name="T86" fmla="*/ 14 w 31"/>
              <a:gd name="T87" fmla="*/ 2 h 27"/>
              <a:gd name="T88" fmla="*/ 14 w 31"/>
              <a:gd name="T89" fmla="*/ 2 h 27"/>
              <a:gd name="T90" fmla="*/ 14 w 31"/>
              <a:gd name="T91" fmla="*/ 2 h 27"/>
              <a:gd name="T92" fmla="*/ 11 w 31"/>
              <a:gd name="T93" fmla="*/ 2 h 27"/>
              <a:gd name="T94" fmla="*/ 10 w 31"/>
              <a:gd name="T95" fmla="*/ 2 h 27"/>
              <a:gd name="T96" fmla="*/ 10 w 31"/>
              <a:gd name="T97" fmla="*/ 2 h 27"/>
              <a:gd name="T98" fmla="*/ 11 w 31"/>
              <a:gd name="T99" fmla="*/ 1 h 27"/>
              <a:gd name="T100" fmla="*/ 4 w 31"/>
              <a:gd name="T101" fmla="*/ 9 h 27"/>
              <a:gd name="T102" fmla="*/ 5 w 31"/>
              <a:gd name="T103" fmla="*/ 8 h 27"/>
              <a:gd name="T104" fmla="*/ 26 w 31"/>
              <a:gd name="T105" fmla="*/ 8 h 27"/>
              <a:gd name="T106" fmla="*/ 26 w 31"/>
              <a:gd name="T107" fmla="*/ 9 h 27"/>
              <a:gd name="T108" fmla="*/ 27 w 31"/>
              <a:gd name="T109" fmla="*/ 10 h 27"/>
              <a:gd name="T110" fmla="*/ 26 w 31"/>
              <a:gd name="T111" fmla="*/ 10 h 27"/>
              <a:gd name="T112" fmla="*/ 26 w 31"/>
              <a:gd name="T113" fmla="*/ 11 h 27"/>
              <a:gd name="T114" fmla="*/ 5 w 31"/>
              <a:gd name="T115" fmla="*/ 11 h 27"/>
              <a:gd name="T116" fmla="*/ 4 w 31"/>
              <a:gd name="T117" fmla="*/ 10 h 27"/>
              <a:gd name="T118" fmla="*/ 4 w 31"/>
              <a:gd name="T119" fmla="*/ 10 h 27"/>
              <a:gd name="T120" fmla="*/ 4 w 31"/>
              <a:gd name="T121" fmla="*/ 9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1" h="27">
                <a:moveTo>
                  <a:pt x="3" y="7"/>
                </a:moveTo>
                <a:cubicBezTo>
                  <a:pt x="2" y="13"/>
                  <a:pt x="0" y="18"/>
                  <a:pt x="0" y="23"/>
                </a:cubicBezTo>
                <a:cubicBezTo>
                  <a:pt x="0" y="25"/>
                  <a:pt x="2" y="27"/>
                  <a:pt x="4" y="27"/>
                </a:cubicBezTo>
                <a:cubicBezTo>
                  <a:pt x="26" y="27"/>
                  <a:pt x="26" y="27"/>
                  <a:pt x="26" y="27"/>
                </a:cubicBezTo>
                <a:cubicBezTo>
                  <a:pt x="29" y="27"/>
                  <a:pt x="31" y="25"/>
                  <a:pt x="31" y="23"/>
                </a:cubicBezTo>
                <a:cubicBezTo>
                  <a:pt x="31" y="18"/>
                  <a:pt x="28" y="13"/>
                  <a:pt x="28" y="7"/>
                </a:cubicBezTo>
                <a:cubicBezTo>
                  <a:pt x="28" y="7"/>
                  <a:pt x="28" y="7"/>
                  <a:pt x="27" y="7"/>
                </a:cubicBezTo>
                <a:cubicBezTo>
                  <a:pt x="26" y="6"/>
                  <a:pt x="22" y="6"/>
                  <a:pt x="18" y="6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1" y="4"/>
                  <a:pt x="22" y="4"/>
                  <a:pt x="22" y="3"/>
                </a:cubicBezTo>
                <a:cubicBezTo>
                  <a:pt x="22" y="2"/>
                  <a:pt x="22" y="2"/>
                  <a:pt x="22" y="2"/>
                </a:cubicBezTo>
                <a:cubicBezTo>
                  <a:pt x="22" y="1"/>
                  <a:pt x="21" y="0"/>
                  <a:pt x="20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7" y="0"/>
                  <a:pt x="16" y="1"/>
                  <a:pt x="16" y="2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3"/>
                  <a:pt x="16" y="4"/>
                  <a:pt x="17" y="4"/>
                </a:cubicBezTo>
                <a:cubicBezTo>
                  <a:pt x="16" y="5"/>
                  <a:pt x="16" y="5"/>
                  <a:pt x="16" y="5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4"/>
                  <a:pt x="15" y="3"/>
                  <a:pt x="15" y="3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1"/>
                  <a:pt x="14" y="0"/>
                  <a:pt x="14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0" y="0"/>
                  <a:pt x="10" y="1"/>
                  <a:pt x="10" y="2"/>
                </a:cubicBezTo>
                <a:cubicBezTo>
                  <a:pt x="10" y="3"/>
                  <a:pt x="10" y="3"/>
                  <a:pt x="10" y="3"/>
                </a:cubicBezTo>
                <a:cubicBezTo>
                  <a:pt x="10" y="4"/>
                  <a:pt x="10" y="4"/>
                  <a:pt x="11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13" y="6"/>
                  <a:pt x="13" y="6"/>
                  <a:pt x="13" y="6"/>
                </a:cubicBezTo>
                <a:cubicBezTo>
                  <a:pt x="9" y="6"/>
                  <a:pt x="5" y="6"/>
                  <a:pt x="3" y="7"/>
                </a:cubicBezTo>
                <a:cubicBezTo>
                  <a:pt x="3" y="7"/>
                  <a:pt x="3" y="7"/>
                  <a:pt x="3" y="7"/>
                </a:cubicBezTo>
                <a:close/>
                <a:moveTo>
                  <a:pt x="18" y="1"/>
                </a:moveTo>
                <a:cubicBezTo>
                  <a:pt x="20" y="1"/>
                  <a:pt x="20" y="1"/>
                  <a:pt x="20" y="1"/>
                </a:cubicBezTo>
                <a:cubicBezTo>
                  <a:pt x="20" y="1"/>
                  <a:pt x="21" y="1"/>
                  <a:pt x="21" y="2"/>
                </a:cubicBez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0" y="2"/>
                  <a:pt x="20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7" y="2"/>
                  <a:pt x="17" y="2"/>
                </a:cubicBezTo>
                <a:cubicBezTo>
                  <a:pt x="17" y="1"/>
                  <a:pt x="17" y="1"/>
                  <a:pt x="18" y="1"/>
                </a:cubicBezTo>
                <a:close/>
                <a:moveTo>
                  <a:pt x="11" y="1"/>
                </a:move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4" y="2"/>
                </a:cubicBezTo>
                <a:cubicBezTo>
                  <a:pt x="14" y="2"/>
                  <a:pt x="14" y="2"/>
                  <a:pt x="14" y="2"/>
                </a:cubicBezTo>
                <a:cubicBezTo>
                  <a:pt x="14" y="2"/>
                  <a:pt x="14" y="2"/>
                  <a:pt x="14" y="2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2"/>
                  <a:pt x="10" y="2"/>
                  <a:pt x="10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1"/>
                  <a:pt x="11" y="1"/>
                  <a:pt x="11" y="1"/>
                </a:cubicBezTo>
                <a:close/>
                <a:moveTo>
                  <a:pt x="4" y="9"/>
                </a:moveTo>
                <a:cubicBezTo>
                  <a:pt x="4" y="8"/>
                  <a:pt x="4" y="8"/>
                  <a:pt x="5" y="8"/>
                </a:cubicBezTo>
                <a:cubicBezTo>
                  <a:pt x="9" y="7"/>
                  <a:pt x="22" y="7"/>
                  <a:pt x="26" y="8"/>
                </a:cubicBezTo>
                <a:cubicBezTo>
                  <a:pt x="26" y="8"/>
                  <a:pt x="26" y="8"/>
                  <a:pt x="26" y="9"/>
                </a:cubicBezTo>
                <a:cubicBezTo>
                  <a:pt x="27" y="9"/>
                  <a:pt x="27" y="9"/>
                  <a:pt x="27" y="10"/>
                </a:cubicBezTo>
                <a:cubicBezTo>
                  <a:pt x="27" y="10"/>
                  <a:pt x="27" y="10"/>
                  <a:pt x="26" y="10"/>
                </a:cubicBezTo>
                <a:cubicBezTo>
                  <a:pt x="26" y="10"/>
                  <a:pt x="26" y="11"/>
                  <a:pt x="26" y="11"/>
                </a:cubicBezTo>
                <a:cubicBezTo>
                  <a:pt x="5" y="11"/>
                  <a:pt x="5" y="11"/>
                  <a:pt x="5" y="11"/>
                </a:cubicBezTo>
                <a:cubicBezTo>
                  <a:pt x="5" y="11"/>
                  <a:pt x="4" y="10"/>
                  <a:pt x="4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9"/>
                  <a:pt x="4" y="9"/>
                  <a:pt x="4" y="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96" name="Freeform 222"/>
          <p:cNvSpPr>
            <a:spLocks noEditPoints="1"/>
          </p:cNvSpPr>
          <p:nvPr/>
        </p:nvSpPr>
        <p:spPr bwMode="auto">
          <a:xfrm>
            <a:off x="3742606" y="4357586"/>
            <a:ext cx="336619" cy="267847"/>
          </a:xfrm>
          <a:custGeom>
            <a:avLst/>
            <a:gdLst>
              <a:gd name="T0" fmla="*/ 26 w 35"/>
              <a:gd name="T1" fmla="*/ 1 h 28"/>
              <a:gd name="T2" fmla="*/ 16 w 35"/>
              <a:gd name="T3" fmla="*/ 9 h 28"/>
              <a:gd name="T4" fmla="*/ 16 w 35"/>
              <a:gd name="T5" fmla="*/ 12 h 28"/>
              <a:gd name="T6" fmla="*/ 26 w 35"/>
              <a:gd name="T7" fmla="*/ 3 h 28"/>
              <a:gd name="T8" fmla="*/ 8 w 35"/>
              <a:gd name="T9" fmla="*/ 16 h 28"/>
              <a:gd name="T10" fmla="*/ 8 w 35"/>
              <a:gd name="T11" fmla="*/ 24 h 28"/>
              <a:gd name="T12" fmla="*/ 10 w 35"/>
              <a:gd name="T13" fmla="*/ 24 h 28"/>
              <a:gd name="T14" fmla="*/ 10 w 35"/>
              <a:gd name="T15" fmla="*/ 16 h 28"/>
              <a:gd name="T16" fmla="*/ 8 w 35"/>
              <a:gd name="T17" fmla="*/ 16 h 28"/>
              <a:gd name="T18" fmla="*/ 14 w 35"/>
              <a:gd name="T19" fmla="*/ 24 h 28"/>
              <a:gd name="T20" fmla="*/ 15 w 35"/>
              <a:gd name="T21" fmla="*/ 24 h 28"/>
              <a:gd name="T22" fmla="*/ 16 w 35"/>
              <a:gd name="T23" fmla="*/ 16 h 28"/>
              <a:gd name="T24" fmla="*/ 14 w 35"/>
              <a:gd name="T25" fmla="*/ 16 h 28"/>
              <a:gd name="T26" fmla="*/ 27 w 35"/>
              <a:gd name="T27" fmla="*/ 16 h 28"/>
              <a:gd name="T28" fmla="*/ 27 w 35"/>
              <a:gd name="T29" fmla="*/ 24 h 28"/>
              <a:gd name="T30" fmla="*/ 25 w 35"/>
              <a:gd name="T31" fmla="*/ 24 h 28"/>
              <a:gd name="T32" fmla="*/ 25 w 35"/>
              <a:gd name="T33" fmla="*/ 16 h 28"/>
              <a:gd name="T34" fmla="*/ 27 w 35"/>
              <a:gd name="T35" fmla="*/ 16 h 28"/>
              <a:gd name="T36" fmla="*/ 21 w 35"/>
              <a:gd name="T37" fmla="*/ 24 h 28"/>
              <a:gd name="T38" fmla="*/ 20 w 35"/>
              <a:gd name="T39" fmla="*/ 24 h 28"/>
              <a:gd name="T40" fmla="*/ 19 w 35"/>
              <a:gd name="T41" fmla="*/ 16 h 28"/>
              <a:gd name="T42" fmla="*/ 21 w 35"/>
              <a:gd name="T43" fmla="*/ 16 h 28"/>
              <a:gd name="T44" fmla="*/ 32 w 35"/>
              <a:gd name="T45" fmla="*/ 26 h 28"/>
              <a:gd name="T46" fmla="*/ 6 w 35"/>
              <a:gd name="T47" fmla="*/ 28 h 28"/>
              <a:gd name="T48" fmla="*/ 2 w 35"/>
              <a:gd name="T49" fmla="*/ 15 h 28"/>
              <a:gd name="T50" fmla="*/ 0 w 35"/>
              <a:gd name="T51" fmla="*/ 12 h 28"/>
              <a:gd name="T52" fmla="*/ 14 w 35"/>
              <a:gd name="T53" fmla="*/ 10 h 28"/>
              <a:gd name="T54" fmla="*/ 15 w 35"/>
              <a:gd name="T55" fmla="*/ 13 h 28"/>
              <a:gd name="T56" fmla="*/ 15 w 35"/>
              <a:gd name="T57" fmla="*/ 13 h 28"/>
              <a:gd name="T58" fmla="*/ 19 w 35"/>
              <a:gd name="T59" fmla="*/ 13 h 28"/>
              <a:gd name="T60" fmla="*/ 22 w 35"/>
              <a:gd name="T61" fmla="*/ 10 h 28"/>
              <a:gd name="T62" fmla="*/ 35 w 35"/>
              <a:gd name="T63" fmla="*/ 12 h 28"/>
              <a:gd name="T64" fmla="*/ 33 w 35"/>
              <a:gd name="T65" fmla="*/ 1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" h="28">
                <a:moveTo>
                  <a:pt x="26" y="1"/>
                </a:moveTo>
                <a:cubicBezTo>
                  <a:pt x="26" y="1"/>
                  <a:pt x="26" y="1"/>
                  <a:pt x="26" y="1"/>
                </a:cubicBezTo>
                <a:cubicBezTo>
                  <a:pt x="26" y="0"/>
                  <a:pt x="25" y="0"/>
                  <a:pt x="24" y="1"/>
                </a:cubicBezTo>
                <a:cubicBezTo>
                  <a:pt x="16" y="9"/>
                  <a:pt x="16" y="9"/>
                  <a:pt x="16" y="9"/>
                </a:cubicBezTo>
                <a:cubicBezTo>
                  <a:pt x="15" y="10"/>
                  <a:pt x="15" y="11"/>
                  <a:pt x="16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2"/>
                  <a:pt x="18" y="12"/>
                  <a:pt x="18" y="12"/>
                </a:cubicBezTo>
                <a:cubicBezTo>
                  <a:pt x="26" y="3"/>
                  <a:pt x="26" y="3"/>
                  <a:pt x="26" y="3"/>
                </a:cubicBezTo>
                <a:cubicBezTo>
                  <a:pt x="27" y="3"/>
                  <a:pt x="27" y="2"/>
                  <a:pt x="26" y="1"/>
                </a:cubicBezTo>
                <a:close/>
                <a:moveTo>
                  <a:pt x="8" y="16"/>
                </a:move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16"/>
                  <a:pt x="10" y="16"/>
                  <a:pt x="10" y="16"/>
                </a:cubicBezTo>
                <a:cubicBezTo>
                  <a:pt x="10" y="16"/>
                  <a:pt x="10" y="16"/>
                  <a:pt x="10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lose/>
                <a:moveTo>
                  <a:pt x="14" y="16"/>
                </a:move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5" y="24"/>
                  <a:pt x="15" y="24"/>
                  <a:pt x="15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5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16"/>
                  <a:pt x="14" y="16"/>
                  <a:pt x="14" y="16"/>
                </a:cubicBezTo>
                <a:close/>
                <a:moveTo>
                  <a:pt x="27" y="16"/>
                </a:moveTo>
                <a:cubicBezTo>
                  <a:pt x="27" y="24"/>
                  <a:pt x="27" y="24"/>
                  <a:pt x="27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16"/>
                  <a:pt x="25" y="16"/>
                  <a:pt x="25" y="16"/>
                </a:cubicBezTo>
                <a:cubicBezTo>
                  <a:pt x="25" y="16"/>
                  <a:pt x="25" y="16"/>
                  <a:pt x="25" y="16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16"/>
                  <a:pt x="27" y="16"/>
                  <a:pt x="27" y="16"/>
                </a:cubicBezTo>
                <a:close/>
                <a:moveTo>
                  <a:pt x="21" y="16"/>
                </a:move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19" y="16"/>
                  <a:pt x="20" y="16"/>
                </a:cubicBezTo>
                <a:cubicBezTo>
                  <a:pt x="21" y="16"/>
                  <a:pt x="21" y="16"/>
                  <a:pt x="21" y="16"/>
                </a:cubicBezTo>
                <a:cubicBezTo>
                  <a:pt x="21" y="16"/>
                  <a:pt x="21" y="16"/>
                  <a:pt x="21" y="16"/>
                </a:cubicBezTo>
                <a:close/>
                <a:moveTo>
                  <a:pt x="32" y="26"/>
                </a:moveTo>
                <a:cubicBezTo>
                  <a:pt x="32" y="27"/>
                  <a:pt x="31" y="28"/>
                  <a:pt x="29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5" y="28"/>
                  <a:pt x="4" y="27"/>
                  <a:pt x="3" y="26"/>
                </a:cubicBezTo>
                <a:cubicBezTo>
                  <a:pt x="2" y="15"/>
                  <a:pt x="2" y="15"/>
                  <a:pt x="2" y="15"/>
                </a:cubicBezTo>
                <a:cubicBezTo>
                  <a:pt x="1" y="15"/>
                  <a:pt x="0" y="14"/>
                  <a:pt x="0" y="13"/>
                </a:cubicBezTo>
                <a:cubicBezTo>
                  <a:pt x="0" y="7"/>
                  <a:pt x="0" y="18"/>
                  <a:pt x="0" y="12"/>
                </a:cubicBezTo>
                <a:cubicBezTo>
                  <a:pt x="0" y="11"/>
                  <a:pt x="1" y="10"/>
                  <a:pt x="3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1"/>
                  <a:pt x="14" y="12"/>
                  <a:pt x="15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15" y="13"/>
                  <a:pt x="16" y="13"/>
                  <a:pt x="17" y="13"/>
                </a:cubicBezTo>
                <a:cubicBezTo>
                  <a:pt x="18" y="13"/>
                  <a:pt x="19" y="13"/>
                  <a:pt x="19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22" y="10"/>
                  <a:pt x="22" y="10"/>
                  <a:pt x="22" y="10"/>
                </a:cubicBezTo>
                <a:cubicBezTo>
                  <a:pt x="32" y="10"/>
                  <a:pt x="32" y="10"/>
                  <a:pt x="32" y="10"/>
                </a:cubicBezTo>
                <a:cubicBezTo>
                  <a:pt x="34" y="10"/>
                  <a:pt x="35" y="11"/>
                  <a:pt x="35" y="12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4"/>
                  <a:pt x="34" y="15"/>
                  <a:pt x="33" y="15"/>
                </a:cubicBezTo>
                <a:lnTo>
                  <a:pt x="32" y="26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97" name="Freeform 223"/>
          <p:cNvSpPr>
            <a:spLocks noEditPoints="1"/>
          </p:cNvSpPr>
          <p:nvPr/>
        </p:nvSpPr>
        <p:spPr bwMode="auto">
          <a:xfrm>
            <a:off x="1891201" y="4404640"/>
            <a:ext cx="316712" cy="220793"/>
          </a:xfrm>
          <a:custGeom>
            <a:avLst/>
            <a:gdLst>
              <a:gd name="T0" fmla="*/ 11 w 33"/>
              <a:gd name="T1" fmla="*/ 20 h 23"/>
              <a:gd name="T2" fmla="*/ 11 w 33"/>
              <a:gd name="T3" fmla="*/ 23 h 23"/>
              <a:gd name="T4" fmla="*/ 14 w 33"/>
              <a:gd name="T5" fmla="*/ 23 h 23"/>
              <a:gd name="T6" fmla="*/ 14 w 33"/>
              <a:gd name="T7" fmla="*/ 20 h 23"/>
              <a:gd name="T8" fmla="*/ 27 w 33"/>
              <a:gd name="T9" fmla="*/ 14 h 23"/>
              <a:gd name="T10" fmla="*/ 28 w 33"/>
              <a:gd name="T11" fmla="*/ 13 h 23"/>
              <a:gd name="T12" fmla="*/ 26 w 33"/>
              <a:gd name="T13" fmla="*/ 11 h 23"/>
              <a:gd name="T14" fmla="*/ 26 w 33"/>
              <a:gd name="T15" fmla="*/ 15 h 23"/>
              <a:gd name="T16" fmla="*/ 17 w 33"/>
              <a:gd name="T17" fmla="*/ 15 h 23"/>
              <a:gd name="T18" fmla="*/ 13 w 33"/>
              <a:gd name="T19" fmla="*/ 15 h 23"/>
              <a:gd name="T20" fmla="*/ 10 w 33"/>
              <a:gd name="T21" fmla="*/ 13 h 23"/>
              <a:gd name="T22" fmla="*/ 11 w 33"/>
              <a:gd name="T23" fmla="*/ 11 h 23"/>
              <a:gd name="T24" fmla="*/ 8 w 33"/>
              <a:gd name="T25" fmla="*/ 6 h 23"/>
              <a:gd name="T26" fmla="*/ 16 w 33"/>
              <a:gd name="T27" fmla="*/ 10 h 23"/>
              <a:gd name="T28" fmla="*/ 21 w 33"/>
              <a:gd name="T29" fmla="*/ 10 h 23"/>
              <a:gd name="T30" fmla="*/ 26 w 33"/>
              <a:gd name="T31" fmla="*/ 10 h 23"/>
              <a:gd name="T32" fmla="*/ 30 w 33"/>
              <a:gd name="T33" fmla="*/ 10 h 23"/>
              <a:gd name="T34" fmla="*/ 27 w 33"/>
              <a:gd name="T35" fmla="*/ 10 h 23"/>
              <a:gd name="T36" fmla="*/ 22 w 33"/>
              <a:gd name="T37" fmla="*/ 21 h 23"/>
              <a:gd name="T38" fmla="*/ 15 w 33"/>
              <a:gd name="T39" fmla="*/ 19 h 23"/>
              <a:gd name="T40" fmla="*/ 0 w 33"/>
              <a:gd name="T41" fmla="*/ 2 h 23"/>
              <a:gd name="T42" fmla="*/ 0 w 33"/>
              <a:gd name="T43" fmla="*/ 1 h 23"/>
              <a:gd name="T44" fmla="*/ 2 w 33"/>
              <a:gd name="T45" fmla="*/ 0 h 23"/>
              <a:gd name="T46" fmla="*/ 7 w 33"/>
              <a:gd name="T47" fmla="*/ 4 h 23"/>
              <a:gd name="T48" fmla="*/ 33 w 33"/>
              <a:gd name="T49" fmla="*/ 4 h 23"/>
              <a:gd name="T50" fmla="*/ 33 w 33"/>
              <a:gd name="T51" fmla="*/ 4 h 23"/>
              <a:gd name="T52" fmla="*/ 31 w 33"/>
              <a:gd name="T53" fmla="*/ 14 h 23"/>
              <a:gd name="T54" fmla="*/ 27 w 33"/>
              <a:gd name="T55" fmla="*/ 17 h 23"/>
              <a:gd name="T56" fmla="*/ 11 w 33"/>
              <a:gd name="T57" fmla="*/ 17 h 23"/>
              <a:gd name="T58" fmla="*/ 9 w 33"/>
              <a:gd name="T59" fmla="*/ 18 h 23"/>
              <a:gd name="T60" fmla="*/ 10 w 33"/>
              <a:gd name="T61" fmla="*/ 18 h 23"/>
              <a:gd name="T62" fmla="*/ 11 w 33"/>
              <a:gd name="T63" fmla="*/ 19 h 23"/>
              <a:gd name="T64" fmla="*/ 10 w 33"/>
              <a:gd name="T65" fmla="*/ 21 h 23"/>
              <a:gd name="T66" fmla="*/ 10 w 33"/>
              <a:gd name="T67" fmla="*/ 21 h 23"/>
              <a:gd name="T68" fmla="*/ 10 w 33"/>
              <a:gd name="T69" fmla="*/ 21 h 23"/>
              <a:gd name="T70" fmla="*/ 8 w 33"/>
              <a:gd name="T71" fmla="*/ 21 h 23"/>
              <a:gd name="T72" fmla="*/ 7 w 33"/>
              <a:gd name="T73" fmla="*/ 20 h 23"/>
              <a:gd name="T74" fmla="*/ 7 w 33"/>
              <a:gd name="T75" fmla="*/ 17 h 23"/>
              <a:gd name="T76" fmla="*/ 8 w 33"/>
              <a:gd name="T77" fmla="*/ 16 h 23"/>
              <a:gd name="T78" fmla="*/ 6 w 33"/>
              <a:gd name="T79" fmla="*/ 11 h 23"/>
              <a:gd name="T80" fmla="*/ 3 w 33"/>
              <a:gd name="T81" fmla="*/ 4 h 23"/>
              <a:gd name="T82" fmla="*/ 27 w 33"/>
              <a:gd name="T83" fmla="*/ 18 h 23"/>
              <a:gd name="T84" fmla="*/ 27 w 33"/>
              <a:gd name="T85" fmla="*/ 19 h 23"/>
              <a:gd name="T86" fmla="*/ 28 w 33"/>
              <a:gd name="T87" fmla="*/ 21 h 23"/>
              <a:gd name="T88" fmla="*/ 28 w 33"/>
              <a:gd name="T89" fmla="*/ 21 h 23"/>
              <a:gd name="T90" fmla="*/ 28 w 33"/>
              <a:gd name="T91" fmla="*/ 21 h 23"/>
              <a:gd name="T92" fmla="*/ 30 w 33"/>
              <a:gd name="T93" fmla="*/ 19 h 23"/>
              <a:gd name="T94" fmla="*/ 24 w 33"/>
              <a:gd name="T95" fmla="*/ 19 h 23"/>
              <a:gd name="T96" fmla="*/ 23 w 33"/>
              <a:gd name="T97" fmla="*/ 23 h 23"/>
              <a:gd name="T98" fmla="*/ 26 w 33"/>
              <a:gd name="T99" fmla="*/ 23 h 23"/>
              <a:gd name="T100" fmla="*/ 26 w 33"/>
              <a:gd name="T101" fmla="*/ 2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3" h="23">
                <a:moveTo>
                  <a:pt x="13" y="19"/>
                </a:moveTo>
                <a:cubicBezTo>
                  <a:pt x="13" y="19"/>
                  <a:pt x="12" y="19"/>
                  <a:pt x="12" y="19"/>
                </a:cubicBezTo>
                <a:cubicBezTo>
                  <a:pt x="12" y="19"/>
                  <a:pt x="12" y="19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1"/>
                  <a:pt x="11" y="21"/>
                </a:cubicBezTo>
                <a:cubicBezTo>
                  <a:pt x="11" y="21"/>
                  <a:pt x="11" y="22"/>
                  <a:pt x="11" y="22"/>
                </a:cubicBezTo>
                <a:cubicBezTo>
                  <a:pt x="11" y="22"/>
                  <a:pt x="11" y="22"/>
                  <a:pt x="11" y="22"/>
                </a:cubicBezTo>
                <a:cubicBezTo>
                  <a:pt x="11" y="22"/>
                  <a:pt x="11" y="22"/>
                  <a:pt x="11" y="22"/>
                </a:cubicBezTo>
                <a:cubicBezTo>
                  <a:pt x="11" y="23"/>
                  <a:pt x="11" y="23"/>
                  <a:pt x="11" y="23"/>
                </a:cubicBezTo>
                <a:cubicBezTo>
                  <a:pt x="12" y="23"/>
                  <a:pt x="12" y="23"/>
                  <a:pt x="13" y="23"/>
                </a:cubicBezTo>
                <a:cubicBezTo>
                  <a:pt x="13" y="23"/>
                  <a:pt x="13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1"/>
                  <a:pt x="15" y="21"/>
                </a:cubicBezTo>
                <a:cubicBezTo>
                  <a:pt x="15" y="21"/>
                  <a:pt x="15" y="20"/>
                  <a:pt x="15" y="20"/>
                </a:cubicBezTo>
                <a:cubicBezTo>
                  <a:pt x="15" y="20"/>
                  <a:pt x="15" y="20"/>
                  <a:pt x="14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4" y="19"/>
                  <a:pt x="14" y="19"/>
                  <a:pt x="14" y="19"/>
                </a:cubicBezTo>
                <a:cubicBezTo>
                  <a:pt x="13" y="19"/>
                  <a:pt x="13" y="19"/>
                  <a:pt x="13" y="19"/>
                </a:cubicBezTo>
                <a:close/>
                <a:moveTo>
                  <a:pt x="29" y="11"/>
                </a:moveTo>
                <a:cubicBezTo>
                  <a:pt x="27" y="11"/>
                  <a:pt x="27" y="11"/>
                  <a:pt x="27" y="11"/>
                </a:cubicBezTo>
                <a:cubicBezTo>
                  <a:pt x="27" y="14"/>
                  <a:pt x="27" y="14"/>
                  <a:pt x="27" y="14"/>
                </a:cubicBezTo>
                <a:cubicBezTo>
                  <a:pt x="27" y="14"/>
                  <a:pt x="27" y="14"/>
                  <a:pt x="27" y="14"/>
                </a:cubicBezTo>
                <a:cubicBezTo>
                  <a:pt x="27" y="14"/>
                  <a:pt x="27" y="14"/>
                  <a:pt x="27" y="14"/>
                </a:cubicBezTo>
                <a:cubicBezTo>
                  <a:pt x="27" y="14"/>
                  <a:pt x="27" y="14"/>
                  <a:pt x="27" y="14"/>
                </a:cubicBezTo>
                <a:cubicBezTo>
                  <a:pt x="28" y="14"/>
                  <a:pt x="28" y="14"/>
                  <a:pt x="28" y="14"/>
                </a:cubicBezTo>
                <a:cubicBezTo>
                  <a:pt x="28" y="13"/>
                  <a:pt x="28" y="13"/>
                  <a:pt x="28" y="13"/>
                </a:cubicBezTo>
                <a:cubicBezTo>
                  <a:pt x="28" y="13"/>
                  <a:pt x="28" y="13"/>
                  <a:pt x="29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9" y="12"/>
                  <a:pt x="29" y="12"/>
                  <a:pt x="29" y="12"/>
                </a:cubicBezTo>
                <a:cubicBezTo>
                  <a:pt x="29" y="11"/>
                  <a:pt x="29" y="11"/>
                  <a:pt x="29" y="11"/>
                </a:cubicBezTo>
                <a:close/>
                <a:moveTo>
                  <a:pt x="26" y="11"/>
                </a:moveTo>
                <a:cubicBezTo>
                  <a:pt x="22" y="11"/>
                  <a:pt x="22" y="11"/>
                  <a:pt x="22" y="11"/>
                </a:cubicBezTo>
                <a:cubicBezTo>
                  <a:pt x="22" y="15"/>
                  <a:pt x="22" y="15"/>
                  <a:pt x="22" y="15"/>
                </a:cubicBezTo>
                <a:cubicBezTo>
                  <a:pt x="23" y="15"/>
                  <a:pt x="23" y="15"/>
                  <a:pt x="23" y="15"/>
                </a:cubicBezTo>
                <a:cubicBezTo>
                  <a:pt x="25" y="15"/>
                  <a:pt x="25" y="15"/>
                  <a:pt x="25" y="15"/>
                </a:cubicBezTo>
                <a:cubicBezTo>
                  <a:pt x="25" y="15"/>
                  <a:pt x="25" y="15"/>
                  <a:pt x="26" y="15"/>
                </a:cubicBezTo>
                <a:cubicBezTo>
                  <a:pt x="26" y="15"/>
                  <a:pt x="26" y="15"/>
                  <a:pt x="26" y="15"/>
                </a:cubicBezTo>
                <a:cubicBezTo>
                  <a:pt x="26" y="11"/>
                  <a:pt x="26" y="11"/>
                  <a:pt x="26" y="11"/>
                </a:cubicBezTo>
                <a:close/>
                <a:moveTo>
                  <a:pt x="21" y="11"/>
                </a:moveTo>
                <a:cubicBezTo>
                  <a:pt x="17" y="11"/>
                  <a:pt x="17" y="11"/>
                  <a:pt x="17" y="11"/>
                </a:cubicBezTo>
                <a:cubicBezTo>
                  <a:pt x="17" y="15"/>
                  <a:pt x="17" y="15"/>
                  <a:pt x="17" y="15"/>
                </a:cubicBezTo>
                <a:cubicBezTo>
                  <a:pt x="21" y="15"/>
                  <a:pt x="21" y="15"/>
                  <a:pt x="21" y="15"/>
                </a:cubicBezTo>
                <a:cubicBezTo>
                  <a:pt x="21" y="11"/>
                  <a:pt x="21" y="11"/>
                  <a:pt x="21" y="11"/>
                </a:cubicBezTo>
                <a:close/>
                <a:moveTo>
                  <a:pt x="16" y="11"/>
                </a:moveTo>
                <a:cubicBezTo>
                  <a:pt x="13" y="11"/>
                  <a:pt x="13" y="11"/>
                  <a:pt x="13" y="11"/>
                </a:cubicBezTo>
                <a:cubicBezTo>
                  <a:pt x="13" y="15"/>
                  <a:pt x="13" y="15"/>
                  <a:pt x="13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1"/>
                  <a:pt x="16" y="11"/>
                  <a:pt x="16" y="11"/>
                </a:cubicBezTo>
                <a:close/>
                <a:moveTo>
                  <a:pt x="11" y="11"/>
                </a:moveTo>
                <a:cubicBezTo>
                  <a:pt x="9" y="11"/>
                  <a:pt x="9" y="11"/>
                  <a:pt x="9" y="11"/>
                </a:cubicBezTo>
                <a:cubicBezTo>
                  <a:pt x="9" y="12"/>
                  <a:pt x="10" y="12"/>
                  <a:pt x="10" y="13"/>
                </a:cubicBezTo>
                <a:cubicBezTo>
                  <a:pt x="10" y="13"/>
                  <a:pt x="10" y="14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1" y="15"/>
                  <a:pt x="11" y="15"/>
                  <a:pt x="11" y="15"/>
                </a:cubicBezTo>
                <a:cubicBezTo>
                  <a:pt x="11" y="15"/>
                  <a:pt x="11" y="15"/>
                  <a:pt x="11" y="15"/>
                </a:cubicBezTo>
                <a:cubicBezTo>
                  <a:pt x="11" y="11"/>
                  <a:pt x="11" y="11"/>
                  <a:pt x="11" y="11"/>
                </a:cubicBezTo>
                <a:close/>
                <a:moveTo>
                  <a:pt x="9" y="10"/>
                </a:moveTo>
                <a:cubicBezTo>
                  <a:pt x="11" y="10"/>
                  <a:pt x="11" y="10"/>
                  <a:pt x="11" y="10"/>
                </a:cubicBezTo>
                <a:cubicBezTo>
                  <a:pt x="11" y="6"/>
                  <a:pt x="11" y="6"/>
                  <a:pt x="11" y="6"/>
                </a:cubicBezTo>
                <a:cubicBezTo>
                  <a:pt x="8" y="6"/>
                  <a:pt x="8" y="6"/>
                  <a:pt x="8" y="6"/>
                </a:cubicBezTo>
                <a:cubicBezTo>
                  <a:pt x="8" y="6"/>
                  <a:pt x="8" y="6"/>
                  <a:pt x="8" y="6"/>
                </a:cubicBezTo>
                <a:cubicBezTo>
                  <a:pt x="8" y="6"/>
                  <a:pt x="8" y="6"/>
                  <a:pt x="8" y="6"/>
                </a:cubicBezTo>
                <a:cubicBezTo>
                  <a:pt x="8" y="7"/>
                  <a:pt x="8" y="7"/>
                  <a:pt x="8" y="8"/>
                </a:cubicBezTo>
                <a:cubicBezTo>
                  <a:pt x="9" y="8"/>
                  <a:pt x="9" y="9"/>
                  <a:pt x="9" y="10"/>
                </a:cubicBezTo>
                <a:close/>
                <a:moveTo>
                  <a:pt x="13" y="10"/>
                </a:moveTo>
                <a:cubicBezTo>
                  <a:pt x="16" y="10"/>
                  <a:pt x="16" y="10"/>
                  <a:pt x="16" y="10"/>
                </a:cubicBezTo>
                <a:cubicBezTo>
                  <a:pt x="16" y="6"/>
                  <a:pt x="16" y="6"/>
                  <a:pt x="16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3" y="10"/>
                  <a:pt x="13" y="10"/>
                  <a:pt x="13" y="10"/>
                </a:cubicBezTo>
                <a:close/>
                <a:moveTo>
                  <a:pt x="17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1" y="6"/>
                  <a:pt x="21" y="6"/>
                  <a:pt x="2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10"/>
                  <a:pt x="17" y="10"/>
                  <a:pt x="17" y="10"/>
                </a:cubicBezTo>
                <a:close/>
                <a:moveTo>
                  <a:pt x="22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6"/>
                  <a:pt x="26" y="6"/>
                  <a:pt x="26" y="6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10"/>
                  <a:pt x="22" y="10"/>
                  <a:pt x="22" y="10"/>
                </a:cubicBezTo>
                <a:close/>
                <a:moveTo>
                  <a:pt x="27" y="10"/>
                </a:moveTo>
                <a:cubicBezTo>
                  <a:pt x="30" y="10"/>
                  <a:pt x="30" y="10"/>
                  <a:pt x="30" y="10"/>
                </a:cubicBezTo>
                <a:cubicBezTo>
                  <a:pt x="31" y="6"/>
                  <a:pt x="31" y="6"/>
                  <a:pt x="31" y="6"/>
                </a:cubicBezTo>
                <a:cubicBezTo>
                  <a:pt x="31" y="6"/>
                  <a:pt x="31" y="6"/>
                  <a:pt x="31" y="6"/>
                </a:cubicBezTo>
                <a:cubicBezTo>
                  <a:pt x="31" y="6"/>
                  <a:pt x="31" y="6"/>
                  <a:pt x="31" y="6"/>
                </a:cubicBezTo>
                <a:cubicBezTo>
                  <a:pt x="27" y="6"/>
                  <a:pt x="27" y="6"/>
                  <a:pt x="27" y="6"/>
                </a:cubicBezTo>
                <a:cubicBezTo>
                  <a:pt x="27" y="10"/>
                  <a:pt x="27" y="10"/>
                  <a:pt x="27" y="10"/>
                </a:cubicBezTo>
                <a:close/>
                <a:moveTo>
                  <a:pt x="15" y="18"/>
                </a:moveTo>
                <a:cubicBezTo>
                  <a:pt x="23" y="18"/>
                  <a:pt x="23" y="18"/>
                  <a:pt x="23" y="18"/>
                </a:cubicBezTo>
                <a:cubicBezTo>
                  <a:pt x="23" y="18"/>
                  <a:pt x="23" y="18"/>
                  <a:pt x="23" y="19"/>
                </a:cubicBezTo>
                <a:cubicBezTo>
                  <a:pt x="23" y="19"/>
                  <a:pt x="23" y="19"/>
                  <a:pt x="23" y="19"/>
                </a:cubicBezTo>
                <a:cubicBezTo>
                  <a:pt x="22" y="19"/>
                  <a:pt x="22" y="20"/>
                  <a:pt x="22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20"/>
                  <a:pt x="15" y="20"/>
                  <a:pt x="15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8"/>
                  <a:pt x="15" y="18"/>
                  <a:pt x="15" y="18"/>
                </a:cubicBezTo>
                <a:close/>
                <a:moveTo>
                  <a:pt x="1" y="3"/>
                </a:moveTo>
                <a:cubicBezTo>
                  <a:pt x="1" y="3"/>
                  <a:pt x="0" y="3"/>
                  <a:pt x="0" y="3"/>
                </a:cubicBezTo>
                <a:cubicBezTo>
                  <a:pt x="0" y="3"/>
                  <a:pt x="0" y="3"/>
                  <a:pt x="0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3" y="1"/>
                  <a:pt x="3" y="1"/>
                  <a:pt x="4" y="1"/>
                </a:cubicBezTo>
                <a:cubicBezTo>
                  <a:pt x="4" y="1"/>
                  <a:pt x="4" y="2"/>
                  <a:pt x="5" y="2"/>
                </a:cubicBezTo>
                <a:cubicBezTo>
                  <a:pt x="5" y="2"/>
                  <a:pt x="5" y="2"/>
                  <a:pt x="6" y="3"/>
                </a:cubicBezTo>
                <a:cubicBezTo>
                  <a:pt x="6" y="3"/>
                  <a:pt x="6" y="3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32" y="4"/>
                  <a:pt x="32" y="4"/>
                  <a:pt x="32" y="4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4"/>
                  <a:pt x="33" y="5"/>
                  <a:pt x="33" y="5"/>
                </a:cubicBezTo>
                <a:cubicBezTo>
                  <a:pt x="33" y="5"/>
                  <a:pt x="33" y="5"/>
                  <a:pt x="33" y="5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1" y="13"/>
                  <a:pt x="31" y="14"/>
                </a:cubicBezTo>
                <a:cubicBezTo>
                  <a:pt x="30" y="14"/>
                  <a:pt x="30" y="14"/>
                  <a:pt x="30" y="14"/>
                </a:cubicBezTo>
                <a:cubicBezTo>
                  <a:pt x="30" y="15"/>
                  <a:pt x="30" y="15"/>
                  <a:pt x="29" y="15"/>
                </a:cubicBezTo>
                <a:cubicBezTo>
                  <a:pt x="29" y="15"/>
                  <a:pt x="29" y="16"/>
                  <a:pt x="29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6"/>
                  <a:pt x="27" y="17"/>
                  <a:pt x="27" y="17"/>
                </a:cubicBezTo>
                <a:cubicBezTo>
                  <a:pt x="27" y="17"/>
                  <a:pt x="27" y="17"/>
                  <a:pt x="27" y="17"/>
                </a:cubicBezTo>
                <a:cubicBezTo>
                  <a:pt x="27" y="17"/>
                  <a:pt x="26" y="17"/>
                  <a:pt x="26" y="17"/>
                </a:cubicBezTo>
                <a:cubicBezTo>
                  <a:pt x="26" y="17"/>
                  <a:pt x="25" y="17"/>
                  <a:pt x="25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18"/>
                  <a:pt x="10" y="18"/>
                  <a:pt x="9" y="18"/>
                </a:cubicBezTo>
                <a:cubicBezTo>
                  <a:pt x="9" y="18"/>
                  <a:pt x="9" y="18"/>
                  <a:pt x="9" y="18"/>
                </a:cubicBezTo>
                <a:cubicBezTo>
                  <a:pt x="9" y="18"/>
                  <a:pt x="9" y="18"/>
                  <a:pt x="9" y="18"/>
                </a:cubicBezTo>
                <a:cubicBezTo>
                  <a:pt x="9" y="18"/>
                  <a:pt x="9" y="18"/>
                  <a:pt x="9" y="18"/>
                </a:cubicBezTo>
                <a:cubicBezTo>
                  <a:pt x="9" y="18"/>
                  <a:pt x="9" y="18"/>
                  <a:pt x="10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1" y="18"/>
                  <a:pt x="11" y="18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0" y="19"/>
                  <a:pt x="10" y="20"/>
                  <a:pt x="10" y="20"/>
                </a:cubicBezTo>
                <a:cubicBezTo>
                  <a:pt x="10" y="20"/>
                  <a:pt x="10" y="20"/>
                  <a:pt x="10" y="20"/>
                </a:cubicBezTo>
                <a:cubicBezTo>
                  <a:pt x="10" y="20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9" y="21"/>
                  <a:pt x="9" y="21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21"/>
                  <a:pt x="9" y="21"/>
                  <a:pt x="8" y="21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1"/>
                  <a:pt x="8" y="21"/>
                  <a:pt x="8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19"/>
                  <a:pt x="7" y="19"/>
                  <a:pt x="7" y="19"/>
                </a:cubicBezTo>
                <a:cubicBezTo>
                  <a:pt x="7" y="19"/>
                  <a:pt x="7" y="19"/>
                  <a:pt x="7" y="19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6"/>
                  <a:pt x="7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7" y="15"/>
                  <a:pt x="7" y="15"/>
                  <a:pt x="7" y="14"/>
                </a:cubicBezTo>
                <a:cubicBezTo>
                  <a:pt x="7" y="14"/>
                  <a:pt x="7" y="13"/>
                  <a:pt x="7" y="13"/>
                </a:cubicBezTo>
                <a:cubicBezTo>
                  <a:pt x="7" y="13"/>
                  <a:pt x="6" y="12"/>
                  <a:pt x="6" y="12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0"/>
                  <a:pt x="6" y="9"/>
                  <a:pt x="5" y="8"/>
                </a:cubicBezTo>
                <a:cubicBezTo>
                  <a:pt x="5" y="8"/>
                  <a:pt x="5" y="8"/>
                  <a:pt x="5" y="8"/>
                </a:cubicBezTo>
                <a:cubicBezTo>
                  <a:pt x="5" y="7"/>
                  <a:pt x="5" y="7"/>
                  <a:pt x="4" y="6"/>
                </a:cubicBezTo>
                <a:cubicBezTo>
                  <a:pt x="4" y="5"/>
                  <a:pt x="4" y="5"/>
                  <a:pt x="3" y="4"/>
                </a:cubicBezTo>
                <a:cubicBezTo>
                  <a:pt x="2" y="4"/>
                  <a:pt x="2" y="4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lose/>
                <a:moveTo>
                  <a:pt x="28" y="18"/>
                </a:moveTo>
                <a:cubicBezTo>
                  <a:pt x="27" y="18"/>
                  <a:pt x="27" y="18"/>
                  <a:pt x="27" y="18"/>
                </a:cubicBezTo>
                <a:cubicBezTo>
                  <a:pt x="27" y="18"/>
                  <a:pt x="27" y="18"/>
                  <a:pt x="27" y="18"/>
                </a:cubicBezTo>
                <a:cubicBezTo>
                  <a:pt x="27" y="19"/>
                  <a:pt x="27" y="19"/>
                  <a:pt x="27" y="19"/>
                </a:cubicBezTo>
                <a:cubicBezTo>
                  <a:pt x="27" y="19"/>
                  <a:pt x="27" y="19"/>
                  <a:pt x="27" y="19"/>
                </a:cubicBezTo>
                <a:cubicBezTo>
                  <a:pt x="27" y="19"/>
                  <a:pt x="27" y="19"/>
                  <a:pt x="27" y="19"/>
                </a:cubicBezTo>
                <a:cubicBezTo>
                  <a:pt x="27" y="19"/>
                  <a:pt x="27" y="19"/>
                  <a:pt x="27" y="19"/>
                </a:cubicBezTo>
                <a:cubicBezTo>
                  <a:pt x="27" y="19"/>
                  <a:pt x="27" y="20"/>
                  <a:pt x="27" y="20"/>
                </a:cubicBezTo>
                <a:cubicBezTo>
                  <a:pt x="27" y="20"/>
                  <a:pt x="27" y="20"/>
                  <a:pt x="27" y="20"/>
                </a:cubicBezTo>
                <a:cubicBezTo>
                  <a:pt x="28" y="20"/>
                  <a:pt x="28" y="20"/>
                  <a:pt x="2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21"/>
                  <a:pt x="29" y="21"/>
                  <a:pt x="29" y="21"/>
                </a:cubicBezTo>
                <a:cubicBezTo>
                  <a:pt x="29" y="21"/>
                  <a:pt x="29" y="21"/>
                  <a:pt x="29" y="21"/>
                </a:cubicBezTo>
                <a:cubicBezTo>
                  <a:pt x="29" y="21"/>
                  <a:pt x="30" y="21"/>
                  <a:pt x="30" y="21"/>
                </a:cubicBezTo>
                <a:cubicBezTo>
                  <a:pt x="30" y="20"/>
                  <a:pt x="30" y="20"/>
                  <a:pt x="30" y="20"/>
                </a:cubicBezTo>
                <a:cubicBezTo>
                  <a:pt x="30" y="20"/>
                  <a:pt x="30" y="20"/>
                  <a:pt x="30" y="19"/>
                </a:cubicBezTo>
                <a:cubicBezTo>
                  <a:pt x="30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8"/>
                  <a:pt x="28" y="18"/>
                  <a:pt x="28" y="18"/>
                </a:cubicBezTo>
                <a:close/>
                <a:moveTo>
                  <a:pt x="25" y="19"/>
                </a:moveTo>
                <a:cubicBezTo>
                  <a:pt x="24" y="19"/>
                  <a:pt x="24" y="19"/>
                  <a:pt x="24" y="19"/>
                </a:cubicBezTo>
                <a:cubicBezTo>
                  <a:pt x="24" y="19"/>
                  <a:pt x="23" y="19"/>
                  <a:pt x="23" y="20"/>
                </a:cubicBezTo>
                <a:cubicBezTo>
                  <a:pt x="23" y="20"/>
                  <a:pt x="23" y="20"/>
                  <a:pt x="23" y="20"/>
                </a:cubicBezTo>
                <a:cubicBezTo>
                  <a:pt x="23" y="20"/>
                  <a:pt x="23" y="20"/>
                  <a:pt x="23" y="21"/>
                </a:cubicBezTo>
                <a:cubicBezTo>
                  <a:pt x="23" y="21"/>
                  <a:pt x="23" y="22"/>
                  <a:pt x="23" y="22"/>
                </a:cubicBezTo>
                <a:cubicBezTo>
                  <a:pt x="23" y="22"/>
                  <a:pt x="23" y="22"/>
                  <a:pt x="23" y="23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3"/>
                  <a:pt x="24" y="23"/>
                  <a:pt x="24" y="23"/>
                </a:cubicBezTo>
                <a:cubicBezTo>
                  <a:pt x="24" y="23"/>
                  <a:pt x="24" y="23"/>
                  <a:pt x="25" y="23"/>
                </a:cubicBezTo>
                <a:cubicBezTo>
                  <a:pt x="25" y="23"/>
                  <a:pt x="25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2"/>
                  <a:pt x="27" y="22"/>
                  <a:pt x="27" y="22"/>
                </a:cubicBezTo>
                <a:cubicBezTo>
                  <a:pt x="27" y="22"/>
                  <a:pt x="27" y="21"/>
                  <a:pt x="27" y="21"/>
                </a:cubicBezTo>
                <a:cubicBezTo>
                  <a:pt x="27" y="21"/>
                  <a:pt x="27" y="20"/>
                  <a:pt x="27" y="20"/>
                </a:cubicBezTo>
                <a:cubicBezTo>
                  <a:pt x="27" y="20"/>
                  <a:pt x="26" y="20"/>
                  <a:pt x="26" y="20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19"/>
                  <a:pt x="26" y="19"/>
                  <a:pt x="26" y="19"/>
                </a:cubicBezTo>
                <a:cubicBezTo>
                  <a:pt x="25" y="19"/>
                  <a:pt x="25" y="19"/>
                  <a:pt x="25" y="1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98" name="Freeform 224"/>
          <p:cNvSpPr>
            <a:spLocks noEditPoints="1"/>
          </p:cNvSpPr>
          <p:nvPr/>
        </p:nvSpPr>
        <p:spPr bwMode="auto">
          <a:xfrm>
            <a:off x="2515575" y="4366636"/>
            <a:ext cx="334810" cy="278706"/>
          </a:xfrm>
          <a:custGeom>
            <a:avLst/>
            <a:gdLst>
              <a:gd name="T0" fmla="*/ 11 w 35"/>
              <a:gd name="T1" fmla="*/ 26 h 29"/>
              <a:gd name="T2" fmla="*/ 11 w 35"/>
              <a:gd name="T3" fmla="*/ 28 h 29"/>
              <a:gd name="T4" fmla="*/ 14 w 35"/>
              <a:gd name="T5" fmla="*/ 28 h 29"/>
              <a:gd name="T6" fmla="*/ 14 w 35"/>
              <a:gd name="T7" fmla="*/ 25 h 29"/>
              <a:gd name="T8" fmla="*/ 26 w 35"/>
              <a:gd name="T9" fmla="*/ 0 h 29"/>
              <a:gd name="T10" fmla="*/ 22 w 35"/>
              <a:gd name="T11" fmla="*/ 10 h 29"/>
              <a:gd name="T12" fmla="*/ 25 w 35"/>
              <a:gd name="T13" fmla="*/ 4 h 29"/>
              <a:gd name="T14" fmla="*/ 31 w 35"/>
              <a:gd name="T15" fmla="*/ 7 h 29"/>
              <a:gd name="T16" fmla="*/ 28 w 35"/>
              <a:gd name="T17" fmla="*/ 13 h 29"/>
              <a:gd name="T18" fmla="*/ 27 w 35"/>
              <a:gd name="T19" fmla="*/ 20 h 29"/>
              <a:gd name="T20" fmla="*/ 28 w 35"/>
              <a:gd name="T21" fmla="*/ 19 h 29"/>
              <a:gd name="T22" fmla="*/ 31 w 35"/>
              <a:gd name="T23" fmla="*/ 19 h 29"/>
              <a:gd name="T24" fmla="*/ 27 w 35"/>
              <a:gd name="T25" fmla="*/ 22 h 29"/>
              <a:gd name="T26" fmla="*/ 10 w 35"/>
              <a:gd name="T27" fmla="*/ 23 h 29"/>
              <a:gd name="T28" fmla="*/ 9 w 35"/>
              <a:gd name="T29" fmla="*/ 23 h 29"/>
              <a:gd name="T30" fmla="*/ 9 w 35"/>
              <a:gd name="T31" fmla="*/ 24 h 29"/>
              <a:gd name="T32" fmla="*/ 10 w 35"/>
              <a:gd name="T33" fmla="*/ 25 h 29"/>
              <a:gd name="T34" fmla="*/ 10 w 35"/>
              <a:gd name="T35" fmla="*/ 27 h 29"/>
              <a:gd name="T36" fmla="*/ 10 w 35"/>
              <a:gd name="T37" fmla="*/ 27 h 29"/>
              <a:gd name="T38" fmla="*/ 10 w 35"/>
              <a:gd name="T39" fmla="*/ 27 h 29"/>
              <a:gd name="T40" fmla="*/ 8 w 35"/>
              <a:gd name="T41" fmla="*/ 27 h 29"/>
              <a:gd name="T42" fmla="*/ 7 w 35"/>
              <a:gd name="T43" fmla="*/ 25 h 29"/>
              <a:gd name="T44" fmla="*/ 6 w 35"/>
              <a:gd name="T45" fmla="*/ 23 h 29"/>
              <a:gd name="T46" fmla="*/ 7 w 35"/>
              <a:gd name="T47" fmla="*/ 22 h 29"/>
              <a:gd name="T48" fmla="*/ 6 w 35"/>
              <a:gd name="T49" fmla="*/ 18 h 29"/>
              <a:gd name="T50" fmla="*/ 4 w 35"/>
              <a:gd name="T51" fmla="*/ 12 h 29"/>
              <a:gd name="T52" fmla="*/ 0 w 35"/>
              <a:gd name="T53" fmla="*/ 9 h 29"/>
              <a:gd name="T54" fmla="*/ 0 w 35"/>
              <a:gd name="T55" fmla="*/ 7 h 29"/>
              <a:gd name="T56" fmla="*/ 0 w 35"/>
              <a:gd name="T57" fmla="*/ 6 h 29"/>
              <a:gd name="T58" fmla="*/ 4 w 35"/>
              <a:gd name="T59" fmla="*/ 8 h 29"/>
              <a:gd name="T60" fmla="*/ 17 w 35"/>
              <a:gd name="T61" fmla="*/ 10 h 29"/>
              <a:gd name="T62" fmla="*/ 19 w 35"/>
              <a:gd name="T63" fmla="*/ 16 h 29"/>
              <a:gd name="T64" fmla="*/ 25 w 35"/>
              <a:gd name="T65" fmla="*/ 21 h 29"/>
              <a:gd name="T66" fmla="*/ 21 w 35"/>
              <a:gd name="T67" fmla="*/ 17 h 29"/>
              <a:gd name="T68" fmla="*/ 16 w 35"/>
              <a:gd name="T69" fmla="*/ 17 h 29"/>
              <a:gd name="T70" fmla="*/ 11 w 35"/>
              <a:gd name="T71" fmla="*/ 17 h 29"/>
              <a:gd name="T72" fmla="*/ 10 w 35"/>
              <a:gd name="T73" fmla="*/ 21 h 29"/>
              <a:gd name="T74" fmla="*/ 11 w 35"/>
              <a:gd name="T75" fmla="*/ 12 h 29"/>
              <a:gd name="T76" fmla="*/ 9 w 35"/>
              <a:gd name="T77" fmla="*/ 15 h 29"/>
              <a:gd name="T78" fmla="*/ 12 w 35"/>
              <a:gd name="T79" fmla="*/ 15 h 29"/>
              <a:gd name="T80" fmla="*/ 22 w 35"/>
              <a:gd name="T81" fmla="*/ 27 h 29"/>
              <a:gd name="T82" fmla="*/ 15 w 35"/>
              <a:gd name="T83" fmla="*/ 24 h 29"/>
              <a:gd name="T84" fmla="*/ 26 w 35"/>
              <a:gd name="T85" fmla="*/ 25 h 29"/>
              <a:gd name="T86" fmla="*/ 27 w 35"/>
              <a:gd name="T87" fmla="*/ 26 h 29"/>
              <a:gd name="T88" fmla="*/ 27 w 35"/>
              <a:gd name="T89" fmla="*/ 27 h 29"/>
              <a:gd name="T90" fmla="*/ 27 w 35"/>
              <a:gd name="T91" fmla="*/ 27 h 29"/>
              <a:gd name="T92" fmla="*/ 29 w 35"/>
              <a:gd name="T93" fmla="*/ 27 h 29"/>
              <a:gd name="T94" fmla="*/ 28 w 35"/>
              <a:gd name="T95" fmla="*/ 24 h 29"/>
              <a:gd name="T96" fmla="*/ 23 w 35"/>
              <a:gd name="T97" fmla="*/ 25 h 29"/>
              <a:gd name="T98" fmla="*/ 24 w 35"/>
              <a:gd name="T99" fmla="*/ 29 h 29"/>
              <a:gd name="T100" fmla="*/ 26 w 35"/>
              <a:gd name="T101" fmla="*/ 28 h 29"/>
              <a:gd name="T102" fmla="*/ 25 w 35"/>
              <a:gd name="T103" fmla="*/ 2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5" h="29">
                <a:moveTo>
                  <a:pt x="13" y="25"/>
                </a:move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26"/>
                  <a:pt x="11" y="26"/>
                  <a:pt x="11" y="26"/>
                </a:cubicBezTo>
                <a:cubicBezTo>
                  <a:pt x="11" y="26"/>
                  <a:pt x="10" y="27"/>
                  <a:pt x="10" y="27"/>
                </a:cubicBezTo>
                <a:cubicBezTo>
                  <a:pt x="10" y="27"/>
                  <a:pt x="11" y="27"/>
                  <a:pt x="11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1" y="29"/>
                  <a:pt x="12" y="29"/>
                  <a:pt x="13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4" y="29"/>
                  <a:pt x="14" y="29"/>
                  <a:pt x="14" y="28"/>
                </a:cubicBezTo>
                <a:cubicBezTo>
                  <a:pt x="14" y="28"/>
                  <a:pt x="14" y="28"/>
                  <a:pt x="14" y="28"/>
                </a:cubicBezTo>
                <a:cubicBezTo>
                  <a:pt x="14" y="28"/>
                  <a:pt x="14" y="28"/>
                  <a:pt x="14" y="28"/>
                </a:cubicBezTo>
                <a:cubicBezTo>
                  <a:pt x="14" y="28"/>
                  <a:pt x="14" y="28"/>
                  <a:pt x="15" y="28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27"/>
                  <a:pt x="15" y="26"/>
                  <a:pt x="15" y="26"/>
                </a:cubicBezTo>
                <a:cubicBezTo>
                  <a:pt x="14" y="26"/>
                  <a:pt x="14" y="26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3" y="25"/>
                </a:cubicBezTo>
                <a:cubicBezTo>
                  <a:pt x="13" y="25"/>
                  <a:pt x="13" y="25"/>
                  <a:pt x="13" y="25"/>
                </a:cubicBezTo>
                <a:close/>
                <a:moveTo>
                  <a:pt x="26" y="17"/>
                </a:moveTo>
                <a:cubicBezTo>
                  <a:pt x="31" y="17"/>
                  <a:pt x="35" y="13"/>
                  <a:pt x="35" y="9"/>
                </a:cubicBezTo>
                <a:cubicBezTo>
                  <a:pt x="35" y="4"/>
                  <a:pt x="31" y="0"/>
                  <a:pt x="26" y="0"/>
                </a:cubicBezTo>
                <a:cubicBezTo>
                  <a:pt x="22" y="0"/>
                  <a:pt x="18" y="4"/>
                  <a:pt x="18" y="9"/>
                </a:cubicBezTo>
                <a:cubicBezTo>
                  <a:pt x="18" y="13"/>
                  <a:pt x="22" y="17"/>
                  <a:pt x="26" y="17"/>
                </a:cubicBezTo>
                <a:close/>
                <a:moveTo>
                  <a:pt x="25" y="13"/>
                </a:moveTo>
                <a:cubicBezTo>
                  <a:pt x="25" y="10"/>
                  <a:pt x="25" y="10"/>
                  <a:pt x="25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1" y="10"/>
                  <a:pt x="20" y="9"/>
                  <a:pt x="20" y="9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1" y="7"/>
                  <a:pt x="22" y="7"/>
                </a:cubicBezTo>
                <a:cubicBezTo>
                  <a:pt x="25" y="7"/>
                  <a:pt x="25" y="7"/>
                  <a:pt x="25" y="7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3"/>
                  <a:pt x="26" y="3"/>
                  <a:pt x="26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8" y="3"/>
                  <a:pt x="28" y="4"/>
                </a:cubicBezTo>
                <a:cubicBezTo>
                  <a:pt x="28" y="7"/>
                  <a:pt x="28" y="7"/>
                  <a:pt x="28" y="7"/>
                </a:cubicBezTo>
                <a:cubicBezTo>
                  <a:pt x="31" y="7"/>
                  <a:pt x="31" y="7"/>
                  <a:pt x="31" y="7"/>
                </a:cubicBezTo>
                <a:cubicBezTo>
                  <a:pt x="32" y="7"/>
                  <a:pt x="32" y="8"/>
                  <a:pt x="32" y="8"/>
                </a:cubicBezTo>
                <a:cubicBezTo>
                  <a:pt x="32" y="9"/>
                  <a:pt x="32" y="9"/>
                  <a:pt x="32" y="9"/>
                </a:cubicBezTo>
                <a:cubicBezTo>
                  <a:pt x="32" y="9"/>
                  <a:pt x="32" y="10"/>
                  <a:pt x="31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13"/>
                  <a:pt x="28" y="13"/>
                  <a:pt x="28" y="13"/>
                </a:cubicBezTo>
                <a:cubicBezTo>
                  <a:pt x="28" y="14"/>
                  <a:pt x="27" y="15"/>
                  <a:pt x="27" y="15"/>
                </a:cubicBezTo>
                <a:cubicBezTo>
                  <a:pt x="26" y="15"/>
                  <a:pt x="26" y="15"/>
                  <a:pt x="26" y="15"/>
                </a:cubicBezTo>
                <a:cubicBezTo>
                  <a:pt x="26" y="15"/>
                  <a:pt x="25" y="14"/>
                  <a:pt x="25" y="13"/>
                </a:cubicBezTo>
                <a:close/>
                <a:moveTo>
                  <a:pt x="27" y="18"/>
                </a:moveTo>
                <a:cubicBezTo>
                  <a:pt x="27" y="20"/>
                  <a:pt x="27" y="20"/>
                  <a:pt x="27" y="20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20"/>
                  <a:pt x="27" y="20"/>
                  <a:pt x="27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8" y="19"/>
                  <a:pt x="28" y="18"/>
                </a:cubicBezTo>
                <a:cubicBezTo>
                  <a:pt x="28" y="18"/>
                  <a:pt x="28" y="18"/>
                  <a:pt x="28" y="18"/>
                </a:cubicBezTo>
                <a:cubicBezTo>
                  <a:pt x="28" y="18"/>
                  <a:pt x="28" y="18"/>
                  <a:pt x="28" y="18"/>
                </a:cubicBezTo>
                <a:cubicBezTo>
                  <a:pt x="29" y="18"/>
                  <a:pt x="30" y="18"/>
                  <a:pt x="31" y="17"/>
                </a:cubicBezTo>
                <a:cubicBezTo>
                  <a:pt x="31" y="19"/>
                  <a:pt x="31" y="19"/>
                  <a:pt x="31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20"/>
                  <a:pt x="30" y="20"/>
                  <a:pt x="30" y="20"/>
                </a:cubicBezTo>
                <a:cubicBezTo>
                  <a:pt x="29" y="21"/>
                  <a:pt x="29" y="21"/>
                  <a:pt x="29" y="21"/>
                </a:cubicBezTo>
                <a:cubicBezTo>
                  <a:pt x="29" y="21"/>
                  <a:pt x="29" y="21"/>
                  <a:pt x="28" y="22"/>
                </a:cubicBezTo>
                <a:cubicBezTo>
                  <a:pt x="28" y="22"/>
                  <a:pt x="28" y="22"/>
                  <a:pt x="27" y="22"/>
                </a:cubicBezTo>
                <a:cubicBezTo>
                  <a:pt x="27" y="22"/>
                  <a:pt x="27" y="22"/>
                  <a:pt x="27" y="22"/>
                </a:cubicBezTo>
                <a:cubicBezTo>
                  <a:pt x="27" y="22"/>
                  <a:pt x="27" y="22"/>
                  <a:pt x="27" y="22"/>
                </a:cubicBezTo>
                <a:cubicBezTo>
                  <a:pt x="26" y="23"/>
                  <a:pt x="26" y="23"/>
                  <a:pt x="26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4"/>
                  <a:pt x="9" y="24"/>
                  <a:pt x="9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9" y="24"/>
                  <a:pt x="9" y="24"/>
                  <a:pt x="9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5"/>
                </a:cubicBezTo>
                <a:cubicBezTo>
                  <a:pt x="10" y="25"/>
                  <a:pt x="10" y="25"/>
                  <a:pt x="10" y="25"/>
                </a:cubicBezTo>
                <a:cubicBezTo>
                  <a:pt x="10" y="25"/>
                  <a:pt x="10" y="25"/>
                  <a:pt x="10" y="25"/>
                </a:cubicBezTo>
                <a:cubicBezTo>
                  <a:pt x="10" y="25"/>
                  <a:pt x="10" y="25"/>
                  <a:pt x="10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6"/>
                  <a:pt x="10" y="26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7"/>
                  <a:pt x="9" y="27"/>
                  <a:pt x="8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7" y="27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5"/>
                </a:cubicBezTo>
                <a:cubicBezTo>
                  <a:pt x="7" y="25"/>
                  <a:pt x="7" y="25"/>
                  <a:pt x="7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7" y="23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1"/>
                  <a:pt x="7" y="21"/>
                  <a:pt x="7" y="21"/>
                </a:cubicBezTo>
                <a:cubicBezTo>
                  <a:pt x="7" y="21"/>
                  <a:pt x="7" y="21"/>
                  <a:pt x="7" y="20"/>
                </a:cubicBezTo>
                <a:cubicBezTo>
                  <a:pt x="7" y="20"/>
                  <a:pt x="6" y="19"/>
                  <a:pt x="6" y="19"/>
                </a:cubicBezTo>
                <a:cubicBezTo>
                  <a:pt x="6" y="19"/>
                  <a:pt x="6" y="18"/>
                  <a:pt x="6" y="18"/>
                </a:cubicBezTo>
                <a:cubicBezTo>
                  <a:pt x="6" y="17"/>
                  <a:pt x="6" y="17"/>
                  <a:pt x="6" y="17"/>
                </a:cubicBezTo>
                <a:cubicBezTo>
                  <a:pt x="6" y="17"/>
                  <a:pt x="6" y="17"/>
                  <a:pt x="6" y="17"/>
                </a:cubicBezTo>
                <a:cubicBezTo>
                  <a:pt x="5" y="16"/>
                  <a:pt x="5" y="15"/>
                  <a:pt x="5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5" y="13"/>
                  <a:pt x="4" y="12"/>
                  <a:pt x="4" y="12"/>
                </a:cubicBezTo>
                <a:cubicBezTo>
                  <a:pt x="4" y="11"/>
                  <a:pt x="3" y="11"/>
                  <a:pt x="3" y="10"/>
                </a:cubicBezTo>
                <a:cubicBezTo>
                  <a:pt x="2" y="10"/>
                  <a:pt x="1" y="9"/>
                  <a:pt x="1" y="9"/>
                </a:cubicBezTo>
                <a:cubicBezTo>
                  <a:pt x="1" y="9"/>
                  <a:pt x="1" y="9"/>
                  <a:pt x="1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6"/>
                  <a:pt x="0" y="6"/>
                  <a:pt x="0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2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6"/>
                  <a:pt x="3" y="7"/>
                  <a:pt x="3" y="7"/>
                </a:cubicBezTo>
                <a:cubicBezTo>
                  <a:pt x="4" y="7"/>
                  <a:pt x="4" y="7"/>
                  <a:pt x="4" y="8"/>
                </a:cubicBezTo>
                <a:cubicBezTo>
                  <a:pt x="5" y="8"/>
                  <a:pt x="5" y="8"/>
                  <a:pt x="5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10"/>
                  <a:pt x="6" y="10"/>
                  <a:pt x="6" y="10"/>
                </a:cubicBezTo>
                <a:cubicBezTo>
                  <a:pt x="6" y="10"/>
                  <a:pt x="6" y="10"/>
                  <a:pt x="6" y="10"/>
                </a:cubicBezTo>
                <a:cubicBezTo>
                  <a:pt x="17" y="10"/>
                  <a:pt x="17" y="10"/>
                  <a:pt x="17" y="10"/>
                </a:cubicBezTo>
                <a:cubicBezTo>
                  <a:pt x="17" y="10"/>
                  <a:pt x="17" y="11"/>
                  <a:pt x="17" y="12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15"/>
                  <a:pt x="17" y="15"/>
                  <a:pt x="17" y="15"/>
                </a:cubicBezTo>
                <a:cubicBezTo>
                  <a:pt x="19" y="15"/>
                  <a:pt x="19" y="15"/>
                  <a:pt x="19" y="15"/>
                </a:cubicBezTo>
                <a:cubicBezTo>
                  <a:pt x="19" y="16"/>
                  <a:pt x="19" y="16"/>
                  <a:pt x="19" y="16"/>
                </a:cubicBezTo>
                <a:cubicBezTo>
                  <a:pt x="20" y="16"/>
                  <a:pt x="21" y="17"/>
                  <a:pt x="22" y="17"/>
                </a:cubicBezTo>
                <a:cubicBezTo>
                  <a:pt x="22" y="21"/>
                  <a:pt x="22" y="21"/>
                  <a:pt x="22" y="21"/>
                </a:cubicBezTo>
                <a:cubicBezTo>
                  <a:pt x="23" y="21"/>
                  <a:pt x="23" y="21"/>
                  <a:pt x="23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18"/>
                  <a:pt x="25" y="18"/>
                  <a:pt x="25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7" y="18"/>
                  <a:pt x="27" y="18"/>
                  <a:pt x="27" y="18"/>
                </a:cubicBezTo>
                <a:close/>
                <a:moveTo>
                  <a:pt x="21" y="17"/>
                </a:moveTo>
                <a:cubicBezTo>
                  <a:pt x="21" y="21"/>
                  <a:pt x="21" y="21"/>
                  <a:pt x="21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17"/>
                  <a:pt x="17" y="17"/>
                  <a:pt x="17" y="17"/>
                </a:cubicBezTo>
                <a:cubicBezTo>
                  <a:pt x="21" y="17"/>
                  <a:pt x="21" y="17"/>
                  <a:pt x="21" y="17"/>
                </a:cubicBezTo>
                <a:close/>
                <a:moveTo>
                  <a:pt x="16" y="17"/>
                </a:moveTo>
                <a:cubicBezTo>
                  <a:pt x="12" y="17"/>
                  <a:pt x="12" y="17"/>
                  <a:pt x="12" y="17"/>
                </a:cubicBezTo>
                <a:cubicBezTo>
                  <a:pt x="12" y="21"/>
                  <a:pt x="12" y="21"/>
                  <a:pt x="12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17"/>
                  <a:pt x="16" y="17"/>
                  <a:pt x="16" y="17"/>
                </a:cubicBezTo>
                <a:close/>
                <a:moveTo>
                  <a:pt x="11" y="17"/>
                </a:moveTo>
                <a:cubicBezTo>
                  <a:pt x="9" y="17"/>
                  <a:pt x="9" y="17"/>
                  <a:pt x="9" y="17"/>
                </a:cubicBezTo>
                <a:cubicBezTo>
                  <a:pt x="9" y="17"/>
                  <a:pt x="9" y="18"/>
                  <a:pt x="9" y="19"/>
                </a:cubicBezTo>
                <a:cubicBezTo>
                  <a:pt x="10" y="19"/>
                  <a:pt x="10" y="20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17"/>
                  <a:pt x="11" y="17"/>
                  <a:pt x="11" y="17"/>
                </a:cubicBezTo>
                <a:close/>
                <a:moveTo>
                  <a:pt x="9" y="15"/>
                </a:moveTo>
                <a:cubicBezTo>
                  <a:pt x="11" y="15"/>
                  <a:pt x="11" y="15"/>
                  <a:pt x="11" y="15"/>
                </a:cubicBezTo>
                <a:cubicBezTo>
                  <a:pt x="11" y="12"/>
                  <a:pt x="11" y="12"/>
                  <a:pt x="11" y="12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2"/>
                  <a:pt x="7" y="12"/>
                  <a:pt x="7" y="12"/>
                </a:cubicBezTo>
                <a:cubicBezTo>
                  <a:pt x="8" y="12"/>
                  <a:pt x="8" y="13"/>
                  <a:pt x="8" y="14"/>
                </a:cubicBezTo>
                <a:cubicBezTo>
                  <a:pt x="8" y="14"/>
                  <a:pt x="8" y="15"/>
                  <a:pt x="9" y="15"/>
                </a:cubicBezTo>
                <a:close/>
                <a:moveTo>
                  <a:pt x="12" y="15"/>
                </a:moveTo>
                <a:cubicBezTo>
                  <a:pt x="16" y="15"/>
                  <a:pt x="16" y="15"/>
                  <a:pt x="16" y="15"/>
                </a:cubicBezTo>
                <a:cubicBezTo>
                  <a:pt x="16" y="12"/>
                  <a:pt x="16" y="12"/>
                  <a:pt x="16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5"/>
                  <a:pt x="12" y="15"/>
                  <a:pt x="12" y="15"/>
                </a:cubicBezTo>
                <a:close/>
                <a:moveTo>
                  <a:pt x="15" y="24"/>
                </a:moveTo>
                <a:cubicBezTo>
                  <a:pt x="22" y="24"/>
                  <a:pt x="22" y="24"/>
                  <a:pt x="22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5"/>
                  <a:pt x="22" y="25"/>
                  <a:pt x="22" y="25"/>
                </a:cubicBezTo>
                <a:cubicBezTo>
                  <a:pt x="22" y="25"/>
                  <a:pt x="22" y="26"/>
                  <a:pt x="22" y="27"/>
                </a:cubicBezTo>
                <a:cubicBezTo>
                  <a:pt x="22" y="27"/>
                  <a:pt x="22" y="27"/>
                  <a:pt x="22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26"/>
                  <a:pt x="15" y="25"/>
                  <a:pt x="15" y="25"/>
                </a:cubicBezTo>
                <a:cubicBezTo>
                  <a:pt x="15" y="25"/>
                  <a:pt x="14" y="25"/>
                  <a:pt x="15" y="24"/>
                </a:cubicBezTo>
                <a:cubicBezTo>
                  <a:pt x="15" y="24"/>
                  <a:pt x="15" y="24"/>
                  <a:pt x="15" y="24"/>
                </a:cubicBezTo>
                <a:close/>
                <a:moveTo>
                  <a:pt x="28" y="24"/>
                </a:moveTo>
                <a:cubicBezTo>
                  <a:pt x="27" y="24"/>
                  <a:pt x="27" y="24"/>
                  <a:pt x="27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26" y="24"/>
                  <a:pt x="26" y="24"/>
                  <a:pt x="26" y="25"/>
                </a:cubicBezTo>
                <a:cubicBezTo>
                  <a:pt x="26" y="25"/>
                  <a:pt x="27" y="25"/>
                  <a:pt x="27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7" y="25"/>
                  <a:pt x="27" y="25"/>
                  <a:pt x="27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27" y="26"/>
                  <a:pt x="27" y="26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9" y="27"/>
                  <a:pt x="29" y="27"/>
                  <a:pt x="29" y="27"/>
                </a:cubicBezTo>
                <a:cubicBezTo>
                  <a:pt x="29" y="27"/>
                  <a:pt x="29" y="27"/>
                  <a:pt x="29" y="26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6"/>
                  <a:pt x="29" y="25"/>
                  <a:pt x="29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25"/>
                  <a:pt x="29" y="24"/>
                  <a:pt x="28" y="24"/>
                </a:cubicBezTo>
                <a:cubicBezTo>
                  <a:pt x="28" y="24"/>
                  <a:pt x="28" y="24"/>
                  <a:pt x="28" y="24"/>
                </a:cubicBezTo>
                <a:close/>
                <a:moveTo>
                  <a:pt x="24" y="25"/>
                </a:moveTo>
                <a:cubicBezTo>
                  <a:pt x="24" y="25"/>
                  <a:pt x="24" y="25"/>
                  <a:pt x="24" y="25"/>
                </a:cubicBezTo>
                <a:cubicBezTo>
                  <a:pt x="23" y="25"/>
                  <a:pt x="23" y="25"/>
                  <a:pt x="23" y="25"/>
                </a:cubicBezTo>
                <a:cubicBezTo>
                  <a:pt x="23" y="25"/>
                  <a:pt x="23" y="25"/>
                  <a:pt x="23" y="25"/>
                </a:cubicBezTo>
                <a:cubicBezTo>
                  <a:pt x="22" y="26"/>
                  <a:pt x="22" y="26"/>
                  <a:pt x="22" y="27"/>
                </a:cubicBezTo>
                <a:cubicBezTo>
                  <a:pt x="22" y="27"/>
                  <a:pt x="22" y="27"/>
                  <a:pt x="22" y="28"/>
                </a:cubicBezTo>
                <a:cubicBezTo>
                  <a:pt x="22" y="28"/>
                  <a:pt x="23" y="28"/>
                  <a:pt x="23" y="28"/>
                </a:cubicBezTo>
                <a:cubicBezTo>
                  <a:pt x="23" y="28"/>
                  <a:pt x="23" y="28"/>
                  <a:pt x="23" y="28"/>
                </a:cubicBezTo>
                <a:cubicBezTo>
                  <a:pt x="23" y="29"/>
                  <a:pt x="23" y="29"/>
                  <a:pt x="24" y="29"/>
                </a:cubicBezTo>
                <a:cubicBezTo>
                  <a:pt x="24" y="29"/>
                  <a:pt x="24" y="29"/>
                  <a:pt x="24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29"/>
                  <a:pt x="26" y="29"/>
                  <a:pt x="26" y="28"/>
                </a:cubicBezTo>
                <a:cubicBezTo>
                  <a:pt x="26" y="28"/>
                  <a:pt x="26" y="28"/>
                  <a:pt x="26" y="28"/>
                </a:cubicBezTo>
                <a:cubicBezTo>
                  <a:pt x="26" y="28"/>
                  <a:pt x="26" y="28"/>
                  <a:pt x="26" y="28"/>
                </a:cubicBezTo>
                <a:cubicBezTo>
                  <a:pt x="26" y="27"/>
                  <a:pt x="26" y="27"/>
                  <a:pt x="26" y="27"/>
                </a:cubicBezTo>
                <a:cubicBezTo>
                  <a:pt x="26" y="27"/>
                  <a:pt x="26" y="26"/>
                  <a:pt x="26" y="26"/>
                </a:cubicBezTo>
                <a:cubicBezTo>
                  <a:pt x="26" y="26"/>
                  <a:pt x="26" y="26"/>
                  <a:pt x="26" y="25"/>
                </a:cubicBezTo>
                <a:cubicBezTo>
                  <a:pt x="26" y="25"/>
                  <a:pt x="26" y="25"/>
                  <a:pt x="26" y="25"/>
                </a:cubicBezTo>
                <a:cubicBezTo>
                  <a:pt x="26" y="25"/>
                  <a:pt x="25" y="25"/>
                  <a:pt x="25" y="25"/>
                </a:cubicBezTo>
                <a:cubicBezTo>
                  <a:pt x="25" y="25"/>
                  <a:pt x="25" y="25"/>
                  <a:pt x="24" y="2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199" name="Freeform 225"/>
          <p:cNvSpPr>
            <a:spLocks noEditPoints="1"/>
          </p:cNvSpPr>
          <p:nvPr/>
        </p:nvSpPr>
        <p:spPr bwMode="auto">
          <a:xfrm>
            <a:off x="3129090" y="4366636"/>
            <a:ext cx="336619" cy="278706"/>
          </a:xfrm>
          <a:custGeom>
            <a:avLst/>
            <a:gdLst>
              <a:gd name="T0" fmla="*/ 12 w 35"/>
              <a:gd name="T1" fmla="*/ 25 h 29"/>
              <a:gd name="T2" fmla="*/ 12 w 35"/>
              <a:gd name="T3" fmla="*/ 28 h 29"/>
              <a:gd name="T4" fmla="*/ 14 w 35"/>
              <a:gd name="T5" fmla="*/ 29 h 29"/>
              <a:gd name="T6" fmla="*/ 15 w 35"/>
              <a:gd name="T7" fmla="*/ 28 h 29"/>
              <a:gd name="T8" fmla="*/ 15 w 35"/>
              <a:gd name="T9" fmla="*/ 25 h 29"/>
              <a:gd name="T10" fmla="*/ 35 w 35"/>
              <a:gd name="T11" fmla="*/ 9 h 29"/>
              <a:gd name="T12" fmla="*/ 22 w 35"/>
              <a:gd name="T13" fmla="*/ 10 h 29"/>
              <a:gd name="T14" fmla="*/ 32 w 35"/>
              <a:gd name="T15" fmla="*/ 7 h 29"/>
              <a:gd name="T16" fmla="*/ 22 w 35"/>
              <a:gd name="T17" fmla="*/ 10 h 29"/>
              <a:gd name="T18" fmla="*/ 28 w 35"/>
              <a:gd name="T19" fmla="*/ 20 h 29"/>
              <a:gd name="T20" fmla="*/ 29 w 35"/>
              <a:gd name="T21" fmla="*/ 18 h 29"/>
              <a:gd name="T22" fmla="*/ 31 w 35"/>
              <a:gd name="T23" fmla="*/ 19 h 29"/>
              <a:gd name="T24" fmla="*/ 29 w 35"/>
              <a:gd name="T25" fmla="*/ 22 h 29"/>
              <a:gd name="T26" fmla="*/ 26 w 35"/>
              <a:gd name="T27" fmla="*/ 23 h 29"/>
              <a:gd name="T28" fmla="*/ 11 w 35"/>
              <a:gd name="T29" fmla="*/ 23 h 29"/>
              <a:gd name="T30" fmla="*/ 10 w 35"/>
              <a:gd name="T31" fmla="*/ 23 h 29"/>
              <a:gd name="T32" fmla="*/ 10 w 35"/>
              <a:gd name="T33" fmla="*/ 24 h 29"/>
              <a:gd name="T34" fmla="*/ 11 w 35"/>
              <a:gd name="T35" fmla="*/ 24 h 29"/>
              <a:gd name="T36" fmla="*/ 10 w 35"/>
              <a:gd name="T37" fmla="*/ 26 h 29"/>
              <a:gd name="T38" fmla="*/ 10 w 35"/>
              <a:gd name="T39" fmla="*/ 27 h 29"/>
              <a:gd name="T40" fmla="*/ 10 w 35"/>
              <a:gd name="T41" fmla="*/ 27 h 29"/>
              <a:gd name="T42" fmla="*/ 10 w 35"/>
              <a:gd name="T43" fmla="*/ 27 h 29"/>
              <a:gd name="T44" fmla="*/ 9 w 35"/>
              <a:gd name="T45" fmla="*/ 27 h 29"/>
              <a:gd name="T46" fmla="*/ 8 w 35"/>
              <a:gd name="T47" fmla="*/ 26 h 29"/>
              <a:gd name="T48" fmla="*/ 7 w 35"/>
              <a:gd name="T49" fmla="*/ 25 h 29"/>
              <a:gd name="T50" fmla="*/ 7 w 35"/>
              <a:gd name="T51" fmla="*/ 23 h 29"/>
              <a:gd name="T52" fmla="*/ 8 w 35"/>
              <a:gd name="T53" fmla="*/ 22 h 29"/>
              <a:gd name="T54" fmla="*/ 7 w 35"/>
              <a:gd name="T55" fmla="*/ 19 h 29"/>
              <a:gd name="T56" fmla="*/ 5 w 35"/>
              <a:gd name="T57" fmla="*/ 14 h 29"/>
              <a:gd name="T58" fmla="*/ 1 w 35"/>
              <a:gd name="T59" fmla="*/ 9 h 29"/>
              <a:gd name="T60" fmla="*/ 0 w 35"/>
              <a:gd name="T61" fmla="*/ 8 h 29"/>
              <a:gd name="T62" fmla="*/ 0 w 35"/>
              <a:gd name="T63" fmla="*/ 7 h 29"/>
              <a:gd name="T64" fmla="*/ 1 w 35"/>
              <a:gd name="T65" fmla="*/ 7 h 29"/>
              <a:gd name="T66" fmla="*/ 2 w 35"/>
              <a:gd name="T67" fmla="*/ 6 h 29"/>
              <a:gd name="T68" fmla="*/ 7 w 35"/>
              <a:gd name="T69" fmla="*/ 9 h 29"/>
              <a:gd name="T70" fmla="*/ 18 w 35"/>
              <a:gd name="T71" fmla="*/ 12 h 29"/>
              <a:gd name="T72" fmla="*/ 20 w 35"/>
              <a:gd name="T73" fmla="*/ 16 h 29"/>
              <a:gd name="T74" fmla="*/ 25 w 35"/>
              <a:gd name="T75" fmla="*/ 21 h 29"/>
              <a:gd name="T76" fmla="*/ 27 w 35"/>
              <a:gd name="T77" fmla="*/ 18 h 29"/>
              <a:gd name="T78" fmla="*/ 18 w 35"/>
              <a:gd name="T79" fmla="*/ 21 h 29"/>
              <a:gd name="T80" fmla="*/ 13 w 35"/>
              <a:gd name="T81" fmla="*/ 17 h 29"/>
              <a:gd name="T82" fmla="*/ 11 w 35"/>
              <a:gd name="T83" fmla="*/ 17 h 29"/>
              <a:gd name="T84" fmla="*/ 11 w 35"/>
              <a:gd name="T85" fmla="*/ 21 h 29"/>
              <a:gd name="T86" fmla="*/ 9 w 35"/>
              <a:gd name="T87" fmla="*/ 15 h 29"/>
              <a:gd name="T88" fmla="*/ 8 w 35"/>
              <a:gd name="T89" fmla="*/ 12 h 29"/>
              <a:gd name="T90" fmla="*/ 13 w 35"/>
              <a:gd name="T91" fmla="*/ 15 h 29"/>
              <a:gd name="T92" fmla="*/ 13 w 35"/>
              <a:gd name="T93" fmla="*/ 15 h 29"/>
              <a:gd name="T94" fmla="*/ 23 w 35"/>
              <a:gd name="T95" fmla="*/ 25 h 29"/>
              <a:gd name="T96" fmla="*/ 16 w 35"/>
              <a:gd name="T97" fmla="*/ 27 h 29"/>
              <a:gd name="T98" fmla="*/ 28 w 35"/>
              <a:gd name="T99" fmla="*/ 24 h 29"/>
              <a:gd name="T100" fmla="*/ 27 w 35"/>
              <a:gd name="T101" fmla="*/ 25 h 29"/>
              <a:gd name="T102" fmla="*/ 28 w 35"/>
              <a:gd name="T103" fmla="*/ 26 h 29"/>
              <a:gd name="T104" fmla="*/ 28 w 35"/>
              <a:gd name="T105" fmla="*/ 27 h 29"/>
              <a:gd name="T106" fmla="*/ 28 w 35"/>
              <a:gd name="T107" fmla="*/ 27 h 29"/>
              <a:gd name="T108" fmla="*/ 28 w 35"/>
              <a:gd name="T109" fmla="*/ 27 h 29"/>
              <a:gd name="T110" fmla="*/ 30 w 35"/>
              <a:gd name="T111" fmla="*/ 26 h 29"/>
              <a:gd name="T112" fmla="*/ 29 w 35"/>
              <a:gd name="T113" fmla="*/ 24 h 29"/>
              <a:gd name="T114" fmla="*/ 23 w 35"/>
              <a:gd name="T115" fmla="*/ 25 h 29"/>
              <a:gd name="T116" fmla="*/ 23 w 35"/>
              <a:gd name="T117" fmla="*/ 28 h 29"/>
              <a:gd name="T118" fmla="*/ 26 w 35"/>
              <a:gd name="T119" fmla="*/ 29 h 29"/>
              <a:gd name="T120" fmla="*/ 27 w 35"/>
              <a:gd name="T121" fmla="*/ 27 h 29"/>
              <a:gd name="T122" fmla="*/ 26 w 35"/>
              <a:gd name="T123" fmla="*/ 2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5" h="29">
                <a:moveTo>
                  <a:pt x="13" y="25"/>
                </a:moveTo>
                <a:cubicBezTo>
                  <a:pt x="13" y="25"/>
                  <a:pt x="13" y="25"/>
                  <a:pt x="12" y="25"/>
                </a:cubicBezTo>
                <a:cubicBezTo>
                  <a:pt x="12" y="25"/>
                  <a:pt x="12" y="25"/>
                  <a:pt x="12" y="25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6"/>
                  <a:pt x="11" y="26"/>
                  <a:pt x="11" y="26"/>
                </a:cubicBezTo>
                <a:cubicBezTo>
                  <a:pt x="11" y="26"/>
                  <a:pt x="11" y="27"/>
                  <a:pt x="11" y="27"/>
                </a:cubicBezTo>
                <a:cubicBezTo>
                  <a:pt x="11" y="27"/>
                  <a:pt x="11" y="27"/>
                  <a:pt x="11" y="28"/>
                </a:cubicBezTo>
                <a:cubicBezTo>
                  <a:pt x="11" y="28"/>
                  <a:pt x="11" y="28"/>
                  <a:pt x="12" y="28"/>
                </a:cubicBezTo>
                <a:cubicBezTo>
                  <a:pt x="12" y="28"/>
                  <a:pt x="12" y="28"/>
                  <a:pt x="12" y="28"/>
                </a:cubicBezTo>
                <a:cubicBezTo>
                  <a:pt x="12" y="28"/>
                  <a:pt x="12" y="28"/>
                  <a:pt x="12" y="28"/>
                </a:cubicBezTo>
                <a:cubicBezTo>
                  <a:pt x="12" y="29"/>
                  <a:pt x="13" y="29"/>
                  <a:pt x="13" y="29"/>
                </a:cubicBezTo>
                <a:cubicBezTo>
                  <a:pt x="13" y="29"/>
                  <a:pt x="14" y="29"/>
                  <a:pt x="14" y="29"/>
                </a:cubicBezTo>
                <a:cubicBezTo>
                  <a:pt x="14" y="29"/>
                  <a:pt x="14" y="29"/>
                  <a:pt x="15" y="28"/>
                </a:cubicBezTo>
                <a:cubicBezTo>
                  <a:pt x="15" y="28"/>
                  <a:pt x="15" y="28"/>
                  <a:pt x="15" y="28"/>
                </a:cubicBezTo>
                <a:cubicBezTo>
                  <a:pt x="15" y="28"/>
                  <a:pt x="15" y="28"/>
                  <a:pt x="15" y="28"/>
                </a:cubicBezTo>
                <a:cubicBezTo>
                  <a:pt x="15" y="28"/>
                  <a:pt x="15" y="28"/>
                  <a:pt x="15" y="28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27"/>
                  <a:pt x="15" y="26"/>
                  <a:pt x="15" y="26"/>
                </a:cubicBezTo>
                <a:cubicBezTo>
                  <a:pt x="15" y="26"/>
                  <a:pt x="15" y="26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3" y="25"/>
                  <a:pt x="13" y="25"/>
                </a:cubicBezTo>
                <a:close/>
                <a:moveTo>
                  <a:pt x="27" y="17"/>
                </a:moveTo>
                <a:cubicBezTo>
                  <a:pt x="32" y="17"/>
                  <a:pt x="35" y="13"/>
                  <a:pt x="35" y="9"/>
                </a:cubicBezTo>
                <a:cubicBezTo>
                  <a:pt x="35" y="4"/>
                  <a:pt x="32" y="0"/>
                  <a:pt x="27" y="0"/>
                </a:cubicBezTo>
                <a:cubicBezTo>
                  <a:pt x="22" y="0"/>
                  <a:pt x="19" y="4"/>
                  <a:pt x="19" y="9"/>
                </a:cubicBezTo>
                <a:cubicBezTo>
                  <a:pt x="19" y="13"/>
                  <a:pt x="22" y="17"/>
                  <a:pt x="27" y="17"/>
                </a:cubicBezTo>
                <a:close/>
                <a:moveTo>
                  <a:pt x="22" y="10"/>
                </a:moveTo>
                <a:cubicBezTo>
                  <a:pt x="21" y="10"/>
                  <a:pt x="21" y="9"/>
                  <a:pt x="21" y="9"/>
                </a:cubicBezTo>
                <a:cubicBezTo>
                  <a:pt x="21" y="8"/>
                  <a:pt x="21" y="8"/>
                  <a:pt x="21" y="8"/>
                </a:cubicBezTo>
                <a:cubicBezTo>
                  <a:pt x="21" y="8"/>
                  <a:pt x="21" y="7"/>
                  <a:pt x="22" y="7"/>
                </a:cubicBezTo>
                <a:cubicBezTo>
                  <a:pt x="28" y="7"/>
                  <a:pt x="26" y="7"/>
                  <a:pt x="32" y="7"/>
                </a:cubicBezTo>
                <a:cubicBezTo>
                  <a:pt x="33" y="7"/>
                  <a:pt x="33" y="8"/>
                  <a:pt x="33" y="8"/>
                </a:cubicBezTo>
                <a:cubicBezTo>
                  <a:pt x="33" y="9"/>
                  <a:pt x="33" y="9"/>
                  <a:pt x="33" y="9"/>
                </a:cubicBezTo>
                <a:cubicBezTo>
                  <a:pt x="33" y="9"/>
                  <a:pt x="33" y="10"/>
                  <a:pt x="32" y="10"/>
                </a:cubicBezTo>
                <a:cubicBezTo>
                  <a:pt x="26" y="10"/>
                  <a:pt x="28" y="10"/>
                  <a:pt x="22" y="10"/>
                </a:cubicBezTo>
                <a:close/>
                <a:moveTo>
                  <a:pt x="27" y="18"/>
                </a:moveTo>
                <a:cubicBezTo>
                  <a:pt x="27" y="20"/>
                  <a:pt x="27" y="20"/>
                  <a:pt x="27" y="20"/>
                </a:cubicBezTo>
                <a:cubicBezTo>
                  <a:pt x="27" y="20"/>
                  <a:pt x="28" y="20"/>
                  <a:pt x="28" y="20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20"/>
                  <a:pt x="28" y="20"/>
                  <a:pt x="28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9" y="19"/>
                  <a:pt x="29" y="19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30" y="18"/>
                  <a:pt x="31" y="18"/>
                  <a:pt x="31" y="17"/>
                </a:cubicBezTo>
                <a:cubicBezTo>
                  <a:pt x="31" y="19"/>
                  <a:pt x="31" y="19"/>
                  <a:pt x="31" y="19"/>
                </a:cubicBezTo>
                <a:cubicBezTo>
                  <a:pt x="31" y="19"/>
                  <a:pt x="31" y="19"/>
                  <a:pt x="31" y="19"/>
                </a:cubicBezTo>
                <a:cubicBezTo>
                  <a:pt x="31" y="20"/>
                  <a:pt x="30" y="20"/>
                  <a:pt x="30" y="20"/>
                </a:cubicBezTo>
                <a:cubicBezTo>
                  <a:pt x="30" y="21"/>
                  <a:pt x="30" y="21"/>
                  <a:pt x="30" y="21"/>
                </a:cubicBezTo>
                <a:cubicBezTo>
                  <a:pt x="29" y="21"/>
                  <a:pt x="29" y="21"/>
                  <a:pt x="29" y="22"/>
                </a:cubicBezTo>
                <a:cubicBezTo>
                  <a:pt x="29" y="22"/>
                  <a:pt x="28" y="22"/>
                  <a:pt x="28" y="22"/>
                </a:cubicBezTo>
                <a:cubicBezTo>
                  <a:pt x="28" y="22"/>
                  <a:pt x="27" y="22"/>
                  <a:pt x="27" y="22"/>
                </a:cubicBezTo>
                <a:cubicBezTo>
                  <a:pt x="27" y="22"/>
                  <a:pt x="27" y="22"/>
                  <a:pt x="27" y="22"/>
                </a:cubicBezTo>
                <a:cubicBezTo>
                  <a:pt x="27" y="23"/>
                  <a:pt x="27" y="23"/>
                  <a:pt x="26" y="23"/>
                </a:cubicBezTo>
                <a:cubicBezTo>
                  <a:pt x="26" y="23"/>
                  <a:pt x="26" y="23"/>
                  <a:pt x="25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1" y="24"/>
                </a:cubicBezTo>
                <a:cubicBezTo>
                  <a:pt x="11" y="24"/>
                  <a:pt x="11" y="24"/>
                  <a:pt x="11" y="24"/>
                </a:cubicBezTo>
                <a:cubicBezTo>
                  <a:pt x="11" y="24"/>
                  <a:pt x="11" y="24"/>
                  <a:pt x="11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25"/>
                  <a:pt x="10" y="25"/>
                  <a:pt x="10" y="26"/>
                </a:cubicBezTo>
                <a:cubicBezTo>
                  <a:pt x="10" y="26"/>
                  <a:pt x="10" y="26"/>
                  <a:pt x="10" y="26"/>
                </a:cubicBezTo>
                <a:cubicBezTo>
                  <a:pt x="10" y="26"/>
                  <a:pt x="10" y="26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0" y="27"/>
                  <a:pt x="9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8" y="26"/>
                  <a:pt x="8" y="26"/>
                  <a:pt x="7" y="26"/>
                </a:cubicBezTo>
                <a:cubicBezTo>
                  <a:pt x="7" y="26"/>
                  <a:pt x="7" y="26"/>
                  <a:pt x="7" y="25"/>
                </a:cubicBezTo>
                <a:cubicBezTo>
                  <a:pt x="7" y="25"/>
                  <a:pt x="7" y="25"/>
                  <a:pt x="7" y="25"/>
                </a:cubicBezTo>
                <a:cubicBezTo>
                  <a:pt x="7" y="25"/>
                  <a:pt x="7" y="25"/>
                  <a:pt x="7" y="25"/>
                </a:cubicBezTo>
                <a:cubicBezTo>
                  <a:pt x="7" y="25"/>
                  <a:pt x="7" y="25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1"/>
                  <a:pt x="7" y="21"/>
                  <a:pt x="7" y="20"/>
                </a:cubicBezTo>
                <a:cubicBezTo>
                  <a:pt x="7" y="20"/>
                  <a:pt x="7" y="19"/>
                  <a:pt x="7" y="19"/>
                </a:cubicBezTo>
                <a:cubicBezTo>
                  <a:pt x="7" y="19"/>
                  <a:pt x="7" y="18"/>
                  <a:pt x="7" y="18"/>
                </a:cubicBezTo>
                <a:cubicBezTo>
                  <a:pt x="6" y="17"/>
                  <a:pt x="6" y="17"/>
                  <a:pt x="6" y="17"/>
                </a:cubicBezTo>
                <a:cubicBezTo>
                  <a:pt x="6" y="17"/>
                  <a:pt x="6" y="17"/>
                  <a:pt x="6" y="17"/>
                </a:cubicBezTo>
                <a:cubicBezTo>
                  <a:pt x="6" y="16"/>
                  <a:pt x="6" y="15"/>
                  <a:pt x="5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5" y="13"/>
                  <a:pt x="5" y="12"/>
                  <a:pt x="5" y="12"/>
                </a:cubicBezTo>
                <a:cubicBezTo>
                  <a:pt x="4" y="11"/>
                  <a:pt x="4" y="11"/>
                  <a:pt x="3" y="10"/>
                </a:cubicBezTo>
                <a:cubicBezTo>
                  <a:pt x="3" y="10"/>
                  <a:pt x="2" y="9"/>
                  <a:pt x="1" y="9"/>
                </a:cubicBezTo>
                <a:cubicBezTo>
                  <a:pt x="1" y="9"/>
                  <a:pt x="1" y="9"/>
                  <a:pt x="1" y="9"/>
                </a:cubicBezTo>
                <a:cubicBezTo>
                  <a:pt x="1" y="9"/>
                  <a:pt x="1" y="9"/>
                  <a:pt x="1" y="9"/>
                </a:cubicBezTo>
                <a:cubicBezTo>
                  <a:pt x="1" y="9"/>
                  <a:pt x="1" y="9"/>
                  <a:pt x="1" y="9"/>
                </a:cubicBezTo>
                <a:cubicBezTo>
                  <a:pt x="0" y="9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7"/>
                  <a:pt x="1" y="7"/>
                </a:cubicBezTo>
                <a:cubicBezTo>
                  <a:pt x="1" y="7"/>
                  <a:pt x="1" y="7"/>
                  <a:pt x="1" y="7"/>
                </a:cubicBezTo>
                <a:cubicBezTo>
                  <a:pt x="1" y="6"/>
                  <a:pt x="1" y="6"/>
                  <a:pt x="1" y="6"/>
                </a:cubicBezTo>
                <a:cubicBezTo>
                  <a:pt x="1" y="6"/>
                  <a:pt x="1" y="6"/>
                  <a:pt x="2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cubicBezTo>
                  <a:pt x="3" y="6"/>
                  <a:pt x="3" y="7"/>
                  <a:pt x="4" y="7"/>
                </a:cubicBezTo>
                <a:cubicBezTo>
                  <a:pt x="4" y="7"/>
                  <a:pt x="5" y="7"/>
                  <a:pt x="5" y="8"/>
                </a:cubicBezTo>
                <a:cubicBezTo>
                  <a:pt x="5" y="8"/>
                  <a:pt x="6" y="8"/>
                  <a:pt x="6" y="9"/>
                </a:cubicBezTo>
                <a:cubicBezTo>
                  <a:pt x="6" y="9"/>
                  <a:pt x="6" y="9"/>
                  <a:pt x="7" y="9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17" y="10"/>
                  <a:pt x="17" y="10"/>
                  <a:pt x="17" y="10"/>
                </a:cubicBezTo>
                <a:cubicBezTo>
                  <a:pt x="17" y="10"/>
                  <a:pt x="17" y="11"/>
                  <a:pt x="18" y="12"/>
                </a:cubicBezTo>
                <a:cubicBezTo>
                  <a:pt x="18" y="12"/>
                  <a:pt x="18" y="12"/>
                  <a:pt x="18" y="12"/>
                </a:cubicBezTo>
                <a:cubicBezTo>
                  <a:pt x="18" y="15"/>
                  <a:pt x="18" y="15"/>
                  <a:pt x="18" y="15"/>
                </a:cubicBezTo>
                <a:cubicBezTo>
                  <a:pt x="20" y="15"/>
                  <a:pt x="20" y="15"/>
                  <a:pt x="20" y="15"/>
                </a:cubicBezTo>
                <a:cubicBezTo>
                  <a:pt x="20" y="16"/>
                  <a:pt x="20" y="16"/>
                  <a:pt x="20" y="16"/>
                </a:cubicBezTo>
                <a:cubicBezTo>
                  <a:pt x="21" y="16"/>
                  <a:pt x="22" y="17"/>
                  <a:pt x="22" y="17"/>
                </a:cubicBezTo>
                <a:cubicBezTo>
                  <a:pt x="22" y="21"/>
                  <a:pt x="22" y="21"/>
                  <a:pt x="22" y="21"/>
                </a:cubicBezTo>
                <a:cubicBezTo>
                  <a:pt x="23" y="21"/>
                  <a:pt x="23" y="21"/>
                  <a:pt x="23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1"/>
                  <a:pt x="26" y="21"/>
                  <a:pt x="26" y="21"/>
                </a:cubicBezTo>
                <a:cubicBezTo>
                  <a:pt x="26" y="21"/>
                  <a:pt x="26" y="21"/>
                  <a:pt x="26" y="21"/>
                </a:cubicBezTo>
                <a:cubicBezTo>
                  <a:pt x="26" y="18"/>
                  <a:pt x="26" y="18"/>
                  <a:pt x="26" y="18"/>
                </a:cubicBezTo>
                <a:cubicBezTo>
                  <a:pt x="26" y="18"/>
                  <a:pt x="27" y="18"/>
                  <a:pt x="27" y="18"/>
                </a:cubicBezTo>
                <a:cubicBezTo>
                  <a:pt x="27" y="18"/>
                  <a:pt x="27" y="18"/>
                  <a:pt x="27" y="18"/>
                </a:cubicBezTo>
                <a:close/>
                <a:moveTo>
                  <a:pt x="21" y="17"/>
                </a:moveTo>
                <a:cubicBezTo>
                  <a:pt x="21" y="21"/>
                  <a:pt x="21" y="21"/>
                  <a:pt x="21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8" y="17"/>
                  <a:pt x="18" y="17"/>
                  <a:pt x="18" y="17"/>
                </a:cubicBezTo>
                <a:cubicBezTo>
                  <a:pt x="21" y="17"/>
                  <a:pt x="21" y="17"/>
                  <a:pt x="21" y="17"/>
                </a:cubicBezTo>
                <a:close/>
                <a:moveTo>
                  <a:pt x="16" y="17"/>
                </a:moveTo>
                <a:cubicBezTo>
                  <a:pt x="13" y="17"/>
                  <a:pt x="13" y="17"/>
                  <a:pt x="13" y="17"/>
                </a:cubicBezTo>
                <a:cubicBezTo>
                  <a:pt x="13" y="21"/>
                  <a:pt x="13" y="21"/>
                  <a:pt x="13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17"/>
                  <a:pt x="16" y="17"/>
                  <a:pt x="16" y="17"/>
                </a:cubicBezTo>
                <a:close/>
                <a:moveTo>
                  <a:pt x="11" y="17"/>
                </a:moveTo>
                <a:cubicBezTo>
                  <a:pt x="9" y="17"/>
                  <a:pt x="9" y="17"/>
                  <a:pt x="9" y="17"/>
                </a:cubicBezTo>
                <a:cubicBezTo>
                  <a:pt x="10" y="17"/>
                  <a:pt x="10" y="18"/>
                  <a:pt x="10" y="19"/>
                </a:cubicBezTo>
                <a:cubicBezTo>
                  <a:pt x="10" y="19"/>
                  <a:pt x="10" y="20"/>
                  <a:pt x="11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17"/>
                  <a:pt x="11" y="17"/>
                  <a:pt x="11" y="17"/>
                </a:cubicBezTo>
                <a:close/>
                <a:moveTo>
                  <a:pt x="9" y="15"/>
                </a:moveTo>
                <a:cubicBezTo>
                  <a:pt x="11" y="15"/>
                  <a:pt x="11" y="15"/>
                  <a:pt x="11" y="15"/>
                </a:cubicBezTo>
                <a:cubicBezTo>
                  <a:pt x="11" y="12"/>
                  <a:pt x="11" y="12"/>
                  <a:pt x="11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2"/>
                  <a:pt x="8" y="13"/>
                  <a:pt x="9" y="14"/>
                </a:cubicBezTo>
                <a:cubicBezTo>
                  <a:pt x="9" y="14"/>
                  <a:pt x="9" y="15"/>
                  <a:pt x="9" y="15"/>
                </a:cubicBezTo>
                <a:close/>
                <a:moveTo>
                  <a:pt x="13" y="15"/>
                </a:moveTo>
                <a:cubicBezTo>
                  <a:pt x="16" y="15"/>
                  <a:pt x="16" y="15"/>
                  <a:pt x="16" y="15"/>
                </a:cubicBezTo>
                <a:cubicBezTo>
                  <a:pt x="16" y="12"/>
                  <a:pt x="16" y="12"/>
                  <a:pt x="16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5"/>
                  <a:pt x="13" y="15"/>
                  <a:pt x="13" y="15"/>
                </a:cubicBezTo>
                <a:close/>
                <a:moveTo>
                  <a:pt x="15" y="24"/>
                </a:moveTo>
                <a:cubicBezTo>
                  <a:pt x="23" y="24"/>
                  <a:pt x="23" y="24"/>
                  <a:pt x="23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3" y="25"/>
                  <a:pt x="23" y="25"/>
                  <a:pt x="23" y="25"/>
                </a:cubicBezTo>
                <a:cubicBezTo>
                  <a:pt x="22" y="25"/>
                  <a:pt x="22" y="26"/>
                  <a:pt x="22" y="27"/>
                </a:cubicBezTo>
                <a:cubicBezTo>
                  <a:pt x="22" y="27"/>
                  <a:pt x="22" y="27"/>
                  <a:pt x="22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6"/>
                  <a:pt x="16" y="25"/>
                  <a:pt x="15" y="25"/>
                </a:cubicBezTo>
                <a:cubicBezTo>
                  <a:pt x="15" y="25"/>
                  <a:pt x="15" y="25"/>
                  <a:pt x="15" y="24"/>
                </a:cubicBezTo>
                <a:cubicBezTo>
                  <a:pt x="15" y="24"/>
                  <a:pt x="15" y="24"/>
                  <a:pt x="15" y="24"/>
                </a:cubicBezTo>
                <a:close/>
                <a:moveTo>
                  <a:pt x="28" y="24"/>
                </a:moveTo>
                <a:cubicBezTo>
                  <a:pt x="27" y="24"/>
                  <a:pt x="27" y="24"/>
                  <a:pt x="27" y="24"/>
                </a:cubicBezTo>
                <a:cubicBezTo>
                  <a:pt x="27" y="24"/>
                  <a:pt x="27" y="24"/>
                  <a:pt x="27" y="24"/>
                </a:cubicBezTo>
                <a:cubicBezTo>
                  <a:pt x="27" y="24"/>
                  <a:pt x="27" y="24"/>
                  <a:pt x="27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7" y="25"/>
                  <a:pt x="28" y="25"/>
                  <a:pt x="28" y="26"/>
                </a:cubicBezTo>
                <a:cubicBezTo>
                  <a:pt x="28" y="26"/>
                  <a:pt x="28" y="26"/>
                  <a:pt x="28" y="26"/>
                </a:cubicBezTo>
                <a:cubicBezTo>
                  <a:pt x="28" y="26"/>
                  <a:pt x="28" y="26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9" y="27"/>
                  <a:pt x="29" y="27"/>
                  <a:pt x="29" y="27"/>
                </a:cubicBezTo>
                <a:cubicBezTo>
                  <a:pt x="29" y="27"/>
                  <a:pt x="29" y="27"/>
                  <a:pt x="30" y="27"/>
                </a:cubicBezTo>
                <a:cubicBezTo>
                  <a:pt x="30" y="27"/>
                  <a:pt x="30" y="27"/>
                  <a:pt x="30" y="26"/>
                </a:cubicBezTo>
                <a:cubicBezTo>
                  <a:pt x="30" y="26"/>
                  <a:pt x="30" y="26"/>
                  <a:pt x="30" y="26"/>
                </a:cubicBezTo>
                <a:cubicBezTo>
                  <a:pt x="30" y="26"/>
                  <a:pt x="30" y="25"/>
                  <a:pt x="30" y="25"/>
                </a:cubicBezTo>
                <a:cubicBezTo>
                  <a:pt x="30" y="25"/>
                  <a:pt x="30" y="25"/>
                  <a:pt x="30" y="25"/>
                </a:cubicBezTo>
                <a:cubicBezTo>
                  <a:pt x="29" y="25"/>
                  <a:pt x="29" y="24"/>
                  <a:pt x="29" y="24"/>
                </a:cubicBezTo>
                <a:cubicBezTo>
                  <a:pt x="29" y="24"/>
                  <a:pt x="29" y="24"/>
                  <a:pt x="28" y="24"/>
                </a:cubicBezTo>
                <a:close/>
                <a:moveTo>
                  <a:pt x="25" y="25"/>
                </a:moveTo>
                <a:cubicBezTo>
                  <a:pt x="25" y="25"/>
                  <a:pt x="24" y="25"/>
                  <a:pt x="24" y="25"/>
                </a:cubicBezTo>
                <a:cubicBezTo>
                  <a:pt x="24" y="25"/>
                  <a:pt x="24" y="25"/>
                  <a:pt x="23" y="25"/>
                </a:cubicBezTo>
                <a:cubicBezTo>
                  <a:pt x="23" y="25"/>
                  <a:pt x="23" y="25"/>
                  <a:pt x="23" y="25"/>
                </a:cubicBezTo>
                <a:cubicBezTo>
                  <a:pt x="23" y="26"/>
                  <a:pt x="23" y="26"/>
                  <a:pt x="23" y="27"/>
                </a:cubicBezTo>
                <a:cubicBezTo>
                  <a:pt x="23" y="27"/>
                  <a:pt x="23" y="27"/>
                  <a:pt x="23" y="28"/>
                </a:cubicBezTo>
                <a:cubicBezTo>
                  <a:pt x="23" y="28"/>
                  <a:pt x="23" y="28"/>
                  <a:pt x="23" y="28"/>
                </a:cubicBezTo>
                <a:cubicBezTo>
                  <a:pt x="23" y="28"/>
                  <a:pt x="23" y="28"/>
                  <a:pt x="23" y="28"/>
                </a:cubicBezTo>
                <a:cubicBezTo>
                  <a:pt x="24" y="29"/>
                  <a:pt x="24" y="29"/>
                  <a:pt x="24" y="29"/>
                </a:cubicBezTo>
                <a:cubicBezTo>
                  <a:pt x="24" y="29"/>
                  <a:pt x="25" y="29"/>
                  <a:pt x="25" y="29"/>
                </a:cubicBezTo>
                <a:cubicBezTo>
                  <a:pt x="25" y="29"/>
                  <a:pt x="25" y="29"/>
                  <a:pt x="26" y="29"/>
                </a:cubicBezTo>
                <a:cubicBezTo>
                  <a:pt x="26" y="29"/>
                  <a:pt x="26" y="29"/>
                  <a:pt x="26" y="28"/>
                </a:cubicBezTo>
                <a:cubicBezTo>
                  <a:pt x="26" y="28"/>
                  <a:pt x="26" y="28"/>
                  <a:pt x="26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6"/>
                  <a:pt x="27" y="26"/>
                </a:cubicBezTo>
                <a:cubicBezTo>
                  <a:pt x="27" y="26"/>
                  <a:pt x="27" y="26"/>
                  <a:pt x="26" y="25"/>
                </a:cubicBezTo>
                <a:cubicBezTo>
                  <a:pt x="26" y="25"/>
                  <a:pt x="26" y="25"/>
                  <a:pt x="26" y="25"/>
                </a:cubicBezTo>
                <a:cubicBezTo>
                  <a:pt x="26" y="25"/>
                  <a:pt x="26" y="25"/>
                  <a:pt x="26" y="25"/>
                </a:cubicBezTo>
                <a:cubicBezTo>
                  <a:pt x="25" y="25"/>
                  <a:pt x="25" y="25"/>
                  <a:pt x="25" y="2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00" name="Freeform 226"/>
          <p:cNvSpPr>
            <a:spLocks noEditPoints="1"/>
          </p:cNvSpPr>
          <p:nvPr/>
        </p:nvSpPr>
        <p:spPr bwMode="auto">
          <a:xfrm>
            <a:off x="4404985" y="5000059"/>
            <a:ext cx="249750" cy="269658"/>
          </a:xfrm>
          <a:custGeom>
            <a:avLst/>
            <a:gdLst>
              <a:gd name="T0" fmla="*/ 24 w 26"/>
              <a:gd name="T1" fmla="*/ 18 h 28"/>
              <a:gd name="T2" fmla="*/ 21 w 26"/>
              <a:gd name="T3" fmla="*/ 17 h 28"/>
              <a:gd name="T4" fmla="*/ 24 w 26"/>
              <a:gd name="T5" fmla="*/ 12 h 28"/>
              <a:gd name="T6" fmla="*/ 24 w 26"/>
              <a:gd name="T7" fmla="*/ 4 h 28"/>
              <a:gd name="T8" fmla="*/ 4 w 26"/>
              <a:gd name="T9" fmla="*/ 2 h 28"/>
              <a:gd name="T10" fmla="*/ 5 w 26"/>
              <a:gd name="T11" fmla="*/ 4 h 28"/>
              <a:gd name="T12" fmla="*/ 6 w 26"/>
              <a:gd name="T13" fmla="*/ 6 h 28"/>
              <a:gd name="T14" fmla="*/ 2 w 26"/>
              <a:gd name="T15" fmla="*/ 7 h 28"/>
              <a:gd name="T16" fmla="*/ 5 w 26"/>
              <a:gd name="T17" fmla="*/ 23 h 28"/>
              <a:gd name="T18" fmla="*/ 6 w 26"/>
              <a:gd name="T19" fmla="*/ 25 h 28"/>
              <a:gd name="T20" fmla="*/ 2 w 26"/>
              <a:gd name="T21" fmla="*/ 26 h 28"/>
              <a:gd name="T22" fmla="*/ 4 w 26"/>
              <a:gd name="T23" fmla="*/ 28 h 28"/>
              <a:gd name="T24" fmla="*/ 24 w 26"/>
              <a:gd name="T25" fmla="*/ 26 h 28"/>
              <a:gd name="T26" fmla="*/ 8 w 26"/>
              <a:gd name="T27" fmla="*/ 9 h 28"/>
              <a:gd name="T28" fmla="*/ 12 w 26"/>
              <a:gd name="T29" fmla="*/ 8 h 28"/>
              <a:gd name="T30" fmla="*/ 13 w 26"/>
              <a:gd name="T31" fmla="*/ 11 h 28"/>
              <a:gd name="T32" fmla="*/ 11 w 26"/>
              <a:gd name="T33" fmla="*/ 12 h 28"/>
              <a:gd name="T34" fmla="*/ 15 w 26"/>
              <a:gd name="T35" fmla="*/ 17 h 28"/>
              <a:gd name="T36" fmla="*/ 16 w 26"/>
              <a:gd name="T37" fmla="*/ 17 h 28"/>
              <a:gd name="T38" fmla="*/ 18 w 26"/>
              <a:gd name="T39" fmla="*/ 20 h 28"/>
              <a:gd name="T40" fmla="*/ 13 w 26"/>
              <a:gd name="T41" fmla="*/ 21 h 28"/>
              <a:gd name="T42" fmla="*/ 5 w 26"/>
              <a:gd name="T43" fmla="*/ 25 h 28"/>
              <a:gd name="T44" fmla="*/ 0 w 26"/>
              <a:gd name="T45" fmla="*/ 24 h 28"/>
              <a:gd name="T46" fmla="*/ 1 w 26"/>
              <a:gd name="T47" fmla="*/ 23 h 28"/>
              <a:gd name="T48" fmla="*/ 5 w 26"/>
              <a:gd name="T49" fmla="*/ 23 h 28"/>
              <a:gd name="T50" fmla="*/ 6 w 26"/>
              <a:gd name="T51" fmla="*/ 24 h 28"/>
              <a:gd name="T52" fmla="*/ 26 w 26"/>
              <a:gd name="T53" fmla="*/ 25 h 28"/>
              <a:gd name="T54" fmla="*/ 25 w 26"/>
              <a:gd name="T55" fmla="*/ 17 h 28"/>
              <a:gd name="T56" fmla="*/ 25 w 26"/>
              <a:gd name="T57" fmla="*/ 27 h 28"/>
              <a:gd name="T58" fmla="*/ 26 w 26"/>
              <a:gd name="T59" fmla="*/ 12 h 28"/>
              <a:gd name="T60" fmla="*/ 25 w 26"/>
              <a:gd name="T61" fmla="*/ 4 h 28"/>
              <a:gd name="T62" fmla="*/ 5 w 26"/>
              <a:gd name="T63" fmla="*/ 1 h 28"/>
              <a:gd name="T64" fmla="*/ 5 w 26"/>
              <a:gd name="T65" fmla="*/ 0 h 28"/>
              <a:gd name="T66" fmla="*/ 26 w 26"/>
              <a:gd name="T67" fmla="*/ 3 h 28"/>
              <a:gd name="T68" fmla="*/ 26 w 26"/>
              <a:gd name="T69" fmla="*/ 12 h 28"/>
              <a:gd name="T70" fmla="*/ 2 w 26"/>
              <a:gd name="T71" fmla="*/ 6 h 28"/>
              <a:gd name="T72" fmla="*/ 0 w 26"/>
              <a:gd name="T73" fmla="*/ 5 h 28"/>
              <a:gd name="T74" fmla="*/ 2 w 26"/>
              <a:gd name="T75" fmla="*/ 5 h 28"/>
              <a:gd name="T76" fmla="*/ 6 w 26"/>
              <a:gd name="T77" fmla="*/ 6 h 28"/>
              <a:gd name="T78" fmla="*/ 5 w 26"/>
              <a:gd name="T79" fmla="*/ 6 h 28"/>
              <a:gd name="T80" fmla="*/ 21 w 26"/>
              <a:gd name="T81" fmla="*/ 16 h 28"/>
              <a:gd name="T82" fmla="*/ 25 w 26"/>
              <a:gd name="T83" fmla="*/ 13 h 28"/>
              <a:gd name="T84" fmla="*/ 26 w 26"/>
              <a:gd name="T85" fmla="*/ 13 h 28"/>
              <a:gd name="T86" fmla="*/ 26 w 26"/>
              <a:gd name="T87" fmla="*/ 15 h 28"/>
              <a:gd name="T88" fmla="*/ 25 w 26"/>
              <a:gd name="T89" fmla="*/ 16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6" h="28">
                <a:moveTo>
                  <a:pt x="24" y="26"/>
                </a:moveTo>
                <a:cubicBezTo>
                  <a:pt x="24" y="23"/>
                  <a:pt x="24" y="20"/>
                  <a:pt x="24" y="18"/>
                </a:cubicBezTo>
                <a:cubicBezTo>
                  <a:pt x="24" y="17"/>
                  <a:pt x="24" y="17"/>
                  <a:pt x="24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19" y="17"/>
                  <a:pt x="19" y="12"/>
                  <a:pt x="21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9"/>
                  <a:pt x="24" y="7"/>
                  <a:pt x="24" y="4"/>
                </a:cubicBezTo>
                <a:cubicBezTo>
                  <a:pt x="24" y="3"/>
                  <a:pt x="23" y="2"/>
                  <a:pt x="22" y="2"/>
                </a:cubicBezTo>
                <a:cubicBezTo>
                  <a:pt x="16" y="2"/>
                  <a:pt x="10" y="2"/>
                  <a:pt x="4" y="2"/>
                </a:cubicBezTo>
                <a:cubicBezTo>
                  <a:pt x="3" y="2"/>
                  <a:pt x="2" y="3"/>
                  <a:pt x="2" y="4"/>
                </a:cubicBezTo>
                <a:cubicBezTo>
                  <a:pt x="3" y="4"/>
                  <a:pt x="4" y="4"/>
                  <a:pt x="5" y="4"/>
                </a:cubicBezTo>
                <a:cubicBezTo>
                  <a:pt x="6" y="4"/>
                  <a:pt x="6" y="4"/>
                  <a:pt x="6" y="5"/>
                </a:cubicBezTo>
                <a:cubicBezTo>
                  <a:pt x="6" y="6"/>
                  <a:pt x="6" y="6"/>
                  <a:pt x="6" y="6"/>
                </a:cubicBezTo>
                <a:cubicBezTo>
                  <a:pt x="6" y="7"/>
                  <a:pt x="6" y="7"/>
                  <a:pt x="5" y="7"/>
                </a:cubicBezTo>
                <a:cubicBezTo>
                  <a:pt x="4" y="7"/>
                  <a:pt x="3" y="7"/>
                  <a:pt x="2" y="7"/>
                </a:cubicBezTo>
                <a:cubicBezTo>
                  <a:pt x="2" y="23"/>
                  <a:pt x="2" y="23"/>
                  <a:pt x="2" y="23"/>
                </a:cubicBezTo>
                <a:cubicBezTo>
                  <a:pt x="3" y="23"/>
                  <a:pt x="4" y="23"/>
                  <a:pt x="5" y="23"/>
                </a:cubicBezTo>
                <a:cubicBezTo>
                  <a:pt x="6" y="23"/>
                  <a:pt x="6" y="23"/>
                  <a:pt x="6" y="24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6"/>
                  <a:pt x="5" y="26"/>
                </a:cubicBezTo>
                <a:cubicBezTo>
                  <a:pt x="4" y="26"/>
                  <a:pt x="3" y="26"/>
                  <a:pt x="2" y="26"/>
                </a:cubicBezTo>
                <a:cubicBezTo>
                  <a:pt x="2" y="26"/>
                  <a:pt x="2" y="26"/>
                  <a:pt x="2" y="26"/>
                </a:cubicBezTo>
                <a:cubicBezTo>
                  <a:pt x="2" y="27"/>
                  <a:pt x="3" y="28"/>
                  <a:pt x="4" y="28"/>
                </a:cubicBezTo>
                <a:cubicBezTo>
                  <a:pt x="10" y="28"/>
                  <a:pt x="16" y="28"/>
                  <a:pt x="22" y="28"/>
                </a:cubicBezTo>
                <a:cubicBezTo>
                  <a:pt x="23" y="28"/>
                  <a:pt x="24" y="27"/>
                  <a:pt x="24" y="26"/>
                </a:cubicBezTo>
                <a:close/>
                <a:moveTo>
                  <a:pt x="8" y="11"/>
                </a:moveTo>
                <a:cubicBezTo>
                  <a:pt x="7" y="10"/>
                  <a:pt x="8" y="9"/>
                  <a:pt x="8" y="9"/>
                </a:cubicBezTo>
                <a:cubicBezTo>
                  <a:pt x="9" y="9"/>
                  <a:pt x="10" y="8"/>
                  <a:pt x="11" y="8"/>
                </a:cubicBezTo>
                <a:cubicBezTo>
                  <a:pt x="11" y="8"/>
                  <a:pt x="12" y="8"/>
                  <a:pt x="12" y="8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1"/>
                  <a:pt x="13" y="11"/>
                  <a:pt x="13" y="11"/>
                </a:cubicBezTo>
                <a:cubicBezTo>
                  <a:pt x="12" y="11"/>
                  <a:pt x="12" y="11"/>
                  <a:pt x="12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2" y="14"/>
                  <a:pt x="13" y="16"/>
                  <a:pt x="14" y="18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7"/>
                  <a:pt x="15" y="17"/>
                  <a:pt x="16" y="17"/>
                </a:cubicBezTo>
                <a:cubicBezTo>
                  <a:pt x="16" y="17"/>
                  <a:pt x="16" y="17"/>
                  <a:pt x="16" y="17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20"/>
                  <a:pt x="18" y="20"/>
                </a:cubicBezTo>
                <a:cubicBezTo>
                  <a:pt x="17" y="20"/>
                  <a:pt x="16" y="21"/>
                  <a:pt x="16" y="21"/>
                </a:cubicBezTo>
                <a:cubicBezTo>
                  <a:pt x="15" y="22"/>
                  <a:pt x="14" y="22"/>
                  <a:pt x="13" y="21"/>
                </a:cubicBezTo>
                <a:cubicBezTo>
                  <a:pt x="11" y="18"/>
                  <a:pt x="9" y="14"/>
                  <a:pt x="8" y="11"/>
                </a:cubicBezTo>
                <a:close/>
                <a:moveTo>
                  <a:pt x="5" y="25"/>
                </a:moveTo>
                <a:cubicBezTo>
                  <a:pt x="2" y="25"/>
                  <a:pt x="2" y="25"/>
                  <a:pt x="2" y="25"/>
                </a:cubicBezTo>
                <a:cubicBezTo>
                  <a:pt x="1" y="25"/>
                  <a:pt x="0" y="25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3"/>
                  <a:pt x="1" y="23"/>
                  <a:pt x="1" y="23"/>
                </a:cubicBezTo>
                <a:cubicBezTo>
                  <a:pt x="1" y="23"/>
                  <a:pt x="2" y="23"/>
                  <a:pt x="2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5"/>
                  <a:pt x="5" y="25"/>
                  <a:pt x="5" y="25"/>
                </a:cubicBezTo>
                <a:close/>
                <a:moveTo>
                  <a:pt x="26" y="25"/>
                </a:moveTo>
                <a:cubicBezTo>
                  <a:pt x="26" y="17"/>
                  <a:pt x="26" y="17"/>
                  <a:pt x="26" y="17"/>
                </a:cubicBezTo>
                <a:cubicBezTo>
                  <a:pt x="26" y="17"/>
                  <a:pt x="25" y="17"/>
                  <a:pt x="25" y="17"/>
                </a:cubicBezTo>
                <a:cubicBezTo>
                  <a:pt x="25" y="20"/>
                  <a:pt x="25" y="23"/>
                  <a:pt x="25" y="25"/>
                </a:cubicBezTo>
                <a:cubicBezTo>
                  <a:pt x="25" y="26"/>
                  <a:pt x="25" y="26"/>
                  <a:pt x="25" y="27"/>
                </a:cubicBezTo>
                <a:cubicBezTo>
                  <a:pt x="25" y="26"/>
                  <a:pt x="26" y="26"/>
                  <a:pt x="26" y="25"/>
                </a:cubicBezTo>
                <a:close/>
                <a:moveTo>
                  <a:pt x="26" y="12"/>
                </a:moveTo>
                <a:cubicBezTo>
                  <a:pt x="26" y="12"/>
                  <a:pt x="25" y="12"/>
                  <a:pt x="25" y="12"/>
                </a:cubicBezTo>
                <a:cubicBezTo>
                  <a:pt x="25" y="9"/>
                  <a:pt x="25" y="6"/>
                  <a:pt x="25" y="4"/>
                </a:cubicBezTo>
                <a:cubicBezTo>
                  <a:pt x="25" y="2"/>
                  <a:pt x="24" y="1"/>
                  <a:pt x="23" y="1"/>
                </a:cubicBezTo>
                <a:cubicBezTo>
                  <a:pt x="17" y="1"/>
                  <a:pt x="11" y="1"/>
                  <a:pt x="5" y="1"/>
                </a:cubicBezTo>
                <a:cubicBezTo>
                  <a:pt x="5" y="1"/>
                  <a:pt x="4" y="1"/>
                  <a:pt x="4" y="1"/>
                </a:cubicBezTo>
                <a:cubicBezTo>
                  <a:pt x="4" y="1"/>
                  <a:pt x="5" y="0"/>
                  <a:pt x="5" y="0"/>
                </a:cubicBezTo>
                <a:cubicBezTo>
                  <a:pt x="11" y="0"/>
                  <a:pt x="17" y="0"/>
                  <a:pt x="23" y="0"/>
                </a:cubicBezTo>
                <a:cubicBezTo>
                  <a:pt x="25" y="0"/>
                  <a:pt x="26" y="2"/>
                  <a:pt x="26" y="3"/>
                </a:cubicBezTo>
                <a:cubicBezTo>
                  <a:pt x="26" y="7"/>
                  <a:pt x="26" y="7"/>
                  <a:pt x="26" y="11"/>
                </a:cubicBezTo>
                <a:cubicBezTo>
                  <a:pt x="26" y="12"/>
                  <a:pt x="26" y="12"/>
                  <a:pt x="26" y="12"/>
                </a:cubicBezTo>
                <a:close/>
                <a:moveTo>
                  <a:pt x="5" y="6"/>
                </a:moveTo>
                <a:cubicBezTo>
                  <a:pt x="2" y="6"/>
                  <a:pt x="2" y="6"/>
                  <a:pt x="2" y="6"/>
                </a:cubicBezTo>
                <a:cubicBezTo>
                  <a:pt x="1" y="6"/>
                  <a:pt x="0" y="6"/>
                  <a:pt x="0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4"/>
                  <a:pt x="1" y="4"/>
                  <a:pt x="1" y="4"/>
                </a:cubicBezTo>
                <a:cubicBezTo>
                  <a:pt x="1" y="5"/>
                  <a:pt x="2" y="5"/>
                  <a:pt x="2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6" y="5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5" y="6"/>
                  <a:pt x="5" y="6"/>
                </a:cubicBezTo>
                <a:close/>
                <a:moveTo>
                  <a:pt x="25" y="16"/>
                </a:moveTo>
                <a:cubicBezTo>
                  <a:pt x="21" y="16"/>
                  <a:pt x="21" y="16"/>
                  <a:pt x="21" y="16"/>
                </a:cubicBezTo>
                <a:cubicBezTo>
                  <a:pt x="20" y="16"/>
                  <a:pt x="21" y="13"/>
                  <a:pt x="21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6" y="13"/>
                  <a:pt x="26" y="13"/>
                </a:cubicBezTo>
                <a:cubicBezTo>
                  <a:pt x="26" y="13"/>
                  <a:pt x="26" y="13"/>
                  <a:pt x="26" y="13"/>
                </a:cubicBezTo>
                <a:cubicBezTo>
                  <a:pt x="26" y="13"/>
                  <a:pt x="26" y="13"/>
                  <a:pt x="26" y="13"/>
                </a:cubicBezTo>
                <a:cubicBezTo>
                  <a:pt x="26" y="15"/>
                  <a:pt x="26" y="15"/>
                  <a:pt x="26" y="15"/>
                </a:cubicBezTo>
                <a:cubicBezTo>
                  <a:pt x="26" y="16"/>
                  <a:pt x="26" y="16"/>
                  <a:pt x="26" y="16"/>
                </a:cubicBezTo>
                <a:cubicBezTo>
                  <a:pt x="26" y="16"/>
                  <a:pt x="25" y="16"/>
                  <a:pt x="25" y="1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01" name="Freeform 227"/>
          <p:cNvSpPr>
            <a:spLocks noEditPoints="1"/>
          </p:cNvSpPr>
          <p:nvPr/>
        </p:nvSpPr>
        <p:spPr bwMode="auto">
          <a:xfrm>
            <a:off x="5009451" y="4375684"/>
            <a:ext cx="278706" cy="278706"/>
          </a:xfrm>
          <a:custGeom>
            <a:avLst/>
            <a:gdLst>
              <a:gd name="T0" fmla="*/ 15 w 29"/>
              <a:gd name="T1" fmla="*/ 0 h 29"/>
              <a:gd name="T2" fmla="*/ 13 w 29"/>
              <a:gd name="T3" fmla="*/ 14 h 29"/>
              <a:gd name="T4" fmla="*/ 13 w 29"/>
              <a:gd name="T5" fmla="*/ 15 h 29"/>
              <a:gd name="T6" fmla="*/ 12 w 29"/>
              <a:gd name="T7" fmla="*/ 15 h 29"/>
              <a:gd name="T8" fmla="*/ 10 w 29"/>
              <a:gd name="T9" fmla="*/ 15 h 29"/>
              <a:gd name="T10" fmla="*/ 9 w 29"/>
              <a:gd name="T11" fmla="*/ 15 h 29"/>
              <a:gd name="T12" fmla="*/ 8 w 29"/>
              <a:gd name="T13" fmla="*/ 14 h 29"/>
              <a:gd name="T14" fmla="*/ 8 w 29"/>
              <a:gd name="T15" fmla="*/ 11 h 29"/>
              <a:gd name="T16" fmla="*/ 8 w 29"/>
              <a:gd name="T17" fmla="*/ 10 h 29"/>
              <a:gd name="T18" fmla="*/ 9 w 29"/>
              <a:gd name="T19" fmla="*/ 9 h 29"/>
              <a:gd name="T20" fmla="*/ 9 w 29"/>
              <a:gd name="T21" fmla="*/ 9 h 29"/>
              <a:gd name="T22" fmla="*/ 9 w 29"/>
              <a:gd name="T23" fmla="*/ 9 h 29"/>
              <a:gd name="T24" fmla="*/ 10 w 29"/>
              <a:gd name="T25" fmla="*/ 9 h 29"/>
              <a:gd name="T26" fmla="*/ 12 w 29"/>
              <a:gd name="T27" fmla="*/ 9 h 29"/>
              <a:gd name="T28" fmla="*/ 13 w 29"/>
              <a:gd name="T29" fmla="*/ 10 h 29"/>
              <a:gd name="T30" fmla="*/ 13 w 29"/>
              <a:gd name="T31" fmla="*/ 10 h 29"/>
              <a:gd name="T32" fmla="*/ 10 w 29"/>
              <a:gd name="T33" fmla="*/ 13 h 29"/>
              <a:gd name="T34" fmla="*/ 10 w 29"/>
              <a:gd name="T35" fmla="*/ 13 h 29"/>
              <a:gd name="T36" fmla="*/ 10 w 29"/>
              <a:gd name="T37" fmla="*/ 13 h 29"/>
              <a:gd name="T38" fmla="*/ 10 w 29"/>
              <a:gd name="T39" fmla="*/ 13 h 29"/>
              <a:gd name="T40" fmla="*/ 10 w 29"/>
              <a:gd name="T41" fmla="*/ 13 h 29"/>
              <a:gd name="T42" fmla="*/ 10 w 29"/>
              <a:gd name="T43" fmla="*/ 11 h 29"/>
              <a:gd name="T44" fmla="*/ 10 w 29"/>
              <a:gd name="T45" fmla="*/ 10 h 29"/>
              <a:gd name="T46" fmla="*/ 10 w 29"/>
              <a:gd name="T47" fmla="*/ 10 h 29"/>
              <a:gd name="T48" fmla="*/ 11 w 29"/>
              <a:gd name="T49" fmla="*/ 10 h 29"/>
              <a:gd name="T50" fmla="*/ 12 w 29"/>
              <a:gd name="T51" fmla="*/ 10 h 29"/>
              <a:gd name="T52" fmla="*/ 12 w 29"/>
              <a:gd name="T53" fmla="*/ 11 h 29"/>
              <a:gd name="T54" fmla="*/ 12 w 29"/>
              <a:gd name="T55" fmla="*/ 11 h 29"/>
              <a:gd name="T56" fmla="*/ 12 w 29"/>
              <a:gd name="T57" fmla="*/ 13 h 29"/>
              <a:gd name="T58" fmla="*/ 12 w 29"/>
              <a:gd name="T59" fmla="*/ 13 h 29"/>
              <a:gd name="T60" fmla="*/ 11 w 29"/>
              <a:gd name="T61" fmla="*/ 13 h 29"/>
              <a:gd name="T62" fmla="*/ 19 w 29"/>
              <a:gd name="T63" fmla="*/ 9 h 29"/>
              <a:gd name="T64" fmla="*/ 12 w 29"/>
              <a:gd name="T65" fmla="*/ 21 h 29"/>
              <a:gd name="T66" fmla="*/ 10 w 29"/>
              <a:gd name="T67" fmla="*/ 20 h 29"/>
              <a:gd name="T68" fmla="*/ 18 w 29"/>
              <a:gd name="T69" fmla="*/ 9 h 29"/>
              <a:gd name="T70" fmla="*/ 19 w 29"/>
              <a:gd name="T71" fmla="*/ 9 h 29"/>
              <a:gd name="T72" fmla="*/ 22 w 29"/>
              <a:gd name="T73" fmla="*/ 19 h 29"/>
              <a:gd name="T74" fmla="*/ 21 w 29"/>
              <a:gd name="T75" fmla="*/ 20 h 29"/>
              <a:gd name="T76" fmla="*/ 21 w 29"/>
              <a:gd name="T77" fmla="*/ 20 h 29"/>
              <a:gd name="T78" fmla="*/ 20 w 29"/>
              <a:gd name="T79" fmla="*/ 21 h 29"/>
              <a:gd name="T80" fmla="*/ 18 w 29"/>
              <a:gd name="T81" fmla="*/ 21 h 29"/>
              <a:gd name="T82" fmla="*/ 17 w 29"/>
              <a:gd name="T83" fmla="*/ 20 h 29"/>
              <a:gd name="T84" fmla="*/ 16 w 29"/>
              <a:gd name="T85" fmla="*/ 20 h 29"/>
              <a:gd name="T86" fmla="*/ 16 w 29"/>
              <a:gd name="T87" fmla="*/ 17 h 29"/>
              <a:gd name="T88" fmla="*/ 16 w 29"/>
              <a:gd name="T89" fmla="*/ 15 h 29"/>
              <a:gd name="T90" fmla="*/ 17 w 29"/>
              <a:gd name="T91" fmla="*/ 15 h 29"/>
              <a:gd name="T92" fmla="*/ 19 w 29"/>
              <a:gd name="T93" fmla="*/ 14 h 29"/>
              <a:gd name="T94" fmla="*/ 20 w 29"/>
              <a:gd name="T95" fmla="*/ 14 h 29"/>
              <a:gd name="T96" fmla="*/ 21 w 29"/>
              <a:gd name="T97" fmla="*/ 15 h 29"/>
              <a:gd name="T98" fmla="*/ 22 w 29"/>
              <a:gd name="T99" fmla="*/ 16 h 29"/>
              <a:gd name="T100" fmla="*/ 18 w 29"/>
              <a:gd name="T101" fmla="*/ 19 h 29"/>
              <a:gd name="T102" fmla="*/ 18 w 29"/>
              <a:gd name="T103" fmla="*/ 18 h 29"/>
              <a:gd name="T104" fmla="*/ 18 w 29"/>
              <a:gd name="T105" fmla="*/ 16 h 29"/>
              <a:gd name="T106" fmla="*/ 19 w 29"/>
              <a:gd name="T107" fmla="*/ 16 h 29"/>
              <a:gd name="T108" fmla="*/ 20 w 29"/>
              <a:gd name="T109" fmla="*/ 16 h 29"/>
              <a:gd name="T110" fmla="*/ 20 w 29"/>
              <a:gd name="T111" fmla="*/ 19 h 29"/>
              <a:gd name="T112" fmla="*/ 15 w 29"/>
              <a:gd name="T113" fmla="*/ 4 h 29"/>
              <a:gd name="T114" fmla="*/ 15 w 29"/>
              <a:gd name="T115" fmla="*/ 2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9" h="29">
                <a:moveTo>
                  <a:pt x="15" y="0"/>
                </a:moveTo>
                <a:cubicBezTo>
                  <a:pt x="7" y="0"/>
                  <a:pt x="0" y="7"/>
                  <a:pt x="0" y="15"/>
                </a:cubicBezTo>
                <a:cubicBezTo>
                  <a:pt x="0" y="23"/>
                  <a:pt x="7" y="29"/>
                  <a:pt x="15" y="29"/>
                </a:cubicBezTo>
                <a:cubicBezTo>
                  <a:pt x="23" y="29"/>
                  <a:pt x="29" y="23"/>
                  <a:pt x="29" y="15"/>
                </a:cubicBezTo>
                <a:cubicBezTo>
                  <a:pt x="29" y="7"/>
                  <a:pt x="23" y="0"/>
                  <a:pt x="15" y="0"/>
                </a:cubicBezTo>
                <a:close/>
                <a:moveTo>
                  <a:pt x="14" y="11"/>
                </a:moveTo>
                <a:cubicBezTo>
                  <a:pt x="14" y="12"/>
                  <a:pt x="14" y="12"/>
                  <a:pt x="14" y="12"/>
                </a:cubicBezTo>
                <a:cubicBezTo>
                  <a:pt x="14" y="13"/>
                  <a:pt x="14" y="13"/>
                  <a:pt x="14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4"/>
                  <a:pt x="13" y="15"/>
                  <a:pt x="13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2" y="15"/>
                  <a:pt x="12" y="15"/>
                  <a:pt x="12" y="15"/>
                </a:cubicBezTo>
                <a:cubicBezTo>
                  <a:pt x="12" y="15"/>
                  <a:pt x="12" y="15"/>
                  <a:pt x="12" y="15"/>
                </a:cubicBezTo>
                <a:cubicBezTo>
                  <a:pt x="12" y="15"/>
                  <a:pt x="12" y="15"/>
                  <a:pt x="12" y="15"/>
                </a:cubicBezTo>
                <a:cubicBezTo>
                  <a:pt x="12" y="15"/>
                  <a:pt x="12" y="15"/>
                  <a:pt x="12" y="15"/>
                </a:cubicBezTo>
                <a:cubicBezTo>
                  <a:pt x="12" y="15"/>
                  <a:pt x="12" y="15"/>
                  <a:pt x="12" y="15"/>
                </a:cubicBezTo>
                <a:cubicBezTo>
                  <a:pt x="11" y="15"/>
                  <a:pt x="11" y="15"/>
                  <a:pt x="11" y="15"/>
                </a:cubicBezTo>
                <a:cubicBezTo>
                  <a:pt x="11" y="15"/>
                  <a:pt x="11" y="15"/>
                  <a:pt x="11" y="15"/>
                </a:cubicBezTo>
                <a:cubicBezTo>
                  <a:pt x="11" y="15"/>
                  <a:pt x="10" y="15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4"/>
                  <a:pt x="8" y="14"/>
                  <a:pt x="8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4"/>
                  <a:pt x="8" y="13"/>
                  <a:pt x="8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13"/>
                  <a:pt x="8" y="13"/>
                  <a:pt x="8" y="12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11"/>
                  <a:pt x="8" y="11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9"/>
                  <a:pt x="8" y="9"/>
                </a:cubicBezTo>
                <a:cubicBezTo>
                  <a:pt x="8" y="9"/>
                  <a:pt x="8" y="9"/>
                  <a:pt x="8" y="9"/>
                </a:cubicBezTo>
                <a:cubicBezTo>
                  <a:pt x="8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10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9"/>
                  <a:pt x="11" y="9"/>
                  <a:pt x="11" y="9"/>
                </a:cubicBezTo>
                <a:cubicBezTo>
                  <a:pt x="11" y="9"/>
                  <a:pt x="11" y="9"/>
                  <a:pt x="12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9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1"/>
                  <a:pt x="13" y="11"/>
                  <a:pt x="14" y="11"/>
                </a:cubicBezTo>
                <a:cubicBezTo>
                  <a:pt x="14" y="11"/>
                  <a:pt x="14" y="11"/>
                  <a:pt x="14" y="11"/>
                </a:cubicBezTo>
                <a:cubicBezTo>
                  <a:pt x="14" y="11"/>
                  <a:pt x="14" y="11"/>
                  <a:pt x="14" y="11"/>
                </a:cubicBezTo>
                <a:close/>
                <a:moveTo>
                  <a:pt x="11" y="13"/>
                </a:moveTo>
                <a:cubicBezTo>
                  <a:pt x="11" y="13"/>
                  <a:pt x="11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1" y="10"/>
                  <a:pt x="11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10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lose/>
                <a:moveTo>
                  <a:pt x="19" y="9"/>
                </a:moveTo>
                <a:cubicBezTo>
                  <a:pt x="12" y="21"/>
                  <a:pt x="12" y="21"/>
                  <a:pt x="12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2" y="21"/>
                  <a:pt x="12" y="21"/>
                  <a:pt x="12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20"/>
                  <a:pt x="10" y="20"/>
                  <a:pt x="10" y="20"/>
                </a:cubicBezTo>
                <a:cubicBezTo>
                  <a:pt x="10" y="20"/>
                  <a:pt x="10" y="20"/>
                  <a:pt x="10" y="20"/>
                </a:cubicBezTo>
                <a:cubicBezTo>
                  <a:pt x="17" y="9"/>
                  <a:pt x="17" y="9"/>
                  <a:pt x="17" y="9"/>
                </a:cubicBezTo>
                <a:cubicBezTo>
                  <a:pt x="17" y="9"/>
                  <a:pt x="17" y="9"/>
                  <a:pt x="17" y="9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9"/>
                  <a:pt x="18" y="9"/>
                  <a:pt x="18" y="9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9"/>
                  <a:pt x="19" y="9"/>
                  <a:pt x="19" y="9"/>
                </a:cubicBezTo>
                <a:close/>
                <a:moveTo>
                  <a:pt x="22" y="17"/>
                </a:moveTo>
                <a:cubicBezTo>
                  <a:pt x="22" y="18"/>
                  <a:pt x="22" y="18"/>
                  <a:pt x="22" y="18"/>
                </a:cubicBezTo>
                <a:cubicBezTo>
                  <a:pt x="22" y="18"/>
                  <a:pt x="22" y="18"/>
                  <a:pt x="22" y="19"/>
                </a:cubicBezTo>
                <a:cubicBezTo>
                  <a:pt x="22" y="19"/>
                  <a:pt x="22" y="19"/>
                  <a:pt x="22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0" y="21"/>
                  <a:pt x="20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20" y="21"/>
                  <a:pt x="19" y="21"/>
                  <a:pt x="19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21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20"/>
                  <a:pt x="17" y="20"/>
                  <a:pt x="16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0"/>
                  <a:pt x="16" y="19"/>
                  <a:pt x="16" y="19"/>
                </a:cubicBezTo>
                <a:cubicBezTo>
                  <a:pt x="16" y="19"/>
                  <a:pt x="16" y="19"/>
                  <a:pt x="16" y="19"/>
                </a:cubicBezTo>
                <a:cubicBezTo>
                  <a:pt x="16" y="19"/>
                  <a:pt x="16" y="19"/>
                  <a:pt x="16" y="19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17"/>
                  <a:pt x="16" y="17"/>
                  <a:pt x="16" y="17"/>
                </a:cubicBezTo>
                <a:cubicBezTo>
                  <a:pt x="16" y="17"/>
                  <a:pt x="16" y="17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5"/>
                  <a:pt x="16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4"/>
                  <a:pt x="18" y="14"/>
                  <a:pt x="18" y="14"/>
                </a:cubicBezTo>
                <a:cubicBezTo>
                  <a:pt x="18" y="14"/>
                  <a:pt x="18" y="14"/>
                  <a:pt x="18" y="14"/>
                </a:cubicBezTo>
                <a:cubicBezTo>
                  <a:pt x="18" y="14"/>
                  <a:pt x="19" y="14"/>
                  <a:pt x="19" y="14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14"/>
                  <a:pt x="20" y="14"/>
                  <a:pt x="20" y="14"/>
                </a:cubicBezTo>
                <a:cubicBezTo>
                  <a:pt x="20" y="14"/>
                  <a:pt x="20" y="14"/>
                  <a:pt x="20" y="14"/>
                </a:cubicBezTo>
                <a:cubicBezTo>
                  <a:pt x="20" y="14"/>
                  <a:pt x="20" y="14"/>
                  <a:pt x="20" y="14"/>
                </a:cubicBezTo>
                <a:cubicBezTo>
                  <a:pt x="20" y="14"/>
                  <a:pt x="20" y="14"/>
                  <a:pt x="20" y="14"/>
                </a:cubicBezTo>
                <a:cubicBezTo>
                  <a:pt x="20" y="14"/>
                  <a:pt x="20" y="14"/>
                  <a:pt x="20" y="14"/>
                </a:cubicBezTo>
                <a:cubicBezTo>
                  <a:pt x="20" y="15"/>
                  <a:pt x="21" y="15"/>
                  <a:pt x="21" y="15"/>
                </a:cubicBezTo>
                <a:cubicBezTo>
                  <a:pt x="21" y="15"/>
                  <a:pt x="21" y="15"/>
                  <a:pt x="21" y="15"/>
                </a:cubicBezTo>
                <a:cubicBezTo>
                  <a:pt x="21" y="15"/>
                  <a:pt x="21" y="15"/>
                  <a:pt x="21" y="15"/>
                </a:cubicBezTo>
                <a:cubicBezTo>
                  <a:pt x="21" y="15"/>
                  <a:pt x="21" y="15"/>
                  <a:pt x="21" y="15"/>
                </a:cubicBezTo>
                <a:cubicBezTo>
                  <a:pt x="21" y="15"/>
                  <a:pt x="21" y="15"/>
                  <a:pt x="21" y="15"/>
                </a:cubicBezTo>
                <a:cubicBezTo>
                  <a:pt x="21" y="15"/>
                  <a:pt x="21" y="15"/>
                  <a:pt x="21" y="15"/>
                </a:cubicBezTo>
                <a:cubicBezTo>
                  <a:pt x="21" y="15"/>
                  <a:pt x="21" y="15"/>
                  <a:pt x="21" y="15"/>
                </a:cubicBezTo>
                <a:cubicBezTo>
                  <a:pt x="21" y="15"/>
                  <a:pt x="21" y="16"/>
                  <a:pt x="21" y="16"/>
                </a:cubicBezTo>
                <a:cubicBezTo>
                  <a:pt x="21" y="16"/>
                  <a:pt x="21" y="16"/>
                  <a:pt x="22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22" y="17"/>
                  <a:pt x="22" y="17"/>
                  <a:pt x="22" y="17"/>
                </a:cubicBezTo>
                <a:close/>
                <a:moveTo>
                  <a:pt x="19" y="19"/>
                </a:moveTo>
                <a:cubicBezTo>
                  <a:pt x="19" y="19"/>
                  <a:pt x="18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19"/>
                  <a:pt x="18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7"/>
                  <a:pt x="18" y="17"/>
                  <a:pt x="18" y="17"/>
                </a:cubicBezTo>
                <a:cubicBezTo>
                  <a:pt x="18" y="17"/>
                  <a:pt x="18" y="16"/>
                  <a:pt x="18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8" y="16"/>
                  <a:pt x="19" y="16"/>
                  <a:pt x="19" y="16"/>
                </a:cubicBez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6"/>
                  <a:pt x="20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6"/>
                  <a:pt x="20" y="17"/>
                  <a:pt x="20" y="17"/>
                </a:cubicBezTo>
                <a:cubicBezTo>
                  <a:pt x="20" y="18"/>
                  <a:pt x="20" y="18"/>
                  <a:pt x="20" y="18"/>
                </a:cubicBezTo>
                <a:cubicBezTo>
                  <a:pt x="20" y="19"/>
                  <a:pt x="20" y="19"/>
                  <a:pt x="20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20" y="19"/>
                  <a:pt x="20" y="19"/>
                  <a:pt x="19" y="19"/>
                </a:cubicBezTo>
                <a:cubicBezTo>
                  <a:pt x="19" y="19"/>
                  <a:pt x="19" y="19"/>
                  <a:pt x="19" y="19"/>
                </a:cubicBezTo>
                <a:close/>
                <a:moveTo>
                  <a:pt x="15" y="4"/>
                </a:moveTo>
                <a:cubicBezTo>
                  <a:pt x="21" y="4"/>
                  <a:pt x="26" y="9"/>
                  <a:pt x="26" y="15"/>
                </a:cubicBezTo>
                <a:cubicBezTo>
                  <a:pt x="26" y="21"/>
                  <a:pt x="21" y="26"/>
                  <a:pt x="15" y="26"/>
                </a:cubicBezTo>
                <a:cubicBezTo>
                  <a:pt x="9" y="26"/>
                  <a:pt x="4" y="21"/>
                  <a:pt x="4" y="15"/>
                </a:cubicBezTo>
                <a:cubicBezTo>
                  <a:pt x="4" y="9"/>
                  <a:pt x="9" y="4"/>
                  <a:pt x="15" y="4"/>
                </a:cubicBezTo>
                <a:close/>
                <a:moveTo>
                  <a:pt x="15" y="2"/>
                </a:moveTo>
                <a:cubicBezTo>
                  <a:pt x="22" y="2"/>
                  <a:pt x="27" y="8"/>
                  <a:pt x="27" y="15"/>
                </a:cubicBezTo>
                <a:cubicBezTo>
                  <a:pt x="27" y="22"/>
                  <a:pt x="22" y="27"/>
                  <a:pt x="15" y="27"/>
                </a:cubicBezTo>
                <a:cubicBezTo>
                  <a:pt x="8" y="27"/>
                  <a:pt x="2" y="22"/>
                  <a:pt x="2" y="15"/>
                </a:cubicBezTo>
                <a:cubicBezTo>
                  <a:pt x="2" y="8"/>
                  <a:pt x="8" y="2"/>
                  <a:pt x="15" y="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02" name="Freeform 228"/>
          <p:cNvSpPr>
            <a:spLocks noEditPoints="1"/>
          </p:cNvSpPr>
          <p:nvPr/>
        </p:nvSpPr>
        <p:spPr bwMode="auto">
          <a:xfrm>
            <a:off x="5604868" y="4357586"/>
            <a:ext cx="325761" cy="316712"/>
          </a:xfrm>
          <a:custGeom>
            <a:avLst/>
            <a:gdLst>
              <a:gd name="T0" fmla="*/ 34 w 34"/>
              <a:gd name="T1" fmla="*/ 24 h 33"/>
              <a:gd name="T2" fmla="*/ 16 w 34"/>
              <a:gd name="T3" fmla="*/ 24 h 33"/>
              <a:gd name="T4" fmla="*/ 15 w 34"/>
              <a:gd name="T5" fmla="*/ 13 h 33"/>
              <a:gd name="T6" fmla="*/ 10 w 34"/>
              <a:gd name="T7" fmla="*/ 10 h 33"/>
              <a:gd name="T8" fmla="*/ 9 w 34"/>
              <a:gd name="T9" fmla="*/ 10 h 33"/>
              <a:gd name="T10" fmla="*/ 9 w 34"/>
              <a:gd name="T11" fmla="*/ 11 h 33"/>
              <a:gd name="T12" fmla="*/ 13 w 34"/>
              <a:gd name="T13" fmla="*/ 15 h 33"/>
              <a:gd name="T14" fmla="*/ 13 w 34"/>
              <a:gd name="T15" fmla="*/ 16 h 33"/>
              <a:gd name="T16" fmla="*/ 14 w 34"/>
              <a:gd name="T17" fmla="*/ 16 h 33"/>
              <a:gd name="T18" fmla="*/ 11 w 34"/>
              <a:gd name="T19" fmla="*/ 24 h 33"/>
              <a:gd name="T20" fmla="*/ 12 w 34"/>
              <a:gd name="T21" fmla="*/ 23 h 33"/>
              <a:gd name="T22" fmla="*/ 16 w 34"/>
              <a:gd name="T23" fmla="*/ 16 h 33"/>
              <a:gd name="T24" fmla="*/ 17 w 34"/>
              <a:gd name="T25" fmla="*/ 16 h 33"/>
              <a:gd name="T26" fmla="*/ 17 w 34"/>
              <a:gd name="T27" fmla="*/ 16 h 33"/>
              <a:gd name="T28" fmla="*/ 17 w 34"/>
              <a:gd name="T29" fmla="*/ 15 h 33"/>
              <a:gd name="T30" fmla="*/ 22 w 34"/>
              <a:gd name="T31" fmla="*/ 8 h 33"/>
              <a:gd name="T32" fmla="*/ 22 w 34"/>
              <a:gd name="T33" fmla="*/ 7 h 33"/>
              <a:gd name="T34" fmla="*/ 21 w 34"/>
              <a:gd name="T35" fmla="*/ 7 h 33"/>
              <a:gd name="T36" fmla="*/ 16 w 34"/>
              <a:gd name="T37" fmla="*/ 13 h 33"/>
              <a:gd name="T38" fmla="*/ 15 w 34"/>
              <a:gd name="T39" fmla="*/ 12 h 33"/>
              <a:gd name="T40" fmla="*/ 23 w 34"/>
              <a:gd name="T41" fmla="*/ 7 h 33"/>
              <a:gd name="T42" fmla="*/ 26 w 34"/>
              <a:gd name="T43" fmla="*/ 13 h 33"/>
              <a:gd name="T44" fmla="*/ 25 w 34"/>
              <a:gd name="T45" fmla="*/ 4 h 33"/>
              <a:gd name="T46" fmla="*/ 5 w 34"/>
              <a:gd name="T47" fmla="*/ 4 h 33"/>
              <a:gd name="T48" fmla="*/ 5 w 34"/>
              <a:gd name="T49" fmla="*/ 25 h 33"/>
              <a:gd name="T50" fmla="*/ 14 w 34"/>
              <a:gd name="T51" fmla="*/ 25 h 33"/>
              <a:gd name="T52" fmla="*/ 7 w 34"/>
              <a:gd name="T53" fmla="*/ 22 h 33"/>
              <a:gd name="T54" fmla="*/ 4 w 34"/>
              <a:gd name="T55" fmla="*/ 14 h 33"/>
              <a:gd name="T56" fmla="*/ 7 w 34"/>
              <a:gd name="T57" fmla="*/ 7 h 33"/>
              <a:gd name="T58" fmla="*/ 15 w 34"/>
              <a:gd name="T59" fmla="*/ 3 h 33"/>
              <a:gd name="T60" fmla="*/ 23 w 34"/>
              <a:gd name="T61" fmla="*/ 7 h 33"/>
              <a:gd name="T62" fmla="*/ 9 w 34"/>
              <a:gd name="T63" fmla="*/ 14 h 33"/>
              <a:gd name="T64" fmla="*/ 5 w 34"/>
              <a:gd name="T65" fmla="*/ 15 h 33"/>
              <a:gd name="T66" fmla="*/ 5 w 34"/>
              <a:gd name="T67" fmla="*/ 14 h 33"/>
              <a:gd name="T68" fmla="*/ 16 w 34"/>
              <a:gd name="T69" fmla="*/ 8 h 33"/>
              <a:gd name="T70" fmla="*/ 14 w 34"/>
              <a:gd name="T71" fmla="*/ 8 h 33"/>
              <a:gd name="T72" fmla="*/ 15 w 34"/>
              <a:gd name="T73" fmla="*/ 4 h 33"/>
              <a:gd name="T74" fmla="*/ 16 w 34"/>
              <a:gd name="T75" fmla="*/ 8 h 33"/>
              <a:gd name="T76" fmla="*/ 20 w 34"/>
              <a:gd name="T77" fmla="*/ 27 h 33"/>
              <a:gd name="T78" fmla="*/ 20 w 34"/>
              <a:gd name="T79" fmla="*/ 26 h 33"/>
              <a:gd name="T80" fmla="*/ 24 w 34"/>
              <a:gd name="T81" fmla="*/ 25 h 33"/>
              <a:gd name="T82" fmla="*/ 24 w 34"/>
              <a:gd name="T83" fmla="*/ 21 h 33"/>
              <a:gd name="T84" fmla="*/ 19 w 34"/>
              <a:gd name="T85" fmla="*/ 21 h 33"/>
              <a:gd name="T86" fmla="*/ 18 w 34"/>
              <a:gd name="T87" fmla="*/ 23 h 33"/>
              <a:gd name="T88" fmla="*/ 20 w 34"/>
              <a:gd name="T89" fmla="*/ 23 h 33"/>
              <a:gd name="T90" fmla="*/ 21 w 34"/>
              <a:gd name="T91" fmla="*/ 21 h 33"/>
              <a:gd name="T92" fmla="*/ 23 w 34"/>
              <a:gd name="T93" fmla="*/ 23 h 33"/>
              <a:gd name="T94" fmla="*/ 21 w 34"/>
              <a:gd name="T95" fmla="*/ 24 h 33"/>
              <a:gd name="T96" fmla="*/ 18 w 34"/>
              <a:gd name="T97" fmla="*/ 26 h 33"/>
              <a:gd name="T98" fmla="*/ 24 w 34"/>
              <a:gd name="T99" fmla="*/ 28 h 33"/>
              <a:gd name="T100" fmla="*/ 31 w 34"/>
              <a:gd name="T101" fmla="*/ 20 h 33"/>
              <a:gd name="T102" fmla="*/ 25 w 34"/>
              <a:gd name="T103" fmla="*/ 25 h 33"/>
              <a:gd name="T104" fmla="*/ 29 w 34"/>
              <a:gd name="T105" fmla="*/ 26 h 33"/>
              <a:gd name="T106" fmla="*/ 31 w 34"/>
              <a:gd name="T107" fmla="*/ 28 h 33"/>
              <a:gd name="T108" fmla="*/ 32 w 34"/>
              <a:gd name="T109" fmla="*/ 26 h 33"/>
              <a:gd name="T110" fmla="*/ 31 w 34"/>
              <a:gd name="T111" fmla="*/ 25 h 33"/>
              <a:gd name="T112" fmla="*/ 29 w 34"/>
              <a:gd name="T113" fmla="*/ 25 h 33"/>
              <a:gd name="T114" fmla="*/ 29 w 34"/>
              <a:gd name="T115" fmla="*/ 21 h 33"/>
              <a:gd name="T116" fmla="*/ 29 w 34"/>
              <a:gd name="T117" fmla="*/ 2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4" h="33">
                <a:moveTo>
                  <a:pt x="25" y="15"/>
                </a:moveTo>
                <a:cubicBezTo>
                  <a:pt x="30" y="15"/>
                  <a:pt x="34" y="19"/>
                  <a:pt x="34" y="24"/>
                </a:cubicBezTo>
                <a:cubicBezTo>
                  <a:pt x="34" y="29"/>
                  <a:pt x="30" y="33"/>
                  <a:pt x="25" y="33"/>
                </a:cubicBezTo>
                <a:cubicBezTo>
                  <a:pt x="20" y="33"/>
                  <a:pt x="16" y="29"/>
                  <a:pt x="16" y="24"/>
                </a:cubicBezTo>
                <a:cubicBezTo>
                  <a:pt x="16" y="19"/>
                  <a:pt x="20" y="15"/>
                  <a:pt x="25" y="15"/>
                </a:cubicBezTo>
                <a:close/>
                <a:moveTo>
                  <a:pt x="15" y="13"/>
                </a:moveTo>
                <a:cubicBezTo>
                  <a:pt x="15" y="13"/>
                  <a:pt x="15" y="13"/>
                  <a:pt x="15" y="13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9"/>
                  <a:pt x="10" y="9"/>
                  <a:pt x="9" y="9"/>
                </a:cubicBezTo>
                <a:cubicBezTo>
                  <a:pt x="9" y="9"/>
                  <a:pt x="9" y="10"/>
                  <a:pt x="9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11"/>
                  <a:pt x="9" y="11"/>
                  <a:pt x="9" y="11"/>
                </a:cubicBezTo>
                <a:cubicBezTo>
                  <a:pt x="14" y="15"/>
                  <a:pt x="14" y="15"/>
                  <a:pt x="14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5"/>
                  <a:pt x="13" y="16"/>
                  <a:pt x="13" y="16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4" y="16"/>
                  <a:pt x="14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3"/>
                </a:cubicBezTo>
                <a:cubicBezTo>
                  <a:pt x="15" y="15"/>
                  <a:pt x="15" y="15"/>
                  <a:pt x="15" y="15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7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6"/>
                  <a:pt x="17" y="16"/>
                  <a:pt x="17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22" y="8"/>
                  <a:pt x="22" y="8"/>
                  <a:pt x="22" y="8"/>
                </a:cubicBezTo>
                <a:cubicBezTo>
                  <a:pt x="22" y="8"/>
                  <a:pt x="22" y="8"/>
                  <a:pt x="22" y="8"/>
                </a:cubicBezTo>
                <a:cubicBezTo>
                  <a:pt x="22" y="8"/>
                  <a:pt x="22" y="7"/>
                  <a:pt x="22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7"/>
                  <a:pt x="21" y="7"/>
                  <a:pt x="21" y="7"/>
                </a:cubicBezTo>
                <a:cubicBezTo>
                  <a:pt x="16" y="13"/>
                  <a:pt x="16" y="13"/>
                  <a:pt x="16" y="13"/>
                </a:cubicBezTo>
                <a:cubicBezTo>
                  <a:pt x="16" y="13"/>
                  <a:pt x="16" y="13"/>
                  <a:pt x="16" y="13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2"/>
                  <a:pt x="15" y="12"/>
                  <a:pt x="15" y="12"/>
                </a:cubicBezTo>
                <a:cubicBezTo>
                  <a:pt x="15" y="12"/>
                  <a:pt x="15" y="12"/>
                  <a:pt x="15" y="13"/>
                </a:cubicBezTo>
                <a:close/>
                <a:moveTo>
                  <a:pt x="23" y="7"/>
                </a:moveTo>
                <a:cubicBezTo>
                  <a:pt x="24" y="8"/>
                  <a:pt x="25" y="9"/>
                  <a:pt x="25" y="10"/>
                </a:cubicBezTo>
                <a:cubicBezTo>
                  <a:pt x="26" y="11"/>
                  <a:pt x="26" y="12"/>
                  <a:pt x="26" y="13"/>
                </a:cubicBezTo>
                <a:cubicBezTo>
                  <a:pt x="27" y="13"/>
                  <a:pt x="28" y="13"/>
                  <a:pt x="29" y="14"/>
                </a:cubicBezTo>
                <a:cubicBezTo>
                  <a:pt x="29" y="10"/>
                  <a:pt x="28" y="7"/>
                  <a:pt x="25" y="4"/>
                </a:cubicBezTo>
                <a:cubicBezTo>
                  <a:pt x="23" y="2"/>
                  <a:pt x="19" y="0"/>
                  <a:pt x="15" y="0"/>
                </a:cubicBezTo>
                <a:cubicBezTo>
                  <a:pt x="11" y="0"/>
                  <a:pt x="7" y="2"/>
                  <a:pt x="5" y="4"/>
                </a:cubicBezTo>
                <a:cubicBezTo>
                  <a:pt x="2" y="7"/>
                  <a:pt x="0" y="10"/>
                  <a:pt x="0" y="14"/>
                </a:cubicBezTo>
                <a:cubicBezTo>
                  <a:pt x="0" y="18"/>
                  <a:pt x="2" y="22"/>
                  <a:pt x="5" y="25"/>
                </a:cubicBezTo>
                <a:cubicBezTo>
                  <a:pt x="7" y="27"/>
                  <a:pt x="11" y="29"/>
                  <a:pt x="15" y="29"/>
                </a:cubicBezTo>
                <a:cubicBezTo>
                  <a:pt x="14" y="28"/>
                  <a:pt x="14" y="27"/>
                  <a:pt x="14" y="25"/>
                </a:cubicBezTo>
                <a:cubicBezTo>
                  <a:pt x="13" y="25"/>
                  <a:pt x="12" y="25"/>
                  <a:pt x="11" y="25"/>
                </a:cubicBezTo>
                <a:cubicBezTo>
                  <a:pt x="9" y="24"/>
                  <a:pt x="8" y="23"/>
                  <a:pt x="7" y="22"/>
                </a:cubicBezTo>
                <a:cubicBezTo>
                  <a:pt x="6" y="21"/>
                  <a:pt x="5" y="20"/>
                  <a:pt x="5" y="19"/>
                </a:cubicBezTo>
                <a:cubicBezTo>
                  <a:pt x="4" y="17"/>
                  <a:pt x="4" y="16"/>
                  <a:pt x="4" y="14"/>
                </a:cubicBezTo>
                <a:cubicBezTo>
                  <a:pt x="4" y="13"/>
                  <a:pt x="4" y="11"/>
                  <a:pt x="5" y="10"/>
                </a:cubicBezTo>
                <a:cubicBezTo>
                  <a:pt x="5" y="9"/>
                  <a:pt x="6" y="8"/>
                  <a:pt x="7" y="7"/>
                </a:cubicBezTo>
                <a:cubicBezTo>
                  <a:pt x="8" y="6"/>
                  <a:pt x="9" y="5"/>
                  <a:pt x="11" y="4"/>
                </a:cubicBezTo>
                <a:cubicBezTo>
                  <a:pt x="12" y="4"/>
                  <a:pt x="13" y="3"/>
                  <a:pt x="15" y="3"/>
                </a:cubicBezTo>
                <a:cubicBezTo>
                  <a:pt x="16" y="3"/>
                  <a:pt x="18" y="4"/>
                  <a:pt x="19" y="4"/>
                </a:cubicBezTo>
                <a:cubicBezTo>
                  <a:pt x="21" y="5"/>
                  <a:pt x="22" y="6"/>
                  <a:pt x="23" y="7"/>
                </a:cubicBezTo>
                <a:close/>
                <a:moveTo>
                  <a:pt x="9" y="14"/>
                </a:moveTo>
                <a:cubicBezTo>
                  <a:pt x="9" y="14"/>
                  <a:pt x="9" y="14"/>
                  <a:pt x="9" y="14"/>
                </a:cubicBezTo>
                <a:cubicBezTo>
                  <a:pt x="9" y="15"/>
                  <a:pt x="9" y="15"/>
                  <a:pt x="9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5"/>
                  <a:pt x="5" y="15"/>
                  <a:pt x="5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16" y="8"/>
                </a:moveTo>
                <a:cubicBezTo>
                  <a:pt x="16" y="8"/>
                  <a:pt x="15" y="9"/>
                  <a:pt x="15" y="9"/>
                </a:cubicBezTo>
                <a:cubicBezTo>
                  <a:pt x="15" y="9"/>
                  <a:pt x="14" y="8"/>
                  <a:pt x="14" y="8"/>
                </a:cubicBezTo>
                <a:cubicBezTo>
                  <a:pt x="14" y="5"/>
                  <a:pt x="14" y="5"/>
                  <a:pt x="14" y="5"/>
                </a:cubicBezTo>
                <a:cubicBezTo>
                  <a:pt x="14" y="5"/>
                  <a:pt x="15" y="4"/>
                  <a:pt x="15" y="4"/>
                </a:cubicBezTo>
                <a:cubicBezTo>
                  <a:pt x="15" y="4"/>
                  <a:pt x="16" y="5"/>
                  <a:pt x="16" y="5"/>
                </a:cubicBezTo>
                <a:cubicBezTo>
                  <a:pt x="16" y="8"/>
                  <a:pt x="16" y="8"/>
                  <a:pt x="16" y="8"/>
                </a:cubicBezTo>
                <a:close/>
                <a:moveTo>
                  <a:pt x="24" y="27"/>
                </a:move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6"/>
                  <a:pt x="20" y="26"/>
                  <a:pt x="20" y="26"/>
                </a:cubicBezTo>
                <a:cubicBezTo>
                  <a:pt x="20" y="26"/>
                  <a:pt x="21" y="25"/>
                  <a:pt x="22" y="25"/>
                </a:cubicBezTo>
                <a:cubicBezTo>
                  <a:pt x="23" y="25"/>
                  <a:pt x="23" y="25"/>
                  <a:pt x="24" y="25"/>
                </a:cubicBezTo>
                <a:cubicBezTo>
                  <a:pt x="24" y="24"/>
                  <a:pt x="24" y="24"/>
                  <a:pt x="24" y="23"/>
                </a:cubicBezTo>
                <a:cubicBezTo>
                  <a:pt x="24" y="22"/>
                  <a:pt x="24" y="21"/>
                  <a:pt x="24" y="21"/>
                </a:cubicBezTo>
                <a:cubicBezTo>
                  <a:pt x="23" y="20"/>
                  <a:pt x="22" y="20"/>
                  <a:pt x="21" y="20"/>
                </a:cubicBezTo>
                <a:cubicBezTo>
                  <a:pt x="20" y="20"/>
                  <a:pt x="19" y="20"/>
                  <a:pt x="19" y="21"/>
                </a:cubicBezTo>
                <a:cubicBezTo>
                  <a:pt x="19" y="21"/>
                  <a:pt x="18" y="22"/>
                  <a:pt x="18" y="23"/>
                </a:cubicBezTo>
                <a:cubicBezTo>
                  <a:pt x="18" y="23"/>
                  <a:pt x="18" y="23"/>
                  <a:pt x="18" y="23"/>
                </a:cubicBezTo>
                <a:cubicBezTo>
                  <a:pt x="20" y="23"/>
                  <a:pt x="20" y="23"/>
                  <a:pt x="20" y="23"/>
                </a:cubicBezTo>
                <a:cubicBezTo>
                  <a:pt x="20" y="23"/>
                  <a:pt x="20" y="23"/>
                  <a:pt x="20" y="23"/>
                </a:cubicBezTo>
                <a:cubicBezTo>
                  <a:pt x="20" y="22"/>
                  <a:pt x="20" y="22"/>
                  <a:pt x="20" y="22"/>
                </a:cubicBezTo>
                <a:cubicBezTo>
                  <a:pt x="20" y="22"/>
                  <a:pt x="21" y="21"/>
                  <a:pt x="21" y="21"/>
                </a:cubicBezTo>
                <a:cubicBezTo>
                  <a:pt x="22" y="21"/>
                  <a:pt x="22" y="22"/>
                  <a:pt x="22" y="22"/>
                </a:cubicBezTo>
                <a:cubicBezTo>
                  <a:pt x="23" y="22"/>
                  <a:pt x="23" y="22"/>
                  <a:pt x="23" y="23"/>
                </a:cubicBezTo>
                <a:cubicBezTo>
                  <a:pt x="23" y="23"/>
                  <a:pt x="23" y="24"/>
                  <a:pt x="22" y="24"/>
                </a:cubicBezTo>
                <a:cubicBezTo>
                  <a:pt x="22" y="24"/>
                  <a:pt x="22" y="24"/>
                  <a:pt x="21" y="24"/>
                </a:cubicBezTo>
                <a:cubicBezTo>
                  <a:pt x="20" y="24"/>
                  <a:pt x="19" y="25"/>
                  <a:pt x="19" y="25"/>
                </a:cubicBezTo>
                <a:cubicBezTo>
                  <a:pt x="18" y="25"/>
                  <a:pt x="18" y="26"/>
                  <a:pt x="18" y="26"/>
                </a:cubicBezTo>
                <a:cubicBezTo>
                  <a:pt x="18" y="28"/>
                  <a:pt x="18" y="28"/>
                  <a:pt x="18" y="28"/>
                </a:cubicBezTo>
                <a:cubicBezTo>
                  <a:pt x="24" y="28"/>
                  <a:pt x="24" y="28"/>
                  <a:pt x="24" y="28"/>
                </a:cubicBezTo>
                <a:cubicBezTo>
                  <a:pt x="24" y="27"/>
                  <a:pt x="24" y="27"/>
                  <a:pt x="24" y="27"/>
                </a:cubicBezTo>
                <a:close/>
                <a:moveTo>
                  <a:pt x="31" y="20"/>
                </a:moveTo>
                <a:cubicBezTo>
                  <a:pt x="29" y="20"/>
                  <a:pt x="29" y="20"/>
                  <a:pt x="29" y="20"/>
                </a:cubicBezTo>
                <a:cubicBezTo>
                  <a:pt x="25" y="25"/>
                  <a:pt x="25" y="25"/>
                  <a:pt x="25" y="25"/>
                </a:cubicBezTo>
                <a:cubicBezTo>
                  <a:pt x="25" y="26"/>
                  <a:pt x="25" y="26"/>
                  <a:pt x="25" y="26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8"/>
                  <a:pt x="29" y="28"/>
                  <a:pt x="29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6"/>
                  <a:pt x="31" y="26"/>
                  <a:pt x="31" y="26"/>
                </a:cubicBezTo>
                <a:cubicBezTo>
                  <a:pt x="32" y="26"/>
                  <a:pt x="32" y="26"/>
                  <a:pt x="32" y="26"/>
                </a:cubicBezTo>
                <a:cubicBezTo>
                  <a:pt x="32" y="25"/>
                  <a:pt x="32" y="25"/>
                  <a:pt x="32" y="25"/>
                </a:cubicBezTo>
                <a:cubicBezTo>
                  <a:pt x="31" y="25"/>
                  <a:pt x="31" y="25"/>
                  <a:pt x="31" y="25"/>
                </a:cubicBezTo>
                <a:cubicBezTo>
                  <a:pt x="31" y="20"/>
                  <a:pt x="31" y="20"/>
                  <a:pt x="31" y="20"/>
                </a:cubicBezTo>
                <a:close/>
                <a:moveTo>
                  <a:pt x="29" y="25"/>
                </a:moveTo>
                <a:cubicBezTo>
                  <a:pt x="29" y="21"/>
                  <a:pt x="29" y="21"/>
                  <a:pt x="29" y="21"/>
                </a:cubicBezTo>
                <a:cubicBezTo>
                  <a:pt x="29" y="21"/>
                  <a:pt x="29" y="21"/>
                  <a:pt x="29" y="21"/>
                </a:cubicBezTo>
                <a:cubicBezTo>
                  <a:pt x="26" y="25"/>
                  <a:pt x="26" y="25"/>
                  <a:pt x="26" y="25"/>
                </a:cubicBezTo>
                <a:lnTo>
                  <a:pt x="29" y="2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03" name="Freeform 229"/>
          <p:cNvSpPr>
            <a:spLocks noEditPoints="1"/>
          </p:cNvSpPr>
          <p:nvPr/>
        </p:nvSpPr>
        <p:spPr bwMode="auto">
          <a:xfrm>
            <a:off x="3762513" y="3762170"/>
            <a:ext cx="278706" cy="278706"/>
          </a:xfrm>
          <a:custGeom>
            <a:avLst/>
            <a:gdLst>
              <a:gd name="T0" fmla="*/ 15 w 29"/>
              <a:gd name="T1" fmla="*/ 3 h 29"/>
              <a:gd name="T2" fmla="*/ 4 w 29"/>
              <a:gd name="T3" fmla="*/ 14 h 29"/>
              <a:gd name="T4" fmla="*/ 15 w 29"/>
              <a:gd name="T5" fmla="*/ 25 h 29"/>
              <a:gd name="T6" fmla="*/ 26 w 29"/>
              <a:gd name="T7" fmla="*/ 14 h 29"/>
              <a:gd name="T8" fmla="*/ 15 w 29"/>
              <a:gd name="T9" fmla="*/ 3 h 29"/>
              <a:gd name="T10" fmla="*/ 15 w 29"/>
              <a:gd name="T11" fmla="*/ 9 h 29"/>
              <a:gd name="T12" fmla="*/ 15 w 29"/>
              <a:gd name="T13" fmla="*/ 8 h 29"/>
              <a:gd name="T14" fmla="*/ 16 w 29"/>
              <a:gd name="T15" fmla="*/ 7 h 29"/>
              <a:gd name="T16" fmla="*/ 17 w 29"/>
              <a:gd name="T17" fmla="*/ 7 h 29"/>
              <a:gd name="T18" fmla="*/ 17 w 29"/>
              <a:gd name="T19" fmla="*/ 8 h 29"/>
              <a:gd name="T20" fmla="*/ 17 w 29"/>
              <a:gd name="T21" fmla="*/ 9 h 29"/>
              <a:gd name="T22" fmla="*/ 16 w 29"/>
              <a:gd name="T23" fmla="*/ 10 h 29"/>
              <a:gd name="T24" fmla="*/ 15 w 29"/>
              <a:gd name="T25" fmla="*/ 9 h 29"/>
              <a:gd name="T26" fmla="*/ 15 w 29"/>
              <a:gd name="T27" fmla="*/ 9 h 29"/>
              <a:gd name="T28" fmla="*/ 12 w 29"/>
              <a:gd name="T29" fmla="*/ 14 h 29"/>
              <a:gd name="T30" fmla="*/ 12 w 29"/>
              <a:gd name="T31" fmla="*/ 14 h 29"/>
              <a:gd name="T32" fmla="*/ 15 w 29"/>
              <a:gd name="T33" fmla="*/ 12 h 29"/>
              <a:gd name="T34" fmla="*/ 16 w 29"/>
              <a:gd name="T35" fmla="*/ 11 h 29"/>
              <a:gd name="T36" fmla="*/ 16 w 29"/>
              <a:gd name="T37" fmla="*/ 12 h 29"/>
              <a:gd name="T38" fmla="*/ 16 w 29"/>
              <a:gd name="T39" fmla="*/ 12 h 29"/>
              <a:gd name="T40" fmla="*/ 16 w 29"/>
              <a:gd name="T41" fmla="*/ 15 h 29"/>
              <a:gd name="T42" fmla="*/ 15 w 29"/>
              <a:gd name="T43" fmla="*/ 16 h 29"/>
              <a:gd name="T44" fmla="*/ 15 w 29"/>
              <a:gd name="T45" fmla="*/ 19 h 29"/>
              <a:gd name="T46" fmla="*/ 15 w 29"/>
              <a:gd name="T47" fmla="*/ 19 h 29"/>
              <a:gd name="T48" fmla="*/ 17 w 29"/>
              <a:gd name="T49" fmla="*/ 18 h 29"/>
              <a:gd name="T50" fmla="*/ 17 w 29"/>
              <a:gd name="T51" fmla="*/ 19 h 29"/>
              <a:gd name="T52" fmla="*/ 15 w 29"/>
              <a:gd name="T53" fmla="*/ 20 h 29"/>
              <a:gd name="T54" fmla="*/ 14 w 29"/>
              <a:gd name="T55" fmla="*/ 21 h 29"/>
              <a:gd name="T56" fmla="*/ 13 w 29"/>
              <a:gd name="T57" fmla="*/ 21 h 29"/>
              <a:gd name="T58" fmla="*/ 13 w 29"/>
              <a:gd name="T59" fmla="*/ 20 h 29"/>
              <a:gd name="T60" fmla="*/ 12 w 29"/>
              <a:gd name="T61" fmla="*/ 20 h 29"/>
              <a:gd name="T62" fmla="*/ 13 w 29"/>
              <a:gd name="T63" fmla="*/ 18 h 29"/>
              <a:gd name="T64" fmla="*/ 13 w 29"/>
              <a:gd name="T65" fmla="*/ 16 h 29"/>
              <a:gd name="T66" fmla="*/ 14 w 29"/>
              <a:gd name="T67" fmla="*/ 13 h 29"/>
              <a:gd name="T68" fmla="*/ 14 w 29"/>
              <a:gd name="T69" fmla="*/ 13 h 29"/>
              <a:gd name="T70" fmla="*/ 13 w 29"/>
              <a:gd name="T71" fmla="*/ 13 h 29"/>
              <a:gd name="T72" fmla="*/ 12 w 29"/>
              <a:gd name="T73" fmla="*/ 14 h 29"/>
              <a:gd name="T74" fmla="*/ 15 w 29"/>
              <a:gd name="T75" fmla="*/ 0 h 29"/>
              <a:gd name="T76" fmla="*/ 29 w 29"/>
              <a:gd name="T77" fmla="*/ 14 h 29"/>
              <a:gd name="T78" fmla="*/ 15 w 29"/>
              <a:gd name="T79" fmla="*/ 29 h 29"/>
              <a:gd name="T80" fmla="*/ 0 w 29"/>
              <a:gd name="T81" fmla="*/ 14 h 29"/>
              <a:gd name="T82" fmla="*/ 15 w 29"/>
              <a:gd name="T83" fmla="*/ 0 h 29"/>
              <a:gd name="T84" fmla="*/ 15 w 29"/>
              <a:gd name="T85" fmla="*/ 2 h 29"/>
              <a:gd name="T86" fmla="*/ 27 w 29"/>
              <a:gd name="T87" fmla="*/ 14 h 29"/>
              <a:gd name="T88" fmla="*/ 15 w 29"/>
              <a:gd name="T89" fmla="*/ 27 h 29"/>
              <a:gd name="T90" fmla="*/ 2 w 29"/>
              <a:gd name="T91" fmla="*/ 14 h 29"/>
              <a:gd name="T92" fmla="*/ 15 w 29"/>
              <a:gd name="T93" fmla="*/ 2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9" h="29">
                <a:moveTo>
                  <a:pt x="15" y="3"/>
                </a:moveTo>
                <a:cubicBezTo>
                  <a:pt x="9" y="3"/>
                  <a:pt x="4" y="8"/>
                  <a:pt x="4" y="14"/>
                </a:cubicBezTo>
                <a:cubicBezTo>
                  <a:pt x="4" y="20"/>
                  <a:pt x="9" y="25"/>
                  <a:pt x="15" y="25"/>
                </a:cubicBezTo>
                <a:cubicBezTo>
                  <a:pt x="21" y="25"/>
                  <a:pt x="26" y="20"/>
                  <a:pt x="26" y="14"/>
                </a:cubicBezTo>
                <a:cubicBezTo>
                  <a:pt x="26" y="8"/>
                  <a:pt x="21" y="3"/>
                  <a:pt x="15" y="3"/>
                </a:cubicBezTo>
                <a:close/>
                <a:moveTo>
                  <a:pt x="15" y="9"/>
                </a:moveTo>
                <a:cubicBezTo>
                  <a:pt x="15" y="8"/>
                  <a:pt x="15" y="8"/>
                  <a:pt x="15" y="8"/>
                </a:cubicBezTo>
                <a:cubicBezTo>
                  <a:pt x="15" y="7"/>
                  <a:pt x="16" y="7"/>
                  <a:pt x="16" y="7"/>
                </a:cubicBezTo>
                <a:cubicBezTo>
                  <a:pt x="16" y="7"/>
                  <a:pt x="17" y="7"/>
                  <a:pt x="17" y="7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9"/>
                  <a:pt x="17" y="9"/>
                  <a:pt x="17" y="9"/>
                </a:cubicBezTo>
                <a:cubicBezTo>
                  <a:pt x="17" y="9"/>
                  <a:pt x="16" y="10"/>
                  <a:pt x="16" y="10"/>
                </a:cubicBezTo>
                <a:cubicBezTo>
                  <a:pt x="16" y="10"/>
                  <a:pt x="15" y="10"/>
                  <a:pt x="15" y="9"/>
                </a:cubicBezTo>
                <a:cubicBezTo>
                  <a:pt x="15" y="9"/>
                  <a:pt x="15" y="9"/>
                  <a:pt x="15" y="9"/>
                </a:cubicBezTo>
                <a:close/>
                <a:moveTo>
                  <a:pt x="12" y="14"/>
                </a:moveTo>
                <a:cubicBezTo>
                  <a:pt x="12" y="14"/>
                  <a:pt x="12" y="14"/>
                  <a:pt x="12" y="14"/>
                </a:cubicBezTo>
                <a:cubicBezTo>
                  <a:pt x="13" y="13"/>
                  <a:pt x="14" y="12"/>
                  <a:pt x="15" y="12"/>
                </a:cubicBezTo>
                <a:cubicBezTo>
                  <a:pt x="15" y="11"/>
                  <a:pt x="15" y="11"/>
                  <a:pt x="16" y="11"/>
                </a:cubicBezTo>
                <a:cubicBezTo>
                  <a:pt x="16" y="11"/>
                  <a:pt x="16" y="11"/>
                  <a:pt x="16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3"/>
                  <a:pt x="16" y="13"/>
                  <a:pt x="16" y="15"/>
                </a:cubicBezTo>
                <a:cubicBezTo>
                  <a:pt x="15" y="16"/>
                  <a:pt x="15" y="16"/>
                  <a:pt x="15" y="16"/>
                </a:cubicBezTo>
                <a:cubicBezTo>
                  <a:pt x="15" y="17"/>
                  <a:pt x="15" y="18"/>
                  <a:pt x="15" y="19"/>
                </a:cubicBezTo>
                <a:cubicBezTo>
                  <a:pt x="15" y="19"/>
                  <a:pt x="15" y="19"/>
                  <a:pt x="15" y="19"/>
                </a:cubicBezTo>
                <a:cubicBezTo>
                  <a:pt x="15" y="19"/>
                  <a:pt x="16" y="19"/>
                  <a:pt x="17" y="18"/>
                </a:cubicBezTo>
                <a:cubicBezTo>
                  <a:pt x="17" y="19"/>
                  <a:pt x="17" y="19"/>
                  <a:pt x="17" y="19"/>
                </a:cubicBezTo>
                <a:cubicBezTo>
                  <a:pt x="15" y="20"/>
                  <a:pt x="15" y="20"/>
                  <a:pt x="15" y="20"/>
                </a:cubicBezTo>
                <a:cubicBezTo>
                  <a:pt x="14" y="20"/>
                  <a:pt x="14" y="20"/>
                  <a:pt x="14" y="21"/>
                </a:cubicBezTo>
                <a:cubicBezTo>
                  <a:pt x="14" y="21"/>
                  <a:pt x="13" y="21"/>
                  <a:pt x="13" y="21"/>
                </a:cubicBezTo>
                <a:cubicBezTo>
                  <a:pt x="13" y="21"/>
                  <a:pt x="13" y="21"/>
                  <a:pt x="13" y="20"/>
                </a:cubicBezTo>
                <a:cubicBezTo>
                  <a:pt x="13" y="20"/>
                  <a:pt x="12" y="20"/>
                  <a:pt x="12" y="20"/>
                </a:cubicBezTo>
                <a:cubicBezTo>
                  <a:pt x="12" y="19"/>
                  <a:pt x="13" y="19"/>
                  <a:pt x="13" y="18"/>
                </a:cubicBezTo>
                <a:cubicBezTo>
                  <a:pt x="13" y="16"/>
                  <a:pt x="13" y="16"/>
                  <a:pt x="13" y="16"/>
                </a:cubicBezTo>
                <a:cubicBezTo>
                  <a:pt x="14" y="15"/>
                  <a:pt x="14" y="14"/>
                  <a:pt x="14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13"/>
                  <a:pt x="13" y="13"/>
                  <a:pt x="13" y="13"/>
                </a:cubicBezTo>
                <a:cubicBezTo>
                  <a:pt x="13" y="14"/>
                  <a:pt x="12" y="14"/>
                  <a:pt x="12" y="14"/>
                </a:cubicBezTo>
                <a:close/>
                <a:moveTo>
                  <a:pt x="15" y="0"/>
                </a:moveTo>
                <a:cubicBezTo>
                  <a:pt x="23" y="0"/>
                  <a:pt x="29" y="6"/>
                  <a:pt x="29" y="14"/>
                </a:cubicBezTo>
                <a:cubicBezTo>
                  <a:pt x="29" y="22"/>
                  <a:pt x="23" y="29"/>
                  <a:pt x="15" y="29"/>
                </a:cubicBezTo>
                <a:cubicBezTo>
                  <a:pt x="7" y="29"/>
                  <a:pt x="0" y="22"/>
                  <a:pt x="0" y="14"/>
                </a:cubicBezTo>
                <a:cubicBezTo>
                  <a:pt x="0" y="6"/>
                  <a:pt x="7" y="0"/>
                  <a:pt x="15" y="0"/>
                </a:cubicBezTo>
                <a:close/>
                <a:moveTo>
                  <a:pt x="15" y="2"/>
                </a:moveTo>
                <a:cubicBezTo>
                  <a:pt x="22" y="2"/>
                  <a:pt x="27" y="7"/>
                  <a:pt x="27" y="14"/>
                </a:cubicBezTo>
                <a:cubicBezTo>
                  <a:pt x="27" y="21"/>
                  <a:pt x="22" y="27"/>
                  <a:pt x="15" y="27"/>
                </a:cubicBezTo>
                <a:cubicBezTo>
                  <a:pt x="8" y="27"/>
                  <a:pt x="2" y="21"/>
                  <a:pt x="2" y="14"/>
                </a:cubicBezTo>
                <a:cubicBezTo>
                  <a:pt x="2" y="7"/>
                  <a:pt x="8" y="2"/>
                  <a:pt x="15" y="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04" name="Freeform 230"/>
          <p:cNvSpPr>
            <a:spLocks noEditPoints="1"/>
          </p:cNvSpPr>
          <p:nvPr/>
        </p:nvSpPr>
        <p:spPr bwMode="auto">
          <a:xfrm>
            <a:off x="2524624" y="3762170"/>
            <a:ext cx="278706" cy="278706"/>
          </a:xfrm>
          <a:custGeom>
            <a:avLst/>
            <a:gdLst>
              <a:gd name="T0" fmla="*/ 15 w 29"/>
              <a:gd name="T1" fmla="*/ 0 h 29"/>
              <a:gd name="T2" fmla="*/ 0 w 29"/>
              <a:gd name="T3" fmla="*/ 14 h 29"/>
              <a:gd name="T4" fmla="*/ 15 w 29"/>
              <a:gd name="T5" fmla="*/ 29 h 29"/>
              <a:gd name="T6" fmla="*/ 29 w 29"/>
              <a:gd name="T7" fmla="*/ 14 h 29"/>
              <a:gd name="T8" fmla="*/ 15 w 29"/>
              <a:gd name="T9" fmla="*/ 0 h 29"/>
              <a:gd name="T10" fmla="*/ 15 w 29"/>
              <a:gd name="T11" fmla="*/ 3 h 29"/>
              <a:gd name="T12" fmla="*/ 26 w 29"/>
              <a:gd name="T13" fmla="*/ 14 h 29"/>
              <a:gd name="T14" fmla="*/ 15 w 29"/>
              <a:gd name="T15" fmla="*/ 25 h 29"/>
              <a:gd name="T16" fmla="*/ 4 w 29"/>
              <a:gd name="T17" fmla="*/ 14 h 29"/>
              <a:gd name="T18" fmla="*/ 15 w 29"/>
              <a:gd name="T19" fmla="*/ 3 h 29"/>
              <a:gd name="T20" fmla="*/ 16 w 29"/>
              <a:gd name="T21" fmla="*/ 19 h 29"/>
              <a:gd name="T22" fmla="*/ 16 w 29"/>
              <a:gd name="T23" fmla="*/ 22 h 29"/>
              <a:gd name="T24" fmla="*/ 14 w 29"/>
              <a:gd name="T25" fmla="*/ 22 h 29"/>
              <a:gd name="T26" fmla="*/ 14 w 29"/>
              <a:gd name="T27" fmla="*/ 19 h 29"/>
              <a:gd name="T28" fmla="*/ 16 w 29"/>
              <a:gd name="T29" fmla="*/ 19 h 29"/>
              <a:gd name="T30" fmla="*/ 16 w 29"/>
              <a:gd name="T31" fmla="*/ 8 h 29"/>
              <a:gd name="T32" fmla="*/ 16 w 29"/>
              <a:gd name="T33" fmla="*/ 17 h 29"/>
              <a:gd name="T34" fmla="*/ 14 w 29"/>
              <a:gd name="T35" fmla="*/ 17 h 29"/>
              <a:gd name="T36" fmla="*/ 13 w 29"/>
              <a:gd name="T37" fmla="*/ 8 h 29"/>
              <a:gd name="T38" fmla="*/ 16 w 29"/>
              <a:gd name="T39" fmla="*/ 8 h 29"/>
              <a:gd name="T40" fmla="*/ 15 w 29"/>
              <a:gd name="T41" fmla="*/ 2 h 29"/>
              <a:gd name="T42" fmla="*/ 27 w 29"/>
              <a:gd name="T43" fmla="*/ 14 h 29"/>
              <a:gd name="T44" fmla="*/ 15 w 29"/>
              <a:gd name="T45" fmla="*/ 27 h 29"/>
              <a:gd name="T46" fmla="*/ 2 w 29"/>
              <a:gd name="T47" fmla="*/ 14 h 29"/>
              <a:gd name="T48" fmla="*/ 15 w 29"/>
              <a:gd name="T49" fmla="*/ 2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9" h="29">
                <a:moveTo>
                  <a:pt x="15" y="0"/>
                </a:moveTo>
                <a:cubicBezTo>
                  <a:pt x="7" y="0"/>
                  <a:pt x="0" y="6"/>
                  <a:pt x="0" y="14"/>
                </a:cubicBezTo>
                <a:cubicBezTo>
                  <a:pt x="0" y="22"/>
                  <a:pt x="7" y="29"/>
                  <a:pt x="15" y="29"/>
                </a:cubicBezTo>
                <a:cubicBezTo>
                  <a:pt x="23" y="29"/>
                  <a:pt x="29" y="22"/>
                  <a:pt x="29" y="14"/>
                </a:cubicBezTo>
                <a:cubicBezTo>
                  <a:pt x="29" y="6"/>
                  <a:pt x="23" y="0"/>
                  <a:pt x="15" y="0"/>
                </a:cubicBezTo>
                <a:close/>
                <a:moveTo>
                  <a:pt x="15" y="3"/>
                </a:moveTo>
                <a:cubicBezTo>
                  <a:pt x="21" y="3"/>
                  <a:pt x="26" y="8"/>
                  <a:pt x="26" y="14"/>
                </a:cubicBezTo>
                <a:cubicBezTo>
                  <a:pt x="26" y="20"/>
                  <a:pt x="21" y="25"/>
                  <a:pt x="15" y="25"/>
                </a:cubicBezTo>
                <a:cubicBezTo>
                  <a:pt x="9" y="25"/>
                  <a:pt x="4" y="20"/>
                  <a:pt x="4" y="14"/>
                </a:cubicBezTo>
                <a:cubicBezTo>
                  <a:pt x="4" y="8"/>
                  <a:pt x="9" y="3"/>
                  <a:pt x="15" y="3"/>
                </a:cubicBezTo>
                <a:close/>
                <a:moveTo>
                  <a:pt x="16" y="19"/>
                </a:moveTo>
                <a:cubicBezTo>
                  <a:pt x="16" y="22"/>
                  <a:pt x="16" y="22"/>
                  <a:pt x="16" y="22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19"/>
                  <a:pt x="14" y="19"/>
                  <a:pt x="14" y="19"/>
                </a:cubicBezTo>
                <a:cubicBezTo>
                  <a:pt x="16" y="19"/>
                  <a:pt x="16" y="19"/>
                  <a:pt x="16" y="19"/>
                </a:cubicBezTo>
                <a:close/>
                <a:moveTo>
                  <a:pt x="16" y="8"/>
                </a:moveTo>
                <a:cubicBezTo>
                  <a:pt x="16" y="17"/>
                  <a:pt x="16" y="17"/>
                  <a:pt x="16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3" y="8"/>
                  <a:pt x="13" y="8"/>
                  <a:pt x="13" y="8"/>
                </a:cubicBezTo>
                <a:cubicBezTo>
                  <a:pt x="16" y="8"/>
                  <a:pt x="16" y="8"/>
                  <a:pt x="16" y="8"/>
                </a:cubicBezTo>
                <a:close/>
                <a:moveTo>
                  <a:pt x="15" y="2"/>
                </a:moveTo>
                <a:cubicBezTo>
                  <a:pt x="22" y="2"/>
                  <a:pt x="27" y="7"/>
                  <a:pt x="27" y="14"/>
                </a:cubicBezTo>
                <a:cubicBezTo>
                  <a:pt x="27" y="21"/>
                  <a:pt x="22" y="27"/>
                  <a:pt x="15" y="27"/>
                </a:cubicBezTo>
                <a:cubicBezTo>
                  <a:pt x="8" y="27"/>
                  <a:pt x="2" y="21"/>
                  <a:pt x="2" y="14"/>
                </a:cubicBezTo>
                <a:cubicBezTo>
                  <a:pt x="2" y="7"/>
                  <a:pt x="8" y="2"/>
                  <a:pt x="15" y="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05" name="Freeform 231"/>
          <p:cNvSpPr>
            <a:spLocks noEditPoints="1"/>
          </p:cNvSpPr>
          <p:nvPr/>
        </p:nvSpPr>
        <p:spPr bwMode="auto">
          <a:xfrm>
            <a:off x="1900251" y="3762170"/>
            <a:ext cx="278706" cy="278706"/>
          </a:xfrm>
          <a:custGeom>
            <a:avLst/>
            <a:gdLst>
              <a:gd name="T0" fmla="*/ 15 w 29"/>
              <a:gd name="T1" fmla="*/ 3 h 29"/>
              <a:gd name="T2" fmla="*/ 4 w 29"/>
              <a:gd name="T3" fmla="*/ 14 h 29"/>
              <a:gd name="T4" fmla="*/ 15 w 29"/>
              <a:gd name="T5" fmla="*/ 25 h 29"/>
              <a:gd name="T6" fmla="*/ 26 w 29"/>
              <a:gd name="T7" fmla="*/ 14 h 29"/>
              <a:gd name="T8" fmla="*/ 15 w 29"/>
              <a:gd name="T9" fmla="*/ 3 h 29"/>
              <a:gd name="T10" fmla="*/ 15 w 29"/>
              <a:gd name="T11" fmla="*/ 0 h 29"/>
              <a:gd name="T12" fmla="*/ 29 w 29"/>
              <a:gd name="T13" fmla="*/ 14 h 29"/>
              <a:gd name="T14" fmla="*/ 15 w 29"/>
              <a:gd name="T15" fmla="*/ 29 h 29"/>
              <a:gd name="T16" fmla="*/ 0 w 29"/>
              <a:gd name="T17" fmla="*/ 14 h 29"/>
              <a:gd name="T18" fmla="*/ 15 w 29"/>
              <a:gd name="T19" fmla="*/ 0 h 29"/>
              <a:gd name="T20" fmla="*/ 15 w 29"/>
              <a:gd name="T21" fmla="*/ 2 h 29"/>
              <a:gd name="T22" fmla="*/ 27 w 29"/>
              <a:gd name="T23" fmla="*/ 14 h 29"/>
              <a:gd name="T24" fmla="*/ 15 w 29"/>
              <a:gd name="T25" fmla="*/ 27 h 29"/>
              <a:gd name="T26" fmla="*/ 2 w 29"/>
              <a:gd name="T27" fmla="*/ 14 h 29"/>
              <a:gd name="T28" fmla="*/ 15 w 29"/>
              <a:gd name="T29" fmla="*/ 2 h 29"/>
              <a:gd name="T30" fmla="*/ 15 w 29"/>
              <a:gd name="T31" fmla="*/ 19 h 29"/>
              <a:gd name="T32" fmla="*/ 15 w 29"/>
              <a:gd name="T33" fmla="*/ 22 h 29"/>
              <a:gd name="T34" fmla="*/ 13 w 29"/>
              <a:gd name="T35" fmla="*/ 22 h 29"/>
              <a:gd name="T36" fmla="*/ 13 w 29"/>
              <a:gd name="T37" fmla="*/ 19 h 29"/>
              <a:gd name="T38" fmla="*/ 15 w 29"/>
              <a:gd name="T39" fmla="*/ 19 h 29"/>
              <a:gd name="T40" fmla="*/ 15 w 29"/>
              <a:gd name="T41" fmla="*/ 17 h 29"/>
              <a:gd name="T42" fmla="*/ 13 w 29"/>
              <a:gd name="T43" fmla="*/ 17 h 29"/>
              <a:gd name="T44" fmla="*/ 13 w 29"/>
              <a:gd name="T45" fmla="*/ 16 h 29"/>
              <a:gd name="T46" fmla="*/ 14 w 29"/>
              <a:gd name="T47" fmla="*/ 15 h 29"/>
              <a:gd name="T48" fmla="*/ 15 w 29"/>
              <a:gd name="T49" fmla="*/ 14 h 29"/>
              <a:gd name="T50" fmla="*/ 16 w 29"/>
              <a:gd name="T51" fmla="*/ 14 h 29"/>
              <a:gd name="T52" fmla="*/ 17 w 29"/>
              <a:gd name="T53" fmla="*/ 13 h 29"/>
              <a:gd name="T54" fmla="*/ 17 w 29"/>
              <a:gd name="T55" fmla="*/ 12 h 29"/>
              <a:gd name="T56" fmla="*/ 17 w 29"/>
              <a:gd name="T57" fmla="*/ 11 h 29"/>
              <a:gd name="T58" fmla="*/ 16 w 29"/>
              <a:gd name="T59" fmla="*/ 10 h 29"/>
              <a:gd name="T60" fmla="*/ 15 w 29"/>
              <a:gd name="T61" fmla="*/ 10 h 29"/>
              <a:gd name="T62" fmla="*/ 13 w 29"/>
              <a:gd name="T63" fmla="*/ 10 h 29"/>
              <a:gd name="T64" fmla="*/ 13 w 29"/>
              <a:gd name="T65" fmla="*/ 11 h 29"/>
              <a:gd name="T66" fmla="*/ 13 w 29"/>
              <a:gd name="T67" fmla="*/ 12 h 29"/>
              <a:gd name="T68" fmla="*/ 13 w 29"/>
              <a:gd name="T69" fmla="*/ 12 h 29"/>
              <a:gd name="T70" fmla="*/ 10 w 29"/>
              <a:gd name="T71" fmla="*/ 12 h 29"/>
              <a:gd name="T72" fmla="*/ 10 w 29"/>
              <a:gd name="T73" fmla="*/ 12 h 29"/>
              <a:gd name="T74" fmla="*/ 11 w 29"/>
              <a:gd name="T75" fmla="*/ 10 h 29"/>
              <a:gd name="T76" fmla="*/ 12 w 29"/>
              <a:gd name="T77" fmla="*/ 8 h 29"/>
              <a:gd name="T78" fmla="*/ 15 w 29"/>
              <a:gd name="T79" fmla="*/ 8 h 29"/>
              <a:gd name="T80" fmla="*/ 17 w 29"/>
              <a:gd name="T81" fmla="*/ 8 h 29"/>
              <a:gd name="T82" fmla="*/ 19 w 29"/>
              <a:gd name="T83" fmla="*/ 9 h 29"/>
              <a:gd name="T84" fmla="*/ 19 w 29"/>
              <a:gd name="T85" fmla="*/ 12 h 29"/>
              <a:gd name="T86" fmla="*/ 19 w 29"/>
              <a:gd name="T87" fmla="*/ 13 h 29"/>
              <a:gd name="T88" fmla="*/ 18 w 29"/>
              <a:gd name="T89" fmla="*/ 14 h 29"/>
              <a:gd name="T90" fmla="*/ 17 w 29"/>
              <a:gd name="T91" fmla="*/ 15 h 29"/>
              <a:gd name="T92" fmla="*/ 16 w 29"/>
              <a:gd name="T93" fmla="*/ 16 h 29"/>
              <a:gd name="T94" fmla="*/ 16 w 29"/>
              <a:gd name="T95" fmla="*/ 16 h 29"/>
              <a:gd name="T96" fmla="*/ 16 w 29"/>
              <a:gd name="T97" fmla="*/ 16 h 29"/>
              <a:gd name="T98" fmla="*/ 15 w 29"/>
              <a:gd name="T99" fmla="*/ 17 h 29"/>
              <a:gd name="T100" fmla="*/ 15 w 29"/>
              <a:gd name="T101" fmla="*/ 17 h 29"/>
              <a:gd name="T102" fmla="*/ 15 w 29"/>
              <a:gd name="T103" fmla="*/ 17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9" h="29">
                <a:moveTo>
                  <a:pt x="15" y="3"/>
                </a:moveTo>
                <a:cubicBezTo>
                  <a:pt x="9" y="3"/>
                  <a:pt x="4" y="8"/>
                  <a:pt x="4" y="14"/>
                </a:cubicBezTo>
                <a:cubicBezTo>
                  <a:pt x="4" y="20"/>
                  <a:pt x="9" y="25"/>
                  <a:pt x="15" y="25"/>
                </a:cubicBezTo>
                <a:cubicBezTo>
                  <a:pt x="21" y="25"/>
                  <a:pt x="26" y="20"/>
                  <a:pt x="26" y="14"/>
                </a:cubicBezTo>
                <a:cubicBezTo>
                  <a:pt x="26" y="8"/>
                  <a:pt x="21" y="3"/>
                  <a:pt x="15" y="3"/>
                </a:cubicBezTo>
                <a:close/>
                <a:moveTo>
                  <a:pt x="15" y="0"/>
                </a:moveTo>
                <a:cubicBezTo>
                  <a:pt x="23" y="0"/>
                  <a:pt x="29" y="6"/>
                  <a:pt x="29" y="14"/>
                </a:cubicBezTo>
                <a:cubicBezTo>
                  <a:pt x="29" y="22"/>
                  <a:pt x="23" y="29"/>
                  <a:pt x="15" y="29"/>
                </a:cubicBezTo>
                <a:cubicBezTo>
                  <a:pt x="7" y="29"/>
                  <a:pt x="0" y="22"/>
                  <a:pt x="0" y="14"/>
                </a:cubicBezTo>
                <a:cubicBezTo>
                  <a:pt x="0" y="6"/>
                  <a:pt x="7" y="0"/>
                  <a:pt x="15" y="0"/>
                </a:cubicBezTo>
                <a:close/>
                <a:moveTo>
                  <a:pt x="15" y="2"/>
                </a:moveTo>
                <a:cubicBezTo>
                  <a:pt x="22" y="2"/>
                  <a:pt x="27" y="7"/>
                  <a:pt x="27" y="14"/>
                </a:cubicBezTo>
                <a:cubicBezTo>
                  <a:pt x="27" y="21"/>
                  <a:pt x="22" y="27"/>
                  <a:pt x="15" y="27"/>
                </a:cubicBezTo>
                <a:cubicBezTo>
                  <a:pt x="8" y="27"/>
                  <a:pt x="2" y="21"/>
                  <a:pt x="2" y="14"/>
                </a:cubicBezTo>
                <a:cubicBezTo>
                  <a:pt x="2" y="7"/>
                  <a:pt x="8" y="2"/>
                  <a:pt x="15" y="2"/>
                </a:cubicBezTo>
                <a:close/>
                <a:moveTo>
                  <a:pt x="15" y="19"/>
                </a:moveTo>
                <a:cubicBezTo>
                  <a:pt x="15" y="22"/>
                  <a:pt x="15" y="22"/>
                  <a:pt x="15" y="22"/>
                </a:cubicBezTo>
                <a:cubicBezTo>
                  <a:pt x="13" y="22"/>
                  <a:pt x="13" y="22"/>
                  <a:pt x="13" y="22"/>
                </a:cubicBezTo>
                <a:cubicBezTo>
                  <a:pt x="13" y="19"/>
                  <a:pt x="13" y="19"/>
                  <a:pt x="13" y="19"/>
                </a:cubicBezTo>
                <a:cubicBezTo>
                  <a:pt x="15" y="19"/>
                  <a:pt x="15" y="19"/>
                  <a:pt x="15" y="19"/>
                </a:cubicBezTo>
                <a:close/>
                <a:moveTo>
                  <a:pt x="15" y="17"/>
                </a:move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6"/>
                  <a:pt x="13" y="16"/>
                </a:cubicBezTo>
                <a:cubicBezTo>
                  <a:pt x="13" y="15"/>
                  <a:pt x="13" y="15"/>
                  <a:pt x="14" y="15"/>
                </a:cubicBezTo>
                <a:cubicBezTo>
                  <a:pt x="14" y="15"/>
                  <a:pt x="14" y="14"/>
                  <a:pt x="15" y="14"/>
                </a:cubicBezTo>
                <a:cubicBezTo>
                  <a:pt x="16" y="14"/>
                  <a:pt x="16" y="14"/>
                  <a:pt x="16" y="14"/>
                </a:cubicBezTo>
                <a:cubicBezTo>
                  <a:pt x="16" y="13"/>
                  <a:pt x="17" y="13"/>
                  <a:pt x="17" y="13"/>
                </a:cubicBezTo>
                <a:cubicBezTo>
                  <a:pt x="17" y="13"/>
                  <a:pt x="17" y="12"/>
                  <a:pt x="17" y="12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10"/>
                  <a:pt x="16" y="10"/>
                  <a:pt x="16" y="10"/>
                </a:cubicBezTo>
                <a:cubicBezTo>
                  <a:pt x="16" y="10"/>
                  <a:pt x="15" y="10"/>
                  <a:pt x="15" y="10"/>
                </a:cubicBezTo>
                <a:cubicBezTo>
                  <a:pt x="14" y="10"/>
                  <a:pt x="14" y="10"/>
                  <a:pt x="13" y="10"/>
                </a:cubicBezTo>
                <a:cubicBezTo>
                  <a:pt x="13" y="10"/>
                  <a:pt x="13" y="10"/>
                  <a:pt x="13" y="11"/>
                </a:cubicBezTo>
                <a:cubicBezTo>
                  <a:pt x="13" y="11"/>
                  <a:pt x="13" y="11"/>
                  <a:pt x="13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1"/>
                  <a:pt x="11" y="10"/>
                  <a:pt x="11" y="10"/>
                </a:cubicBezTo>
                <a:cubicBezTo>
                  <a:pt x="11" y="9"/>
                  <a:pt x="12" y="9"/>
                  <a:pt x="12" y="8"/>
                </a:cubicBezTo>
                <a:cubicBezTo>
                  <a:pt x="13" y="8"/>
                  <a:pt x="14" y="8"/>
                  <a:pt x="15" y="8"/>
                </a:cubicBezTo>
                <a:cubicBezTo>
                  <a:pt x="16" y="8"/>
                  <a:pt x="16" y="8"/>
                  <a:pt x="17" y="8"/>
                </a:cubicBezTo>
                <a:cubicBezTo>
                  <a:pt x="18" y="9"/>
                  <a:pt x="18" y="9"/>
                  <a:pt x="19" y="9"/>
                </a:cubicBezTo>
                <a:cubicBezTo>
                  <a:pt x="19" y="10"/>
                  <a:pt x="19" y="11"/>
                  <a:pt x="19" y="12"/>
                </a:cubicBezTo>
                <a:cubicBezTo>
                  <a:pt x="19" y="12"/>
                  <a:pt x="19" y="13"/>
                  <a:pt x="19" y="13"/>
                </a:cubicBezTo>
                <a:cubicBezTo>
                  <a:pt x="19" y="14"/>
                  <a:pt x="19" y="14"/>
                  <a:pt x="18" y="14"/>
                </a:cubicBezTo>
                <a:cubicBezTo>
                  <a:pt x="18" y="15"/>
                  <a:pt x="18" y="15"/>
                  <a:pt x="17" y="15"/>
                </a:cubicBezTo>
                <a:cubicBezTo>
                  <a:pt x="17" y="15"/>
                  <a:pt x="17" y="15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7"/>
                  <a:pt x="15" y="17"/>
                  <a:pt x="15" y="1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06" name="Freeform 232"/>
          <p:cNvSpPr>
            <a:spLocks noEditPoints="1"/>
          </p:cNvSpPr>
          <p:nvPr/>
        </p:nvSpPr>
        <p:spPr bwMode="auto">
          <a:xfrm>
            <a:off x="3129090" y="3762170"/>
            <a:ext cx="316712" cy="269658"/>
          </a:xfrm>
          <a:custGeom>
            <a:avLst/>
            <a:gdLst>
              <a:gd name="T0" fmla="*/ 16 w 33"/>
              <a:gd name="T1" fmla="*/ 5 h 28"/>
              <a:gd name="T2" fmla="*/ 22 w 33"/>
              <a:gd name="T3" fmla="*/ 15 h 28"/>
              <a:gd name="T4" fmla="*/ 28 w 33"/>
              <a:gd name="T5" fmla="*/ 25 h 28"/>
              <a:gd name="T6" fmla="*/ 16 w 33"/>
              <a:gd name="T7" fmla="*/ 25 h 28"/>
              <a:gd name="T8" fmla="*/ 5 w 33"/>
              <a:gd name="T9" fmla="*/ 25 h 28"/>
              <a:gd name="T10" fmla="*/ 11 w 33"/>
              <a:gd name="T11" fmla="*/ 15 h 28"/>
              <a:gd name="T12" fmla="*/ 16 w 33"/>
              <a:gd name="T13" fmla="*/ 5 h 28"/>
              <a:gd name="T14" fmla="*/ 17 w 33"/>
              <a:gd name="T15" fmla="*/ 0 h 28"/>
              <a:gd name="T16" fmla="*/ 17 w 33"/>
              <a:gd name="T17" fmla="*/ 0 h 28"/>
              <a:gd name="T18" fmla="*/ 15 w 33"/>
              <a:gd name="T19" fmla="*/ 0 h 28"/>
              <a:gd name="T20" fmla="*/ 8 w 33"/>
              <a:gd name="T21" fmla="*/ 14 h 28"/>
              <a:gd name="T22" fmla="*/ 8 w 33"/>
              <a:gd name="T23" fmla="*/ 14 h 28"/>
              <a:gd name="T24" fmla="*/ 8 w 33"/>
              <a:gd name="T25" fmla="*/ 14 h 28"/>
              <a:gd name="T26" fmla="*/ 0 w 33"/>
              <a:gd name="T27" fmla="*/ 27 h 28"/>
              <a:gd name="T28" fmla="*/ 0 w 33"/>
              <a:gd name="T29" fmla="*/ 28 h 28"/>
              <a:gd name="T30" fmla="*/ 1 w 33"/>
              <a:gd name="T31" fmla="*/ 28 h 28"/>
              <a:gd name="T32" fmla="*/ 16 w 33"/>
              <a:gd name="T33" fmla="*/ 28 h 28"/>
              <a:gd name="T34" fmla="*/ 32 w 33"/>
              <a:gd name="T35" fmla="*/ 28 h 28"/>
              <a:gd name="T36" fmla="*/ 32 w 33"/>
              <a:gd name="T37" fmla="*/ 28 h 28"/>
              <a:gd name="T38" fmla="*/ 32 w 33"/>
              <a:gd name="T39" fmla="*/ 28 h 28"/>
              <a:gd name="T40" fmla="*/ 33 w 33"/>
              <a:gd name="T41" fmla="*/ 27 h 28"/>
              <a:gd name="T42" fmla="*/ 25 w 33"/>
              <a:gd name="T43" fmla="*/ 14 h 28"/>
              <a:gd name="T44" fmla="*/ 17 w 33"/>
              <a:gd name="T45" fmla="*/ 0 h 28"/>
              <a:gd name="T46" fmla="*/ 23 w 33"/>
              <a:gd name="T47" fmla="*/ 15 h 28"/>
              <a:gd name="T48" fmla="*/ 16 w 33"/>
              <a:gd name="T49" fmla="*/ 3 h 28"/>
              <a:gd name="T50" fmla="*/ 9 w 33"/>
              <a:gd name="T51" fmla="*/ 15 h 28"/>
              <a:gd name="T52" fmla="*/ 9 w 33"/>
              <a:gd name="T53" fmla="*/ 15 h 28"/>
              <a:gd name="T54" fmla="*/ 2 w 33"/>
              <a:gd name="T55" fmla="*/ 27 h 28"/>
              <a:gd name="T56" fmla="*/ 16 w 33"/>
              <a:gd name="T57" fmla="*/ 27 h 28"/>
              <a:gd name="T58" fmla="*/ 30 w 33"/>
              <a:gd name="T59" fmla="*/ 27 h 28"/>
              <a:gd name="T60" fmla="*/ 23 w 33"/>
              <a:gd name="T61" fmla="*/ 15 h 28"/>
              <a:gd name="T62" fmla="*/ 17 w 33"/>
              <a:gd name="T63" fmla="*/ 21 h 28"/>
              <a:gd name="T64" fmla="*/ 15 w 33"/>
              <a:gd name="T65" fmla="*/ 21 h 28"/>
              <a:gd name="T66" fmla="*/ 15 w 33"/>
              <a:gd name="T67" fmla="*/ 24 h 28"/>
              <a:gd name="T68" fmla="*/ 17 w 33"/>
              <a:gd name="T69" fmla="*/ 24 h 28"/>
              <a:gd name="T70" fmla="*/ 17 w 33"/>
              <a:gd name="T71" fmla="*/ 21 h 28"/>
              <a:gd name="T72" fmla="*/ 18 w 33"/>
              <a:gd name="T73" fmla="*/ 10 h 28"/>
              <a:gd name="T74" fmla="*/ 15 w 33"/>
              <a:gd name="T75" fmla="*/ 10 h 28"/>
              <a:gd name="T76" fmla="*/ 15 w 33"/>
              <a:gd name="T77" fmla="*/ 19 h 28"/>
              <a:gd name="T78" fmla="*/ 17 w 33"/>
              <a:gd name="T79" fmla="*/ 19 h 28"/>
              <a:gd name="T80" fmla="*/ 18 w 33"/>
              <a:gd name="T81" fmla="*/ 1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3" h="28">
                <a:moveTo>
                  <a:pt x="16" y="5"/>
                </a:moveTo>
                <a:cubicBezTo>
                  <a:pt x="22" y="15"/>
                  <a:pt x="22" y="15"/>
                  <a:pt x="22" y="15"/>
                </a:cubicBezTo>
                <a:cubicBezTo>
                  <a:pt x="28" y="25"/>
                  <a:pt x="28" y="25"/>
                  <a:pt x="28" y="25"/>
                </a:cubicBezTo>
                <a:cubicBezTo>
                  <a:pt x="16" y="25"/>
                  <a:pt x="16" y="25"/>
                  <a:pt x="16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11" y="15"/>
                  <a:pt x="11" y="15"/>
                  <a:pt x="11" y="15"/>
                </a:cubicBezTo>
                <a:cubicBezTo>
                  <a:pt x="16" y="5"/>
                  <a:pt x="16" y="5"/>
                  <a:pt x="16" y="5"/>
                </a:cubicBezTo>
                <a:close/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6" y="0"/>
                  <a:pt x="16" y="0"/>
                  <a:pt x="15" y="0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8"/>
                </a:cubicBezTo>
                <a:cubicBezTo>
                  <a:pt x="0" y="28"/>
                  <a:pt x="0" y="28"/>
                  <a:pt x="1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32" y="28"/>
                  <a:pt x="32" y="28"/>
                  <a:pt x="32" y="28"/>
                </a:cubicBezTo>
                <a:cubicBezTo>
                  <a:pt x="32" y="28"/>
                  <a:pt x="32" y="28"/>
                  <a:pt x="32" y="28"/>
                </a:cubicBezTo>
                <a:cubicBezTo>
                  <a:pt x="32" y="28"/>
                  <a:pt x="32" y="28"/>
                  <a:pt x="32" y="28"/>
                </a:cubicBezTo>
                <a:cubicBezTo>
                  <a:pt x="33" y="28"/>
                  <a:pt x="33" y="27"/>
                  <a:pt x="33" y="27"/>
                </a:cubicBezTo>
                <a:cubicBezTo>
                  <a:pt x="25" y="14"/>
                  <a:pt x="25" y="14"/>
                  <a:pt x="25" y="14"/>
                </a:cubicBezTo>
                <a:cubicBezTo>
                  <a:pt x="17" y="0"/>
                  <a:pt x="17" y="0"/>
                  <a:pt x="17" y="0"/>
                </a:cubicBezTo>
                <a:close/>
                <a:moveTo>
                  <a:pt x="23" y="15"/>
                </a:moveTo>
                <a:cubicBezTo>
                  <a:pt x="16" y="3"/>
                  <a:pt x="16" y="3"/>
                  <a:pt x="16" y="3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2" y="27"/>
                  <a:pt x="2" y="27"/>
                  <a:pt x="2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30" y="27"/>
                  <a:pt x="30" y="27"/>
                  <a:pt x="30" y="27"/>
                </a:cubicBezTo>
                <a:cubicBezTo>
                  <a:pt x="23" y="15"/>
                  <a:pt x="23" y="15"/>
                  <a:pt x="23" y="15"/>
                </a:cubicBezTo>
                <a:close/>
                <a:moveTo>
                  <a:pt x="17" y="21"/>
                </a:moveTo>
                <a:cubicBezTo>
                  <a:pt x="15" y="21"/>
                  <a:pt x="15" y="21"/>
                  <a:pt x="15" y="21"/>
                </a:cubicBezTo>
                <a:cubicBezTo>
                  <a:pt x="15" y="24"/>
                  <a:pt x="15" y="24"/>
                  <a:pt x="15" y="24"/>
                </a:cubicBezTo>
                <a:cubicBezTo>
                  <a:pt x="17" y="24"/>
                  <a:pt x="17" y="24"/>
                  <a:pt x="17" y="24"/>
                </a:cubicBezTo>
                <a:cubicBezTo>
                  <a:pt x="17" y="21"/>
                  <a:pt x="17" y="21"/>
                  <a:pt x="17" y="21"/>
                </a:cubicBezTo>
                <a:close/>
                <a:moveTo>
                  <a:pt x="18" y="10"/>
                </a:moveTo>
                <a:cubicBezTo>
                  <a:pt x="15" y="10"/>
                  <a:pt x="15" y="10"/>
                  <a:pt x="15" y="10"/>
                </a:cubicBezTo>
                <a:cubicBezTo>
                  <a:pt x="15" y="19"/>
                  <a:pt x="15" y="19"/>
                  <a:pt x="15" y="19"/>
                </a:cubicBezTo>
                <a:cubicBezTo>
                  <a:pt x="17" y="19"/>
                  <a:pt x="17" y="19"/>
                  <a:pt x="17" y="19"/>
                </a:cubicBezTo>
                <a:lnTo>
                  <a:pt x="18" y="1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07" name="Freeform 233"/>
          <p:cNvSpPr>
            <a:spLocks noEditPoints="1"/>
          </p:cNvSpPr>
          <p:nvPr/>
        </p:nvSpPr>
        <p:spPr bwMode="auto">
          <a:xfrm>
            <a:off x="4971445" y="3744072"/>
            <a:ext cx="345668" cy="305853"/>
          </a:xfrm>
          <a:custGeom>
            <a:avLst/>
            <a:gdLst>
              <a:gd name="T0" fmla="*/ 28 w 36"/>
              <a:gd name="T1" fmla="*/ 4 h 32"/>
              <a:gd name="T2" fmla="*/ 27 w 36"/>
              <a:gd name="T3" fmla="*/ 2 h 32"/>
              <a:gd name="T4" fmla="*/ 2 w 36"/>
              <a:gd name="T5" fmla="*/ 8 h 32"/>
              <a:gd name="T6" fmla="*/ 2 w 36"/>
              <a:gd name="T7" fmla="*/ 6 h 32"/>
              <a:gd name="T8" fmla="*/ 29 w 36"/>
              <a:gd name="T9" fmla="*/ 2 h 32"/>
              <a:gd name="T10" fmla="*/ 30 w 36"/>
              <a:gd name="T11" fmla="*/ 13 h 32"/>
              <a:gd name="T12" fmla="*/ 3 w 36"/>
              <a:gd name="T13" fmla="*/ 14 h 32"/>
              <a:gd name="T14" fmla="*/ 5 w 36"/>
              <a:gd name="T15" fmla="*/ 22 h 32"/>
              <a:gd name="T16" fmla="*/ 6 w 36"/>
              <a:gd name="T17" fmla="*/ 22 h 32"/>
              <a:gd name="T18" fmla="*/ 6 w 36"/>
              <a:gd name="T19" fmla="*/ 23 h 32"/>
              <a:gd name="T20" fmla="*/ 0 w 36"/>
              <a:gd name="T21" fmla="*/ 8 h 32"/>
              <a:gd name="T22" fmla="*/ 2 w 36"/>
              <a:gd name="T23" fmla="*/ 6 h 32"/>
              <a:gd name="T24" fmla="*/ 6 w 36"/>
              <a:gd name="T25" fmla="*/ 16 h 32"/>
              <a:gd name="T26" fmla="*/ 9 w 36"/>
              <a:gd name="T27" fmla="*/ 32 h 32"/>
              <a:gd name="T28" fmla="*/ 36 w 36"/>
              <a:gd name="T29" fmla="*/ 30 h 32"/>
              <a:gd name="T30" fmla="*/ 34 w 36"/>
              <a:gd name="T31" fmla="*/ 14 h 32"/>
              <a:gd name="T32" fmla="*/ 33 w 36"/>
              <a:gd name="T33" fmla="*/ 20 h 32"/>
              <a:gd name="T34" fmla="*/ 33 w 36"/>
              <a:gd name="T35" fmla="*/ 17 h 32"/>
              <a:gd name="T36" fmla="*/ 26 w 36"/>
              <a:gd name="T37" fmla="*/ 17 h 32"/>
              <a:gd name="T38" fmla="*/ 26 w 36"/>
              <a:gd name="T39" fmla="*/ 20 h 32"/>
              <a:gd name="T40" fmla="*/ 33 w 36"/>
              <a:gd name="T41" fmla="*/ 20 h 32"/>
              <a:gd name="T42" fmla="*/ 28 w 36"/>
              <a:gd name="T43" fmla="*/ 28 h 32"/>
              <a:gd name="T44" fmla="*/ 28 w 36"/>
              <a:gd name="T45" fmla="*/ 27 h 32"/>
              <a:gd name="T46" fmla="*/ 33 w 36"/>
              <a:gd name="T47" fmla="*/ 28 h 32"/>
              <a:gd name="T48" fmla="*/ 33 w 36"/>
              <a:gd name="T49" fmla="*/ 29 h 32"/>
              <a:gd name="T50" fmla="*/ 22 w 36"/>
              <a:gd name="T51" fmla="*/ 29 h 32"/>
              <a:gd name="T52" fmla="*/ 22 w 36"/>
              <a:gd name="T53" fmla="*/ 28 h 32"/>
              <a:gd name="T54" fmla="*/ 27 w 36"/>
              <a:gd name="T55" fmla="*/ 27 h 32"/>
              <a:gd name="T56" fmla="*/ 27 w 36"/>
              <a:gd name="T57" fmla="*/ 28 h 32"/>
              <a:gd name="T58" fmla="*/ 22 w 36"/>
              <a:gd name="T59" fmla="*/ 29 h 32"/>
              <a:gd name="T60" fmla="*/ 16 w 36"/>
              <a:gd name="T61" fmla="*/ 28 h 32"/>
              <a:gd name="T62" fmla="*/ 16 w 36"/>
              <a:gd name="T63" fmla="*/ 27 h 32"/>
              <a:gd name="T64" fmla="*/ 21 w 36"/>
              <a:gd name="T65" fmla="*/ 28 h 32"/>
              <a:gd name="T66" fmla="*/ 21 w 36"/>
              <a:gd name="T67" fmla="*/ 29 h 32"/>
              <a:gd name="T68" fmla="*/ 10 w 36"/>
              <a:gd name="T69" fmla="*/ 29 h 32"/>
              <a:gd name="T70" fmla="*/ 10 w 36"/>
              <a:gd name="T71" fmla="*/ 28 h 32"/>
              <a:gd name="T72" fmla="*/ 14 w 36"/>
              <a:gd name="T73" fmla="*/ 27 h 32"/>
              <a:gd name="T74" fmla="*/ 15 w 36"/>
              <a:gd name="T75" fmla="*/ 28 h 32"/>
              <a:gd name="T76" fmla="*/ 10 w 36"/>
              <a:gd name="T77" fmla="*/ 29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6" h="32">
                <a:moveTo>
                  <a:pt x="2" y="10"/>
                </a:moveTo>
                <a:cubicBezTo>
                  <a:pt x="28" y="4"/>
                  <a:pt x="28" y="4"/>
                  <a:pt x="28" y="4"/>
                </a:cubicBezTo>
                <a:cubicBezTo>
                  <a:pt x="28" y="2"/>
                  <a:pt x="28" y="2"/>
                  <a:pt x="28" y="2"/>
                </a:cubicBezTo>
                <a:cubicBezTo>
                  <a:pt x="28" y="2"/>
                  <a:pt x="27" y="1"/>
                  <a:pt x="27" y="2"/>
                </a:cubicBezTo>
                <a:cubicBezTo>
                  <a:pt x="3" y="7"/>
                  <a:pt x="3" y="7"/>
                  <a:pt x="3" y="7"/>
                </a:cubicBezTo>
                <a:cubicBezTo>
                  <a:pt x="2" y="7"/>
                  <a:pt x="2" y="8"/>
                  <a:pt x="2" y="8"/>
                </a:cubicBezTo>
                <a:cubicBezTo>
                  <a:pt x="2" y="9"/>
                  <a:pt x="2" y="9"/>
                  <a:pt x="2" y="10"/>
                </a:cubicBezTo>
                <a:close/>
                <a:moveTo>
                  <a:pt x="2" y="6"/>
                </a:moveTo>
                <a:cubicBezTo>
                  <a:pt x="27" y="0"/>
                  <a:pt x="27" y="0"/>
                  <a:pt x="27" y="0"/>
                </a:cubicBezTo>
                <a:cubicBezTo>
                  <a:pt x="28" y="0"/>
                  <a:pt x="29" y="1"/>
                  <a:pt x="29" y="2"/>
                </a:cubicBezTo>
                <a:cubicBezTo>
                  <a:pt x="32" y="13"/>
                  <a:pt x="32" y="13"/>
                  <a:pt x="32" y="13"/>
                </a:cubicBezTo>
                <a:cubicBezTo>
                  <a:pt x="30" y="13"/>
                  <a:pt x="30" y="13"/>
                  <a:pt x="30" y="13"/>
                </a:cubicBezTo>
                <a:cubicBezTo>
                  <a:pt x="29" y="8"/>
                  <a:pt x="29" y="8"/>
                  <a:pt x="29" y="8"/>
                </a:cubicBezTo>
                <a:cubicBezTo>
                  <a:pt x="3" y="14"/>
                  <a:pt x="3" y="14"/>
                  <a:pt x="3" y="14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2"/>
                  <a:pt x="5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5" y="24"/>
                  <a:pt x="4" y="23"/>
                  <a:pt x="4" y="22"/>
                </a:cubicBez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7"/>
                  <a:pt x="1" y="7"/>
                </a:cubicBezTo>
                <a:cubicBezTo>
                  <a:pt x="1" y="6"/>
                  <a:pt x="2" y="6"/>
                  <a:pt x="2" y="6"/>
                </a:cubicBezTo>
                <a:close/>
                <a:moveTo>
                  <a:pt x="9" y="14"/>
                </a:moveTo>
                <a:cubicBezTo>
                  <a:pt x="7" y="14"/>
                  <a:pt x="6" y="15"/>
                  <a:pt x="6" y="16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1"/>
                  <a:pt x="7" y="32"/>
                  <a:pt x="9" y="32"/>
                </a:cubicBezTo>
                <a:cubicBezTo>
                  <a:pt x="34" y="32"/>
                  <a:pt x="34" y="32"/>
                  <a:pt x="34" y="32"/>
                </a:cubicBezTo>
                <a:cubicBezTo>
                  <a:pt x="35" y="32"/>
                  <a:pt x="36" y="31"/>
                  <a:pt x="36" y="30"/>
                </a:cubicBezTo>
                <a:cubicBezTo>
                  <a:pt x="36" y="16"/>
                  <a:pt x="36" y="16"/>
                  <a:pt x="36" y="16"/>
                </a:cubicBezTo>
                <a:cubicBezTo>
                  <a:pt x="36" y="15"/>
                  <a:pt x="35" y="14"/>
                  <a:pt x="34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33" y="20"/>
                </a:moveTo>
                <a:cubicBezTo>
                  <a:pt x="33" y="19"/>
                  <a:pt x="33" y="18"/>
                  <a:pt x="33" y="17"/>
                </a:cubicBezTo>
                <a:cubicBezTo>
                  <a:pt x="33" y="17"/>
                  <a:pt x="33" y="17"/>
                  <a:pt x="33" y="17"/>
                </a:cubicBezTo>
                <a:cubicBezTo>
                  <a:pt x="31" y="17"/>
                  <a:pt x="29" y="17"/>
                  <a:pt x="26" y="17"/>
                </a:cubicBezTo>
                <a:cubicBezTo>
                  <a:pt x="26" y="17"/>
                  <a:pt x="26" y="17"/>
                  <a:pt x="26" y="17"/>
                </a:cubicBezTo>
                <a:cubicBezTo>
                  <a:pt x="26" y="18"/>
                  <a:pt x="26" y="19"/>
                  <a:pt x="26" y="20"/>
                </a:cubicBezTo>
                <a:cubicBezTo>
                  <a:pt x="26" y="20"/>
                  <a:pt x="26" y="20"/>
                  <a:pt x="26" y="20"/>
                </a:cubicBezTo>
                <a:cubicBezTo>
                  <a:pt x="29" y="20"/>
                  <a:pt x="31" y="20"/>
                  <a:pt x="33" y="20"/>
                </a:cubicBezTo>
                <a:cubicBezTo>
                  <a:pt x="33" y="20"/>
                  <a:pt x="33" y="20"/>
                  <a:pt x="33" y="20"/>
                </a:cubicBezTo>
                <a:close/>
                <a:moveTo>
                  <a:pt x="28" y="29"/>
                </a:moveTo>
                <a:cubicBezTo>
                  <a:pt x="28" y="29"/>
                  <a:pt x="28" y="29"/>
                  <a:pt x="28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7"/>
                  <a:pt x="28" y="27"/>
                  <a:pt x="28" y="27"/>
                </a:cubicBezTo>
                <a:cubicBezTo>
                  <a:pt x="33" y="27"/>
                  <a:pt x="33" y="27"/>
                  <a:pt x="33" y="27"/>
                </a:cubicBezTo>
                <a:cubicBezTo>
                  <a:pt x="33" y="27"/>
                  <a:pt x="33" y="27"/>
                  <a:pt x="33" y="28"/>
                </a:cubicBezTo>
                <a:cubicBezTo>
                  <a:pt x="33" y="28"/>
                  <a:pt x="33" y="28"/>
                  <a:pt x="33" y="28"/>
                </a:cubicBezTo>
                <a:cubicBezTo>
                  <a:pt x="33" y="29"/>
                  <a:pt x="33" y="29"/>
                  <a:pt x="33" y="29"/>
                </a:cubicBezTo>
                <a:cubicBezTo>
                  <a:pt x="28" y="29"/>
                  <a:pt x="28" y="29"/>
                  <a:pt x="28" y="29"/>
                </a:cubicBezTo>
                <a:close/>
                <a:moveTo>
                  <a:pt x="22" y="29"/>
                </a:moveTo>
                <a:cubicBezTo>
                  <a:pt x="22" y="29"/>
                  <a:pt x="22" y="29"/>
                  <a:pt x="22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22" y="27"/>
                  <a:pt x="22" y="27"/>
                  <a:pt x="22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7"/>
                  <a:pt x="27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29"/>
                  <a:pt x="27" y="29"/>
                  <a:pt x="27" y="29"/>
                </a:cubicBezTo>
                <a:cubicBezTo>
                  <a:pt x="22" y="29"/>
                  <a:pt x="22" y="29"/>
                  <a:pt x="22" y="29"/>
                </a:cubicBezTo>
                <a:close/>
                <a:moveTo>
                  <a:pt x="16" y="29"/>
                </a:moveTo>
                <a:cubicBezTo>
                  <a:pt x="16" y="29"/>
                  <a:pt x="16" y="29"/>
                  <a:pt x="16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16" y="27"/>
                  <a:pt x="16" y="27"/>
                  <a:pt x="16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21" y="27"/>
                  <a:pt x="21" y="27"/>
                  <a:pt x="21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9"/>
                  <a:pt x="21" y="29"/>
                  <a:pt x="21" y="29"/>
                </a:cubicBezTo>
                <a:cubicBezTo>
                  <a:pt x="16" y="29"/>
                  <a:pt x="16" y="29"/>
                  <a:pt x="16" y="29"/>
                </a:cubicBezTo>
                <a:close/>
                <a:moveTo>
                  <a:pt x="10" y="29"/>
                </a:moveTo>
                <a:cubicBezTo>
                  <a:pt x="10" y="29"/>
                  <a:pt x="10" y="29"/>
                  <a:pt x="10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10" y="27"/>
                  <a:pt x="10" y="27"/>
                  <a:pt x="10" y="27"/>
                </a:cubicBezTo>
                <a:cubicBezTo>
                  <a:pt x="14" y="27"/>
                  <a:pt x="14" y="27"/>
                  <a:pt x="14" y="27"/>
                </a:cubicBezTo>
                <a:cubicBezTo>
                  <a:pt x="15" y="27"/>
                  <a:pt x="15" y="27"/>
                  <a:pt x="15" y="28"/>
                </a:cubicBezTo>
                <a:cubicBezTo>
                  <a:pt x="15" y="28"/>
                  <a:pt x="15" y="28"/>
                  <a:pt x="15" y="28"/>
                </a:cubicBezTo>
                <a:cubicBezTo>
                  <a:pt x="15" y="29"/>
                  <a:pt x="15" y="29"/>
                  <a:pt x="14" y="29"/>
                </a:cubicBezTo>
                <a:lnTo>
                  <a:pt x="10" y="29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08" name="Freeform 234"/>
          <p:cNvSpPr>
            <a:spLocks noEditPoints="1"/>
          </p:cNvSpPr>
          <p:nvPr/>
        </p:nvSpPr>
        <p:spPr bwMode="auto">
          <a:xfrm>
            <a:off x="6229243" y="3791126"/>
            <a:ext cx="316712" cy="211745"/>
          </a:xfrm>
          <a:custGeom>
            <a:avLst/>
            <a:gdLst>
              <a:gd name="T0" fmla="*/ 13 w 33"/>
              <a:gd name="T1" fmla="*/ 21 h 22"/>
              <a:gd name="T2" fmla="*/ 2 w 33"/>
              <a:gd name="T3" fmla="*/ 21 h 22"/>
              <a:gd name="T4" fmla="*/ 13 w 33"/>
              <a:gd name="T5" fmla="*/ 19 h 22"/>
              <a:gd name="T6" fmla="*/ 2 w 33"/>
              <a:gd name="T7" fmla="*/ 19 h 22"/>
              <a:gd name="T8" fmla="*/ 13 w 33"/>
              <a:gd name="T9" fmla="*/ 16 h 22"/>
              <a:gd name="T10" fmla="*/ 2 w 33"/>
              <a:gd name="T11" fmla="*/ 3 h 22"/>
              <a:gd name="T12" fmla="*/ 13 w 33"/>
              <a:gd name="T13" fmla="*/ 0 h 22"/>
              <a:gd name="T14" fmla="*/ 0 w 33"/>
              <a:gd name="T15" fmla="*/ 19 h 22"/>
              <a:gd name="T16" fmla="*/ 19 w 33"/>
              <a:gd name="T17" fmla="*/ 22 h 22"/>
              <a:gd name="T18" fmla="*/ 19 w 33"/>
              <a:gd name="T19" fmla="*/ 21 h 22"/>
              <a:gd name="T20" fmla="*/ 19 w 33"/>
              <a:gd name="T21" fmla="*/ 19 h 22"/>
              <a:gd name="T22" fmla="*/ 19 w 33"/>
              <a:gd name="T23" fmla="*/ 16 h 22"/>
              <a:gd name="T24" fmla="*/ 19 w 33"/>
              <a:gd name="T25" fmla="*/ 14 h 22"/>
              <a:gd name="T26" fmla="*/ 19 w 33"/>
              <a:gd name="T27" fmla="*/ 3 h 22"/>
              <a:gd name="T28" fmla="*/ 14 w 33"/>
              <a:gd name="T29" fmla="*/ 0 h 22"/>
              <a:gd name="T30" fmla="*/ 14 w 33"/>
              <a:gd name="T31" fmla="*/ 5 h 22"/>
              <a:gd name="T32" fmla="*/ 14 w 33"/>
              <a:gd name="T33" fmla="*/ 16 h 22"/>
              <a:gd name="T34" fmla="*/ 14 w 33"/>
              <a:gd name="T35" fmla="*/ 19 h 22"/>
              <a:gd name="T36" fmla="*/ 14 w 33"/>
              <a:gd name="T37" fmla="*/ 21 h 22"/>
              <a:gd name="T38" fmla="*/ 14 w 33"/>
              <a:gd name="T39" fmla="*/ 21 h 22"/>
              <a:gd name="T40" fmla="*/ 31 w 33"/>
              <a:gd name="T41" fmla="*/ 22 h 22"/>
              <a:gd name="T42" fmla="*/ 31 w 33"/>
              <a:gd name="T43" fmla="*/ 0 h 22"/>
              <a:gd name="T44" fmla="*/ 31 w 33"/>
              <a:gd name="T45" fmla="*/ 2 h 22"/>
              <a:gd name="T46" fmla="*/ 31 w 33"/>
              <a:gd name="T47" fmla="*/ 16 h 22"/>
              <a:gd name="T48" fmla="*/ 31 w 33"/>
              <a:gd name="T49" fmla="*/ 19 h 22"/>
              <a:gd name="T50" fmla="*/ 31 w 33"/>
              <a:gd name="T51" fmla="*/ 19 h 22"/>
              <a:gd name="T52" fmla="*/ 31 w 33"/>
              <a:gd name="T53" fmla="*/ 20 h 22"/>
              <a:gd name="T54" fmla="*/ 31 w 33"/>
              <a:gd name="T55" fmla="*/ 21 h 22"/>
              <a:gd name="T56" fmla="*/ 13 w 33"/>
              <a:gd name="T57" fmla="*/ 4 h 22"/>
              <a:gd name="T58" fmla="*/ 13 w 33"/>
              <a:gd name="T59" fmla="*/ 12 h 22"/>
              <a:gd name="T60" fmla="*/ 13 w 33"/>
              <a:gd name="T61" fmla="*/ 4 h 22"/>
              <a:gd name="T62" fmla="*/ 21 w 33"/>
              <a:gd name="T63" fmla="*/ 6 h 22"/>
              <a:gd name="T64" fmla="*/ 21 w 33"/>
              <a:gd name="T65" fmla="*/ 15 h 22"/>
              <a:gd name="T66" fmla="*/ 30 w 33"/>
              <a:gd name="T67" fmla="*/ 9 h 22"/>
              <a:gd name="T68" fmla="*/ 29 w 33"/>
              <a:gd name="T69" fmla="*/ 8 h 22"/>
              <a:gd name="T70" fmla="*/ 31 w 33"/>
              <a:gd name="T71" fmla="*/ 15 h 22"/>
              <a:gd name="T72" fmla="*/ 27 w 33"/>
              <a:gd name="T73" fmla="*/ 16 h 22"/>
              <a:gd name="T74" fmla="*/ 27 w 33"/>
              <a:gd name="T75" fmla="*/ 15 h 22"/>
              <a:gd name="T76" fmla="*/ 31 w 33"/>
              <a:gd name="T77" fmla="*/ 3 h 22"/>
              <a:gd name="T78" fmla="*/ 27 w 33"/>
              <a:gd name="T79" fmla="*/ 4 h 22"/>
              <a:gd name="T80" fmla="*/ 27 w 33"/>
              <a:gd name="T81" fmla="*/ 3 h 22"/>
              <a:gd name="T82" fmla="*/ 5 w 33"/>
              <a:gd name="T83" fmla="*/ 8 h 22"/>
              <a:gd name="T84" fmla="*/ 3 w 33"/>
              <a:gd name="T85" fmla="*/ 9 h 22"/>
              <a:gd name="T86" fmla="*/ 7 w 33"/>
              <a:gd name="T87" fmla="*/ 15 h 22"/>
              <a:gd name="T88" fmla="*/ 3 w 33"/>
              <a:gd name="T89" fmla="*/ 16 h 22"/>
              <a:gd name="T90" fmla="*/ 3 w 33"/>
              <a:gd name="T91" fmla="*/ 15 h 22"/>
              <a:gd name="T92" fmla="*/ 7 w 33"/>
              <a:gd name="T93" fmla="*/ 3 h 22"/>
              <a:gd name="T94" fmla="*/ 3 w 33"/>
              <a:gd name="T95" fmla="*/ 4 h 22"/>
              <a:gd name="T96" fmla="*/ 3 w 33"/>
              <a:gd name="T97" fmla="*/ 3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3" h="22">
                <a:moveTo>
                  <a:pt x="3" y="22"/>
                </a:moveTo>
                <a:cubicBezTo>
                  <a:pt x="13" y="22"/>
                  <a:pt x="13" y="22"/>
                  <a:pt x="13" y="22"/>
                </a:cubicBezTo>
                <a:cubicBezTo>
                  <a:pt x="13" y="21"/>
                  <a:pt x="13" y="21"/>
                  <a:pt x="13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0"/>
                  <a:pt x="2" y="20"/>
                  <a:pt x="2" y="20"/>
                </a:cubicBezTo>
                <a:cubicBezTo>
                  <a:pt x="13" y="20"/>
                  <a:pt x="13" y="20"/>
                  <a:pt x="13" y="20"/>
                </a:cubicBezTo>
                <a:cubicBezTo>
                  <a:pt x="13" y="19"/>
                  <a:pt x="13" y="19"/>
                  <a:pt x="13" y="19"/>
                </a:cubicBezTo>
                <a:cubicBezTo>
                  <a:pt x="2" y="19"/>
                  <a:pt x="2" y="19"/>
                  <a:pt x="2" y="19"/>
                </a:cubicBezTo>
                <a:cubicBezTo>
                  <a:pt x="2" y="19"/>
                  <a:pt x="2" y="19"/>
                  <a:pt x="2" y="19"/>
                </a:cubicBezTo>
                <a:cubicBezTo>
                  <a:pt x="2" y="19"/>
                  <a:pt x="2" y="19"/>
                  <a:pt x="2" y="19"/>
                </a:cubicBezTo>
                <a:cubicBezTo>
                  <a:pt x="2" y="19"/>
                  <a:pt x="2" y="19"/>
                  <a:pt x="2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3" y="16"/>
                  <a:pt x="13" y="16"/>
                  <a:pt x="13" y="16"/>
                </a:cubicBezTo>
                <a:cubicBezTo>
                  <a:pt x="3" y="16"/>
                  <a:pt x="3" y="16"/>
                  <a:pt x="3" y="16"/>
                </a:cubicBezTo>
                <a:cubicBezTo>
                  <a:pt x="2" y="16"/>
                  <a:pt x="2" y="16"/>
                  <a:pt x="2" y="15"/>
                </a:cubicBezTo>
                <a:cubicBezTo>
                  <a:pt x="2" y="11"/>
                  <a:pt x="2" y="7"/>
                  <a:pt x="2" y="3"/>
                </a:cubicBezTo>
                <a:cubicBezTo>
                  <a:pt x="2" y="3"/>
                  <a:pt x="2" y="2"/>
                  <a:pt x="3" y="2"/>
                </a:cubicBezTo>
                <a:cubicBezTo>
                  <a:pt x="13" y="2"/>
                  <a:pt x="13" y="2"/>
                  <a:pt x="13" y="2"/>
                </a:cubicBezTo>
                <a:cubicBezTo>
                  <a:pt x="13" y="0"/>
                  <a:pt x="13" y="0"/>
                  <a:pt x="13" y="0"/>
                </a:cubicBez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1"/>
                  <a:pt x="0" y="3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21"/>
                  <a:pt x="1" y="22"/>
                  <a:pt x="3" y="22"/>
                </a:cubicBezTo>
                <a:close/>
                <a:moveTo>
                  <a:pt x="14" y="22"/>
                </a:moveTo>
                <a:cubicBezTo>
                  <a:pt x="19" y="22"/>
                  <a:pt x="19" y="22"/>
                  <a:pt x="19" y="22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19"/>
                  <a:pt x="19" y="19"/>
                  <a:pt x="19" y="19"/>
                </a:cubicBezTo>
                <a:cubicBezTo>
                  <a:pt x="19" y="19"/>
                  <a:pt x="19" y="19"/>
                  <a:pt x="19" y="19"/>
                </a:cubicBezTo>
                <a:cubicBezTo>
                  <a:pt x="19" y="19"/>
                  <a:pt x="19" y="19"/>
                  <a:pt x="19" y="19"/>
                </a:cubicBezTo>
                <a:cubicBezTo>
                  <a:pt x="19" y="19"/>
                  <a:pt x="19" y="19"/>
                  <a:pt x="19" y="19"/>
                </a:cubicBez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19" y="16"/>
                  <a:pt x="19" y="16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5"/>
                  <a:pt x="19" y="5"/>
                  <a:pt x="19" y="5"/>
                </a:cubicBezTo>
                <a:cubicBezTo>
                  <a:pt x="19" y="5"/>
                  <a:pt x="19" y="5"/>
                  <a:pt x="19" y="5"/>
                </a:cubicBezTo>
                <a:cubicBezTo>
                  <a:pt x="19" y="3"/>
                  <a:pt x="19" y="3"/>
                  <a:pt x="19" y="3"/>
                </a:cubicBezTo>
                <a:cubicBezTo>
                  <a:pt x="19" y="2"/>
                  <a:pt x="19" y="2"/>
                  <a:pt x="19" y="2"/>
                </a:cubicBezTo>
                <a:cubicBezTo>
                  <a:pt x="19" y="0"/>
                  <a:pt x="19" y="0"/>
                  <a:pt x="19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2"/>
                  <a:pt x="14" y="2"/>
                  <a:pt x="14" y="2"/>
                </a:cubicBezTo>
                <a:cubicBezTo>
                  <a:pt x="14" y="3"/>
                  <a:pt x="14" y="3"/>
                  <a:pt x="14" y="3"/>
                </a:cubicBezTo>
                <a:cubicBezTo>
                  <a:pt x="14" y="5"/>
                  <a:pt x="14" y="5"/>
                  <a:pt x="14" y="5"/>
                </a:cubicBezTo>
                <a:cubicBezTo>
                  <a:pt x="14" y="5"/>
                  <a:pt x="14" y="5"/>
                  <a:pt x="14" y="5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21"/>
                  <a:pt x="14" y="21"/>
                  <a:pt x="14" y="21"/>
                </a:cubicBezTo>
                <a:cubicBezTo>
                  <a:pt x="14" y="21"/>
                  <a:pt x="14" y="21"/>
                  <a:pt x="14" y="21"/>
                </a:cubicBezTo>
                <a:cubicBezTo>
                  <a:pt x="14" y="21"/>
                  <a:pt x="14" y="21"/>
                  <a:pt x="14" y="21"/>
                </a:cubicBezTo>
                <a:cubicBezTo>
                  <a:pt x="14" y="21"/>
                  <a:pt x="14" y="21"/>
                  <a:pt x="14" y="21"/>
                </a:cubicBezTo>
                <a:cubicBezTo>
                  <a:pt x="14" y="22"/>
                  <a:pt x="14" y="22"/>
                  <a:pt x="14" y="22"/>
                </a:cubicBezTo>
                <a:close/>
                <a:moveTo>
                  <a:pt x="21" y="22"/>
                </a:moveTo>
                <a:cubicBezTo>
                  <a:pt x="31" y="22"/>
                  <a:pt x="31" y="22"/>
                  <a:pt x="31" y="22"/>
                </a:cubicBezTo>
                <a:cubicBezTo>
                  <a:pt x="32" y="22"/>
                  <a:pt x="33" y="21"/>
                  <a:pt x="33" y="19"/>
                </a:cubicBezTo>
                <a:cubicBezTo>
                  <a:pt x="33" y="3"/>
                  <a:pt x="33" y="3"/>
                  <a:pt x="33" y="3"/>
                </a:cubicBezTo>
                <a:cubicBezTo>
                  <a:pt x="33" y="1"/>
                  <a:pt x="32" y="0"/>
                  <a:pt x="31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1" y="2"/>
                  <a:pt x="21" y="2"/>
                  <a:pt x="21" y="2"/>
                </a:cubicBezTo>
                <a:cubicBezTo>
                  <a:pt x="31" y="2"/>
                  <a:pt x="31" y="2"/>
                  <a:pt x="31" y="2"/>
                </a:cubicBezTo>
                <a:cubicBezTo>
                  <a:pt x="31" y="2"/>
                  <a:pt x="32" y="3"/>
                  <a:pt x="32" y="3"/>
                </a:cubicBezTo>
                <a:cubicBezTo>
                  <a:pt x="32" y="7"/>
                  <a:pt x="32" y="11"/>
                  <a:pt x="32" y="15"/>
                </a:cubicBezTo>
                <a:cubicBezTo>
                  <a:pt x="32" y="16"/>
                  <a:pt x="31" y="16"/>
                  <a:pt x="31" y="16"/>
                </a:cubicBezTo>
                <a:cubicBezTo>
                  <a:pt x="21" y="16"/>
                  <a:pt x="21" y="16"/>
                  <a:pt x="21" y="16"/>
                </a:cubicBezTo>
                <a:cubicBezTo>
                  <a:pt x="21" y="19"/>
                  <a:pt x="21" y="19"/>
                  <a:pt x="21" y="19"/>
                </a:cubicBezTo>
                <a:cubicBezTo>
                  <a:pt x="31" y="19"/>
                  <a:pt x="31" y="19"/>
                  <a:pt x="31" y="19"/>
                </a:cubicBezTo>
                <a:cubicBezTo>
                  <a:pt x="32" y="19"/>
                  <a:pt x="32" y="19"/>
                  <a:pt x="32" y="19"/>
                </a:cubicBezTo>
                <a:cubicBezTo>
                  <a:pt x="32" y="19"/>
                  <a:pt x="32" y="19"/>
                  <a:pt x="32" y="19"/>
                </a:cubicBezTo>
                <a:cubicBezTo>
                  <a:pt x="32" y="19"/>
                  <a:pt x="32" y="19"/>
                  <a:pt x="31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20"/>
                  <a:pt x="21" y="20"/>
                  <a:pt x="2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2" y="20"/>
                  <a:pt x="32" y="20"/>
                  <a:pt x="32" y="21"/>
                </a:cubicBezTo>
                <a:cubicBezTo>
                  <a:pt x="32" y="21"/>
                  <a:pt x="32" y="21"/>
                  <a:pt x="32" y="21"/>
                </a:cubicBezTo>
                <a:cubicBezTo>
                  <a:pt x="32" y="21"/>
                  <a:pt x="32" y="21"/>
                  <a:pt x="31" y="21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2"/>
                  <a:pt x="21" y="22"/>
                  <a:pt x="21" y="22"/>
                </a:cubicBezTo>
                <a:close/>
                <a:moveTo>
                  <a:pt x="13" y="4"/>
                </a:moveTo>
                <a:cubicBezTo>
                  <a:pt x="13" y="6"/>
                  <a:pt x="13" y="6"/>
                  <a:pt x="13" y="6"/>
                </a:cubicBezTo>
                <a:cubicBezTo>
                  <a:pt x="13" y="7"/>
                  <a:pt x="12" y="8"/>
                  <a:pt x="12" y="9"/>
                </a:cubicBezTo>
                <a:cubicBezTo>
                  <a:pt x="12" y="10"/>
                  <a:pt x="13" y="11"/>
                  <a:pt x="13" y="12"/>
                </a:cubicBezTo>
                <a:cubicBezTo>
                  <a:pt x="13" y="15"/>
                  <a:pt x="13" y="15"/>
                  <a:pt x="13" y="15"/>
                </a:cubicBezTo>
                <a:cubicBezTo>
                  <a:pt x="12" y="14"/>
                  <a:pt x="11" y="12"/>
                  <a:pt x="11" y="9"/>
                </a:cubicBezTo>
                <a:cubicBezTo>
                  <a:pt x="11" y="7"/>
                  <a:pt x="12" y="5"/>
                  <a:pt x="13" y="4"/>
                </a:cubicBezTo>
                <a:close/>
                <a:moveTo>
                  <a:pt x="21" y="12"/>
                </a:moveTo>
                <a:cubicBezTo>
                  <a:pt x="21" y="11"/>
                  <a:pt x="21" y="10"/>
                  <a:pt x="21" y="9"/>
                </a:cubicBezTo>
                <a:cubicBezTo>
                  <a:pt x="21" y="8"/>
                  <a:pt x="21" y="7"/>
                  <a:pt x="21" y="6"/>
                </a:cubicBezTo>
                <a:cubicBezTo>
                  <a:pt x="21" y="4"/>
                  <a:pt x="21" y="4"/>
                  <a:pt x="21" y="4"/>
                </a:cubicBezTo>
                <a:cubicBezTo>
                  <a:pt x="22" y="5"/>
                  <a:pt x="23" y="7"/>
                  <a:pt x="23" y="9"/>
                </a:cubicBezTo>
                <a:cubicBezTo>
                  <a:pt x="23" y="12"/>
                  <a:pt x="22" y="14"/>
                  <a:pt x="21" y="15"/>
                </a:cubicBezTo>
                <a:cubicBezTo>
                  <a:pt x="21" y="12"/>
                  <a:pt x="21" y="12"/>
                  <a:pt x="21" y="12"/>
                </a:cubicBezTo>
                <a:close/>
                <a:moveTo>
                  <a:pt x="29" y="8"/>
                </a:moveTo>
                <a:cubicBezTo>
                  <a:pt x="30" y="8"/>
                  <a:pt x="30" y="9"/>
                  <a:pt x="30" y="9"/>
                </a:cubicBezTo>
                <a:cubicBezTo>
                  <a:pt x="30" y="10"/>
                  <a:pt x="30" y="11"/>
                  <a:pt x="29" y="11"/>
                </a:cubicBezTo>
                <a:cubicBezTo>
                  <a:pt x="28" y="11"/>
                  <a:pt x="28" y="10"/>
                  <a:pt x="28" y="9"/>
                </a:cubicBezTo>
                <a:cubicBezTo>
                  <a:pt x="28" y="9"/>
                  <a:pt x="28" y="8"/>
                  <a:pt x="29" y="8"/>
                </a:cubicBezTo>
                <a:close/>
                <a:moveTo>
                  <a:pt x="27" y="15"/>
                </a:moveTo>
                <a:cubicBezTo>
                  <a:pt x="31" y="15"/>
                  <a:pt x="31" y="15"/>
                  <a:pt x="31" y="15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15"/>
                  <a:pt x="31" y="15"/>
                  <a:pt x="31" y="15"/>
                </a:cubicBezTo>
                <a:cubicBezTo>
                  <a:pt x="31" y="16"/>
                  <a:pt x="31" y="16"/>
                  <a:pt x="31" y="16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16"/>
                  <a:pt x="27" y="16"/>
                  <a:pt x="27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7" y="15"/>
                </a:cubicBezTo>
                <a:close/>
                <a:moveTo>
                  <a:pt x="27" y="3"/>
                </a:moveTo>
                <a:cubicBezTo>
                  <a:pt x="31" y="3"/>
                  <a:pt x="31" y="3"/>
                  <a:pt x="31" y="3"/>
                </a:cubicBezTo>
                <a:cubicBezTo>
                  <a:pt x="31" y="3"/>
                  <a:pt x="31" y="3"/>
                  <a:pt x="31" y="3"/>
                </a:cubicBezTo>
                <a:cubicBezTo>
                  <a:pt x="31" y="4"/>
                  <a:pt x="31" y="4"/>
                  <a:pt x="31" y="4"/>
                </a:cubicBezTo>
                <a:cubicBezTo>
                  <a:pt x="31" y="4"/>
                  <a:pt x="31" y="4"/>
                  <a:pt x="31" y="4"/>
                </a:cubicBezTo>
                <a:cubicBezTo>
                  <a:pt x="27" y="4"/>
                  <a:pt x="27" y="4"/>
                  <a:pt x="27" y="4"/>
                </a:cubicBezTo>
                <a:cubicBezTo>
                  <a:pt x="27" y="4"/>
                  <a:pt x="27" y="4"/>
                  <a:pt x="27" y="4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lose/>
                <a:moveTo>
                  <a:pt x="14" y="14"/>
                </a:moveTo>
                <a:cubicBezTo>
                  <a:pt x="14" y="14"/>
                  <a:pt x="14" y="14"/>
                  <a:pt x="14" y="14"/>
                </a:cubicBezTo>
                <a:close/>
                <a:moveTo>
                  <a:pt x="5" y="8"/>
                </a:moveTo>
                <a:cubicBezTo>
                  <a:pt x="5" y="8"/>
                  <a:pt x="6" y="9"/>
                  <a:pt x="6" y="9"/>
                </a:cubicBezTo>
                <a:cubicBezTo>
                  <a:pt x="6" y="10"/>
                  <a:pt x="5" y="11"/>
                  <a:pt x="5" y="11"/>
                </a:cubicBezTo>
                <a:cubicBezTo>
                  <a:pt x="4" y="11"/>
                  <a:pt x="3" y="10"/>
                  <a:pt x="3" y="9"/>
                </a:cubicBezTo>
                <a:cubicBezTo>
                  <a:pt x="3" y="9"/>
                  <a:pt x="4" y="8"/>
                  <a:pt x="5" y="8"/>
                </a:cubicBezTo>
                <a:close/>
                <a:moveTo>
                  <a:pt x="7" y="15"/>
                </a:move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6"/>
                  <a:pt x="7" y="16"/>
                  <a:pt x="7" y="16"/>
                </a:cubicBezTo>
                <a:cubicBezTo>
                  <a:pt x="3" y="16"/>
                  <a:pt x="3" y="16"/>
                  <a:pt x="3" y="16"/>
                </a:cubicBezTo>
                <a:cubicBezTo>
                  <a:pt x="3" y="16"/>
                  <a:pt x="3" y="16"/>
                  <a:pt x="3" y="15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15"/>
                  <a:pt x="3" y="15"/>
                  <a:pt x="3" y="15"/>
                </a:cubicBezTo>
                <a:cubicBezTo>
                  <a:pt x="7" y="15"/>
                  <a:pt x="7" y="15"/>
                  <a:pt x="7" y="15"/>
                </a:cubicBezTo>
                <a:close/>
                <a:moveTo>
                  <a:pt x="7" y="3"/>
                </a:moveTo>
                <a:cubicBezTo>
                  <a:pt x="7" y="3"/>
                  <a:pt x="7" y="3"/>
                  <a:pt x="7" y="3"/>
                </a:cubicBezTo>
                <a:cubicBezTo>
                  <a:pt x="7" y="4"/>
                  <a:pt x="7" y="4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lnTo>
                  <a:pt x="7" y="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09" name="Freeform 235"/>
          <p:cNvSpPr>
            <a:spLocks noEditPoints="1"/>
          </p:cNvSpPr>
          <p:nvPr/>
        </p:nvSpPr>
        <p:spPr bwMode="auto">
          <a:xfrm>
            <a:off x="6851806" y="3753120"/>
            <a:ext cx="327571" cy="325761"/>
          </a:xfrm>
          <a:custGeom>
            <a:avLst/>
            <a:gdLst>
              <a:gd name="T0" fmla="*/ 21 w 34"/>
              <a:gd name="T1" fmla="*/ 26 h 34"/>
              <a:gd name="T2" fmla="*/ 21 w 34"/>
              <a:gd name="T3" fmla="*/ 20 h 34"/>
              <a:gd name="T4" fmla="*/ 31 w 34"/>
              <a:gd name="T5" fmla="*/ 19 h 34"/>
              <a:gd name="T6" fmla="*/ 34 w 34"/>
              <a:gd name="T7" fmla="*/ 24 h 34"/>
              <a:gd name="T8" fmla="*/ 31 w 34"/>
              <a:gd name="T9" fmla="*/ 20 h 34"/>
              <a:gd name="T10" fmla="*/ 22 w 34"/>
              <a:gd name="T11" fmla="*/ 20 h 34"/>
              <a:gd name="T12" fmla="*/ 29 w 34"/>
              <a:gd name="T13" fmla="*/ 32 h 34"/>
              <a:gd name="T14" fmla="*/ 27 w 34"/>
              <a:gd name="T15" fmla="*/ 29 h 34"/>
              <a:gd name="T16" fmla="*/ 23 w 34"/>
              <a:gd name="T17" fmla="*/ 32 h 34"/>
              <a:gd name="T18" fmla="*/ 23 w 34"/>
              <a:gd name="T19" fmla="*/ 30 h 34"/>
              <a:gd name="T20" fmla="*/ 24 w 34"/>
              <a:gd name="T21" fmla="*/ 29 h 34"/>
              <a:gd name="T22" fmla="*/ 23 w 34"/>
              <a:gd name="T23" fmla="*/ 27 h 34"/>
              <a:gd name="T24" fmla="*/ 24 w 34"/>
              <a:gd name="T25" fmla="*/ 26 h 34"/>
              <a:gd name="T26" fmla="*/ 23 w 34"/>
              <a:gd name="T27" fmla="*/ 21 h 34"/>
              <a:gd name="T28" fmla="*/ 24 w 34"/>
              <a:gd name="T29" fmla="*/ 23 h 34"/>
              <a:gd name="T30" fmla="*/ 17 w 34"/>
              <a:gd name="T31" fmla="*/ 12 h 34"/>
              <a:gd name="T32" fmla="*/ 11 w 34"/>
              <a:gd name="T33" fmla="*/ 11 h 34"/>
              <a:gd name="T34" fmla="*/ 12 w 34"/>
              <a:gd name="T35" fmla="*/ 15 h 34"/>
              <a:gd name="T36" fmla="*/ 10 w 34"/>
              <a:gd name="T37" fmla="*/ 15 h 34"/>
              <a:gd name="T38" fmla="*/ 8 w 34"/>
              <a:gd name="T39" fmla="*/ 13 h 34"/>
              <a:gd name="T40" fmla="*/ 10 w 34"/>
              <a:gd name="T41" fmla="*/ 14 h 34"/>
              <a:gd name="T42" fmla="*/ 8 w 34"/>
              <a:gd name="T43" fmla="*/ 10 h 34"/>
              <a:gd name="T44" fmla="*/ 11 w 34"/>
              <a:gd name="T45" fmla="*/ 8 h 34"/>
              <a:gd name="T46" fmla="*/ 12 w 34"/>
              <a:gd name="T47" fmla="*/ 10 h 34"/>
              <a:gd name="T48" fmla="*/ 10 w 34"/>
              <a:gd name="T49" fmla="*/ 10 h 34"/>
              <a:gd name="T50" fmla="*/ 10 w 34"/>
              <a:gd name="T51" fmla="*/ 10 h 34"/>
              <a:gd name="T52" fmla="*/ 12 w 34"/>
              <a:gd name="T53" fmla="*/ 12 h 34"/>
              <a:gd name="T54" fmla="*/ 11 w 34"/>
              <a:gd name="T55" fmla="*/ 12 h 34"/>
              <a:gd name="T56" fmla="*/ 11 w 34"/>
              <a:gd name="T57" fmla="*/ 7 h 34"/>
              <a:gd name="T58" fmla="*/ 14 w 34"/>
              <a:gd name="T59" fmla="*/ 16 h 34"/>
              <a:gd name="T60" fmla="*/ 11 w 34"/>
              <a:gd name="T61" fmla="*/ 6 h 34"/>
              <a:gd name="T62" fmla="*/ 3 w 34"/>
              <a:gd name="T63" fmla="*/ 4 h 34"/>
              <a:gd name="T64" fmla="*/ 3 w 34"/>
              <a:gd name="T65" fmla="*/ 19 h 34"/>
              <a:gd name="T66" fmla="*/ 31 w 34"/>
              <a:gd name="T67" fmla="*/ 17 h 34"/>
              <a:gd name="T68" fmla="*/ 21 w 34"/>
              <a:gd name="T69" fmla="*/ 17 h 34"/>
              <a:gd name="T70" fmla="*/ 30 w 34"/>
              <a:gd name="T71" fmla="*/ 7 h 34"/>
              <a:gd name="T72" fmla="*/ 30 w 34"/>
              <a:gd name="T73" fmla="*/ 4 h 34"/>
              <a:gd name="T74" fmla="*/ 21 w 34"/>
              <a:gd name="T75" fmla="*/ 13 h 34"/>
              <a:gd name="T76" fmla="*/ 27 w 34"/>
              <a:gd name="T77" fmla="*/ 11 h 34"/>
              <a:gd name="T78" fmla="*/ 24 w 34"/>
              <a:gd name="T79" fmla="*/ 13 h 34"/>
              <a:gd name="T80" fmla="*/ 31 w 34"/>
              <a:gd name="T81" fmla="*/ 11 h 34"/>
              <a:gd name="T82" fmla="*/ 28 w 34"/>
              <a:gd name="T83" fmla="*/ 11 h 34"/>
              <a:gd name="T84" fmla="*/ 24 w 34"/>
              <a:gd name="T85" fmla="*/ 10 h 34"/>
              <a:gd name="T86" fmla="*/ 21 w 34"/>
              <a:gd name="T87" fmla="*/ 8 h 34"/>
              <a:gd name="T88" fmla="*/ 27 w 34"/>
              <a:gd name="T89" fmla="*/ 10 h 34"/>
              <a:gd name="T90" fmla="*/ 27 w 34"/>
              <a:gd name="T91" fmla="*/ 8 h 34"/>
              <a:gd name="T92" fmla="*/ 28 w 34"/>
              <a:gd name="T93" fmla="*/ 10 h 34"/>
              <a:gd name="T94" fmla="*/ 24 w 34"/>
              <a:gd name="T95" fmla="*/ 4 h 34"/>
              <a:gd name="T96" fmla="*/ 21 w 34"/>
              <a:gd name="T97" fmla="*/ 7 h 34"/>
              <a:gd name="T98" fmla="*/ 27 w 34"/>
              <a:gd name="T99" fmla="*/ 5 h 34"/>
              <a:gd name="T100" fmla="*/ 24 w 34"/>
              <a:gd name="T101" fmla="*/ 5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4" h="34">
                <a:moveTo>
                  <a:pt x="2" y="0"/>
                </a:moveTo>
                <a:cubicBezTo>
                  <a:pt x="1" y="0"/>
                  <a:pt x="0" y="1"/>
                  <a:pt x="0" y="2"/>
                </a:cubicBezTo>
                <a:cubicBezTo>
                  <a:pt x="0" y="11"/>
                  <a:pt x="0" y="15"/>
                  <a:pt x="0" y="24"/>
                </a:cubicBezTo>
                <a:cubicBezTo>
                  <a:pt x="0" y="25"/>
                  <a:pt x="1" y="26"/>
                  <a:pt x="2" y="26"/>
                </a:cubicBezTo>
                <a:cubicBezTo>
                  <a:pt x="21" y="26"/>
                  <a:pt x="21" y="26"/>
                  <a:pt x="21" y="26"/>
                </a:cubicBezTo>
                <a:cubicBezTo>
                  <a:pt x="21" y="24"/>
                  <a:pt x="21" y="24"/>
                  <a:pt x="21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3"/>
                  <a:pt x="7" y="23"/>
                  <a:pt x="7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19"/>
                  <a:pt x="21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2" y="19"/>
                  <a:pt x="22" y="18"/>
                  <a:pt x="23" y="18"/>
                </a:cubicBezTo>
                <a:cubicBezTo>
                  <a:pt x="29" y="18"/>
                  <a:pt x="29" y="18"/>
                  <a:pt x="29" y="18"/>
                </a:cubicBezTo>
                <a:cubicBezTo>
                  <a:pt x="30" y="18"/>
                  <a:pt x="31" y="19"/>
                  <a:pt x="31" y="19"/>
                </a:cubicBezTo>
                <a:cubicBezTo>
                  <a:pt x="31" y="19"/>
                  <a:pt x="31" y="19"/>
                  <a:pt x="31" y="19"/>
                </a:cubicBezTo>
                <a:cubicBezTo>
                  <a:pt x="31" y="19"/>
                  <a:pt x="32" y="20"/>
                  <a:pt x="32" y="20"/>
                </a:cubicBezTo>
                <a:cubicBezTo>
                  <a:pt x="32" y="20"/>
                  <a:pt x="32" y="20"/>
                  <a:pt x="32" y="20"/>
                </a:cubicBezTo>
                <a:cubicBezTo>
                  <a:pt x="32" y="26"/>
                  <a:pt x="32" y="26"/>
                  <a:pt x="32" y="26"/>
                </a:cubicBezTo>
                <a:cubicBezTo>
                  <a:pt x="33" y="26"/>
                  <a:pt x="34" y="25"/>
                  <a:pt x="34" y="24"/>
                </a:cubicBezTo>
                <a:cubicBezTo>
                  <a:pt x="34" y="15"/>
                  <a:pt x="34" y="11"/>
                  <a:pt x="34" y="2"/>
                </a:cubicBezTo>
                <a:cubicBezTo>
                  <a:pt x="34" y="1"/>
                  <a:pt x="32" y="0"/>
                  <a:pt x="31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2" y="0"/>
                  <a:pt x="2" y="0"/>
                  <a:pt x="2" y="0"/>
                </a:cubicBezTo>
                <a:close/>
                <a:moveTo>
                  <a:pt x="31" y="20"/>
                </a:moveTo>
                <a:cubicBezTo>
                  <a:pt x="31" y="33"/>
                  <a:pt x="31" y="33"/>
                  <a:pt x="31" y="33"/>
                </a:cubicBezTo>
                <a:cubicBezTo>
                  <a:pt x="31" y="33"/>
                  <a:pt x="30" y="34"/>
                  <a:pt x="29" y="34"/>
                </a:cubicBezTo>
                <a:cubicBezTo>
                  <a:pt x="23" y="34"/>
                  <a:pt x="23" y="34"/>
                  <a:pt x="23" y="34"/>
                </a:cubicBezTo>
                <a:cubicBezTo>
                  <a:pt x="22" y="34"/>
                  <a:pt x="22" y="33"/>
                  <a:pt x="22" y="33"/>
                </a:cubicBezTo>
                <a:cubicBezTo>
                  <a:pt x="22" y="20"/>
                  <a:pt x="22" y="20"/>
                  <a:pt x="22" y="20"/>
                </a:cubicBezTo>
                <a:cubicBezTo>
                  <a:pt x="22" y="20"/>
                  <a:pt x="22" y="19"/>
                  <a:pt x="23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30" y="19"/>
                  <a:pt x="31" y="20"/>
                  <a:pt x="31" y="20"/>
                </a:cubicBezTo>
                <a:close/>
                <a:moveTo>
                  <a:pt x="27" y="32"/>
                </a:moveTo>
                <a:cubicBezTo>
                  <a:pt x="28" y="32"/>
                  <a:pt x="28" y="32"/>
                  <a:pt x="29" y="32"/>
                </a:cubicBezTo>
                <a:cubicBezTo>
                  <a:pt x="29" y="32"/>
                  <a:pt x="29" y="32"/>
                  <a:pt x="29" y="32"/>
                </a:cubicBezTo>
                <a:cubicBezTo>
                  <a:pt x="29" y="31"/>
                  <a:pt x="29" y="30"/>
                  <a:pt x="29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8" y="29"/>
                  <a:pt x="28" y="29"/>
                  <a:pt x="27" y="29"/>
                </a:cubicBezTo>
                <a:cubicBezTo>
                  <a:pt x="27" y="29"/>
                  <a:pt x="27" y="29"/>
                  <a:pt x="27" y="29"/>
                </a:cubicBezTo>
                <a:cubicBezTo>
                  <a:pt x="27" y="30"/>
                  <a:pt x="27" y="31"/>
                  <a:pt x="27" y="32"/>
                </a:cubicBezTo>
                <a:cubicBezTo>
                  <a:pt x="27" y="32"/>
                  <a:pt x="27" y="32"/>
                  <a:pt x="27" y="32"/>
                </a:cubicBezTo>
                <a:close/>
                <a:moveTo>
                  <a:pt x="23" y="30"/>
                </a:moveTo>
                <a:cubicBezTo>
                  <a:pt x="23" y="32"/>
                  <a:pt x="23" y="32"/>
                  <a:pt x="23" y="32"/>
                </a:cubicBezTo>
                <a:cubicBezTo>
                  <a:pt x="23" y="32"/>
                  <a:pt x="23" y="32"/>
                  <a:pt x="2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0"/>
                  <a:pt x="24" y="30"/>
                  <a:pt x="24" y="30"/>
                </a:cubicBezTo>
                <a:cubicBezTo>
                  <a:pt x="24" y="30"/>
                  <a:pt x="24" y="30"/>
                  <a:pt x="24" y="30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30"/>
                  <a:pt x="23" y="30"/>
                  <a:pt x="23" y="30"/>
                </a:cubicBezTo>
                <a:close/>
                <a:moveTo>
                  <a:pt x="23" y="27"/>
                </a:moveTo>
                <a:cubicBezTo>
                  <a:pt x="23" y="29"/>
                  <a:pt x="23" y="29"/>
                  <a:pt x="23" y="29"/>
                </a:cubicBezTo>
                <a:cubicBezTo>
                  <a:pt x="23" y="29"/>
                  <a:pt x="23" y="29"/>
                  <a:pt x="23" y="29"/>
                </a:cubicBezTo>
                <a:cubicBezTo>
                  <a:pt x="24" y="29"/>
                  <a:pt x="24" y="29"/>
                  <a:pt x="24" y="29"/>
                </a:cubicBezTo>
                <a:cubicBezTo>
                  <a:pt x="24" y="29"/>
                  <a:pt x="24" y="29"/>
                  <a:pt x="24" y="29"/>
                </a:cubicBezTo>
                <a:cubicBezTo>
                  <a:pt x="24" y="27"/>
                  <a:pt x="24" y="27"/>
                  <a:pt x="24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23" y="27"/>
                  <a:pt x="23" y="27"/>
                  <a:pt x="23" y="27"/>
                </a:cubicBezTo>
                <a:cubicBezTo>
                  <a:pt x="23" y="27"/>
                  <a:pt x="23" y="27"/>
                  <a:pt x="23" y="27"/>
                </a:cubicBezTo>
                <a:close/>
                <a:moveTo>
                  <a:pt x="23" y="24"/>
                </a:moveTo>
                <a:cubicBezTo>
                  <a:pt x="23" y="24"/>
                  <a:pt x="23" y="24"/>
                  <a:pt x="23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6"/>
                  <a:pt x="24" y="26"/>
                  <a:pt x="24" y="26"/>
                </a:cubicBezTo>
                <a:cubicBezTo>
                  <a:pt x="24" y="26"/>
                  <a:pt x="24" y="26"/>
                  <a:pt x="24" y="26"/>
                </a:cubicBezTo>
                <a:cubicBezTo>
                  <a:pt x="23" y="26"/>
                  <a:pt x="23" y="26"/>
                  <a:pt x="23" y="26"/>
                </a:cubicBezTo>
                <a:cubicBezTo>
                  <a:pt x="23" y="26"/>
                  <a:pt x="23" y="26"/>
                  <a:pt x="23" y="26"/>
                </a:cubicBezTo>
                <a:cubicBezTo>
                  <a:pt x="23" y="24"/>
                  <a:pt x="23" y="24"/>
                  <a:pt x="23" y="24"/>
                </a:cubicBezTo>
                <a:close/>
                <a:moveTo>
                  <a:pt x="23" y="21"/>
                </a:moveTo>
                <a:cubicBezTo>
                  <a:pt x="23" y="21"/>
                  <a:pt x="23" y="21"/>
                  <a:pt x="23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3"/>
                  <a:pt x="23" y="23"/>
                  <a:pt x="23" y="23"/>
                </a:cubicBezTo>
                <a:cubicBezTo>
                  <a:pt x="23" y="21"/>
                  <a:pt x="23" y="21"/>
                  <a:pt x="23" y="21"/>
                </a:cubicBezTo>
                <a:close/>
                <a:moveTo>
                  <a:pt x="11" y="5"/>
                </a:moveTo>
                <a:cubicBezTo>
                  <a:pt x="14" y="5"/>
                  <a:pt x="17" y="8"/>
                  <a:pt x="17" y="12"/>
                </a:cubicBezTo>
                <a:cubicBezTo>
                  <a:pt x="17" y="15"/>
                  <a:pt x="14" y="18"/>
                  <a:pt x="11" y="18"/>
                </a:cubicBezTo>
                <a:cubicBezTo>
                  <a:pt x="7" y="18"/>
                  <a:pt x="4" y="15"/>
                  <a:pt x="4" y="12"/>
                </a:cubicBezTo>
                <a:cubicBezTo>
                  <a:pt x="4" y="8"/>
                  <a:pt x="7" y="5"/>
                  <a:pt x="11" y="5"/>
                </a:cubicBezTo>
                <a:close/>
                <a:moveTo>
                  <a:pt x="11" y="10"/>
                </a:moveTo>
                <a:cubicBezTo>
                  <a:pt x="11" y="11"/>
                  <a:pt x="11" y="11"/>
                  <a:pt x="11" y="11"/>
                </a:cubicBezTo>
                <a:cubicBezTo>
                  <a:pt x="11" y="11"/>
                  <a:pt x="12" y="11"/>
                  <a:pt x="12" y="11"/>
                </a:cubicBezTo>
                <a:cubicBezTo>
                  <a:pt x="13" y="11"/>
                  <a:pt x="13" y="12"/>
                  <a:pt x="13" y="12"/>
                </a:cubicBezTo>
                <a:cubicBezTo>
                  <a:pt x="13" y="12"/>
                  <a:pt x="13" y="12"/>
                  <a:pt x="13" y="13"/>
                </a:cubicBezTo>
                <a:cubicBezTo>
                  <a:pt x="13" y="13"/>
                  <a:pt x="13" y="14"/>
                  <a:pt x="13" y="14"/>
                </a:cubicBezTo>
                <a:cubicBezTo>
                  <a:pt x="13" y="14"/>
                  <a:pt x="13" y="15"/>
                  <a:pt x="12" y="15"/>
                </a:cubicBezTo>
                <a:cubicBezTo>
                  <a:pt x="12" y="15"/>
                  <a:pt x="12" y="15"/>
                  <a:pt x="11" y="15"/>
                </a:cubicBezTo>
                <a:cubicBezTo>
                  <a:pt x="11" y="15"/>
                  <a:pt x="11" y="15"/>
                  <a:pt x="11" y="15"/>
                </a:cubicBezTo>
                <a:cubicBezTo>
                  <a:pt x="11" y="16"/>
                  <a:pt x="11" y="16"/>
                  <a:pt x="11" y="16"/>
                </a:cubicBezTo>
                <a:cubicBezTo>
                  <a:pt x="10" y="16"/>
                  <a:pt x="10" y="16"/>
                  <a:pt x="10" y="16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4"/>
                  <a:pt x="8" y="13"/>
                  <a:pt x="8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2"/>
                  <a:pt x="9" y="12"/>
                  <a:pt x="9" y="12"/>
                </a:cubicBezTo>
                <a:cubicBezTo>
                  <a:pt x="9" y="12"/>
                  <a:pt x="9" y="12"/>
                  <a:pt x="9" y="12"/>
                </a:cubicBezTo>
                <a:cubicBezTo>
                  <a:pt x="8" y="12"/>
                  <a:pt x="8" y="11"/>
                  <a:pt x="8" y="11"/>
                </a:cubicBezTo>
                <a:cubicBezTo>
                  <a:pt x="8" y="11"/>
                  <a:pt x="8" y="11"/>
                  <a:pt x="8" y="10"/>
                </a:cubicBezTo>
                <a:cubicBezTo>
                  <a:pt x="8" y="10"/>
                  <a:pt x="8" y="9"/>
                  <a:pt x="8" y="9"/>
                </a:cubicBezTo>
                <a:cubicBezTo>
                  <a:pt x="8" y="9"/>
                  <a:pt x="9" y="9"/>
                  <a:pt x="9" y="9"/>
                </a:cubicBezTo>
                <a:cubicBezTo>
                  <a:pt x="9" y="9"/>
                  <a:pt x="10" y="9"/>
                  <a:pt x="10" y="9"/>
                </a:cubicBezTo>
                <a:cubicBezTo>
                  <a:pt x="10" y="8"/>
                  <a:pt x="10" y="8"/>
                  <a:pt x="10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9"/>
                  <a:pt x="11" y="9"/>
                  <a:pt x="11" y="9"/>
                </a:cubicBezTo>
                <a:cubicBezTo>
                  <a:pt x="11" y="9"/>
                  <a:pt x="12" y="9"/>
                  <a:pt x="12" y="9"/>
                </a:cubicBezTo>
                <a:cubicBezTo>
                  <a:pt x="12" y="9"/>
                  <a:pt x="13" y="9"/>
                  <a:pt x="13" y="9"/>
                </a:cubicBezTo>
                <a:cubicBezTo>
                  <a:pt x="13" y="10"/>
                  <a:pt x="13" y="10"/>
                  <a:pt x="13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10"/>
                  <a:pt x="12" y="10"/>
                  <a:pt x="11" y="10"/>
                </a:cubicBezTo>
                <a:cubicBezTo>
                  <a:pt x="11" y="10"/>
                  <a:pt x="11" y="10"/>
                  <a:pt x="11" y="10"/>
                </a:cubicBezTo>
                <a:close/>
                <a:moveTo>
                  <a:pt x="10" y="10"/>
                </a:moveTo>
                <a:cubicBezTo>
                  <a:pt x="10" y="11"/>
                  <a:pt x="10" y="11"/>
                  <a:pt x="10" y="11"/>
                </a:cubicBezTo>
                <a:cubicBezTo>
                  <a:pt x="10" y="11"/>
                  <a:pt x="10" y="11"/>
                  <a:pt x="9" y="11"/>
                </a:cubicBezTo>
                <a:cubicBezTo>
                  <a:pt x="9" y="11"/>
                  <a:pt x="9" y="11"/>
                  <a:pt x="9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9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10"/>
                </a:cubicBezTo>
                <a:close/>
                <a:moveTo>
                  <a:pt x="11" y="12"/>
                </a:moveTo>
                <a:cubicBezTo>
                  <a:pt x="11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3"/>
                  <a:pt x="12" y="13"/>
                  <a:pt x="12" y="13"/>
                </a:cubicBezTo>
                <a:cubicBezTo>
                  <a:pt x="12" y="13"/>
                  <a:pt x="12" y="14"/>
                  <a:pt x="12" y="14"/>
                </a:cubicBezTo>
                <a:cubicBezTo>
                  <a:pt x="12" y="14"/>
                  <a:pt x="11" y="14"/>
                  <a:pt x="11" y="14"/>
                </a:cubicBezTo>
                <a:cubicBezTo>
                  <a:pt x="11" y="14"/>
                  <a:pt x="11" y="14"/>
                  <a:pt x="11" y="14"/>
                </a:cubicBezTo>
                <a:cubicBezTo>
                  <a:pt x="11" y="12"/>
                  <a:pt x="11" y="12"/>
                  <a:pt x="11" y="12"/>
                </a:cubicBezTo>
                <a:close/>
                <a:moveTo>
                  <a:pt x="11" y="16"/>
                </a:moveTo>
                <a:cubicBezTo>
                  <a:pt x="9" y="16"/>
                  <a:pt x="8" y="16"/>
                  <a:pt x="7" y="15"/>
                </a:cubicBezTo>
                <a:cubicBezTo>
                  <a:pt x="7" y="14"/>
                  <a:pt x="6" y="13"/>
                  <a:pt x="6" y="12"/>
                </a:cubicBezTo>
                <a:cubicBezTo>
                  <a:pt x="6" y="11"/>
                  <a:pt x="7" y="9"/>
                  <a:pt x="7" y="9"/>
                </a:cubicBezTo>
                <a:cubicBezTo>
                  <a:pt x="8" y="8"/>
                  <a:pt x="9" y="7"/>
                  <a:pt x="11" y="7"/>
                </a:cubicBezTo>
                <a:cubicBezTo>
                  <a:pt x="12" y="7"/>
                  <a:pt x="13" y="8"/>
                  <a:pt x="14" y="9"/>
                </a:cubicBezTo>
                <a:cubicBezTo>
                  <a:pt x="15" y="9"/>
                  <a:pt x="15" y="11"/>
                  <a:pt x="15" y="12"/>
                </a:cubicBezTo>
                <a:cubicBezTo>
                  <a:pt x="15" y="13"/>
                  <a:pt x="15" y="14"/>
                  <a:pt x="14" y="15"/>
                </a:cubicBezTo>
                <a:cubicBezTo>
                  <a:pt x="13" y="16"/>
                  <a:pt x="12" y="16"/>
                  <a:pt x="11" y="16"/>
                </a:cubicBezTo>
                <a:close/>
                <a:moveTo>
                  <a:pt x="14" y="16"/>
                </a:moveTo>
                <a:cubicBezTo>
                  <a:pt x="13" y="17"/>
                  <a:pt x="12" y="17"/>
                  <a:pt x="11" y="17"/>
                </a:cubicBezTo>
                <a:cubicBezTo>
                  <a:pt x="9" y="17"/>
                  <a:pt x="8" y="17"/>
                  <a:pt x="7" y="16"/>
                </a:cubicBezTo>
                <a:cubicBezTo>
                  <a:pt x="6" y="15"/>
                  <a:pt x="5" y="13"/>
                  <a:pt x="5" y="12"/>
                </a:cubicBezTo>
                <a:cubicBezTo>
                  <a:pt x="5" y="10"/>
                  <a:pt x="6" y="9"/>
                  <a:pt x="7" y="8"/>
                </a:cubicBezTo>
                <a:cubicBezTo>
                  <a:pt x="8" y="7"/>
                  <a:pt x="9" y="6"/>
                  <a:pt x="11" y="6"/>
                </a:cubicBezTo>
                <a:cubicBezTo>
                  <a:pt x="12" y="6"/>
                  <a:pt x="13" y="7"/>
                  <a:pt x="14" y="8"/>
                </a:cubicBezTo>
                <a:cubicBezTo>
                  <a:pt x="15" y="9"/>
                  <a:pt x="16" y="10"/>
                  <a:pt x="16" y="12"/>
                </a:cubicBezTo>
                <a:cubicBezTo>
                  <a:pt x="16" y="13"/>
                  <a:pt x="15" y="15"/>
                  <a:pt x="14" y="16"/>
                </a:cubicBezTo>
                <a:close/>
                <a:moveTo>
                  <a:pt x="3" y="5"/>
                </a:moveTo>
                <a:cubicBezTo>
                  <a:pt x="3" y="5"/>
                  <a:pt x="3" y="4"/>
                  <a:pt x="3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5"/>
                  <a:pt x="18" y="5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7"/>
                  <a:pt x="3" y="6"/>
                  <a:pt x="3" y="5"/>
                </a:cubicBezTo>
                <a:close/>
                <a:moveTo>
                  <a:pt x="21" y="15"/>
                </a:moveTo>
                <a:cubicBezTo>
                  <a:pt x="31" y="15"/>
                  <a:pt x="31" y="15"/>
                  <a:pt x="31" y="15"/>
                </a:cubicBezTo>
                <a:cubicBezTo>
                  <a:pt x="31" y="17"/>
                  <a:pt x="31" y="17"/>
                  <a:pt x="31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7"/>
                  <a:pt x="23" y="17"/>
                  <a:pt x="23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5"/>
                  <a:pt x="21" y="15"/>
                  <a:pt x="21" y="15"/>
                </a:cubicBezTo>
                <a:close/>
                <a:moveTo>
                  <a:pt x="30" y="4"/>
                </a:moveTo>
                <a:cubicBezTo>
                  <a:pt x="30" y="4"/>
                  <a:pt x="31" y="5"/>
                  <a:pt x="31" y="5"/>
                </a:cubicBezTo>
                <a:cubicBezTo>
                  <a:pt x="31" y="7"/>
                  <a:pt x="31" y="7"/>
                  <a:pt x="31" y="7"/>
                </a:cubicBezTo>
                <a:cubicBezTo>
                  <a:pt x="31" y="7"/>
                  <a:pt x="30" y="7"/>
                  <a:pt x="30" y="7"/>
                </a:cubicBezTo>
                <a:cubicBezTo>
                  <a:pt x="28" y="7"/>
                  <a:pt x="28" y="7"/>
                  <a:pt x="28" y="7"/>
                </a:cubicBezTo>
                <a:cubicBezTo>
                  <a:pt x="28" y="7"/>
                  <a:pt x="28" y="7"/>
                  <a:pt x="28" y="7"/>
                </a:cubicBezTo>
                <a:cubicBezTo>
                  <a:pt x="28" y="5"/>
                  <a:pt x="28" y="5"/>
                  <a:pt x="28" y="5"/>
                </a:cubicBezTo>
                <a:cubicBezTo>
                  <a:pt x="28" y="5"/>
                  <a:pt x="28" y="4"/>
                  <a:pt x="28" y="4"/>
                </a:cubicBezTo>
                <a:cubicBezTo>
                  <a:pt x="30" y="4"/>
                  <a:pt x="30" y="4"/>
                  <a:pt x="30" y="4"/>
                </a:cubicBezTo>
                <a:close/>
                <a:moveTo>
                  <a:pt x="24" y="11"/>
                </a:moveTo>
                <a:cubicBezTo>
                  <a:pt x="24" y="11"/>
                  <a:pt x="24" y="11"/>
                  <a:pt x="24" y="11"/>
                </a:cubicBezTo>
                <a:cubicBezTo>
                  <a:pt x="24" y="13"/>
                  <a:pt x="24" y="13"/>
                  <a:pt x="24" y="13"/>
                </a:cubicBezTo>
                <a:cubicBezTo>
                  <a:pt x="24" y="13"/>
                  <a:pt x="24" y="13"/>
                  <a:pt x="24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4" y="11"/>
                  <a:pt x="24" y="11"/>
                  <a:pt x="24" y="11"/>
                </a:cubicBezTo>
                <a:close/>
                <a:moveTo>
                  <a:pt x="27" y="11"/>
                </a:moveTo>
                <a:cubicBezTo>
                  <a:pt x="27" y="11"/>
                  <a:pt x="27" y="11"/>
                  <a:pt x="27" y="11"/>
                </a:cubicBezTo>
                <a:cubicBezTo>
                  <a:pt x="27" y="13"/>
                  <a:pt x="27" y="13"/>
                  <a:pt x="27" y="13"/>
                </a:cubicBezTo>
                <a:cubicBezTo>
                  <a:pt x="27" y="13"/>
                  <a:pt x="27" y="13"/>
                  <a:pt x="27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5" y="13"/>
                  <a:pt x="24" y="13"/>
                  <a:pt x="24" y="13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1"/>
                  <a:pt x="25" y="11"/>
                  <a:pt x="25" y="11"/>
                </a:cubicBezTo>
                <a:cubicBezTo>
                  <a:pt x="27" y="11"/>
                  <a:pt x="27" y="11"/>
                  <a:pt x="27" y="11"/>
                </a:cubicBezTo>
                <a:close/>
                <a:moveTo>
                  <a:pt x="30" y="11"/>
                </a:moveTo>
                <a:cubicBezTo>
                  <a:pt x="30" y="11"/>
                  <a:pt x="31" y="11"/>
                  <a:pt x="31" y="11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0" y="13"/>
                  <a:pt x="30" y="13"/>
                </a:cubicBezTo>
                <a:cubicBezTo>
                  <a:pt x="28" y="13"/>
                  <a:pt x="28" y="13"/>
                  <a:pt x="28" y="13"/>
                </a:cubicBezTo>
                <a:cubicBezTo>
                  <a:pt x="28" y="13"/>
                  <a:pt x="28" y="13"/>
                  <a:pt x="28" y="13"/>
                </a:cubicBezTo>
                <a:cubicBezTo>
                  <a:pt x="28" y="11"/>
                  <a:pt x="28" y="11"/>
                  <a:pt x="28" y="11"/>
                </a:cubicBezTo>
                <a:cubicBezTo>
                  <a:pt x="28" y="11"/>
                  <a:pt x="28" y="11"/>
                  <a:pt x="28" y="11"/>
                </a:cubicBezTo>
                <a:cubicBezTo>
                  <a:pt x="30" y="11"/>
                  <a:pt x="30" y="11"/>
                  <a:pt x="30" y="11"/>
                </a:cubicBezTo>
                <a:close/>
                <a:moveTo>
                  <a:pt x="24" y="8"/>
                </a:moveTo>
                <a:cubicBezTo>
                  <a:pt x="24" y="8"/>
                  <a:pt x="24" y="8"/>
                  <a:pt x="24" y="8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8"/>
                  <a:pt x="21" y="8"/>
                  <a:pt x="21" y="8"/>
                </a:cubicBezTo>
                <a:cubicBezTo>
                  <a:pt x="21" y="8"/>
                  <a:pt x="21" y="8"/>
                  <a:pt x="21" y="8"/>
                </a:cubicBezTo>
                <a:cubicBezTo>
                  <a:pt x="24" y="8"/>
                  <a:pt x="24" y="8"/>
                  <a:pt x="24" y="8"/>
                </a:cubicBezTo>
                <a:close/>
                <a:moveTo>
                  <a:pt x="27" y="8"/>
                </a:moveTo>
                <a:cubicBezTo>
                  <a:pt x="27" y="8"/>
                  <a:pt x="27" y="8"/>
                  <a:pt x="27" y="8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10"/>
                  <a:pt x="27" y="10"/>
                  <a:pt x="27" y="10"/>
                </a:cubicBezTo>
                <a:cubicBezTo>
                  <a:pt x="25" y="10"/>
                  <a:pt x="25" y="10"/>
                  <a:pt x="25" y="10"/>
                </a:cubicBezTo>
                <a:cubicBezTo>
                  <a:pt x="25" y="10"/>
                  <a:pt x="24" y="10"/>
                  <a:pt x="24" y="10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8"/>
                  <a:pt x="25" y="8"/>
                  <a:pt x="25" y="8"/>
                </a:cubicBezTo>
                <a:cubicBezTo>
                  <a:pt x="27" y="8"/>
                  <a:pt x="27" y="8"/>
                  <a:pt x="27" y="8"/>
                </a:cubicBezTo>
                <a:close/>
                <a:moveTo>
                  <a:pt x="30" y="8"/>
                </a:moveTo>
                <a:cubicBezTo>
                  <a:pt x="30" y="8"/>
                  <a:pt x="31" y="8"/>
                  <a:pt x="31" y="8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0" y="10"/>
                  <a:pt x="30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8"/>
                  <a:pt x="28" y="8"/>
                  <a:pt x="28" y="8"/>
                </a:cubicBezTo>
                <a:cubicBezTo>
                  <a:pt x="28" y="8"/>
                  <a:pt x="28" y="8"/>
                  <a:pt x="28" y="8"/>
                </a:cubicBezTo>
                <a:cubicBezTo>
                  <a:pt x="30" y="8"/>
                  <a:pt x="30" y="8"/>
                  <a:pt x="30" y="8"/>
                </a:cubicBezTo>
                <a:close/>
                <a:moveTo>
                  <a:pt x="24" y="4"/>
                </a:moveTo>
                <a:cubicBezTo>
                  <a:pt x="24" y="4"/>
                  <a:pt x="24" y="5"/>
                  <a:pt x="24" y="5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7"/>
                  <a:pt x="24" y="7"/>
                  <a:pt x="24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1" y="4"/>
                  <a:pt x="21" y="4"/>
                </a:cubicBezTo>
                <a:cubicBezTo>
                  <a:pt x="24" y="4"/>
                  <a:pt x="24" y="4"/>
                  <a:pt x="24" y="4"/>
                </a:cubicBezTo>
                <a:close/>
                <a:moveTo>
                  <a:pt x="27" y="4"/>
                </a:moveTo>
                <a:cubicBezTo>
                  <a:pt x="27" y="4"/>
                  <a:pt x="27" y="5"/>
                  <a:pt x="27" y="5"/>
                </a:cubicBezTo>
                <a:cubicBezTo>
                  <a:pt x="27" y="7"/>
                  <a:pt x="27" y="7"/>
                  <a:pt x="27" y="7"/>
                </a:cubicBezTo>
                <a:cubicBezTo>
                  <a:pt x="27" y="7"/>
                  <a:pt x="27" y="7"/>
                  <a:pt x="27" y="7"/>
                </a:cubicBezTo>
                <a:cubicBezTo>
                  <a:pt x="25" y="7"/>
                  <a:pt x="25" y="7"/>
                  <a:pt x="25" y="7"/>
                </a:cubicBezTo>
                <a:cubicBezTo>
                  <a:pt x="25" y="7"/>
                  <a:pt x="24" y="7"/>
                  <a:pt x="24" y="7"/>
                </a:cubicBezTo>
                <a:cubicBezTo>
                  <a:pt x="24" y="5"/>
                  <a:pt x="24" y="5"/>
                  <a:pt x="24" y="5"/>
                </a:cubicBezTo>
                <a:cubicBezTo>
                  <a:pt x="24" y="5"/>
                  <a:pt x="25" y="4"/>
                  <a:pt x="25" y="4"/>
                </a:cubicBezTo>
                <a:lnTo>
                  <a:pt x="27" y="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10" name="Freeform 236"/>
          <p:cNvSpPr>
            <a:spLocks noEditPoints="1"/>
          </p:cNvSpPr>
          <p:nvPr/>
        </p:nvSpPr>
        <p:spPr bwMode="auto">
          <a:xfrm>
            <a:off x="5624776" y="3762170"/>
            <a:ext cx="276897" cy="269658"/>
          </a:xfrm>
          <a:custGeom>
            <a:avLst/>
            <a:gdLst>
              <a:gd name="T0" fmla="*/ 20 w 29"/>
              <a:gd name="T1" fmla="*/ 21 h 28"/>
              <a:gd name="T2" fmla="*/ 27 w 29"/>
              <a:gd name="T3" fmla="*/ 15 h 28"/>
              <a:gd name="T4" fmla="*/ 29 w 29"/>
              <a:gd name="T5" fmla="*/ 15 h 28"/>
              <a:gd name="T6" fmla="*/ 29 w 29"/>
              <a:gd name="T7" fmla="*/ 15 h 28"/>
              <a:gd name="T8" fmla="*/ 29 w 29"/>
              <a:gd name="T9" fmla="*/ 20 h 28"/>
              <a:gd name="T10" fmla="*/ 26 w 29"/>
              <a:gd name="T11" fmla="*/ 21 h 28"/>
              <a:gd name="T12" fmla="*/ 27 w 29"/>
              <a:gd name="T13" fmla="*/ 7 h 28"/>
              <a:gd name="T14" fmla="*/ 24 w 29"/>
              <a:gd name="T15" fmla="*/ 4 h 28"/>
              <a:gd name="T16" fmla="*/ 16 w 29"/>
              <a:gd name="T17" fmla="*/ 4 h 28"/>
              <a:gd name="T18" fmla="*/ 10 w 29"/>
              <a:gd name="T19" fmla="*/ 1 h 28"/>
              <a:gd name="T20" fmla="*/ 3 w 29"/>
              <a:gd name="T21" fmla="*/ 6 h 28"/>
              <a:gd name="T22" fmla="*/ 0 w 29"/>
              <a:gd name="T23" fmla="*/ 11 h 28"/>
              <a:gd name="T24" fmla="*/ 2 w 29"/>
              <a:gd name="T25" fmla="*/ 28 h 28"/>
              <a:gd name="T26" fmla="*/ 28 w 29"/>
              <a:gd name="T27" fmla="*/ 26 h 28"/>
              <a:gd name="T28" fmla="*/ 20 w 29"/>
              <a:gd name="T29" fmla="*/ 21 h 28"/>
              <a:gd name="T30" fmla="*/ 28 w 29"/>
              <a:gd name="T31" fmla="*/ 15 h 28"/>
              <a:gd name="T32" fmla="*/ 25 w 29"/>
              <a:gd name="T33" fmla="*/ 8 h 28"/>
              <a:gd name="T34" fmla="*/ 2 w 29"/>
              <a:gd name="T35" fmla="*/ 8 h 28"/>
              <a:gd name="T36" fmla="*/ 2 w 29"/>
              <a:gd name="T37" fmla="*/ 7 h 28"/>
              <a:gd name="T38" fmla="*/ 2 w 29"/>
              <a:gd name="T39" fmla="*/ 8 h 28"/>
              <a:gd name="T40" fmla="*/ 6 w 29"/>
              <a:gd name="T41" fmla="*/ 8 h 28"/>
              <a:gd name="T42" fmla="*/ 22 w 29"/>
              <a:gd name="T43" fmla="*/ 5 h 28"/>
              <a:gd name="T44" fmla="*/ 24 w 29"/>
              <a:gd name="T45" fmla="*/ 8 h 28"/>
              <a:gd name="T46" fmla="*/ 25 w 29"/>
              <a:gd name="T47" fmla="*/ 7 h 28"/>
              <a:gd name="T48" fmla="*/ 28 w 29"/>
              <a:gd name="T49" fmla="*/ 10 h 28"/>
              <a:gd name="T50" fmla="*/ 29 w 29"/>
              <a:gd name="T51" fmla="*/ 14 h 28"/>
              <a:gd name="T52" fmla="*/ 6 w 29"/>
              <a:gd name="T53" fmla="*/ 7 h 28"/>
              <a:gd name="T54" fmla="*/ 13 w 29"/>
              <a:gd name="T55" fmla="*/ 3 h 28"/>
              <a:gd name="T56" fmla="*/ 11 w 29"/>
              <a:gd name="T57" fmla="*/ 6 h 28"/>
              <a:gd name="T58" fmla="*/ 13 w 29"/>
              <a:gd name="T59" fmla="*/ 4 h 28"/>
              <a:gd name="T60" fmla="*/ 12 w 29"/>
              <a:gd name="T61" fmla="*/ 4 h 28"/>
              <a:gd name="T62" fmla="*/ 9 w 29"/>
              <a:gd name="T63" fmla="*/ 7 h 28"/>
              <a:gd name="T64" fmla="*/ 18 w 29"/>
              <a:gd name="T65" fmla="*/ 7 h 28"/>
              <a:gd name="T66" fmla="*/ 22 w 29"/>
              <a:gd name="T67" fmla="*/ 6 h 28"/>
              <a:gd name="T68" fmla="*/ 22 w 29"/>
              <a:gd name="T69" fmla="*/ 7 h 28"/>
              <a:gd name="T70" fmla="*/ 18 w 29"/>
              <a:gd name="T71" fmla="*/ 8 h 28"/>
              <a:gd name="T72" fmla="*/ 18 w 29"/>
              <a:gd name="T73" fmla="*/ 7 h 28"/>
              <a:gd name="T74" fmla="*/ 28 w 29"/>
              <a:gd name="T75" fmla="*/ 21 h 28"/>
              <a:gd name="T76" fmla="*/ 29 w 29"/>
              <a:gd name="T77" fmla="*/ 2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9" h="28">
                <a:moveTo>
                  <a:pt x="26" y="21"/>
                </a:moveTo>
                <a:cubicBezTo>
                  <a:pt x="20" y="21"/>
                  <a:pt x="20" y="21"/>
                  <a:pt x="20" y="21"/>
                </a:cubicBezTo>
                <a:cubicBezTo>
                  <a:pt x="19" y="21"/>
                  <a:pt x="19" y="15"/>
                  <a:pt x="20" y="15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5"/>
                  <a:pt x="27" y="15"/>
                  <a:pt x="28" y="15"/>
                </a:cubicBezTo>
                <a:cubicBezTo>
                  <a:pt x="29" y="15"/>
                  <a:pt x="29" y="15"/>
                  <a:pt x="29" y="15"/>
                </a:cubicBezTo>
                <a:cubicBezTo>
                  <a:pt x="29" y="15"/>
                  <a:pt x="29" y="15"/>
                  <a:pt x="29" y="15"/>
                </a:cubicBezTo>
                <a:cubicBezTo>
                  <a:pt x="29" y="15"/>
                  <a:pt x="29" y="15"/>
                  <a:pt x="29" y="15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20"/>
                  <a:pt x="29" y="20"/>
                </a:cubicBezTo>
                <a:cubicBezTo>
                  <a:pt x="28" y="20"/>
                  <a:pt x="28" y="20"/>
                  <a:pt x="28" y="20"/>
                </a:cubicBezTo>
                <a:cubicBezTo>
                  <a:pt x="27" y="20"/>
                  <a:pt x="27" y="21"/>
                  <a:pt x="26" y="21"/>
                </a:cubicBezTo>
                <a:close/>
                <a:moveTo>
                  <a:pt x="29" y="9"/>
                </a:moveTo>
                <a:cubicBezTo>
                  <a:pt x="29" y="8"/>
                  <a:pt x="28" y="7"/>
                  <a:pt x="27" y="7"/>
                </a:cubicBezTo>
                <a:cubicBezTo>
                  <a:pt x="25" y="7"/>
                  <a:pt x="25" y="7"/>
                  <a:pt x="25" y="7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3"/>
                  <a:pt x="22" y="2"/>
                  <a:pt x="21" y="2"/>
                </a:cubicBezTo>
                <a:cubicBezTo>
                  <a:pt x="16" y="4"/>
                  <a:pt x="16" y="4"/>
                  <a:pt x="16" y="4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0"/>
                  <a:pt x="11" y="0"/>
                  <a:pt x="10" y="1"/>
                </a:cubicBezTo>
                <a:cubicBezTo>
                  <a:pt x="4" y="6"/>
                  <a:pt x="4" y="6"/>
                  <a:pt x="4" y="6"/>
                </a:cubicBezTo>
                <a:cubicBezTo>
                  <a:pt x="3" y="6"/>
                  <a:pt x="3" y="6"/>
                  <a:pt x="3" y="6"/>
                </a:cubicBezTo>
                <a:cubicBezTo>
                  <a:pt x="1" y="6"/>
                  <a:pt x="0" y="7"/>
                  <a:pt x="0" y="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5"/>
                  <a:pt x="0" y="19"/>
                  <a:pt x="0" y="26"/>
                </a:cubicBezTo>
                <a:cubicBezTo>
                  <a:pt x="0" y="27"/>
                  <a:pt x="1" y="28"/>
                  <a:pt x="2" y="28"/>
                </a:cubicBezTo>
                <a:cubicBezTo>
                  <a:pt x="8" y="28"/>
                  <a:pt x="20" y="28"/>
                  <a:pt x="25" y="28"/>
                </a:cubicBezTo>
                <a:cubicBezTo>
                  <a:pt x="27" y="28"/>
                  <a:pt x="28" y="27"/>
                  <a:pt x="28" y="26"/>
                </a:cubicBezTo>
                <a:cubicBezTo>
                  <a:pt x="28" y="21"/>
                  <a:pt x="28" y="21"/>
                  <a:pt x="28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17" y="21"/>
                  <a:pt x="17" y="15"/>
                  <a:pt x="20" y="15"/>
                </a:cubicBezTo>
                <a:cubicBezTo>
                  <a:pt x="28" y="15"/>
                  <a:pt x="28" y="15"/>
                  <a:pt x="28" y="15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9"/>
                  <a:pt x="27" y="8"/>
                  <a:pt x="25" y="8"/>
                </a:cubicBezTo>
                <a:cubicBezTo>
                  <a:pt x="18" y="8"/>
                  <a:pt x="10" y="8"/>
                  <a:pt x="2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7"/>
                  <a:pt x="2" y="7"/>
                  <a:pt x="2" y="7"/>
                </a:cubicBezTo>
                <a:cubicBezTo>
                  <a:pt x="3" y="7"/>
                  <a:pt x="3" y="7"/>
                  <a:pt x="3" y="7"/>
                </a:cubicBezTo>
                <a:cubicBezTo>
                  <a:pt x="2" y="8"/>
                  <a:pt x="2" y="8"/>
                  <a:pt x="2" y="8"/>
                </a:cubicBezTo>
                <a:cubicBezTo>
                  <a:pt x="6" y="8"/>
                  <a:pt x="6" y="8"/>
                  <a:pt x="6" y="8"/>
                </a:cubicBezTo>
                <a:cubicBezTo>
                  <a:pt x="6" y="8"/>
                  <a:pt x="6" y="8"/>
                  <a:pt x="6" y="8"/>
                </a:cubicBezTo>
                <a:cubicBezTo>
                  <a:pt x="13" y="8"/>
                  <a:pt x="13" y="8"/>
                  <a:pt x="13" y="8"/>
                </a:cubicBezTo>
                <a:cubicBezTo>
                  <a:pt x="22" y="5"/>
                  <a:pt x="22" y="5"/>
                  <a:pt x="22" y="5"/>
                </a:cubicBezTo>
                <a:cubicBezTo>
                  <a:pt x="22" y="5"/>
                  <a:pt x="23" y="5"/>
                  <a:pt x="23" y="5"/>
                </a:cubicBezTo>
                <a:cubicBezTo>
                  <a:pt x="24" y="8"/>
                  <a:pt x="24" y="8"/>
                  <a:pt x="24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5" y="7"/>
                  <a:pt x="25" y="7"/>
                  <a:pt x="25" y="7"/>
                </a:cubicBezTo>
                <a:cubicBezTo>
                  <a:pt x="26" y="7"/>
                  <a:pt x="26" y="7"/>
                  <a:pt x="26" y="7"/>
                </a:cubicBezTo>
                <a:cubicBezTo>
                  <a:pt x="27" y="7"/>
                  <a:pt x="28" y="8"/>
                  <a:pt x="28" y="10"/>
                </a:cubicBezTo>
                <a:cubicBezTo>
                  <a:pt x="28" y="14"/>
                  <a:pt x="28" y="14"/>
                  <a:pt x="28" y="14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6" y="7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3" y="3"/>
                  <a:pt x="13" y="3"/>
                </a:cubicBezTo>
                <a:cubicBezTo>
                  <a:pt x="15" y="5"/>
                  <a:pt x="15" y="5"/>
                  <a:pt x="15" y="5"/>
                </a:cubicBezTo>
                <a:cubicBezTo>
                  <a:pt x="11" y="6"/>
                  <a:pt x="11" y="6"/>
                  <a:pt x="11" y="6"/>
                </a:cubicBezTo>
                <a:cubicBezTo>
                  <a:pt x="13" y="5"/>
                  <a:pt x="13" y="5"/>
                  <a:pt x="13" y="5"/>
                </a:cubicBezTo>
                <a:cubicBezTo>
                  <a:pt x="13" y="4"/>
                  <a:pt x="13" y="4"/>
                  <a:pt x="13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9" y="6"/>
                  <a:pt x="9" y="6"/>
                  <a:pt x="9" y="6"/>
                </a:cubicBezTo>
                <a:cubicBezTo>
                  <a:pt x="9" y="6"/>
                  <a:pt x="9" y="6"/>
                  <a:pt x="9" y="7"/>
                </a:cubicBezTo>
                <a:cubicBezTo>
                  <a:pt x="6" y="7"/>
                  <a:pt x="6" y="7"/>
                  <a:pt x="6" y="7"/>
                </a:cubicBezTo>
                <a:close/>
                <a:moveTo>
                  <a:pt x="18" y="7"/>
                </a:move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7"/>
                  <a:pt x="22" y="7"/>
                </a:cubicBezTo>
                <a:cubicBezTo>
                  <a:pt x="19" y="8"/>
                  <a:pt x="19" y="8"/>
                  <a:pt x="19" y="8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lose/>
                <a:moveTo>
                  <a:pt x="29" y="21"/>
                </a:moveTo>
                <a:cubicBezTo>
                  <a:pt x="28" y="21"/>
                  <a:pt x="28" y="21"/>
                  <a:pt x="28" y="21"/>
                </a:cubicBezTo>
                <a:cubicBezTo>
                  <a:pt x="28" y="26"/>
                  <a:pt x="28" y="26"/>
                  <a:pt x="28" y="26"/>
                </a:cubicBezTo>
                <a:cubicBezTo>
                  <a:pt x="29" y="26"/>
                  <a:pt x="29" y="25"/>
                  <a:pt x="29" y="25"/>
                </a:cubicBezTo>
                <a:lnTo>
                  <a:pt x="29" y="2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11" name="Freeform 237"/>
          <p:cNvSpPr>
            <a:spLocks noEditPoints="1"/>
          </p:cNvSpPr>
          <p:nvPr/>
        </p:nvSpPr>
        <p:spPr bwMode="auto">
          <a:xfrm>
            <a:off x="8752075" y="3753120"/>
            <a:ext cx="229843" cy="287756"/>
          </a:xfrm>
          <a:custGeom>
            <a:avLst/>
            <a:gdLst>
              <a:gd name="T0" fmla="*/ 24 w 24"/>
              <a:gd name="T1" fmla="*/ 2 h 30"/>
              <a:gd name="T2" fmla="*/ 2 w 24"/>
              <a:gd name="T3" fmla="*/ 30 h 30"/>
              <a:gd name="T4" fmla="*/ 2 w 24"/>
              <a:gd name="T5" fmla="*/ 0 h 30"/>
              <a:gd name="T6" fmla="*/ 2 w 24"/>
              <a:gd name="T7" fmla="*/ 28 h 30"/>
              <a:gd name="T8" fmla="*/ 22 w 24"/>
              <a:gd name="T9" fmla="*/ 24 h 30"/>
              <a:gd name="T10" fmla="*/ 20 w 24"/>
              <a:gd name="T11" fmla="*/ 25 h 30"/>
              <a:gd name="T12" fmla="*/ 19 w 24"/>
              <a:gd name="T13" fmla="*/ 24 h 30"/>
              <a:gd name="T14" fmla="*/ 18 w 24"/>
              <a:gd name="T15" fmla="*/ 25 h 30"/>
              <a:gd name="T16" fmla="*/ 17 w 24"/>
              <a:gd name="T17" fmla="*/ 24 h 30"/>
              <a:gd name="T18" fmla="*/ 9 w 24"/>
              <a:gd name="T19" fmla="*/ 25 h 30"/>
              <a:gd name="T20" fmla="*/ 8 w 24"/>
              <a:gd name="T21" fmla="*/ 24 h 30"/>
              <a:gd name="T22" fmla="*/ 6 w 24"/>
              <a:gd name="T23" fmla="*/ 25 h 30"/>
              <a:gd name="T24" fmla="*/ 5 w 24"/>
              <a:gd name="T25" fmla="*/ 24 h 30"/>
              <a:gd name="T26" fmla="*/ 22 w 24"/>
              <a:gd name="T27" fmla="*/ 16 h 30"/>
              <a:gd name="T28" fmla="*/ 20 w 24"/>
              <a:gd name="T29" fmla="*/ 17 h 30"/>
              <a:gd name="T30" fmla="*/ 19 w 24"/>
              <a:gd name="T31" fmla="*/ 16 h 30"/>
              <a:gd name="T32" fmla="*/ 18 w 24"/>
              <a:gd name="T33" fmla="*/ 17 h 30"/>
              <a:gd name="T34" fmla="*/ 17 w 24"/>
              <a:gd name="T35" fmla="*/ 16 h 30"/>
              <a:gd name="T36" fmla="*/ 15 w 24"/>
              <a:gd name="T37" fmla="*/ 17 h 30"/>
              <a:gd name="T38" fmla="*/ 14 w 24"/>
              <a:gd name="T39" fmla="*/ 16 h 30"/>
              <a:gd name="T40" fmla="*/ 13 w 24"/>
              <a:gd name="T41" fmla="*/ 17 h 30"/>
              <a:gd name="T42" fmla="*/ 12 w 24"/>
              <a:gd name="T43" fmla="*/ 16 h 30"/>
              <a:gd name="T44" fmla="*/ 5 w 24"/>
              <a:gd name="T45" fmla="*/ 22 h 30"/>
              <a:gd name="T46" fmla="*/ 6 w 24"/>
              <a:gd name="T47" fmla="*/ 21 h 30"/>
              <a:gd name="T48" fmla="*/ 8 w 24"/>
              <a:gd name="T49" fmla="*/ 22 h 30"/>
              <a:gd name="T50" fmla="*/ 9 w 24"/>
              <a:gd name="T51" fmla="*/ 21 h 30"/>
              <a:gd name="T52" fmla="*/ 17 w 24"/>
              <a:gd name="T53" fmla="*/ 22 h 30"/>
              <a:gd name="T54" fmla="*/ 18 w 24"/>
              <a:gd name="T55" fmla="*/ 21 h 30"/>
              <a:gd name="T56" fmla="*/ 19 w 24"/>
              <a:gd name="T57" fmla="*/ 22 h 30"/>
              <a:gd name="T58" fmla="*/ 20 w 24"/>
              <a:gd name="T59" fmla="*/ 21 h 30"/>
              <a:gd name="T60" fmla="*/ 22 w 24"/>
              <a:gd name="T61" fmla="*/ 22 h 30"/>
              <a:gd name="T62" fmla="*/ 21 w 24"/>
              <a:gd name="T63" fmla="*/ 8 h 30"/>
              <a:gd name="T64" fmla="*/ 20 w 24"/>
              <a:gd name="T65" fmla="*/ 9 h 30"/>
              <a:gd name="T66" fmla="*/ 19 w 24"/>
              <a:gd name="T67" fmla="*/ 8 h 30"/>
              <a:gd name="T68" fmla="*/ 18 w 24"/>
              <a:gd name="T69" fmla="*/ 9 h 30"/>
              <a:gd name="T70" fmla="*/ 16 w 24"/>
              <a:gd name="T71" fmla="*/ 8 h 30"/>
              <a:gd name="T72" fmla="*/ 15 w 24"/>
              <a:gd name="T73" fmla="*/ 9 h 30"/>
              <a:gd name="T74" fmla="*/ 13 w 24"/>
              <a:gd name="T75" fmla="*/ 8 h 30"/>
              <a:gd name="T76" fmla="*/ 13 w 24"/>
              <a:gd name="T77" fmla="*/ 9 h 30"/>
              <a:gd name="T78" fmla="*/ 2 w 24"/>
              <a:gd name="T79" fmla="*/ 8 h 30"/>
              <a:gd name="T80" fmla="*/ 12 w 24"/>
              <a:gd name="T81" fmla="*/ 14 h 30"/>
              <a:gd name="T82" fmla="*/ 13 w 24"/>
              <a:gd name="T83" fmla="*/ 14 h 30"/>
              <a:gd name="T84" fmla="*/ 14 w 24"/>
              <a:gd name="T85" fmla="*/ 14 h 30"/>
              <a:gd name="T86" fmla="*/ 16 w 24"/>
              <a:gd name="T87" fmla="*/ 14 h 30"/>
              <a:gd name="T88" fmla="*/ 17 w 24"/>
              <a:gd name="T89" fmla="*/ 14 h 30"/>
              <a:gd name="T90" fmla="*/ 19 w 24"/>
              <a:gd name="T91" fmla="*/ 14 h 30"/>
              <a:gd name="T92" fmla="*/ 19 w 24"/>
              <a:gd name="T93" fmla="*/ 14 h 30"/>
              <a:gd name="T94" fmla="*/ 21 w 24"/>
              <a:gd name="T95" fmla="*/ 14 h 30"/>
              <a:gd name="T96" fmla="*/ 22 w 24"/>
              <a:gd name="T97" fmla="*/ 7 h 30"/>
              <a:gd name="T98" fmla="*/ 2 w 24"/>
              <a:gd name="T99" fmla="*/ 2 h 30"/>
              <a:gd name="T100" fmla="*/ 12 w 24"/>
              <a:gd name="T101" fmla="*/ 7 h 30"/>
              <a:gd name="T102" fmla="*/ 13 w 24"/>
              <a:gd name="T103" fmla="*/ 5 h 30"/>
              <a:gd name="T104" fmla="*/ 14 w 24"/>
              <a:gd name="T105" fmla="*/ 7 h 30"/>
              <a:gd name="T106" fmla="*/ 15 w 24"/>
              <a:gd name="T107" fmla="*/ 5 h 30"/>
              <a:gd name="T108" fmla="*/ 17 w 24"/>
              <a:gd name="T109" fmla="*/ 7 h 30"/>
              <a:gd name="T110" fmla="*/ 18 w 24"/>
              <a:gd name="T111" fmla="*/ 5 h 30"/>
              <a:gd name="T112" fmla="*/ 19 w 24"/>
              <a:gd name="T113" fmla="*/ 7 h 30"/>
              <a:gd name="T114" fmla="*/ 20 w 24"/>
              <a:gd name="T115" fmla="*/ 5 h 30"/>
              <a:gd name="T116" fmla="*/ 22 w 24"/>
              <a:gd name="T117" fmla="*/ 7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4" h="30">
                <a:moveTo>
                  <a:pt x="2" y="0"/>
                </a:moveTo>
                <a:cubicBezTo>
                  <a:pt x="22" y="0"/>
                  <a:pt x="22" y="0"/>
                  <a:pt x="22" y="0"/>
                </a:cubicBezTo>
                <a:cubicBezTo>
                  <a:pt x="23" y="0"/>
                  <a:pt x="24" y="1"/>
                  <a:pt x="24" y="2"/>
                </a:cubicBezTo>
                <a:cubicBezTo>
                  <a:pt x="24" y="29"/>
                  <a:pt x="24" y="29"/>
                  <a:pt x="24" y="29"/>
                </a:cubicBezTo>
                <a:cubicBezTo>
                  <a:pt x="24" y="30"/>
                  <a:pt x="23" y="30"/>
                  <a:pt x="22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1" y="30"/>
                  <a:pt x="0" y="30"/>
                  <a:pt x="0" y="29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lose/>
                <a:moveTo>
                  <a:pt x="2" y="24"/>
                </a:moveTo>
                <a:cubicBezTo>
                  <a:pt x="2" y="28"/>
                  <a:pt x="2" y="28"/>
                  <a:pt x="2" y="28"/>
                </a:cubicBezTo>
                <a:cubicBezTo>
                  <a:pt x="2" y="28"/>
                  <a:pt x="2" y="28"/>
                  <a:pt x="2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22" y="24"/>
                  <a:pt x="22" y="24"/>
                  <a:pt x="22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5"/>
                  <a:pt x="21" y="25"/>
                  <a:pt x="20" y="25"/>
                </a:cubicBezTo>
                <a:cubicBezTo>
                  <a:pt x="20" y="25"/>
                  <a:pt x="20" y="25"/>
                  <a:pt x="20" y="25"/>
                </a:cubicBezTo>
                <a:cubicBezTo>
                  <a:pt x="20" y="25"/>
                  <a:pt x="19" y="25"/>
                  <a:pt x="19" y="24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25"/>
                  <a:pt x="18" y="25"/>
                  <a:pt x="18" y="25"/>
                </a:cubicBezTo>
                <a:cubicBezTo>
                  <a:pt x="18" y="25"/>
                  <a:pt x="18" y="25"/>
                  <a:pt x="18" y="25"/>
                </a:cubicBezTo>
                <a:cubicBezTo>
                  <a:pt x="17" y="25"/>
                  <a:pt x="17" y="25"/>
                  <a:pt x="17" y="24"/>
                </a:cubicBezTo>
                <a:cubicBezTo>
                  <a:pt x="17" y="24"/>
                  <a:pt x="17" y="24"/>
                  <a:pt x="17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25"/>
                  <a:pt x="9" y="25"/>
                  <a:pt x="9" y="25"/>
                </a:cubicBezTo>
                <a:cubicBezTo>
                  <a:pt x="9" y="25"/>
                  <a:pt x="9" y="25"/>
                  <a:pt x="9" y="25"/>
                </a:cubicBezTo>
                <a:cubicBezTo>
                  <a:pt x="8" y="25"/>
                  <a:pt x="8" y="25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5"/>
                  <a:pt x="7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5" y="25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2" y="24"/>
                  <a:pt x="2" y="24"/>
                  <a:pt x="2" y="24"/>
                </a:cubicBezTo>
                <a:close/>
                <a:moveTo>
                  <a:pt x="22" y="22"/>
                </a:moveTo>
                <a:cubicBezTo>
                  <a:pt x="22" y="16"/>
                  <a:pt x="22" y="16"/>
                  <a:pt x="22" y="16"/>
                </a:cubicBezTo>
                <a:cubicBezTo>
                  <a:pt x="21" y="16"/>
                  <a:pt x="21" y="16"/>
                  <a:pt x="21" y="16"/>
                </a:cubicBezTo>
                <a:cubicBezTo>
                  <a:pt x="21" y="16"/>
                  <a:pt x="21" y="16"/>
                  <a:pt x="21" y="16"/>
                </a:cubicBezTo>
                <a:cubicBezTo>
                  <a:pt x="21" y="17"/>
                  <a:pt x="21" y="17"/>
                  <a:pt x="20" y="17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7"/>
                  <a:pt x="19" y="17"/>
                  <a:pt x="19" y="16"/>
                </a:cubicBez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19" y="16"/>
                  <a:pt x="19" y="16"/>
                </a:cubicBezTo>
                <a:cubicBezTo>
                  <a:pt x="19" y="17"/>
                  <a:pt x="18" y="17"/>
                  <a:pt x="18" y="17"/>
                </a:cubicBezTo>
                <a:cubicBezTo>
                  <a:pt x="18" y="17"/>
                  <a:pt x="18" y="17"/>
                  <a:pt x="18" y="17"/>
                </a:cubicBezTo>
                <a:cubicBezTo>
                  <a:pt x="17" y="17"/>
                  <a:pt x="17" y="17"/>
                  <a:pt x="17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7"/>
                  <a:pt x="16" y="17"/>
                  <a:pt x="15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7"/>
                  <a:pt x="14" y="17"/>
                  <a:pt x="14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2" y="17"/>
                  <a:pt x="12" y="17"/>
                  <a:pt x="12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22"/>
                  <a:pt x="2" y="22"/>
                  <a:pt x="2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7" y="21"/>
                  <a:pt x="7" y="21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8" y="21"/>
                  <a:pt x="9" y="21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21"/>
                  <a:pt x="10" y="21"/>
                  <a:pt x="10" y="22"/>
                </a:cubicBezTo>
                <a:cubicBezTo>
                  <a:pt x="10" y="22"/>
                  <a:pt x="10" y="22"/>
                  <a:pt x="10" y="22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21"/>
                  <a:pt x="17" y="21"/>
                  <a:pt x="18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8" y="21"/>
                  <a:pt x="19" y="21"/>
                  <a:pt x="19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1"/>
                  <a:pt x="20" y="21"/>
                  <a:pt x="20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21" y="21"/>
                  <a:pt x="21" y="21"/>
                  <a:pt x="21" y="22"/>
                </a:cubicBezTo>
                <a:cubicBezTo>
                  <a:pt x="21" y="22"/>
                  <a:pt x="21" y="22"/>
                  <a:pt x="21" y="22"/>
                </a:cubicBezTo>
                <a:cubicBezTo>
                  <a:pt x="22" y="22"/>
                  <a:pt x="22" y="22"/>
                  <a:pt x="22" y="22"/>
                </a:cubicBezTo>
                <a:close/>
                <a:moveTo>
                  <a:pt x="22" y="14"/>
                </a:moveTo>
                <a:cubicBezTo>
                  <a:pt x="22" y="8"/>
                  <a:pt x="22" y="8"/>
                  <a:pt x="22" y="8"/>
                </a:cubicBezTo>
                <a:cubicBezTo>
                  <a:pt x="21" y="8"/>
                  <a:pt x="21" y="8"/>
                  <a:pt x="21" y="8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9"/>
                  <a:pt x="20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9"/>
                  <a:pt x="19" y="9"/>
                  <a:pt x="19" y="9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9"/>
                  <a:pt x="18" y="9"/>
                  <a:pt x="18" y="9"/>
                </a:cubicBezTo>
                <a:cubicBezTo>
                  <a:pt x="18" y="9"/>
                  <a:pt x="18" y="9"/>
                  <a:pt x="18" y="9"/>
                </a:cubicBezTo>
                <a:cubicBezTo>
                  <a:pt x="17" y="9"/>
                  <a:pt x="17" y="9"/>
                  <a:pt x="17" y="9"/>
                </a:cubicBezTo>
                <a:cubicBezTo>
                  <a:pt x="17" y="8"/>
                  <a:pt x="17" y="8"/>
                  <a:pt x="17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4" y="9"/>
                  <a:pt x="14" y="9"/>
                </a:cubicBezTo>
                <a:cubicBezTo>
                  <a:pt x="14" y="8"/>
                  <a:pt x="14" y="8"/>
                  <a:pt x="14" y="8"/>
                </a:cubicBezTo>
                <a:cubicBezTo>
                  <a:pt x="13" y="8"/>
                  <a:pt x="13" y="8"/>
                  <a:pt x="13" y="8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9"/>
                  <a:pt x="13" y="9"/>
                  <a:pt x="13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8"/>
                  <a:pt x="12" y="8"/>
                  <a:pt x="12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14"/>
                  <a:pt x="2" y="14"/>
                  <a:pt x="2" y="14"/>
                </a:cubicBezTo>
                <a:cubicBezTo>
                  <a:pt x="12" y="14"/>
                  <a:pt x="12" y="14"/>
                  <a:pt x="12" y="14"/>
                </a:cubicBezTo>
                <a:cubicBezTo>
                  <a:pt x="12" y="14"/>
                  <a:pt x="12" y="14"/>
                  <a:pt x="12" y="14"/>
                </a:cubicBezTo>
                <a:cubicBezTo>
                  <a:pt x="12" y="13"/>
                  <a:pt x="12" y="13"/>
                  <a:pt x="13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13"/>
                  <a:pt x="13" y="13"/>
                  <a:pt x="13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3"/>
                  <a:pt x="15" y="13"/>
                  <a:pt x="15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16" y="13"/>
                  <a:pt x="16" y="13"/>
                  <a:pt x="16" y="14"/>
                </a:cubicBezTo>
                <a:cubicBezTo>
                  <a:pt x="16" y="14"/>
                  <a:pt x="16" y="14"/>
                  <a:pt x="16" y="14"/>
                </a:cubicBezTo>
                <a:cubicBezTo>
                  <a:pt x="17" y="14"/>
                  <a:pt x="17" y="14"/>
                  <a:pt x="17" y="14"/>
                </a:cubicBezTo>
                <a:cubicBezTo>
                  <a:pt x="17" y="14"/>
                  <a:pt x="17" y="14"/>
                  <a:pt x="17" y="14"/>
                </a:cubicBezTo>
                <a:cubicBezTo>
                  <a:pt x="17" y="13"/>
                  <a:pt x="17" y="13"/>
                  <a:pt x="18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8" y="13"/>
                  <a:pt x="19" y="13"/>
                  <a:pt x="19" y="14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14"/>
                  <a:pt x="19" y="14"/>
                  <a:pt x="19" y="14"/>
                </a:cubicBezTo>
                <a:cubicBezTo>
                  <a:pt x="19" y="13"/>
                  <a:pt x="20" y="13"/>
                  <a:pt x="20" y="13"/>
                </a:cubicBezTo>
                <a:cubicBezTo>
                  <a:pt x="20" y="13"/>
                  <a:pt x="20" y="13"/>
                  <a:pt x="20" y="13"/>
                </a:cubicBezTo>
                <a:cubicBezTo>
                  <a:pt x="21" y="13"/>
                  <a:pt x="21" y="13"/>
                  <a:pt x="21" y="14"/>
                </a:cubicBezTo>
                <a:cubicBezTo>
                  <a:pt x="21" y="14"/>
                  <a:pt x="21" y="14"/>
                  <a:pt x="21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7"/>
                </a:moveTo>
                <a:cubicBezTo>
                  <a:pt x="22" y="2"/>
                  <a:pt x="22" y="2"/>
                  <a:pt x="22" y="2"/>
                </a:cubicBezTo>
                <a:cubicBezTo>
                  <a:pt x="22" y="2"/>
                  <a:pt x="22" y="2"/>
                  <a:pt x="2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7"/>
                  <a:pt x="2" y="7"/>
                  <a:pt x="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6"/>
                  <a:pt x="12" y="6"/>
                  <a:pt x="12" y="6"/>
                </a:cubicBezTo>
                <a:cubicBezTo>
                  <a:pt x="12" y="5"/>
                  <a:pt x="12" y="5"/>
                  <a:pt x="13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13" y="5"/>
                  <a:pt x="13" y="5"/>
                  <a:pt x="13" y="6"/>
                </a:cubicBezTo>
                <a:cubicBezTo>
                  <a:pt x="13" y="7"/>
                  <a:pt x="13" y="7"/>
                  <a:pt x="13" y="7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6" y="5"/>
                  <a:pt x="16" y="6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5"/>
                  <a:pt x="17" y="5"/>
                  <a:pt x="18" y="5"/>
                </a:cubicBezTo>
                <a:cubicBezTo>
                  <a:pt x="18" y="5"/>
                  <a:pt x="18" y="5"/>
                  <a:pt x="18" y="5"/>
                </a:cubicBezTo>
                <a:cubicBezTo>
                  <a:pt x="18" y="5"/>
                  <a:pt x="19" y="5"/>
                  <a:pt x="19" y="6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1" y="5"/>
                  <a:pt x="21" y="5"/>
                  <a:pt x="21" y="6"/>
                </a:cubicBezTo>
                <a:cubicBezTo>
                  <a:pt x="21" y="7"/>
                  <a:pt x="21" y="7"/>
                  <a:pt x="21" y="7"/>
                </a:cubicBezTo>
                <a:lnTo>
                  <a:pt x="22" y="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12" name="Freeform 238"/>
          <p:cNvSpPr>
            <a:spLocks noEditPoints="1"/>
          </p:cNvSpPr>
          <p:nvPr/>
        </p:nvSpPr>
        <p:spPr bwMode="auto">
          <a:xfrm>
            <a:off x="7427316" y="3724164"/>
            <a:ext cx="394532" cy="325761"/>
          </a:xfrm>
          <a:custGeom>
            <a:avLst/>
            <a:gdLst>
              <a:gd name="T0" fmla="*/ 6 w 41"/>
              <a:gd name="T1" fmla="*/ 13 h 34"/>
              <a:gd name="T2" fmla="*/ 0 w 41"/>
              <a:gd name="T3" fmla="*/ 2 h 34"/>
              <a:gd name="T4" fmla="*/ 16 w 41"/>
              <a:gd name="T5" fmla="*/ 31 h 34"/>
              <a:gd name="T6" fmla="*/ 27 w 41"/>
              <a:gd name="T7" fmla="*/ 32 h 34"/>
              <a:gd name="T8" fmla="*/ 35 w 41"/>
              <a:gd name="T9" fmla="*/ 31 h 34"/>
              <a:gd name="T10" fmla="*/ 36 w 41"/>
              <a:gd name="T11" fmla="*/ 29 h 34"/>
              <a:gd name="T12" fmla="*/ 36 w 41"/>
              <a:gd name="T13" fmla="*/ 12 h 34"/>
              <a:gd name="T14" fmla="*/ 39 w 41"/>
              <a:gd name="T15" fmla="*/ 6 h 34"/>
              <a:gd name="T16" fmla="*/ 27 w 41"/>
              <a:gd name="T17" fmla="*/ 2 h 34"/>
              <a:gd name="T18" fmla="*/ 22 w 41"/>
              <a:gd name="T19" fmla="*/ 29 h 34"/>
              <a:gd name="T20" fmla="*/ 21 w 41"/>
              <a:gd name="T21" fmla="*/ 28 h 34"/>
              <a:gd name="T22" fmla="*/ 22 w 41"/>
              <a:gd name="T23" fmla="*/ 28 h 34"/>
              <a:gd name="T24" fmla="*/ 29 w 41"/>
              <a:gd name="T25" fmla="*/ 23 h 34"/>
              <a:gd name="T26" fmla="*/ 29 w 41"/>
              <a:gd name="T27" fmla="*/ 28 h 34"/>
              <a:gd name="T28" fmla="*/ 34 w 41"/>
              <a:gd name="T29" fmla="*/ 24 h 34"/>
              <a:gd name="T30" fmla="*/ 33 w 41"/>
              <a:gd name="T31" fmla="*/ 27 h 34"/>
              <a:gd name="T32" fmla="*/ 33 w 41"/>
              <a:gd name="T33" fmla="*/ 22 h 34"/>
              <a:gd name="T34" fmla="*/ 34 w 41"/>
              <a:gd name="T35" fmla="*/ 22 h 34"/>
              <a:gd name="T36" fmla="*/ 27 w 41"/>
              <a:gd name="T37" fmla="*/ 27 h 34"/>
              <a:gd name="T38" fmla="*/ 22 w 41"/>
              <a:gd name="T39" fmla="*/ 27 h 34"/>
              <a:gd name="T40" fmla="*/ 24 w 41"/>
              <a:gd name="T41" fmla="*/ 27 h 34"/>
              <a:gd name="T42" fmla="*/ 24 w 41"/>
              <a:gd name="T43" fmla="*/ 22 h 34"/>
              <a:gd name="T44" fmla="*/ 19 w 41"/>
              <a:gd name="T45" fmla="*/ 21 h 34"/>
              <a:gd name="T46" fmla="*/ 7 w 41"/>
              <a:gd name="T47" fmla="*/ 22 h 34"/>
              <a:gd name="T48" fmla="*/ 12 w 41"/>
              <a:gd name="T49" fmla="*/ 22 h 34"/>
              <a:gd name="T50" fmla="*/ 14 w 41"/>
              <a:gd name="T51" fmla="*/ 22 h 34"/>
              <a:gd name="T52" fmla="*/ 19 w 41"/>
              <a:gd name="T53" fmla="*/ 22 h 34"/>
              <a:gd name="T54" fmla="*/ 19 w 41"/>
              <a:gd name="T55" fmla="*/ 24 h 34"/>
              <a:gd name="T56" fmla="*/ 19 w 41"/>
              <a:gd name="T57" fmla="*/ 27 h 34"/>
              <a:gd name="T58" fmla="*/ 19 w 41"/>
              <a:gd name="T59" fmla="*/ 22 h 34"/>
              <a:gd name="T60" fmla="*/ 12 w 41"/>
              <a:gd name="T61" fmla="*/ 23 h 34"/>
              <a:gd name="T62" fmla="*/ 9 w 41"/>
              <a:gd name="T63" fmla="*/ 25 h 34"/>
              <a:gd name="T64" fmla="*/ 9 w 41"/>
              <a:gd name="T65" fmla="*/ 27 h 34"/>
              <a:gd name="T66" fmla="*/ 7 w 41"/>
              <a:gd name="T67" fmla="*/ 22 h 34"/>
              <a:gd name="T68" fmla="*/ 34 w 41"/>
              <a:gd name="T69" fmla="*/ 20 h 34"/>
              <a:gd name="T70" fmla="*/ 22 w 41"/>
              <a:gd name="T71" fmla="*/ 20 h 34"/>
              <a:gd name="T72" fmla="*/ 27 w 41"/>
              <a:gd name="T73" fmla="*/ 19 h 34"/>
              <a:gd name="T74" fmla="*/ 29 w 41"/>
              <a:gd name="T75" fmla="*/ 14 h 34"/>
              <a:gd name="T76" fmla="*/ 34 w 41"/>
              <a:gd name="T77" fmla="*/ 19 h 34"/>
              <a:gd name="T78" fmla="*/ 33 w 41"/>
              <a:gd name="T79" fmla="*/ 16 h 34"/>
              <a:gd name="T80" fmla="*/ 33 w 41"/>
              <a:gd name="T81" fmla="*/ 19 h 34"/>
              <a:gd name="T82" fmla="*/ 33 w 41"/>
              <a:gd name="T83" fmla="*/ 13 h 34"/>
              <a:gd name="T84" fmla="*/ 33 w 41"/>
              <a:gd name="T85" fmla="*/ 13 h 34"/>
              <a:gd name="T86" fmla="*/ 23 w 41"/>
              <a:gd name="T87" fmla="*/ 15 h 34"/>
              <a:gd name="T88" fmla="*/ 22 w 41"/>
              <a:gd name="T89" fmla="*/ 18 h 34"/>
              <a:gd name="T90" fmla="*/ 24 w 41"/>
              <a:gd name="T91" fmla="*/ 13 h 34"/>
              <a:gd name="T92" fmla="*/ 24 w 41"/>
              <a:gd name="T93" fmla="*/ 13 h 34"/>
              <a:gd name="T94" fmla="*/ 7 w 41"/>
              <a:gd name="T95" fmla="*/ 18 h 34"/>
              <a:gd name="T96" fmla="*/ 14 w 41"/>
              <a:gd name="T97" fmla="*/ 14 h 34"/>
              <a:gd name="T98" fmla="*/ 20 w 41"/>
              <a:gd name="T99" fmla="*/ 13 h 34"/>
              <a:gd name="T100" fmla="*/ 19 w 41"/>
              <a:gd name="T101" fmla="*/ 15 h 34"/>
              <a:gd name="T102" fmla="*/ 19 w 41"/>
              <a:gd name="T103" fmla="*/ 18 h 34"/>
              <a:gd name="T104" fmla="*/ 18 w 41"/>
              <a:gd name="T105" fmla="*/ 13 h 34"/>
              <a:gd name="T106" fmla="*/ 18 w 41"/>
              <a:gd name="T107" fmla="*/ 13 h 34"/>
              <a:gd name="T108" fmla="*/ 12 w 41"/>
              <a:gd name="T109" fmla="*/ 18 h 34"/>
              <a:gd name="T110" fmla="*/ 9 w 41"/>
              <a:gd name="T111" fmla="*/ 18 h 34"/>
              <a:gd name="T112" fmla="*/ 9 w 41"/>
              <a:gd name="T113" fmla="*/ 18 h 34"/>
              <a:gd name="T114" fmla="*/ 7 w 41"/>
              <a:gd name="T115" fmla="*/ 1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" h="34">
                <a:moveTo>
                  <a:pt x="7" y="20"/>
                </a:move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9"/>
                </a:cubicBezTo>
                <a:cubicBezTo>
                  <a:pt x="20" y="13"/>
                  <a:pt x="20" y="13"/>
                  <a:pt x="20" y="13"/>
                </a:cubicBezTo>
                <a:cubicBezTo>
                  <a:pt x="20" y="12"/>
                  <a:pt x="20" y="12"/>
                  <a:pt x="19" y="12"/>
                </a:cubicBezTo>
                <a:cubicBezTo>
                  <a:pt x="7" y="12"/>
                  <a:pt x="7" y="12"/>
                  <a:pt x="7" y="12"/>
                </a:cubicBezTo>
                <a:cubicBezTo>
                  <a:pt x="6" y="12"/>
                  <a:pt x="6" y="12"/>
                  <a:pt x="6" y="13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9"/>
                  <a:pt x="6" y="20"/>
                  <a:pt x="7" y="20"/>
                </a:cubicBezTo>
                <a:close/>
                <a:moveTo>
                  <a:pt x="41" y="3"/>
                </a:moveTo>
                <a:cubicBezTo>
                  <a:pt x="41" y="3"/>
                  <a:pt x="41" y="2"/>
                  <a:pt x="41" y="2"/>
                </a:cubicBezTo>
                <a:cubicBezTo>
                  <a:pt x="41" y="1"/>
                  <a:pt x="40" y="0"/>
                  <a:pt x="39" y="0"/>
                </a:cubicBezTo>
                <a:cubicBezTo>
                  <a:pt x="26" y="0"/>
                  <a:pt x="15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2"/>
                  <a:pt x="0" y="3"/>
                  <a:pt x="0" y="3"/>
                </a:cubicBezTo>
                <a:cubicBezTo>
                  <a:pt x="0" y="4"/>
                  <a:pt x="1" y="5"/>
                  <a:pt x="2" y="5"/>
                </a:cubicBezTo>
                <a:cubicBezTo>
                  <a:pt x="15" y="5"/>
                  <a:pt x="26" y="5"/>
                  <a:pt x="39" y="5"/>
                </a:cubicBezTo>
                <a:cubicBezTo>
                  <a:pt x="40" y="5"/>
                  <a:pt x="41" y="4"/>
                  <a:pt x="41" y="3"/>
                </a:cubicBezTo>
                <a:close/>
                <a:moveTo>
                  <a:pt x="14" y="32"/>
                </a:moveTo>
                <a:cubicBezTo>
                  <a:pt x="14" y="32"/>
                  <a:pt x="14" y="31"/>
                  <a:pt x="14" y="31"/>
                </a:cubicBezTo>
                <a:cubicBezTo>
                  <a:pt x="16" y="31"/>
                  <a:pt x="16" y="31"/>
                  <a:pt x="16" y="31"/>
                </a:cubicBezTo>
                <a:cubicBezTo>
                  <a:pt x="16" y="32"/>
                  <a:pt x="16" y="32"/>
                  <a:pt x="16" y="32"/>
                </a:cubicBezTo>
                <a:cubicBezTo>
                  <a:pt x="16" y="33"/>
                  <a:pt x="16" y="33"/>
                  <a:pt x="16" y="33"/>
                </a:cubicBezTo>
                <a:cubicBezTo>
                  <a:pt x="19" y="33"/>
                  <a:pt x="22" y="33"/>
                  <a:pt x="25" y="33"/>
                </a:cubicBezTo>
                <a:cubicBezTo>
                  <a:pt x="25" y="33"/>
                  <a:pt x="26" y="33"/>
                  <a:pt x="26" y="32"/>
                </a:cubicBezTo>
                <a:cubicBezTo>
                  <a:pt x="26" y="31"/>
                  <a:pt x="26" y="31"/>
                  <a:pt x="26" y="31"/>
                </a:cubicBezTo>
                <a:cubicBezTo>
                  <a:pt x="27" y="31"/>
                  <a:pt x="27" y="31"/>
                  <a:pt x="27" y="31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33"/>
                  <a:pt x="26" y="34"/>
                  <a:pt x="25" y="34"/>
                </a:cubicBezTo>
                <a:cubicBezTo>
                  <a:pt x="22" y="34"/>
                  <a:pt x="19" y="34"/>
                  <a:pt x="16" y="34"/>
                </a:cubicBezTo>
                <a:cubicBezTo>
                  <a:pt x="15" y="34"/>
                  <a:pt x="14" y="33"/>
                  <a:pt x="14" y="32"/>
                </a:cubicBezTo>
                <a:close/>
                <a:moveTo>
                  <a:pt x="35" y="10"/>
                </a:moveTo>
                <a:cubicBezTo>
                  <a:pt x="36" y="10"/>
                  <a:pt x="37" y="11"/>
                  <a:pt x="37" y="12"/>
                </a:cubicBezTo>
                <a:cubicBezTo>
                  <a:pt x="37" y="28"/>
                  <a:pt x="37" y="28"/>
                  <a:pt x="37" y="28"/>
                </a:cubicBezTo>
                <a:cubicBezTo>
                  <a:pt x="37" y="30"/>
                  <a:pt x="36" y="31"/>
                  <a:pt x="35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5" y="31"/>
                  <a:pt x="4" y="30"/>
                  <a:pt x="4" y="28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11"/>
                  <a:pt x="5" y="10"/>
                  <a:pt x="6" y="10"/>
                </a:cubicBezTo>
                <a:cubicBezTo>
                  <a:pt x="35" y="10"/>
                  <a:pt x="35" y="10"/>
                  <a:pt x="35" y="10"/>
                </a:cubicBezTo>
                <a:close/>
                <a:moveTo>
                  <a:pt x="36" y="12"/>
                </a:moveTo>
                <a:cubicBezTo>
                  <a:pt x="36" y="29"/>
                  <a:pt x="36" y="29"/>
                  <a:pt x="36" y="29"/>
                </a:cubicBezTo>
                <a:cubicBezTo>
                  <a:pt x="36" y="29"/>
                  <a:pt x="36" y="30"/>
                  <a:pt x="35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5" y="29"/>
                  <a:pt x="5" y="29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11"/>
                  <a:pt x="6" y="11"/>
                  <a:pt x="6" y="11"/>
                </a:cubicBezTo>
                <a:cubicBezTo>
                  <a:pt x="35" y="11"/>
                  <a:pt x="35" y="11"/>
                  <a:pt x="35" y="11"/>
                </a:cubicBezTo>
                <a:cubicBezTo>
                  <a:pt x="36" y="11"/>
                  <a:pt x="36" y="11"/>
                  <a:pt x="36" y="12"/>
                </a:cubicBezTo>
                <a:close/>
                <a:moveTo>
                  <a:pt x="6" y="9"/>
                </a:move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6"/>
                  <a:pt x="2" y="6"/>
                  <a:pt x="2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5" y="9"/>
                  <a:pt x="35" y="9"/>
                  <a:pt x="35" y="9"/>
                </a:cubicBezTo>
                <a:cubicBezTo>
                  <a:pt x="35" y="9"/>
                  <a:pt x="35" y="9"/>
                  <a:pt x="35" y="9"/>
                </a:cubicBezTo>
                <a:cubicBezTo>
                  <a:pt x="7" y="9"/>
                  <a:pt x="7" y="9"/>
                  <a:pt x="7" y="9"/>
                </a:cubicBezTo>
                <a:cubicBezTo>
                  <a:pt x="7" y="9"/>
                  <a:pt x="6" y="9"/>
                  <a:pt x="6" y="9"/>
                </a:cubicBezTo>
                <a:close/>
                <a:moveTo>
                  <a:pt x="15" y="2"/>
                </a:moveTo>
                <a:cubicBezTo>
                  <a:pt x="26" y="2"/>
                  <a:pt x="26" y="2"/>
                  <a:pt x="26" y="2"/>
                </a:cubicBezTo>
                <a:cubicBezTo>
                  <a:pt x="27" y="2"/>
                  <a:pt x="27" y="2"/>
                  <a:pt x="27" y="2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6" y="3"/>
                </a:cubicBezTo>
                <a:cubicBezTo>
                  <a:pt x="15" y="3"/>
                  <a:pt x="15" y="3"/>
                  <a:pt x="15" y="3"/>
                </a:cubicBezTo>
                <a:cubicBezTo>
                  <a:pt x="15" y="3"/>
                  <a:pt x="14" y="3"/>
                  <a:pt x="14" y="3"/>
                </a:cubicBezTo>
                <a:cubicBezTo>
                  <a:pt x="14" y="2"/>
                  <a:pt x="14" y="2"/>
                  <a:pt x="14" y="2"/>
                </a:cubicBezTo>
                <a:cubicBezTo>
                  <a:pt x="14" y="2"/>
                  <a:pt x="15" y="2"/>
                  <a:pt x="15" y="2"/>
                </a:cubicBezTo>
                <a:close/>
                <a:moveTo>
                  <a:pt x="22" y="29"/>
                </a:moveTo>
                <a:cubicBezTo>
                  <a:pt x="34" y="29"/>
                  <a:pt x="34" y="29"/>
                  <a:pt x="34" y="29"/>
                </a:cubicBezTo>
                <a:cubicBezTo>
                  <a:pt x="35" y="29"/>
                  <a:pt x="36" y="28"/>
                  <a:pt x="36" y="28"/>
                </a:cubicBezTo>
                <a:cubicBezTo>
                  <a:pt x="36" y="22"/>
                  <a:pt x="36" y="22"/>
                  <a:pt x="36" y="22"/>
                </a:cubicBezTo>
                <a:cubicBezTo>
                  <a:pt x="36" y="21"/>
                  <a:pt x="35" y="21"/>
                  <a:pt x="34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1" y="21"/>
                  <a:pt x="21" y="22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8"/>
                  <a:pt x="22" y="29"/>
                  <a:pt x="22" y="29"/>
                </a:cubicBezTo>
                <a:close/>
                <a:moveTo>
                  <a:pt x="27" y="22"/>
                </a:moveTo>
                <a:cubicBezTo>
                  <a:pt x="27" y="22"/>
                  <a:pt x="27" y="22"/>
                  <a:pt x="27" y="22"/>
                </a:cubicBezTo>
                <a:cubicBezTo>
                  <a:pt x="25" y="22"/>
                  <a:pt x="24" y="22"/>
                  <a:pt x="22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4"/>
                  <a:pt x="22" y="26"/>
                  <a:pt x="22" y="27"/>
                </a:cubicBezTo>
                <a:cubicBezTo>
                  <a:pt x="22" y="27"/>
                  <a:pt x="22" y="28"/>
                  <a:pt x="22" y="28"/>
                </a:cubicBezTo>
                <a:cubicBezTo>
                  <a:pt x="24" y="28"/>
                  <a:pt x="25" y="28"/>
                  <a:pt x="27" y="28"/>
                </a:cubicBezTo>
                <a:cubicBezTo>
                  <a:pt x="27" y="27"/>
                  <a:pt x="27" y="27"/>
                  <a:pt x="27" y="27"/>
                </a:cubicBezTo>
                <a:cubicBezTo>
                  <a:pt x="26" y="27"/>
                  <a:pt x="26" y="26"/>
                  <a:pt x="26" y="25"/>
                </a:cubicBezTo>
                <a:cubicBezTo>
                  <a:pt x="26" y="23"/>
                  <a:pt x="26" y="22"/>
                  <a:pt x="27" y="22"/>
                </a:cubicBezTo>
                <a:close/>
                <a:moveTo>
                  <a:pt x="29" y="27"/>
                </a:moveTo>
                <a:cubicBezTo>
                  <a:pt x="30" y="26"/>
                  <a:pt x="30" y="25"/>
                  <a:pt x="30" y="25"/>
                </a:cubicBezTo>
                <a:cubicBezTo>
                  <a:pt x="30" y="24"/>
                  <a:pt x="30" y="23"/>
                  <a:pt x="29" y="23"/>
                </a:cubicBezTo>
                <a:cubicBezTo>
                  <a:pt x="29" y="23"/>
                  <a:pt x="29" y="23"/>
                  <a:pt x="29" y="23"/>
                </a:cubicBezTo>
                <a:cubicBezTo>
                  <a:pt x="29" y="27"/>
                  <a:pt x="29" y="27"/>
                  <a:pt x="29" y="27"/>
                </a:cubicBezTo>
                <a:cubicBezTo>
                  <a:pt x="29" y="27"/>
                  <a:pt x="29" y="27"/>
                  <a:pt x="29" y="27"/>
                </a:cubicBezTo>
                <a:close/>
                <a:moveTo>
                  <a:pt x="29" y="22"/>
                </a:moveTo>
                <a:cubicBezTo>
                  <a:pt x="30" y="22"/>
                  <a:pt x="31" y="23"/>
                  <a:pt x="31" y="25"/>
                </a:cubicBezTo>
                <a:cubicBezTo>
                  <a:pt x="31" y="26"/>
                  <a:pt x="30" y="27"/>
                  <a:pt x="29" y="27"/>
                </a:cubicBezTo>
                <a:cubicBezTo>
                  <a:pt x="29" y="28"/>
                  <a:pt x="29" y="28"/>
                  <a:pt x="29" y="28"/>
                </a:cubicBezTo>
                <a:cubicBezTo>
                  <a:pt x="31" y="28"/>
                  <a:pt x="33" y="28"/>
                  <a:pt x="34" y="28"/>
                </a:cubicBezTo>
                <a:cubicBezTo>
                  <a:pt x="35" y="28"/>
                  <a:pt x="35" y="27"/>
                  <a:pt x="35" y="27"/>
                </a:cubicBezTo>
                <a:cubicBezTo>
                  <a:pt x="35" y="26"/>
                  <a:pt x="35" y="24"/>
                  <a:pt x="35" y="22"/>
                </a:cubicBezTo>
                <a:cubicBezTo>
                  <a:pt x="35" y="22"/>
                  <a:pt x="35" y="22"/>
                  <a:pt x="34" y="22"/>
                </a:cubicBezTo>
                <a:cubicBezTo>
                  <a:pt x="33" y="22"/>
                  <a:pt x="31" y="22"/>
                  <a:pt x="29" y="22"/>
                </a:cubicBezTo>
                <a:cubicBezTo>
                  <a:pt x="29" y="22"/>
                  <a:pt x="29" y="22"/>
                  <a:pt x="29" y="22"/>
                </a:cubicBezTo>
                <a:close/>
                <a:moveTo>
                  <a:pt x="34" y="24"/>
                </a:moveTo>
                <a:cubicBezTo>
                  <a:pt x="33" y="24"/>
                  <a:pt x="33" y="24"/>
                  <a:pt x="33" y="25"/>
                </a:cubicBezTo>
                <a:cubicBezTo>
                  <a:pt x="33" y="25"/>
                  <a:pt x="33" y="25"/>
                  <a:pt x="34" y="25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4"/>
                  <a:pt x="34" y="24"/>
                  <a:pt x="34" y="24"/>
                </a:cubicBezTo>
                <a:close/>
                <a:moveTo>
                  <a:pt x="33" y="27"/>
                </a:moveTo>
                <a:cubicBezTo>
                  <a:pt x="33" y="27"/>
                  <a:pt x="33" y="27"/>
                  <a:pt x="33" y="27"/>
                </a:cubicBezTo>
                <a:cubicBezTo>
                  <a:pt x="33" y="27"/>
                  <a:pt x="33" y="27"/>
                  <a:pt x="33" y="27"/>
                </a:cubicBezTo>
                <a:cubicBezTo>
                  <a:pt x="33" y="27"/>
                  <a:pt x="33" y="27"/>
                  <a:pt x="33" y="27"/>
                </a:cubicBezTo>
                <a:cubicBezTo>
                  <a:pt x="34" y="27"/>
                  <a:pt x="34" y="27"/>
                  <a:pt x="34" y="27"/>
                </a:cubicBezTo>
                <a:cubicBezTo>
                  <a:pt x="34" y="27"/>
                  <a:pt x="34" y="27"/>
                  <a:pt x="34" y="27"/>
                </a:cubicBezTo>
                <a:cubicBezTo>
                  <a:pt x="34" y="27"/>
                  <a:pt x="34" y="27"/>
                  <a:pt x="34" y="27"/>
                </a:cubicBezTo>
                <a:cubicBezTo>
                  <a:pt x="34" y="27"/>
                  <a:pt x="34" y="27"/>
                  <a:pt x="34" y="27"/>
                </a:cubicBezTo>
                <a:cubicBezTo>
                  <a:pt x="33" y="27"/>
                  <a:pt x="33" y="27"/>
                  <a:pt x="33" y="27"/>
                </a:cubicBezTo>
                <a:close/>
                <a:moveTo>
                  <a:pt x="33" y="22"/>
                </a:moveTo>
                <a:cubicBezTo>
                  <a:pt x="33" y="22"/>
                  <a:pt x="33" y="22"/>
                  <a:pt x="33" y="22"/>
                </a:cubicBezTo>
                <a:cubicBezTo>
                  <a:pt x="33" y="22"/>
                  <a:pt x="33" y="22"/>
                  <a:pt x="33" y="22"/>
                </a:cubicBezTo>
                <a:cubicBezTo>
                  <a:pt x="33" y="22"/>
                  <a:pt x="33" y="22"/>
                  <a:pt x="33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3" y="22"/>
                  <a:pt x="33" y="22"/>
                  <a:pt x="33" y="22"/>
                </a:cubicBezTo>
                <a:close/>
                <a:moveTo>
                  <a:pt x="27" y="27"/>
                </a:moveTo>
                <a:cubicBezTo>
                  <a:pt x="27" y="27"/>
                  <a:pt x="27" y="27"/>
                  <a:pt x="27" y="27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3"/>
                  <a:pt x="26" y="24"/>
                  <a:pt x="26" y="25"/>
                </a:cubicBezTo>
                <a:cubicBezTo>
                  <a:pt x="26" y="25"/>
                  <a:pt x="27" y="26"/>
                  <a:pt x="27" y="27"/>
                </a:cubicBezTo>
                <a:close/>
                <a:moveTo>
                  <a:pt x="23" y="24"/>
                </a:moveTo>
                <a:cubicBezTo>
                  <a:pt x="23" y="24"/>
                  <a:pt x="22" y="24"/>
                  <a:pt x="22" y="25"/>
                </a:cubicBezTo>
                <a:cubicBezTo>
                  <a:pt x="22" y="25"/>
                  <a:pt x="23" y="25"/>
                  <a:pt x="23" y="25"/>
                </a:cubicBezTo>
                <a:cubicBezTo>
                  <a:pt x="23" y="25"/>
                  <a:pt x="24" y="25"/>
                  <a:pt x="24" y="25"/>
                </a:cubicBezTo>
                <a:cubicBezTo>
                  <a:pt x="24" y="24"/>
                  <a:pt x="23" y="24"/>
                  <a:pt x="23" y="24"/>
                </a:cubicBezTo>
                <a:close/>
                <a:moveTo>
                  <a:pt x="24" y="27"/>
                </a:moveTo>
                <a:cubicBezTo>
                  <a:pt x="22" y="27"/>
                  <a:pt x="22" y="27"/>
                  <a:pt x="22" y="27"/>
                </a:cubicBezTo>
                <a:cubicBezTo>
                  <a:pt x="22" y="27"/>
                  <a:pt x="22" y="27"/>
                  <a:pt x="22" y="27"/>
                </a:cubicBezTo>
                <a:cubicBezTo>
                  <a:pt x="22" y="27"/>
                  <a:pt x="22" y="27"/>
                  <a:pt x="22" y="27"/>
                </a:cubicBezTo>
                <a:cubicBezTo>
                  <a:pt x="22" y="27"/>
                  <a:pt x="22" y="27"/>
                  <a:pt x="22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24" y="27"/>
                  <a:pt x="24" y="27"/>
                  <a:pt x="24" y="27"/>
                </a:cubicBezTo>
                <a:close/>
                <a:moveTo>
                  <a:pt x="24" y="22"/>
                </a:moveTo>
                <a:cubicBezTo>
                  <a:pt x="22" y="22"/>
                  <a:pt x="22" y="22"/>
                  <a:pt x="22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4" y="22"/>
                  <a:pt x="24" y="22"/>
                  <a:pt x="24" y="22"/>
                </a:cubicBezTo>
                <a:cubicBezTo>
                  <a:pt x="24" y="22"/>
                  <a:pt x="24" y="22"/>
                  <a:pt x="24" y="22"/>
                </a:cubicBezTo>
                <a:cubicBezTo>
                  <a:pt x="24" y="22"/>
                  <a:pt x="24" y="22"/>
                  <a:pt x="24" y="22"/>
                </a:cubicBezTo>
                <a:cubicBezTo>
                  <a:pt x="24" y="22"/>
                  <a:pt x="24" y="22"/>
                  <a:pt x="24" y="22"/>
                </a:cubicBezTo>
                <a:close/>
                <a:moveTo>
                  <a:pt x="7" y="29"/>
                </a:moveTo>
                <a:cubicBezTo>
                  <a:pt x="19" y="29"/>
                  <a:pt x="19" y="29"/>
                  <a:pt x="19" y="29"/>
                </a:cubicBezTo>
                <a:cubicBezTo>
                  <a:pt x="20" y="29"/>
                  <a:pt x="20" y="28"/>
                  <a:pt x="20" y="28"/>
                </a:cubicBezTo>
                <a:cubicBezTo>
                  <a:pt x="20" y="22"/>
                  <a:pt x="20" y="22"/>
                  <a:pt x="20" y="22"/>
                </a:cubicBezTo>
                <a:cubicBezTo>
                  <a:pt x="20" y="21"/>
                  <a:pt x="20" y="21"/>
                  <a:pt x="19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6" y="21"/>
                  <a:pt x="6" y="21"/>
                  <a:pt x="6" y="22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9"/>
                  <a:pt x="7" y="29"/>
                </a:cubicBezTo>
                <a:close/>
                <a:moveTo>
                  <a:pt x="12" y="22"/>
                </a:moveTo>
                <a:cubicBezTo>
                  <a:pt x="12" y="22"/>
                  <a:pt x="12" y="22"/>
                  <a:pt x="12" y="22"/>
                </a:cubicBezTo>
                <a:cubicBezTo>
                  <a:pt x="10" y="22"/>
                  <a:pt x="9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4"/>
                  <a:pt x="7" y="26"/>
                  <a:pt x="7" y="27"/>
                </a:cubicBezTo>
                <a:cubicBezTo>
                  <a:pt x="7" y="27"/>
                  <a:pt x="7" y="28"/>
                  <a:pt x="7" y="28"/>
                </a:cubicBezTo>
                <a:cubicBezTo>
                  <a:pt x="9" y="28"/>
                  <a:pt x="10" y="28"/>
                  <a:pt x="12" y="28"/>
                </a:cubicBezTo>
                <a:cubicBezTo>
                  <a:pt x="12" y="27"/>
                  <a:pt x="12" y="27"/>
                  <a:pt x="12" y="27"/>
                </a:cubicBezTo>
                <a:cubicBezTo>
                  <a:pt x="11" y="27"/>
                  <a:pt x="11" y="26"/>
                  <a:pt x="11" y="25"/>
                </a:cubicBezTo>
                <a:cubicBezTo>
                  <a:pt x="11" y="23"/>
                  <a:pt x="11" y="22"/>
                  <a:pt x="12" y="22"/>
                </a:cubicBezTo>
                <a:close/>
                <a:moveTo>
                  <a:pt x="14" y="27"/>
                </a:moveTo>
                <a:cubicBezTo>
                  <a:pt x="15" y="26"/>
                  <a:pt x="15" y="25"/>
                  <a:pt x="15" y="25"/>
                </a:cubicBezTo>
                <a:cubicBezTo>
                  <a:pt x="15" y="24"/>
                  <a:pt x="15" y="23"/>
                  <a:pt x="1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7"/>
                  <a:pt x="14" y="27"/>
                  <a:pt x="14" y="27"/>
                </a:cubicBezTo>
                <a:cubicBezTo>
                  <a:pt x="14" y="27"/>
                  <a:pt x="14" y="27"/>
                  <a:pt x="14" y="27"/>
                </a:cubicBezTo>
                <a:close/>
                <a:moveTo>
                  <a:pt x="14" y="22"/>
                </a:moveTo>
                <a:cubicBezTo>
                  <a:pt x="15" y="22"/>
                  <a:pt x="16" y="23"/>
                  <a:pt x="16" y="25"/>
                </a:cubicBezTo>
                <a:cubicBezTo>
                  <a:pt x="16" y="26"/>
                  <a:pt x="15" y="27"/>
                  <a:pt x="14" y="27"/>
                </a:cubicBezTo>
                <a:cubicBezTo>
                  <a:pt x="14" y="28"/>
                  <a:pt x="14" y="28"/>
                  <a:pt x="14" y="28"/>
                </a:cubicBezTo>
                <a:cubicBezTo>
                  <a:pt x="16" y="28"/>
                  <a:pt x="18" y="28"/>
                  <a:pt x="19" y="28"/>
                </a:cubicBezTo>
                <a:cubicBezTo>
                  <a:pt x="20" y="28"/>
                  <a:pt x="20" y="27"/>
                  <a:pt x="20" y="27"/>
                </a:cubicBezTo>
                <a:cubicBezTo>
                  <a:pt x="20" y="26"/>
                  <a:pt x="20" y="24"/>
                  <a:pt x="20" y="22"/>
                </a:cubicBezTo>
                <a:cubicBezTo>
                  <a:pt x="20" y="22"/>
                  <a:pt x="20" y="22"/>
                  <a:pt x="19" y="22"/>
                </a:cubicBezTo>
                <a:cubicBezTo>
                  <a:pt x="18" y="22"/>
                  <a:pt x="16" y="22"/>
                  <a:pt x="14" y="22"/>
                </a:cubicBezTo>
                <a:cubicBezTo>
                  <a:pt x="14" y="22"/>
                  <a:pt x="14" y="22"/>
                  <a:pt x="14" y="22"/>
                </a:cubicBezTo>
                <a:close/>
                <a:moveTo>
                  <a:pt x="19" y="24"/>
                </a:moveTo>
                <a:cubicBezTo>
                  <a:pt x="18" y="24"/>
                  <a:pt x="18" y="24"/>
                  <a:pt x="18" y="25"/>
                </a:cubicBezTo>
                <a:cubicBezTo>
                  <a:pt x="18" y="25"/>
                  <a:pt x="18" y="25"/>
                  <a:pt x="19" y="25"/>
                </a:cubicBezTo>
                <a:cubicBezTo>
                  <a:pt x="19" y="25"/>
                  <a:pt x="19" y="25"/>
                  <a:pt x="19" y="25"/>
                </a:cubicBezTo>
                <a:cubicBezTo>
                  <a:pt x="19" y="24"/>
                  <a:pt x="19" y="24"/>
                  <a:pt x="19" y="24"/>
                </a:cubicBezTo>
                <a:close/>
                <a:moveTo>
                  <a:pt x="18" y="27"/>
                </a:move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7"/>
                  <a:pt x="19" y="27"/>
                  <a:pt x="19" y="27"/>
                </a:cubicBezTo>
                <a:cubicBezTo>
                  <a:pt x="18" y="27"/>
                  <a:pt x="18" y="27"/>
                  <a:pt x="18" y="27"/>
                </a:cubicBezTo>
                <a:close/>
                <a:moveTo>
                  <a:pt x="18" y="22"/>
                </a:move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8" y="22"/>
                  <a:pt x="18" y="22"/>
                  <a:pt x="18" y="22"/>
                </a:cubicBezTo>
                <a:close/>
                <a:moveTo>
                  <a:pt x="12" y="27"/>
                </a:moveTo>
                <a:cubicBezTo>
                  <a:pt x="12" y="27"/>
                  <a:pt x="12" y="27"/>
                  <a:pt x="12" y="27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23"/>
                  <a:pt x="11" y="24"/>
                  <a:pt x="11" y="25"/>
                </a:cubicBezTo>
                <a:cubicBezTo>
                  <a:pt x="11" y="25"/>
                  <a:pt x="12" y="26"/>
                  <a:pt x="12" y="27"/>
                </a:cubicBezTo>
                <a:close/>
                <a:moveTo>
                  <a:pt x="8" y="24"/>
                </a:moveTo>
                <a:cubicBezTo>
                  <a:pt x="8" y="24"/>
                  <a:pt x="7" y="24"/>
                  <a:pt x="7" y="25"/>
                </a:cubicBezTo>
                <a:cubicBezTo>
                  <a:pt x="7" y="25"/>
                  <a:pt x="8" y="25"/>
                  <a:pt x="8" y="25"/>
                </a:cubicBezTo>
                <a:cubicBezTo>
                  <a:pt x="8" y="25"/>
                  <a:pt x="9" y="25"/>
                  <a:pt x="9" y="25"/>
                </a:cubicBezTo>
                <a:cubicBezTo>
                  <a:pt x="9" y="24"/>
                  <a:pt x="8" y="24"/>
                  <a:pt x="8" y="24"/>
                </a:cubicBezTo>
                <a:close/>
                <a:moveTo>
                  <a:pt x="9" y="27"/>
                </a:move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7"/>
                  <a:pt x="9" y="27"/>
                  <a:pt x="9" y="27"/>
                </a:cubicBezTo>
                <a:close/>
                <a:moveTo>
                  <a:pt x="9" y="22"/>
                </a:move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9" y="22"/>
                  <a:pt x="9" y="22"/>
                  <a:pt x="9" y="22"/>
                </a:cubicBezTo>
                <a:cubicBezTo>
                  <a:pt x="9" y="22"/>
                  <a:pt x="9" y="22"/>
                  <a:pt x="9" y="22"/>
                </a:cubicBezTo>
                <a:cubicBezTo>
                  <a:pt x="9" y="22"/>
                  <a:pt x="9" y="22"/>
                  <a:pt x="9" y="22"/>
                </a:cubicBezTo>
                <a:cubicBezTo>
                  <a:pt x="9" y="22"/>
                  <a:pt x="9" y="22"/>
                  <a:pt x="9" y="22"/>
                </a:cubicBezTo>
                <a:close/>
                <a:moveTo>
                  <a:pt x="22" y="20"/>
                </a:moveTo>
                <a:cubicBezTo>
                  <a:pt x="34" y="20"/>
                  <a:pt x="34" y="20"/>
                  <a:pt x="34" y="20"/>
                </a:cubicBezTo>
                <a:cubicBezTo>
                  <a:pt x="35" y="20"/>
                  <a:pt x="36" y="19"/>
                  <a:pt x="36" y="19"/>
                </a:cubicBezTo>
                <a:cubicBezTo>
                  <a:pt x="36" y="13"/>
                  <a:pt x="36" y="13"/>
                  <a:pt x="36" y="13"/>
                </a:cubicBezTo>
                <a:cubicBezTo>
                  <a:pt x="36" y="12"/>
                  <a:pt x="35" y="12"/>
                  <a:pt x="34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22" y="12"/>
                  <a:pt x="21" y="12"/>
                  <a:pt x="21" y="13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22" y="20"/>
                  <a:pt x="22" y="20"/>
                </a:cubicBezTo>
                <a:close/>
                <a:moveTo>
                  <a:pt x="27" y="13"/>
                </a:moveTo>
                <a:cubicBezTo>
                  <a:pt x="27" y="13"/>
                  <a:pt x="27" y="13"/>
                  <a:pt x="27" y="13"/>
                </a:cubicBezTo>
                <a:cubicBezTo>
                  <a:pt x="25" y="13"/>
                  <a:pt x="24" y="13"/>
                  <a:pt x="2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22" y="15"/>
                  <a:pt x="22" y="17"/>
                  <a:pt x="22" y="18"/>
                </a:cubicBezTo>
                <a:cubicBezTo>
                  <a:pt x="22" y="19"/>
                  <a:pt x="22" y="19"/>
                  <a:pt x="22" y="19"/>
                </a:cubicBezTo>
                <a:cubicBezTo>
                  <a:pt x="24" y="19"/>
                  <a:pt x="25" y="19"/>
                  <a:pt x="27" y="19"/>
                </a:cubicBezTo>
                <a:cubicBezTo>
                  <a:pt x="27" y="19"/>
                  <a:pt x="27" y="19"/>
                  <a:pt x="27" y="19"/>
                </a:cubicBezTo>
                <a:cubicBezTo>
                  <a:pt x="26" y="18"/>
                  <a:pt x="26" y="17"/>
                  <a:pt x="26" y="16"/>
                </a:cubicBezTo>
                <a:cubicBezTo>
                  <a:pt x="26" y="15"/>
                  <a:pt x="26" y="14"/>
                  <a:pt x="27" y="13"/>
                </a:cubicBezTo>
                <a:close/>
                <a:moveTo>
                  <a:pt x="29" y="18"/>
                </a:moveTo>
                <a:cubicBezTo>
                  <a:pt x="30" y="17"/>
                  <a:pt x="30" y="17"/>
                  <a:pt x="30" y="16"/>
                </a:cubicBezTo>
                <a:cubicBezTo>
                  <a:pt x="30" y="15"/>
                  <a:pt x="30" y="14"/>
                  <a:pt x="29" y="14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8"/>
                  <a:pt x="29" y="18"/>
                  <a:pt x="29" y="18"/>
                </a:cubicBezTo>
                <a:cubicBezTo>
                  <a:pt x="29" y="18"/>
                  <a:pt x="29" y="18"/>
                  <a:pt x="29" y="18"/>
                </a:cubicBezTo>
                <a:close/>
                <a:moveTo>
                  <a:pt x="29" y="13"/>
                </a:moveTo>
                <a:cubicBezTo>
                  <a:pt x="30" y="14"/>
                  <a:pt x="31" y="15"/>
                  <a:pt x="31" y="16"/>
                </a:cubicBezTo>
                <a:cubicBezTo>
                  <a:pt x="31" y="17"/>
                  <a:pt x="30" y="18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31" y="19"/>
                  <a:pt x="33" y="19"/>
                  <a:pt x="34" y="19"/>
                </a:cubicBezTo>
                <a:cubicBezTo>
                  <a:pt x="35" y="19"/>
                  <a:pt x="35" y="19"/>
                  <a:pt x="35" y="18"/>
                </a:cubicBezTo>
                <a:cubicBezTo>
                  <a:pt x="35" y="17"/>
                  <a:pt x="35" y="15"/>
                  <a:pt x="35" y="13"/>
                </a:cubicBezTo>
                <a:cubicBezTo>
                  <a:pt x="35" y="13"/>
                  <a:pt x="35" y="13"/>
                  <a:pt x="34" y="13"/>
                </a:cubicBezTo>
                <a:cubicBezTo>
                  <a:pt x="33" y="13"/>
                  <a:pt x="31" y="13"/>
                  <a:pt x="29" y="13"/>
                </a:cubicBezTo>
                <a:cubicBezTo>
                  <a:pt x="29" y="13"/>
                  <a:pt x="29" y="13"/>
                  <a:pt x="29" y="13"/>
                </a:cubicBezTo>
                <a:close/>
                <a:moveTo>
                  <a:pt x="34" y="15"/>
                </a:moveTo>
                <a:cubicBezTo>
                  <a:pt x="33" y="15"/>
                  <a:pt x="33" y="16"/>
                  <a:pt x="33" y="16"/>
                </a:cubicBezTo>
                <a:cubicBezTo>
                  <a:pt x="33" y="16"/>
                  <a:pt x="33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5"/>
                  <a:pt x="34" y="15"/>
                </a:cubicBezTo>
                <a:close/>
                <a:moveTo>
                  <a:pt x="33" y="18"/>
                </a:moveTo>
                <a:cubicBezTo>
                  <a:pt x="33" y="18"/>
                  <a:pt x="33" y="18"/>
                  <a:pt x="33" y="18"/>
                </a:cubicBezTo>
                <a:cubicBezTo>
                  <a:pt x="33" y="18"/>
                  <a:pt x="33" y="18"/>
                  <a:pt x="33" y="18"/>
                </a:cubicBezTo>
                <a:cubicBezTo>
                  <a:pt x="33" y="19"/>
                  <a:pt x="33" y="19"/>
                  <a:pt x="33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3" y="18"/>
                  <a:pt x="33" y="18"/>
                  <a:pt x="33" y="18"/>
                </a:cubicBezTo>
                <a:close/>
                <a:moveTo>
                  <a:pt x="33" y="13"/>
                </a:moveTo>
                <a:cubicBezTo>
                  <a:pt x="33" y="13"/>
                  <a:pt x="33" y="13"/>
                  <a:pt x="33" y="13"/>
                </a:cubicBezTo>
                <a:cubicBezTo>
                  <a:pt x="33" y="13"/>
                  <a:pt x="33" y="13"/>
                  <a:pt x="33" y="13"/>
                </a:cubicBezTo>
                <a:cubicBezTo>
                  <a:pt x="33" y="14"/>
                  <a:pt x="33" y="14"/>
                  <a:pt x="33" y="14"/>
                </a:cubicBezTo>
                <a:cubicBezTo>
                  <a:pt x="34" y="14"/>
                  <a:pt x="34" y="14"/>
                  <a:pt x="34" y="14"/>
                </a:cubicBezTo>
                <a:cubicBezTo>
                  <a:pt x="34" y="14"/>
                  <a:pt x="34" y="14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33" y="13"/>
                  <a:pt x="33" y="13"/>
                  <a:pt x="33" y="13"/>
                </a:cubicBezTo>
                <a:close/>
                <a:moveTo>
                  <a:pt x="27" y="18"/>
                </a:moveTo>
                <a:cubicBezTo>
                  <a:pt x="27" y="18"/>
                  <a:pt x="27" y="18"/>
                  <a:pt x="27" y="18"/>
                </a:cubicBezTo>
                <a:cubicBezTo>
                  <a:pt x="27" y="14"/>
                  <a:pt x="27" y="14"/>
                  <a:pt x="27" y="14"/>
                </a:cubicBezTo>
                <a:cubicBezTo>
                  <a:pt x="27" y="14"/>
                  <a:pt x="27" y="14"/>
                  <a:pt x="27" y="14"/>
                </a:cubicBezTo>
                <a:cubicBezTo>
                  <a:pt x="27" y="14"/>
                  <a:pt x="26" y="15"/>
                  <a:pt x="26" y="16"/>
                </a:cubicBezTo>
                <a:cubicBezTo>
                  <a:pt x="26" y="17"/>
                  <a:pt x="27" y="17"/>
                  <a:pt x="27" y="18"/>
                </a:cubicBezTo>
                <a:close/>
                <a:moveTo>
                  <a:pt x="23" y="15"/>
                </a:moveTo>
                <a:cubicBezTo>
                  <a:pt x="23" y="15"/>
                  <a:pt x="22" y="16"/>
                  <a:pt x="22" y="16"/>
                </a:cubicBezTo>
                <a:cubicBezTo>
                  <a:pt x="22" y="16"/>
                  <a:pt x="23" y="16"/>
                  <a:pt x="23" y="16"/>
                </a:cubicBezTo>
                <a:cubicBezTo>
                  <a:pt x="23" y="16"/>
                  <a:pt x="24" y="16"/>
                  <a:pt x="24" y="16"/>
                </a:cubicBezTo>
                <a:cubicBezTo>
                  <a:pt x="24" y="16"/>
                  <a:pt x="23" y="15"/>
                  <a:pt x="23" y="15"/>
                </a:cubicBezTo>
                <a:close/>
                <a:moveTo>
                  <a:pt x="24" y="18"/>
                </a:moveTo>
                <a:cubicBezTo>
                  <a:pt x="22" y="18"/>
                  <a:pt x="22" y="18"/>
                  <a:pt x="22" y="18"/>
                </a:cubicBezTo>
                <a:cubicBezTo>
                  <a:pt x="22" y="18"/>
                  <a:pt x="22" y="18"/>
                  <a:pt x="22" y="18"/>
                </a:cubicBezTo>
                <a:cubicBezTo>
                  <a:pt x="22" y="18"/>
                  <a:pt x="22" y="18"/>
                  <a:pt x="22" y="18"/>
                </a:cubicBezTo>
                <a:cubicBezTo>
                  <a:pt x="22" y="19"/>
                  <a:pt x="22" y="19"/>
                  <a:pt x="22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19"/>
                  <a:pt x="24" y="19"/>
                  <a:pt x="24" y="18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8"/>
                  <a:pt x="24" y="18"/>
                </a:cubicBezTo>
                <a:close/>
                <a:moveTo>
                  <a:pt x="24" y="13"/>
                </a:moveTo>
                <a:cubicBezTo>
                  <a:pt x="22" y="13"/>
                  <a:pt x="22" y="13"/>
                  <a:pt x="2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22" y="14"/>
                  <a:pt x="22" y="14"/>
                  <a:pt x="22" y="14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14"/>
                  <a:pt x="24" y="14"/>
                  <a:pt x="24" y="13"/>
                </a:cubicBezTo>
                <a:cubicBezTo>
                  <a:pt x="24" y="13"/>
                  <a:pt x="24" y="13"/>
                  <a:pt x="24" y="13"/>
                </a:cubicBezTo>
                <a:cubicBezTo>
                  <a:pt x="24" y="13"/>
                  <a:pt x="24" y="13"/>
                  <a:pt x="24" y="13"/>
                </a:cubicBezTo>
                <a:close/>
                <a:moveTo>
                  <a:pt x="12" y="13"/>
                </a:moveTo>
                <a:cubicBezTo>
                  <a:pt x="11" y="14"/>
                  <a:pt x="11" y="15"/>
                  <a:pt x="11" y="16"/>
                </a:cubicBezTo>
                <a:cubicBezTo>
                  <a:pt x="11" y="17"/>
                  <a:pt x="11" y="18"/>
                  <a:pt x="12" y="19"/>
                </a:cubicBezTo>
                <a:cubicBezTo>
                  <a:pt x="12" y="19"/>
                  <a:pt x="12" y="19"/>
                  <a:pt x="12" y="19"/>
                </a:cubicBezTo>
                <a:cubicBezTo>
                  <a:pt x="10" y="19"/>
                  <a:pt x="9" y="19"/>
                  <a:pt x="7" y="19"/>
                </a:cubicBezTo>
                <a:cubicBezTo>
                  <a:pt x="7" y="19"/>
                  <a:pt x="7" y="19"/>
                  <a:pt x="7" y="18"/>
                </a:cubicBezTo>
                <a:cubicBezTo>
                  <a:pt x="7" y="17"/>
                  <a:pt x="7" y="15"/>
                  <a:pt x="7" y="13"/>
                </a:cubicBezTo>
                <a:cubicBezTo>
                  <a:pt x="7" y="13"/>
                  <a:pt x="7" y="13"/>
                  <a:pt x="7" y="13"/>
                </a:cubicBezTo>
                <a:cubicBezTo>
                  <a:pt x="9" y="13"/>
                  <a:pt x="10" y="13"/>
                  <a:pt x="12" y="13"/>
                </a:cubicBezTo>
                <a:cubicBezTo>
                  <a:pt x="12" y="13"/>
                  <a:pt x="12" y="13"/>
                  <a:pt x="12" y="13"/>
                </a:cubicBezTo>
                <a:close/>
                <a:moveTo>
                  <a:pt x="14" y="18"/>
                </a:moveTo>
                <a:cubicBezTo>
                  <a:pt x="14" y="18"/>
                  <a:pt x="14" y="18"/>
                  <a:pt x="14" y="18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5" y="14"/>
                  <a:pt x="15" y="15"/>
                  <a:pt x="15" y="16"/>
                </a:cubicBezTo>
                <a:cubicBezTo>
                  <a:pt x="15" y="17"/>
                  <a:pt x="15" y="17"/>
                  <a:pt x="14" y="18"/>
                </a:cubicBezTo>
                <a:close/>
                <a:moveTo>
                  <a:pt x="14" y="13"/>
                </a:moveTo>
                <a:cubicBezTo>
                  <a:pt x="14" y="13"/>
                  <a:pt x="14" y="13"/>
                  <a:pt x="14" y="13"/>
                </a:cubicBezTo>
                <a:cubicBezTo>
                  <a:pt x="16" y="13"/>
                  <a:pt x="18" y="13"/>
                  <a:pt x="19" y="13"/>
                </a:cubicBezTo>
                <a:cubicBezTo>
                  <a:pt x="20" y="13"/>
                  <a:pt x="20" y="13"/>
                  <a:pt x="20" y="13"/>
                </a:cubicBezTo>
                <a:cubicBezTo>
                  <a:pt x="20" y="15"/>
                  <a:pt x="20" y="17"/>
                  <a:pt x="20" y="18"/>
                </a:cubicBezTo>
                <a:cubicBezTo>
                  <a:pt x="20" y="19"/>
                  <a:pt x="20" y="19"/>
                  <a:pt x="19" y="19"/>
                </a:cubicBezTo>
                <a:cubicBezTo>
                  <a:pt x="18" y="19"/>
                  <a:pt x="16" y="19"/>
                  <a:pt x="14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5" y="18"/>
                  <a:pt x="16" y="17"/>
                  <a:pt x="16" y="16"/>
                </a:cubicBezTo>
                <a:cubicBezTo>
                  <a:pt x="16" y="15"/>
                  <a:pt x="15" y="14"/>
                  <a:pt x="14" y="13"/>
                </a:cubicBezTo>
                <a:close/>
                <a:moveTo>
                  <a:pt x="19" y="15"/>
                </a:moveTo>
                <a:cubicBezTo>
                  <a:pt x="19" y="15"/>
                  <a:pt x="19" y="16"/>
                  <a:pt x="19" y="16"/>
                </a:cubicBezTo>
                <a:cubicBezTo>
                  <a:pt x="19" y="16"/>
                  <a:pt x="19" y="16"/>
                  <a:pt x="19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8" y="16"/>
                  <a:pt x="18" y="15"/>
                  <a:pt x="19" y="15"/>
                </a:cubicBezTo>
                <a:close/>
                <a:moveTo>
                  <a:pt x="18" y="18"/>
                </a:moveTo>
                <a:cubicBezTo>
                  <a:pt x="19" y="18"/>
                  <a:pt x="19" y="18"/>
                  <a:pt x="19" y="18"/>
                </a:cubicBezTo>
                <a:cubicBezTo>
                  <a:pt x="19" y="18"/>
                  <a:pt x="19" y="18"/>
                  <a:pt x="19" y="18"/>
                </a:cubicBezTo>
                <a:cubicBezTo>
                  <a:pt x="19" y="18"/>
                  <a:pt x="19" y="18"/>
                  <a:pt x="19" y="18"/>
                </a:cubicBezTo>
                <a:cubicBezTo>
                  <a:pt x="19" y="19"/>
                  <a:pt x="19" y="19"/>
                  <a:pt x="19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19"/>
                  <a:pt x="18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8"/>
                  <a:pt x="18" y="18"/>
                  <a:pt x="18" y="18"/>
                </a:cubicBezTo>
                <a:close/>
                <a:moveTo>
                  <a:pt x="18" y="13"/>
                </a:moveTo>
                <a:cubicBezTo>
                  <a:pt x="19" y="13"/>
                  <a:pt x="19" y="13"/>
                  <a:pt x="19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4"/>
                  <a:pt x="19" y="14"/>
                  <a:pt x="19" y="14"/>
                </a:cubicBezTo>
                <a:cubicBezTo>
                  <a:pt x="18" y="14"/>
                  <a:pt x="18" y="14"/>
                  <a:pt x="18" y="14"/>
                </a:cubicBezTo>
                <a:cubicBezTo>
                  <a:pt x="18" y="14"/>
                  <a:pt x="18" y="14"/>
                  <a:pt x="18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8" y="13"/>
                  <a:pt x="18" y="13"/>
                  <a:pt x="18" y="13"/>
                </a:cubicBezTo>
                <a:close/>
                <a:moveTo>
                  <a:pt x="12" y="18"/>
                </a:moveTo>
                <a:cubicBezTo>
                  <a:pt x="12" y="17"/>
                  <a:pt x="11" y="17"/>
                  <a:pt x="11" y="16"/>
                </a:cubicBezTo>
                <a:cubicBezTo>
                  <a:pt x="11" y="15"/>
                  <a:pt x="12" y="14"/>
                  <a:pt x="12" y="14"/>
                </a:cubicBezTo>
                <a:cubicBezTo>
                  <a:pt x="12" y="14"/>
                  <a:pt x="12" y="14"/>
                  <a:pt x="12" y="14"/>
                </a:cubicBezTo>
                <a:cubicBezTo>
                  <a:pt x="12" y="18"/>
                  <a:pt x="12" y="18"/>
                  <a:pt x="12" y="18"/>
                </a:cubicBezTo>
                <a:cubicBezTo>
                  <a:pt x="12" y="18"/>
                  <a:pt x="12" y="18"/>
                  <a:pt x="12" y="18"/>
                </a:cubicBezTo>
                <a:close/>
                <a:moveTo>
                  <a:pt x="8" y="15"/>
                </a:moveTo>
                <a:cubicBezTo>
                  <a:pt x="8" y="15"/>
                  <a:pt x="9" y="16"/>
                  <a:pt x="9" y="16"/>
                </a:cubicBezTo>
                <a:cubicBezTo>
                  <a:pt x="9" y="16"/>
                  <a:pt x="8" y="16"/>
                  <a:pt x="8" y="16"/>
                </a:cubicBezTo>
                <a:cubicBezTo>
                  <a:pt x="8" y="16"/>
                  <a:pt x="7" y="16"/>
                  <a:pt x="7" y="16"/>
                </a:cubicBezTo>
                <a:cubicBezTo>
                  <a:pt x="7" y="16"/>
                  <a:pt x="8" y="15"/>
                  <a:pt x="8" y="15"/>
                </a:cubicBezTo>
                <a:close/>
                <a:moveTo>
                  <a:pt x="9" y="18"/>
                </a:moveTo>
                <a:cubicBezTo>
                  <a:pt x="9" y="18"/>
                  <a:pt x="9" y="18"/>
                  <a:pt x="9" y="18"/>
                </a:cubicBezTo>
                <a:cubicBezTo>
                  <a:pt x="9" y="18"/>
                  <a:pt x="9" y="18"/>
                  <a:pt x="9" y="18"/>
                </a:cubicBezTo>
                <a:cubicBezTo>
                  <a:pt x="9" y="19"/>
                  <a:pt x="9" y="19"/>
                  <a:pt x="9" y="19"/>
                </a:cubicBezTo>
                <a:cubicBezTo>
                  <a:pt x="7" y="19"/>
                  <a:pt x="7" y="19"/>
                  <a:pt x="7" y="19"/>
                </a:cubicBezTo>
                <a:cubicBezTo>
                  <a:pt x="7" y="19"/>
                  <a:pt x="7" y="19"/>
                  <a:pt x="7" y="18"/>
                </a:cubicBezTo>
                <a:cubicBezTo>
                  <a:pt x="7" y="18"/>
                  <a:pt x="7" y="18"/>
                  <a:pt x="7" y="18"/>
                </a:cubicBezTo>
                <a:cubicBezTo>
                  <a:pt x="7" y="18"/>
                  <a:pt x="7" y="18"/>
                  <a:pt x="7" y="18"/>
                </a:cubicBezTo>
                <a:cubicBezTo>
                  <a:pt x="9" y="18"/>
                  <a:pt x="9" y="18"/>
                  <a:pt x="9" y="18"/>
                </a:cubicBezTo>
                <a:close/>
                <a:moveTo>
                  <a:pt x="9" y="13"/>
                </a:moveTo>
                <a:cubicBezTo>
                  <a:pt x="9" y="13"/>
                  <a:pt x="9" y="13"/>
                  <a:pt x="9" y="13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4"/>
                  <a:pt x="9" y="14"/>
                  <a:pt x="9" y="14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4"/>
                  <a:pt x="7" y="14"/>
                  <a:pt x="7" y="13"/>
                </a:cubicBezTo>
                <a:cubicBezTo>
                  <a:pt x="7" y="13"/>
                  <a:pt x="7" y="13"/>
                  <a:pt x="7" y="13"/>
                </a:cubicBezTo>
                <a:cubicBezTo>
                  <a:pt x="7" y="13"/>
                  <a:pt x="7" y="13"/>
                  <a:pt x="7" y="13"/>
                </a:cubicBezTo>
                <a:lnTo>
                  <a:pt x="9" y="1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13" name="Freeform 239"/>
          <p:cNvSpPr>
            <a:spLocks noEditPoints="1"/>
          </p:cNvSpPr>
          <p:nvPr/>
        </p:nvSpPr>
        <p:spPr bwMode="auto">
          <a:xfrm>
            <a:off x="4366979" y="3782077"/>
            <a:ext cx="316712" cy="258799"/>
          </a:xfrm>
          <a:custGeom>
            <a:avLst/>
            <a:gdLst>
              <a:gd name="T0" fmla="*/ 2 w 33"/>
              <a:gd name="T1" fmla="*/ 22 h 27"/>
              <a:gd name="T2" fmla="*/ 0 w 33"/>
              <a:gd name="T3" fmla="*/ 19 h 27"/>
              <a:gd name="T4" fmla="*/ 10 w 33"/>
              <a:gd name="T5" fmla="*/ 18 h 27"/>
              <a:gd name="T6" fmla="*/ 23 w 33"/>
              <a:gd name="T7" fmla="*/ 10 h 27"/>
              <a:gd name="T8" fmla="*/ 26 w 33"/>
              <a:gd name="T9" fmla="*/ 14 h 27"/>
              <a:gd name="T10" fmla="*/ 28 w 33"/>
              <a:gd name="T11" fmla="*/ 18 h 27"/>
              <a:gd name="T12" fmla="*/ 26 w 33"/>
              <a:gd name="T13" fmla="*/ 21 h 27"/>
              <a:gd name="T14" fmla="*/ 23 w 33"/>
              <a:gd name="T15" fmla="*/ 22 h 27"/>
              <a:gd name="T16" fmla="*/ 21 w 33"/>
              <a:gd name="T17" fmla="*/ 23 h 27"/>
              <a:gd name="T18" fmla="*/ 19 w 33"/>
              <a:gd name="T19" fmla="*/ 22 h 27"/>
              <a:gd name="T20" fmla="*/ 17 w 33"/>
              <a:gd name="T21" fmla="*/ 20 h 27"/>
              <a:gd name="T22" fmla="*/ 16 w 33"/>
              <a:gd name="T23" fmla="*/ 17 h 27"/>
              <a:gd name="T24" fmla="*/ 19 w 33"/>
              <a:gd name="T25" fmla="*/ 19 h 27"/>
              <a:gd name="T26" fmla="*/ 20 w 33"/>
              <a:gd name="T27" fmla="*/ 20 h 27"/>
              <a:gd name="T28" fmla="*/ 21 w 33"/>
              <a:gd name="T29" fmla="*/ 16 h 27"/>
              <a:gd name="T30" fmla="*/ 18 w 33"/>
              <a:gd name="T31" fmla="*/ 15 h 27"/>
              <a:gd name="T32" fmla="*/ 17 w 33"/>
              <a:gd name="T33" fmla="*/ 12 h 27"/>
              <a:gd name="T34" fmla="*/ 19 w 33"/>
              <a:gd name="T35" fmla="*/ 9 h 27"/>
              <a:gd name="T36" fmla="*/ 21 w 33"/>
              <a:gd name="T37" fmla="*/ 7 h 27"/>
              <a:gd name="T38" fmla="*/ 23 w 33"/>
              <a:gd name="T39" fmla="*/ 8 h 27"/>
              <a:gd name="T40" fmla="*/ 27 w 33"/>
              <a:gd name="T41" fmla="*/ 10 h 27"/>
              <a:gd name="T42" fmla="*/ 25 w 33"/>
              <a:gd name="T43" fmla="*/ 12 h 27"/>
              <a:gd name="T44" fmla="*/ 25 w 33"/>
              <a:gd name="T45" fmla="*/ 11 h 27"/>
              <a:gd name="T46" fmla="*/ 23 w 33"/>
              <a:gd name="T47" fmla="*/ 10 h 27"/>
              <a:gd name="T48" fmla="*/ 21 w 33"/>
              <a:gd name="T49" fmla="*/ 10 h 27"/>
              <a:gd name="T50" fmla="*/ 19 w 33"/>
              <a:gd name="T51" fmla="*/ 11 h 27"/>
              <a:gd name="T52" fmla="*/ 19 w 33"/>
              <a:gd name="T53" fmla="*/ 14 h 27"/>
              <a:gd name="T54" fmla="*/ 21 w 33"/>
              <a:gd name="T55" fmla="*/ 10 h 27"/>
              <a:gd name="T56" fmla="*/ 23 w 33"/>
              <a:gd name="T57" fmla="*/ 20 h 27"/>
              <a:gd name="T58" fmla="*/ 25 w 33"/>
              <a:gd name="T59" fmla="*/ 19 h 27"/>
              <a:gd name="T60" fmla="*/ 25 w 33"/>
              <a:gd name="T61" fmla="*/ 17 h 27"/>
              <a:gd name="T62" fmla="*/ 23 w 33"/>
              <a:gd name="T63" fmla="*/ 16 h 27"/>
              <a:gd name="T64" fmla="*/ 29 w 33"/>
              <a:gd name="T65" fmla="*/ 22 h 27"/>
              <a:gd name="T66" fmla="*/ 29 w 33"/>
              <a:gd name="T67" fmla="*/ 9 h 27"/>
              <a:gd name="T68" fmla="*/ 15 w 33"/>
              <a:gd name="T69" fmla="*/ 9 h 27"/>
              <a:gd name="T70" fmla="*/ 15 w 33"/>
              <a:gd name="T71" fmla="*/ 22 h 27"/>
              <a:gd name="T72" fmla="*/ 30 w 33"/>
              <a:gd name="T73" fmla="*/ 23 h 27"/>
              <a:gd name="T74" fmla="*/ 30 w 33"/>
              <a:gd name="T75" fmla="*/ 7 h 27"/>
              <a:gd name="T76" fmla="*/ 14 w 33"/>
              <a:gd name="T77" fmla="*/ 7 h 27"/>
              <a:gd name="T78" fmla="*/ 14 w 33"/>
              <a:gd name="T79" fmla="*/ 23 h 27"/>
              <a:gd name="T80" fmla="*/ 30 w 33"/>
              <a:gd name="T81" fmla="*/ 23 h 27"/>
              <a:gd name="T82" fmla="*/ 2 w 33"/>
              <a:gd name="T83" fmla="*/ 5 h 27"/>
              <a:gd name="T84" fmla="*/ 0 w 33"/>
              <a:gd name="T85" fmla="*/ 1 h 27"/>
              <a:gd name="T86" fmla="*/ 21 w 33"/>
              <a:gd name="T87" fmla="*/ 0 h 27"/>
              <a:gd name="T88" fmla="*/ 22 w 33"/>
              <a:gd name="T89" fmla="*/ 2 h 27"/>
              <a:gd name="T90" fmla="*/ 14 w 33"/>
              <a:gd name="T91" fmla="*/ 5 h 27"/>
              <a:gd name="T92" fmla="*/ 2 w 33"/>
              <a:gd name="T93" fmla="*/ 11 h 27"/>
              <a:gd name="T94" fmla="*/ 0 w 33"/>
              <a:gd name="T95" fmla="*/ 7 h 27"/>
              <a:gd name="T96" fmla="*/ 13 w 33"/>
              <a:gd name="T97" fmla="*/ 6 h 27"/>
              <a:gd name="T98" fmla="*/ 9 w 33"/>
              <a:gd name="T99" fmla="*/ 17 h 27"/>
              <a:gd name="T100" fmla="*/ 0 w 33"/>
              <a:gd name="T101" fmla="*/ 15 h 27"/>
              <a:gd name="T102" fmla="*/ 2 w 33"/>
              <a:gd name="T103" fmla="*/ 12 h 27"/>
              <a:gd name="T104" fmla="*/ 9 w 33"/>
              <a:gd name="T105" fmla="*/ 15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3" h="27">
                <a:moveTo>
                  <a:pt x="11" y="22"/>
                </a:moveTo>
                <a:cubicBezTo>
                  <a:pt x="2" y="22"/>
                  <a:pt x="2" y="22"/>
                  <a:pt x="2" y="22"/>
                </a:cubicBezTo>
                <a:cubicBezTo>
                  <a:pt x="1" y="22"/>
                  <a:pt x="0" y="22"/>
                  <a:pt x="0" y="21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1" y="18"/>
                  <a:pt x="2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9"/>
                  <a:pt x="11" y="21"/>
                  <a:pt x="11" y="22"/>
                </a:cubicBezTo>
                <a:close/>
                <a:moveTo>
                  <a:pt x="23" y="10"/>
                </a:moveTo>
                <a:cubicBezTo>
                  <a:pt x="23" y="14"/>
                  <a:pt x="23" y="14"/>
                  <a:pt x="23" y="14"/>
                </a:cubicBezTo>
                <a:cubicBezTo>
                  <a:pt x="24" y="14"/>
                  <a:pt x="25" y="14"/>
                  <a:pt x="26" y="14"/>
                </a:cubicBezTo>
                <a:cubicBezTo>
                  <a:pt x="26" y="14"/>
                  <a:pt x="27" y="15"/>
                  <a:pt x="27" y="15"/>
                </a:cubicBezTo>
                <a:cubicBezTo>
                  <a:pt x="28" y="16"/>
                  <a:pt x="28" y="17"/>
                  <a:pt x="28" y="18"/>
                </a:cubicBezTo>
                <a:cubicBezTo>
                  <a:pt x="28" y="19"/>
                  <a:pt x="28" y="19"/>
                  <a:pt x="27" y="20"/>
                </a:cubicBezTo>
                <a:cubicBezTo>
                  <a:pt x="27" y="21"/>
                  <a:pt x="27" y="21"/>
                  <a:pt x="26" y="21"/>
                </a:cubicBezTo>
                <a:cubicBezTo>
                  <a:pt x="25" y="22"/>
                  <a:pt x="24" y="22"/>
                  <a:pt x="23" y="22"/>
                </a:cubicBezTo>
                <a:cubicBezTo>
                  <a:pt x="23" y="22"/>
                  <a:pt x="23" y="22"/>
                  <a:pt x="23" y="22"/>
                </a:cubicBezTo>
                <a:cubicBezTo>
                  <a:pt x="23" y="23"/>
                  <a:pt x="23" y="23"/>
                  <a:pt x="23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1" y="22"/>
                  <a:pt x="21" y="22"/>
                  <a:pt x="21" y="22"/>
                </a:cubicBezTo>
                <a:cubicBezTo>
                  <a:pt x="21" y="22"/>
                  <a:pt x="20" y="22"/>
                  <a:pt x="19" y="22"/>
                </a:cubicBezTo>
                <a:cubicBezTo>
                  <a:pt x="19" y="22"/>
                  <a:pt x="18" y="21"/>
                  <a:pt x="18" y="21"/>
                </a:cubicBezTo>
                <a:cubicBezTo>
                  <a:pt x="17" y="21"/>
                  <a:pt x="17" y="20"/>
                  <a:pt x="17" y="20"/>
                </a:cubicBezTo>
                <a:cubicBezTo>
                  <a:pt x="17" y="19"/>
                  <a:pt x="16" y="19"/>
                  <a:pt x="16" y="18"/>
                </a:cubicBezTo>
                <a:cubicBezTo>
                  <a:pt x="16" y="17"/>
                  <a:pt x="16" y="17"/>
                  <a:pt x="16" y="17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8"/>
                  <a:pt x="19" y="18"/>
                  <a:pt x="19" y="19"/>
                </a:cubicBezTo>
                <a:cubicBezTo>
                  <a:pt x="19" y="19"/>
                  <a:pt x="19" y="19"/>
                  <a:pt x="19" y="19"/>
                </a:cubicBezTo>
                <a:cubicBezTo>
                  <a:pt x="19" y="20"/>
                  <a:pt x="20" y="20"/>
                  <a:pt x="20" y="20"/>
                </a:cubicBezTo>
                <a:cubicBezTo>
                  <a:pt x="20" y="20"/>
                  <a:pt x="21" y="20"/>
                  <a:pt x="21" y="20"/>
                </a:cubicBezTo>
                <a:cubicBezTo>
                  <a:pt x="21" y="16"/>
                  <a:pt x="21" y="16"/>
                  <a:pt x="21" y="16"/>
                </a:cubicBezTo>
                <a:cubicBezTo>
                  <a:pt x="21" y="16"/>
                  <a:pt x="20" y="16"/>
                  <a:pt x="19" y="16"/>
                </a:cubicBezTo>
                <a:cubicBezTo>
                  <a:pt x="19" y="16"/>
                  <a:pt x="18" y="15"/>
                  <a:pt x="18" y="15"/>
                </a:cubicBezTo>
                <a:cubicBezTo>
                  <a:pt x="17" y="15"/>
                  <a:pt x="17" y="15"/>
                  <a:pt x="17" y="14"/>
                </a:cubicBezTo>
                <a:cubicBezTo>
                  <a:pt x="17" y="14"/>
                  <a:pt x="17" y="13"/>
                  <a:pt x="17" y="12"/>
                </a:cubicBezTo>
                <a:cubicBezTo>
                  <a:pt x="17" y="11"/>
                  <a:pt x="17" y="10"/>
                  <a:pt x="17" y="10"/>
                </a:cubicBezTo>
                <a:cubicBezTo>
                  <a:pt x="18" y="9"/>
                  <a:pt x="18" y="9"/>
                  <a:pt x="19" y="9"/>
                </a:cubicBezTo>
                <a:cubicBezTo>
                  <a:pt x="19" y="8"/>
                  <a:pt x="20" y="8"/>
                  <a:pt x="21" y="8"/>
                </a:cubicBezTo>
                <a:cubicBezTo>
                  <a:pt x="21" y="7"/>
                  <a:pt x="21" y="7"/>
                  <a:pt x="21" y="7"/>
                </a:cubicBezTo>
                <a:cubicBezTo>
                  <a:pt x="23" y="7"/>
                  <a:pt x="23" y="7"/>
                  <a:pt x="23" y="7"/>
                </a:cubicBezTo>
                <a:cubicBezTo>
                  <a:pt x="23" y="8"/>
                  <a:pt x="23" y="8"/>
                  <a:pt x="23" y="8"/>
                </a:cubicBezTo>
                <a:cubicBezTo>
                  <a:pt x="24" y="8"/>
                  <a:pt x="25" y="9"/>
                  <a:pt x="26" y="9"/>
                </a:cubicBezTo>
                <a:cubicBezTo>
                  <a:pt x="26" y="9"/>
                  <a:pt x="27" y="9"/>
                  <a:pt x="27" y="10"/>
                </a:cubicBezTo>
                <a:cubicBezTo>
                  <a:pt x="27" y="10"/>
                  <a:pt x="28" y="11"/>
                  <a:pt x="28" y="12"/>
                </a:cubicBezTo>
                <a:cubicBezTo>
                  <a:pt x="25" y="12"/>
                  <a:pt x="25" y="12"/>
                  <a:pt x="25" y="12"/>
                </a:cubicBezTo>
                <a:cubicBezTo>
                  <a:pt x="25" y="12"/>
                  <a:pt x="25" y="12"/>
                  <a:pt x="25" y="12"/>
                </a:cubicBezTo>
                <a:cubicBezTo>
                  <a:pt x="25" y="11"/>
                  <a:pt x="25" y="11"/>
                  <a:pt x="25" y="11"/>
                </a:cubicBezTo>
                <a:cubicBezTo>
                  <a:pt x="25" y="10"/>
                  <a:pt x="24" y="10"/>
                  <a:pt x="23" y="10"/>
                </a:cubicBezTo>
                <a:cubicBezTo>
                  <a:pt x="23" y="10"/>
                  <a:pt x="23" y="10"/>
                  <a:pt x="23" y="10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0" y="10"/>
                  <a:pt x="20" y="10"/>
                </a:cubicBezTo>
                <a:cubicBezTo>
                  <a:pt x="20" y="11"/>
                  <a:pt x="19" y="11"/>
                  <a:pt x="19" y="11"/>
                </a:cubicBezTo>
                <a:cubicBezTo>
                  <a:pt x="19" y="11"/>
                  <a:pt x="19" y="12"/>
                  <a:pt x="19" y="12"/>
                </a:cubicBezTo>
                <a:cubicBezTo>
                  <a:pt x="19" y="13"/>
                  <a:pt x="19" y="13"/>
                  <a:pt x="19" y="14"/>
                </a:cubicBezTo>
                <a:cubicBezTo>
                  <a:pt x="20" y="14"/>
                  <a:pt x="21" y="14"/>
                  <a:pt x="21" y="14"/>
                </a:cubicBezTo>
                <a:cubicBezTo>
                  <a:pt x="21" y="10"/>
                  <a:pt x="21" y="10"/>
                  <a:pt x="21" y="10"/>
                </a:cubicBezTo>
                <a:close/>
                <a:moveTo>
                  <a:pt x="23" y="16"/>
                </a:moveTo>
                <a:cubicBezTo>
                  <a:pt x="23" y="20"/>
                  <a:pt x="23" y="20"/>
                  <a:pt x="23" y="20"/>
                </a:cubicBezTo>
                <a:cubicBezTo>
                  <a:pt x="23" y="20"/>
                  <a:pt x="23" y="20"/>
                  <a:pt x="23" y="20"/>
                </a:cubicBezTo>
                <a:cubicBezTo>
                  <a:pt x="24" y="20"/>
                  <a:pt x="25" y="20"/>
                  <a:pt x="25" y="19"/>
                </a:cubicBezTo>
                <a:cubicBezTo>
                  <a:pt x="25" y="19"/>
                  <a:pt x="26" y="19"/>
                  <a:pt x="26" y="18"/>
                </a:cubicBezTo>
                <a:cubicBezTo>
                  <a:pt x="26" y="17"/>
                  <a:pt x="25" y="17"/>
                  <a:pt x="25" y="17"/>
                </a:cubicBezTo>
                <a:cubicBezTo>
                  <a:pt x="25" y="16"/>
                  <a:pt x="25" y="16"/>
                  <a:pt x="24" y="16"/>
                </a:cubicBezTo>
                <a:cubicBezTo>
                  <a:pt x="24" y="16"/>
                  <a:pt x="24" y="16"/>
                  <a:pt x="23" y="16"/>
                </a:cubicBezTo>
                <a:close/>
                <a:moveTo>
                  <a:pt x="22" y="25"/>
                </a:moveTo>
                <a:cubicBezTo>
                  <a:pt x="25" y="25"/>
                  <a:pt x="27" y="24"/>
                  <a:pt x="29" y="22"/>
                </a:cubicBezTo>
                <a:cubicBezTo>
                  <a:pt x="30" y="20"/>
                  <a:pt x="32" y="18"/>
                  <a:pt x="32" y="15"/>
                </a:cubicBezTo>
                <a:cubicBezTo>
                  <a:pt x="32" y="13"/>
                  <a:pt x="30" y="10"/>
                  <a:pt x="29" y="9"/>
                </a:cubicBezTo>
                <a:cubicBezTo>
                  <a:pt x="27" y="7"/>
                  <a:pt x="25" y="6"/>
                  <a:pt x="22" y="6"/>
                </a:cubicBezTo>
                <a:cubicBezTo>
                  <a:pt x="20" y="6"/>
                  <a:pt x="17" y="7"/>
                  <a:pt x="15" y="9"/>
                </a:cubicBezTo>
                <a:cubicBezTo>
                  <a:pt x="14" y="10"/>
                  <a:pt x="13" y="13"/>
                  <a:pt x="13" y="15"/>
                </a:cubicBezTo>
                <a:cubicBezTo>
                  <a:pt x="13" y="18"/>
                  <a:pt x="14" y="20"/>
                  <a:pt x="15" y="22"/>
                </a:cubicBezTo>
                <a:cubicBezTo>
                  <a:pt x="17" y="24"/>
                  <a:pt x="20" y="25"/>
                  <a:pt x="22" y="25"/>
                </a:cubicBezTo>
                <a:close/>
                <a:moveTo>
                  <a:pt x="30" y="23"/>
                </a:moveTo>
                <a:cubicBezTo>
                  <a:pt x="32" y="21"/>
                  <a:pt x="33" y="18"/>
                  <a:pt x="33" y="15"/>
                </a:cubicBezTo>
                <a:cubicBezTo>
                  <a:pt x="33" y="12"/>
                  <a:pt x="32" y="9"/>
                  <a:pt x="30" y="7"/>
                </a:cubicBezTo>
                <a:cubicBezTo>
                  <a:pt x="28" y="5"/>
                  <a:pt x="25" y="4"/>
                  <a:pt x="22" y="4"/>
                </a:cubicBezTo>
                <a:cubicBezTo>
                  <a:pt x="19" y="4"/>
                  <a:pt x="16" y="5"/>
                  <a:pt x="14" y="7"/>
                </a:cubicBezTo>
                <a:cubicBezTo>
                  <a:pt x="12" y="9"/>
                  <a:pt x="11" y="12"/>
                  <a:pt x="11" y="15"/>
                </a:cubicBezTo>
                <a:cubicBezTo>
                  <a:pt x="11" y="18"/>
                  <a:pt x="12" y="21"/>
                  <a:pt x="14" y="23"/>
                </a:cubicBezTo>
                <a:cubicBezTo>
                  <a:pt x="16" y="25"/>
                  <a:pt x="19" y="27"/>
                  <a:pt x="22" y="27"/>
                </a:cubicBezTo>
                <a:cubicBezTo>
                  <a:pt x="25" y="27"/>
                  <a:pt x="28" y="25"/>
                  <a:pt x="30" y="23"/>
                </a:cubicBezTo>
                <a:close/>
                <a:moveTo>
                  <a:pt x="14" y="5"/>
                </a:move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1" y="0"/>
                  <a:pt x="2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2" y="1"/>
                  <a:pt x="22" y="1"/>
                </a:cubicBezTo>
                <a:cubicBezTo>
                  <a:pt x="22" y="2"/>
                  <a:pt x="22" y="2"/>
                  <a:pt x="22" y="2"/>
                </a:cubicBezTo>
                <a:cubicBezTo>
                  <a:pt x="22" y="2"/>
                  <a:pt x="22" y="2"/>
                  <a:pt x="22" y="2"/>
                </a:cubicBezTo>
                <a:cubicBezTo>
                  <a:pt x="19" y="2"/>
                  <a:pt x="17" y="3"/>
                  <a:pt x="14" y="5"/>
                </a:cubicBezTo>
                <a:close/>
                <a:moveTo>
                  <a:pt x="10" y="11"/>
                </a:moveTo>
                <a:cubicBezTo>
                  <a:pt x="2" y="11"/>
                  <a:pt x="2" y="11"/>
                  <a:pt x="2" y="11"/>
                </a:cubicBezTo>
                <a:cubicBezTo>
                  <a:pt x="1" y="11"/>
                  <a:pt x="0" y="10"/>
                  <a:pt x="0" y="9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1" y="6"/>
                  <a:pt x="2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2" y="7"/>
                  <a:pt x="11" y="9"/>
                  <a:pt x="10" y="11"/>
                </a:cubicBezTo>
                <a:close/>
                <a:moveTo>
                  <a:pt x="9" y="17"/>
                </a:moveTo>
                <a:cubicBezTo>
                  <a:pt x="2" y="17"/>
                  <a:pt x="2" y="17"/>
                  <a:pt x="2" y="17"/>
                </a:cubicBezTo>
                <a:cubicBezTo>
                  <a:pt x="1" y="17"/>
                  <a:pt x="0" y="16"/>
                  <a:pt x="0" y="15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2"/>
                  <a:pt x="1" y="12"/>
                  <a:pt x="2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9" y="13"/>
                  <a:pt x="9" y="14"/>
                  <a:pt x="9" y="15"/>
                </a:cubicBezTo>
                <a:cubicBezTo>
                  <a:pt x="9" y="16"/>
                  <a:pt x="9" y="16"/>
                  <a:pt x="9" y="1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14" name="Freeform 240"/>
          <p:cNvSpPr>
            <a:spLocks noEditPoints="1"/>
          </p:cNvSpPr>
          <p:nvPr/>
        </p:nvSpPr>
        <p:spPr bwMode="auto">
          <a:xfrm>
            <a:off x="8109603" y="3744072"/>
            <a:ext cx="278706" cy="305853"/>
          </a:xfrm>
          <a:custGeom>
            <a:avLst/>
            <a:gdLst>
              <a:gd name="T0" fmla="*/ 3 w 29"/>
              <a:gd name="T1" fmla="*/ 32 h 32"/>
              <a:gd name="T2" fmla="*/ 17 w 29"/>
              <a:gd name="T3" fmla="*/ 7 h 32"/>
              <a:gd name="T4" fmla="*/ 13 w 29"/>
              <a:gd name="T5" fmla="*/ 0 h 32"/>
              <a:gd name="T6" fmla="*/ 11 w 29"/>
              <a:gd name="T7" fmla="*/ 0 h 32"/>
              <a:gd name="T8" fmla="*/ 9 w 29"/>
              <a:gd name="T9" fmla="*/ 0 h 32"/>
              <a:gd name="T10" fmla="*/ 7 w 29"/>
              <a:gd name="T11" fmla="*/ 0 h 32"/>
              <a:gd name="T12" fmla="*/ 5 w 29"/>
              <a:gd name="T13" fmla="*/ 0 h 32"/>
              <a:gd name="T14" fmla="*/ 3 w 29"/>
              <a:gd name="T15" fmla="*/ 4 h 32"/>
              <a:gd name="T16" fmla="*/ 20 w 29"/>
              <a:gd name="T17" fmla="*/ 28 h 32"/>
              <a:gd name="T18" fmla="*/ 28 w 29"/>
              <a:gd name="T19" fmla="*/ 11 h 32"/>
              <a:gd name="T20" fmla="*/ 20 w 29"/>
              <a:gd name="T21" fmla="*/ 16 h 32"/>
              <a:gd name="T22" fmla="*/ 21 w 29"/>
              <a:gd name="T23" fmla="*/ 13 h 32"/>
              <a:gd name="T24" fmla="*/ 27 w 29"/>
              <a:gd name="T25" fmla="*/ 26 h 32"/>
              <a:gd name="T26" fmla="*/ 25 w 29"/>
              <a:gd name="T27" fmla="*/ 22 h 32"/>
              <a:gd name="T28" fmla="*/ 20 w 29"/>
              <a:gd name="T29" fmla="*/ 24 h 32"/>
              <a:gd name="T30" fmla="*/ 21 w 29"/>
              <a:gd name="T31" fmla="*/ 26 h 32"/>
              <a:gd name="T32" fmla="*/ 20 w 29"/>
              <a:gd name="T33" fmla="*/ 24 h 32"/>
              <a:gd name="T34" fmla="*/ 21 w 29"/>
              <a:gd name="T35" fmla="*/ 23 h 32"/>
              <a:gd name="T36" fmla="*/ 20 w 29"/>
              <a:gd name="T37" fmla="*/ 20 h 32"/>
              <a:gd name="T38" fmla="*/ 20 w 29"/>
              <a:gd name="T39" fmla="*/ 19 h 32"/>
              <a:gd name="T40" fmla="*/ 21 w 29"/>
              <a:gd name="T41" fmla="*/ 16 h 32"/>
              <a:gd name="T42" fmla="*/ 10 w 29"/>
              <a:gd name="T43" fmla="*/ 19 h 32"/>
              <a:gd name="T44" fmla="*/ 7 w 29"/>
              <a:gd name="T45" fmla="*/ 22 h 32"/>
              <a:gd name="T46" fmla="*/ 13 w 29"/>
              <a:gd name="T47" fmla="*/ 19 h 32"/>
              <a:gd name="T48" fmla="*/ 11 w 29"/>
              <a:gd name="T49" fmla="*/ 22 h 32"/>
              <a:gd name="T50" fmla="*/ 13 w 29"/>
              <a:gd name="T51" fmla="*/ 19 h 32"/>
              <a:gd name="T52" fmla="*/ 6 w 29"/>
              <a:gd name="T53" fmla="*/ 29 h 32"/>
              <a:gd name="T54" fmla="*/ 3 w 29"/>
              <a:gd name="T55" fmla="*/ 26 h 32"/>
              <a:gd name="T56" fmla="*/ 10 w 29"/>
              <a:gd name="T57" fmla="*/ 29 h 32"/>
              <a:gd name="T58" fmla="*/ 7 w 29"/>
              <a:gd name="T59" fmla="*/ 27 h 32"/>
              <a:gd name="T60" fmla="*/ 14 w 29"/>
              <a:gd name="T61" fmla="*/ 27 h 32"/>
              <a:gd name="T62" fmla="*/ 11 w 29"/>
              <a:gd name="T63" fmla="*/ 29 h 32"/>
              <a:gd name="T64" fmla="*/ 6 w 29"/>
              <a:gd name="T65" fmla="*/ 23 h 32"/>
              <a:gd name="T66" fmla="*/ 3 w 29"/>
              <a:gd name="T67" fmla="*/ 26 h 32"/>
              <a:gd name="T68" fmla="*/ 6 w 29"/>
              <a:gd name="T69" fmla="*/ 23 h 32"/>
              <a:gd name="T70" fmla="*/ 10 w 29"/>
              <a:gd name="T71" fmla="*/ 26 h 32"/>
              <a:gd name="T72" fmla="*/ 7 w 29"/>
              <a:gd name="T73" fmla="*/ 23 h 32"/>
              <a:gd name="T74" fmla="*/ 14 w 29"/>
              <a:gd name="T75" fmla="*/ 25 h 32"/>
              <a:gd name="T76" fmla="*/ 11 w 29"/>
              <a:gd name="T77" fmla="*/ 23 h 32"/>
              <a:gd name="T78" fmla="*/ 6 w 29"/>
              <a:gd name="T79" fmla="*/ 19 h 32"/>
              <a:gd name="T80" fmla="*/ 3 w 29"/>
              <a:gd name="T81" fmla="*/ 22 h 32"/>
              <a:gd name="T82" fmla="*/ 3 w 29"/>
              <a:gd name="T83" fmla="*/ 11 h 32"/>
              <a:gd name="T84" fmla="*/ 14 w 29"/>
              <a:gd name="T85" fmla="*/ 16 h 32"/>
              <a:gd name="T86" fmla="*/ 3 w 29"/>
              <a:gd name="T87" fmla="*/ 11 h 32"/>
              <a:gd name="T88" fmla="*/ 4 w 29"/>
              <a:gd name="T89" fmla="*/ 6 h 32"/>
              <a:gd name="T90" fmla="*/ 5 w 29"/>
              <a:gd name="T91" fmla="*/ 1 h 32"/>
              <a:gd name="T92" fmla="*/ 7 w 29"/>
              <a:gd name="T93" fmla="*/ 1 h 32"/>
              <a:gd name="T94" fmla="*/ 8 w 29"/>
              <a:gd name="T95" fmla="*/ 1 h 32"/>
              <a:gd name="T96" fmla="*/ 10 w 29"/>
              <a:gd name="T97" fmla="*/ 1 h 32"/>
              <a:gd name="T98" fmla="*/ 12 w 29"/>
              <a:gd name="T99" fmla="*/ 1 h 32"/>
              <a:gd name="T100" fmla="*/ 15 w 29"/>
              <a:gd name="T101" fmla="*/ 7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9" h="32">
                <a:moveTo>
                  <a:pt x="3" y="4"/>
                </a:moveTo>
                <a:cubicBezTo>
                  <a:pt x="1" y="4"/>
                  <a:pt x="0" y="5"/>
                  <a:pt x="0" y="7"/>
                </a:cubicBezTo>
                <a:cubicBezTo>
                  <a:pt x="0" y="17"/>
                  <a:pt x="0" y="19"/>
                  <a:pt x="0" y="29"/>
                </a:cubicBezTo>
                <a:cubicBezTo>
                  <a:pt x="0" y="31"/>
                  <a:pt x="1" y="32"/>
                  <a:pt x="3" y="32"/>
                </a:cubicBezTo>
                <a:cubicBezTo>
                  <a:pt x="4" y="32"/>
                  <a:pt x="4" y="32"/>
                  <a:pt x="4" y="32"/>
                </a:cubicBezTo>
                <a:cubicBezTo>
                  <a:pt x="14" y="32"/>
                  <a:pt x="14" y="32"/>
                  <a:pt x="14" y="32"/>
                </a:cubicBezTo>
                <a:cubicBezTo>
                  <a:pt x="15" y="32"/>
                  <a:pt x="17" y="31"/>
                  <a:pt x="17" y="30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5"/>
                  <a:pt x="15" y="4"/>
                  <a:pt x="14" y="4"/>
                </a:cubicBezTo>
                <a:cubicBezTo>
                  <a:pt x="13" y="4"/>
                  <a:pt x="13" y="4"/>
                  <a:pt x="13" y="4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4"/>
                  <a:pt x="4" y="4"/>
                  <a:pt x="4" y="4"/>
                </a:cubicBezTo>
                <a:cubicBezTo>
                  <a:pt x="3" y="4"/>
                  <a:pt x="3" y="4"/>
                  <a:pt x="3" y="4"/>
                </a:cubicBezTo>
                <a:close/>
                <a:moveTo>
                  <a:pt x="29" y="12"/>
                </a:moveTo>
                <a:cubicBezTo>
                  <a:pt x="29" y="27"/>
                  <a:pt x="29" y="27"/>
                  <a:pt x="29" y="27"/>
                </a:cubicBezTo>
                <a:cubicBezTo>
                  <a:pt x="29" y="27"/>
                  <a:pt x="28" y="28"/>
                  <a:pt x="28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19" y="28"/>
                  <a:pt x="18" y="27"/>
                  <a:pt x="18" y="27"/>
                </a:cubicBezTo>
                <a:cubicBezTo>
                  <a:pt x="18" y="12"/>
                  <a:pt x="18" y="12"/>
                  <a:pt x="18" y="12"/>
                </a:cubicBezTo>
                <a:cubicBezTo>
                  <a:pt x="18" y="12"/>
                  <a:pt x="19" y="11"/>
                  <a:pt x="20" y="11"/>
                </a:cubicBezTo>
                <a:cubicBezTo>
                  <a:pt x="28" y="11"/>
                  <a:pt x="28" y="11"/>
                  <a:pt x="28" y="11"/>
                </a:cubicBezTo>
                <a:cubicBezTo>
                  <a:pt x="28" y="11"/>
                  <a:pt x="29" y="12"/>
                  <a:pt x="29" y="12"/>
                </a:cubicBezTo>
                <a:close/>
                <a:moveTo>
                  <a:pt x="20" y="13"/>
                </a:moveTo>
                <a:cubicBezTo>
                  <a:pt x="20" y="16"/>
                  <a:pt x="20" y="16"/>
                  <a:pt x="20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21" y="16"/>
                  <a:pt x="21" y="16"/>
                  <a:pt x="21" y="16"/>
                </a:cubicBezTo>
                <a:cubicBezTo>
                  <a:pt x="21" y="16"/>
                  <a:pt x="21" y="16"/>
                  <a:pt x="21" y="16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0" y="13"/>
                  <a:pt x="20" y="13"/>
                  <a:pt x="20" y="13"/>
                </a:cubicBezTo>
                <a:cubicBezTo>
                  <a:pt x="20" y="13"/>
                  <a:pt x="20" y="13"/>
                  <a:pt x="20" y="13"/>
                </a:cubicBezTo>
                <a:close/>
                <a:moveTo>
                  <a:pt x="25" y="26"/>
                </a:moveTo>
                <a:cubicBezTo>
                  <a:pt x="26" y="26"/>
                  <a:pt x="26" y="26"/>
                  <a:pt x="27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27" y="25"/>
                  <a:pt x="27" y="24"/>
                  <a:pt x="27" y="23"/>
                </a:cubicBezTo>
                <a:cubicBezTo>
                  <a:pt x="27" y="22"/>
                  <a:pt x="27" y="22"/>
                  <a:pt x="27" y="22"/>
                </a:cubicBezTo>
                <a:cubicBezTo>
                  <a:pt x="26" y="22"/>
                  <a:pt x="26" y="22"/>
                  <a:pt x="25" y="22"/>
                </a:cubicBezTo>
                <a:cubicBezTo>
                  <a:pt x="25" y="22"/>
                  <a:pt x="25" y="22"/>
                  <a:pt x="25" y="23"/>
                </a:cubicBezTo>
                <a:cubicBezTo>
                  <a:pt x="25" y="24"/>
                  <a:pt x="25" y="25"/>
                  <a:pt x="25" y="26"/>
                </a:cubicBezTo>
                <a:cubicBezTo>
                  <a:pt x="25" y="26"/>
                  <a:pt x="25" y="26"/>
                  <a:pt x="25" y="26"/>
                </a:cubicBezTo>
                <a:close/>
                <a:moveTo>
                  <a:pt x="20" y="24"/>
                </a:moveTo>
                <a:cubicBezTo>
                  <a:pt x="20" y="26"/>
                  <a:pt x="20" y="26"/>
                  <a:pt x="20" y="26"/>
                </a:cubicBezTo>
                <a:cubicBezTo>
                  <a:pt x="20" y="26"/>
                  <a:pt x="20" y="26"/>
                  <a:pt x="20" y="26"/>
                </a:cubicBezTo>
                <a:cubicBezTo>
                  <a:pt x="21" y="26"/>
                  <a:pt x="21" y="26"/>
                  <a:pt x="21" y="26"/>
                </a:cubicBezTo>
                <a:cubicBezTo>
                  <a:pt x="21" y="26"/>
                  <a:pt x="21" y="26"/>
                  <a:pt x="21" y="26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20" y="24"/>
                  <a:pt x="20" y="24"/>
                  <a:pt x="20" y="24"/>
                </a:cubicBezTo>
                <a:close/>
                <a:moveTo>
                  <a:pt x="20" y="20"/>
                </a:moveTo>
                <a:cubicBezTo>
                  <a:pt x="20" y="23"/>
                  <a:pt x="20" y="23"/>
                  <a:pt x="20" y="23"/>
                </a:cubicBezTo>
                <a:cubicBezTo>
                  <a:pt x="20" y="23"/>
                  <a:pt x="20" y="23"/>
                  <a:pt x="20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20" y="20"/>
                </a:cubicBezTo>
                <a:close/>
                <a:moveTo>
                  <a:pt x="20" y="17"/>
                </a:moveTo>
                <a:cubicBezTo>
                  <a:pt x="20" y="19"/>
                  <a:pt x="20" y="19"/>
                  <a:pt x="20" y="19"/>
                </a:cubicBezTo>
                <a:cubicBezTo>
                  <a:pt x="20" y="19"/>
                  <a:pt x="20" y="19"/>
                  <a:pt x="20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9"/>
                  <a:pt x="21" y="19"/>
                  <a:pt x="21" y="19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6"/>
                  <a:pt x="21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6"/>
                  <a:pt x="20" y="17"/>
                  <a:pt x="20" y="17"/>
                </a:cubicBezTo>
                <a:close/>
                <a:moveTo>
                  <a:pt x="10" y="19"/>
                </a:moveTo>
                <a:cubicBezTo>
                  <a:pt x="10" y="19"/>
                  <a:pt x="10" y="19"/>
                  <a:pt x="10" y="19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22"/>
                  <a:pt x="10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19"/>
                  <a:pt x="7" y="19"/>
                  <a:pt x="7" y="19"/>
                </a:cubicBezTo>
                <a:cubicBezTo>
                  <a:pt x="7" y="19"/>
                  <a:pt x="7" y="19"/>
                  <a:pt x="7" y="19"/>
                </a:cubicBezTo>
                <a:cubicBezTo>
                  <a:pt x="10" y="19"/>
                  <a:pt x="10" y="19"/>
                  <a:pt x="10" y="19"/>
                </a:cubicBezTo>
                <a:close/>
                <a:moveTo>
                  <a:pt x="13" y="19"/>
                </a:moveTo>
                <a:cubicBezTo>
                  <a:pt x="14" y="19"/>
                  <a:pt x="14" y="19"/>
                  <a:pt x="14" y="19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4" y="22"/>
                  <a:pt x="13" y="22"/>
                </a:cubicBezTo>
                <a:cubicBezTo>
                  <a:pt x="11" y="22"/>
                  <a:pt x="11" y="22"/>
                  <a:pt x="11" y="22"/>
                </a:cubicBezTo>
                <a:cubicBezTo>
                  <a:pt x="11" y="22"/>
                  <a:pt x="11" y="22"/>
                  <a:pt x="11" y="22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3" y="19"/>
                  <a:pt x="13" y="19"/>
                  <a:pt x="13" y="19"/>
                </a:cubicBezTo>
                <a:close/>
                <a:moveTo>
                  <a:pt x="6" y="26"/>
                </a:moveTo>
                <a:cubicBezTo>
                  <a:pt x="6" y="26"/>
                  <a:pt x="6" y="26"/>
                  <a:pt x="6" y="27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7"/>
                  <a:pt x="3" y="27"/>
                  <a:pt x="3" y="27"/>
                </a:cubicBezTo>
                <a:cubicBezTo>
                  <a:pt x="3" y="26"/>
                  <a:pt x="3" y="26"/>
                  <a:pt x="3" y="26"/>
                </a:cubicBezTo>
                <a:cubicBezTo>
                  <a:pt x="6" y="26"/>
                  <a:pt x="6" y="26"/>
                  <a:pt x="6" y="26"/>
                </a:cubicBezTo>
                <a:close/>
                <a:moveTo>
                  <a:pt x="10" y="26"/>
                </a:moveTo>
                <a:cubicBezTo>
                  <a:pt x="10" y="26"/>
                  <a:pt x="10" y="26"/>
                  <a:pt x="10" y="27"/>
                </a:cubicBezTo>
                <a:cubicBezTo>
                  <a:pt x="10" y="29"/>
                  <a:pt x="10" y="29"/>
                  <a:pt x="10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7" y="29"/>
                  <a:pt x="7" y="29"/>
                  <a:pt x="7" y="29"/>
                </a:cubicBezTo>
                <a:cubicBezTo>
                  <a:pt x="7" y="29"/>
                  <a:pt x="7" y="29"/>
                  <a:pt x="7" y="29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6"/>
                  <a:pt x="7" y="26"/>
                  <a:pt x="7" y="26"/>
                </a:cubicBezTo>
                <a:cubicBezTo>
                  <a:pt x="10" y="26"/>
                  <a:pt x="10" y="26"/>
                  <a:pt x="10" y="26"/>
                </a:cubicBezTo>
                <a:close/>
                <a:moveTo>
                  <a:pt x="13" y="26"/>
                </a:moveTo>
                <a:cubicBezTo>
                  <a:pt x="14" y="26"/>
                  <a:pt x="14" y="26"/>
                  <a:pt x="14" y="27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9"/>
                  <a:pt x="14" y="29"/>
                  <a:pt x="13" y="29"/>
                </a:cubicBezTo>
                <a:cubicBezTo>
                  <a:pt x="11" y="29"/>
                  <a:pt x="11" y="29"/>
                  <a:pt x="11" y="29"/>
                </a:cubicBezTo>
                <a:cubicBezTo>
                  <a:pt x="11" y="29"/>
                  <a:pt x="11" y="29"/>
                  <a:pt x="11" y="29"/>
                </a:cubicBezTo>
                <a:cubicBezTo>
                  <a:pt x="11" y="27"/>
                  <a:pt x="11" y="27"/>
                  <a:pt x="11" y="27"/>
                </a:cubicBezTo>
                <a:cubicBezTo>
                  <a:pt x="11" y="26"/>
                  <a:pt x="11" y="26"/>
                  <a:pt x="11" y="26"/>
                </a:cubicBezTo>
                <a:cubicBezTo>
                  <a:pt x="13" y="26"/>
                  <a:pt x="13" y="26"/>
                  <a:pt x="13" y="26"/>
                </a:cubicBezTo>
                <a:close/>
                <a:moveTo>
                  <a:pt x="6" y="23"/>
                </a:moveTo>
                <a:cubicBezTo>
                  <a:pt x="6" y="23"/>
                  <a:pt x="6" y="23"/>
                  <a:pt x="6" y="23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6"/>
                  <a:pt x="6" y="26"/>
                </a:cubicBezTo>
                <a:cubicBezTo>
                  <a:pt x="3" y="26"/>
                  <a:pt x="3" y="26"/>
                  <a:pt x="3" y="26"/>
                </a:cubicBezTo>
                <a:cubicBezTo>
                  <a:pt x="3" y="26"/>
                  <a:pt x="3" y="25"/>
                  <a:pt x="3" y="25"/>
                </a:cubicBezTo>
                <a:cubicBezTo>
                  <a:pt x="3" y="23"/>
                  <a:pt x="3" y="23"/>
                  <a:pt x="3" y="23"/>
                </a:cubicBezTo>
                <a:cubicBezTo>
                  <a:pt x="3" y="23"/>
                  <a:pt x="3" y="23"/>
                  <a:pt x="3" y="23"/>
                </a:cubicBezTo>
                <a:cubicBezTo>
                  <a:pt x="6" y="23"/>
                  <a:pt x="6" y="23"/>
                  <a:pt x="6" y="23"/>
                </a:cubicBezTo>
                <a:close/>
                <a:moveTo>
                  <a:pt x="10" y="23"/>
                </a:moveTo>
                <a:cubicBezTo>
                  <a:pt x="10" y="23"/>
                  <a:pt x="10" y="23"/>
                  <a:pt x="10" y="23"/>
                </a:cubicBezTo>
                <a:cubicBezTo>
                  <a:pt x="10" y="25"/>
                  <a:pt x="10" y="25"/>
                  <a:pt x="10" y="25"/>
                </a:cubicBezTo>
                <a:cubicBezTo>
                  <a:pt x="10" y="25"/>
                  <a:pt x="10" y="26"/>
                  <a:pt x="10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5"/>
                  <a:pt x="7" y="25"/>
                </a:cubicBezTo>
                <a:cubicBezTo>
                  <a:pt x="7" y="23"/>
                  <a:pt x="7" y="23"/>
                  <a:pt x="7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10" y="23"/>
                  <a:pt x="10" y="23"/>
                  <a:pt x="10" y="23"/>
                </a:cubicBezTo>
                <a:close/>
                <a:moveTo>
                  <a:pt x="13" y="23"/>
                </a:moveTo>
                <a:cubicBezTo>
                  <a:pt x="14" y="23"/>
                  <a:pt x="14" y="23"/>
                  <a:pt x="14" y="23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6"/>
                  <a:pt x="13" y="26"/>
                </a:cubicBezTo>
                <a:cubicBezTo>
                  <a:pt x="11" y="26"/>
                  <a:pt x="11" y="26"/>
                  <a:pt x="11" y="26"/>
                </a:cubicBezTo>
                <a:cubicBezTo>
                  <a:pt x="11" y="26"/>
                  <a:pt x="11" y="25"/>
                  <a:pt x="11" y="25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3" y="23"/>
                  <a:pt x="13" y="23"/>
                  <a:pt x="13" y="23"/>
                </a:cubicBezTo>
                <a:close/>
                <a:moveTo>
                  <a:pt x="6" y="19"/>
                </a:moveTo>
                <a:cubicBezTo>
                  <a:pt x="6" y="19"/>
                  <a:pt x="6" y="19"/>
                  <a:pt x="6" y="19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6" y="19"/>
                  <a:pt x="6" y="19"/>
                  <a:pt x="6" y="19"/>
                </a:cubicBezTo>
                <a:close/>
                <a:moveTo>
                  <a:pt x="3" y="11"/>
                </a:moveTo>
                <a:cubicBezTo>
                  <a:pt x="3" y="11"/>
                  <a:pt x="3" y="11"/>
                  <a:pt x="3" y="11"/>
                </a:cubicBezTo>
                <a:cubicBezTo>
                  <a:pt x="13" y="11"/>
                  <a:pt x="13" y="11"/>
                  <a:pt x="13" y="11"/>
                </a:cubicBezTo>
                <a:cubicBezTo>
                  <a:pt x="14" y="11"/>
                  <a:pt x="14" y="11"/>
                  <a:pt x="14" y="11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17"/>
                  <a:pt x="14" y="17"/>
                  <a:pt x="1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6"/>
                </a:cubicBezTo>
                <a:cubicBezTo>
                  <a:pt x="3" y="15"/>
                  <a:pt x="3" y="13"/>
                  <a:pt x="3" y="11"/>
                </a:cubicBezTo>
                <a:close/>
                <a:moveTo>
                  <a:pt x="13" y="4"/>
                </a:moveTo>
                <a:cubicBezTo>
                  <a:pt x="13" y="5"/>
                  <a:pt x="13" y="5"/>
                  <a:pt x="13" y="5"/>
                </a:cubicBezTo>
                <a:cubicBezTo>
                  <a:pt x="13" y="6"/>
                  <a:pt x="13" y="6"/>
                  <a:pt x="13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5"/>
                  <a:pt x="4" y="5"/>
                  <a:pt x="4" y="5"/>
                </a:cubicBezTo>
                <a:cubicBezTo>
                  <a:pt x="4" y="4"/>
                  <a:pt x="4" y="4"/>
                  <a:pt x="4" y="4"/>
                </a:cubicBezTo>
                <a:cubicBezTo>
                  <a:pt x="4" y="1"/>
                  <a:pt x="4" y="1"/>
                  <a:pt x="4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6" y="1"/>
                  <a:pt x="6" y="1"/>
                  <a:pt x="6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9" y="1"/>
                  <a:pt x="9" y="1"/>
                  <a:pt x="9" y="1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1"/>
                  <a:pt x="10" y="1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1"/>
                  <a:pt x="11" y="1"/>
                  <a:pt x="11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4"/>
                  <a:pt x="13" y="4"/>
                  <a:pt x="13" y="4"/>
                </a:cubicBezTo>
                <a:close/>
                <a:moveTo>
                  <a:pt x="2" y="7"/>
                </a:moveTo>
                <a:cubicBezTo>
                  <a:pt x="15" y="7"/>
                  <a:pt x="15" y="7"/>
                  <a:pt x="15" y="7"/>
                </a:cubicBezTo>
                <a:cubicBezTo>
                  <a:pt x="15" y="9"/>
                  <a:pt x="15" y="9"/>
                  <a:pt x="15" y="9"/>
                </a:cubicBezTo>
                <a:cubicBezTo>
                  <a:pt x="2" y="9"/>
                  <a:pt x="2" y="9"/>
                  <a:pt x="2" y="9"/>
                </a:cubicBezTo>
                <a:lnTo>
                  <a:pt x="2" y="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15" name="Freeform 241"/>
          <p:cNvSpPr>
            <a:spLocks noEditPoints="1"/>
          </p:cNvSpPr>
          <p:nvPr/>
        </p:nvSpPr>
        <p:spPr bwMode="auto">
          <a:xfrm>
            <a:off x="1266828" y="3744072"/>
            <a:ext cx="327571" cy="314902"/>
          </a:xfrm>
          <a:custGeom>
            <a:avLst/>
            <a:gdLst>
              <a:gd name="T0" fmla="*/ 34 w 34"/>
              <a:gd name="T1" fmla="*/ 24 h 33"/>
              <a:gd name="T2" fmla="*/ 16 w 34"/>
              <a:gd name="T3" fmla="*/ 24 h 33"/>
              <a:gd name="T4" fmla="*/ 23 w 34"/>
              <a:gd name="T5" fmla="*/ 20 h 33"/>
              <a:gd name="T6" fmla="*/ 18 w 34"/>
              <a:gd name="T7" fmla="*/ 22 h 33"/>
              <a:gd name="T8" fmla="*/ 21 w 34"/>
              <a:gd name="T9" fmla="*/ 21 h 33"/>
              <a:gd name="T10" fmla="*/ 23 w 34"/>
              <a:gd name="T11" fmla="*/ 28 h 33"/>
              <a:gd name="T12" fmla="*/ 31 w 34"/>
              <a:gd name="T13" fmla="*/ 27 h 33"/>
              <a:gd name="T14" fmla="*/ 27 w 34"/>
              <a:gd name="T15" fmla="*/ 26 h 33"/>
              <a:gd name="T16" fmla="*/ 29 w 34"/>
              <a:gd name="T17" fmla="*/ 25 h 33"/>
              <a:gd name="T18" fmla="*/ 31 w 34"/>
              <a:gd name="T19" fmla="*/ 22 h 33"/>
              <a:gd name="T20" fmla="*/ 28 w 34"/>
              <a:gd name="T21" fmla="*/ 20 h 33"/>
              <a:gd name="T22" fmla="*/ 25 w 34"/>
              <a:gd name="T23" fmla="*/ 22 h 33"/>
              <a:gd name="T24" fmla="*/ 27 w 34"/>
              <a:gd name="T25" fmla="*/ 23 h 33"/>
              <a:gd name="T26" fmla="*/ 27 w 34"/>
              <a:gd name="T27" fmla="*/ 21 h 33"/>
              <a:gd name="T28" fmla="*/ 30 w 34"/>
              <a:gd name="T29" fmla="*/ 21 h 33"/>
              <a:gd name="T30" fmla="*/ 30 w 34"/>
              <a:gd name="T31" fmla="*/ 23 h 33"/>
              <a:gd name="T32" fmla="*/ 26 w 34"/>
              <a:gd name="T33" fmla="*/ 25 h 33"/>
              <a:gd name="T34" fmla="*/ 25 w 34"/>
              <a:gd name="T35" fmla="*/ 28 h 33"/>
              <a:gd name="T36" fmla="*/ 31 w 34"/>
              <a:gd name="T37" fmla="*/ 27 h 33"/>
              <a:gd name="T38" fmla="*/ 15 w 34"/>
              <a:gd name="T39" fmla="*/ 13 h 33"/>
              <a:gd name="T40" fmla="*/ 9 w 34"/>
              <a:gd name="T41" fmla="*/ 9 h 33"/>
              <a:gd name="T42" fmla="*/ 9 w 34"/>
              <a:gd name="T43" fmla="*/ 10 h 33"/>
              <a:gd name="T44" fmla="*/ 14 w 34"/>
              <a:gd name="T45" fmla="*/ 14 h 33"/>
              <a:gd name="T46" fmla="*/ 13 w 34"/>
              <a:gd name="T47" fmla="*/ 15 h 33"/>
              <a:gd name="T48" fmla="*/ 14 w 34"/>
              <a:gd name="T49" fmla="*/ 16 h 33"/>
              <a:gd name="T50" fmla="*/ 11 w 34"/>
              <a:gd name="T51" fmla="*/ 23 h 33"/>
              <a:gd name="T52" fmla="*/ 12 w 34"/>
              <a:gd name="T53" fmla="*/ 23 h 33"/>
              <a:gd name="T54" fmla="*/ 15 w 34"/>
              <a:gd name="T55" fmla="*/ 15 h 33"/>
              <a:gd name="T56" fmla="*/ 16 w 34"/>
              <a:gd name="T57" fmla="*/ 16 h 33"/>
              <a:gd name="T58" fmla="*/ 17 w 34"/>
              <a:gd name="T59" fmla="*/ 16 h 33"/>
              <a:gd name="T60" fmla="*/ 17 w 34"/>
              <a:gd name="T61" fmla="*/ 15 h 33"/>
              <a:gd name="T62" fmla="*/ 16 w 34"/>
              <a:gd name="T63" fmla="*/ 14 h 33"/>
              <a:gd name="T64" fmla="*/ 22 w 34"/>
              <a:gd name="T65" fmla="*/ 7 h 33"/>
              <a:gd name="T66" fmla="*/ 22 w 34"/>
              <a:gd name="T67" fmla="*/ 7 h 33"/>
              <a:gd name="T68" fmla="*/ 16 w 34"/>
              <a:gd name="T69" fmla="*/ 12 h 33"/>
              <a:gd name="T70" fmla="*/ 16 w 34"/>
              <a:gd name="T71" fmla="*/ 12 h 33"/>
              <a:gd name="T72" fmla="*/ 15 w 34"/>
              <a:gd name="T73" fmla="*/ 12 h 33"/>
              <a:gd name="T74" fmla="*/ 25 w 34"/>
              <a:gd name="T75" fmla="*/ 10 h 33"/>
              <a:gd name="T76" fmla="*/ 29 w 34"/>
              <a:gd name="T77" fmla="*/ 13 h 33"/>
              <a:gd name="T78" fmla="*/ 15 w 34"/>
              <a:gd name="T79" fmla="*/ 0 h 33"/>
              <a:gd name="T80" fmla="*/ 0 w 34"/>
              <a:gd name="T81" fmla="*/ 14 h 33"/>
              <a:gd name="T82" fmla="*/ 15 w 34"/>
              <a:gd name="T83" fmla="*/ 29 h 33"/>
              <a:gd name="T84" fmla="*/ 11 w 34"/>
              <a:gd name="T85" fmla="*/ 24 h 33"/>
              <a:gd name="T86" fmla="*/ 5 w 34"/>
              <a:gd name="T87" fmla="*/ 18 h 33"/>
              <a:gd name="T88" fmla="*/ 5 w 34"/>
              <a:gd name="T89" fmla="*/ 10 h 33"/>
              <a:gd name="T90" fmla="*/ 11 w 34"/>
              <a:gd name="T91" fmla="*/ 4 h 33"/>
              <a:gd name="T92" fmla="*/ 19 w 34"/>
              <a:gd name="T93" fmla="*/ 4 h 33"/>
              <a:gd name="T94" fmla="*/ 9 w 34"/>
              <a:gd name="T95" fmla="*/ 14 h 33"/>
              <a:gd name="T96" fmla="*/ 9 w 34"/>
              <a:gd name="T97" fmla="*/ 15 h 33"/>
              <a:gd name="T98" fmla="*/ 5 w 34"/>
              <a:gd name="T99" fmla="*/ 14 h 33"/>
              <a:gd name="T100" fmla="*/ 9 w 34"/>
              <a:gd name="T101" fmla="*/ 14 h 33"/>
              <a:gd name="T102" fmla="*/ 15 w 34"/>
              <a:gd name="T103" fmla="*/ 8 h 33"/>
              <a:gd name="T104" fmla="*/ 14 w 34"/>
              <a:gd name="T105" fmla="*/ 5 h 33"/>
              <a:gd name="T106" fmla="*/ 15 w 34"/>
              <a:gd name="T107" fmla="*/ 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4" h="33">
                <a:moveTo>
                  <a:pt x="25" y="15"/>
                </a:moveTo>
                <a:cubicBezTo>
                  <a:pt x="30" y="15"/>
                  <a:pt x="34" y="19"/>
                  <a:pt x="34" y="24"/>
                </a:cubicBezTo>
                <a:cubicBezTo>
                  <a:pt x="34" y="29"/>
                  <a:pt x="30" y="33"/>
                  <a:pt x="25" y="33"/>
                </a:cubicBezTo>
                <a:cubicBezTo>
                  <a:pt x="20" y="33"/>
                  <a:pt x="16" y="29"/>
                  <a:pt x="16" y="24"/>
                </a:cubicBezTo>
                <a:cubicBezTo>
                  <a:pt x="16" y="19"/>
                  <a:pt x="20" y="15"/>
                  <a:pt x="25" y="15"/>
                </a:cubicBezTo>
                <a:close/>
                <a:moveTo>
                  <a:pt x="23" y="20"/>
                </a:moveTo>
                <a:cubicBezTo>
                  <a:pt x="21" y="20"/>
                  <a:pt x="21" y="20"/>
                  <a:pt x="21" y="20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3"/>
                  <a:pt x="19" y="23"/>
                  <a:pt x="19" y="23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8"/>
                  <a:pt x="21" y="28"/>
                  <a:pt x="21" y="28"/>
                </a:cubicBezTo>
                <a:cubicBezTo>
                  <a:pt x="23" y="28"/>
                  <a:pt x="23" y="28"/>
                  <a:pt x="23" y="28"/>
                </a:cubicBezTo>
                <a:cubicBezTo>
                  <a:pt x="23" y="20"/>
                  <a:pt x="23" y="20"/>
                  <a:pt x="23" y="20"/>
                </a:cubicBezTo>
                <a:close/>
                <a:moveTo>
                  <a:pt x="31" y="27"/>
                </a:moveTo>
                <a:cubicBezTo>
                  <a:pt x="27" y="27"/>
                  <a:pt x="27" y="27"/>
                  <a:pt x="27" y="27"/>
                </a:cubicBezTo>
                <a:cubicBezTo>
                  <a:pt x="27" y="26"/>
                  <a:pt x="27" y="26"/>
                  <a:pt x="27" y="26"/>
                </a:cubicBezTo>
                <a:cubicBezTo>
                  <a:pt x="27" y="26"/>
                  <a:pt x="27" y="26"/>
                  <a:pt x="27" y="25"/>
                </a:cubicBezTo>
                <a:cubicBezTo>
                  <a:pt x="27" y="25"/>
                  <a:pt x="28" y="25"/>
                  <a:pt x="29" y="25"/>
                </a:cubicBezTo>
                <a:cubicBezTo>
                  <a:pt x="30" y="25"/>
                  <a:pt x="30" y="25"/>
                  <a:pt x="31" y="24"/>
                </a:cubicBezTo>
                <a:cubicBezTo>
                  <a:pt x="31" y="24"/>
                  <a:pt x="31" y="23"/>
                  <a:pt x="31" y="22"/>
                </a:cubicBezTo>
                <a:cubicBezTo>
                  <a:pt x="31" y="21"/>
                  <a:pt x="31" y="21"/>
                  <a:pt x="31" y="20"/>
                </a:cubicBezTo>
                <a:cubicBezTo>
                  <a:pt x="30" y="20"/>
                  <a:pt x="29" y="20"/>
                  <a:pt x="28" y="20"/>
                </a:cubicBezTo>
                <a:cubicBezTo>
                  <a:pt x="27" y="20"/>
                  <a:pt x="26" y="20"/>
                  <a:pt x="26" y="20"/>
                </a:cubicBezTo>
                <a:cubicBezTo>
                  <a:pt x="26" y="21"/>
                  <a:pt x="25" y="21"/>
                  <a:pt x="25" y="22"/>
                </a:cubicBezTo>
                <a:cubicBezTo>
                  <a:pt x="25" y="23"/>
                  <a:pt x="25" y="23"/>
                  <a:pt x="25" y="23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2"/>
                  <a:pt x="27" y="22"/>
                  <a:pt x="27" y="22"/>
                </a:cubicBezTo>
                <a:cubicBezTo>
                  <a:pt x="27" y="22"/>
                  <a:pt x="27" y="22"/>
                  <a:pt x="27" y="21"/>
                </a:cubicBezTo>
                <a:cubicBezTo>
                  <a:pt x="27" y="21"/>
                  <a:pt x="28" y="21"/>
                  <a:pt x="28" y="21"/>
                </a:cubicBezTo>
                <a:cubicBezTo>
                  <a:pt x="29" y="21"/>
                  <a:pt x="29" y="21"/>
                  <a:pt x="30" y="21"/>
                </a:cubicBezTo>
                <a:cubicBezTo>
                  <a:pt x="30" y="22"/>
                  <a:pt x="30" y="22"/>
                  <a:pt x="30" y="22"/>
                </a:cubicBezTo>
                <a:cubicBezTo>
                  <a:pt x="30" y="23"/>
                  <a:pt x="30" y="23"/>
                  <a:pt x="30" y="23"/>
                </a:cubicBezTo>
                <a:cubicBezTo>
                  <a:pt x="29" y="24"/>
                  <a:pt x="29" y="24"/>
                  <a:pt x="28" y="24"/>
                </a:cubicBezTo>
                <a:cubicBezTo>
                  <a:pt x="27" y="24"/>
                  <a:pt x="26" y="24"/>
                  <a:pt x="26" y="25"/>
                </a:cubicBezTo>
                <a:cubicBezTo>
                  <a:pt x="25" y="25"/>
                  <a:pt x="25" y="25"/>
                  <a:pt x="25" y="26"/>
                </a:cubicBezTo>
                <a:cubicBezTo>
                  <a:pt x="25" y="28"/>
                  <a:pt x="25" y="28"/>
                  <a:pt x="25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7"/>
                  <a:pt x="31" y="27"/>
                  <a:pt x="31" y="27"/>
                </a:cubicBezTo>
                <a:close/>
                <a:moveTo>
                  <a:pt x="15" y="12"/>
                </a:moveTo>
                <a:cubicBezTo>
                  <a:pt x="15" y="13"/>
                  <a:pt x="15" y="13"/>
                  <a:pt x="15" y="13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9"/>
                  <a:pt x="9" y="9"/>
                  <a:pt x="9" y="9"/>
                </a:cubicBezTo>
                <a:cubicBezTo>
                  <a:pt x="9" y="9"/>
                  <a:pt x="9" y="9"/>
                  <a:pt x="9" y="10"/>
                </a:cubicBezTo>
                <a:cubicBezTo>
                  <a:pt x="9" y="10"/>
                  <a:pt x="8" y="10"/>
                  <a:pt x="9" y="10"/>
                </a:cubicBezTo>
                <a:cubicBezTo>
                  <a:pt x="9" y="10"/>
                  <a:pt x="9" y="11"/>
                  <a:pt x="9" y="11"/>
                </a:cubicBezTo>
                <a:cubicBezTo>
                  <a:pt x="14" y="14"/>
                  <a:pt x="14" y="14"/>
                  <a:pt x="14" y="14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3" y="16"/>
                  <a:pt x="14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2" y="24"/>
                  <a:pt x="12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5" y="15"/>
                  <a:pt x="15" y="15"/>
                  <a:pt x="15" y="15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6"/>
                  <a:pt x="17" y="15"/>
                  <a:pt x="17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22" y="8"/>
                  <a:pt x="22" y="8"/>
                  <a:pt x="22" y="8"/>
                </a:cubicBezTo>
                <a:cubicBezTo>
                  <a:pt x="22" y="8"/>
                  <a:pt x="22" y="8"/>
                  <a:pt x="22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6" y="12"/>
                  <a:pt x="16" y="12"/>
                  <a:pt x="16" y="12"/>
                </a:cubicBezTo>
                <a:cubicBezTo>
                  <a:pt x="15" y="12"/>
                  <a:pt x="15" y="12"/>
                  <a:pt x="15" y="12"/>
                </a:cubicBezTo>
                <a:cubicBezTo>
                  <a:pt x="15" y="12"/>
                  <a:pt x="15" y="12"/>
                  <a:pt x="15" y="12"/>
                </a:cubicBezTo>
                <a:close/>
                <a:moveTo>
                  <a:pt x="23" y="6"/>
                </a:moveTo>
                <a:cubicBezTo>
                  <a:pt x="24" y="7"/>
                  <a:pt x="25" y="9"/>
                  <a:pt x="25" y="10"/>
                </a:cubicBezTo>
                <a:cubicBezTo>
                  <a:pt x="25" y="11"/>
                  <a:pt x="26" y="12"/>
                  <a:pt x="26" y="13"/>
                </a:cubicBezTo>
                <a:cubicBezTo>
                  <a:pt x="27" y="13"/>
                  <a:pt x="28" y="13"/>
                  <a:pt x="29" y="13"/>
                </a:cubicBezTo>
                <a:cubicBezTo>
                  <a:pt x="29" y="10"/>
                  <a:pt x="28" y="6"/>
                  <a:pt x="25" y="4"/>
                </a:cubicBezTo>
                <a:cubicBezTo>
                  <a:pt x="22" y="1"/>
                  <a:pt x="19" y="0"/>
                  <a:pt x="15" y="0"/>
                </a:cubicBezTo>
                <a:cubicBezTo>
                  <a:pt x="11" y="0"/>
                  <a:pt x="7" y="1"/>
                  <a:pt x="5" y="4"/>
                </a:cubicBezTo>
                <a:cubicBezTo>
                  <a:pt x="2" y="7"/>
                  <a:pt x="0" y="10"/>
                  <a:pt x="0" y="14"/>
                </a:cubicBezTo>
                <a:cubicBezTo>
                  <a:pt x="0" y="18"/>
                  <a:pt x="2" y="22"/>
                  <a:pt x="5" y="24"/>
                </a:cubicBezTo>
                <a:cubicBezTo>
                  <a:pt x="7" y="27"/>
                  <a:pt x="11" y="29"/>
                  <a:pt x="15" y="29"/>
                </a:cubicBezTo>
                <a:cubicBezTo>
                  <a:pt x="14" y="28"/>
                  <a:pt x="14" y="26"/>
                  <a:pt x="14" y="25"/>
                </a:cubicBezTo>
                <a:cubicBezTo>
                  <a:pt x="13" y="25"/>
                  <a:pt x="12" y="25"/>
                  <a:pt x="11" y="24"/>
                </a:cubicBezTo>
                <a:cubicBezTo>
                  <a:pt x="9" y="24"/>
                  <a:pt x="8" y="23"/>
                  <a:pt x="7" y="22"/>
                </a:cubicBezTo>
                <a:cubicBezTo>
                  <a:pt x="6" y="21"/>
                  <a:pt x="5" y="20"/>
                  <a:pt x="5" y="18"/>
                </a:cubicBezTo>
                <a:cubicBezTo>
                  <a:pt x="4" y="17"/>
                  <a:pt x="4" y="16"/>
                  <a:pt x="4" y="14"/>
                </a:cubicBezTo>
                <a:cubicBezTo>
                  <a:pt x="4" y="13"/>
                  <a:pt x="4" y="11"/>
                  <a:pt x="5" y="10"/>
                </a:cubicBezTo>
                <a:cubicBezTo>
                  <a:pt x="5" y="9"/>
                  <a:pt x="6" y="7"/>
                  <a:pt x="7" y="6"/>
                </a:cubicBezTo>
                <a:cubicBezTo>
                  <a:pt x="8" y="5"/>
                  <a:pt x="9" y="4"/>
                  <a:pt x="11" y="4"/>
                </a:cubicBezTo>
                <a:cubicBezTo>
                  <a:pt x="12" y="3"/>
                  <a:pt x="13" y="3"/>
                  <a:pt x="15" y="3"/>
                </a:cubicBezTo>
                <a:cubicBezTo>
                  <a:pt x="16" y="3"/>
                  <a:pt x="18" y="3"/>
                  <a:pt x="19" y="4"/>
                </a:cubicBezTo>
                <a:cubicBezTo>
                  <a:pt x="20" y="4"/>
                  <a:pt x="22" y="5"/>
                  <a:pt x="23" y="6"/>
                </a:cubicBezTo>
                <a:close/>
                <a:moveTo>
                  <a:pt x="9" y="14"/>
                </a:move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5"/>
                  <a:pt x="9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5"/>
                  <a:pt x="5" y="14"/>
                  <a:pt x="5" y="14"/>
                </a:cubicBezTo>
                <a:cubicBezTo>
                  <a:pt x="5" y="14"/>
                  <a:pt x="5" y="14"/>
                  <a:pt x="5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15" y="8"/>
                </a:moveTo>
                <a:cubicBezTo>
                  <a:pt x="15" y="8"/>
                  <a:pt x="15" y="8"/>
                  <a:pt x="15" y="8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5"/>
                  <a:pt x="14" y="5"/>
                  <a:pt x="14" y="5"/>
                </a:cubicBezTo>
                <a:cubicBezTo>
                  <a:pt x="14" y="4"/>
                  <a:pt x="14" y="4"/>
                  <a:pt x="15" y="4"/>
                </a:cubicBezTo>
                <a:cubicBezTo>
                  <a:pt x="15" y="4"/>
                  <a:pt x="15" y="4"/>
                  <a:pt x="15" y="5"/>
                </a:cubicBezTo>
                <a:lnTo>
                  <a:pt x="15" y="8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16" name="Freeform 242"/>
          <p:cNvSpPr>
            <a:spLocks noEditPoints="1"/>
          </p:cNvSpPr>
          <p:nvPr/>
        </p:nvSpPr>
        <p:spPr bwMode="auto">
          <a:xfrm>
            <a:off x="1882152" y="2533329"/>
            <a:ext cx="325761" cy="249750"/>
          </a:xfrm>
          <a:custGeom>
            <a:avLst/>
            <a:gdLst>
              <a:gd name="T0" fmla="*/ 12 w 34"/>
              <a:gd name="T1" fmla="*/ 2 h 26"/>
              <a:gd name="T2" fmla="*/ 12 w 34"/>
              <a:gd name="T3" fmla="*/ 3 h 26"/>
              <a:gd name="T4" fmla="*/ 11 w 34"/>
              <a:gd name="T5" fmla="*/ 3 h 26"/>
              <a:gd name="T6" fmla="*/ 11 w 34"/>
              <a:gd name="T7" fmla="*/ 2 h 26"/>
              <a:gd name="T8" fmla="*/ 13 w 34"/>
              <a:gd name="T9" fmla="*/ 0 h 26"/>
              <a:gd name="T10" fmla="*/ 21 w 34"/>
              <a:gd name="T11" fmla="*/ 0 h 26"/>
              <a:gd name="T12" fmla="*/ 23 w 34"/>
              <a:gd name="T13" fmla="*/ 2 h 26"/>
              <a:gd name="T14" fmla="*/ 23 w 34"/>
              <a:gd name="T15" fmla="*/ 3 h 26"/>
              <a:gd name="T16" fmla="*/ 22 w 34"/>
              <a:gd name="T17" fmla="*/ 3 h 26"/>
              <a:gd name="T18" fmla="*/ 22 w 34"/>
              <a:gd name="T19" fmla="*/ 2 h 26"/>
              <a:gd name="T20" fmla="*/ 21 w 34"/>
              <a:gd name="T21" fmla="*/ 1 h 26"/>
              <a:gd name="T22" fmla="*/ 13 w 34"/>
              <a:gd name="T23" fmla="*/ 1 h 26"/>
              <a:gd name="T24" fmla="*/ 12 w 34"/>
              <a:gd name="T25" fmla="*/ 2 h 26"/>
              <a:gd name="T26" fmla="*/ 34 w 34"/>
              <a:gd name="T27" fmla="*/ 19 h 26"/>
              <a:gd name="T28" fmla="*/ 34 w 34"/>
              <a:gd name="T29" fmla="*/ 6 h 26"/>
              <a:gd name="T30" fmla="*/ 31 w 34"/>
              <a:gd name="T31" fmla="*/ 4 h 26"/>
              <a:gd name="T32" fmla="*/ 3 w 34"/>
              <a:gd name="T33" fmla="*/ 4 h 26"/>
              <a:gd name="T34" fmla="*/ 0 w 34"/>
              <a:gd name="T35" fmla="*/ 6 h 26"/>
              <a:gd name="T36" fmla="*/ 0 w 34"/>
              <a:gd name="T37" fmla="*/ 19 h 26"/>
              <a:gd name="T38" fmla="*/ 1 w 34"/>
              <a:gd name="T39" fmla="*/ 19 h 26"/>
              <a:gd name="T40" fmla="*/ 14 w 34"/>
              <a:gd name="T41" fmla="*/ 19 h 26"/>
              <a:gd name="T42" fmla="*/ 14 w 34"/>
              <a:gd name="T43" fmla="*/ 18 h 26"/>
              <a:gd name="T44" fmla="*/ 15 w 34"/>
              <a:gd name="T45" fmla="*/ 18 h 26"/>
              <a:gd name="T46" fmla="*/ 19 w 34"/>
              <a:gd name="T47" fmla="*/ 18 h 26"/>
              <a:gd name="T48" fmla="*/ 20 w 34"/>
              <a:gd name="T49" fmla="*/ 18 h 26"/>
              <a:gd name="T50" fmla="*/ 20 w 34"/>
              <a:gd name="T51" fmla="*/ 19 h 26"/>
              <a:gd name="T52" fmla="*/ 33 w 34"/>
              <a:gd name="T53" fmla="*/ 19 h 26"/>
              <a:gd name="T54" fmla="*/ 34 w 34"/>
              <a:gd name="T55" fmla="*/ 19 h 26"/>
              <a:gd name="T56" fmla="*/ 20 w 34"/>
              <a:gd name="T57" fmla="*/ 20 h 26"/>
              <a:gd name="T58" fmla="*/ 20 w 34"/>
              <a:gd name="T59" fmla="*/ 21 h 26"/>
              <a:gd name="T60" fmla="*/ 19 w 34"/>
              <a:gd name="T61" fmla="*/ 21 h 26"/>
              <a:gd name="T62" fmla="*/ 15 w 34"/>
              <a:gd name="T63" fmla="*/ 21 h 26"/>
              <a:gd name="T64" fmla="*/ 14 w 34"/>
              <a:gd name="T65" fmla="*/ 21 h 26"/>
              <a:gd name="T66" fmla="*/ 14 w 34"/>
              <a:gd name="T67" fmla="*/ 20 h 26"/>
              <a:gd name="T68" fmla="*/ 1 w 34"/>
              <a:gd name="T69" fmla="*/ 20 h 26"/>
              <a:gd name="T70" fmla="*/ 0 w 34"/>
              <a:gd name="T71" fmla="*/ 20 h 26"/>
              <a:gd name="T72" fmla="*/ 0 w 34"/>
              <a:gd name="T73" fmla="*/ 24 h 26"/>
              <a:gd name="T74" fmla="*/ 3 w 34"/>
              <a:gd name="T75" fmla="*/ 26 h 26"/>
              <a:gd name="T76" fmla="*/ 31 w 34"/>
              <a:gd name="T77" fmla="*/ 26 h 26"/>
              <a:gd name="T78" fmla="*/ 34 w 34"/>
              <a:gd name="T79" fmla="*/ 24 h 26"/>
              <a:gd name="T80" fmla="*/ 34 w 34"/>
              <a:gd name="T81" fmla="*/ 20 h 26"/>
              <a:gd name="T82" fmla="*/ 33 w 34"/>
              <a:gd name="T83" fmla="*/ 20 h 26"/>
              <a:gd name="T84" fmla="*/ 20 w 34"/>
              <a:gd name="T85" fmla="*/ 2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4" h="26"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1" y="3"/>
                  <a:pt x="11" y="3"/>
                  <a:pt x="11" y="3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1"/>
                  <a:pt x="12" y="0"/>
                  <a:pt x="13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3" y="1"/>
                  <a:pt x="23" y="2"/>
                </a:cubicBezTo>
                <a:cubicBezTo>
                  <a:pt x="23" y="3"/>
                  <a:pt x="23" y="3"/>
                  <a:pt x="23" y="3"/>
                </a:cubicBezTo>
                <a:cubicBezTo>
                  <a:pt x="22" y="3"/>
                  <a:pt x="22" y="3"/>
                  <a:pt x="22" y="3"/>
                </a:cubicBezTo>
                <a:cubicBezTo>
                  <a:pt x="22" y="2"/>
                  <a:pt x="22" y="2"/>
                  <a:pt x="22" y="2"/>
                </a:cubicBezTo>
                <a:cubicBezTo>
                  <a:pt x="22" y="2"/>
                  <a:pt x="21" y="1"/>
                  <a:pt x="21" y="1"/>
                </a:cubicBezTo>
                <a:cubicBezTo>
                  <a:pt x="13" y="1"/>
                  <a:pt x="13" y="1"/>
                  <a:pt x="13" y="1"/>
                </a:cubicBezTo>
                <a:cubicBezTo>
                  <a:pt x="13" y="1"/>
                  <a:pt x="12" y="2"/>
                  <a:pt x="12" y="2"/>
                </a:cubicBezTo>
                <a:close/>
                <a:moveTo>
                  <a:pt x="34" y="19"/>
                </a:moveTo>
                <a:cubicBezTo>
                  <a:pt x="34" y="6"/>
                  <a:pt x="34" y="6"/>
                  <a:pt x="34" y="6"/>
                </a:cubicBezTo>
                <a:cubicBezTo>
                  <a:pt x="34" y="5"/>
                  <a:pt x="33" y="4"/>
                  <a:pt x="31" y="4"/>
                </a:cubicBezTo>
                <a:cubicBezTo>
                  <a:pt x="3" y="4"/>
                  <a:pt x="3" y="4"/>
                  <a:pt x="3" y="4"/>
                </a:cubicBezTo>
                <a:cubicBezTo>
                  <a:pt x="1" y="4"/>
                  <a:pt x="0" y="5"/>
                  <a:pt x="0" y="6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1" y="19"/>
                  <a:pt x="1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18"/>
                  <a:pt x="14" y="18"/>
                  <a:pt x="14" y="18"/>
                </a:cubicBezTo>
                <a:cubicBezTo>
                  <a:pt x="14" y="18"/>
                  <a:pt x="15" y="18"/>
                  <a:pt x="15" y="18"/>
                </a:cubicBezTo>
                <a:cubicBezTo>
                  <a:pt x="19" y="18"/>
                  <a:pt x="19" y="18"/>
                  <a:pt x="19" y="18"/>
                </a:cubicBezTo>
                <a:cubicBezTo>
                  <a:pt x="19" y="18"/>
                  <a:pt x="20" y="18"/>
                  <a:pt x="20" y="18"/>
                </a:cubicBezTo>
                <a:cubicBezTo>
                  <a:pt x="20" y="19"/>
                  <a:pt x="20" y="19"/>
                  <a:pt x="20" y="19"/>
                </a:cubicBezTo>
                <a:cubicBezTo>
                  <a:pt x="33" y="19"/>
                  <a:pt x="33" y="19"/>
                  <a:pt x="33" y="19"/>
                </a:cubicBezTo>
                <a:cubicBezTo>
                  <a:pt x="33" y="19"/>
                  <a:pt x="34" y="19"/>
                  <a:pt x="34" y="19"/>
                </a:cubicBezTo>
                <a:close/>
                <a:moveTo>
                  <a:pt x="20" y="20"/>
                </a:moveTo>
                <a:cubicBezTo>
                  <a:pt x="20" y="21"/>
                  <a:pt x="20" y="21"/>
                  <a:pt x="20" y="21"/>
                </a:cubicBezTo>
                <a:cubicBezTo>
                  <a:pt x="20" y="21"/>
                  <a:pt x="19" y="21"/>
                  <a:pt x="19" y="21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1"/>
                  <a:pt x="14" y="21"/>
                  <a:pt x="14" y="21"/>
                </a:cubicBezTo>
                <a:cubicBezTo>
                  <a:pt x="14" y="20"/>
                  <a:pt x="14" y="20"/>
                  <a:pt x="14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1" y="20"/>
                  <a:pt x="0" y="20"/>
                  <a:pt x="0" y="20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5"/>
                  <a:pt x="1" y="26"/>
                  <a:pt x="3" y="26"/>
                </a:cubicBezTo>
                <a:cubicBezTo>
                  <a:pt x="31" y="26"/>
                  <a:pt x="31" y="26"/>
                  <a:pt x="31" y="26"/>
                </a:cubicBezTo>
                <a:cubicBezTo>
                  <a:pt x="33" y="26"/>
                  <a:pt x="34" y="25"/>
                  <a:pt x="34" y="24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3" y="20"/>
                  <a:pt x="33" y="20"/>
                </a:cubicBezTo>
                <a:lnTo>
                  <a:pt x="20" y="2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17" name="Freeform 243"/>
          <p:cNvSpPr>
            <a:spLocks noEditPoints="1"/>
          </p:cNvSpPr>
          <p:nvPr/>
        </p:nvSpPr>
        <p:spPr bwMode="auto">
          <a:xfrm>
            <a:off x="3158047" y="2533329"/>
            <a:ext cx="258799" cy="260608"/>
          </a:xfrm>
          <a:custGeom>
            <a:avLst/>
            <a:gdLst>
              <a:gd name="T0" fmla="*/ 1 w 27"/>
              <a:gd name="T1" fmla="*/ 27 h 27"/>
              <a:gd name="T2" fmla="*/ 0 w 27"/>
              <a:gd name="T3" fmla="*/ 27 h 27"/>
              <a:gd name="T4" fmla="*/ 0 w 27"/>
              <a:gd name="T5" fmla="*/ 26 h 27"/>
              <a:gd name="T6" fmla="*/ 0 w 27"/>
              <a:gd name="T7" fmla="*/ 1 h 27"/>
              <a:gd name="T8" fmla="*/ 0 w 27"/>
              <a:gd name="T9" fmla="*/ 1 h 27"/>
              <a:gd name="T10" fmla="*/ 1 w 27"/>
              <a:gd name="T11" fmla="*/ 1 h 27"/>
              <a:gd name="T12" fmla="*/ 2 w 27"/>
              <a:gd name="T13" fmla="*/ 1 h 27"/>
              <a:gd name="T14" fmla="*/ 2 w 27"/>
              <a:gd name="T15" fmla="*/ 25 h 27"/>
              <a:gd name="T16" fmla="*/ 26 w 27"/>
              <a:gd name="T17" fmla="*/ 25 h 27"/>
              <a:gd name="T18" fmla="*/ 26 w 27"/>
              <a:gd name="T19" fmla="*/ 26 h 27"/>
              <a:gd name="T20" fmla="*/ 26 w 27"/>
              <a:gd name="T21" fmla="*/ 27 h 27"/>
              <a:gd name="T22" fmla="*/ 26 w 27"/>
              <a:gd name="T23" fmla="*/ 27 h 27"/>
              <a:gd name="T24" fmla="*/ 1 w 27"/>
              <a:gd name="T25" fmla="*/ 27 h 27"/>
              <a:gd name="T26" fmla="*/ 3 w 27"/>
              <a:gd name="T27" fmla="*/ 21 h 27"/>
              <a:gd name="T28" fmla="*/ 3 w 27"/>
              <a:gd name="T29" fmla="*/ 23 h 27"/>
              <a:gd name="T30" fmla="*/ 4 w 27"/>
              <a:gd name="T31" fmla="*/ 23 h 27"/>
              <a:gd name="T32" fmla="*/ 6 w 27"/>
              <a:gd name="T33" fmla="*/ 23 h 27"/>
              <a:gd name="T34" fmla="*/ 12 w 27"/>
              <a:gd name="T35" fmla="*/ 16 h 27"/>
              <a:gd name="T36" fmla="*/ 19 w 27"/>
              <a:gd name="T37" fmla="*/ 16 h 27"/>
              <a:gd name="T38" fmla="*/ 19 w 27"/>
              <a:gd name="T39" fmla="*/ 15 h 27"/>
              <a:gd name="T40" fmla="*/ 20 w 27"/>
              <a:gd name="T41" fmla="*/ 15 h 27"/>
              <a:gd name="T42" fmla="*/ 24 w 27"/>
              <a:gd name="T43" fmla="*/ 9 h 27"/>
              <a:gd name="T44" fmla="*/ 24 w 27"/>
              <a:gd name="T45" fmla="*/ 11 h 27"/>
              <a:gd name="T46" fmla="*/ 25 w 27"/>
              <a:gd name="T47" fmla="*/ 12 h 27"/>
              <a:gd name="T48" fmla="*/ 26 w 27"/>
              <a:gd name="T49" fmla="*/ 12 h 27"/>
              <a:gd name="T50" fmla="*/ 27 w 27"/>
              <a:gd name="T51" fmla="*/ 11 h 27"/>
              <a:gd name="T52" fmla="*/ 27 w 27"/>
              <a:gd name="T53" fmla="*/ 0 h 27"/>
              <a:gd name="T54" fmla="*/ 17 w 27"/>
              <a:gd name="T55" fmla="*/ 5 h 27"/>
              <a:gd name="T56" fmla="*/ 17 w 27"/>
              <a:gd name="T57" fmla="*/ 6 h 27"/>
              <a:gd name="T58" fmla="*/ 17 w 27"/>
              <a:gd name="T59" fmla="*/ 7 h 27"/>
              <a:gd name="T60" fmla="*/ 19 w 27"/>
              <a:gd name="T61" fmla="*/ 8 h 27"/>
              <a:gd name="T62" fmla="*/ 21 w 27"/>
              <a:gd name="T63" fmla="*/ 7 h 27"/>
              <a:gd name="T64" fmla="*/ 18 w 27"/>
              <a:gd name="T65" fmla="*/ 12 h 27"/>
              <a:gd name="T66" fmla="*/ 11 w 27"/>
              <a:gd name="T67" fmla="*/ 12 h 27"/>
              <a:gd name="T68" fmla="*/ 10 w 27"/>
              <a:gd name="T69" fmla="*/ 12 h 27"/>
              <a:gd name="T70" fmla="*/ 10 w 27"/>
              <a:gd name="T71" fmla="*/ 13 h 27"/>
              <a:gd name="T72" fmla="*/ 3 w 27"/>
              <a:gd name="T73" fmla="*/ 2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7" h="27">
                <a:moveTo>
                  <a:pt x="1" y="27"/>
                </a:move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7"/>
                  <a:pt x="0" y="26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1" y="1"/>
                  <a:pt x="1" y="1"/>
                </a:cubicBezTo>
                <a:cubicBezTo>
                  <a:pt x="1" y="1"/>
                  <a:pt x="2" y="1"/>
                  <a:pt x="2" y="1"/>
                </a:cubicBezTo>
                <a:cubicBezTo>
                  <a:pt x="2" y="25"/>
                  <a:pt x="2" y="25"/>
                  <a:pt x="2" y="25"/>
                </a:cubicBezTo>
                <a:cubicBezTo>
                  <a:pt x="26" y="25"/>
                  <a:pt x="26" y="25"/>
                  <a:pt x="26" y="25"/>
                </a:cubicBezTo>
                <a:cubicBezTo>
                  <a:pt x="26" y="25"/>
                  <a:pt x="26" y="25"/>
                  <a:pt x="26" y="26"/>
                </a:cubicBezTo>
                <a:cubicBezTo>
                  <a:pt x="26" y="26"/>
                  <a:pt x="26" y="26"/>
                  <a:pt x="26" y="27"/>
                </a:cubicBezTo>
                <a:cubicBezTo>
                  <a:pt x="26" y="27"/>
                  <a:pt x="26" y="27"/>
                  <a:pt x="26" y="27"/>
                </a:cubicBezTo>
                <a:cubicBezTo>
                  <a:pt x="1" y="27"/>
                  <a:pt x="1" y="27"/>
                  <a:pt x="1" y="27"/>
                </a:cubicBezTo>
                <a:close/>
                <a:moveTo>
                  <a:pt x="3" y="21"/>
                </a:moveTo>
                <a:cubicBezTo>
                  <a:pt x="3" y="21"/>
                  <a:pt x="3" y="22"/>
                  <a:pt x="3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5" y="24"/>
                  <a:pt x="6" y="24"/>
                  <a:pt x="6" y="23"/>
                </a:cubicBezTo>
                <a:cubicBezTo>
                  <a:pt x="12" y="16"/>
                  <a:pt x="12" y="16"/>
                  <a:pt x="12" y="16"/>
                </a:cubicBez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19" y="15"/>
                  <a:pt x="19" y="15"/>
                </a:cubicBezTo>
                <a:cubicBezTo>
                  <a:pt x="20" y="15"/>
                  <a:pt x="20" y="15"/>
                  <a:pt x="20" y="15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1"/>
                  <a:pt x="24" y="12"/>
                  <a:pt x="25" y="12"/>
                </a:cubicBezTo>
                <a:cubicBezTo>
                  <a:pt x="26" y="12"/>
                  <a:pt x="26" y="12"/>
                  <a:pt x="26" y="12"/>
                </a:cubicBezTo>
                <a:cubicBezTo>
                  <a:pt x="27" y="12"/>
                  <a:pt x="27" y="11"/>
                  <a:pt x="27" y="11"/>
                </a:cubicBezTo>
                <a:cubicBezTo>
                  <a:pt x="27" y="7"/>
                  <a:pt x="27" y="4"/>
                  <a:pt x="27" y="0"/>
                </a:cubicBezTo>
                <a:cubicBezTo>
                  <a:pt x="23" y="2"/>
                  <a:pt x="20" y="3"/>
                  <a:pt x="17" y="5"/>
                </a:cubicBezTo>
                <a:cubicBezTo>
                  <a:pt x="17" y="5"/>
                  <a:pt x="16" y="6"/>
                  <a:pt x="17" y="6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8"/>
                  <a:pt x="18" y="8"/>
                  <a:pt x="19" y="8"/>
                </a:cubicBezTo>
                <a:cubicBezTo>
                  <a:pt x="21" y="7"/>
                  <a:pt x="21" y="7"/>
                  <a:pt x="21" y="7"/>
                </a:cubicBezTo>
                <a:cubicBezTo>
                  <a:pt x="18" y="12"/>
                  <a:pt x="18" y="12"/>
                  <a:pt x="18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1" y="12"/>
                  <a:pt x="10" y="12"/>
                  <a:pt x="10" y="12"/>
                </a:cubicBezTo>
                <a:cubicBezTo>
                  <a:pt x="10" y="12"/>
                  <a:pt x="10" y="13"/>
                  <a:pt x="10" y="13"/>
                </a:cubicBezTo>
                <a:lnTo>
                  <a:pt x="3" y="2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18" name="Freeform 244"/>
          <p:cNvSpPr>
            <a:spLocks noEditPoints="1"/>
          </p:cNvSpPr>
          <p:nvPr/>
        </p:nvSpPr>
        <p:spPr bwMode="auto">
          <a:xfrm>
            <a:off x="3771562" y="2544188"/>
            <a:ext cx="258799" cy="249750"/>
          </a:xfrm>
          <a:custGeom>
            <a:avLst/>
            <a:gdLst>
              <a:gd name="T0" fmla="*/ 6 w 27"/>
              <a:gd name="T1" fmla="*/ 1 h 26"/>
              <a:gd name="T2" fmla="*/ 12 w 27"/>
              <a:gd name="T3" fmla="*/ 8 h 26"/>
              <a:gd name="T4" fmla="*/ 19 w 27"/>
              <a:gd name="T5" fmla="*/ 8 h 26"/>
              <a:gd name="T6" fmla="*/ 20 w 27"/>
              <a:gd name="T7" fmla="*/ 8 h 26"/>
              <a:gd name="T8" fmla="*/ 20 w 27"/>
              <a:gd name="T9" fmla="*/ 9 h 26"/>
              <a:gd name="T10" fmla="*/ 24 w 27"/>
              <a:gd name="T11" fmla="*/ 15 h 26"/>
              <a:gd name="T12" fmla="*/ 24 w 27"/>
              <a:gd name="T13" fmla="*/ 13 h 26"/>
              <a:gd name="T14" fmla="*/ 25 w 27"/>
              <a:gd name="T15" fmla="*/ 12 h 26"/>
              <a:gd name="T16" fmla="*/ 26 w 27"/>
              <a:gd name="T17" fmla="*/ 12 h 26"/>
              <a:gd name="T18" fmla="*/ 27 w 27"/>
              <a:gd name="T19" fmla="*/ 13 h 26"/>
              <a:gd name="T20" fmla="*/ 27 w 27"/>
              <a:gd name="T21" fmla="*/ 24 h 26"/>
              <a:gd name="T22" fmla="*/ 18 w 27"/>
              <a:gd name="T23" fmla="*/ 19 h 26"/>
              <a:gd name="T24" fmla="*/ 17 w 27"/>
              <a:gd name="T25" fmla="*/ 17 h 26"/>
              <a:gd name="T26" fmla="*/ 18 w 27"/>
              <a:gd name="T27" fmla="*/ 16 h 26"/>
              <a:gd name="T28" fmla="*/ 19 w 27"/>
              <a:gd name="T29" fmla="*/ 16 h 26"/>
              <a:gd name="T30" fmla="*/ 21 w 27"/>
              <a:gd name="T31" fmla="*/ 17 h 26"/>
              <a:gd name="T32" fmla="*/ 18 w 27"/>
              <a:gd name="T33" fmla="*/ 12 h 26"/>
              <a:gd name="T34" fmla="*/ 11 w 27"/>
              <a:gd name="T35" fmla="*/ 12 h 26"/>
              <a:gd name="T36" fmla="*/ 11 w 27"/>
              <a:gd name="T37" fmla="*/ 11 h 26"/>
              <a:gd name="T38" fmla="*/ 10 w 27"/>
              <a:gd name="T39" fmla="*/ 11 h 26"/>
              <a:gd name="T40" fmla="*/ 6 w 27"/>
              <a:gd name="T41" fmla="*/ 5 h 26"/>
              <a:gd name="T42" fmla="*/ 4 w 27"/>
              <a:gd name="T43" fmla="*/ 3 h 26"/>
              <a:gd name="T44" fmla="*/ 4 w 27"/>
              <a:gd name="T45" fmla="*/ 1 h 26"/>
              <a:gd name="T46" fmla="*/ 5 w 27"/>
              <a:gd name="T47" fmla="*/ 0 h 26"/>
              <a:gd name="T48" fmla="*/ 6 w 27"/>
              <a:gd name="T49" fmla="*/ 1 h 26"/>
              <a:gd name="T50" fmla="*/ 1 w 27"/>
              <a:gd name="T51" fmla="*/ 26 h 26"/>
              <a:gd name="T52" fmla="*/ 26 w 27"/>
              <a:gd name="T53" fmla="*/ 26 h 26"/>
              <a:gd name="T54" fmla="*/ 27 w 27"/>
              <a:gd name="T55" fmla="*/ 26 h 26"/>
              <a:gd name="T56" fmla="*/ 27 w 27"/>
              <a:gd name="T57" fmla="*/ 25 h 26"/>
              <a:gd name="T58" fmla="*/ 26 w 27"/>
              <a:gd name="T59" fmla="*/ 24 h 26"/>
              <a:gd name="T60" fmla="*/ 2 w 27"/>
              <a:gd name="T61" fmla="*/ 24 h 26"/>
              <a:gd name="T62" fmla="*/ 2 w 27"/>
              <a:gd name="T63" fmla="*/ 0 h 26"/>
              <a:gd name="T64" fmla="*/ 2 w 27"/>
              <a:gd name="T65" fmla="*/ 0 h 26"/>
              <a:gd name="T66" fmla="*/ 0 w 27"/>
              <a:gd name="T67" fmla="*/ 0 h 26"/>
              <a:gd name="T68" fmla="*/ 0 w 27"/>
              <a:gd name="T69" fmla="*/ 0 h 26"/>
              <a:gd name="T70" fmla="*/ 0 w 27"/>
              <a:gd name="T71" fmla="*/ 25 h 26"/>
              <a:gd name="T72" fmla="*/ 1 w 27"/>
              <a:gd name="T7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7" h="26">
                <a:moveTo>
                  <a:pt x="6" y="1"/>
                </a:moveTo>
                <a:cubicBezTo>
                  <a:pt x="12" y="8"/>
                  <a:pt x="12" y="8"/>
                  <a:pt x="12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20" y="8"/>
                  <a:pt x="20" y="8"/>
                </a:cubicBezTo>
                <a:cubicBezTo>
                  <a:pt x="20" y="8"/>
                  <a:pt x="20" y="9"/>
                  <a:pt x="20" y="9"/>
                </a:cubicBezTo>
                <a:cubicBezTo>
                  <a:pt x="24" y="15"/>
                  <a:pt x="24" y="15"/>
                  <a:pt x="24" y="15"/>
                </a:cubicBezTo>
                <a:cubicBezTo>
                  <a:pt x="24" y="13"/>
                  <a:pt x="24" y="13"/>
                  <a:pt x="24" y="13"/>
                </a:cubicBezTo>
                <a:cubicBezTo>
                  <a:pt x="24" y="12"/>
                  <a:pt x="25" y="12"/>
                  <a:pt x="25" y="12"/>
                </a:cubicBezTo>
                <a:cubicBezTo>
                  <a:pt x="26" y="12"/>
                  <a:pt x="26" y="12"/>
                  <a:pt x="26" y="12"/>
                </a:cubicBezTo>
                <a:cubicBezTo>
                  <a:pt x="27" y="12"/>
                  <a:pt x="27" y="12"/>
                  <a:pt x="27" y="13"/>
                </a:cubicBezTo>
                <a:cubicBezTo>
                  <a:pt x="27" y="24"/>
                  <a:pt x="27" y="24"/>
                  <a:pt x="27" y="24"/>
                </a:cubicBezTo>
                <a:cubicBezTo>
                  <a:pt x="18" y="19"/>
                  <a:pt x="18" y="19"/>
                  <a:pt x="18" y="19"/>
                </a:cubicBezTo>
                <a:cubicBezTo>
                  <a:pt x="17" y="19"/>
                  <a:pt x="17" y="18"/>
                  <a:pt x="17" y="17"/>
                </a:cubicBezTo>
                <a:cubicBezTo>
                  <a:pt x="18" y="16"/>
                  <a:pt x="18" y="16"/>
                  <a:pt x="18" y="16"/>
                </a:cubicBezTo>
                <a:cubicBezTo>
                  <a:pt x="18" y="16"/>
                  <a:pt x="19" y="16"/>
                  <a:pt x="19" y="16"/>
                </a:cubicBezTo>
                <a:cubicBezTo>
                  <a:pt x="21" y="17"/>
                  <a:pt x="21" y="17"/>
                  <a:pt x="21" y="17"/>
                </a:cubicBezTo>
                <a:cubicBezTo>
                  <a:pt x="18" y="12"/>
                  <a:pt x="18" y="12"/>
                  <a:pt x="18" y="12"/>
                </a:cubicBezTo>
                <a:cubicBezTo>
                  <a:pt x="11" y="12"/>
                  <a:pt x="11" y="12"/>
                  <a:pt x="11" y="12"/>
                </a:cubicBezTo>
                <a:cubicBezTo>
                  <a:pt x="11" y="12"/>
                  <a:pt x="11" y="11"/>
                  <a:pt x="11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6" y="5"/>
                  <a:pt x="6" y="5"/>
                  <a:pt x="6" y="5"/>
                </a:cubicBezTo>
                <a:cubicBezTo>
                  <a:pt x="4" y="3"/>
                  <a:pt x="4" y="3"/>
                  <a:pt x="4" y="3"/>
                </a:cubicBezTo>
                <a:cubicBezTo>
                  <a:pt x="3" y="2"/>
                  <a:pt x="3" y="1"/>
                  <a:pt x="4" y="1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6" y="0"/>
                  <a:pt x="6" y="1"/>
                </a:cubicBezTo>
                <a:close/>
                <a:moveTo>
                  <a:pt x="1" y="26"/>
                </a:moveTo>
                <a:cubicBezTo>
                  <a:pt x="26" y="26"/>
                  <a:pt x="26" y="26"/>
                  <a:pt x="26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27" y="25"/>
                  <a:pt x="27" y="25"/>
                  <a:pt x="27" y="25"/>
                </a:cubicBezTo>
                <a:cubicBezTo>
                  <a:pt x="27" y="24"/>
                  <a:pt x="27" y="24"/>
                  <a:pt x="26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6"/>
                  <a:pt x="1" y="26"/>
                  <a:pt x="1" y="2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19" name="Freeform 245"/>
          <p:cNvSpPr>
            <a:spLocks noEditPoints="1"/>
          </p:cNvSpPr>
          <p:nvPr/>
        </p:nvSpPr>
        <p:spPr bwMode="auto">
          <a:xfrm>
            <a:off x="6247340" y="2515231"/>
            <a:ext cx="278706" cy="278706"/>
          </a:xfrm>
          <a:custGeom>
            <a:avLst/>
            <a:gdLst>
              <a:gd name="T0" fmla="*/ 0 w 29"/>
              <a:gd name="T1" fmla="*/ 15 h 29"/>
              <a:gd name="T2" fmla="*/ 29 w 29"/>
              <a:gd name="T3" fmla="*/ 15 h 29"/>
              <a:gd name="T4" fmla="*/ 15 w 29"/>
              <a:gd name="T5" fmla="*/ 15 h 29"/>
              <a:gd name="T6" fmla="*/ 26 w 29"/>
              <a:gd name="T7" fmla="*/ 15 h 29"/>
              <a:gd name="T8" fmla="*/ 25 w 29"/>
              <a:gd name="T9" fmla="*/ 19 h 29"/>
              <a:gd name="T10" fmla="*/ 19 w 29"/>
              <a:gd name="T11" fmla="*/ 26 h 29"/>
              <a:gd name="T12" fmla="*/ 10 w 29"/>
              <a:gd name="T13" fmla="*/ 26 h 29"/>
              <a:gd name="T14" fmla="*/ 7 w 29"/>
              <a:gd name="T15" fmla="*/ 23 h 29"/>
              <a:gd name="T16" fmla="*/ 15 w 29"/>
              <a:gd name="T17" fmla="*/ 15 h 29"/>
              <a:gd name="T18" fmla="*/ 8 w 29"/>
              <a:gd name="T19" fmla="*/ 23 h 29"/>
              <a:gd name="T20" fmla="*/ 25 w 29"/>
              <a:gd name="T21" fmla="*/ 17 h 29"/>
              <a:gd name="T22" fmla="*/ 22 w 29"/>
              <a:gd name="T23" fmla="*/ 22 h 29"/>
              <a:gd name="T24" fmla="*/ 14 w 29"/>
              <a:gd name="T25" fmla="*/ 25 h 29"/>
              <a:gd name="T26" fmla="*/ 8 w 29"/>
              <a:gd name="T27" fmla="*/ 23 h 29"/>
              <a:gd name="T28" fmla="*/ 14 w 29"/>
              <a:gd name="T29" fmla="*/ 3 h 29"/>
              <a:gd name="T30" fmla="*/ 14 w 29"/>
              <a:gd name="T31" fmla="*/ 14 h 29"/>
              <a:gd name="T32" fmla="*/ 6 w 29"/>
              <a:gd name="T33" fmla="*/ 23 h 29"/>
              <a:gd name="T34" fmla="*/ 6 w 29"/>
              <a:gd name="T35" fmla="*/ 23 h 29"/>
              <a:gd name="T36" fmla="*/ 4 w 29"/>
              <a:gd name="T37" fmla="*/ 10 h 29"/>
              <a:gd name="T38" fmla="*/ 14 w 29"/>
              <a:gd name="T39" fmla="*/ 3 h 29"/>
              <a:gd name="T40" fmla="*/ 15 w 29"/>
              <a:gd name="T41" fmla="*/ 14 h 29"/>
              <a:gd name="T42" fmla="*/ 15 w 29"/>
              <a:gd name="T43" fmla="*/ 13 h 29"/>
              <a:gd name="T44" fmla="*/ 20 w 29"/>
              <a:gd name="T45" fmla="*/ 14 h 29"/>
              <a:gd name="T46" fmla="*/ 15 w 29"/>
              <a:gd name="T47" fmla="*/ 12 h 29"/>
              <a:gd name="T48" fmla="*/ 20 w 29"/>
              <a:gd name="T49" fmla="*/ 14 h 29"/>
              <a:gd name="T50" fmla="*/ 21 w 29"/>
              <a:gd name="T51" fmla="*/ 14 h 29"/>
              <a:gd name="T52" fmla="*/ 15 w 29"/>
              <a:gd name="T53" fmla="*/ 6 h 29"/>
              <a:gd name="T54" fmla="*/ 26 w 29"/>
              <a:gd name="T55" fmla="*/ 13 h 29"/>
              <a:gd name="T56" fmla="*/ 26 w 29"/>
              <a:gd name="T57" fmla="*/ 14 h 29"/>
              <a:gd name="T58" fmla="*/ 25 w 29"/>
              <a:gd name="T59" fmla="*/ 14 h 29"/>
              <a:gd name="T60" fmla="*/ 15 w 29"/>
              <a:gd name="T61" fmla="*/ 3 h 29"/>
              <a:gd name="T62" fmla="*/ 15 w 29"/>
              <a:gd name="T63" fmla="*/ 3 h 29"/>
              <a:gd name="T64" fmla="*/ 26 w 29"/>
              <a:gd name="T65" fmla="*/ 13 h 29"/>
              <a:gd name="T66" fmla="*/ 19 w 29"/>
              <a:gd name="T67" fmla="*/ 4 h 29"/>
              <a:gd name="T68" fmla="*/ 25 w 29"/>
              <a:gd name="T69" fmla="*/ 10 h 29"/>
              <a:gd name="T70" fmla="*/ 18 w 29"/>
              <a:gd name="T71" fmla="*/ 4 h 29"/>
              <a:gd name="T72" fmla="*/ 27 w 29"/>
              <a:gd name="T73" fmla="*/ 15 h 29"/>
              <a:gd name="T74" fmla="*/ 2 w 29"/>
              <a:gd name="T75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9" h="29">
                <a:moveTo>
                  <a:pt x="14" y="0"/>
                </a:moveTo>
                <a:cubicBezTo>
                  <a:pt x="6" y="0"/>
                  <a:pt x="0" y="7"/>
                  <a:pt x="0" y="15"/>
                </a:cubicBezTo>
                <a:cubicBezTo>
                  <a:pt x="0" y="23"/>
                  <a:pt x="6" y="29"/>
                  <a:pt x="14" y="29"/>
                </a:cubicBezTo>
                <a:cubicBezTo>
                  <a:pt x="22" y="29"/>
                  <a:pt x="29" y="23"/>
                  <a:pt x="29" y="15"/>
                </a:cubicBezTo>
                <a:cubicBezTo>
                  <a:pt x="29" y="7"/>
                  <a:pt x="22" y="0"/>
                  <a:pt x="14" y="0"/>
                </a:cubicBezTo>
                <a:close/>
                <a:moveTo>
                  <a:pt x="15" y="15"/>
                </a:moveTo>
                <a:cubicBezTo>
                  <a:pt x="26" y="15"/>
                  <a:pt x="26" y="15"/>
                  <a:pt x="26" y="15"/>
                </a:cubicBezTo>
                <a:cubicBezTo>
                  <a:pt x="26" y="15"/>
                  <a:pt x="26" y="15"/>
                  <a:pt x="26" y="15"/>
                </a:cubicBezTo>
                <a:cubicBezTo>
                  <a:pt x="26" y="15"/>
                  <a:pt x="26" y="16"/>
                  <a:pt x="26" y="16"/>
                </a:cubicBezTo>
                <a:cubicBezTo>
                  <a:pt x="26" y="17"/>
                  <a:pt x="26" y="18"/>
                  <a:pt x="25" y="19"/>
                </a:cubicBezTo>
                <a:cubicBezTo>
                  <a:pt x="25" y="21"/>
                  <a:pt x="24" y="22"/>
                  <a:pt x="23" y="23"/>
                </a:cubicBezTo>
                <a:cubicBezTo>
                  <a:pt x="22" y="24"/>
                  <a:pt x="20" y="25"/>
                  <a:pt x="19" y="26"/>
                </a:cubicBezTo>
                <a:cubicBezTo>
                  <a:pt x="18" y="26"/>
                  <a:pt x="16" y="27"/>
                  <a:pt x="14" y="27"/>
                </a:cubicBezTo>
                <a:cubicBezTo>
                  <a:pt x="13" y="27"/>
                  <a:pt x="11" y="26"/>
                  <a:pt x="10" y="26"/>
                </a:cubicBezTo>
                <a:cubicBezTo>
                  <a:pt x="9" y="25"/>
                  <a:pt x="8" y="24"/>
                  <a:pt x="7" y="24"/>
                </a:cubicBezTo>
                <a:cubicBezTo>
                  <a:pt x="7" y="24"/>
                  <a:pt x="7" y="23"/>
                  <a:pt x="7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5" y="15"/>
                  <a:pt x="15" y="15"/>
                </a:cubicBezTo>
                <a:close/>
                <a:moveTo>
                  <a:pt x="8" y="23"/>
                </a:moveTo>
                <a:cubicBezTo>
                  <a:pt x="15" y="17"/>
                  <a:pt x="15" y="17"/>
                  <a:pt x="15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25" y="17"/>
                  <a:pt x="24" y="18"/>
                  <a:pt x="24" y="19"/>
                </a:cubicBezTo>
                <a:cubicBezTo>
                  <a:pt x="24" y="20"/>
                  <a:pt x="23" y="21"/>
                  <a:pt x="22" y="22"/>
                </a:cubicBezTo>
                <a:cubicBezTo>
                  <a:pt x="21" y="23"/>
                  <a:pt x="20" y="24"/>
                  <a:pt x="18" y="24"/>
                </a:cubicBezTo>
                <a:cubicBezTo>
                  <a:pt x="17" y="25"/>
                  <a:pt x="16" y="25"/>
                  <a:pt x="14" y="25"/>
                </a:cubicBezTo>
                <a:cubicBezTo>
                  <a:pt x="13" y="25"/>
                  <a:pt x="12" y="25"/>
                  <a:pt x="10" y="24"/>
                </a:cubicBezTo>
                <a:cubicBezTo>
                  <a:pt x="10" y="24"/>
                  <a:pt x="9" y="24"/>
                  <a:pt x="8" y="23"/>
                </a:cubicBezTo>
                <a:close/>
                <a:moveTo>
                  <a:pt x="14" y="3"/>
                </a:moveTo>
                <a:cubicBezTo>
                  <a:pt x="14" y="3"/>
                  <a:pt x="14" y="3"/>
                  <a:pt x="14" y="3"/>
                </a:cubicBezTo>
                <a:cubicBezTo>
                  <a:pt x="14" y="3"/>
                  <a:pt x="14" y="3"/>
                  <a:pt x="14" y="3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5"/>
                  <a:pt x="14" y="15"/>
                  <a:pt x="14" y="15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5" y="22"/>
                  <a:pt x="4" y="20"/>
                  <a:pt x="4" y="19"/>
                </a:cubicBezTo>
                <a:cubicBezTo>
                  <a:pt x="2" y="16"/>
                  <a:pt x="2" y="13"/>
                  <a:pt x="4" y="10"/>
                </a:cubicBezTo>
                <a:cubicBezTo>
                  <a:pt x="4" y="9"/>
                  <a:pt x="5" y="8"/>
                  <a:pt x="6" y="7"/>
                </a:cubicBezTo>
                <a:cubicBezTo>
                  <a:pt x="8" y="4"/>
                  <a:pt x="11" y="3"/>
                  <a:pt x="14" y="3"/>
                </a:cubicBezTo>
                <a:close/>
                <a:moveTo>
                  <a:pt x="16" y="14"/>
                </a:moveTo>
                <a:cubicBezTo>
                  <a:pt x="15" y="14"/>
                  <a:pt x="15" y="14"/>
                  <a:pt x="15" y="14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13"/>
                  <a:pt x="15" y="13"/>
                  <a:pt x="15" y="13"/>
                </a:cubicBezTo>
                <a:cubicBezTo>
                  <a:pt x="16" y="14"/>
                  <a:pt x="16" y="14"/>
                  <a:pt x="16" y="14"/>
                </a:cubicBezTo>
                <a:close/>
                <a:moveTo>
                  <a:pt x="20" y="14"/>
                </a:moveTo>
                <a:cubicBezTo>
                  <a:pt x="18" y="14"/>
                  <a:pt x="18" y="14"/>
                  <a:pt x="18" y="14"/>
                </a:cubicBezTo>
                <a:cubicBezTo>
                  <a:pt x="15" y="12"/>
                  <a:pt x="15" y="12"/>
                  <a:pt x="15" y="12"/>
                </a:cubicBezTo>
                <a:cubicBezTo>
                  <a:pt x="15" y="9"/>
                  <a:pt x="15" y="9"/>
                  <a:pt x="15" y="9"/>
                </a:cubicBezTo>
                <a:cubicBezTo>
                  <a:pt x="20" y="14"/>
                  <a:pt x="20" y="14"/>
                  <a:pt x="20" y="14"/>
                </a:cubicBezTo>
                <a:close/>
                <a:moveTo>
                  <a:pt x="24" y="14"/>
                </a:moveTo>
                <a:cubicBezTo>
                  <a:pt x="21" y="14"/>
                  <a:pt x="21" y="14"/>
                  <a:pt x="21" y="14"/>
                </a:cubicBezTo>
                <a:cubicBezTo>
                  <a:pt x="15" y="8"/>
                  <a:pt x="15" y="8"/>
                  <a:pt x="15" y="8"/>
                </a:cubicBezTo>
                <a:cubicBezTo>
                  <a:pt x="15" y="6"/>
                  <a:pt x="15" y="6"/>
                  <a:pt x="15" y="6"/>
                </a:cubicBezTo>
                <a:cubicBezTo>
                  <a:pt x="24" y="14"/>
                  <a:pt x="24" y="14"/>
                  <a:pt x="24" y="14"/>
                </a:cubicBezTo>
                <a:close/>
                <a:moveTo>
                  <a:pt x="26" y="13"/>
                </a:moveTo>
                <a:cubicBezTo>
                  <a:pt x="26" y="13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5" y="14"/>
                  <a:pt x="25" y="14"/>
                  <a:pt x="25" y="14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3"/>
                  <a:pt x="15" y="3"/>
                  <a:pt x="15" y="3"/>
                </a:cubicBezTo>
                <a:cubicBezTo>
                  <a:pt x="15" y="3"/>
                  <a:pt x="15" y="3"/>
                  <a:pt x="15" y="3"/>
                </a:cubicBezTo>
                <a:cubicBezTo>
                  <a:pt x="15" y="3"/>
                  <a:pt x="15" y="3"/>
                  <a:pt x="15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26" y="13"/>
                  <a:pt x="26" y="13"/>
                  <a:pt x="26" y="13"/>
                </a:cubicBezTo>
                <a:close/>
                <a:moveTo>
                  <a:pt x="18" y="4"/>
                </a:moveTo>
                <a:cubicBezTo>
                  <a:pt x="18" y="4"/>
                  <a:pt x="19" y="4"/>
                  <a:pt x="19" y="4"/>
                </a:cubicBezTo>
                <a:cubicBezTo>
                  <a:pt x="20" y="5"/>
                  <a:pt x="22" y="5"/>
                  <a:pt x="23" y="7"/>
                </a:cubicBezTo>
                <a:cubicBezTo>
                  <a:pt x="24" y="8"/>
                  <a:pt x="25" y="9"/>
                  <a:pt x="25" y="10"/>
                </a:cubicBezTo>
                <a:cubicBezTo>
                  <a:pt x="25" y="11"/>
                  <a:pt x="26" y="11"/>
                  <a:pt x="26" y="12"/>
                </a:cubicBezTo>
                <a:cubicBezTo>
                  <a:pt x="18" y="4"/>
                  <a:pt x="18" y="4"/>
                  <a:pt x="18" y="4"/>
                </a:cubicBezTo>
                <a:close/>
                <a:moveTo>
                  <a:pt x="14" y="2"/>
                </a:moveTo>
                <a:cubicBezTo>
                  <a:pt x="21" y="2"/>
                  <a:pt x="27" y="8"/>
                  <a:pt x="27" y="15"/>
                </a:cubicBezTo>
                <a:cubicBezTo>
                  <a:pt x="27" y="22"/>
                  <a:pt x="21" y="27"/>
                  <a:pt x="14" y="27"/>
                </a:cubicBezTo>
                <a:cubicBezTo>
                  <a:pt x="8" y="27"/>
                  <a:pt x="2" y="22"/>
                  <a:pt x="2" y="15"/>
                </a:cubicBezTo>
                <a:cubicBezTo>
                  <a:pt x="2" y="8"/>
                  <a:pt x="8" y="2"/>
                  <a:pt x="14" y="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20" name="Freeform 246"/>
          <p:cNvSpPr>
            <a:spLocks noEditPoints="1"/>
          </p:cNvSpPr>
          <p:nvPr/>
        </p:nvSpPr>
        <p:spPr bwMode="auto">
          <a:xfrm>
            <a:off x="2515575" y="2495324"/>
            <a:ext cx="296804" cy="325761"/>
          </a:xfrm>
          <a:custGeom>
            <a:avLst/>
            <a:gdLst>
              <a:gd name="T0" fmla="*/ 18 w 31"/>
              <a:gd name="T1" fmla="*/ 16 h 34"/>
              <a:gd name="T2" fmla="*/ 24 w 31"/>
              <a:gd name="T3" fmla="*/ 10 h 34"/>
              <a:gd name="T4" fmla="*/ 25 w 31"/>
              <a:gd name="T5" fmla="*/ 11 h 34"/>
              <a:gd name="T6" fmla="*/ 18 w 31"/>
              <a:gd name="T7" fmla="*/ 19 h 34"/>
              <a:gd name="T8" fmla="*/ 14 w 31"/>
              <a:gd name="T9" fmla="*/ 15 h 34"/>
              <a:gd name="T10" fmla="*/ 7 w 31"/>
              <a:gd name="T11" fmla="*/ 21 h 34"/>
              <a:gd name="T12" fmla="*/ 6 w 31"/>
              <a:gd name="T13" fmla="*/ 20 h 34"/>
              <a:gd name="T14" fmla="*/ 14 w 31"/>
              <a:gd name="T15" fmla="*/ 12 h 34"/>
              <a:gd name="T16" fmla="*/ 18 w 31"/>
              <a:gd name="T17" fmla="*/ 16 h 34"/>
              <a:gd name="T18" fmla="*/ 11 w 31"/>
              <a:gd name="T19" fmla="*/ 28 h 34"/>
              <a:gd name="T20" fmla="*/ 7 w 31"/>
              <a:gd name="T21" fmla="*/ 32 h 34"/>
              <a:gd name="T22" fmla="*/ 9 w 31"/>
              <a:gd name="T23" fmla="*/ 33 h 34"/>
              <a:gd name="T24" fmla="*/ 14 w 31"/>
              <a:gd name="T25" fmla="*/ 28 h 34"/>
              <a:gd name="T26" fmla="*/ 11 w 31"/>
              <a:gd name="T27" fmla="*/ 28 h 34"/>
              <a:gd name="T28" fmla="*/ 20 w 31"/>
              <a:gd name="T29" fmla="*/ 28 h 34"/>
              <a:gd name="T30" fmla="*/ 24 w 31"/>
              <a:gd name="T31" fmla="*/ 32 h 34"/>
              <a:gd name="T32" fmla="*/ 23 w 31"/>
              <a:gd name="T33" fmla="*/ 33 h 34"/>
              <a:gd name="T34" fmla="*/ 17 w 31"/>
              <a:gd name="T35" fmla="*/ 28 h 34"/>
              <a:gd name="T36" fmla="*/ 20 w 31"/>
              <a:gd name="T37" fmla="*/ 28 h 34"/>
              <a:gd name="T38" fmla="*/ 15 w 31"/>
              <a:gd name="T39" fmla="*/ 28 h 34"/>
              <a:gd name="T40" fmla="*/ 15 w 31"/>
              <a:gd name="T41" fmla="*/ 33 h 34"/>
              <a:gd name="T42" fmla="*/ 17 w 31"/>
              <a:gd name="T43" fmla="*/ 33 h 34"/>
              <a:gd name="T44" fmla="*/ 17 w 31"/>
              <a:gd name="T45" fmla="*/ 28 h 34"/>
              <a:gd name="T46" fmla="*/ 15 w 31"/>
              <a:gd name="T47" fmla="*/ 28 h 34"/>
              <a:gd name="T48" fmla="*/ 15 w 31"/>
              <a:gd name="T49" fmla="*/ 3 h 34"/>
              <a:gd name="T50" fmla="*/ 15 w 31"/>
              <a:gd name="T51" fmla="*/ 1 h 34"/>
              <a:gd name="T52" fmla="*/ 17 w 31"/>
              <a:gd name="T53" fmla="*/ 1 h 34"/>
              <a:gd name="T54" fmla="*/ 17 w 31"/>
              <a:gd name="T55" fmla="*/ 3 h 34"/>
              <a:gd name="T56" fmla="*/ 15 w 31"/>
              <a:gd name="T57" fmla="*/ 3 h 34"/>
              <a:gd name="T58" fmla="*/ 1 w 31"/>
              <a:gd name="T59" fmla="*/ 7 h 34"/>
              <a:gd name="T60" fmla="*/ 1 w 31"/>
              <a:gd name="T61" fmla="*/ 24 h 34"/>
              <a:gd name="T62" fmla="*/ 2 w 31"/>
              <a:gd name="T63" fmla="*/ 26 h 34"/>
              <a:gd name="T64" fmla="*/ 4 w 31"/>
              <a:gd name="T65" fmla="*/ 27 h 34"/>
              <a:gd name="T66" fmla="*/ 28 w 31"/>
              <a:gd name="T67" fmla="*/ 27 h 34"/>
              <a:gd name="T68" fmla="*/ 30 w 31"/>
              <a:gd name="T69" fmla="*/ 26 h 34"/>
              <a:gd name="T70" fmla="*/ 30 w 31"/>
              <a:gd name="T71" fmla="*/ 24 h 34"/>
              <a:gd name="T72" fmla="*/ 30 w 31"/>
              <a:gd name="T73" fmla="*/ 7 h 34"/>
              <a:gd name="T74" fmla="*/ 31 w 31"/>
              <a:gd name="T75" fmla="*/ 6 h 34"/>
              <a:gd name="T76" fmla="*/ 31 w 31"/>
              <a:gd name="T77" fmla="*/ 4 h 34"/>
              <a:gd name="T78" fmla="*/ 31 w 31"/>
              <a:gd name="T79" fmla="*/ 4 h 34"/>
              <a:gd name="T80" fmla="*/ 1 w 31"/>
              <a:gd name="T81" fmla="*/ 4 h 34"/>
              <a:gd name="T82" fmla="*/ 0 w 31"/>
              <a:gd name="T83" fmla="*/ 4 h 34"/>
              <a:gd name="T84" fmla="*/ 0 w 31"/>
              <a:gd name="T85" fmla="*/ 6 h 34"/>
              <a:gd name="T86" fmla="*/ 1 w 31"/>
              <a:gd name="T87" fmla="*/ 7 h 34"/>
              <a:gd name="T88" fmla="*/ 27 w 31"/>
              <a:gd name="T89" fmla="*/ 25 h 34"/>
              <a:gd name="T90" fmla="*/ 29 w 31"/>
              <a:gd name="T91" fmla="*/ 24 h 34"/>
              <a:gd name="T92" fmla="*/ 29 w 31"/>
              <a:gd name="T93" fmla="*/ 7 h 34"/>
              <a:gd name="T94" fmla="*/ 2 w 31"/>
              <a:gd name="T95" fmla="*/ 7 h 34"/>
              <a:gd name="T96" fmla="*/ 2 w 31"/>
              <a:gd name="T97" fmla="*/ 24 h 34"/>
              <a:gd name="T98" fmla="*/ 4 w 31"/>
              <a:gd name="T99" fmla="*/ 25 h 34"/>
              <a:gd name="T100" fmla="*/ 27 w 31"/>
              <a:gd name="T101" fmla="*/ 25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1" h="34">
                <a:moveTo>
                  <a:pt x="18" y="16"/>
                </a:moveTo>
                <a:cubicBezTo>
                  <a:pt x="24" y="10"/>
                  <a:pt x="24" y="10"/>
                  <a:pt x="24" y="10"/>
                </a:cubicBezTo>
                <a:cubicBezTo>
                  <a:pt x="25" y="9"/>
                  <a:pt x="26" y="10"/>
                  <a:pt x="25" y="11"/>
                </a:cubicBezTo>
                <a:cubicBezTo>
                  <a:pt x="22" y="14"/>
                  <a:pt x="21" y="16"/>
                  <a:pt x="18" y="19"/>
                </a:cubicBezTo>
                <a:cubicBezTo>
                  <a:pt x="14" y="15"/>
                  <a:pt x="14" y="15"/>
                  <a:pt x="14" y="15"/>
                </a:cubicBezTo>
                <a:cubicBezTo>
                  <a:pt x="11" y="17"/>
                  <a:pt x="10" y="19"/>
                  <a:pt x="7" y="21"/>
                </a:cubicBezTo>
                <a:cubicBezTo>
                  <a:pt x="7" y="22"/>
                  <a:pt x="5" y="21"/>
                  <a:pt x="6" y="20"/>
                </a:cubicBezTo>
                <a:cubicBezTo>
                  <a:pt x="9" y="17"/>
                  <a:pt x="11" y="15"/>
                  <a:pt x="14" y="12"/>
                </a:cubicBezTo>
                <a:cubicBezTo>
                  <a:pt x="14" y="12"/>
                  <a:pt x="18" y="16"/>
                  <a:pt x="18" y="16"/>
                </a:cubicBezTo>
                <a:close/>
                <a:moveTo>
                  <a:pt x="11" y="28"/>
                </a:moveTo>
                <a:cubicBezTo>
                  <a:pt x="7" y="32"/>
                  <a:pt x="7" y="32"/>
                  <a:pt x="7" y="32"/>
                </a:cubicBezTo>
                <a:cubicBezTo>
                  <a:pt x="6" y="33"/>
                  <a:pt x="8" y="34"/>
                  <a:pt x="9" y="33"/>
                </a:cubicBezTo>
                <a:cubicBezTo>
                  <a:pt x="14" y="28"/>
                  <a:pt x="14" y="28"/>
                  <a:pt x="14" y="28"/>
                </a:cubicBezTo>
                <a:cubicBezTo>
                  <a:pt x="11" y="28"/>
                  <a:pt x="11" y="28"/>
                  <a:pt x="11" y="28"/>
                </a:cubicBezTo>
                <a:close/>
                <a:moveTo>
                  <a:pt x="20" y="28"/>
                </a:moveTo>
                <a:cubicBezTo>
                  <a:pt x="24" y="32"/>
                  <a:pt x="24" y="32"/>
                  <a:pt x="24" y="32"/>
                </a:cubicBezTo>
                <a:cubicBezTo>
                  <a:pt x="25" y="33"/>
                  <a:pt x="24" y="34"/>
                  <a:pt x="23" y="33"/>
                </a:cubicBezTo>
                <a:cubicBezTo>
                  <a:pt x="17" y="28"/>
                  <a:pt x="17" y="28"/>
                  <a:pt x="17" y="28"/>
                </a:cubicBezTo>
                <a:cubicBezTo>
                  <a:pt x="20" y="28"/>
                  <a:pt x="20" y="28"/>
                  <a:pt x="20" y="28"/>
                </a:cubicBezTo>
                <a:close/>
                <a:moveTo>
                  <a:pt x="15" y="28"/>
                </a:moveTo>
                <a:cubicBezTo>
                  <a:pt x="15" y="33"/>
                  <a:pt x="15" y="33"/>
                  <a:pt x="15" y="33"/>
                </a:cubicBezTo>
                <a:cubicBezTo>
                  <a:pt x="15" y="34"/>
                  <a:pt x="17" y="34"/>
                  <a:pt x="17" y="33"/>
                </a:cubicBezTo>
                <a:cubicBezTo>
                  <a:pt x="17" y="28"/>
                  <a:pt x="17" y="28"/>
                  <a:pt x="17" y="28"/>
                </a:cubicBezTo>
                <a:cubicBezTo>
                  <a:pt x="15" y="28"/>
                  <a:pt x="15" y="28"/>
                  <a:pt x="15" y="28"/>
                </a:cubicBezTo>
                <a:close/>
                <a:moveTo>
                  <a:pt x="15" y="3"/>
                </a:moveTo>
                <a:cubicBezTo>
                  <a:pt x="15" y="1"/>
                  <a:pt x="15" y="1"/>
                  <a:pt x="15" y="1"/>
                </a:cubicBezTo>
                <a:cubicBezTo>
                  <a:pt x="15" y="0"/>
                  <a:pt x="17" y="0"/>
                  <a:pt x="17" y="1"/>
                </a:cubicBezTo>
                <a:cubicBezTo>
                  <a:pt x="17" y="3"/>
                  <a:pt x="17" y="3"/>
                  <a:pt x="17" y="3"/>
                </a:cubicBezTo>
                <a:cubicBezTo>
                  <a:pt x="15" y="3"/>
                  <a:pt x="15" y="3"/>
                  <a:pt x="15" y="3"/>
                </a:cubicBezTo>
                <a:close/>
                <a:moveTo>
                  <a:pt x="1" y="7"/>
                </a:moveTo>
                <a:cubicBezTo>
                  <a:pt x="1" y="12"/>
                  <a:pt x="1" y="18"/>
                  <a:pt x="1" y="24"/>
                </a:cubicBezTo>
                <a:cubicBezTo>
                  <a:pt x="1" y="25"/>
                  <a:pt x="1" y="26"/>
                  <a:pt x="2" y="26"/>
                </a:cubicBezTo>
                <a:cubicBezTo>
                  <a:pt x="2" y="26"/>
                  <a:pt x="3" y="27"/>
                  <a:pt x="4" y="27"/>
                </a:cubicBezTo>
                <a:cubicBezTo>
                  <a:pt x="12" y="27"/>
                  <a:pt x="20" y="27"/>
                  <a:pt x="28" y="27"/>
                </a:cubicBezTo>
                <a:cubicBezTo>
                  <a:pt x="28" y="27"/>
                  <a:pt x="29" y="26"/>
                  <a:pt x="30" y="26"/>
                </a:cubicBezTo>
                <a:cubicBezTo>
                  <a:pt x="30" y="26"/>
                  <a:pt x="30" y="25"/>
                  <a:pt x="30" y="24"/>
                </a:cubicBezTo>
                <a:cubicBezTo>
                  <a:pt x="30" y="7"/>
                  <a:pt x="30" y="7"/>
                  <a:pt x="30" y="7"/>
                </a:cubicBezTo>
                <a:cubicBezTo>
                  <a:pt x="31" y="7"/>
                  <a:pt x="31" y="7"/>
                  <a:pt x="31" y="6"/>
                </a:cubicBezTo>
                <a:cubicBezTo>
                  <a:pt x="31" y="4"/>
                  <a:pt x="31" y="4"/>
                  <a:pt x="31" y="4"/>
                </a:cubicBezTo>
                <a:cubicBezTo>
                  <a:pt x="31" y="4"/>
                  <a:pt x="31" y="4"/>
                  <a:pt x="31" y="4"/>
                </a:cubicBezTo>
                <a:cubicBezTo>
                  <a:pt x="21" y="4"/>
                  <a:pt x="11" y="4"/>
                  <a:pt x="1" y="4"/>
                </a:cubicBezTo>
                <a:cubicBezTo>
                  <a:pt x="1" y="4"/>
                  <a:pt x="0" y="4"/>
                  <a:pt x="0" y="4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1" y="7"/>
                  <a:pt x="1" y="7"/>
                </a:cubicBezTo>
                <a:close/>
                <a:moveTo>
                  <a:pt x="27" y="25"/>
                </a:moveTo>
                <a:cubicBezTo>
                  <a:pt x="28" y="25"/>
                  <a:pt x="29" y="25"/>
                  <a:pt x="29" y="24"/>
                </a:cubicBezTo>
                <a:cubicBezTo>
                  <a:pt x="29" y="18"/>
                  <a:pt x="29" y="12"/>
                  <a:pt x="29" y="7"/>
                </a:cubicBezTo>
                <a:cubicBezTo>
                  <a:pt x="2" y="7"/>
                  <a:pt x="2" y="7"/>
                  <a:pt x="2" y="7"/>
                </a:cubicBezTo>
                <a:cubicBezTo>
                  <a:pt x="2" y="12"/>
                  <a:pt x="2" y="18"/>
                  <a:pt x="2" y="24"/>
                </a:cubicBezTo>
                <a:cubicBezTo>
                  <a:pt x="2" y="25"/>
                  <a:pt x="3" y="25"/>
                  <a:pt x="4" y="25"/>
                </a:cubicBezTo>
                <a:cubicBezTo>
                  <a:pt x="12" y="25"/>
                  <a:pt x="20" y="25"/>
                  <a:pt x="27" y="2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21" name="Freeform 247"/>
          <p:cNvSpPr>
            <a:spLocks noEditPoints="1"/>
          </p:cNvSpPr>
          <p:nvPr/>
        </p:nvSpPr>
        <p:spPr bwMode="auto">
          <a:xfrm>
            <a:off x="2524624" y="2533329"/>
            <a:ext cx="278706" cy="220793"/>
          </a:xfrm>
          <a:custGeom>
            <a:avLst/>
            <a:gdLst>
              <a:gd name="T0" fmla="*/ 2 w 29"/>
              <a:gd name="T1" fmla="*/ 0 h 23"/>
              <a:gd name="T2" fmla="*/ 27 w 29"/>
              <a:gd name="T3" fmla="*/ 0 h 23"/>
              <a:gd name="T4" fmla="*/ 29 w 29"/>
              <a:gd name="T5" fmla="*/ 2 h 23"/>
              <a:gd name="T6" fmla="*/ 29 w 29"/>
              <a:gd name="T7" fmla="*/ 21 h 23"/>
              <a:gd name="T8" fmla="*/ 27 w 29"/>
              <a:gd name="T9" fmla="*/ 23 h 23"/>
              <a:gd name="T10" fmla="*/ 2 w 29"/>
              <a:gd name="T11" fmla="*/ 23 h 23"/>
              <a:gd name="T12" fmla="*/ 0 w 29"/>
              <a:gd name="T13" fmla="*/ 21 h 23"/>
              <a:gd name="T14" fmla="*/ 0 w 29"/>
              <a:gd name="T15" fmla="*/ 2 h 23"/>
              <a:gd name="T16" fmla="*/ 2 w 29"/>
              <a:gd name="T17" fmla="*/ 0 h 23"/>
              <a:gd name="T18" fmla="*/ 26 w 29"/>
              <a:gd name="T19" fmla="*/ 3 h 23"/>
              <a:gd name="T20" fmla="*/ 26 w 29"/>
              <a:gd name="T21" fmla="*/ 3 h 23"/>
              <a:gd name="T22" fmla="*/ 3 w 29"/>
              <a:gd name="T23" fmla="*/ 3 h 23"/>
              <a:gd name="T24" fmla="*/ 3 w 29"/>
              <a:gd name="T25" fmla="*/ 3 h 23"/>
              <a:gd name="T26" fmla="*/ 3 w 29"/>
              <a:gd name="T27" fmla="*/ 20 h 23"/>
              <a:gd name="T28" fmla="*/ 3 w 29"/>
              <a:gd name="T29" fmla="*/ 20 h 23"/>
              <a:gd name="T30" fmla="*/ 26 w 29"/>
              <a:gd name="T31" fmla="*/ 20 h 23"/>
              <a:gd name="T32" fmla="*/ 26 w 29"/>
              <a:gd name="T33" fmla="*/ 20 h 23"/>
              <a:gd name="T34" fmla="*/ 26 w 29"/>
              <a:gd name="T35" fmla="*/ 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9" h="23">
                <a:moveTo>
                  <a:pt x="2" y="0"/>
                </a:moveTo>
                <a:cubicBezTo>
                  <a:pt x="27" y="0"/>
                  <a:pt x="27" y="0"/>
                  <a:pt x="27" y="0"/>
                </a:cubicBezTo>
                <a:cubicBezTo>
                  <a:pt x="28" y="0"/>
                  <a:pt x="29" y="1"/>
                  <a:pt x="29" y="2"/>
                </a:cubicBezTo>
                <a:cubicBezTo>
                  <a:pt x="29" y="10"/>
                  <a:pt x="29" y="12"/>
                  <a:pt x="29" y="21"/>
                </a:cubicBezTo>
                <a:cubicBezTo>
                  <a:pt x="29" y="22"/>
                  <a:pt x="28" y="23"/>
                  <a:pt x="27" y="23"/>
                </a:cubicBezTo>
                <a:cubicBezTo>
                  <a:pt x="19" y="23"/>
                  <a:pt x="11" y="23"/>
                  <a:pt x="2" y="23"/>
                </a:cubicBezTo>
                <a:cubicBezTo>
                  <a:pt x="1" y="23"/>
                  <a:pt x="0" y="22"/>
                  <a:pt x="0" y="21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lose/>
                <a:moveTo>
                  <a:pt x="26" y="3"/>
                </a:moveTo>
                <a:cubicBezTo>
                  <a:pt x="26" y="3"/>
                  <a:pt x="26" y="3"/>
                  <a:pt x="26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20"/>
                  <a:pt x="3" y="20"/>
                  <a:pt x="3" y="20"/>
                </a:cubicBezTo>
                <a:cubicBezTo>
                  <a:pt x="3" y="20"/>
                  <a:pt x="3" y="20"/>
                  <a:pt x="3" y="20"/>
                </a:cubicBezTo>
                <a:cubicBezTo>
                  <a:pt x="11" y="20"/>
                  <a:pt x="18" y="20"/>
                  <a:pt x="26" y="20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12"/>
                  <a:pt x="26" y="11"/>
                  <a:pt x="26" y="3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22" name="Freeform 248"/>
          <p:cNvSpPr>
            <a:spLocks noEditPoints="1"/>
          </p:cNvSpPr>
          <p:nvPr/>
        </p:nvSpPr>
        <p:spPr bwMode="auto">
          <a:xfrm>
            <a:off x="5009451" y="2524281"/>
            <a:ext cx="269658" cy="269658"/>
          </a:xfrm>
          <a:custGeom>
            <a:avLst/>
            <a:gdLst>
              <a:gd name="T0" fmla="*/ 18 w 28"/>
              <a:gd name="T1" fmla="*/ 23 h 28"/>
              <a:gd name="T2" fmla="*/ 18 w 28"/>
              <a:gd name="T3" fmla="*/ 9 h 28"/>
              <a:gd name="T4" fmla="*/ 15 w 28"/>
              <a:gd name="T5" fmla="*/ 6 h 28"/>
              <a:gd name="T6" fmla="*/ 13 w 28"/>
              <a:gd name="T7" fmla="*/ 6 h 28"/>
              <a:gd name="T8" fmla="*/ 11 w 28"/>
              <a:gd name="T9" fmla="*/ 9 h 28"/>
              <a:gd name="T10" fmla="*/ 11 w 28"/>
              <a:gd name="T11" fmla="*/ 23 h 28"/>
              <a:gd name="T12" fmla="*/ 13 w 28"/>
              <a:gd name="T13" fmla="*/ 25 h 28"/>
              <a:gd name="T14" fmla="*/ 15 w 28"/>
              <a:gd name="T15" fmla="*/ 25 h 28"/>
              <a:gd name="T16" fmla="*/ 18 w 28"/>
              <a:gd name="T17" fmla="*/ 23 h 28"/>
              <a:gd name="T18" fmla="*/ 6 w 28"/>
              <a:gd name="T19" fmla="*/ 25 h 28"/>
              <a:gd name="T20" fmla="*/ 3 w 28"/>
              <a:gd name="T21" fmla="*/ 25 h 28"/>
              <a:gd name="T22" fmla="*/ 1 w 28"/>
              <a:gd name="T23" fmla="*/ 23 h 28"/>
              <a:gd name="T24" fmla="*/ 1 w 28"/>
              <a:gd name="T25" fmla="*/ 16 h 28"/>
              <a:gd name="T26" fmla="*/ 3 w 28"/>
              <a:gd name="T27" fmla="*/ 14 h 28"/>
              <a:gd name="T28" fmla="*/ 6 w 28"/>
              <a:gd name="T29" fmla="*/ 14 h 28"/>
              <a:gd name="T30" fmla="*/ 8 w 28"/>
              <a:gd name="T31" fmla="*/ 16 h 28"/>
              <a:gd name="T32" fmla="*/ 8 w 28"/>
              <a:gd name="T33" fmla="*/ 23 h 28"/>
              <a:gd name="T34" fmla="*/ 6 w 28"/>
              <a:gd name="T35" fmla="*/ 25 h 28"/>
              <a:gd name="T36" fmla="*/ 25 w 28"/>
              <a:gd name="T37" fmla="*/ 25 h 28"/>
              <a:gd name="T38" fmla="*/ 22 w 28"/>
              <a:gd name="T39" fmla="*/ 25 h 28"/>
              <a:gd name="T40" fmla="*/ 20 w 28"/>
              <a:gd name="T41" fmla="*/ 23 h 28"/>
              <a:gd name="T42" fmla="*/ 20 w 28"/>
              <a:gd name="T43" fmla="*/ 2 h 28"/>
              <a:gd name="T44" fmla="*/ 22 w 28"/>
              <a:gd name="T45" fmla="*/ 0 h 28"/>
              <a:gd name="T46" fmla="*/ 25 w 28"/>
              <a:gd name="T47" fmla="*/ 0 h 28"/>
              <a:gd name="T48" fmla="*/ 27 w 28"/>
              <a:gd name="T49" fmla="*/ 2 h 28"/>
              <a:gd name="T50" fmla="*/ 27 w 28"/>
              <a:gd name="T51" fmla="*/ 23 h 28"/>
              <a:gd name="T52" fmla="*/ 25 w 28"/>
              <a:gd name="T53" fmla="*/ 25 h 28"/>
              <a:gd name="T54" fmla="*/ 0 w 28"/>
              <a:gd name="T55" fmla="*/ 28 h 28"/>
              <a:gd name="T56" fmla="*/ 0 w 28"/>
              <a:gd name="T57" fmla="*/ 27 h 28"/>
              <a:gd name="T58" fmla="*/ 0 w 28"/>
              <a:gd name="T59" fmla="*/ 26 h 28"/>
              <a:gd name="T60" fmla="*/ 28 w 28"/>
              <a:gd name="T61" fmla="*/ 26 h 28"/>
              <a:gd name="T62" fmla="*/ 28 w 28"/>
              <a:gd name="T63" fmla="*/ 27 h 28"/>
              <a:gd name="T64" fmla="*/ 28 w 28"/>
              <a:gd name="T65" fmla="*/ 28 h 28"/>
              <a:gd name="T66" fmla="*/ 28 w 28"/>
              <a:gd name="T67" fmla="*/ 28 h 28"/>
              <a:gd name="T68" fmla="*/ 0 w 28"/>
              <a:gd name="T69" fmla="*/ 28 h 28"/>
              <a:gd name="T70" fmla="*/ 0 w 28"/>
              <a:gd name="T71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8" h="28">
                <a:moveTo>
                  <a:pt x="18" y="23"/>
                </a:moveTo>
                <a:cubicBezTo>
                  <a:pt x="18" y="9"/>
                  <a:pt x="18" y="9"/>
                  <a:pt x="18" y="9"/>
                </a:cubicBezTo>
                <a:cubicBezTo>
                  <a:pt x="18" y="7"/>
                  <a:pt x="17" y="6"/>
                  <a:pt x="15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2" y="6"/>
                  <a:pt x="11" y="7"/>
                  <a:pt x="11" y="9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4"/>
                  <a:pt x="12" y="25"/>
                  <a:pt x="13" y="25"/>
                </a:cubicBezTo>
                <a:cubicBezTo>
                  <a:pt x="14" y="25"/>
                  <a:pt x="15" y="25"/>
                  <a:pt x="15" y="25"/>
                </a:cubicBezTo>
                <a:cubicBezTo>
                  <a:pt x="17" y="25"/>
                  <a:pt x="18" y="24"/>
                  <a:pt x="18" y="23"/>
                </a:cubicBezTo>
                <a:close/>
                <a:moveTo>
                  <a:pt x="6" y="25"/>
                </a:moveTo>
                <a:cubicBezTo>
                  <a:pt x="5" y="25"/>
                  <a:pt x="4" y="25"/>
                  <a:pt x="3" y="25"/>
                </a:cubicBezTo>
                <a:cubicBezTo>
                  <a:pt x="2" y="25"/>
                  <a:pt x="1" y="24"/>
                  <a:pt x="1" y="23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5"/>
                  <a:pt x="2" y="14"/>
                  <a:pt x="3" y="14"/>
                </a:cubicBezTo>
                <a:cubicBezTo>
                  <a:pt x="6" y="14"/>
                  <a:pt x="6" y="14"/>
                  <a:pt x="6" y="14"/>
                </a:cubicBezTo>
                <a:cubicBezTo>
                  <a:pt x="7" y="14"/>
                  <a:pt x="8" y="15"/>
                  <a:pt x="8" y="16"/>
                </a:cubicBezTo>
                <a:cubicBezTo>
                  <a:pt x="8" y="23"/>
                  <a:pt x="8" y="23"/>
                  <a:pt x="8" y="23"/>
                </a:cubicBezTo>
                <a:cubicBezTo>
                  <a:pt x="8" y="24"/>
                  <a:pt x="7" y="25"/>
                  <a:pt x="6" y="25"/>
                </a:cubicBezTo>
                <a:close/>
                <a:moveTo>
                  <a:pt x="25" y="25"/>
                </a:moveTo>
                <a:cubicBezTo>
                  <a:pt x="24" y="25"/>
                  <a:pt x="23" y="25"/>
                  <a:pt x="22" y="25"/>
                </a:cubicBezTo>
                <a:cubicBezTo>
                  <a:pt x="21" y="25"/>
                  <a:pt x="20" y="24"/>
                  <a:pt x="20" y="23"/>
                </a:cubicBezTo>
                <a:cubicBezTo>
                  <a:pt x="20" y="2"/>
                  <a:pt x="20" y="2"/>
                  <a:pt x="20" y="2"/>
                </a:cubicBezTo>
                <a:cubicBezTo>
                  <a:pt x="20" y="1"/>
                  <a:pt x="21" y="0"/>
                  <a:pt x="22" y="0"/>
                </a:cubicBezTo>
                <a:cubicBezTo>
                  <a:pt x="23" y="0"/>
                  <a:pt x="24" y="0"/>
                  <a:pt x="25" y="0"/>
                </a:cubicBezTo>
                <a:cubicBezTo>
                  <a:pt x="26" y="0"/>
                  <a:pt x="27" y="1"/>
                  <a:pt x="27" y="2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4"/>
                  <a:pt x="26" y="25"/>
                  <a:pt x="25" y="25"/>
                </a:cubicBezTo>
                <a:close/>
                <a:moveTo>
                  <a:pt x="0" y="28"/>
                </a:moveTo>
                <a:cubicBezTo>
                  <a:pt x="0" y="27"/>
                  <a:pt x="0" y="27"/>
                  <a:pt x="0" y="27"/>
                </a:cubicBezTo>
                <a:cubicBezTo>
                  <a:pt x="0" y="26"/>
                  <a:pt x="0" y="26"/>
                  <a:pt x="0" y="26"/>
                </a:cubicBezTo>
                <a:cubicBezTo>
                  <a:pt x="28" y="26"/>
                  <a:pt x="28" y="26"/>
                  <a:pt x="28" y="26"/>
                </a:cubicBezTo>
                <a:cubicBezTo>
                  <a:pt x="28" y="26"/>
                  <a:pt x="28" y="26"/>
                  <a:pt x="28" y="27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28"/>
                  <a:pt x="0" y="2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23" name="Freeform 249"/>
          <p:cNvSpPr>
            <a:spLocks noEditPoints="1"/>
          </p:cNvSpPr>
          <p:nvPr/>
        </p:nvSpPr>
        <p:spPr bwMode="auto">
          <a:xfrm>
            <a:off x="5633825" y="2524281"/>
            <a:ext cx="267848" cy="269658"/>
          </a:xfrm>
          <a:custGeom>
            <a:avLst/>
            <a:gdLst>
              <a:gd name="T0" fmla="*/ 13 w 28"/>
              <a:gd name="T1" fmla="*/ 6 h 28"/>
              <a:gd name="T2" fmla="*/ 15 w 28"/>
              <a:gd name="T3" fmla="*/ 6 h 28"/>
              <a:gd name="T4" fmla="*/ 17 w 28"/>
              <a:gd name="T5" fmla="*/ 9 h 28"/>
              <a:gd name="T6" fmla="*/ 17 w 28"/>
              <a:gd name="T7" fmla="*/ 23 h 28"/>
              <a:gd name="T8" fmla="*/ 15 w 28"/>
              <a:gd name="T9" fmla="*/ 25 h 28"/>
              <a:gd name="T10" fmla="*/ 13 w 28"/>
              <a:gd name="T11" fmla="*/ 25 h 28"/>
              <a:gd name="T12" fmla="*/ 10 w 28"/>
              <a:gd name="T13" fmla="*/ 23 h 28"/>
              <a:gd name="T14" fmla="*/ 10 w 28"/>
              <a:gd name="T15" fmla="*/ 9 h 28"/>
              <a:gd name="T16" fmla="*/ 13 w 28"/>
              <a:gd name="T17" fmla="*/ 6 h 28"/>
              <a:gd name="T18" fmla="*/ 25 w 28"/>
              <a:gd name="T19" fmla="*/ 25 h 28"/>
              <a:gd name="T20" fmla="*/ 22 w 28"/>
              <a:gd name="T21" fmla="*/ 25 h 28"/>
              <a:gd name="T22" fmla="*/ 20 w 28"/>
              <a:gd name="T23" fmla="*/ 23 h 28"/>
              <a:gd name="T24" fmla="*/ 20 w 28"/>
              <a:gd name="T25" fmla="*/ 16 h 28"/>
              <a:gd name="T26" fmla="*/ 22 w 28"/>
              <a:gd name="T27" fmla="*/ 14 h 28"/>
              <a:gd name="T28" fmla="*/ 25 w 28"/>
              <a:gd name="T29" fmla="*/ 14 h 28"/>
              <a:gd name="T30" fmla="*/ 27 w 28"/>
              <a:gd name="T31" fmla="*/ 16 h 28"/>
              <a:gd name="T32" fmla="*/ 27 w 28"/>
              <a:gd name="T33" fmla="*/ 23 h 28"/>
              <a:gd name="T34" fmla="*/ 25 w 28"/>
              <a:gd name="T35" fmla="*/ 25 h 28"/>
              <a:gd name="T36" fmla="*/ 6 w 28"/>
              <a:gd name="T37" fmla="*/ 25 h 28"/>
              <a:gd name="T38" fmla="*/ 3 w 28"/>
              <a:gd name="T39" fmla="*/ 25 h 28"/>
              <a:gd name="T40" fmla="*/ 1 w 28"/>
              <a:gd name="T41" fmla="*/ 23 h 28"/>
              <a:gd name="T42" fmla="*/ 1 w 28"/>
              <a:gd name="T43" fmla="*/ 2 h 28"/>
              <a:gd name="T44" fmla="*/ 3 w 28"/>
              <a:gd name="T45" fmla="*/ 0 h 28"/>
              <a:gd name="T46" fmla="*/ 6 w 28"/>
              <a:gd name="T47" fmla="*/ 0 h 28"/>
              <a:gd name="T48" fmla="*/ 8 w 28"/>
              <a:gd name="T49" fmla="*/ 2 h 28"/>
              <a:gd name="T50" fmla="*/ 8 w 28"/>
              <a:gd name="T51" fmla="*/ 23 h 28"/>
              <a:gd name="T52" fmla="*/ 6 w 28"/>
              <a:gd name="T53" fmla="*/ 25 h 28"/>
              <a:gd name="T54" fmla="*/ 28 w 28"/>
              <a:gd name="T55" fmla="*/ 28 h 28"/>
              <a:gd name="T56" fmla="*/ 28 w 28"/>
              <a:gd name="T57" fmla="*/ 27 h 28"/>
              <a:gd name="T58" fmla="*/ 28 w 28"/>
              <a:gd name="T59" fmla="*/ 26 h 28"/>
              <a:gd name="T60" fmla="*/ 0 w 28"/>
              <a:gd name="T61" fmla="*/ 26 h 28"/>
              <a:gd name="T62" fmla="*/ 0 w 28"/>
              <a:gd name="T63" fmla="*/ 27 h 28"/>
              <a:gd name="T64" fmla="*/ 0 w 28"/>
              <a:gd name="T65" fmla="*/ 28 h 28"/>
              <a:gd name="T66" fmla="*/ 0 w 28"/>
              <a:gd name="T67" fmla="*/ 28 h 28"/>
              <a:gd name="T68" fmla="*/ 28 w 28"/>
              <a:gd name="T69" fmla="*/ 28 h 28"/>
              <a:gd name="T70" fmla="*/ 28 w 28"/>
              <a:gd name="T71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8" h="28">
                <a:moveTo>
                  <a:pt x="13" y="6"/>
                </a:moveTo>
                <a:cubicBezTo>
                  <a:pt x="13" y="6"/>
                  <a:pt x="14" y="6"/>
                  <a:pt x="15" y="6"/>
                </a:cubicBezTo>
                <a:cubicBezTo>
                  <a:pt x="16" y="6"/>
                  <a:pt x="17" y="7"/>
                  <a:pt x="17" y="9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24"/>
                  <a:pt x="16" y="25"/>
                  <a:pt x="15" y="25"/>
                </a:cubicBezTo>
                <a:cubicBezTo>
                  <a:pt x="13" y="25"/>
                  <a:pt x="13" y="25"/>
                  <a:pt x="13" y="25"/>
                </a:cubicBezTo>
                <a:cubicBezTo>
                  <a:pt x="11" y="25"/>
                  <a:pt x="10" y="24"/>
                  <a:pt x="10" y="23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7"/>
                  <a:pt x="11" y="6"/>
                  <a:pt x="13" y="6"/>
                </a:cubicBezTo>
                <a:close/>
                <a:moveTo>
                  <a:pt x="25" y="25"/>
                </a:moveTo>
                <a:cubicBezTo>
                  <a:pt x="22" y="25"/>
                  <a:pt x="22" y="25"/>
                  <a:pt x="22" y="25"/>
                </a:cubicBezTo>
                <a:cubicBezTo>
                  <a:pt x="21" y="25"/>
                  <a:pt x="20" y="24"/>
                  <a:pt x="20" y="23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5"/>
                  <a:pt x="21" y="14"/>
                  <a:pt x="22" y="14"/>
                </a:cubicBezTo>
                <a:cubicBezTo>
                  <a:pt x="23" y="14"/>
                  <a:pt x="24" y="14"/>
                  <a:pt x="25" y="14"/>
                </a:cubicBezTo>
                <a:cubicBezTo>
                  <a:pt x="26" y="14"/>
                  <a:pt x="27" y="15"/>
                  <a:pt x="27" y="16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4"/>
                  <a:pt x="26" y="25"/>
                  <a:pt x="25" y="25"/>
                </a:cubicBezTo>
                <a:close/>
                <a:moveTo>
                  <a:pt x="6" y="25"/>
                </a:moveTo>
                <a:cubicBezTo>
                  <a:pt x="3" y="25"/>
                  <a:pt x="3" y="25"/>
                  <a:pt x="3" y="25"/>
                </a:cubicBezTo>
                <a:cubicBezTo>
                  <a:pt x="2" y="25"/>
                  <a:pt x="1" y="24"/>
                  <a:pt x="1" y="23"/>
                </a:cubicBezTo>
                <a:cubicBezTo>
                  <a:pt x="1" y="2"/>
                  <a:pt x="1" y="2"/>
                  <a:pt x="1" y="2"/>
                </a:cubicBezTo>
                <a:cubicBezTo>
                  <a:pt x="1" y="1"/>
                  <a:pt x="2" y="0"/>
                  <a:pt x="3" y="0"/>
                </a:cubicBezTo>
                <a:cubicBezTo>
                  <a:pt x="4" y="0"/>
                  <a:pt x="5" y="0"/>
                  <a:pt x="6" y="0"/>
                </a:cubicBezTo>
                <a:cubicBezTo>
                  <a:pt x="7" y="0"/>
                  <a:pt x="8" y="1"/>
                  <a:pt x="8" y="2"/>
                </a:cubicBezTo>
                <a:cubicBezTo>
                  <a:pt x="8" y="23"/>
                  <a:pt x="8" y="23"/>
                  <a:pt x="8" y="23"/>
                </a:cubicBezTo>
                <a:cubicBezTo>
                  <a:pt x="8" y="24"/>
                  <a:pt x="7" y="25"/>
                  <a:pt x="6" y="25"/>
                </a:cubicBezTo>
                <a:close/>
                <a:moveTo>
                  <a:pt x="28" y="28"/>
                </a:moveTo>
                <a:cubicBezTo>
                  <a:pt x="28" y="27"/>
                  <a:pt x="28" y="27"/>
                  <a:pt x="28" y="27"/>
                </a:cubicBezTo>
                <a:cubicBezTo>
                  <a:pt x="28" y="26"/>
                  <a:pt x="28" y="26"/>
                  <a:pt x="28" y="26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6"/>
                  <a:pt x="0" y="26"/>
                  <a:pt x="0" y="27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8"/>
                  <a:pt x="28" y="28"/>
                  <a:pt x="28" y="2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24" name="Freeform 250"/>
          <p:cNvSpPr>
            <a:spLocks noEditPoints="1"/>
          </p:cNvSpPr>
          <p:nvPr/>
        </p:nvSpPr>
        <p:spPr bwMode="auto">
          <a:xfrm>
            <a:off x="4386887" y="2524281"/>
            <a:ext cx="276897" cy="269658"/>
          </a:xfrm>
          <a:custGeom>
            <a:avLst/>
            <a:gdLst>
              <a:gd name="T0" fmla="*/ 9 w 29"/>
              <a:gd name="T1" fmla="*/ 23 h 28"/>
              <a:gd name="T2" fmla="*/ 9 w 29"/>
              <a:gd name="T3" fmla="*/ 16 h 28"/>
              <a:gd name="T4" fmla="*/ 6 w 29"/>
              <a:gd name="T5" fmla="*/ 14 h 28"/>
              <a:gd name="T6" fmla="*/ 4 w 29"/>
              <a:gd name="T7" fmla="*/ 14 h 28"/>
              <a:gd name="T8" fmla="*/ 2 w 29"/>
              <a:gd name="T9" fmla="*/ 16 h 28"/>
              <a:gd name="T10" fmla="*/ 2 w 29"/>
              <a:gd name="T11" fmla="*/ 23 h 28"/>
              <a:gd name="T12" fmla="*/ 4 w 29"/>
              <a:gd name="T13" fmla="*/ 25 h 28"/>
              <a:gd name="T14" fmla="*/ 6 w 29"/>
              <a:gd name="T15" fmla="*/ 25 h 28"/>
              <a:gd name="T16" fmla="*/ 9 w 29"/>
              <a:gd name="T17" fmla="*/ 23 h 28"/>
              <a:gd name="T18" fmla="*/ 25 w 29"/>
              <a:gd name="T19" fmla="*/ 25 h 28"/>
              <a:gd name="T20" fmla="*/ 23 w 29"/>
              <a:gd name="T21" fmla="*/ 25 h 28"/>
              <a:gd name="T22" fmla="*/ 21 w 29"/>
              <a:gd name="T23" fmla="*/ 23 h 28"/>
              <a:gd name="T24" fmla="*/ 21 w 29"/>
              <a:gd name="T25" fmla="*/ 9 h 28"/>
              <a:gd name="T26" fmla="*/ 23 w 29"/>
              <a:gd name="T27" fmla="*/ 7 h 28"/>
              <a:gd name="T28" fmla="*/ 25 w 29"/>
              <a:gd name="T29" fmla="*/ 7 h 28"/>
              <a:gd name="T30" fmla="*/ 27 w 29"/>
              <a:gd name="T31" fmla="*/ 9 h 28"/>
              <a:gd name="T32" fmla="*/ 27 w 29"/>
              <a:gd name="T33" fmla="*/ 23 h 28"/>
              <a:gd name="T34" fmla="*/ 25 w 29"/>
              <a:gd name="T35" fmla="*/ 25 h 28"/>
              <a:gd name="T36" fmla="*/ 16 w 29"/>
              <a:gd name="T37" fmla="*/ 25 h 28"/>
              <a:gd name="T38" fmla="*/ 13 w 29"/>
              <a:gd name="T39" fmla="*/ 25 h 28"/>
              <a:gd name="T40" fmla="*/ 11 w 29"/>
              <a:gd name="T41" fmla="*/ 23 h 28"/>
              <a:gd name="T42" fmla="*/ 11 w 29"/>
              <a:gd name="T43" fmla="*/ 2 h 28"/>
              <a:gd name="T44" fmla="*/ 13 w 29"/>
              <a:gd name="T45" fmla="*/ 0 h 28"/>
              <a:gd name="T46" fmla="*/ 16 w 29"/>
              <a:gd name="T47" fmla="*/ 0 h 28"/>
              <a:gd name="T48" fmla="*/ 18 w 29"/>
              <a:gd name="T49" fmla="*/ 2 h 28"/>
              <a:gd name="T50" fmla="*/ 18 w 29"/>
              <a:gd name="T51" fmla="*/ 23 h 28"/>
              <a:gd name="T52" fmla="*/ 16 w 29"/>
              <a:gd name="T53" fmla="*/ 25 h 28"/>
              <a:gd name="T54" fmla="*/ 0 w 29"/>
              <a:gd name="T55" fmla="*/ 28 h 28"/>
              <a:gd name="T56" fmla="*/ 0 w 29"/>
              <a:gd name="T57" fmla="*/ 27 h 28"/>
              <a:gd name="T58" fmla="*/ 1 w 29"/>
              <a:gd name="T59" fmla="*/ 26 h 28"/>
              <a:gd name="T60" fmla="*/ 28 w 29"/>
              <a:gd name="T61" fmla="*/ 26 h 28"/>
              <a:gd name="T62" fmla="*/ 29 w 29"/>
              <a:gd name="T63" fmla="*/ 27 h 28"/>
              <a:gd name="T64" fmla="*/ 29 w 29"/>
              <a:gd name="T65" fmla="*/ 28 h 28"/>
              <a:gd name="T66" fmla="*/ 28 w 29"/>
              <a:gd name="T67" fmla="*/ 28 h 28"/>
              <a:gd name="T68" fmla="*/ 1 w 29"/>
              <a:gd name="T69" fmla="*/ 28 h 28"/>
              <a:gd name="T70" fmla="*/ 0 w 29"/>
              <a:gd name="T71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9" h="28">
                <a:moveTo>
                  <a:pt x="9" y="23"/>
                </a:moveTo>
                <a:cubicBezTo>
                  <a:pt x="9" y="16"/>
                  <a:pt x="9" y="16"/>
                  <a:pt x="9" y="16"/>
                </a:cubicBezTo>
                <a:cubicBezTo>
                  <a:pt x="9" y="15"/>
                  <a:pt x="8" y="14"/>
                  <a:pt x="6" y="14"/>
                </a:cubicBezTo>
                <a:cubicBezTo>
                  <a:pt x="6" y="14"/>
                  <a:pt x="5" y="14"/>
                  <a:pt x="4" y="14"/>
                </a:cubicBezTo>
                <a:cubicBezTo>
                  <a:pt x="3" y="14"/>
                  <a:pt x="2" y="15"/>
                  <a:pt x="2" y="16"/>
                </a:cubicBezTo>
                <a:cubicBezTo>
                  <a:pt x="2" y="23"/>
                  <a:pt x="2" y="23"/>
                  <a:pt x="2" y="23"/>
                </a:cubicBezTo>
                <a:cubicBezTo>
                  <a:pt x="2" y="24"/>
                  <a:pt x="3" y="25"/>
                  <a:pt x="4" y="25"/>
                </a:cubicBezTo>
                <a:cubicBezTo>
                  <a:pt x="5" y="25"/>
                  <a:pt x="6" y="25"/>
                  <a:pt x="6" y="25"/>
                </a:cubicBezTo>
                <a:cubicBezTo>
                  <a:pt x="8" y="25"/>
                  <a:pt x="9" y="24"/>
                  <a:pt x="9" y="23"/>
                </a:cubicBezTo>
                <a:close/>
                <a:moveTo>
                  <a:pt x="25" y="25"/>
                </a:moveTo>
                <a:cubicBezTo>
                  <a:pt x="24" y="25"/>
                  <a:pt x="24" y="25"/>
                  <a:pt x="23" y="25"/>
                </a:cubicBezTo>
                <a:cubicBezTo>
                  <a:pt x="22" y="25"/>
                  <a:pt x="21" y="24"/>
                  <a:pt x="21" y="23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8"/>
                  <a:pt x="22" y="7"/>
                  <a:pt x="23" y="7"/>
                </a:cubicBezTo>
                <a:cubicBezTo>
                  <a:pt x="24" y="7"/>
                  <a:pt x="24" y="7"/>
                  <a:pt x="25" y="7"/>
                </a:cubicBezTo>
                <a:cubicBezTo>
                  <a:pt x="26" y="7"/>
                  <a:pt x="27" y="8"/>
                  <a:pt x="27" y="9"/>
                </a:cubicBezTo>
                <a:cubicBezTo>
                  <a:pt x="27" y="23"/>
                  <a:pt x="27" y="23"/>
                  <a:pt x="27" y="23"/>
                </a:cubicBezTo>
                <a:cubicBezTo>
                  <a:pt x="27" y="24"/>
                  <a:pt x="26" y="25"/>
                  <a:pt x="25" y="25"/>
                </a:cubicBezTo>
                <a:close/>
                <a:moveTo>
                  <a:pt x="16" y="25"/>
                </a:moveTo>
                <a:cubicBezTo>
                  <a:pt x="15" y="25"/>
                  <a:pt x="14" y="25"/>
                  <a:pt x="13" y="25"/>
                </a:cubicBezTo>
                <a:cubicBezTo>
                  <a:pt x="12" y="25"/>
                  <a:pt x="11" y="24"/>
                  <a:pt x="11" y="23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1"/>
                  <a:pt x="12" y="0"/>
                  <a:pt x="13" y="0"/>
                </a:cubicBezTo>
                <a:cubicBezTo>
                  <a:pt x="14" y="0"/>
                  <a:pt x="15" y="0"/>
                  <a:pt x="16" y="0"/>
                </a:cubicBezTo>
                <a:cubicBezTo>
                  <a:pt x="17" y="0"/>
                  <a:pt x="18" y="1"/>
                  <a:pt x="18" y="2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24"/>
                  <a:pt x="17" y="25"/>
                  <a:pt x="16" y="25"/>
                </a:cubicBezTo>
                <a:close/>
                <a:moveTo>
                  <a:pt x="0" y="28"/>
                </a:moveTo>
                <a:cubicBezTo>
                  <a:pt x="0" y="27"/>
                  <a:pt x="0" y="27"/>
                  <a:pt x="0" y="27"/>
                </a:cubicBezTo>
                <a:cubicBezTo>
                  <a:pt x="0" y="26"/>
                  <a:pt x="1" y="26"/>
                  <a:pt x="1" y="26"/>
                </a:cubicBezTo>
                <a:cubicBezTo>
                  <a:pt x="28" y="26"/>
                  <a:pt x="28" y="26"/>
                  <a:pt x="28" y="26"/>
                </a:cubicBezTo>
                <a:cubicBezTo>
                  <a:pt x="29" y="26"/>
                  <a:pt x="29" y="26"/>
                  <a:pt x="29" y="27"/>
                </a:cubicBezTo>
                <a:cubicBezTo>
                  <a:pt x="29" y="28"/>
                  <a:pt x="29" y="28"/>
                  <a:pt x="29" y="28"/>
                </a:cubicBezTo>
                <a:cubicBezTo>
                  <a:pt x="29" y="28"/>
                  <a:pt x="29" y="28"/>
                  <a:pt x="28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0" y="28"/>
                  <a:pt x="0" y="2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25" name="Freeform 251"/>
          <p:cNvSpPr>
            <a:spLocks noEditPoints="1"/>
          </p:cNvSpPr>
          <p:nvPr/>
        </p:nvSpPr>
        <p:spPr bwMode="auto">
          <a:xfrm>
            <a:off x="1295784" y="2506183"/>
            <a:ext cx="258799" cy="296804"/>
          </a:xfrm>
          <a:custGeom>
            <a:avLst/>
            <a:gdLst>
              <a:gd name="T0" fmla="*/ 25 w 27"/>
              <a:gd name="T1" fmla="*/ 28 h 31"/>
              <a:gd name="T2" fmla="*/ 23 w 27"/>
              <a:gd name="T3" fmla="*/ 31 h 31"/>
              <a:gd name="T4" fmla="*/ 20 w 27"/>
              <a:gd name="T5" fmla="*/ 31 h 31"/>
              <a:gd name="T6" fmla="*/ 20 w 27"/>
              <a:gd name="T7" fmla="*/ 30 h 31"/>
              <a:gd name="T8" fmla="*/ 7 w 27"/>
              <a:gd name="T9" fmla="*/ 31 h 31"/>
              <a:gd name="T10" fmla="*/ 4 w 27"/>
              <a:gd name="T11" fmla="*/ 31 h 31"/>
              <a:gd name="T12" fmla="*/ 4 w 27"/>
              <a:gd name="T13" fmla="*/ 30 h 31"/>
              <a:gd name="T14" fmla="*/ 2 w 27"/>
              <a:gd name="T15" fmla="*/ 22 h 31"/>
              <a:gd name="T16" fmla="*/ 0 w 27"/>
              <a:gd name="T17" fmla="*/ 11 h 31"/>
              <a:gd name="T18" fmla="*/ 4 w 27"/>
              <a:gd name="T19" fmla="*/ 9 h 31"/>
              <a:gd name="T20" fmla="*/ 5 w 27"/>
              <a:gd name="T21" fmla="*/ 3 h 31"/>
              <a:gd name="T22" fmla="*/ 7 w 27"/>
              <a:gd name="T23" fmla="*/ 2 h 31"/>
              <a:gd name="T24" fmla="*/ 17 w 27"/>
              <a:gd name="T25" fmla="*/ 0 h 31"/>
              <a:gd name="T26" fmla="*/ 23 w 27"/>
              <a:gd name="T27" fmla="*/ 9 h 31"/>
              <a:gd name="T28" fmla="*/ 27 w 27"/>
              <a:gd name="T29" fmla="*/ 11 h 31"/>
              <a:gd name="T30" fmla="*/ 25 w 27"/>
              <a:gd name="T31" fmla="*/ 22 h 31"/>
              <a:gd name="T32" fmla="*/ 8 w 27"/>
              <a:gd name="T33" fmla="*/ 15 h 31"/>
              <a:gd name="T34" fmla="*/ 8 w 27"/>
              <a:gd name="T35" fmla="*/ 17 h 31"/>
              <a:gd name="T36" fmla="*/ 19 w 27"/>
              <a:gd name="T37" fmla="*/ 16 h 31"/>
              <a:gd name="T38" fmla="*/ 19 w 27"/>
              <a:gd name="T39" fmla="*/ 14 h 31"/>
              <a:gd name="T40" fmla="*/ 9 w 27"/>
              <a:gd name="T41" fmla="*/ 24 h 31"/>
              <a:gd name="T42" fmla="*/ 9 w 27"/>
              <a:gd name="T43" fmla="*/ 25 h 31"/>
              <a:gd name="T44" fmla="*/ 18 w 27"/>
              <a:gd name="T45" fmla="*/ 26 h 31"/>
              <a:gd name="T46" fmla="*/ 18 w 27"/>
              <a:gd name="T47" fmla="*/ 24 h 31"/>
              <a:gd name="T48" fmla="*/ 9 w 27"/>
              <a:gd name="T49" fmla="*/ 24 h 31"/>
              <a:gd name="T50" fmla="*/ 7 w 27"/>
              <a:gd name="T51" fmla="*/ 9 h 31"/>
              <a:gd name="T52" fmla="*/ 7 w 27"/>
              <a:gd name="T53" fmla="*/ 5 h 31"/>
              <a:gd name="T54" fmla="*/ 6 w 27"/>
              <a:gd name="T55" fmla="*/ 5 h 31"/>
              <a:gd name="T56" fmla="*/ 9 w 27"/>
              <a:gd name="T57" fmla="*/ 9 h 31"/>
              <a:gd name="T58" fmla="*/ 21 w 27"/>
              <a:gd name="T59" fmla="*/ 7 h 31"/>
              <a:gd name="T60" fmla="*/ 16 w 27"/>
              <a:gd name="T61" fmla="*/ 5 h 31"/>
              <a:gd name="T62" fmla="*/ 9 w 27"/>
              <a:gd name="T63" fmla="*/ 2 h 31"/>
              <a:gd name="T64" fmla="*/ 9 w 27"/>
              <a:gd name="T65" fmla="*/ 3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7" h="31">
                <a:moveTo>
                  <a:pt x="25" y="22"/>
                </a:moveTo>
                <a:cubicBezTo>
                  <a:pt x="25" y="28"/>
                  <a:pt x="25" y="28"/>
                  <a:pt x="25" y="28"/>
                </a:cubicBezTo>
                <a:cubicBezTo>
                  <a:pt x="25" y="29"/>
                  <a:pt x="24" y="30"/>
                  <a:pt x="23" y="30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0"/>
                  <a:pt x="20" y="30"/>
                  <a:pt x="20" y="30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31"/>
                  <a:pt x="7" y="31"/>
                  <a:pt x="7" y="31"/>
                </a:cubicBezTo>
                <a:cubicBezTo>
                  <a:pt x="7" y="31"/>
                  <a:pt x="7" y="31"/>
                  <a:pt x="7" y="31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30"/>
                  <a:pt x="4" y="30"/>
                  <a:pt x="4" y="30"/>
                </a:cubicBezTo>
                <a:cubicBezTo>
                  <a:pt x="3" y="30"/>
                  <a:pt x="2" y="29"/>
                  <a:pt x="2" y="28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2"/>
                  <a:pt x="0" y="21"/>
                  <a:pt x="0" y="2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0"/>
                  <a:pt x="1" y="9"/>
                  <a:pt x="2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4"/>
                  <a:pt x="4" y="4"/>
                  <a:pt x="4" y="4"/>
                </a:cubicBezTo>
                <a:cubicBezTo>
                  <a:pt x="4" y="4"/>
                  <a:pt x="4" y="3"/>
                  <a:pt x="5" y="3"/>
                </a:cubicBezTo>
                <a:cubicBezTo>
                  <a:pt x="7" y="3"/>
                  <a:pt x="7" y="3"/>
                  <a:pt x="7" y="3"/>
                </a:cubicBezTo>
                <a:cubicBezTo>
                  <a:pt x="7" y="2"/>
                  <a:pt x="7" y="2"/>
                  <a:pt x="7" y="2"/>
                </a:cubicBezTo>
                <a:cubicBezTo>
                  <a:pt x="7" y="1"/>
                  <a:pt x="8" y="0"/>
                  <a:pt x="8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3" y="6"/>
                  <a:pt x="23" y="6"/>
                  <a:pt x="23" y="6"/>
                </a:cubicBezTo>
                <a:cubicBezTo>
                  <a:pt x="23" y="9"/>
                  <a:pt x="23" y="9"/>
                  <a:pt x="23" y="9"/>
                </a:cubicBezTo>
                <a:cubicBezTo>
                  <a:pt x="25" y="9"/>
                  <a:pt x="25" y="9"/>
                  <a:pt x="25" y="9"/>
                </a:cubicBezTo>
                <a:cubicBezTo>
                  <a:pt x="26" y="9"/>
                  <a:pt x="27" y="10"/>
                  <a:pt x="27" y="11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21"/>
                  <a:pt x="26" y="22"/>
                  <a:pt x="25" y="22"/>
                </a:cubicBezTo>
                <a:close/>
                <a:moveTo>
                  <a:pt x="8" y="14"/>
                </a:moveTo>
                <a:cubicBezTo>
                  <a:pt x="8" y="14"/>
                  <a:pt x="8" y="14"/>
                  <a:pt x="8" y="15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7"/>
                  <a:pt x="8" y="17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7"/>
                  <a:pt x="19" y="16"/>
                  <a:pt x="19" y="16"/>
                </a:cubicBezTo>
                <a:cubicBezTo>
                  <a:pt x="19" y="15"/>
                  <a:pt x="19" y="15"/>
                  <a:pt x="19" y="15"/>
                </a:cubicBezTo>
                <a:cubicBezTo>
                  <a:pt x="19" y="14"/>
                  <a:pt x="19" y="14"/>
                  <a:pt x="19" y="14"/>
                </a:cubicBezTo>
                <a:cubicBezTo>
                  <a:pt x="8" y="14"/>
                  <a:pt x="8" y="14"/>
                  <a:pt x="8" y="14"/>
                </a:cubicBezTo>
                <a:close/>
                <a:moveTo>
                  <a:pt x="9" y="24"/>
                </a:moveTo>
                <a:cubicBezTo>
                  <a:pt x="9" y="24"/>
                  <a:pt x="9" y="24"/>
                  <a:pt x="9" y="24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26"/>
                  <a:pt x="9" y="26"/>
                  <a:pt x="9" y="26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26"/>
                  <a:pt x="18" y="26"/>
                  <a:pt x="18" y="25"/>
                </a:cubicBezTo>
                <a:cubicBezTo>
                  <a:pt x="18" y="24"/>
                  <a:pt x="18" y="24"/>
                  <a:pt x="18" y="24"/>
                </a:cubicBezTo>
                <a:cubicBezTo>
                  <a:pt x="18" y="24"/>
                  <a:pt x="18" y="24"/>
                  <a:pt x="18" y="24"/>
                </a:cubicBezTo>
                <a:cubicBezTo>
                  <a:pt x="9" y="24"/>
                  <a:pt x="9" y="24"/>
                  <a:pt x="9" y="24"/>
                </a:cubicBezTo>
                <a:close/>
                <a:moveTo>
                  <a:pt x="6" y="9"/>
                </a:moveTo>
                <a:cubicBezTo>
                  <a:pt x="7" y="9"/>
                  <a:pt x="7" y="9"/>
                  <a:pt x="7" y="9"/>
                </a:cubicBezTo>
                <a:cubicBezTo>
                  <a:pt x="7" y="5"/>
                  <a:pt x="7" y="5"/>
                  <a:pt x="7" y="5"/>
                </a:cubicBezTo>
                <a:cubicBezTo>
                  <a:pt x="7" y="5"/>
                  <a:pt x="7" y="5"/>
                  <a:pt x="7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9"/>
                  <a:pt x="6" y="9"/>
                  <a:pt x="6" y="9"/>
                </a:cubicBezTo>
                <a:close/>
                <a:moveTo>
                  <a:pt x="9" y="9"/>
                </a:moveTo>
                <a:cubicBezTo>
                  <a:pt x="21" y="9"/>
                  <a:pt x="21" y="9"/>
                  <a:pt x="21" y="9"/>
                </a:cubicBezTo>
                <a:cubicBezTo>
                  <a:pt x="21" y="7"/>
                  <a:pt x="21" y="7"/>
                  <a:pt x="21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7" y="7"/>
                  <a:pt x="16" y="6"/>
                  <a:pt x="16" y="5"/>
                </a:cubicBezTo>
                <a:cubicBezTo>
                  <a:pt x="16" y="2"/>
                  <a:pt x="16" y="2"/>
                  <a:pt x="16" y="2"/>
                </a:cubicBezTo>
                <a:cubicBezTo>
                  <a:pt x="9" y="2"/>
                  <a:pt x="9" y="2"/>
                  <a:pt x="9" y="2"/>
                </a:cubicBezTo>
                <a:cubicBezTo>
                  <a:pt x="9" y="2"/>
                  <a:pt x="9" y="2"/>
                  <a:pt x="9" y="2"/>
                </a:cubicBezTo>
                <a:cubicBezTo>
                  <a:pt x="9" y="2"/>
                  <a:pt x="9" y="2"/>
                  <a:pt x="9" y="3"/>
                </a:cubicBezTo>
                <a:lnTo>
                  <a:pt x="9" y="9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26" name="Freeform 252"/>
          <p:cNvSpPr>
            <a:spLocks noEditPoints="1"/>
          </p:cNvSpPr>
          <p:nvPr/>
        </p:nvSpPr>
        <p:spPr bwMode="auto">
          <a:xfrm>
            <a:off x="1844147" y="3157703"/>
            <a:ext cx="401771" cy="269658"/>
          </a:xfrm>
          <a:custGeom>
            <a:avLst/>
            <a:gdLst>
              <a:gd name="T0" fmla="*/ 37 w 42"/>
              <a:gd name="T1" fmla="*/ 25 h 28"/>
              <a:gd name="T2" fmla="*/ 37 w 42"/>
              <a:gd name="T3" fmla="*/ 7 h 28"/>
              <a:gd name="T4" fmla="*/ 37 w 42"/>
              <a:gd name="T5" fmla="*/ 9 h 28"/>
              <a:gd name="T6" fmla="*/ 24 w 42"/>
              <a:gd name="T7" fmla="*/ 8 h 28"/>
              <a:gd name="T8" fmla="*/ 18 w 42"/>
              <a:gd name="T9" fmla="*/ 7 h 28"/>
              <a:gd name="T10" fmla="*/ 18 w 42"/>
              <a:gd name="T11" fmla="*/ 9 h 28"/>
              <a:gd name="T12" fmla="*/ 5 w 42"/>
              <a:gd name="T13" fmla="*/ 8 h 28"/>
              <a:gd name="T14" fmla="*/ 37 w 42"/>
              <a:gd name="T15" fmla="*/ 19 h 28"/>
              <a:gd name="T16" fmla="*/ 37 w 42"/>
              <a:gd name="T17" fmla="*/ 20 h 28"/>
              <a:gd name="T18" fmla="*/ 24 w 42"/>
              <a:gd name="T19" fmla="*/ 19 h 28"/>
              <a:gd name="T20" fmla="*/ 37 w 42"/>
              <a:gd name="T21" fmla="*/ 15 h 28"/>
              <a:gd name="T22" fmla="*/ 37 w 42"/>
              <a:gd name="T23" fmla="*/ 16 h 28"/>
              <a:gd name="T24" fmla="*/ 24 w 42"/>
              <a:gd name="T25" fmla="*/ 15 h 28"/>
              <a:gd name="T26" fmla="*/ 37 w 42"/>
              <a:gd name="T27" fmla="*/ 11 h 28"/>
              <a:gd name="T28" fmla="*/ 37 w 42"/>
              <a:gd name="T29" fmla="*/ 12 h 28"/>
              <a:gd name="T30" fmla="*/ 24 w 42"/>
              <a:gd name="T31" fmla="*/ 12 h 28"/>
              <a:gd name="T32" fmla="*/ 18 w 42"/>
              <a:gd name="T33" fmla="*/ 19 h 28"/>
              <a:gd name="T34" fmla="*/ 18 w 42"/>
              <a:gd name="T35" fmla="*/ 20 h 28"/>
              <a:gd name="T36" fmla="*/ 5 w 42"/>
              <a:gd name="T37" fmla="*/ 19 h 28"/>
              <a:gd name="T38" fmla="*/ 18 w 42"/>
              <a:gd name="T39" fmla="*/ 15 h 28"/>
              <a:gd name="T40" fmla="*/ 18 w 42"/>
              <a:gd name="T41" fmla="*/ 16 h 28"/>
              <a:gd name="T42" fmla="*/ 5 w 42"/>
              <a:gd name="T43" fmla="*/ 15 h 28"/>
              <a:gd name="T44" fmla="*/ 18 w 42"/>
              <a:gd name="T45" fmla="*/ 11 h 28"/>
              <a:gd name="T46" fmla="*/ 18 w 42"/>
              <a:gd name="T47" fmla="*/ 12 h 28"/>
              <a:gd name="T48" fmla="*/ 5 w 42"/>
              <a:gd name="T49" fmla="*/ 12 h 28"/>
              <a:gd name="T50" fmla="*/ 22 w 42"/>
              <a:gd name="T51" fmla="*/ 26 h 28"/>
              <a:gd name="T52" fmla="*/ 20 w 42"/>
              <a:gd name="T53" fmla="*/ 26 h 28"/>
              <a:gd name="T54" fmla="*/ 20 w 42"/>
              <a:gd name="T55" fmla="*/ 1 h 28"/>
              <a:gd name="T56" fmla="*/ 22 w 42"/>
              <a:gd name="T57" fmla="*/ 1 h 28"/>
              <a:gd name="T58" fmla="*/ 37 w 42"/>
              <a:gd name="T59" fmla="*/ 23 h 28"/>
              <a:gd name="T60" fmla="*/ 0 w 42"/>
              <a:gd name="T61" fmla="*/ 27 h 28"/>
              <a:gd name="T62" fmla="*/ 41 w 42"/>
              <a:gd name="T63" fmla="*/ 0 h 28"/>
              <a:gd name="T64" fmla="*/ 41 w 42"/>
              <a:gd name="T65" fmla="*/ 28 h 28"/>
              <a:gd name="T66" fmla="*/ 23 w 42"/>
              <a:gd name="T67" fmla="*/ 24 h 28"/>
              <a:gd name="T68" fmla="*/ 19 w 42"/>
              <a:gd name="T69" fmla="*/ 24 h 28"/>
              <a:gd name="T70" fmla="*/ 23 w 42"/>
              <a:gd name="T71" fmla="*/ 25 h 28"/>
              <a:gd name="T72" fmla="*/ 20 w 42"/>
              <a:gd name="T73" fmla="*/ 5 h 28"/>
              <a:gd name="T74" fmla="*/ 22 w 42"/>
              <a:gd name="T75" fmla="*/ 5 h 28"/>
              <a:gd name="T76" fmla="*/ 40 w 42"/>
              <a:gd name="T77" fmla="*/ 1 h 28"/>
              <a:gd name="T78" fmla="*/ 38 w 42"/>
              <a:gd name="T79" fmla="*/ 26 h 28"/>
              <a:gd name="T80" fmla="*/ 1 w 42"/>
              <a:gd name="T81" fmla="*/ 1 h 28"/>
              <a:gd name="T82" fmla="*/ 1 w 42"/>
              <a:gd name="T83" fmla="*/ 26 h 28"/>
              <a:gd name="T84" fmla="*/ 23 w 42"/>
              <a:gd name="T85" fmla="*/ 3 h 28"/>
              <a:gd name="T86" fmla="*/ 19 w 42"/>
              <a:gd name="T87" fmla="*/ 4 h 28"/>
              <a:gd name="T88" fmla="*/ 23 w 42"/>
              <a:gd name="T89" fmla="*/ 4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2" h="28">
                <a:moveTo>
                  <a:pt x="38" y="25"/>
                </a:move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8" y="25"/>
                  <a:pt x="38" y="25"/>
                  <a:pt x="38" y="25"/>
                </a:cubicBezTo>
                <a:close/>
                <a:moveTo>
                  <a:pt x="24" y="7"/>
                </a:moveTo>
                <a:cubicBezTo>
                  <a:pt x="37" y="7"/>
                  <a:pt x="37" y="7"/>
                  <a:pt x="37" y="7"/>
                </a:cubicBezTo>
                <a:cubicBezTo>
                  <a:pt x="37" y="7"/>
                  <a:pt x="37" y="8"/>
                  <a:pt x="37" y="8"/>
                </a:cubicBezTo>
                <a:cubicBezTo>
                  <a:pt x="37" y="8"/>
                  <a:pt x="37" y="8"/>
                  <a:pt x="37" y="8"/>
                </a:cubicBezTo>
                <a:cubicBezTo>
                  <a:pt x="37" y="8"/>
                  <a:pt x="37" y="9"/>
                  <a:pt x="37" y="9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9"/>
                  <a:pt x="24" y="8"/>
                  <a:pt x="24" y="8"/>
                </a:cubicBezTo>
                <a:cubicBezTo>
                  <a:pt x="24" y="8"/>
                  <a:pt x="24" y="8"/>
                  <a:pt x="24" y="8"/>
                </a:cubicBezTo>
                <a:cubicBezTo>
                  <a:pt x="24" y="8"/>
                  <a:pt x="24" y="7"/>
                  <a:pt x="24" y="7"/>
                </a:cubicBezTo>
                <a:close/>
                <a:moveTo>
                  <a:pt x="5" y="7"/>
                </a:moveTo>
                <a:cubicBezTo>
                  <a:pt x="18" y="7"/>
                  <a:pt x="18" y="7"/>
                  <a:pt x="18" y="7"/>
                </a:cubicBezTo>
                <a:cubicBezTo>
                  <a:pt x="18" y="7"/>
                  <a:pt x="18" y="8"/>
                  <a:pt x="18" y="8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8"/>
                  <a:pt x="18" y="9"/>
                  <a:pt x="18" y="9"/>
                </a:cubicBezTo>
                <a:cubicBezTo>
                  <a:pt x="5" y="9"/>
                  <a:pt x="5" y="9"/>
                  <a:pt x="5" y="9"/>
                </a:cubicBezTo>
                <a:cubicBezTo>
                  <a:pt x="5" y="9"/>
                  <a:pt x="5" y="8"/>
                  <a:pt x="5" y="8"/>
                </a:cubicBezTo>
                <a:cubicBezTo>
                  <a:pt x="5" y="8"/>
                  <a:pt x="5" y="8"/>
                  <a:pt x="5" y="8"/>
                </a:cubicBezTo>
                <a:cubicBezTo>
                  <a:pt x="5" y="8"/>
                  <a:pt x="5" y="7"/>
                  <a:pt x="5" y="7"/>
                </a:cubicBezTo>
                <a:close/>
                <a:moveTo>
                  <a:pt x="24" y="19"/>
                </a:moveTo>
                <a:cubicBezTo>
                  <a:pt x="37" y="19"/>
                  <a:pt x="37" y="19"/>
                  <a:pt x="37" y="19"/>
                </a:cubicBezTo>
                <a:cubicBezTo>
                  <a:pt x="37" y="19"/>
                  <a:pt x="37" y="19"/>
                  <a:pt x="37" y="19"/>
                </a:cubicBezTo>
                <a:cubicBezTo>
                  <a:pt x="37" y="19"/>
                  <a:pt x="37" y="19"/>
                  <a:pt x="37" y="19"/>
                </a:cubicBezTo>
                <a:cubicBezTo>
                  <a:pt x="37" y="20"/>
                  <a:pt x="37" y="20"/>
                  <a:pt x="37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20"/>
                  <a:pt x="24" y="20"/>
                  <a:pt x="24" y="19"/>
                </a:cubicBezTo>
                <a:cubicBezTo>
                  <a:pt x="24" y="19"/>
                  <a:pt x="24" y="19"/>
                  <a:pt x="24" y="19"/>
                </a:cubicBezTo>
                <a:cubicBezTo>
                  <a:pt x="24" y="19"/>
                  <a:pt x="24" y="19"/>
                  <a:pt x="24" y="19"/>
                </a:cubicBezTo>
                <a:close/>
                <a:moveTo>
                  <a:pt x="24" y="15"/>
                </a:moveTo>
                <a:cubicBezTo>
                  <a:pt x="37" y="15"/>
                  <a:pt x="37" y="15"/>
                  <a:pt x="37" y="15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6"/>
                  <a:pt x="37" y="16"/>
                  <a:pt x="37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4" y="16"/>
                  <a:pt x="24" y="16"/>
                  <a:pt x="24" y="15"/>
                </a:cubicBezTo>
                <a:cubicBezTo>
                  <a:pt x="24" y="15"/>
                  <a:pt x="24" y="15"/>
                  <a:pt x="24" y="15"/>
                </a:cubicBezTo>
                <a:cubicBezTo>
                  <a:pt x="24" y="15"/>
                  <a:pt x="24" y="15"/>
                  <a:pt x="24" y="15"/>
                </a:cubicBezTo>
                <a:close/>
                <a:moveTo>
                  <a:pt x="24" y="11"/>
                </a:moveTo>
                <a:cubicBezTo>
                  <a:pt x="37" y="11"/>
                  <a:pt x="37" y="11"/>
                  <a:pt x="37" y="11"/>
                </a:cubicBezTo>
                <a:cubicBezTo>
                  <a:pt x="37" y="11"/>
                  <a:pt x="37" y="11"/>
                  <a:pt x="37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1"/>
                  <a:pt x="24" y="11"/>
                  <a:pt x="24" y="11"/>
                </a:cubicBezTo>
                <a:close/>
                <a:moveTo>
                  <a:pt x="5" y="19"/>
                </a:move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20"/>
                  <a:pt x="18" y="20"/>
                  <a:pt x="18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lose/>
                <a:moveTo>
                  <a:pt x="5" y="15"/>
                </a:move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6"/>
                  <a:pt x="18" y="16"/>
                  <a:pt x="18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5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5"/>
                  <a:pt x="5" y="15"/>
                  <a:pt x="5" y="15"/>
                </a:cubicBezTo>
                <a:close/>
                <a:moveTo>
                  <a:pt x="5" y="11"/>
                </a:moveTo>
                <a:cubicBezTo>
                  <a:pt x="18" y="11"/>
                  <a:pt x="18" y="11"/>
                  <a:pt x="18" y="11"/>
                </a:cubicBezTo>
                <a:cubicBezTo>
                  <a:pt x="18" y="11"/>
                  <a:pt x="18" y="11"/>
                  <a:pt x="18" y="12"/>
                </a:cubicBezTo>
                <a:cubicBezTo>
                  <a:pt x="18" y="12"/>
                  <a:pt x="18" y="12"/>
                  <a:pt x="18" y="12"/>
                </a:cubicBezTo>
                <a:cubicBezTo>
                  <a:pt x="18" y="12"/>
                  <a:pt x="18" y="12"/>
                  <a:pt x="18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11"/>
                  <a:pt x="5" y="11"/>
                  <a:pt x="5" y="11"/>
                </a:cubicBezTo>
                <a:close/>
                <a:moveTo>
                  <a:pt x="36" y="26"/>
                </a:moveTo>
                <a:cubicBezTo>
                  <a:pt x="22" y="26"/>
                  <a:pt x="22" y="26"/>
                  <a:pt x="22" y="26"/>
                </a:cubicBezTo>
                <a:cubicBezTo>
                  <a:pt x="22" y="25"/>
                  <a:pt x="22" y="25"/>
                  <a:pt x="22" y="25"/>
                </a:cubicBezTo>
                <a:cubicBezTo>
                  <a:pt x="21" y="25"/>
                  <a:pt x="21" y="25"/>
                  <a:pt x="20" y="25"/>
                </a:cubicBezTo>
                <a:cubicBezTo>
                  <a:pt x="20" y="26"/>
                  <a:pt x="20" y="26"/>
                  <a:pt x="20" y="26"/>
                </a:cubicBezTo>
                <a:cubicBezTo>
                  <a:pt x="3" y="26"/>
                  <a:pt x="3" y="26"/>
                  <a:pt x="3" y="26"/>
                </a:cubicBezTo>
                <a:cubicBezTo>
                  <a:pt x="3" y="1"/>
                  <a:pt x="3" y="1"/>
                  <a:pt x="3" y="1"/>
                </a:cubicBezTo>
                <a:cubicBezTo>
                  <a:pt x="20" y="1"/>
                  <a:pt x="20" y="1"/>
                  <a:pt x="20" y="1"/>
                </a:cubicBezTo>
                <a:cubicBezTo>
                  <a:pt x="20" y="2"/>
                  <a:pt x="20" y="2"/>
                  <a:pt x="20" y="2"/>
                </a:cubicBezTo>
                <a:cubicBezTo>
                  <a:pt x="21" y="2"/>
                  <a:pt x="21" y="2"/>
                  <a:pt x="22" y="2"/>
                </a:cubicBezTo>
                <a:cubicBezTo>
                  <a:pt x="22" y="1"/>
                  <a:pt x="22" y="1"/>
                  <a:pt x="22" y="1"/>
                </a:cubicBezTo>
                <a:cubicBezTo>
                  <a:pt x="39" y="1"/>
                  <a:pt x="39" y="1"/>
                  <a:pt x="39" y="1"/>
                </a:cubicBezTo>
                <a:cubicBezTo>
                  <a:pt x="39" y="23"/>
                  <a:pt x="39" y="23"/>
                  <a:pt x="39" y="23"/>
                </a:cubicBezTo>
                <a:cubicBezTo>
                  <a:pt x="37" y="23"/>
                  <a:pt x="37" y="23"/>
                  <a:pt x="37" y="23"/>
                </a:cubicBezTo>
                <a:cubicBezTo>
                  <a:pt x="36" y="23"/>
                  <a:pt x="36" y="24"/>
                  <a:pt x="36" y="24"/>
                </a:cubicBezTo>
                <a:cubicBezTo>
                  <a:pt x="36" y="26"/>
                  <a:pt x="36" y="26"/>
                  <a:pt x="36" y="26"/>
                </a:cubicBezTo>
                <a:close/>
                <a:moveTo>
                  <a:pt x="0" y="27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2" y="0"/>
                  <a:pt x="42" y="1"/>
                  <a:pt x="42" y="1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8"/>
                  <a:pt x="4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0" y="28"/>
                  <a:pt x="0" y="27"/>
                  <a:pt x="0" y="27"/>
                </a:cubicBezTo>
                <a:close/>
                <a:moveTo>
                  <a:pt x="23" y="24"/>
                </a:moveTo>
                <a:cubicBezTo>
                  <a:pt x="23" y="23"/>
                  <a:pt x="23" y="23"/>
                  <a:pt x="23" y="23"/>
                </a:cubicBezTo>
                <a:cubicBezTo>
                  <a:pt x="21" y="23"/>
                  <a:pt x="20" y="23"/>
                  <a:pt x="19" y="23"/>
                </a:cubicBezTo>
                <a:cubicBezTo>
                  <a:pt x="19" y="23"/>
                  <a:pt x="19" y="23"/>
                  <a:pt x="19" y="24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24"/>
                  <a:pt x="19" y="25"/>
                  <a:pt x="19" y="25"/>
                </a:cubicBezTo>
                <a:cubicBezTo>
                  <a:pt x="20" y="25"/>
                  <a:pt x="21" y="25"/>
                  <a:pt x="23" y="25"/>
                </a:cubicBezTo>
                <a:cubicBezTo>
                  <a:pt x="23" y="25"/>
                  <a:pt x="23" y="24"/>
                  <a:pt x="23" y="24"/>
                </a:cubicBezTo>
                <a:cubicBezTo>
                  <a:pt x="23" y="24"/>
                  <a:pt x="23" y="24"/>
                  <a:pt x="23" y="24"/>
                </a:cubicBezTo>
                <a:close/>
                <a:moveTo>
                  <a:pt x="20" y="5"/>
                </a:moveTo>
                <a:cubicBezTo>
                  <a:pt x="20" y="22"/>
                  <a:pt x="20" y="22"/>
                  <a:pt x="20" y="22"/>
                </a:cubicBezTo>
                <a:cubicBezTo>
                  <a:pt x="21" y="22"/>
                  <a:pt x="21" y="22"/>
                  <a:pt x="22" y="22"/>
                </a:cubicBezTo>
                <a:cubicBezTo>
                  <a:pt x="22" y="5"/>
                  <a:pt x="22" y="5"/>
                  <a:pt x="22" y="5"/>
                </a:cubicBezTo>
                <a:cubicBezTo>
                  <a:pt x="21" y="5"/>
                  <a:pt x="21" y="5"/>
                  <a:pt x="20" y="5"/>
                </a:cubicBezTo>
                <a:close/>
                <a:moveTo>
                  <a:pt x="41" y="1"/>
                </a:moveTo>
                <a:cubicBezTo>
                  <a:pt x="40" y="1"/>
                  <a:pt x="40" y="1"/>
                  <a:pt x="40" y="1"/>
                </a:cubicBezTo>
                <a:cubicBezTo>
                  <a:pt x="40" y="24"/>
                  <a:pt x="40" y="24"/>
                  <a:pt x="40" y="24"/>
                </a:cubicBezTo>
                <a:cubicBezTo>
                  <a:pt x="40" y="24"/>
                  <a:pt x="40" y="24"/>
                  <a:pt x="40" y="24"/>
                </a:cubicBezTo>
                <a:cubicBezTo>
                  <a:pt x="38" y="26"/>
                  <a:pt x="38" y="26"/>
                  <a:pt x="38" y="26"/>
                </a:cubicBezTo>
                <a:cubicBezTo>
                  <a:pt x="41" y="26"/>
                  <a:pt x="41" y="26"/>
                  <a:pt x="41" y="26"/>
                </a:cubicBezTo>
                <a:cubicBezTo>
                  <a:pt x="41" y="1"/>
                  <a:pt x="41" y="1"/>
                  <a:pt x="41" y="1"/>
                </a:cubicBezTo>
                <a:close/>
                <a:moveTo>
                  <a:pt x="1" y="1"/>
                </a:moveTo>
                <a:cubicBezTo>
                  <a:pt x="1" y="1"/>
                  <a:pt x="1" y="1"/>
                  <a:pt x="1" y="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1"/>
                  <a:pt x="1" y="1"/>
                  <a:pt x="1" y="1"/>
                </a:cubicBezTo>
                <a:close/>
                <a:moveTo>
                  <a:pt x="23" y="4"/>
                </a:moveTo>
                <a:cubicBezTo>
                  <a:pt x="23" y="3"/>
                  <a:pt x="23" y="3"/>
                  <a:pt x="23" y="3"/>
                </a:cubicBezTo>
                <a:cubicBezTo>
                  <a:pt x="21" y="3"/>
                  <a:pt x="20" y="3"/>
                  <a:pt x="19" y="3"/>
                </a:cubicBezTo>
                <a:cubicBezTo>
                  <a:pt x="19" y="3"/>
                  <a:pt x="19" y="3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20" y="4"/>
                  <a:pt x="21" y="4"/>
                  <a:pt x="23" y="4"/>
                </a:cubicBezTo>
                <a:cubicBezTo>
                  <a:pt x="23" y="4"/>
                  <a:pt x="23" y="4"/>
                  <a:pt x="23" y="4"/>
                </a:cubicBezTo>
                <a:cubicBezTo>
                  <a:pt x="23" y="4"/>
                  <a:pt x="23" y="4"/>
                  <a:pt x="23" y="4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27" name="Freeform 253"/>
          <p:cNvSpPr>
            <a:spLocks noEditPoints="1"/>
          </p:cNvSpPr>
          <p:nvPr/>
        </p:nvSpPr>
        <p:spPr bwMode="auto">
          <a:xfrm>
            <a:off x="10556424" y="3137795"/>
            <a:ext cx="336619" cy="307663"/>
          </a:xfrm>
          <a:custGeom>
            <a:avLst/>
            <a:gdLst>
              <a:gd name="T0" fmla="*/ 12 w 35"/>
              <a:gd name="T1" fmla="*/ 14 h 32"/>
              <a:gd name="T2" fmla="*/ 23 w 35"/>
              <a:gd name="T3" fmla="*/ 15 h 32"/>
              <a:gd name="T4" fmla="*/ 24 w 35"/>
              <a:gd name="T5" fmla="*/ 12 h 32"/>
              <a:gd name="T6" fmla="*/ 18 w 35"/>
              <a:gd name="T7" fmla="*/ 14 h 32"/>
              <a:gd name="T8" fmla="*/ 18 w 35"/>
              <a:gd name="T9" fmla="*/ 11 h 32"/>
              <a:gd name="T10" fmla="*/ 18 w 35"/>
              <a:gd name="T11" fmla="*/ 10 h 32"/>
              <a:gd name="T12" fmla="*/ 17 w 35"/>
              <a:gd name="T13" fmla="*/ 10 h 32"/>
              <a:gd name="T14" fmla="*/ 17 w 35"/>
              <a:gd name="T15" fmla="*/ 10 h 32"/>
              <a:gd name="T16" fmla="*/ 18 w 35"/>
              <a:gd name="T17" fmla="*/ 11 h 32"/>
              <a:gd name="T18" fmla="*/ 15 w 35"/>
              <a:gd name="T19" fmla="*/ 9 h 32"/>
              <a:gd name="T20" fmla="*/ 31 w 35"/>
              <a:gd name="T21" fmla="*/ 18 h 32"/>
              <a:gd name="T22" fmla="*/ 31 w 35"/>
              <a:gd name="T23" fmla="*/ 20 h 32"/>
              <a:gd name="T24" fmla="*/ 30 w 35"/>
              <a:gd name="T25" fmla="*/ 20 h 32"/>
              <a:gd name="T26" fmla="*/ 30 w 35"/>
              <a:gd name="T27" fmla="*/ 19 h 32"/>
              <a:gd name="T28" fmla="*/ 18 w 35"/>
              <a:gd name="T29" fmla="*/ 20 h 32"/>
              <a:gd name="T30" fmla="*/ 18 w 35"/>
              <a:gd name="T31" fmla="*/ 20 h 32"/>
              <a:gd name="T32" fmla="*/ 17 w 35"/>
              <a:gd name="T33" fmla="*/ 19 h 32"/>
              <a:gd name="T34" fmla="*/ 6 w 35"/>
              <a:gd name="T35" fmla="*/ 19 h 32"/>
              <a:gd name="T36" fmla="*/ 5 w 35"/>
              <a:gd name="T37" fmla="*/ 20 h 32"/>
              <a:gd name="T38" fmla="*/ 5 w 35"/>
              <a:gd name="T39" fmla="*/ 20 h 32"/>
              <a:gd name="T40" fmla="*/ 5 w 35"/>
              <a:gd name="T41" fmla="*/ 18 h 32"/>
              <a:gd name="T42" fmla="*/ 17 w 35"/>
              <a:gd name="T43" fmla="*/ 16 h 32"/>
              <a:gd name="T44" fmla="*/ 18 w 35"/>
              <a:gd name="T45" fmla="*/ 16 h 32"/>
              <a:gd name="T46" fmla="*/ 18 w 35"/>
              <a:gd name="T47" fmla="*/ 18 h 32"/>
              <a:gd name="T48" fmla="*/ 31 w 35"/>
              <a:gd name="T49" fmla="*/ 18 h 32"/>
              <a:gd name="T50" fmla="*/ 27 w 35"/>
              <a:gd name="T51" fmla="*/ 32 h 32"/>
              <a:gd name="T52" fmla="*/ 27 w 35"/>
              <a:gd name="T53" fmla="*/ 30 h 32"/>
              <a:gd name="T54" fmla="*/ 35 w 35"/>
              <a:gd name="T55" fmla="*/ 31 h 32"/>
              <a:gd name="T56" fmla="*/ 22 w 35"/>
              <a:gd name="T57" fmla="*/ 32 h 32"/>
              <a:gd name="T58" fmla="*/ 14 w 35"/>
              <a:gd name="T59" fmla="*/ 31 h 32"/>
              <a:gd name="T60" fmla="*/ 22 w 35"/>
              <a:gd name="T61" fmla="*/ 30 h 32"/>
              <a:gd name="T62" fmla="*/ 22 w 35"/>
              <a:gd name="T63" fmla="*/ 32 h 32"/>
              <a:gd name="T64" fmla="*/ 9 w 35"/>
              <a:gd name="T65" fmla="*/ 30 h 32"/>
              <a:gd name="T66" fmla="*/ 0 w 35"/>
              <a:gd name="T67" fmla="*/ 31 h 32"/>
              <a:gd name="T68" fmla="*/ 8 w 35"/>
              <a:gd name="T69" fmla="*/ 32 h 32"/>
              <a:gd name="T70" fmla="*/ 31 w 35"/>
              <a:gd name="T71" fmla="*/ 28 h 32"/>
              <a:gd name="T72" fmla="*/ 31 w 35"/>
              <a:gd name="T73" fmla="*/ 22 h 32"/>
              <a:gd name="T74" fmla="*/ 31 w 35"/>
              <a:gd name="T75" fmla="*/ 28 h 32"/>
              <a:gd name="T76" fmla="*/ 20 w 35"/>
              <a:gd name="T77" fmla="*/ 25 h 32"/>
              <a:gd name="T78" fmla="*/ 16 w 35"/>
              <a:gd name="T79" fmla="*/ 25 h 32"/>
              <a:gd name="T80" fmla="*/ 4 w 35"/>
              <a:gd name="T81" fmla="*/ 28 h 32"/>
              <a:gd name="T82" fmla="*/ 4 w 35"/>
              <a:gd name="T83" fmla="*/ 22 h 32"/>
              <a:gd name="T84" fmla="*/ 4 w 35"/>
              <a:gd name="T85" fmla="*/ 28 h 32"/>
              <a:gd name="T86" fmla="*/ 16 w 35"/>
              <a:gd name="T87" fmla="*/ 7 h 32"/>
              <a:gd name="T88" fmla="*/ 15 w 35"/>
              <a:gd name="T89" fmla="*/ 4 h 32"/>
              <a:gd name="T90" fmla="*/ 15 w 35"/>
              <a:gd name="T91" fmla="*/ 4 h 32"/>
              <a:gd name="T92" fmla="*/ 21 w 35"/>
              <a:gd name="T93" fmla="*/ 4 h 32"/>
              <a:gd name="T94" fmla="*/ 21 w 35"/>
              <a:gd name="T95" fmla="*/ 4 h 32"/>
              <a:gd name="T96" fmla="*/ 20 w 35"/>
              <a:gd name="T97" fmla="*/ 7 h 32"/>
              <a:gd name="T98" fmla="*/ 16 w 35"/>
              <a:gd name="T99" fmla="*/ 7 h 32"/>
              <a:gd name="T100" fmla="*/ 20 w 35"/>
              <a:gd name="T101" fmla="*/ 7 h 32"/>
              <a:gd name="T102" fmla="*/ 20 w 35"/>
              <a:gd name="T103" fmla="*/ 4 h 32"/>
              <a:gd name="T104" fmla="*/ 20 w 35"/>
              <a:gd name="T105" fmla="*/ 2 h 32"/>
              <a:gd name="T106" fmla="*/ 18 w 35"/>
              <a:gd name="T107" fmla="*/ 2 h 32"/>
              <a:gd name="T108" fmla="*/ 17 w 35"/>
              <a:gd name="T109" fmla="*/ 2 h 32"/>
              <a:gd name="T110" fmla="*/ 15 w 35"/>
              <a:gd name="T111" fmla="*/ 3 h 32"/>
              <a:gd name="T112" fmla="*/ 15 w 35"/>
              <a:gd name="T113" fmla="*/ 4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" h="32">
                <a:moveTo>
                  <a:pt x="12" y="12"/>
                </a:moveTo>
                <a:cubicBezTo>
                  <a:pt x="12" y="13"/>
                  <a:pt x="12" y="13"/>
                  <a:pt x="12" y="14"/>
                </a:cubicBezTo>
                <a:cubicBezTo>
                  <a:pt x="12" y="15"/>
                  <a:pt x="12" y="15"/>
                  <a:pt x="13" y="15"/>
                </a:cubicBezTo>
                <a:cubicBezTo>
                  <a:pt x="16" y="15"/>
                  <a:pt x="19" y="15"/>
                  <a:pt x="23" y="15"/>
                </a:cubicBezTo>
                <a:cubicBezTo>
                  <a:pt x="23" y="15"/>
                  <a:pt x="24" y="15"/>
                  <a:pt x="24" y="14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11"/>
                  <a:pt x="22" y="10"/>
                  <a:pt x="20" y="9"/>
                </a:cubicBezTo>
                <a:cubicBezTo>
                  <a:pt x="20" y="12"/>
                  <a:pt x="19" y="12"/>
                  <a:pt x="18" y="14"/>
                </a:cubicBezTo>
                <a:cubicBezTo>
                  <a:pt x="18" y="11"/>
                  <a:pt x="18" y="11"/>
                  <a:pt x="18" y="11"/>
                </a:cubicBezTo>
                <a:cubicBezTo>
                  <a:pt x="18" y="11"/>
                  <a:pt x="18" y="11"/>
                  <a:pt x="18" y="11"/>
                </a:cubicBezTo>
                <a:cubicBezTo>
                  <a:pt x="18" y="10"/>
                  <a:pt x="18" y="10"/>
                  <a:pt x="18" y="10"/>
                </a:cubicBezTo>
                <a:cubicBezTo>
                  <a:pt x="18" y="10"/>
                  <a:pt x="18" y="10"/>
                  <a:pt x="18" y="10"/>
                </a:cubicBezTo>
                <a:cubicBezTo>
                  <a:pt x="18" y="10"/>
                  <a:pt x="18" y="10"/>
                  <a:pt x="18" y="10"/>
                </a:cubicBezTo>
                <a:cubicBezTo>
                  <a:pt x="18" y="10"/>
                  <a:pt x="18" y="10"/>
                  <a:pt x="17" y="10"/>
                </a:cubicBezTo>
                <a:cubicBezTo>
                  <a:pt x="17" y="10"/>
                  <a:pt x="17" y="10"/>
                  <a:pt x="17" y="10"/>
                </a:cubicBezTo>
                <a:cubicBezTo>
                  <a:pt x="17" y="10"/>
                  <a:pt x="17" y="10"/>
                  <a:pt x="17" y="10"/>
                </a:cubicBezTo>
                <a:cubicBezTo>
                  <a:pt x="18" y="11"/>
                  <a:pt x="18" y="11"/>
                  <a:pt x="18" y="11"/>
                </a:cubicBezTo>
                <a:cubicBezTo>
                  <a:pt x="18" y="11"/>
                  <a:pt x="18" y="11"/>
                  <a:pt x="18" y="11"/>
                </a:cubicBezTo>
                <a:cubicBezTo>
                  <a:pt x="17" y="14"/>
                  <a:pt x="17" y="14"/>
                  <a:pt x="17" y="14"/>
                </a:cubicBezTo>
                <a:cubicBezTo>
                  <a:pt x="16" y="12"/>
                  <a:pt x="16" y="12"/>
                  <a:pt x="15" y="9"/>
                </a:cubicBezTo>
                <a:cubicBezTo>
                  <a:pt x="13" y="10"/>
                  <a:pt x="12" y="11"/>
                  <a:pt x="12" y="12"/>
                </a:cubicBezTo>
                <a:close/>
                <a:moveTo>
                  <a:pt x="31" y="18"/>
                </a:moveTo>
                <a:cubicBezTo>
                  <a:pt x="31" y="19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0" y="20"/>
                  <a:pt x="30" y="20"/>
                  <a:pt x="30" y="20"/>
                </a:cubicBezTo>
                <a:cubicBezTo>
                  <a:pt x="30" y="20"/>
                  <a:pt x="30" y="20"/>
                  <a:pt x="30" y="20"/>
                </a:cubicBezTo>
                <a:cubicBezTo>
                  <a:pt x="30" y="19"/>
                  <a:pt x="30" y="19"/>
                  <a:pt x="3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20"/>
                  <a:pt x="18" y="20"/>
                </a:cubicBezTo>
                <a:cubicBezTo>
                  <a:pt x="18" y="20"/>
                  <a:pt x="18" y="20"/>
                  <a:pt x="18" y="20"/>
                </a:cubicBezTo>
                <a:cubicBezTo>
                  <a:pt x="18" y="20"/>
                  <a:pt x="18" y="20"/>
                  <a:pt x="18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19"/>
                  <a:pt x="17" y="19"/>
                  <a:pt x="17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0"/>
                  <a:pt x="6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17" y="18"/>
                  <a:pt x="17" y="18"/>
                  <a:pt x="17" y="18"/>
                </a:cubicBezTo>
                <a:cubicBezTo>
                  <a:pt x="17" y="17"/>
                  <a:pt x="17" y="17"/>
                  <a:pt x="17" y="16"/>
                </a:cubicBezTo>
                <a:cubicBezTo>
                  <a:pt x="17" y="16"/>
                  <a:pt x="17" y="16"/>
                  <a:pt x="18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8" y="18"/>
                  <a:pt x="18" y="18"/>
                  <a:pt x="18" y="18"/>
                </a:cubicBezTo>
                <a:cubicBezTo>
                  <a:pt x="22" y="18"/>
                  <a:pt x="26" y="18"/>
                  <a:pt x="30" y="18"/>
                </a:cubicBezTo>
                <a:cubicBezTo>
                  <a:pt x="31" y="18"/>
                  <a:pt x="31" y="18"/>
                  <a:pt x="31" y="18"/>
                </a:cubicBezTo>
                <a:close/>
                <a:moveTo>
                  <a:pt x="35" y="32"/>
                </a:moveTo>
                <a:cubicBezTo>
                  <a:pt x="33" y="32"/>
                  <a:pt x="30" y="32"/>
                  <a:pt x="27" y="32"/>
                </a:cubicBezTo>
                <a:cubicBezTo>
                  <a:pt x="27" y="32"/>
                  <a:pt x="27" y="32"/>
                  <a:pt x="27" y="31"/>
                </a:cubicBezTo>
                <a:cubicBezTo>
                  <a:pt x="27" y="30"/>
                  <a:pt x="27" y="30"/>
                  <a:pt x="27" y="30"/>
                </a:cubicBezTo>
                <a:cubicBezTo>
                  <a:pt x="27" y="28"/>
                  <a:pt x="35" y="28"/>
                  <a:pt x="35" y="30"/>
                </a:cubicBezTo>
                <a:cubicBezTo>
                  <a:pt x="35" y="31"/>
                  <a:pt x="35" y="31"/>
                  <a:pt x="35" y="31"/>
                </a:cubicBezTo>
                <a:cubicBezTo>
                  <a:pt x="35" y="32"/>
                  <a:pt x="35" y="32"/>
                  <a:pt x="35" y="32"/>
                </a:cubicBezTo>
                <a:close/>
                <a:moveTo>
                  <a:pt x="22" y="32"/>
                </a:moveTo>
                <a:cubicBezTo>
                  <a:pt x="19" y="32"/>
                  <a:pt x="17" y="32"/>
                  <a:pt x="14" y="32"/>
                </a:cubicBezTo>
                <a:cubicBezTo>
                  <a:pt x="14" y="32"/>
                  <a:pt x="14" y="32"/>
                  <a:pt x="14" y="31"/>
                </a:cubicBezTo>
                <a:cubicBezTo>
                  <a:pt x="14" y="31"/>
                  <a:pt x="14" y="31"/>
                  <a:pt x="14" y="30"/>
                </a:cubicBezTo>
                <a:cubicBezTo>
                  <a:pt x="14" y="28"/>
                  <a:pt x="22" y="28"/>
                  <a:pt x="22" y="30"/>
                </a:cubicBezTo>
                <a:cubicBezTo>
                  <a:pt x="22" y="31"/>
                  <a:pt x="22" y="31"/>
                  <a:pt x="22" y="31"/>
                </a:cubicBezTo>
                <a:cubicBezTo>
                  <a:pt x="22" y="32"/>
                  <a:pt x="22" y="32"/>
                  <a:pt x="22" y="32"/>
                </a:cubicBezTo>
                <a:close/>
                <a:moveTo>
                  <a:pt x="9" y="31"/>
                </a:moveTo>
                <a:cubicBezTo>
                  <a:pt x="9" y="30"/>
                  <a:pt x="9" y="30"/>
                  <a:pt x="9" y="30"/>
                </a:cubicBezTo>
                <a:cubicBezTo>
                  <a:pt x="9" y="28"/>
                  <a:pt x="0" y="28"/>
                  <a:pt x="0" y="30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2"/>
                  <a:pt x="0" y="32"/>
                  <a:pt x="1" y="32"/>
                </a:cubicBezTo>
                <a:cubicBezTo>
                  <a:pt x="3" y="32"/>
                  <a:pt x="6" y="32"/>
                  <a:pt x="8" y="32"/>
                </a:cubicBezTo>
                <a:cubicBezTo>
                  <a:pt x="8" y="32"/>
                  <a:pt x="9" y="32"/>
                  <a:pt x="9" y="31"/>
                </a:cubicBezTo>
                <a:close/>
                <a:moveTo>
                  <a:pt x="31" y="28"/>
                </a:moveTo>
                <a:cubicBezTo>
                  <a:pt x="32" y="28"/>
                  <a:pt x="33" y="26"/>
                  <a:pt x="33" y="25"/>
                </a:cubicBezTo>
                <a:cubicBezTo>
                  <a:pt x="33" y="23"/>
                  <a:pt x="34" y="22"/>
                  <a:pt x="31" y="22"/>
                </a:cubicBezTo>
                <a:cubicBezTo>
                  <a:pt x="29" y="22"/>
                  <a:pt x="29" y="23"/>
                  <a:pt x="29" y="25"/>
                </a:cubicBezTo>
                <a:cubicBezTo>
                  <a:pt x="29" y="26"/>
                  <a:pt x="30" y="28"/>
                  <a:pt x="31" y="28"/>
                </a:cubicBezTo>
                <a:close/>
                <a:moveTo>
                  <a:pt x="18" y="28"/>
                </a:moveTo>
                <a:cubicBezTo>
                  <a:pt x="19" y="28"/>
                  <a:pt x="20" y="26"/>
                  <a:pt x="20" y="25"/>
                </a:cubicBezTo>
                <a:cubicBezTo>
                  <a:pt x="20" y="23"/>
                  <a:pt x="20" y="22"/>
                  <a:pt x="18" y="22"/>
                </a:cubicBezTo>
                <a:cubicBezTo>
                  <a:pt x="15" y="22"/>
                  <a:pt x="16" y="23"/>
                  <a:pt x="16" y="25"/>
                </a:cubicBezTo>
                <a:cubicBezTo>
                  <a:pt x="16" y="26"/>
                  <a:pt x="17" y="28"/>
                  <a:pt x="18" y="28"/>
                </a:cubicBezTo>
                <a:close/>
                <a:moveTo>
                  <a:pt x="4" y="28"/>
                </a:moveTo>
                <a:cubicBezTo>
                  <a:pt x="3" y="28"/>
                  <a:pt x="2" y="26"/>
                  <a:pt x="2" y="25"/>
                </a:cubicBezTo>
                <a:cubicBezTo>
                  <a:pt x="2" y="23"/>
                  <a:pt x="2" y="22"/>
                  <a:pt x="4" y="22"/>
                </a:cubicBezTo>
                <a:cubicBezTo>
                  <a:pt x="7" y="22"/>
                  <a:pt x="7" y="23"/>
                  <a:pt x="7" y="25"/>
                </a:cubicBezTo>
                <a:cubicBezTo>
                  <a:pt x="7" y="26"/>
                  <a:pt x="5" y="28"/>
                  <a:pt x="4" y="28"/>
                </a:cubicBezTo>
                <a:close/>
                <a:moveTo>
                  <a:pt x="18" y="8"/>
                </a:moveTo>
                <a:cubicBezTo>
                  <a:pt x="17" y="8"/>
                  <a:pt x="16" y="8"/>
                  <a:pt x="16" y="7"/>
                </a:cubicBezTo>
                <a:cubicBezTo>
                  <a:pt x="15" y="6"/>
                  <a:pt x="15" y="5"/>
                  <a:pt x="15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2"/>
                  <a:pt x="14" y="0"/>
                  <a:pt x="18" y="0"/>
                </a:cubicBezTo>
                <a:cubicBezTo>
                  <a:pt x="21" y="0"/>
                  <a:pt x="21" y="2"/>
                  <a:pt x="21" y="4"/>
                </a:cubicBezTo>
                <a:cubicBezTo>
                  <a:pt x="21" y="4"/>
                  <a:pt x="21" y="4"/>
                  <a:pt x="21" y="4"/>
                </a:cubicBezTo>
                <a:cubicBezTo>
                  <a:pt x="21" y="4"/>
                  <a:pt x="21" y="4"/>
                  <a:pt x="21" y="4"/>
                </a:cubicBezTo>
                <a:cubicBezTo>
                  <a:pt x="21" y="4"/>
                  <a:pt x="21" y="4"/>
                  <a:pt x="21" y="4"/>
                </a:cubicBezTo>
                <a:cubicBezTo>
                  <a:pt x="21" y="5"/>
                  <a:pt x="20" y="6"/>
                  <a:pt x="20" y="7"/>
                </a:cubicBezTo>
                <a:cubicBezTo>
                  <a:pt x="19" y="8"/>
                  <a:pt x="19" y="8"/>
                  <a:pt x="18" y="8"/>
                </a:cubicBezTo>
                <a:close/>
                <a:moveTo>
                  <a:pt x="16" y="7"/>
                </a:moveTo>
                <a:cubicBezTo>
                  <a:pt x="17" y="7"/>
                  <a:pt x="17" y="8"/>
                  <a:pt x="18" y="8"/>
                </a:cubicBezTo>
                <a:cubicBezTo>
                  <a:pt x="18" y="8"/>
                  <a:pt x="19" y="7"/>
                  <a:pt x="20" y="7"/>
                </a:cubicBezTo>
                <a:cubicBezTo>
                  <a:pt x="20" y="6"/>
                  <a:pt x="20" y="5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3"/>
                  <a:pt x="20" y="2"/>
                  <a:pt x="20" y="2"/>
                </a:cubicBezTo>
                <a:cubicBezTo>
                  <a:pt x="20" y="2"/>
                  <a:pt x="19" y="2"/>
                  <a:pt x="19" y="2"/>
                </a:cubicBezTo>
                <a:cubicBezTo>
                  <a:pt x="19" y="2"/>
                  <a:pt x="18" y="2"/>
                  <a:pt x="18" y="2"/>
                </a:cubicBez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7" y="2"/>
                  <a:pt x="17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5" y="2"/>
                  <a:pt x="15" y="3"/>
                  <a:pt x="15" y="3"/>
                </a:cubicBezTo>
                <a:cubicBezTo>
                  <a:pt x="15" y="3"/>
                  <a:pt x="15" y="3"/>
                  <a:pt x="15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5"/>
                  <a:pt x="16" y="6"/>
                  <a:pt x="16" y="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28" name="Freeform 254"/>
          <p:cNvSpPr>
            <a:spLocks noEditPoints="1"/>
          </p:cNvSpPr>
          <p:nvPr/>
        </p:nvSpPr>
        <p:spPr bwMode="auto">
          <a:xfrm>
            <a:off x="8705021" y="3128747"/>
            <a:ext cx="325761" cy="316712"/>
          </a:xfrm>
          <a:custGeom>
            <a:avLst/>
            <a:gdLst>
              <a:gd name="T0" fmla="*/ 13 w 34"/>
              <a:gd name="T1" fmla="*/ 14 h 33"/>
              <a:gd name="T2" fmla="*/ 11 w 34"/>
              <a:gd name="T3" fmla="*/ 8 h 33"/>
              <a:gd name="T4" fmla="*/ 11 w 34"/>
              <a:gd name="T5" fmla="*/ 8 h 33"/>
              <a:gd name="T6" fmla="*/ 23 w 34"/>
              <a:gd name="T7" fmla="*/ 8 h 33"/>
              <a:gd name="T8" fmla="*/ 23 w 34"/>
              <a:gd name="T9" fmla="*/ 8 h 33"/>
              <a:gd name="T10" fmla="*/ 21 w 34"/>
              <a:gd name="T11" fmla="*/ 14 h 33"/>
              <a:gd name="T12" fmla="*/ 27 w 34"/>
              <a:gd name="T13" fmla="*/ 17 h 33"/>
              <a:gd name="T14" fmla="*/ 31 w 34"/>
              <a:gd name="T15" fmla="*/ 12 h 33"/>
              <a:gd name="T16" fmla="*/ 31 w 34"/>
              <a:gd name="T17" fmla="*/ 12 h 33"/>
              <a:gd name="T18" fmla="*/ 28 w 34"/>
              <a:gd name="T19" fmla="*/ 6 h 33"/>
              <a:gd name="T20" fmla="*/ 26 w 34"/>
              <a:gd name="T21" fmla="*/ 6 h 33"/>
              <a:gd name="T22" fmla="*/ 23 w 34"/>
              <a:gd name="T23" fmla="*/ 12 h 33"/>
              <a:gd name="T24" fmla="*/ 23 w 34"/>
              <a:gd name="T25" fmla="*/ 12 h 33"/>
              <a:gd name="T26" fmla="*/ 27 w 34"/>
              <a:gd name="T27" fmla="*/ 17 h 33"/>
              <a:gd name="T28" fmla="*/ 24 w 34"/>
              <a:gd name="T29" fmla="*/ 12 h 33"/>
              <a:gd name="T30" fmla="*/ 24 w 34"/>
              <a:gd name="T31" fmla="*/ 10 h 33"/>
              <a:gd name="T32" fmla="*/ 30 w 34"/>
              <a:gd name="T33" fmla="*/ 9 h 33"/>
              <a:gd name="T34" fmla="*/ 30 w 34"/>
              <a:gd name="T35" fmla="*/ 11 h 33"/>
              <a:gd name="T36" fmla="*/ 29 w 34"/>
              <a:gd name="T37" fmla="*/ 15 h 33"/>
              <a:gd name="T38" fmla="*/ 25 w 34"/>
              <a:gd name="T39" fmla="*/ 15 h 33"/>
              <a:gd name="T40" fmla="*/ 9 w 34"/>
              <a:gd name="T41" fmla="*/ 15 h 33"/>
              <a:gd name="T42" fmla="*/ 10 w 34"/>
              <a:gd name="T43" fmla="*/ 12 h 33"/>
              <a:gd name="T44" fmla="*/ 10 w 34"/>
              <a:gd name="T45" fmla="*/ 11 h 33"/>
              <a:gd name="T46" fmla="*/ 7 w 34"/>
              <a:gd name="T47" fmla="*/ 6 h 33"/>
              <a:gd name="T48" fmla="*/ 3 w 34"/>
              <a:gd name="T49" fmla="*/ 11 h 33"/>
              <a:gd name="T50" fmla="*/ 3 w 34"/>
              <a:gd name="T51" fmla="*/ 12 h 33"/>
              <a:gd name="T52" fmla="*/ 4 w 34"/>
              <a:gd name="T53" fmla="*/ 15 h 33"/>
              <a:gd name="T54" fmla="*/ 4 w 34"/>
              <a:gd name="T55" fmla="*/ 15 h 33"/>
              <a:gd name="T56" fmla="*/ 4 w 34"/>
              <a:gd name="T57" fmla="*/ 11 h 33"/>
              <a:gd name="T58" fmla="*/ 4 w 34"/>
              <a:gd name="T59" fmla="*/ 9 h 33"/>
              <a:gd name="T60" fmla="*/ 10 w 34"/>
              <a:gd name="T61" fmla="*/ 10 h 33"/>
              <a:gd name="T62" fmla="*/ 10 w 34"/>
              <a:gd name="T63" fmla="*/ 12 h 33"/>
              <a:gd name="T64" fmla="*/ 7 w 34"/>
              <a:gd name="T65" fmla="*/ 16 h 33"/>
              <a:gd name="T66" fmla="*/ 18 w 34"/>
              <a:gd name="T67" fmla="*/ 20 h 33"/>
              <a:gd name="T68" fmla="*/ 17 w 34"/>
              <a:gd name="T69" fmla="*/ 22 h 33"/>
              <a:gd name="T70" fmla="*/ 22 w 34"/>
              <a:gd name="T71" fmla="*/ 18 h 33"/>
              <a:gd name="T72" fmla="*/ 28 w 34"/>
              <a:gd name="T73" fmla="*/ 30 h 33"/>
              <a:gd name="T74" fmla="*/ 8 w 34"/>
              <a:gd name="T75" fmla="*/ 33 h 33"/>
              <a:gd name="T76" fmla="*/ 6 w 34"/>
              <a:gd name="T77" fmla="*/ 23 h 33"/>
              <a:gd name="T78" fmla="*/ 16 w 34"/>
              <a:gd name="T79" fmla="*/ 29 h 33"/>
              <a:gd name="T80" fmla="*/ 16 w 34"/>
              <a:gd name="T81" fmla="*/ 21 h 33"/>
              <a:gd name="T82" fmla="*/ 16 w 34"/>
              <a:gd name="T83" fmla="*/ 20 h 33"/>
              <a:gd name="T84" fmla="*/ 18 w 34"/>
              <a:gd name="T85" fmla="*/ 20 h 33"/>
              <a:gd name="T86" fmla="*/ 18 w 34"/>
              <a:gd name="T87" fmla="*/ 20 h 33"/>
              <a:gd name="T88" fmla="*/ 34 w 34"/>
              <a:gd name="T89" fmla="*/ 21 h 33"/>
              <a:gd name="T90" fmla="*/ 29 w 34"/>
              <a:gd name="T91" fmla="*/ 22 h 33"/>
              <a:gd name="T92" fmla="*/ 29 w 34"/>
              <a:gd name="T93" fmla="*/ 27 h 33"/>
              <a:gd name="T94" fmla="*/ 34 w 34"/>
              <a:gd name="T95" fmla="*/ 26 h 33"/>
              <a:gd name="T96" fmla="*/ 1 w 34"/>
              <a:gd name="T97" fmla="*/ 27 h 33"/>
              <a:gd name="T98" fmla="*/ 5 w 34"/>
              <a:gd name="T99" fmla="*/ 23 h 33"/>
              <a:gd name="T100" fmla="*/ 9 w 34"/>
              <a:gd name="T101" fmla="*/ 18 h 33"/>
              <a:gd name="T102" fmla="*/ 0 w 34"/>
              <a:gd name="T103" fmla="*/ 26 h 33"/>
              <a:gd name="T104" fmla="*/ 17 w 34"/>
              <a:gd name="T105" fmla="*/ 15 h 33"/>
              <a:gd name="T106" fmla="*/ 22 w 34"/>
              <a:gd name="T107" fmla="*/ 8 h 33"/>
              <a:gd name="T108" fmla="*/ 22 w 34"/>
              <a:gd name="T109" fmla="*/ 6 h 33"/>
              <a:gd name="T110" fmla="*/ 19 w 34"/>
              <a:gd name="T111" fmla="*/ 4 h 33"/>
              <a:gd name="T112" fmla="*/ 15 w 34"/>
              <a:gd name="T113" fmla="*/ 4 h 33"/>
              <a:gd name="T114" fmla="*/ 13 w 34"/>
              <a:gd name="T115" fmla="*/ 4 h 33"/>
              <a:gd name="T116" fmla="*/ 12 w 34"/>
              <a:gd name="T117" fmla="*/ 7 h 33"/>
              <a:gd name="T118" fmla="*/ 14 w 34"/>
              <a:gd name="T119" fmla="*/ 1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" h="33">
                <a:moveTo>
                  <a:pt x="17" y="16"/>
                </a:moveTo>
                <a:cubicBezTo>
                  <a:pt x="15" y="16"/>
                  <a:pt x="14" y="15"/>
                  <a:pt x="13" y="14"/>
                </a:cubicBezTo>
                <a:cubicBezTo>
                  <a:pt x="12" y="12"/>
                  <a:pt x="11" y="10"/>
                  <a:pt x="11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3"/>
                  <a:pt x="10" y="0"/>
                  <a:pt x="17" y="0"/>
                </a:cubicBezTo>
                <a:cubicBezTo>
                  <a:pt x="24" y="0"/>
                  <a:pt x="23" y="3"/>
                  <a:pt x="23" y="8"/>
                </a:cubicBezTo>
                <a:cubicBezTo>
                  <a:pt x="23" y="8"/>
                  <a:pt x="23" y="8"/>
                  <a:pt x="23" y="8"/>
                </a:cubicBezTo>
                <a:cubicBezTo>
                  <a:pt x="23" y="8"/>
                  <a:pt x="23" y="8"/>
                  <a:pt x="23" y="8"/>
                </a:cubicBezTo>
                <a:cubicBezTo>
                  <a:pt x="23" y="8"/>
                  <a:pt x="23" y="8"/>
                  <a:pt x="23" y="8"/>
                </a:cubicBezTo>
                <a:cubicBezTo>
                  <a:pt x="23" y="10"/>
                  <a:pt x="22" y="12"/>
                  <a:pt x="21" y="14"/>
                </a:cubicBezTo>
                <a:cubicBezTo>
                  <a:pt x="20" y="15"/>
                  <a:pt x="18" y="16"/>
                  <a:pt x="17" y="16"/>
                </a:cubicBezTo>
                <a:close/>
                <a:moveTo>
                  <a:pt x="27" y="17"/>
                </a:moveTo>
                <a:cubicBezTo>
                  <a:pt x="28" y="17"/>
                  <a:pt x="29" y="16"/>
                  <a:pt x="30" y="15"/>
                </a:cubicBezTo>
                <a:cubicBezTo>
                  <a:pt x="31" y="14"/>
                  <a:pt x="31" y="13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2"/>
                  <a:pt x="31" y="11"/>
                  <a:pt x="31" y="11"/>
                </a:cubicBezTo>
                <a:cubicBezTo>
                  <a:pt x="31" y="9"/>
                  <a:pt x="32" y="7"/>
                  <a:pt x="28" y="6"/>
                </a:cubicBezTo>
                <a:cubicBezTo>
                  <a:pt x="28" y="6"/>
                  <a:pt x="28" y="6"/>
                  <a:pt x="27" y="6"/>
                </a:cubicBezTo>
                <a:cubicBezTo>
                  <a:pt x="27" y="6"/>
                  <a:pt x="26" y="6"/>
                  <a:pt x="26" y="6"/>
                </a:cubicBezTo>
                <a:cubicBezTo>
                  <a:pt x="23" y="7"/>
                  <a:pt x="23" y="9"/>
                  <a:pt x="23" y="11"/>
                </a:cubicBezTo>
                <a:cubicBezTo>
                  <a:pt x="23" y="11"/>
                  <a:pt x="23" y="12"/>
                  <a:pt x="23" y="12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3"/>
                  <a:pt x="24" y="14"/>
                  <a:pt x="25" y="15"/>
                </a:cubicBezTo>
                <a:cubicBezTo>
                  <a:pt x="25" y="16"/>
                  <a:pt x="26" y="17"/>
                  <a:pt x="27" y="17"/>
                </a:cubicBezTo>
                <a:close/>
                <a:moveTo>
                  <a:pt x="25" y="15"/>
                </a:moveTo>
                <a:cubicBezTo>
                  <a:pt x="24" y="14"/>
                  <a:pt x="24" y="13"/>
                  <a:pt x="24" y="12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1"/>
                  <a:pt x="24" y="10"/>
                  <a:pt x="24" y="10"/>
                </a:cubicBezTo>
                <a:cubicBezTo>
                  <a:pt x="24" y="10"/>
                  <a:pt x="24" y="9"/>
                  <a:pt x="25" y="9"/>
                </a:cubicBezTo>
                <a:cubicBezTo>
                  <a:pt x="25" y="9"/>
                  <a:pt x="30" y="8"/>
                  <a:pt x="30" y="9"/>
                </a:cubicBezTo>
                <a:cubicBezTo>
                  <a:pt x="30" y="9"/>
                  <a:pt x="30" y="10"/>
                  <a:pt x="30" y="10"/>
                </a:cubicBezTo>
                <a:cubicBezTo>
                  <a:pt x="30" y="10"/>
                  <a:pt x="30" y="11"/>
                  <a:pt x="30" y="11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3"/>
                  <a:pt x="30" y="14"/>
                  <a:pt x="29" y="15"/>
                </a:cubicBezTo>
                <a:cubicBezTo>
                  <a:pt x="29" y="16"/>
                  <a:pt x="28" y="16"/>
                  <a:pt x="27" y="16"/>
                </a:cubicBezTo>
                <a:cubicBezTo>
                  <a:pt x="27" y="16"/>
                  <a:pt x="26" y="16"/>
                  <a:pt x="25" y="15"/>
                </a:cubicBezTo>
                <a:close/>
                <a:moveTo>
                  <a:pt x="7" y="17"/>
                </a:moveTo>
                <a:cubicBezTo>
                  <a:pt x="8" y="17"/>
                  <a:pt x="9" y="16"/>
                  <a:pt x="9" y="15"/>
                </a:cubicBezTo>
                <a:cubicBezTo>
                  <a:pt x="10" y="14"/>
                  <a:pt x="10" y="13"/>
                  <a:pt x="10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2"/>
                  <a:pt x="10" y="11"/>
                  <a:pt x="10" y="11"/>
                </a:cubicBezTo>
                <a:cubicBezTo>
                  <a:pt x="10" y="9"/>
                  <a:pt x="11" y="6"/>
                  <a:pt x="8" y="6"/>
                </a:cubicBezTo>
                <a:cubicBezTo>
                  <a:pt x="7" y="6"/>
                  <a:pt x="7" y="6"/>
                  <a:pt x="7" y="6"/>
                </a:cubicBezTo>
                <a:cubicBezTo>
                  <a:pt x="6" y="6"/>
                  <a:pt x="6" y="6"/>
                  <a:pt x="5" y="6"/>
                </a:cubicBezTo>
                <a:cubicBezTo>
                  <a:pt x="2" y="7"/>
                  <a:pt x="3" y="9"/>
                  <a:pt x="3" y="11"/>
                </a:cubicBezTo>
                <a:cubicBezTo>
                  <a:pt x="3" y="11"/>
                  <a:pt x="3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3"/>
                  <a:pt x="3" y="14"/>
                  <a:pt x="4" y="15"/>
                </a:cubicBezTo>
                <a:cubicBezTo>
                  <a:pt x="5" y="16"/>
                  <a:pt x="6" y="17"/>
                  <a:pt x="7" y="17"/>
                </a:cubicBezTo>
                <a:close/>
                <a:moveTo>
                  <a:pt x="4" y="15"/>
                </a:moveTo>
                <a:cubicBezTo>
                  <a:pt x="4" y="14"/>
                  <a:pt x="3" y="13"/>
                  <a:pt x="3" y="12"/>
                </a:cubicBezTo>
                <a:cubicBezTo>
                  <a:pt x="4" y="11"/>
                  <a:pt x="4" y="11"/>
                  <a:pt x="4" y="11"/>
                </a:cubicBezTo>
                <a:cubicBezTo>
                  <a:pt x="4" y="11"/>
                  <a:pt x="4" y="10"/>
                  <a:pt x="4" y="10"/>
                </a:cubicBezTo>
                <a:cubicBezTo>
                  <a:pt x="4" y="10"/>
                  <a:pt x="4" y="9"/>
                  <a:pt x="4" y="9"/>
                </a:cubicBezTo>
                <a:cubicBezTo>
                  <a:pt x="4" y="9"/>
                  <a:pt x="9" y="8"/>
                  <a:pt x="9" y="9"/>
                </a:cubicBezTo>
                <a:cubicBezTo>
                  <a:pt x="10" y="9"/>
                  <a:pt x="10" y="10"/>
                  <a:pt x="10" y="10"/>
                </a:cubicBezTo>
                <a:cubicBezTo>
                  <a:pt x="10" y="10"/>
                  <a:pt x="10" y="11"/>
                  <a:pt x="10" y="11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3"/>
                  <a:pt x="10" y="14"/>
                  <a:pt x="9" y="15"/>
                </a:cubicBezTo>
                <a:cubicBezTo>
                  <a:pt x="8" y="16"/>
                  <a:pt x="7" y="16"/>
                  <a:pt x="7" y="16"/>
                </a:cubicBezTo>
                <a:cubicBezTo>
                  <a:pt x="6" y="16"/>
                  <a:pt x="5" y="16"/>
                  <a:pt x="4" y="15"/>
                </a:cubicBezTo>
                <a:close/>
                <a:moveTo>
                  <a:pt x="18" y="20"/>
                </a:moveTo>
                <a:cubicBezTo>
                  <a:pt x="18" y="21"/>
                  <a:pt x="18" y="21"/>
                  <a:pt x="18" y="21"/>
                </a:cubicBezTo>
                <a:cubicBezTo>
                  <a:pt x="17" y="21"/>
                  <a:pt x="17" y="22"/>
                  <a:pt x="17" y="22"/>
                </a:cubicBezTo>
                <a:cubicBezTo>
                  <a:pt x="18" y="29"/>
                  <a:pt x="18" y="29"/>
                  <a:pt x="18" y="29"/>
                </a:cubicBezTo>
                <a:cubicBezTo>
                  <a:pt x="20" y="25"/>
                  <a:pt x="21" y="23"/>
                  <a:pt x="22" y="18"/>
                </a:cubicBezTo>
                <a:cubicBezTo>
                  <a:pt x="25" y="19"/>
                  <a:pt x="28" y="21"/>
                  <a:pt x="28" y="23"/>
                </a:cubicBezTo>
                <a:cubicBezTo>
                  <a:pt x="28" y="30"/>
                  <a:pt x="28" y="30"/>
                  <a:pt x="28" y="30"/>
                </a:cubicBezTo>
                <a:cubicBezTo>
                  <a:pt x="28" y="32"/>
                  <a:pt x="27" y="33"/>
                  <a:pt x="26" y="33"/>
                </a:cubicBezTo>
                <a:cubicBezTo>
                  <a:pt x="20" y="33"/>
                  <a:pt x="14" y="33"/>
                  <a:pt x="8" y="33"/>
                </a:cubicBezTo>
                <a:cubicBezTo>
                  <a:pt x="7" y="33"/>
                  <a:pt x="6" y="32"/>
                  <a:pt x="6" y="30"/>
                </a:cubicBezTo>
                <a:cubicBezTo>
                  <a:pt x="6" y="28"/>
                  <a:pt x="6" y="26"/>
                  <a:pt x="6" y="23"/>
                </a:cubicBezTo>
                <a:cubicBezTo>
                  <a:pt x="6" y="21"/>
                  <a:pt x="9" y="19"/>
                  <a:pt x="12" y="18"/>
                </a:cubicBezTo>
                <a:cubicBezTo>
                  <a:pt x="13" y="23"/>
                  <a:pt x="14" y="25"/>
                  <a:pt x="16" y="29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22"/>
                  <a:pt x="17" y="21"/>
                  <a:pt x="16" y="21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6" y="20"/>
                  <a:pt x="16" y="20"/>
                  <a:pt x="16" y="20"/>
                </a:cubicBezTo>
                <a:cubicBezTo>
                  <a:pt x="17" y="20"/>
                  <a:pt x="17" y="20"/>
                  <a:pt x="18" y="20"/>
                </a:cubicBezTo>
                <a:cubicBezTo>
                  <a:pt x="18" y="20"/>
                  <a:pt x="18" y="20"/>
                  <a:pt x="18" y="20"/>
                </a:cubicBezTo>
                <a:cubicBezTo>
                  <a:pt x="18" y="20"/>
                  <a:pt x="18" y="20"/>
                  <a:pt x="18" y="20"/>
                </a:cubicBezTo>
                <a:close/>
                <a:moveTo>
                  <a:pt x="34" y="26"/>
                </a:moveTo>
                <a:cubicBezTo>
                  <a:pt x="34" y="21"/>
                  <a:pt x="34" y="21"/>
                  <a:pt x="34" y="21"/>
                </a:cubicBezTo>
                <a:cubicBezTo>
                  <a:pt x="34" y="18"/>
                  <a:pt x="29" y="17"/>
                  <a:pt x="24" y="18"/>
                </a:cubicBezTo>
                <a:cubicBezTo>
                  <a:pt x="26" y="19"/>
                  <a:pt x="28" y="20"/>
                  <a:pt x="29" y="22"/>
                </a:cubicBezTo>
                <a:cubicBezTo>
                  <a:pt x="29" y="22"/>
                  <a:pt x="29" y="23"/>
                  <a:pt x="29" y="23"/>
                </a:cubicBezTo>
                <a:cubicBezTo>
                  <a:pt x="29" y="27"/>
                  <a:pt x="29" y="27"/>
                  <a:pt x="29" y="27"/>
                </a:cubicBezTo>
                <a:cubicBezTo>
                  <a:pt x="30" y="27"/>
                  <a:pt x="32" y="27"/>
                  <a:pt x="33" y="27"/>
                </a:cubicBezTo>
                <a:cubicBezTo>
                  <a:pt x="34" y="27"/>
                  <a:pt x="34" y="26"/>
                  <a:pt x="34" y="26"/>
                </a:cubicBezTo>
                <a:close/>
                <a:moveTo>
                  <a:pt x="0" y="26"/>
                </a:moveTo>
                <a:cubicBezTo>
                  <a:pt x="0" y="26"/>
                  <a:pt x="0" y="27"/>
                  <a:pt x="1" y="27"/>
                </a:cubicBezTo>
                <a:cubicBezTo>
                  <a:pt x="2" y="27"/>
                  <a:pt x="3" y="27"/>
                  <a:pt x="5" y="27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2"/>
                  <a:pt x="5" y="22"/>
                </a:cubicBezTo>
                <a:cubicBezTo>
                  <a:pt x="6" y="20"/>
                  <a:pt x="8" y="19"/>
                  <a:pt x="9" y="18"/>
                </a:cubicBezTo>
                <a:cubicBezTo>
                  <a:pt x="5" y="17"/>
                  <a:pt x="0" y="18"/>
                  <a:pt x="0" y="21"/>
                </a:cubicBezTo>
                <a:cubicBezTo>
                  <a:pt x="0" y="23"/>
                  <a:pt x="0" y="24"/>
                  <a:pt x="0" y="26"/>
                </a:cubicBezTo>
                <a:close/>
                <a:moveTo>
                  <a:pt x="14" y="13"/>
                </a:moveTo>
                <a:cubicBezTo>
                  <a:pt x="15" y="14"/>
                  <a:pt x="16" y="15"/>
                  <a:pt x="17" y="15"/>
                </a:cubicBezTo>
                <a:cubicBezTo>
                  <a:pt x="18" y="15"/>
                  <a:pt x="19" y="14"/>
                  <a:pt x="20" y="13"/>
                </a:cubicBezTo>
                <a:cubicBezTo>
                  <a:pt x="21" y="12"/>
                  <a:pt x="22" y="10"/>
                  <a:pt x="22" y="8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5"/>
                  <a:pt x="22" y="4"/>
                  <a:pt x="21" y="4"/>
                </a:cubicBezTo>
                <a:cubicBezTo>
                  <a:pt x="21" y="3"/>
                  <a:pt x="20" y="4"/>
                  <a:pt x="19" y="4"/>
                </a:cubicBezTo>
                <a:cubicBezTo>
                  <a:pt x="18" y="4"/>
                  <a:pt x="18" y="4"/>
                  <a:pt x="17" y="4"/>
                </a:cubicBezTo>
                <a:cubicBezTo>
                  <a:pt x="16" y="4"/>
                  <a:pt x="16" y="4"/>
                  <a:pt x="15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4"/>
                  <a:pt x="13" y="3"/>
                  <a:pt x="13" y="4"/>
                </a:cubicBezTo>
                <a:cubicBezTo>
                  <a:pt x="12" y="4"/>
                  <a:pt x="12" y="5"/>
                  <a:pt x="12" y="6"/>
                </a:cubicBezTo>
                <a:cubicBezTo>
                  <a:pt x="12" y="6"/>
                  <a:pt x="12" y="6"/>
                  <a:pt x="12" y="7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10"/>
                  <a:pt x="13" y="12"/>
                  <a:pt x="14" y="13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29" name="Freeform 255"/>
          <p:cNvSpPr>
            <a:spLocks noEditPoints="1"/>
          </p:cNvSpPr>
          <p:nvPr/>
        </p:nvSpPr>
        <p:spPr bwMode="auto">
          <a:xfrm>
            <a:off x="3148998" y="3090741"/>
            <a:ext cx="258799" cy="354717"/>
          </a:xfrm>
          <a:custGeom>
            <a:avLst/>
            <a:gdLst>
              <a:gd name="T0" fmla="*/ 19 w 27"/>
              <a:gd name="T1" fmla="*/ 17 h 37"/>
              <a:gd name="T2" fmla="*/ 19 w 27"/>
              <a:gd name="T3" fmla="*/ 15 h 37"/>
              <a:gd name="T4" fmla="*/ 20 w 27"/>
              <a:gd name="T5" fmla="*/ 14 h 37"/>
              <a:gd name="T6" fmla="*/ 20 w 27"/>
              <a:gd name="T7" fmla="*/ 14 h 37"/>
              <a:gd name="T8" fmla="*/ 20 w 27"/>
              <a:gd name="T9" fmla="*/ 13 h 37"/>
              <a:gd name="T10" fmla="*/ 20 w 27"/>
              <a:gd name="T11" fmla="*/ 12 h 37"/>
              <a:gd name="T12" fmla="*/ 20 w 27"/>
              <a:gd name="T13" fmla="*/ 12 h 37"/>
              <a:gd name="T14" fmla="*/ 20 w 27"/>
              <a:gd name="T15" fmla="*/ 12 h 37"/>
              <a:gd name="T16" fmla="*/ 16 w 27"/>
              <a:gd name="T17" fmla="*/ 10 h 37"/>
              <a:gd name="T18" fmla="*/ 12 w 27"/>
              <a:gd name="T19" fmla="*/ 8 h 37"/>
              <a:gd name="T20" fmla="*/ 12 w 27"/>
              <a:gd name="T21" fmla="*/ 8 h 37"/>
              <a:gd name="T22" fmla="*/ 9 w 27"/>
              <a:gd name="T23" fmla="*/ 12 h 37"/>
              <a:gd name="T24" fmla="*/ 9 w 27"/>
              <a:gd name="T25" fmla="*/ 13 h 37"/>
              <a:gd name="T26" fmla="*/ 9 w 27"/>
              <a:gd name="T27" fmla="*/ 13 h 37"/>
              <a:gd name="T28" fmla="*/ 9 w 27"/>
              <a:gd name="T29" fmla="*/ 13 h 37"/>
              <a:gd name="T30" fmla="*/ 11 w 27"/>
              <a:gd name="T31" fmla="*/ 19 h 37"/>
              <a:gd name="T32" fmla="*/ 11 w 27"/>
              <a:gd name="T33" fmla="*/ 19 h 37"/>
              <a:gd name="T34" fmla="*/ 14 w 27"/>
              <a:gd name="T35" fmla="*/ 21 h 37"/>
              <a:gd name="T36" fmla="*/ 17 w 27"/>
              <a:gd name="T37" fmla="*/ 20 h 37"/>
              <a:gd name="T38" fmla="*/ 17 w 27"/>
              <a:gd name="T39" fmla="*/ 20 h 37"/>
              <a:gd name="T40" fmla="*/ 19 w 27"/>
              <a:gd name="T41" fmla="*/ 17 h 37"/>
              <a:gd name="T42" fmla="*/ 19 w 27"/>
              <a:gd name="T43" fmla="*/ 17 h 37"/>
              <a:gd name="T44" fmla="*/ 8 w 27"/>
              <a:gd name="T45" fmla="*/ 19 h 37"/>
              <a:gd name="T46" fmla="*/ 14 w 27"/>
              <a:gd name="T47" fmla="*/ 2 h 37"/>
              <a:gd name="T48" fmla="*/ 14 w 27"/>
              <a:gd name="T49" fmla="*/ 2 h 37"/>
              <a:gd name="T50" fmla="*/ 20 w 27"/>
              <a:gd name="T51" fmla="*/ 19 h 37"/>
              <a:gd name="T52" fmla="*/ 18 w 27"/>
              <a:gd name="T53" fmla="*/ 19 h 37"/>
              <a:gd name="T54" fmla="*/ 18 w 27"/>
              <a:gd name="T55" fmla="*/ 20 h 37"/>
              <a:gd name="T56" fmla="*/ 18 w 27"/>
              <a:gd name="T57" fmla="*/ 20 h 37"/>
              <a:gd name="T58" fmla="*/ 14 w 27"/>
              <a:gd name="T59" fmla="*/ 22 h 37"/>
              <a:gd name="T60" fmla="*/ 10 w 27"/>
              <a:gd name="T61" fmla="*/ 19 h 37"/>
              <a:gd name="T62" fmla="*/ 8 w 27"/>
              <a:gd name="T63" fmla="*/ 19 h 37"/>
              <a:gd name="T64" fmla="*/ 27 w 27"/>
              <a:gd name="T65" fmla="*/ 35 h 37"/>
              <a:gd name="T66" fmla="*/ 21 w 27"/>
              <a:gd name="T67" fmla="*/ 24 h 37"/>
              <a:gd name="T68" fmla="*/ 22 w 27"/>
              <a:gd name="T69" fmla="*/ 28 h 37"/>
              <a:gd name="T70" fmla="*/ 18 w 27"/>
              <a:gd name="T71" fmla="*/ 26 h 37"/>
              <a:gd name="T72" fmla="*/ 14 w 27"/>
              <a:gd name="T73" fmla="*/ 35 h 37"/>
              <a:gd name="T74" fmla="*/ 10 w 27"/>
              <a:gd name="T75" fmla="*/ 26 h 37"/>
              <a:gd name="T76" fmla="*/ 6 w 27"/>
              <a:gd name="T77" fmla="*/ 28 h 37"/>
              <a:gd name="T78" fmla="*/ 7 w 27"/>
              <a:gd name="T79" fmla="*/ 24 h 37"/>
              <a:gd name="T80" fmla="*/ 2 w 27"/>
              <a:gd name="T81" fmla="*/ 35 h 37"/>
              <a:gd name="T82" fmla="*/ 4 w 27"/>
              <a:gd name="T83" fmla="*/ 37 h 37"/>
              <a:gd name="T84" fmla="*/ 24 w 27"/>
              <a:gd name="T85" fmla="*/ 37 h 37"/>
              <a:gd name="T86" fmla="*/ 27 w 27"/>
              <a:gd name="T87" fmla="*/ 35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7" h="37">
                <a:moveTo>
                  <a:pt x="19" y="17"/>
                </a:moveTo>
                <a:cubicBezTo>
                  <a:pt x="19" y="16"/>
                  <a:pt x="19" y="16"/>
                  <a:pt x="19" y="15"/>
                </a:cubicBezTo>
                <a:cubicBezTo>
                  <a:pt x="19" y="15"/>
                  <a:pt x="20" y="14"/>
                  <a:pt x="20" y="14"/>
                </a:cubicBezTo>
                <a:cubicBezTo>
                  <a:pt x="20" y="14"/>
                  <a:pt x="20" y="14"/>
                  <a:pt x="20" y="14"/>
                </a:cubicBezTo>
                <a:cubicBezTo>
                  <a:pt x="20" y="13"/>
                  <a:pt x="20" y="13"/>
                  <a:pt x="20" y="13"/>
                </a:cubicBezTo>
                <a:cubicBezTo>
                  <a:pt x="20" y="13"/>
                  <a:pt x="20" y="13"/>
                  <a:pt x="20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19" y="11"/>
                  <a:pt x="18" y="10"/>
                  <a:pt x="16" y="10"/>
                </a:cubicBezTo>
                <a:cubicBezTo>
                  <a:pt x="15" y="10"/>
                  <a:pt x="12" y="9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1" y="8"/>
                  <a:pt x="9" y="10"/>
                  <a:pt x="9" y="12"/>
                </a:cubicBezTo>
                <a:cubicBezTo>
                  <a:pt x="9" y="12"/>
                  <a:pt x="9" y="13"/>
                  <a:pt x="9" y="13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3"/>
                  <a:pt x="9" y="13"/>
                  <a:pt x="9" y="13"/>
                </a:cubicBezTo>
                <a:cubicBezTo>
                  <a:pt x="9" y="16"/>
                  <a:pt x="10" y="17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2" y="20"/>
                  <a:pt x="13" y="21"/>
                  <a:pt x="14" y="21"/>
                </a:cubicBezTo>
                <a:cubicBezTo>
                  <a:pt x="15" y="21"/>
                  <a:pt x="16" y="20"/>
                  <a:pt x="1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8" y="19"/>
                  <a:pt x="18" y="18"/>
                  <a:pt x="19" y="17"/>
                </a:cubicBezTo>
                <a:cubicBezTo>
                  <a:pt x="19" y="17"/>
                  <a:pt x="19" y="17"/>
                  <a:pt x="19" y="17"/>
                </a:cubicBezTo>
                <a:close/>
                <a:moveTo>
                  <a:pt x="8" y="19"/>
                </a:moveTo>
                <a:cubicBezTo>
                  <a:pt x="0" y="6"/>
                  <a:pt x="13" y="0"/>
                  <a:pt x="14" y="2"/>
                </a:cubicBezTo>
                <a:cubicBezTo>
                  <a:pt x="14" y="3"/>
                  <a:pt x="14" y="3"/>
                  <a:pt x="14" y="2"/>
                </a:cubicBezTo>
                <a:cubicBezTo>
                  <a:pt x="18" y="0"/>
                  <a:pt x="27" y="9"/>
                  <a:pt x="20" y="19"/>
                </a:cubicBezTo>
                <a:cubicBezTo>
                  <a:pt x="20" y="19"/>
                  <a:pt x="19" y="19"/>
                  <a:pt x="18" y="19"/>
                </a:cubicBezTo>
                <a:cubicBezTo>
                  <a:pt x="18" y="20"/>
                  <a:pt x="18" y="20"/>
                  <a:pt x="18" y="20"/>
                </a:cubicBezTo>
                <a:cubicBezTo>
                  <a:pt x="18" y="20"/>
                  <a:pt x="18" y="20"/>
                  <a:pt x="18" y="20"/>
                </a:cubicBezTo>
                <a:cubicBezTo>
                  <a:pt x="17" y="21"/>
                  <a:pt x="15" y="22"/>
                  <a:pt x="14" y="22"/>
                </a:cubicBezTo>
                <a:cubicBezTo>
                  <a:pt x="13" y="22"/>
                  <a:pt x="11" y="21"/>
                  <a:pt x="10" y="19"/>
                </a:cubicBezTo>
                <a:cubicBezTo>
                  <a:pt x="9" y="19"/>
                  <a:pt x="9" y="19"/>
                  <a:pt x="8" y="19"/>
                </a:cubicBezTo>
                <a:close/>
                <a:moveTo>
                  <a:pt x="27" y="35"/>
                </a:moveTo>
                <a:cubicBezTo>
                  <a:pt x="27" y="30"/>
                  <a:pt x="26" y="25"/>
                  <a:pt x="21" y="24"/>
                </a:cubicBezTo>
                <a:cubicBezTo>
                  <a:pt x="21" y="25"/>
                  <a:pt x="21" y="26"/>
                  <a:pt x="22" y="28"/>
                </a:cubicBezTo>
                <a:cubicBezTo>
                  <a:pt x="18" y="26"/>
                  <a:pt x="18" y="26"/>
                  <a:pt x="18" y="26"/>
                </a:cubicBezTo>
                <a:cubicBezTo>
                  <a:pt x="17" y="29"/>
                  <a:pt x="15" y="32"/>
                  <a:pt x="14" y="35"/>
                </a:cubicBezTo>
                <a:cubicBezTo>
                  <a:pt x="10" y="26"/>
                  <a:pt x="10" y="26"/>
                  <a:pt x="10" y="26"/>
                </a:cubicBezTo>
                <a:cubicBezTo>
                  <a:pt x="6" y="28"/>
                  <a:pt x="6" y="28"/>
                  <a:pt x="6" y="28"/>
                </a:cubicBezTo>
                <a:cubicBezTo>
                  <a:pt x="7" y="26"/>
                  <a:pt x="7" y="25"/>
                  <a:pt x="7" y="24"/>
                </a:cubicBezTo>
                <a:cubicBezTo>
                  <a:pt x="2" y="26"/>
                  <a:pt x="2" y="30"/>
                  <a:pt x="2" y="35"/>
                </a:cubicBezTo>
                <a:cubicBezTo>
                  <a:pt x="2" y="36"/>
                  <a:pt x="3" y="37"/>
                  <a:pt x="4" y="37"/>
                </a:cubicBezTo>
                <a:cubicBezTo>
                  <a:pt x="11" y="37"/>
                  <a:pt x="18" y="37"/>
                  <a:pt x="24" y="37"/>
                </a:cubicBezTo>
                <a:cubicBezTo>
                  <a:pt x="26" y="37"/>
                  <a:pt x="27" y="36"/>
                  <a:pt x="27" y="3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30" name="Freeform 256"/>
          <p:cNvSpPr>
            <a:spLocks noEditPoints="1"/>
          </p:cNvSpPr>
          <p:nvPr/>
        </p:nvSpPr>
        <p:spPr bwMode="auto">
          <a:xfrm>
            <a:off x="9289579" y="3177610"/>
            <a:ext cx="394532" cy="267847"/>
          </a:xfrm>
          <a:custGeom>
            <a:avLst/>
            <a:gdLst>
              <a:gd name="T0" fmla="*/ 7 w 41"/>
              <a:gd name="T1" fmla="*/ 27 h 28"/>
              <a:gd name="T2" fmla="*/ 16 w 41"/>
              <a:gd name="T3" fmla="*/ 16 h 28"/>
              <a:gd name="T4" fmla="*/ 35 w 41"/>
              <a:gd name="T5" fmla="*/ 27 h 28"/>
              <a:gd name="T6" fmla="*/ 32 w 41"/>
              <a:gd name="T7" fmla="*/ 5 h 28"/>
              <a:gd name="T8" fmla="*/ 30 w 41"/>
              <a:gd name="T9" fmla="*/ 6 h 28"/>
              <a:gd name="T10" fmla="*/ 31 w 41"/>
              <a:gd name="T11" fmla="*/ 10 h 28"/>
              <a:gd name="T12" fmla="*/ 34 w 41"/>
              <a:gd name="T13" fmla="*/ 13 h 28"/>
              <a:gd name="T14" fmla="*/ 37 w 41"/>
              <a:gd name="T15" fmla="*/ 10 h 28"/>
              <a:gd name="T16" fmla="*/ 36 w 41"/>
              <a:gd name="T17" fmla="*/ 6 h 28"/>
              <a:gd name="T18" fmla="*/ 33 w 41"/>
              <a:gd name="T19" fmla="*/ 5 h 28"/>
              <a:gd name="T20" fmla="*/ 11 w 41"/>
              <a:gd name="T21" fmla="*/ 5 h 28"/>
              <a:gd name="T22" fmla="*/ 11 w 41"/>
              <a:gd name="T23" fmla="*/ 7 h 28"/>
              <a:gd name="T24" fmla="*/ 10 w 41"/>
              <a:gd name="T25" fmla="*/ 12 h 28"/>
              <a:gd name="T26" fmla="*/ 6 w 41"/>
              <a:gd name="T27" fmla="*/ 13 h 28"/>
              <a:gd name="T28" fmla="*/ 4 w 41"/>
              <a:gd name="T29" fmla="*/ 8 h 28"/>
              <a:gd name="T30" fmla="*/ 6 w 41"/>
              <a:gd name="T31" fmla="*/ 5 h 28"/>
              <a:gd name="T32" fmla="*/ 10 w 41"/>
              <a:gd name="T33" fmla="*/ 5 h 28"/>
              <a:gd name="T34" fmla="*/ 18 w 41"/>
              <a:gd name="T35" fmla="*/ 4 h 28"/>
              <a:gd name="T36" fmla="*/ 18 w 41"/>
              <a:gd name="T37" fmla="*/ 4 h 28"/>
              <a:gd name="T38" fmla="*/ 24 w 41"/>
              <a:gd name="T39" fmla="*/ 4 h 28"/>
              <a:gd name="T40" fmla="*/ 23 w 41"/>
              <a:gd name="T41" fmla="*/ 7 h 28"/>
              <a:gd name="T42" fmla="*/ 21 w 41"/>
              <a:gd name="T43" fmla="*/ 8 h 28"/>
              <a:gd name="T44" fmla="*/ 23 w 41"/>
              <a:gd name="T45" fmla="*/ 3 h 28"/>
              <a:gd name="T46" fmla="*/ 22 w 41"/>
              <a:gd name="T47" fmla="*/ 2 h 28"/>
              <a:gd name="T48" fmla="*/ 20 w 41"/>
              <a:gd name="T49" fmla="*/ 2 h 28"/>
              <a:gd name="T50" fmla="*/ 18 w 41"/>
              <a:gd name="T51" fmla="*/ 3 h 28"/>
              <a:gd name="T52" fmla="*/ 41 w 41"/>
              <a:gd name="T53" fmla="*/ 25 h 28"/>
              <a:gd name="T54" fmla="*/ 34 w 41"/>
              <a:gd name="T55" fmla="*/ 22 h 28"/>
              <a:gd name="T56" fmla="*/ 34 w 41"/>
              <a:gd name="T57" fmla="*/ 16 h 28"/>
              <a:gd name="T58" fmla="*/ 33 w 41"/>
              <a:gd name="T59" fmla="*/ 16 h 28"/>
              <a:gd name="T60" fmla="*/ 34 w 41"/>
              <a:gd name="T61" fmla="*/ 17 h 28"/>
              <a:gd name="T62" fmla="*/ 32 w 41"/>
              <a:gd name="T63" fmla="*/ 15 h 28"/>
              <a:gd name="T64" fmla="*/ 36 w 41"/>
              <a:gd name="T65" fmla="*/ 27 h 28"/>
              <a:gd name="T66" fmla="*/ 40 w 41"/>
              <a:gd name="T67" fmla="*/ 27 h 28"/>
              <a:gd name="T68" fmla="*/ 2 w 41"/>
              <a:gd name="T69" fmla="*/ 28 h 28"/>
              <a:gd name="T70" fmla="*/ 11 w 41"/>
              <a:gd name="T71" fmla="*/ 19 h 28"/>
              <a:gd name="T72" fmla="*/ 8 w 41"/>
              <a:gd name="T73" fmla="*/ 22 h 28"/>
              <a:gd name="T74" fmla="*/ 8 w 41"/>
              <a:gd name="T75" fmla="*/ 16 h 28"/>
              <a:gd name="T76" fmla="*/ 7 w 41"/>
              <a:gd name="T77" fmla="*/ 16 h 28"/>
              <a:gd name="T78" fmla="*/ 7 w 41"/>
              <a:gd name="T79" fmla="*/ 17 h 28"/>
              <a:gd name="T80" fmla="*/ 5 w 41"/>
              <a:gd name="T81" fmla="*/ 14 h 28"/>
              <a:gd name="T82" fmla="*/ 34 w 41"/>
              <a:gd name="T83" fmla="*/ 13 h 28"/>
              <a:gd name="T84" fmla="*/ 38 w 41"/>
              <a:gd name="T85" fmla="*/ 8 h 28"/>
              <a:gd name="T86" fmla="*/ 11 w 41"/>
              <a:gd name="T87" fmla="*/ 8 h 28"/>
              <a:gd name="T88" fmla="*/ 7 w 41"/>
              <a:gd name="T89" fmla="*/ 13 h 28"/>
              <a:gd name="T90" fmla="*/ 15 w 41"/>
              <a:gd name="T91" fmla="*/ 15 h 28"/>
              <a:gd name="T92" fmla="*/ 20 w 41"/>
              <a:gd name="T93" fmla="*/ 15 h 28"/>
              <a:gd name="T94" fmla="*/ 26 w 41"/>
              <a:gd name="T95" fmla="*/ 15 h 28"/>
              <a:gd name="T96" fmla="*/ 21 w 41"/>
              <a:gd name="T97" fmla="*/ 15 h 28"/>
              <a:gd name="T98" fmla="*/ 26 w 41"/>
              <a:gd name="T99" fmla="*/ 15 h 28"/>
              <a:gd name="T100" fmla="*/ 21 w 41"/>
              <a:gd name="T101" fmla="*/ 11 h 28"/>
              <a:gd name="T102" fmla="*/ 21 w 41"/>
              <a:gd name="T103" fmla="*/ 10 h 28"/>
              <a:gd name="T104" fmla="*/ 20 w 41"/>
              <a:gd name="T105" fmla="*/ 10 h 28"/>
              <a:gd name="T106" fmla="*/ 20 w 41"/>
              <a:gd name="T107" fmla="*/ 11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1" h="28">
                <a:moveTo>
                  <a:pt x="34" y="28"/>
                </a:move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13" y="18"/>
                  <a:pt x="13" y="18"/>
                  <a:pt x="13" y="18"/>
                </a:cubicBezTo>
                <a:cubicBezTo>
                  <a:pt x="13" y="17"/>
                  <a:pt x="14" y="16"/>
                  <a:pt x="16" y="16"/>
                </a:cubicBezTo>
                <a:cubicBezTo>
                  <a:pt x="25" y="16"/>
                  <a:pt x="25" y="16"/>
                  <a:pt x="25" y="16"/>
                </a:cubicBezTo>
                <a:cubicBezTo>
                  <a:pt x="27" y="16"/>
                  <a:pt x="28" y="17"/>
                  <a:pt x="29" y="18"/>
                </a:cubicBezTo>
                <a:cubicBezTo>
                  <a:pt x="35" y="27"/>
                  <a:pt x="35" y="27"/>
                  <a:pt x="35" y="27"/>
                </a:cubicBezTo>
                <a:cubicBezTo>
                  <a:pt x="35" y="27"/>
                  <a:pt x="35" y="27"/>
                  <a:pt x="35" y="27"/>
                </a:cubicBezTo>
                <a:cubicBezTo>
                  <a:pt x="34" y="27"/>
                  <a:pt x="34" y="28"/>
                  <a:pt x="34" y="28"/>
                </a:cubicBezTo>
                <a:close/>
                <a:moveTo>
                  <a:pt x="32" y="5"/>
                </a:moveTo>
                <a:cubicBezTo>
                  <a:pt x="31" y="5"/>
                  <a:pt x="31" y="5"/>
                  <a:pt x="30" y="5"/>
                </a:cubicBezTo>
                <a:cubicBezTo>
                  <a:pt x="30" y="5"/>
                  <a:pt x="30" y="5"/>
                  <a:pt x="30" y="5"/>
                </a:cubicBezTo>
                <a:cubicBezTo>
                  <a:pt x="30" y="5"/>
                  <a:pt x="30" y="6"/>
                  <a:pt x="30" y="6"/>
                </a:cubicBezTo>
                <a:cubicBezTo>
                  <a:pt x="30" y="6"/>
                  <a:pt x="30" y="7"/>
                  <a:pt x="30" y="7"/>
                </a:cubicBezTo>
                <a:cubicBezTo>
                  <a:pt x="30" y="7"/>
                  <a:pt x="30" y="8"/>
                  <a:pt x="30" y="8"/>
                </a:cubicBezTo>
                <a:cubicBezTo>
                  <a:pt x="30" y="9"/>
                  <a:pt x="30" y="9"/>
                  <a:pt x="31" y="10"/>
                </a:cubicBezTo>
                <a:cubicBezTo>
                  <a:pt x="31" y="10"/>
                  <a:pt x="31" y="11"/>
                  <a:pt x="32" y="12"/>
                </a:cubicBezTo>
                <a:cubicBezTo>
                  <a:pt x="32" y="12"/>
                  <a:pt x="32" y="12"/>
                  <a:pt x="33" y="13"/>
                </a:cubicBezTo>
                <a:cubicBezTo>
                  <a:pt x="33" y="13"/>
                  <a:pt x="33" y="13"/>
                  <a:pt x="34" y="13"/>
                </a:cubicBezTo>
                <a:cubicBezTo>
                  <a:pt x="34" y="13"/>
                  <a:pt x="34" y="13"/>
                  <a:pt x="35" y="13"/>
                </a:cubicBezTo>
                <a:cubicBezTo>
                  <a:pt x="35" y="12"/>
                  <a:pt x="36" y="12"/>
                  <a:pt x="36" y="12"/>
                </a:cubicBezTo>
                <a:cubicBezTo>
                  <a:pt x="36" y="11"/>
                  <a:pt x="37" y="11"/>
                  <a:pt x="37" y="10"/>
                </a:cubicBezTo>
                <a:cubicBezTo>
                  <a:pt x="37" y="9"/>
                  <a:pt x="37" y="9"/>
                  <a:pt x="37" y="8"/>
                </a:cubicBezTo>
                <a:cubicBezTo>
                  <a:pt x="36" y="8"/>
                  <a:pt x="36" y="8"/>
                  <a:pt x="36" y="8"/>
                </a:cubicBezTo>
                <a:cubicBezTo>
                  <a:pt x="36" y="7"/>
                  <a:pt x="36" y="7"/>
                  <a:pt x="36" y="6"/>
                </a:cubicBezTo>
                <a:cubicBezTo>
                  <a:pt x="35" y="6"/>
                  <a:pt x="35" y="6"/>
                  <a:pt x="35" y="5"/>
                </a:cubicBezTo>
                <a:cubicBezTo>
                  <a:pt x="35" y="5"/>
                  <a:pt x="34" y="5"/>
                  <a:pt x="34" y="5"/>
                </a:cubicBezTo>
                <a:cubicBezTo>
                  <a:pt x="34" y="5"/>
                  <a:pt x="33" y="5"/>
                  <a:pt x="33" y="5"/>
                </a:cubicBezTo>
                <a:cubicBezTo>
                  <a:pt x="32" y="5"/>
                  <a:pt x="32" y="5"/>
                  <a:pt x="32" y="5"/>
                </a:cubicBezTo>
                <a:close/>
                <a:moveTo>
                  <a:pt x="10" y="5"/>
                </a:moveTo>
                <a:cubicBezTo>
                  <a:pt x="10" y="5"/>
                  <a:pt x="10" y="5"/>
                  <a:pt x="11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7"/>
                  <a:pt x="11" y="7"/>
                </a:cubicBezTo>
                <a:cubicBezTo>
                  <a:pt x="11" y="7"/>
                  <a:pt x="11" y="8"/>
                  <a:pt x="11" y="8"/>
                </a:cubicBezTo>
                <a:cubicBezTo>
                  <a:pt x="11" y="9"/>
                  <a:pt x="11" y="9"/>
                  <a:pt x="10" y="10"/>
                </a:cubicBezTo>
                <a:cubicBezTo>
                  <a:pt x="10" y="10"/>
                  <a:pt x="10" y="11"/>
                  <a:pt x="10" y="12"/>
                </a:cubicBezTo>
                <a:cubicBezTo>
                  <a:pt x="9" y="12"/>
                  <a:pt x="9" y="12"/>
                  <a:pt x="9" y="13"/>
                </a:cubicBezTo>
                <a:cubicBezTo>
                  <a:pt x="8" y="13"/>
                  <a:pt x="8" y="13"/>
                  <a:pt x="7" y="13"/>
                </a:cubicBezTo>
                <a:cubicBezTo>
                  <a:pt x="7" y="13"/>
                  <a:pt x="7" y="13"/>
                  <a:pt x="6" y="13"/>
                </a:cubicBezTo>
                <a:cubicBezTo>
                  <a:pt x="6" y="12"/>
                  <a:pt x="5" y="12"/>
                  <a:pt x="5" y="12"/>
                </a:cubicBezTo>
                <a:cubicBezTo>
                  <a:pt x="5" y="11"/>
                  <a:pt x="5" y="11"/>
                  <a:pt x="4" y="10"/>
                </a:cubicBezTo>
                <a:cubicBezTo>
                  <a:pt x="4" y="9"/>
                  <a:pt x="4" y="9"/>
                  <a:pt x="4" y="8"/>
                </a:cubicBezTo>
                <a:cubicBezTo>
                  <a:pt x="5" y="8"/>
                  <a:pt x="5" y="8"/>
                  <a:pt x="5" y="8"/>
                </a:cubicBezTo>
                <a:cubicBezTo>
                  <a:pt x="5" y="7"/>
                  <a:pt x="6" y="7"/>
                  <a:pt x="6" y="6"/>
                </a:cubicBezTo>
                <a:cubicBezTo>
                  <a:pt x="6" y="6"/>
                  <a:pt x="6" y="6"/>
                  <a:pt x="6" y="5"/>
                </a:cubicBezTo>
                <a:cubicBezTo>
                  <a:pt x="6" y="5"/>
                  <a:pt x="7" y="5"/>
                  <a:pt x="7" y="5"/>
                </a:cubicBezTo>
                <a:cubicBezTo>
                  <a:pt x="8" y="5"/>
                  <a:pt x="8" y="5"/>
                  <a:pt x="8" y="5"/>
                </a:cubicBezTo>
                <a:cubicBezTo>
                  <a:pt x="9" y="5"/>
                  <a:pt x="9" y="5"/>
                  <a:pt x="10" y="5"/>
                </a:cubicBezTo>
                <a:close/>
                <a:moveTo>
                  <a:pt x="21" y="8"/>
                </a:moveTo>
                <a:cubicBezTo>
                  <a:pt x="20" y="8"/>
                  <a:pt x="19" y="8"/>
                  <a:pt x="18" y="7"/>
                </a:cubicBezTo>
                <a:cubicBezTo>
                  <a:pt x="18" y="6"/>
                  <a:pt x="18" y="5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2"/>
                  <a:pt x="17" y="0"/>
                  <a:pt x="21" y="0"/>
                </a:cubicBezTo>
                <a:cubicBezTo>
                  <a:pt x="24" y="0"/>
                  <a:pt x="24" y="2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5"/>
                  <a:pt x="23" y="6"/>
                  <a:pt x="23" y="7"/>
                </a:cubicBezTo>
                <a:cubicBezTo>
                  <a:pt x="22" y="8"/>
                  <a:pt x="21" y="8"/>
                  <a:pt x="21" y="8"/>
                </a:cubicBezTo>
                <a:close/>
                <a:moveTo>
                  <a:pt x="19" y="7"/>
                </a:moveTo>
                <a:cubicBezTo>
                  <a:pt x="19" y="7"/>
                  <a:pt x="20" y="8"/>
                  <a:pt x="21" y="8"/>
                </a:cubicBezTo>
                <a:cubicBezTo>
                  <a:pt x="21" y="8"/>
                  <a:pt x="22" y="7"/>
                  <a:pt x="22" y="7"/>
                </a:cubicBezTo>
                <a:cubicBezTo>
                  <a:pt x="23" y="6"/>
                  <a:pt x="23" y="5"/>
                  <a:pt x="23" y="4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2"/>
                  <a:pt x="23" y="2"/>
                  <a:pt x="23" y="2"/>
                </a:cubicBezTo>
                <a:cubicBezTo>
                  <a:pt x="22" y="2"/>
                  <a:pt x="22" y="2"/>
                  <a:pt x="22" y="2"/>
                </a:cubicBezTo>
                <a:cubicBezTo>
                  <a:pt x="21" y="2"/>
                  <a:pt x="21" y="2"/>
                  <a:pt x="21" y="2"/>
                </a:cubicBezTo>
                <a:cubicBezTo>
                  <a:pt x="20" y="2"/>
                  <a:pt x="20" y="2"/>
                  <a:pt x="20" y="2"/>
                </a:cubicBezTo>
                <a:cubicBezTo>
                  <a:pt x="20" y="2"/>
                  <a:pt x="20" y="2"/>
                  <a:pt x="20" y="2"/>
                </a:cubicBezTo>
                <a:cubicBezTo>
                  <a:pt x="19" y="2"/>
                  <a:pt x="19" y="2"/>
                  <a:pt x="18" y="2"/>
                </a:cubicBezTo>
                <a:cubicBezTo>
                  <a:pt x="18" y="2"/>
                  <a:pt x="18" y="2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5"/>
                  <a:pt x="18" y="6"/>
                  <a:pt x="19" y="7"/>
                </a:cubicBezTo>
                <a:close/>
                <a:moveTo>
                  <a:pt x="41" y="25"/>
                </a:moveTo>
                <a:cubicBezTo>
                  <a:pt x="41" y="18"/>
                  <a:pt x="41" y="18"/>
                  <a:pt x="41" y="18"/>
                </a:cubicBezTo>
                <a:cubicBezTo>
                  <a:pt x="41" y="16"/>
                  <a:pt x="39" y="15"/>
                  <a:pt x="36" y="14"/>
                </a:cubicBezTo>
                <a:cubicBezTo>
                  <a:pt x="36" y="18"/>
                  <a:pt x="35" y="19"/>
                  <a:pt x="34" y="22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4" y="16"/>
                  <a:pt x="34" y="16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3" y="22"/>
                  <a:pt x="33" y="22"/>
                  <a:pt x="33" y="22"/>
                </a:cubicBezTo>
                <a:cubicBezTo>
                  <a:pt x="33" y="19"/>
                  <a:pt x="33" y="18"/>
                  <a:pt x="32" y="15"/>
                </a:cubicBezTo>
                <a:cubicBezTo>
                  <a:pt x="31" y="15"/>
                  <a:pt x="30" y="16"/>
                  <a:pt x="30" y="18"/>
                </a:cubicBezTo>
                <a:cubicBezTo>
                  <a:pt x="30" y="19"/>
                  <a:pt x="30" y="19"/>
                  <a:pt x="30" y="19"/>
                </a:cubicBezTo>
                <a:cubicBezTo>
                  <a:pt x="36" y="27"/>
                  <a:pt x="36" y="27"/>
                  <a:pt x="36" y="27"/>
                </a:cubicBezTo>
                <a:cubicBezTo>
                  <a:pt x="36" y="28"/>
                  <a:pt x="36" y="28"/>
                  <a:pt x="36" y="28"/>
                </a:cubicBezTo>
                <a:cubicBezTo>
                  <a:pt x="37" y="28"/>
                  <a:pt x="38" y="28"/>
                  <a:pt x="39" y="28"/>
                </a:cubicBezTo>
                <a:cubicBezTo>
                  <a:pt x="39" y="28"/>
                  <a:pt x="40" y="27"/>
                  <a:pt x="40" y="27"/>
                </a:cubicBezTo>
                <a:cubicBezTo>
                  <a:pt x="41" y="26"/>
                  <a:pt x="41" y="26"/>
                  <a:pt x="41" y="25"/>
                </a:cubicBezTo>
                <a:close/>
                <a:moveTo>
                  <a:pt x="0" y="25"/>
                </a:moveTo>
                <a:cubicBezTo>
                  <a:pt x="0" y="27"/>
                  <a:pt x="1" y="28"/>
                  <a:pt x="2" y="28"/>
                </a:cubicBezTo>
                <a:cubicBezTo>
                  <a:pt x="3" y="28"/>
                  <a:pt x="4" y="28"/>
                  <a:pt x="5" y="28"/>
                </a:cubicBezTo>
                <a:cubicBezTo>
                  <a:pt x="5" y="28"/>
                  <a:pt x="6" y="28"/>
                  <a:pt x="6" y="27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8"/>
                  <a:pt x="11" y="18"/>
                  <a:pt x="11" y="18"/>
                </a:cubicBezTo>
                <a:cubicBezTo>
                  <a:pt x="11" y="16"/>
                  <a:pt x="10" y="15"/>
                  <a:pt x="9" y="15"/>
                </a:cubicBezTo>
                <a:cubicBezTo>
                  <a:pt x="9" y="18"/>
                  <a:pt x="9" y="19"/>
                  <a:pt x="8" y="22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22"/>
                  <a:pt x="7" y="22"/>
                  <a:pt x="7" y="22"/>
                </a:cubicBezTo>
                <a:cubicBezTo>
                  <a:pt x="6" y="19"/>
                  <a:pt x="5" y="18"/>
                  <a:pt x="5" y="14"/>
                </a:cubicBezTo>
                <a:cubicBezTo>
                  <a:pt x="2" y="15"/>
                  <a:pt x="0" y="16"/>
                  <a:pt x="0" y="18"/>
                </a:cubicBezTo>
                <a:cubicBezTo>
                  <a:pt x="0" y="25"/>
                  <a:pt x="0" y="25"/>
                  <a:pt x="0" y="25"/>
                </a:cubicBezTo>
                <a:close/>
                <a:moveTo>
                  <a:pt x="34" y="13"/>
                </a:moveTo>
                <a:cubicBezTo>
                  <a:pt x="32" y="13"/>
                  <a:pt x="30" y="11"/>
                  <a:pt x="30" y="8"/>
                </a:cubicBezTo>
                <a:cubicBezTo>
                  <a:pt x="30" y="5"/>
                  <a:pt x="29" y="3"/>
                  <a:pt x="34" y="3"/>
                </a:cubicBezTo>
                <a:cubicBezTo>
                  <a:pt x="38" y="3"/>
                  <a:pt x="38" y="5"/>
                  <a:pt x="38" y="8"/>
                </a:cubicBezTo>
                <a:cubicBezTo>
                  <a:pt x="38" y="11"/>
                  <a:pt x="36" y="13"/>
                  <a:pt x="34" y="13"/>
                </a:cubicBezTo>
                <a:close/>
                <a:moveTo>
                  <a:pt x="7" y="13"/>
                </a:moveTo>
                <a:cubicBezTo>
                  <a:pt x="9" y="13"/>
                  <a:pt x="11" y="11"/>
                  <a:pt x="11" y="8"/>
                </a:cubicBezTo>
                <a:cubicBezTo>
                  <a:pt x="11" y="5"/>
                  <a:pt x="12" y="3"/>
                  <a:pt x="7" y="3"/>
                </a:cubicBezTo>
                <a:cubicBezTo>
                  <a:pt x="3" y="3"/>
                  <a:pt x="4" y="5"/>
                  <a:pt x="4" y="8"/>
                </a:cubicBezTo>
                <a:cubicBezTo>
                  <a:pt x="4" y="11"/>
                  <a:pt x="6" y="13"/>
                  <a:pt x="7" y="13"/>
                </a:cubicBezTo>
                <a:close/>
                <a:moveTo>
                  <a:pt x="15" y="11"/>
                </a:move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20" y="15"/>
                  <a:pt x="20" y="15"/>
                  <a:pt x="20" y="15"/>
                </a:cubicBezTo>
                <a:cubicBezTo>
                  <a:pt x="19" y="13"/>
                  <a:pt x="19" y="11"/>
                  <a:pt x="18" y="9"/>
                </a:cubicBezTo>
                <a:cubicBezTo>
                  <a:pt x="16" y="9"/>
                  <a:pt x="15" y="10"/>
                  <a:pt x="15" y="11"/>
                </a:cubicBezTo>
                <a:close/>
                <a:moveTo>
                  <a:pt x="26" y="15"/>
                </a:moveTo>
                <a:cubicBezTo>
                  <a:pt x="26" y="11"/>
                  <a:pt x="26" y="11"/>
                  <a:pt x="26" y="11"/>
                </a:cubicBezTo>
                <a:cubicBezTo>
                  <a:pt x="26" y="10"/>
                  <a:pt x="25" y="9"/>
                  <a:pt x="23" y="9"/>
                </a:cubicBezTo>
                <a:cubicBezTo>
                  <a:pt x="22" y="11"/>
                  <a:pt x="22" y="13"/>
                  <a:pt x="21" y="15"/>
                </a:cubicBezTo>
                <a:cubicBezTo>
                  <a:pt x="25" y="15"/>
                  <a:pt x="25" y="15"/>
                  <a:pt x="25" y="15"/>
                </a:cubicBezTo>
                <a:cubicBezTo>
                  <a:pt x="25" y="15"/>
                  <a:pt x="25" y="15"/>
                  <a:pt x="26" y="15"/>
                </a:cubicBezTo>
                <a:cubicBezTo>
                  <a:pt x="26" y="15"/>
                  <a:pt x="26" y="15"/>
                  <a:pt x="26" y="15"/>
                </a:cubicBezTo>
                <a:cubicBezTo>
                  <a:pt x="26" y="15"/>
                  <a:pt x="26" y="15"/>
                  <a:pt x="26" y="15"/>
                </a:cubicBezTo>
                <a:close/>
                <a:moveTo>
                  <a:pt x="21" y="15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0" y="10"/>
                  <a:pt x="20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5"/>
                  <a:pt x="20" y="15"/>
                  <a:pt x="20" y="15"/>
                </a:cubicBezTo>
                <a:lnTo>
                  <a:pt x="21" y="1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31" name="Freeform 257"/>
          <p:cNvSpPr>
            <a:spLocks noEditPoints="1"/>
          </p:cNvSpPr>
          <p:nvPr/>
        </p:nvSpPr>
        <p:spPr bwMode="auto">
          <a:xfrm>
            <a:off x="3742606" y="3110649"/>
            <a:ext cx="316712" cy="334810"/>
          </a:xfrm>
          <a:custGeom>
            <a:avLst/>
            <a:gdLst>
              <a:gd name="T0" fmla="*/ 17 w 33"/>
              <a:gd name="T1" fmla="*/ 0 h 35"/>
              <a:gd name="T2" fmla="*/ 13 w 33"/>
              <a:gd name="T3" fmla="*/ 12 h 35"/>
              <a:gd name="T4" fmla="*/ 20 w 33"/>
              <a:gd name="T5" fmla="*/ 12 h 35"/>
              <a:gd name="T6" fmla="*/ 14 w 33"/>
              <a:gd name="T7" fmla="*/ 12 h 35"/>
              <a:gd name="T8" fmla="*/ 13 w 33"/>
              <a:gd name="T9" fmla="*/ 6 h 35"/>
              <a:gd name="T10" fmla="*/ 13 w 33"/>
              <a:gd name="T11" fmla="*/ 4 h 35"/>
              <a:gd name="T12" fmla="*/ 15 w 33"/>
              <a:gd name="T13" fmla="*/ 4 h 35"/>
              <a:gd name="T14" fmla="*/ 19 w 33"/>
              <a:gd name="T15" fmla="*/ 4 h 35"/>
              <a:gd name="T16" fmla="*/ 21 w 33"/>
              <a:gd name="T17" fmla="*/ 4 h 35"/>
              <a:gd name="T18" fmla="*/ 21 w 33"/>
              <a:gd name="T19" fmla="*/ 6 h 35"/>
              <a:gd name="T20" fmla="*/ 20 w 33"/>
              <a:gd name="T21" fmla="*/ 12 h 35"/>
              <a:gd name="T22" fmla="*/ 14 w 33"/>
              <a:gd name="T23" fmla="*/ 12 h 35"/>
              <a:gd name="T24" fmla="*/ 26 w 33"/>
              <a:gd name="T25" fmla="*/ 35 h 35"/>
              <a:gd name="T26" fmla="*/ 28 w 33"/>
              <a:gd name="T27" fmla="*/ 30 h 35"/>
              <a:gd name="T28" fmla="*/ 32 w 33"/>
              <a:gd name="T29" fmla="*/ 27 h 35"/>
              <a:gd name="T30" fmla="*/ 5 w 33"/>
              <a:gd name="T31" fmla="*/ 30 h 35"/>
              <a:gd name="T32" fmla="*/ 6 w 33"/>
              <a:gd name="T33" fmla="*/ 33 h 35"/>
              <a:gd name="T34" fmla="*/ 0 w 33"/>
              <a:gd name="T35" fmla="*/ 25 h 35"/>
              <a:gd name="T36" fmla="*/ 33 w 33"/>
              <a:gd name="T37" fmla="*/ 26 h 35"/>
              <a:gd name="T38" fmla="*/ 0 w 33"/>
              <a:gd name="T39" fmla="*/ 25 h 35"/>
              <a:gd name="T40" fmla="*/ 7 w 33"/>
              <a:gd name="T41" fmla="*/ 20 h 35"/>
              <a:gd name="T42" fmla="*/ 7 w 33"/>
              <a:gd name="T43" fmla="*/ 20 h 35"/>
              <a:gd name="T44" fmla="*/ 11 w 33"/>
              <a:gd name="T45" fmla="*/ 19 h 35"/>
              <a:gd name="T46" fmla="*/ 13 w 33"/>
              <a:gd name="T47" fmla="*/ 16 h 35"/>
              <a:gd name="T48" fmla="*/ 17 w 33"/>
              <a:gd name="T49" fmla="*/ 19 h 35"/>
              <a:gd name="T50" fmla="*/ 16 w 33"/>
              <a:gd name="T51" fmla="*/ 18 h 35"/>
              <a:gd name="T52" fmla="*/ 16 w 33"/>
              <a:gd name="T53" fmla="*/ 17 h 35"/>
              <a:gd name="T54" fmla="*/ 18 w 33"/>
              <a:gd name="T55" fmla="*/ 18 h 35"/>
              <a:gd name="T56" fmla="*/ 17 w 33"/>
              <a:gd name="T57" fmla="*/ 19 h 35"/>
              <a:gd name="T58" fmla="*/ 18 w 33"/>
              <a:gd name="T59" fmla="*/ 24 h 35"/>
              <a:gd name="T60" fmla="*/ 27 w 33"/>
              <a:gd name="T61" fmla="*/ 20 h 35"/>
              <a:gd name="T62" fmla="*/ 7 w 33"/>
              <a:gd name="T63" fmla="*/ 24 h 35"/>
              <a:gd name="T64" fmla="*/ 7 w 33"/>
              <a:gd name="T65" fmla="*/ 20 h 35"/>
              <a:gd name="T66" fmla="*/ 11 w 33"/>
              <a:gd name="T67" fmla="*/ 19 h 35"/>
              <a:gd name="T68" fmla="*/ 11 w 33"/>
              <a:gd name="T69" fmla="*/ 16 h 35"/>
              <a:gd name="T70" fmla="*/ 7 w 33"/>
              <a:gd name="T71" fmla="*/ 17 h 35"/>
              <a:gd name="T72" fmla="*/ 2 w 33"/>
              <a:gd name="T73" fmla="*/ 21 h 35"/>
              <a:gd name="T74" fmla="*/ 5 w 33"/>
              <a:gd name="T75" fmla="*/ 21 h 35"/>
              <a:gd name="T76" fmla="*/ 6 w 33"/>
              <a:gd name="T77" fmla="*/ 2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3" h="35">
                <a:moveTo>
                  <a:pt x="22" y="7"/>
                </a:moveTo>
                <a:cubicBezTo>
                  <a:pt x="22" y="3"/>
                  <a:pt x="23" y="0"/>
                  <a:pt x="17" y="0"/>
                </a:cubicBezTo>
                <a:cubicBezTo>
                  <a:pt x="11" y="0"/>
                  <a:pt x="12" y="3"/>
                  <a:pt x="12" y="7"/>
                </a:cubicBezTo>
                <a:cubicBezTo>
                  <a:pt x="12" y="9"/>
                  <a:pt x="12" y="11"/>
                  <a:pt x="13" y="12"/>
                </a:cubicBezTo>
                <a:cubicBezTo>
                  <a:pt x="14" y="13"/>
                  <a:pt x="16" y="14"/>
                  <a:pt x="17" y="14"/>
                </a:cubicBezTo>
                <a:cubicBezTo>
                  <a:pt x="18" y="14"/>
                  <a:pt x="19" y="13"/>
                  <a:pt x="20" y="12"/>
                </a:cubicBezTo>
                <a:cubicBezTo>
                  <a:pt x="22" y="11"/>
                  <a:pt x="22" y="9"/>
                  <a:pt x="22" y="7"/>
                </a:cubicBezTo>
                <a:close/>
                <a:moveTo>
                  <a:pt x="14" y="12"/>
                </a:moveTo>
                <a:cubicBezTo>
                  <a:pt x="13" y="11"/>
                  <a:pt x="13" y="9"/>
                  <a:pt x="13" y="8"/>
                </a:cubicBezTo>
                <a:cubicBezTo>
                  <a:pt x="13" y="6"/>
                  <a:pt x="13" y="6"/>
                  <a:pt x="13" y="6"/>
                </a:cubicBezTo>
                <a:cubicBezTo>
                  <a:pt x="13" y="6"/>
                  <a:pt x="13" y="6"/>
                  <a:pt x="13" y="5"/>
                </a:cubicBezTo>
                <a:cubicBezTo>
                  <a:pt x="13" y="5"/>
                  <a:pt x="13" y="4"/>
                  <a:pt x="13" y="4"/>
                </a:cubicBezTo>
                <a:cubicBezTo>
                  <a:pt x="14" y="3"/>
                  <a:pt x="14" y="4"/>
                  <a:pt x="15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6" y="4"/>
                  <a:pt x="16" y="4"/>
                  <a:pt x="17" y="4"/>
                </a:cubicBezTo>
                <a:cubicBezTo>
                  <a:pt x="18" y="4"/>
                  <a:pt x="18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20" y="3"/>
                  <a:pt x="21" y="4"/>
                </a:cubicBezTo>
                <a:cubicBezTo>
                  <a:pt x="21" y="4"/>
                  <a:pt x="21" y="5"/>
                  <a:pt x="21" y="5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8"/>
                  <a:pt x="21" y="8"/>
                  <a:pt x="21" y="8"/>
                </a:cubicBezTo>
                <a:cubicBezTo>
                  <a:pt x="21" y="9"/>
                  <a:pt x="21" y="11"/>
                  <a:pt x="20" y="12"/>
                </a:cubicBezTo>
                <a:cubicBezTo>
                  <a:pt x="19" y="13"/>
                  <a:pt x="18" y="14"/>
                  <a:pt x="17" y="14"/>
                </a:cubicBezTo>
                <a:cubicBezTo>
                  <a:pt x="16" y="14"/>
                  <a:pt x="15" y="13"/>
                  <a:pt x="14" y="12"/>
                </a:cubicBezTo>
                <a:close/>
                <a:moveTo>
                  <a:pt x="8" y="35"/>
                </a:moveTo>
                <a:cubicBezTo>
                  <a:pt x="17" y="35"/>
                  <a:pt x="17" y="35"/>
                  <a:pt x="26" y="35"/>
                </a:cubicBezTo>
                <a:cubicBezTo>
                  <a:pt x="27" y="35"/>
                  <a:pt x="28" y="34"/>
                  <a:pt x="28" y="33"/>
                </a:cubicBezTo>
                <a:cubicBezTo>
                  <a:pt x="28" y="32"/>
                  <a:pt x="28" y="31"/>
                  <a:pt x="28" y="30"/>
                </a:cubicBezTo>
                <a:cubicBezTo>
                  <a:pt x="28" y="30"/>
                  <a:pt x="28" y="30"/>
                  <a:pt x="28" y="30"/>
                </a:cubicBezTo>
                <a:cubicBezTo>
                  <a:pt x="32" y="27"/>
                  <a:pt x="32" y="27"/>
                  <a:pt x="32" y="27"/>
                </a:cubicBezTo>
                <a:cubicBezTo>
                  <a:pt x="2" y="27"/>
                  <a:pt x="2" y="27"/>
                  <a:pt x="2" y="27"/>
                </a:cubicBezTo>
                <a:cubicBezTo>
                  <a:pt x="5" y="30"/>
                  <a:pt x="5" y="30"/>
                  <a:pt x="5" y="30"/>
                </a:cubicBezTo>
                <a:cubicBezTo>
                  <a:pt x="5" y="30"/>
                  <a:pt x="6" y="30"/>
                  <a:pt x="6" y="30"/>
                </a:cubicBezTo>
                <a:cubicBezTo>
                  <a:pt x="6" y="31"/>
                  <a:pt x="6" y="32"/>
                  <a:pt x="6" y="33"/>
                </a:cubicBezTo>
                <a:cubicBezTo>
                  <a:pt x="6" y="34"/>
                  <a:pt x="7" y="35"/>
                  <a:pt x="8" y="35"/>
                </a:cubicBezTo>
                <a:close/>
                <a:moveTo>
                  <a:pt x="0" y="25"/>
                </a:moveTo>
                <a:cubicBezTo>
                  <a:pt x="33" y="25"/>
                  <a:pt x="33" y="25"/>
                  <a:pt x="33" y="25"/>
                </a:cubicBezTo>
                <a:cubicBezTo>
                  <a:pt x="33" y="26"/>
                  <a:pt x="33" y="26"/>
                  <a:pt x="33" y="26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5"/>
                  <a:pt x="0" y="25"/>
                  <a:pt x="0" y="25"/>
                </a:cubicBezTo>
                <a:close/>
                <a:moveTo>
                  <a:pt x="7" y="24"/>
                </a:move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8" y="20"/>
                  <a:pt x="9" y="20"/>
                  <a:pt x="9" y="20"/>
                </a:cubicBezTo>
                <a:cubicBezTo>
                  <a:pt x="11" y="19"/>
                  <a:pt x="11" y="19"/>
                  <a:pt x="11" y="19"/>
                </a:cubicBezTo>
                <a:cubicBezTo>
                  <a:pt x="12" y="19"/>
                  <a:pt x="12" y="17"/>
                  <a:pt x="12" y="16"/>
                </a:cubicBezTo>
                <a:cubicBezTo>
                  <a:pt x="12" y="16"/>
                  <a:pt x="12" y="16"/>
                  <a:pt x="13" y="16"/>
                </a:cubicBezTo>
                <a:cubicBezTo>
                  <a:pt x="16" y="24"/>
                  <a:pt x="16" y="24"/>
                  <a:pt x="16" y="24"/>
                </a:cubicBezTo>
                <a:cubicBezTo>
                  <a:pt x="17" y="19"/>
                  <a:pt x="17" y="19"/>
                  <a:pt x="17" y="19"/>
                </a:cubicBezTo>
                <a:cubicBezTo>
                  <a:pt x="17" y="19"/>
                  <a:pt x="17" y="19"/>
                  <a:pt x="17" y="19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18"/>
                  <a:pt x="16" y="18"/>
                  <a:pt x="16" y="18"/>
                </a:cubicBezTo>
                <a:cubicBezTo>
                  <a:pt x="16" y="18"/>
                  <a:pt x="16" y="17"/>
                  <a:pt x="16" y="17"/>
                </a:cubicBezTo>
                <a:cubicBezTo>
                  <a:pt x="17" y="17"/>
                  <a:pt x="17" y="17"/>
                  <a:pt x="18" y="17"/>
                </a:cubicBezTo>
                <a:cubicBezTo>
                  <a:pt x="18" y="17"/>
                  <a:pt x="18" y="18"/>
                  <a:pt x="18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7" y="19"/>
                  <a:pt x="17" y="19"/>
                  <a:pt x="17" y="19"/>
                </a:cubicBezTo>
                <a:cubicBezTo>
                  <a:pt x="17" y="19"/>
                  <a:pt x="17" y="19"/>
                  <a:pt x="17" y="19"/>
                </a:cubicBezTo>
                <a:cubicBezTo>
                  <a:pt x="18" y="24"/>
                  <a:pt x="18" y="24"/>
                  <a:pt x="18" y="24"/>
                </a:cubicBezTo>
                <a:cubicBezTo>
                  <a:pt x="19" y="21"/>
                  <a:pt x="20" y="20"/>
                  <a:pt x="21" y="16"/>
                </a:cubicBezTo>
                <a:cubicBezTo>
                  <a:pt x="24" y="17"/>
                  <a:pt x="27" y="18"/>
                  <a:pt x="27" y="20"/>
                </a:cubicBezTo>
                <a:cubicBezTo>
                  <a:pt x="27" y="24"/>
                  <a:pt x="27" y="24"/>
                  <a:pt x="27" y="24"/>
                </a:cubicBezTo>
                <a:cubicBezTo>
                  <a:pt x="20" y="24"/>
                  <a:pt x="14" y="24"/>
                  <a:pt x="7" y="24"/>
                </a:cubicBezTo>
                <a:close/>
                <a:moveTo>
                  <a:pt x="6" y="20"/>
                </a:moveTo>
                <a:cubicBezTo>
                  <a:pt x="7" y="20"/>
                  <a:pt x="7" y="20"/>
                  <a:pt x="7" y="20"/>
                </a:cubicBezTo>
                <a:cubicBezTo>
                  <a:pt x="8" y="20"/>
                  <a:pt x="8" y="20"/>
                  <a:pt x="9" y="20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8"/>
                  <a:pt x="12" y="17"/>
                  <a:pt x="11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11" y="16"/>
                  <a:pt x="10" y="15"/>
                  <a:pt x="9" y="16"/>
                </a:cubicBezTo>
                <a:cubicBezTo>
                  <a:pt x="7" y="17"/>
                  <a:pt x="7" y="17"/>
                  <a:pt x="7" y="17"/>
                </a:cubicBezTo>
                <a:cubicBezTo>
                  <a:pt x="7" y="17"/>
                  <a:pt x="7" y="18"/>
                  <a:pt x="7" y="18"/>
                </a:cubicBezTo>
                <a:cubicBezTo>
                  <a:pt x="2" y="21"/>
                  <a:pt x="2" y="21"/>
                  <a:pt x="2" y="21"/>
                </a:cubicBezTo>
                <a:cubicBezTo>
                  <a:pt x="3" y="22"/>
                  <a:pt x="3" y="22"/>
                  <a:pt x="3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4"/>
                  <a:pt x="5" y="24"/>
                  <a:pt x="5" y="24"/>
                </a:cubicBezTo>
                <a:cubicBezTo>
                  <a:pt x="6" y="24"/>
                  <a:pt x="6" y="24"/>
                  <a:pt x="6" y="24"/>
                </a:cubicBezTo>
                <a:lnTo>
                  <a:pt x="6" y="2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32" name="Freeform 258"/>
          <p:cNvSpPr>
            <a:spLocks noEditPoints="1"/>
          </p:cNvSpPr>
          <p:nvPr/>
        </p:nvSpPr>
        <p:spPr bwMode="auto">
          <a:xfrm>
            <a:off x="9942910" y="3110649"/>
            <a:ext cx="334810" cy="334810"/>
          </a:xfrm>
          <a:custGeom>
            <a:avLst/>
            <a:gdLst>
              <a:gd name="T0" fmla="*/ 6 w 35"/>
              <a:gd name="T1" fmla="*/ 17 h 35"/>
              <a:gd name="T2" fmla="*/ 32 w 35"/>
              <a:gd name="T3" fmla="*/ 23 h 35"/>
              <a:gd name="T4" fmla="*/ 28 w 35"/>
              <a:gd name="T5" fmla="*/ 17 h 35"/>
              <a:gd name="T6" fmla="*/ 26 w 35"/>
              <a:gd name="T7" fmla="*/ 19 h 35"/>
              <a:gd name="T8" fmla="*/ 25 w 35"/>
              <a:gd name="T9" fmla="*/ 20 h 35"/>
              <a:gd name="T10" fmla="*/ 25 w 35"/>
              <a:gd name="T11" fmla="*/ 24 h 35"/>
              <a:gd name="T12" fmla="*/ 28 w 35"/>
              <a:gd name="T13" fmla="*/ 27 h 35"/>
              <a:gd name="T14" fmla="*/ 31 w 35"/>
              <a:gd name="T15" fmla="*/ 24 h 35"/>
              <a:gd name="T16" fmla="*/ 30 w 35"/>
              <a:gd name="T17" fmla="*/ 20 h 35"/>
              <a:gd name="T18" fmla="*/ 27 w 35"/>
              <a:gd name="T19" fmla="*/ 20 h 35"/>
              <a:gd name="T20" fmla="*/ 7 w 35"/>
              <a:gd name="T21" fmla="*/ 20 h 35"/>
              <a:gd name="T22" fmla="*/ 5 w 35"/>
              <a:gd name="T23" fmla="*/ 20 h 35"/>
              <a:gd name="T24" fmla="*/ 4 w 35"/>
              <a:gd name="T25" fmla="*/ 24 h 35"/>
              <a:gd name="T26" fmla="*/ 6 w 35"/>
              <a:gd name="T27" fmla="*/ 27 h 35"/>
              <a:gd name="T28" fmla="*/ 9 w 35"/>
              <a:gd name="T29" fmla="*/ 24 h 35"/>
              <a:gd name="T30" fmla="*/ 9 w 35"/>
              <a:gd name="T31" fmla="*/ 20 h 35"/>
              <a:gd name="T32" fmla="*/ 8 w 35"/>
              <a:gd name="T33" fmla="*/ 19 h 35"/>
              <a:gd name="T34" fmla="*/ 9 w 35"/>
              <a:gd name="T35" fmla="*/ 28 h 35"/>
              <a:gd name="T36" fmla="*/ 7 w 35"/>
              <a:gd name="T37" fmla="*/ 30 h 35"/>
              <a:gd name="T38" fmla="*/ 7 w 35"/>
              <a:gd name="T39" fmla="*/ 29 h 35"/>
              <a:gd name="T40" fmla="*/ 6 w 35"/>
              <a:gd name="T41" fmla="*/ 29 h 35"/>
              <a:gd name="T42" fmla="*/ 6 w 35"/>
              <a:gd name="T43" fmla="*/ 34 h 35"/>
              <a:gd name="T44" fmla="*/ 0 w 35"/>
              <a:gd name="T45" fmla="*/ 33 h 35"/>
              <a:gd name="T46" fmla="*/ 13 w 35"/>
              <a:gd name="T47" fmla="*/ 33 h 35"/>
              <a:gd name="T48" fmla="*/ 20 w 35"/>
              <a:gd name="T49" fmla="*/ 2 h 35"/>
              <a:gd name="T50" fmla="*/ 5 w 35"/>
              <a:gd name="T51" fmla="*/ 11 h 35"/>
              <a:gd name="T52" fmla="*/ 6 w 35"/>
              <a:gd name="T53" fmla="*/ 16 h 35"/>
              <a:gd name="T54" fmla="*/ 21 w 35"/>
              <a:gd name="T55" fmla="*/ 12 h 35"/>
              <a:gd name="T56" fmla="*/ 23 w 35"/>
              <a:gd name="T57" fmla="*/ 3 h 35"/>
              <a:gd name="T58" fmla="*/ 12 w 35"/>
              <a:gd name="T59" fmla="*/ 1 h 35"/>
              <a:gd name="T60" fmla="*/ 29 w 35"/>
              <a:gd name="T61" fmla="*/ 1 h 35"/>
              <a:gd name="T62" fmla="*/ 28 w 35"/>
              <a:gd name="T63" fmla="*/ 10 h 35"/>
              <a:gd name="T64" fmla="*/ 7 w 35"/>
              <a:gd name="T65" fmla="*/ 14 h 35"/>
              <a:gd name="T66" fmla="*/ 6 w 35"/>
              <a:gd name="T67" fmla="*/ 10 h 35"/>
              <a:gd name="T68" fmla="*/ 20 w 35"/>
              <a:gd name="T69" fmla="*/ 3 h 35"/>
              <a:gd name="T70" fmla="*/ 21 w 35"/>
              <a:gd name="T71" fmla="*/ 11 h 35"/>
              <a:gd name="T72" fmla="*/ 35 w 35"/>
              <a:gd name="T73" fmla="*/ 33 h 35"/>
              <a:gd name="T74" fmla="*/ 29 w 35"/>
              <a:gd name="T75" fmla="*/ 34 h 35"/>
              <a:gd name="T76" fmla="*/ 29 w 35"/>
              <a:gd name="T77" fmla="*/ 29 h 35"/>
              <a:gd name="T78" fmla="*/ 27 w 35"/>
              <a:gd name="T79" fmla="*/ 29 h 35"/>
              <a:gd name="T80" fmla="*/ 28 w 35"/>
              <a:gd name="T81" fmla="*/ 30 h 35"/>
              <a:gd name="T82" fmla="*/ 25 w 35"/>
              <a:gd name="T83" fmla="*/ 28 h 35"/>
              <a:gd name="T84" fmla="*/ 23 w 35"/>
              <a:gd name="T8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5" h="35">
                <a:moveTo>
                  <a:pt x="6" y="27"/>
                </a:moveTo>
                <a:cubicBezTo>
                  <a:pt x="5" y="27"/>
                  <a:pt x="3" y="25"/>
                  <a:pt x="3" y="22"/>
                </a:cubicBezTo>
                <a:cubicBezTo>
                  <a:pt x="3" y="19"/>
                  <a:pt x="2" y="17"/>
                  <a:pt x="6" y="17"/>
                </a:cubicBezTo>
                <a:cubicBezTo>
                  <a:pt x="10" y="17"/>
                  <a:pt x="10" y="19"/>
                  <a:pt x="10" y="22"/>
                </a:cubicBezTo>
                <a:cubicBezTo>
                  <a:pt x="10" y="25"/>
                  <a:pt x="8" y="27"/>
                  <a:pt x="6" y="27"/>
                </a:cubicBezTo>
                <a:close/>
                <a:moveTo>
                  <a:pt x="32" y="23"/>
                </a:moveTo>
                <a:cubicBezTo>
                  <a:pt x="31" y="25"/>
                  <a:pt x="30" y="27"/>
                  <a:pt x="28" y="27"/>
                </a:cubicBezTo>
                <a:cubicBezTo>
                  <a:pt x="26" y="27"/>
                  <a:pt x="24" y="25"/>
                  <a:pt x="24" y="22"/>
                </a:cubicBezTo>
                <a:cubicBezTo>
                  <a:pt x="24" y="19"/>
                  <a:pt x="24" y="17"/>
                  <a:pt x="28" y="17"/>
                </a:cubicBezTo>
                <a:cubicBezTo>
                  <a:pt x="32" y="17"/>
                  <a:pt x="32" y="19"/>
                  <a:pt x="32" y="22"/>
                </a:cubicBezTo>
                <a:cubicBezTo>
                  <a:pt x="32" y="22"/>
                  <a:pt x="32" y="22"/>
                  <a:pt x="32" y="23"/>
                </a:cubicBezTo>
                <a:close/>
                <a:moveTo>
                  <a:pt x="26" y="19"/>
                </a:moveTo>
                <a:cubicBezTo>
                  <a:pt x="26" y="19"/>
                  <a:pt x="25" y="19"/>
                  <a:pt x="25" y="19"/>
                </a:cubicBezTo>
                <a:cubicBezTo>
                  <a:pt x="25" y="19"/>
                  <a:pt x="25" y="19"/>
                  <a:pt x="25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0"/>
                  <a:pt x="25" y="21"/>
                  <a:pt x="25" y="21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3"/>
                  <a:pt x="25" y="23"/>
                  <a:pt x="25" y="24"/>
                </a:cubicBezTo>
                <a:cubicBezTo>
                  <a:pt x="25" y="24"/>
                  <a:pt x="26" y="25"/>
                  <a:pt x="26" y="25"/>
                </a:cubicBezTo>
                <a:cubicBezTo>
                  <a:pt x="26" y="26"/>
                  <a:pt x="27" y="26"/>
                  <a:pt x="27" y="26"/>
                </a:cubicBezTo>
                <a:cubicBezTo>
                  <a:pt x="27" y="26"/>
                  <a:pt x="28" y="27"/>
                  <a:pt x="28" y="27"/>
                </a:cubicBezTo>
                <a:cubicBezTo>
                  <a:pt x="28" y="27"/>
                  <a:pt x="29" y="26"/>
                  <a:pt x="29" y="26"/>
                </a:cubicBezTo>
                <a:cubicBezTo>
                  <a:pt x="30" y="26"/>
                  <a:pt x="30" y="26"/>
                  <a:pt x="30" y="25"/>
                </a:cubicBezTo>
                <a:cubicBezTo>
                  <a:pt x="30" y="25"/>
                  <a:pt x="31" y="24"/>
                  <a:pt x="31" y="24"/>
                </a:cubicBezTo>
                <a:cubicBezTo>
                  <a:pt x="31" y="23"/>
                  <a:pt x="31" y="23"/>
                  <a:pt x="31" y="22"/>
                </a:cubicBezTo>
                <a:cubicBezTo>
                  <a:pt x="30" y="22"/>
                  <a:pt x="30" y="22"/>
                  <a:pt x="30" y="22"/>
                </a:cubicBezTo>
                <a:cubicBezTo>
                  <a:pt x="30" y="21"/>
                  <a:pt x="30" y="21"/>
                  <a:pt x="30" y="20"/>
                </a:cubicBezTo>
                <a:cubicBezTo>
                  <a:pt x="30" y="20"/>
                  <a:pt x="30" y="20"/>
                  <a:pt x="29" y="20"/>
                </a:cubicBezTo>
                <a:cubicBezTo>
                  <a:pt x="29" y="19"/>
                  <a:pt x="29" y="19"/>
                  <a:pt x="28" y="19"/>
                </a:cubicBezTo>
                <a:cubicBezTo>
                  <a:pt x="28" y="20"/>
                  <a:pt x="28" y="20"/>
                  <a:pt x="27" y="20"/>
                </a:cubicBezTo>
                <a:cubicBezTo>
                  <a:pt x="27" y="20"/>
                  <a:pt x="26" y="20"/>
                  <a:pt x="26" y="19"/>
                </a:cubicBezTo>
                <a:close/>
                <a:moveTo>
                  <a:pt x="8" y="19"/>
                </a:moveTo>
                <a:cubicBezTo>
                  <a:pt x="8" y="20"/>
                  <a:pt x="8" y="20"/>
                  <a:pt x="7" y="20"/>
                </a:cubicBezTo>
                <a:cubicBezTo>
                  <a:pt x="7" y="20"/>
                  <a:pt x="7" y="20"/>
                  <a:pt x="6" y="19"/>
                </a:cubicBezTo>
                <a:cubicBezTo>
                  <a:pt x="6" y="19"/>
                  <a:pt x="5" y="19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1"/>
                  <a:pt x="5" y="21"/>
                  <a:pt x="4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3"/>
                  <a:pt x="3" y="23"/>
                  <a:pt x="4" y="24"/>
                </a:cubicBezTo>
                <a:cubicBezTo>
                  <a:pt x="4" y="24"/>
                  <a:pt x="4" y="25"/>
                  <a:pt x="4" y="25"/>
                </a:cubicBezTo>
                <a:cubicBezTo>
                  <a:pt x="5" y="26"/>
                  <a:pt x="5" y="26"/>
                  <a:pt x="5" y="26"/>
                </a:cubicBezTo>
                <a:cubicBezTo>
                  <a:pt x="6" y="26"/>
                  <a:pt x="6" y="27"/>
                  <a:pt x="6" y="27"/>
                </a:cubicBezTo>
                <a:cubicBezTo>
                  <a:pt x="7" y="27"/>
                  <a:pt x="7" y="26"/>
                  <a:pt x="7" y="26"/>
                </a:cubicBezTo>
                <a:cubicBezTo>
                  <a:pt x="8" y="26"/>
                  <a:pt x="8" y="26"/>
                  <a:pt x="8" y="25"/>
                </a:cubicBezTo>
                <a:cubicBezTo>
                  <a:pt x="9" y="25"/>
                  <a:pt x="9" y="24"/>
                  <a:pt x="9" y="24"/>
                </a:cubicBezTo>
                <a:cubicBezTo>
                  <a:pt x="9" y="23"/>
                  <a:pt x="9" y="23"/>
                  <a:pt x="9" y="22"/>
                </a:cubicBezTo>
                <a:cubicBezTo>
                  <a:pt x="9" y="22"/>
                  <a:pt x="9" y="22"/>
                  <a:pt x="9" y="21"/>
                </a:cubicBezTo>
                <a:cubicBezTo>
                  <a:pt x="9" y="21"/>
                  <a:pt x="10" y="20"/>
                  <a:pt x="9" y="20"/>
                </a:cubicBezTo>
                <a:cubicBezTo>
                  <a:pt x="9" y="20"/>
                  <a:pt x="9" y="20"/>
                  <a:pt x="9" y="20"/>
                </a:cubicBezTo>
                <a:cubicBezTo>
                  <a:pt x="9" y="19"/>
                  <a:pt x="9" y="19"/>
                  <a:pt x="9" y="19"/>
                </a:cubicBezTo>
                <a:cubicBezTo>
                  <a:pt x="9" y="19"/>
                  <a:pt x="9" y="19"/>
                  <a:pt x="8" y="19"/>
                </a:cubicBezTo>
                <a:close/>
                <a:moveTo>
                  <a:pt x="13" y="33"/>
                </a:moveTo>
                <a:cubicBezTo>
                  <a:pt x="13" y="31"/>
                  <a:pt x="13" y="31"/>
                  <a:pt x="13" y="31"/>
                </a:cubicBezTo>
                <a:cubicBezTo>
                  <a:pt x="13" y="30"/>
                  <a:pt x="11" y="29"/>
                  <a:pt x="9" y="28"/>
                </a:cubicBezTo>
                <a:cubicBezTo>
                  <a:pt x="9" y="31"/>
                  <a:pt x="8" y="32"/>
                  <a:pt x="7" y="34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9"/>
                  <a:pt x="7" y="29"/>
                  <a:pt x="7" y="29"/>
                </a:cubicBezTo>
                <a:cubicBezTo>
                  <a:pt x="7" y="29"/>
                  <a:pt x="7" y="29"/>
                  <a:pt x="7" y="29"/>
                </a:cubicBezTo>
                <a:cubicBezTo>
                  <a:pt x="7" y="29"/>
                  <a:pt x="7" y="29"/>
                  <a:pt x="7" y="29"/>
                </a:cubicBezTo>
                <a:cubicBezTo>
                  <a:pt x="7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4"/>
                  <a:pt x="6" y="34"/>
                  <a:pt x="6" y="34"/>
                </a:cubicBezTo>
                <a:cubicBezTo>
                  <a:pt x="5" y="32"/>
                  <a:pt x="4" y="31"/>
                  <a:pt x="3" y="28"/>
                </a:cubicBezTo>
                <a:cubicBezTo>
                  <a:pt x="1" y="29"/>
                  <a:pt x="0" y="30"/>
                  <a:pt x="0" y="31"/>
                </a:cubicBezTo>
                <a:cubicBezTo>
                  <a:pt x="0" y="32"/>
                  <a:pt x="0" y="33"/>
                  <a:pt x="0" y="33"/>
                </a:cubicBezTo>
                <a:cubicBezTo>
                  <a:pt x="0" y="34"/>
                  <a:pt x="0" y="35"/>
                  <a:pt x="1" y="35"/>
                </a:cubicBezTo>
                <a:cubicBezTo>
                  <a:pt x="5" y="35"/>
                  <a:pt x="8" y="35"/>
                  <a:pt x="12" y="35"/>
                </a:cubicBezTo>
                <a:cubicBezTo>
                  <a:pt x="13" y="35"/>
                  <a:pt x="13" y="34"/>
                  <a:pt x="13" y="33"/>
                </a:cubicBezTo>
                <a:close/>
                <a:moveTo>
                  <a:pt x="22" y="11"/>
                </a:moveTo>
                <a:cubicBezTo>
                  <a:pt x="22" y="8"/>
                  <a:pt x="22" y="6"/>
                  <a:pt x="22" y="3"/>
                </a:cubicBezTo>
                <a:cubicBezTo>
                  <a:pt x="22" y="3"/>
                  <a:pt x="21" y="2"/>
                  <a:pt x="20" y="2"/>
                </a:cubicBezTo>
                <a:cubicBezTo>
                  <a:pt x="16" y="2"/>
                  <a:pt x="11" y="2"/>
                  <a:pt x="6" y="2"/>
                </a:cubicBezTo>
                <a:cubicBezTo>
                  <a:pt x="5" y="2"/>
                  <a:pt x="5" y="3"/>
                  <a:pt x="5" y="3"/>
                </a:cubicBezTo>
                <a:cubicBezTo>
                  <a:pt x="5" y="11"/>
                  <a:pt x="5" y="11"/>
                  <a:pt x="5" y="11"/>
                </a:cubicBezTo>
                <a:cubicBezTo>
                  <a:pt x="5" y="11"/>
                  <a:pt x="5" y="12"/>
                  <a:pt x="6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13"/>
                  <a:pt x="6" y="14"/>
                  <a:pt x="6" y="16"/>
                </a:cubicBezTo>
                <a:cubicBezTo>
                  <a:pt x="6" y="15"/>
                  <a:pt x="7" y="15"/>
                  <a:pt x="7" y="14"/>
                </a:cubicBezTo>
                <a:cubicBezTo>
                  <a:pt x="10" y="11"/>
                  <a:pt x="16" y="12"/>
                  <a:pt x="20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2" y="12"/>
                  <a:pt x="22" y="11"/>
                  <a:pt x="22" y="11"/>
                </a:cubicBezTo>
                <a:close/>
                <a:moveTo>
                  <a:pt x="23" y="10"/>
                </a:moveTo>
                <a:cubicBezTo>
                  <a:pt x="23" y="3"/>
                  <a:pt x="23" y="3"/>
                  <a:pt x="23" y="3"/>
                </a:cubicBezTo>
                <a:cubicBezTo>
                  <a:pt x="23" y="2"/>
                  <a:pt x="22" y="1"/>
                  <a:pt x="21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0"/>
                  <a:pt x="13" y="0"/>
                  <a:pt x="14" y="0"/>
                </a:cubicBezTo>
                <a:cubicBezTo>
                  <a:pt x="18" y="0"/>
                  <a:pt x="23" y="0"/>
                  <a:pt x="28" y="0"/>
                </a:cubicBezTo>
                <a:cubicBezTo>
                  <a:pt x="29" y="0"/>
                  <a:pt x="29" y="0"/>
                  <a:pt x="29" y="1"/>
                </a:cubicBezTo>
                <a:cubicBezTo>
                  <a:pt x="29" y="3"/>
                  <a:pt x="29" y="6"/>
                  <a:pt x="29" y="8"/>
                </a:cubicBezTo>
                <a:cubicBezTo>
                  <a:pt x="29" y="9"/>
                  <a:pt x="29" y="10"/>
                  <a:pt x="28" y="10"/>
                </a:cubicBezTo>
                <a:cubicBezTo>
                  <a:pt x="28" y="10"/>
                  <a:pt x="28" y="10"/>
                  <a:pt x="28" y="10"/>
                </a:cubicBezTo>
                <a:cubicBezTo>
                  <a:pt x="28" y="11"/>
                  <a:pt x="28" y="12"/>
                  <a:pt x="28" y="13"/>
                </a:cubicBezTo>
                <a:cubicBezTo>
                  <a:pt x="27" y="12"/>
                  <a:pt x="25" y="10"/>
                  <a:pt x="23" y="10"/>
                </a:cubicBezTo>
                <a:close/>
                <a:moveTo>
                  <a:pt x="7" y="14"/>
                </a:moveTo>
                <a:cubicBezTo>
                  <a:pt x="7" y="13"/>
                  <a:pt x="7" y="12"/>
                  <a:pt x="7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1"/>
                  <a:pt x="6" y="11"/>
                  <a:pt x="6" y="10"/>
                </a:cubicBezTo>
                <a:cubicBezTo>
                  <a:pt x="6" y="4"/>
                  <a:pt x="6" y="4"/>
                  <a:pt x="6" y="4"/>
                </a:cubicBezTo>
                <a:cubicBezTo>
                  <a:pt x="6" y="3"/>
                  <a:pt x="6" y="3"/>
                  <a:pt x="6" y="3"/>
                </a:cubicBezTo>
                <a:cubicBezTo>
                  <a:pt x="11" y="3"/>
                  <a:pt x="15" y="3"/>
                  <a:pt x="20" y="3"/>
                </a:cubicBezTo>
                <a:cubicBezTo>
                  <a:pt x="20" y="3"/>
                  <a:pt x="21" y="3"/>
                  <a:pt x="21" y="4"/>
                </a:cubicBezTo>
                <a:cubicBezTo>
                  <a:pt x="21" y="6"/>
                  <a:pt x="21" y="8"/>
                  <a:pt x="21" y="10"/>
                </a:cubicBezTo>
                <a:cubicBezTo>
                  <a:pt x="21" y="11"/>
                  <a:pt x="21" y="11"/>
                  <a:pt x="21" y="11"/>
                </a:cubicBezTo>
                <a:cubicBezTo>
                  <a:pt x="20" y="11"/>
                  <a:pt x="20" y="11"/>
                  <a:pt x="20" y="11"/>
                </a:cubicBezTo>
                <a:cubicBezTo>
                  <a:pt x="16" y="11"/>
                  <a:pt x="9" y="11"/>
                  <a:pt x="7" y="14"/>
                </a:cubicBezTo>
                <a:close/>
                <a:moveTo>
                  <a:pt x="35" y="33"/>
                </a:moveTo>
                <a:cubicBezTo>
                  <a:pt x="35" y="33"/>
                  <a:pt x="35" y="32"/>
                  <a:pt x="35" y="31"/>
                </a:cubicBezTo>
                <a:cubicBezTo>
                  <a:pt x="35" y="30"/>
                  <a:pt x="33" y="29"/>
                  <a:pt x="31" y="28"/>
                </a:cubicBezTo>
                <a:cubicBezTo>
                  <a:pt x="30" y="31"/>
                  <a:pt x="30" y="32"/>
                  <a:pt x="29" y="34"/>
                </a:cubicBezTo>
                <a:cubicBezTo>
                  <a:pt x="28" y="30"/>
                  <a:pt x="28" y="30"/>
                  <a:pt x="28" y="30"/>
                </a:cubicBezTo>
                <a:cubicBezTo>
                  <a:pt x="28" y="30"/>
                  <a:pt x="28" y="30"/>
                  <a:pt x="28" y="30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29"/>
                  <a:pt x="29" y="29"/>
                  <a:pt x="29" y="29"/>
                </a:cubicBezTo>
                <a:cubicBezTo>
                  <a:pt x="28" y="29"/>
                  <a:pt x="28" y="29"/>
                  <a:pt x="27" y="29"/>
                </a:cubicBezTo>
                <a:cubicBezTo>
                  <a:pt x="27" y="29"/>
                  <a:pt x="27" y="29"/>
                  <a:pt x="27" y="29"/>
                </a:cubicBezTo>
                <a:cubicBezTo>
                  <a:pt x="27" y="29"/>
                  <a:pt x="27" y="29"/>
                  <a:pt x="27" y="29"/>
                </a:cubicBezTo>
                <a:cubicBezTo>
                  <a:pt x="28" y="30"/>
                  <a:pt x="28" y="30"/>
                  <a:pt x="28" y="30"/>
                </a:cubicBezTo>
                <a:cubicBezTo>
                  <a:pt x="28" y="30"/>
                  <a:pt x="28" y="30"/>
                  <a:pt x="28" y="30"/>
                </a:cubicBezTo>
                <a:cubicBezTo>
                  <a:pt x="27" y="34"/>
                  <a:pt x="27" y="34"/>
                  <a:pt x="27" y="34"/>
                </a:cubicBezTo>
                <a:cubicBezTo>
                  <a:pt x="26" y="32"/>
                  <a:pt x="26" y="31"/>
                  <a:pt x="25" y="28"/>
                </a:cubicBezTo>
                <a:cubicBezTo>
                  <a:pt x="23" y="29"/>
                  <a:pt x="21" y="30"/>
                  <a:pt x="21" y="31"/>
                </a:cubicBezTo>
                <a:cubicBezTo>
                  <a:pt x="21" y="32"/>
                  <a:pt x="21" y="33"/>
                  <a:pt x="21" y="33"/>
                </a:cubicBezTo>
                <a:cubicBezTo>
                  <a:pt x="21" y="34"/>
                  <a:pt x="22" y="35"/>
                  <a:pt x="23" y="35"/>
                </a:cubicBezTo>
                <a:cubicBezTo>
                  <a:pt x="26" y="35"/>
                  <a:pt x="30" y="35"/>
                  <a:pt x="34" y="35"/>
                </a:cubicBezTo>
                <a:cubicBezTo>
                  <a:pt x="34" y="35"/>
                  <a:pt x="35" y="34"/>
                  <a:pt x="35" y="33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33" name="Freeform 259"/>
          <p:cNvSpPr>
            <a:spLocks noEditPoints="1"/>
          </p:cNvSpPr>
          <p:nvPr/>
        </p:nvSpPr>
        <p:spPr bwMode="auto">
          <a:xfrm>
            <a:off x="4357931" y="3099790"/>
            <a:ext cx="345668" cy="345668"/>
          </a:xfrm>
          <a:custGeom>
            <a:avLst/>
            <a:gdLst>
              <a:gd name="T0" fmla="*/ 0 w 36"/>
              <a:gd name="T1" fmla="*/ 34 h 36"/>
              <a:gd name="T2" fmla="*/ 18 w 36"/>
              <a:gd name="T3" fmla="*/ 36 h 36"/>
              <a:gd name="T4" fmla="*/ 20 w 36"/>
              <a:gd name="T5" fmla="*/ 31 h 36"/>
              <a:gd name="T6" fmla="*/ 11 w 36"/>
              <a:gd name="T7" fmla="*/ 34 h 36"/>
              <a:gd name="T8" fmla="*/ 10 w 36"/>
              <a:gd name="T9" fmla="*/ 29 h 36"/>
              <a:gd name="T10" fmla="*/ 11 w 36"/>
              <a:gd name="T11" fmla="*/ 28 h 36"/>
              <a:gd name="T12" fmla="*/ 9 w 36"/>
              <a:gd name="T13" fmla="*/ 28 h 36"/>
              <a:gd name="T14" fmla="*/ 9 w 36"/>
              <a:gd name="T15" fmla="*/ 28 h 36"/>
              <a:gd name="T16" fmla="*/ 10 w 36"/>
              <a:gd name="T17" fmla="*/ 29 h 36"/>
              <a:gd name="T18" fmla="*/ 5 w 36"/>
              <a:gd name="T19" fmla="*/ 26 h 36"/>
              <a:gd name="T20" fmla="*/ 6 w 36"/>
              <a:gd name="T21" fmla="*/ 8 h 36"/>
              <a:gd name="T22" fmla="*/ 6 w 36"/>
              <a:gd name="T23" fmla="*/ 3 h 36"/>
              <a:gd name="T24" fmla="*/ 5 w 36"/>
              <a:gd name="T25" fmla="*/ 0 h 36"/>
              <a:gd name="T26" fmla="*/ 36 w 36"/>
              <a:gd name="T27" fmla="*/ 0 h 36"/>
              <a:gd name="T28" fmla="*/ 36 w 36"/>
              <a:gd name="T29" fmla="*/ 2 h 36"/>
              <a:gd name="T30" fmla="*/ 35 w 36"/>
              <a:gd name="T31" fmla="*/ 3 h 36"/>
              <a:gd name="T32" fmla="*/ 35 w 36"/>
              <a:gd name="T33" fmla="*/ 22 h 36"/>
              <a:gd name="T34" fmla="*/ 15 w 36"/>
              <a:gd name="T35" fmla="*/ 23 h 36"/>
              <a:gd name="T36" fmla="*/ 14 w 36"/>
              <a:gd name="T37" fmla="*/ 22 h 36"/>
              <a:gd name="T38" fmla="*/ 15 w 36"/>
              <a:gd name="T39" fmla="*/ 22 h 36"/>
              <a:gd name="T40" fmla="*/ 15 w 36"/>
              <a:gd name="T41" fmla="*/ 21 h 36"/>
              <a:gd name="T42" fmla="*/ 32 w 36"/>
              <a:gd name="T43" fmla="*/ 21 h 36"/>
              <a:gd name="T44" fmla="*/ 33 w 36"/>
              <a:gd name="T45" fmla="*/ 21 h 36"/>
              <a:gd name="T46" fmla="*/ 34 w 36"/>
              <a:gd name="T47" fmla="*/ 3 h 36"/>
              <a:gd name="T48" fmla="*/ 7 w 36"/>
              <a:gd name="T49" fmla="*/ 8 h 36"/>
              <a:gd name="T50" fmla="*/ 7 w 36"/>
              <a:gd name="T51" fmla="*/ 9 h 36"/>
              <a:gd name="T52" fmla="*/ 6 w 36"/>
              <a:gd name="T53" fmla="*/ 9 h 36"/>
              <a:gd name="T54" fmla="*/ 6 w 36"/>
              <a:gd name="T55" fmla="*/ 8 h 36"/>
              <a:gd name="T56" fmla="*/ 14 w 36"/>
              <a:gd name="T57" fmla="*/ 22 h 36"/>
              <a:gd name="T58" fmla="*/ 15 w 36"/>
              <a:gd name="T59" fmla="*/ 17 h 36"/>
              <a:gd name="T60" fmla="*/ 5 w 36"/>
              <a:gd name="T61" fmla="*/ 17 h 36"/>
              <a:gd name="T62" fmla="*/ 6 w 36"/>
              <a:gd name="T63" fmla="*/ 22 h 36"/>
              <a:gd name="T64" fmla="*/ 7 w 36"/>
              <a:gd name="T65" fmla="*/ 21 h 36"/>
              <a:gd name="T66" fmla="*/ 13 w 36"/>
              <a:gd name="T67" fmla="*/ 21 h 36"/>
              <a:gd name="T68" fmla="*/ 14 w 36"/>
              <a:gd name="T69" fmla="*/ 16 h 36"/>
              <a:gd name="T70" fmla="*/ 14 w 36"/>
              <a:gd name="T71" fmla="*/ 13 h 36"/>
              <a:gd name="T72" fmla="*/ 10 w 36"/>
              <a:gd name="T73" fmla="*/ 13 h 36"/>
              <a:gd name="T74" fmla="*/ 6 w 36"/>
              <a:gd name="T75" fmla="*/ 13 h 36"/>
              <a:gd name="T76" fmla="*/ 6 w 36"/>
              <a:gd name="T77" fmla="*/ 16 h 36"/>
              <a:gd name="T78" fmla="*/ 7 w 36"/>
              <a:gd name="T79" fmla="*/ 21 h 36"/>
              <a:gd name="T80" fmla="*/ 19 w 36"/>
              <a:gd name="T81" fmla="*/ 9 h 36"/>
              <a:gd name="T82" fmla="*/ 17 w 36"/>
              <a:gd name="T83" fmla="*/ 15 h 36"/>
              <a:gd name="T84" fmla="*/ 23 w 36"/>
              <a:gd name="T85" fmla="*/ 16 h 36"/>
              <a:gd name="T86" fmla="*/ 31 w 36"/>
              <a:gd name="T87" fmla="*/ 5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6" h="36">
                <a:moveTo>
                  <a:pt x="0" y="31"/>
                </a:moveTo>
                <a:cubicBezTo>
                  <a:pt x="0" y="32"/>
                  <a:pt x="0" y="33"/>
                  <a:pt x="0" y="34"/>
                </a:cubicBezTo>
                <a:cubicBezTo>
                  <a:pt x="0" y="35"/>
                  <a:pt x="1" y="36"/>
                  <a:pt x="2" y="36"/>
                </a:cubicBezTo>
                <a:cubicBezTo>
                  <a:pt x="7" y="36"/>
                  <a:pt x="13" y="36"/>
                  <a:pt x="18" y="36"/>
                </a:cubicBezTo>
                <a:cubicBezTo>
                  <a:pt x="19" y="36"/>
                  <a:pt x="20" y="35"/>
                  <a:pt x="20" y="34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28"/>
                  <a:pt x="18" y="27"/>
                  <a:pt x="14" y="26"/>
                </a:cubicBezTo>
                <a:cubicBezTo>
                  <a:pt x="13" y="30"/>
                  <a:pt x="12" y="31"/>
                  <a:pt x="11" y="34"/>
                </a:cubicBezTo>
                <a:cubicBezTo>
                  <a:pt x="10" y="29"/>
                  <a:pt x="10" y="29"/>
                  <a:pt x="10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11" y="28"/>
                  <a:pt x="11" y="28"/>
                  <a:pt x="11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0" y="28"/>
                  <a:pt x="10" y="28"/>
                  <a:pt x="9" y="28"/>
                </a:cubicBezTo>
                <a:cubicBezTo>
                  <a:pt x="9" y="28"/>
                  <a:pt x="9" y="28"/>
                  <a:pt x="9" y="28"/>
                </a:cubicBezTo>
                <a:cubicBezTo>
                  <a:pt x="9" y="28"/>
                  <a:pt x="9" y="28"/>
                  <a:pt x="9" y="28"/>
                </a:cubicBezTo>
                <a:cubicBezTo>
                  <a:pt x="9" y="29"/>
                  <a:pt x="9" y="29"/>
                  <a:pt x="9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9" y="34"/>
                  <a:pt x="9" y="34"/>
                  <a:pt x="9" y="34"/>
                </a:cubicBezTo>
                <a:cubicBezTo>
                  <a:pt x="7" y="31"/>
                  <a:pt x="6" y="30"/>
                  <a:pt x="5" y="26"/>
                </a:cubicBezTo>
                <a:cubicBezTo>
                  <a:pt x="2" y="27"/>
                  <a:pt x="0" y="28"/>
                  <a:pt x="0" y="31"/>
                </a:cubicBezTo>
                <a:close/>
                <a:moveTo>
                  <a:pt x="6" y="8"/>
                </a:moveTo>
                <a:cubicBezTo>
                  <a:pt x="6" y="3"/>
                  <a:pt x="6" y="3"/>
                  <a:pt x="6" y="3"/>
                </a:cubicBezTo>
                <a:cubicBezTo>
                  <a:pt x="6" y="3"/>
                  <a:pt x="6" y="3"/>
                  <a:pt x="6" y="3"/>
                </a:cubicBezTo>
                <a:cubicBezTo>
                  <a:pt x="6" y="3"/>
                  <a:pt x="5" y="2"/>
                  <a:pt x="5" y="2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6" y="0"/>
                  <a:pt x="6" y="0"/>
                </a:cubicBezTo>
                <a:cubicBezTo>
                  <a:pt x="16" y="0"/>
                  <a:pt x="26" y="0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3"/>
                  <a:pt x="36" y="3"/>
                </a:cubicBezTo>
                <a:cubicBezTo>
                  <a:pt x="35" y="3"/>
                  <a:pt x="35" y="3"/>
                  <a:pt x="35" y="3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1"/>
                  <a:pt x="35" y="22"/>
                  <a:pt x="35" y="22"/>
                </a:cubicBezTo>
                <a:cubicBezTo>
                  <a:pt x="34" y="23"/>
                  <a:pt x="33" y="23"/>
                  <a:pt x="33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4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1"/>
                  <a:pt x="15" y="21"/>
                  <a:pt x="15" y="21"/>
                </a:cubicBezTo>
                <a:cubicBezTo>
                  <a:pt x="32" y="21"/>
                  <a:pt x="32" y="21"/>
                  <a:pt x="32" y="21"/>
                </a:cubicBezTo>
                <a:cubicBezTo>
                  <a:pt x="33" y="21"/>
                  <a:pt x="33" y="21"/>
                  <a:pt x="33" y="21"/>
                </a:cubicBezTo>
                <a:cubicBezTo>
                  <a:pt x="33" y="21"/>
                  <a:pt x="33" y="21"/>
                  <a:pt x="33" y="21"/>
                </a:cubicBezTo>
                <a:cubicBezTo>
                  <a:pt x="34" y="21"/>
                  <a:pt x="34" y="20"/>
                  <a:pt x="34" y="20"/>
                </a:cubicBezTo>
                <a:cubicBezTo>
                  <a:pt x="34" y="3"/>
                  <a:pt x="34" y="3"/>
                  <a:pt x="34" y="3"/>
                </a:cubicBezTo>
                <a:cubicBezTo>
                  <a:pt x="7" y="3"/>
                  <a:pt x="7" y="3"/>
                  <a:pt x="7" y="3"/>
                </a:cubicBezTo>
                <a:cubicBezTo>
                  <a:pt x="7" y="8"/>
                  <a:pt x="7" y="8"/>
                  <a:pt x="7" y="8"/>
                </a:cubicBezTo>
                <a:cubicBezTo>
                  <a:pt x="7" y="8"/>
                  <a:pt x="7" y="8"/>
                  <a:pt x="7" y="8"/>
                </a:cubicBezTo>
                <a:cubicBezTo>
                  <a:pt x="7" y="9"/>
                  <a:pt x="7" y="9"/>
                  <a:pt x="7" y="9"/>
                </a:cubicBezTo>
                <a:cubicBezTo>
                  <a:pt x="7" y="9"/>
                  <a:pt x="7" y="9"/>
                  <a:pt x="7" y="9"/>
                </a:cubicBezTo>
                <a:cubicBezTo>
                  <a:pt x="7" y="9"/>
                  <a:pt x="7" y="9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8"/>
                  <a:pt x="6" y="8"/>
                  <a:pt x="6" y="8"/>
                </a:cubicBezTo>
                <a:close/>
                <a:moveTo>
                  <a:pt x="10" y="24"/>
                </a:moveTo>
                <a:cubicBezTo>
                  <a:pt x="11" y="24"/>
                  <a:pt x="13" y="23"/>
                  <a:pt x="14" y="22"/>
                </a:cubicBezTo>
                <a:cubicBezTo>
                  <a:pt x="15" y="21"/>
                  <a:pt x="15" y="19"/>
                  <a:pt x="15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2"/>
                  <a:pt x="16" y="9"/>
                  <a:pt x="10" y="9"/>
                </a:cubicBezTo>
                <a:cubicBezTo>
                  <a:pt x="4" y="9"/>
                  <a:pt x="5" y="12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9"/>
                  <a:pt x="5" y="21"/>
                  <a:pt x="6" y="22"/>
                </a:cubicBezTo>
                <a:cubicBezTo>
                  <a:pt x="7" y="23"/>
                  <a:pt x="9" y="24"/>
                  <a:pt x="10" y="24"/>
                </a:cubicBezTo>
                <a:close/>
                <a:moveTo>
                  <a:pt x="7" y="21"/>
                </a:moveTo>
                <a:cubicBezTo>
                  <a:pt x="8" y="23"/>
                  <a:pt x="9" y="23"/>
                  <a:pt x="10" y="23"/>
                </a:cubicBezTo>
                <a:cubicBezTo>
                  <a:pt x="11" y="23"/>
                  <a:pt x="12" y="23"/>
                  <a:pt x="13" y="21"/>
                </a:cubicBezTo>
                <a:cubicBezTo>
                  <a:pt x="14" y="20"/>
                  <a:pt x="15" y="19"/>
                  <a:pt x="15" y="17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15"/>
                  <a:pt x="14" y="15"/>
                  <a:pt x="14" y="15"/>
                </a:cubicBezTo>
                <a:cubicBezTo>
                  <a:pt x="14" y="14"/>
                  <a:pt x="14" y="14"/>
                  <a:pt x="14" y="13"/>
                </a:cubicBezTo>
                <a:cubicBezTo>
                  <a:pt x="13" y="13"/>
                  <a:pt x="13" y="13"/>
                  <a:pt x="12" y="13"/>
                </a:cubicBezTo>
                <a:cubicBezTo>
                  <a:pt x="11" y="13"/>
                  <a:pt x="11" y="13"/>
                  <a:pt x="10" y="13"/>
                </a:cubicBezTo>
                <a:cubicBezTo>
                  <a:pt x="9" y="13"/>
                  <a:pt x="9" y="13"/>
                  <a:pt x="8" y="13"/>
                </a:cubicBezTo>
                <a:cubicBezTo>
                  <a:pt x="7" y="13"/>
                  <a:pt x="6" y="13"/>
                  <a:pt x="6" y="13"/>
                </a:cubicBezTo>
                <a:cubicBezTo>
                  <a:pt x="6" y="14"/>
                  <a:pt x="6" y="14"/>
                  <a:pt x="6" y="15"/>
                </a:cubicBezTo>
                <a:cubicBezTo>
                  <a:pt x="6" y="15"/>
                  <a:pt x="6" y="15"/>
                  <a:pt x="6" y="16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9"/>
                  <a:pt x="6" y="20"/>
                  <a:pt x="7" y="21"/>
                </a:cubicBezTo>
                <a:close/>
                <a:moveTo>
                  <a:pt x="23" y="13"/>
                </a:moveTo>
                <a:cubicBezTo>
                  <a:pt x="23" y="13"/>
                  <a:pt x="19" y="9"/>
                  <a:pt x="19" y="9"/>
                </a:cubicBezTo>
                <a:cubicBezTo>
                  <a:pt x="16" y="12"/>
                  <a:pt x="16" y="12"/>
                  <a:pt x="16" y="12"/>
                </a:cubicBezTo>
                <a:cubicBezTo>
                  <a:pt x="17" y="13"/>
                  <a:pt x="17" y="14"/>
                  <a:pt x="17" y="15"/>
                </a:cubicBezTo>
                <a:cubicBezTo>
                  <a:pt x="19" y="12"/>
                  <a:pt x="19" y="12"/>
                  <a:pt x="19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6" y="13"/>
                  <a:pt x="29" y="10"/>
                  <a:pt x="32" y="7"/>
                </a:cubicBezTo>
                <a:cubicBezTo>
                  <a:pt x="33" y="6"/>
                  <a:pt x="32" y="4"/>
                  <a:pt x="31" y="5"/>
                </a:cubicBezTo>
                <a:lnTo>
                  <a:pt x="23" y="1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34" name="Freeform 260"/>
          <p:cNvSpPr>
            <a:spLocks noEditPoints="1"/>
          </p:cNvSpPr>
          <p:nvPr/>
        </p:nvSpPr>
        <p:spPr bwMode="auto">
          <a:xfrm>
            <a:off x="2533673" y="3110649"/>
            <a:ext cx="249750" cy="334810"/>
          </a:xfrm>
          <a:custGeom>
            <a:avLst/>
            <a:gdLst>
              <a:gd name="T0" fmla="*/ 0 w 26"/>
              <a:gd name="T1" fmla="*/ 28 h 35"/>
              <a:gd name="T2" fmla="*/ 0 w 26"/>
              <a:gd name="T3" fmla="*/ 33 h 35"/>
              <a:gd name="T4" fmla="*/ 2 w 26"/>
              <a:gd name="T5" fmla="*/ 35 h 35"/>
              <a:gd name="T6" fmla="*/ 24 w 26"/>
              <a:gd name="T7" fmla="*/ 35 h 35"/>
              <a:gd name="T8" fmla="*/ 26 w 26"/>
              <a:gd name="T9" fmla="*/ 33 h 35"/>
              <a:gd name="T10" fmla="*/ 26 w 26"/>
              <a:gd name="T11" fmla="*/ 28 h 35"/>
              <a:gd name="T12" fmla="*/ 19 w 26"/>
              <a:gd name="T13" fmla="*/ 22 h 35"/>
              <a:gd name="T14" fmla="*/ 14 w 26"/>
              <a:gd name="T15" fmla="*/ 33 h 35"/>
              <a:gd name="T16" fmla="*/ 14 w 26"/>
              <a:gd name="T17" fmla="*/ 26 h 35"/>
              <a:gd name="T18" fmla="*/ 14 w 26"/>
              <a:gd name="T19" fmla="*/ 26 h 35"/>
              <a:gd name="T20" fmla="*/ 15 w 26"/>
              <a:gd name="T21" fmla="*/ 25 h 35"/>
              <a:gd name="T22" fmla="*/ 15 w 26"/>
              <a:gd name="T23" fmla="*/ 24 h 35"/>
              <a:gd name="T24" fmla="*/ 14 w 26"/>
              <a:gd name="T25" fmla="*/ 24 h 35"/>
              <a:gd name="T26" fmla="*/ 12 w 26"/>
              <a:gd name="T27" fmla="*/ 24 h 35"/>
              <a:gd name="T28" fmla="*/ 12 w 26"/>
              <a:gd name="T29" fmla="*/ 24 h 35"/>
              <a:gd name="T30" fmla="*/ 12 w 26"/>
              <a:gd name="T31" fmla="*/ 25 h 35"/>
              <a:gd name="T32" fmla="*/ 13 w 26"/>
              <a:gd name="T33" fmla="*/ 26 h 35"/>
              <a:gd name="T34" fmla="*/ 13 w 26"/>
              <a:gd name="T35" fmla="*/ 26 h 35"/>
              <a:gd name="T36" fmla="*/ 12 w 26"/>
              <a:gd name="T37" fmla="*/ 33 h 35"/>
              <a:gd name="T38" fmla="*/ 7 w 26"/>
              <a:gd name="T39" fmla="*/ 22 h 35"/>
              <a:gd name="T40" fmla="*/ 0 w 26"/>
              <a:gd name="T41" fmla="*/ 28 h 35"/>
              <a:gd name="T42" fmla="*/ 13 w 26"/>
              <a:gd name="T43" fmla="*/ 20 h 35"/>
              <a:gd name="T44" fmla="*/ 8 w 26"/>
              <a:gd name="T45" fmla="*/ 17 h 35"/>
              <a:gd name="T46" fmla="*/ 6 w 26"/>
              <a:gd name="T47" fmla="*/ 10 h 35"/>
              <a:gd name="T48" fmla="*/ 6 w 26"/>
              <a:gd name="T49" fmla="*/ 10 h 35"/>
              <a:gd name="T50" fmla="*/ 6 w 26"/>
              <a:gd name="T51" fmla="*/ 10 h 35"/>
              <a:gd name="T52" fmla="*/ 6 w 26"/>
              <a:gd name="T53" fmla="*/ 10 h 35"/>
              <a:gd name="T54" fmla="*/ 13 w 26"/>
              <a:gd name="T55" fmla="*/ 0 h 35"/>
              <a:gd name="T56" fmla="*/ 20 w 26"/>
              <a:gd name="T57" fmla="*/ 10 h 35"/>
              <a:gd name="T58" fmla="*/ 20 w 26"/>
              <a:gd name="T59" fmla="*/ 10 h 35"/>
              <a:gd name="T60" fmla="*/ 20 w 26"/>
              <a:gd name="T61" fmla="*/ 10 h 35"/>
              <a:gd name="T62" fmla="*/ 20 w 26"/>
              <a:gd name="T63" fmla="*/ 10 h 35"/>
              <a:gd name="T64" fmla="*/ 18 w 26"/>
              <a:gd name="T65" fmla="*/ 17 h 35"/>
              <a:gd name="T66" fmla="*/ 13 w 26"/>
              <a:gd name="T67" fmla="*/ 20 h 35"/>
              <a:gd name="T68" fmla="*/ 9 w 26"/>
              <a:gd name="T69" fmla="*/ 16 h 35"/>
              <a:gd name="T70" fmla="*/ 13 w 26"/>
              <a:gd name="T71" fmla="*/ 19 h 35"/>
              <a:gd name="T72" fmla="*/ 17 w 26"/>
              <a:gd name="T73" fmla="*/ 16 h 35"/>
              <a:gd name="T74" fmla="*/ 19 w 26"/>
              <a:gd name="T75" fmla="*/ 10 h 35"/>
              <a:gd name="T76" fmla="*/ 19 w 26"/>
              <a:gd name="T77" fmla="*/ 9 h 35"/>
              <a:gd name="T78" fmla="*/ 19 w 26"/>
              <a:gd name="T79" fmla="*/ 7 h 35"/>
              <a:gd name="T80" fmla="*/ 18 w 26"/>
              <a:gd name="T81" fmla="*/ 5 h 35"/>
              <a:gd name="T82" fmla="*/ 16 w 26"/>
              <a:gd name="T83" fmla="*/ 5 h 35"/>
              <a:gd name="T84" fmla="*/ 13 w 26"/>
              <a:gd name="T85" fmla="*/ 6 h 35"/>
              <a:gd name="T86" fmla="*/ 11 w 26"/>
              <a:gd name="T87" fmla="*/ 5 h 35"/>
              <a:gd name="T88" fmla="*/ 11 w 26"/>
              <a:gd name="T89" fmla="*/ 5 h 35"/>
              <a:gd name="T90" fmla="*/ 8 w 26"/>
              <a:gd name="T91" fmla="*/ 5 h 35"/>
              <a:gd name="T92" fmla="*/ 8 w 26"/>
              <a:gd name="T93" fmla="*/ 7 h 35"/>
              <a:gd name="T94" fmla="*/ 7 w 26"/>
              <a:gd name="T95" fmla="*/ 9 h 35"/>
              <a:gd name="T96" fmla="*/ 7 w 26"/>
              <a:gd name="T97" fmla="*/ 10 h 35"/>
              <a:gd name="T98" fmla="*/ 9 w 26"/>
              <a:gd name="T99" fmla="*/ 1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6" h="35">
                <a:moveTo>
                  <a:pt x="0" y="28"/>
                </a:moveTo>
                <a:cubicBezTo>
                  <a:pt x="0" y="30"/>
                  <a:pt x="0" y="31"/>
                  <a:pt x="0" y="33"/>
                </a:cubicBezTo>
                <a:cubicBezTo>
                  <a:pt x="0" y="34"/>
                  <a:pt x="1" y="35"/>
                  <a:pt x="2" y="35"/>
                </a:cubicBezTo>
                <a:cubicBezTo>
                  <a:pt x="9" y="35"/>
                  <a:pt x="17" y="35"/>
                  <a:pt x="24" y="35"/>
                </a:cubicBezTo>
                <a:cubicBezTo>
                  <a:pt x="25" y="35"/>
                  <a:pt x="26" y="34"/>
                  <a:pt x="26" y="33"/>
                </a:cubicBezTo>
                <a:cubicBezTo>
                  <a:pt x="26" y="28"/>
                  <a:pt x="26" y="28"/>
                  <a:pt x="26" y="28"/>
                </a:cubicBezTo>
                <a:cubicBezTo>
                  <a:pt x="26" y="25"/>
                  <a:pt x="23" y="23"/>
                  <a:pt x="19" y="22"/>
                </a:cubicBezTo>
                <a:cubicBezTo>
                  <a:pt x="18" y="27"/>
                  <a:pt x="16" y="29"/>
                  <a:pt x="14" y="33"/>
                </a:cubicBezTo>
                <a:cubicBezTo>
                  <a:pt x="14" y="26"/>
                  <a:pt x="14" y="26"/>
                  <a:pt x="14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4"/>
                  <a:pt x="15" y="24"/>
                  <a:pt x="15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3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5"/>
                </a:cubicBezTo>
                <a:cubicBezTo>
                  <a:pt x="13" y="26"/>
                  <a:pt x="13" y="26"/>
                  <a:pt x="13" y="26"/>
                </a:cubicBezTo>
                <a:cubicBezTo>
                  <a:pt x="13" y="26"/>
                  <a:pt x="13" y="26"/>
                  <a:pt x="13" y="26"/>
                </a:cubicBezTo>
                <a:cubicBezTo>
                  <a:pt x="12" y="33"/>
                  <a:pt x="12" y="33"/>
                  <a:pt x="12" y="33"/>
                </a:cubicBezTo>
                <a:cubicBezTo>
                  <a:pt x="10" y="29"/>
                  <a:pt x="9" y="27"/>
                  <a:pt x="7" y="22"/>
                </a:cubicBezTo>
                <a:cubicBezTo>
                  <a:pt x="3" y="23"/>
                  <a:pt x="0" y="25"/>
                  <a:pt x="0" y="28"/>
                </a:cubicBezTo>
                <a:close/>
                <a:moveTo>
                  <a:pt x="13" y="20"/>
                </a:moveTo>
                <a:cubicBezTo>
                  <a:pt x="11" y="20"/>
                  <a:pt x="10" y="19"/>
                  <a:pt x="8" y="17"/>
                </a:cubicBezTo>
                <a:cubicBezTo>
                  <a:pt x="7" y="15"/>
                  <a:pt x="6" y="13"/>
                  <a:pt x="6" y="10"/>
                </a:cubicBezTo>
                <a:cubicBezTo>
                  <a:pt x="6" y="10"/>
                  <a:pt x="6" y="10"/>
                  <a:pt x="6" y="10"/>
                </a:cubicBezTo>
                <a:cubicBezTo>
                  <a:pt x="6" y="10"/>
                  <a:pt x="6" y="10"/>
                  <a:pt x="6" y="10"/>
                </a:cubicBezTo>
                <a:cubicBezTo>
                  <a:pt x="6" y="10"/>
                  <a:pt x="6" y="10"/>
                  <a:pt x="6" y="10"/>
                </a:cubicBezTo>
                <a:cubicBezTo>
                  <a:pt x="6" y="5"/>
                  <a:pt x="5" y="0"/>
                  <a:pt x="13" y="0"/>
                </a:cubicBezTo>
                <a:cubicBezTo>
                  <a:pt x="21" y="0"/>
                  <a:pt x="20" y="5"/>
                  <a:pt x="20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20" y="13"/>
                  <a:pt x="19" y="15"/>
                  <a:pt x="18" y="17"/>
                </a:cubicBezTo>
                <a:cubicBezTo>
                  <a:pt x="17" y="19"/>
                  <a:pt x="15" y="20"/>
                  <a:pt x="13" y="20"/>
                </a:cubicBezTo>
                <a:close/>
                <a:moveTo>
                  <a:pt x="9" y="16"/>
                </a:moveTo>
                <a:cubicBezTo>
                  <a:pt x="10" y="18"/>
                  <a:pt x="12" y="19"/>
                  <a:pt x="13" y="19"/>
                </a:cubicBezTo>
                <a:cubicBezTo>
                  <a:pt x="15" y="19"/>
                  <a:pt x="16" y="18"/>
                  <a:pt x="17" y="16"/>
                </a:cubicBezTo>
                <a:cubicBezTo>
                  <a:pt x="18" y="15"/>
                  <a:pt x="19" y="13"/>
                  <a:pt x="19" y="10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8"/>
                  <a:pt x="19" y="8"/>
                  <a:pt x="19" y="7"/>
                </a:cubicBezTo>
                <a:cubicBezTo>
                  <a:pt x="19" y="7"/>
                  <a:pt x="18" y="6"/>
                  <a:pt x="18" y="5"/>
                </a:cubicBezTo>
                <a:cubicBezTo>
                  <a:pt x="18" y="5"/>
                  <a:pt x="17" y="5"/>
                  <a:pt x="16" y="5"/>
                </a:cubicBezTo>
                <a:cubicBezTo>
                  <a:pt x="15" y="5"/>
                  <a:pt x="14" y="6"/>
                  <a:pt x="13" y="6"/>
                </a:cubicBezTo>
                <a:cubicBezTo>
                  <a:pt x="12" y="6"/>
                  <a:pt x="11" y="5"/>
                  <a:pt x="11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0" y="5"/>
                  <a:pt x="9" y="5"/>
                  <a:pt x="8" y="5"/>
                </a:cubicBezTo>
                <a:cubicBezTo>
                  <a:pt x="8" y="6"/>
                  <a:pt x="8" y="7"/>
                  <a:pt x="8" y="7"/>
                </a:cubicBezTo>
                <a:cubicBezTo>
                  <a:pt x="8" y="8"/>
                  <a:pt x="8" y="8"/>
                  <a:pt x="7" y="9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3"/>
                  <a:pt x="8" y="15"/>
                  <a:pt x="9" y="1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35" name="Freeform 261"/>
          <p:cNvSpPr>
            <a:spLocks noEditPoints="1"/>
          </p:cNvSpPr>
          <p:nvPr/>
        </p:nvSpPr>
        <p:spPr bwMode="auto">
          <a:xfrm>
            <a:off x="6862665" y="3177610"/>
            <a:ext cx="287756" cy="209935"/>
          </a:xfrm>
          <a:custGeom>
            <a:avLst/>
            <a:gdLst>
              <a:gd name="T0" fmla="*/ 0 w 30"/>
              <a:gd name="T1" fmla="*/ 3 h 22"/>
              <a:gd name="T2" fmla="*/ 0 w 30"/>
              <a:gd name="T3" fmla="*/ 19 h 22"/>
              <a:gd name="T4" fmla="*/ 0 w 30"/>
              <a:gd name="T5" fmla="*/ 21 h 22"/>
              <a:gd name="T6" fmla="*/ 2 w 30"/>
              <a:gd name="T7" fmla="*/ 22 h 22"/>
              <a:gd name="T8" fmla="*/ 27 w 30"/>
              <a:gd name="T9" fmla="*/ 22 h 22"/>
              <a:gd name="T10" fmla="*/ 29 w 30"/>
              <a:gd name="T11" fmla="*/ 21 h 22"/>
              <a:gd name="T12" fmla="*/ 30 w 30"/>
              <a:gd name="T13" fmla="*/ 19 h 22"/>
              <a:gd name="T14" fmla="*/ 30 w 30"/>
              <a:gd name="T15" fmla="*/ 3 h 22"/>
              <a:gd name="T16" fmla="*/ 29 w 30"/>
              <a:gd name="T17" fmla="*/ 1 h 22"/>
              <a:gd name="T18" fmla="*/ 27 w 30"/>
              <a:gd name="T19" fmla="*/ 0 h 22"/>
              <a:gd name="T20" fmla="*/ 26 w 30"/>
              <a:gd name="T21" fmla="*/ 0 h 22"/>
              <a:gd name="T22" fmla="*/ 26 w 30"/>
              <a:gd name="T23" fmla="*/ 2 h 22"/>
              <a:gd name="T24" fmla="*/ 24 w 30"/>
              <a:gd name="T25" fmla="*/ 4 h 22"/>
              <a:gd name="T26" fmla="*/ 23 w 30"/>
              <a:gd name="T27" fmla="*/ 2 h 22"/>
              <a:gd name="T28" fmla="*/ 23 w 30"/>
              <a:gd name="T29" fmla="*/ 2 h 22"/>
              <a:gd name="T30" fmla="*/ 23 w 30"/>
              <a:gd name="T31" fmla="*/ 0 h 22"/>
              <a:gd name="T32" fmla="*/ 7 w 30"/>
              <a:gd name="T33" fmla="*/ 0 h 22"/>
              <a:gd name="T34" fmla="*/ 7 w 30"/>
              <a:gd name="T35" fmla="*/ 2 h 22"/>
              <a:gd name="T36" fmla="*/ 5 w 30"/>
              <a:gd name="T37" fmla="*/ 4 h 22"/>
              <a:gd name="T38" fmla="*/ 4 w 30"/>
              <a:gd name="T39" fmla="*/ 2 h 22"/>
              <a:gd name="T40" fmla="*/ 4 w 30"/>
              <a:gd name="T41" fmla="*/ 2 h 22"/>
              <a:gd name="T42" fmla="*/ 4 w 30"/>
              <a:gd name="T43" fmla="*/ 0 h 22"/>
              <a:gd name="T44" fmla="*/ 2 w 30"/>
              <a:gd name="T45" fmla="*/ 0 h 22"/>
              <a:gd name="T46" fmla="*/ 0 w 30"/>
              <a:gd name="T47" fmla="*/ 1 h 22"/>
              <a:gd name="T48" fmla="*/ 0 w 30"/>
              <a:gd name="T49" fmla="*/ 3 h 22"/>
              <a:gd name="T50" fmla="*/ 2 w 30"/>
              <a:gd name="T51" fmla="*/ 16 h 22"/>
              <a:gd name="T52" fmla="*/ 12 w 30"/>
              <a:gd name="T53" fmla="*/ 16 h 22"/>
              <a:gd name="T54" fmla="*/ 12 w 30"/>
              <a:gd name="T55" fmla="*/ 17 h 22"/>
              <a:gd name="T56" fmla="*/ 11 w 30"/>
              <a:gd name="T57" fmla="*/ 18 h 22"/>
              <a:gd name="T58" fmla="*/ 3 w 30"/>
              <a:gd name="T59" fmla="*/ 18 h 22"/>
              <a:gd name="T60" fmla="*/ 2 w 30"/>
              <a:gd name="T61" fmla="*/ 17 h 22"/>
              <a:gd name="T62" fmla="*/ 2 w 30"/>
              <a:gd name="T63" fmla="*/ 16 h 22"/>
              <a:gd name="T64" fmla="*/ 7 w 30"/>
              <a:gd name="T65" fmla="*/ 13 h 22"/>
              <a:gd name="T66" fmla="*/ 5 w 30"/>
              <a:gd name="T67" fmla="*/ 10 h 22"/>
              <a:gd name="T68" fmla="*/ 7 w 30"/>
              <a:gd name="T69" fmla="*/ 7 h 22"/>
              <a:gd name="T70" fmla="*/ 9 w 30"/>
              <a:gd name="T71" fmla="*/ 10 h 22"/>
              <a:gd name="T72" fmla="*/ 7 w 30"/>
              <a:gd name="T73" fmla="*/ 13 h 22"/>
              <a:gd name="T74" fmla="*/ 27 w 30"/>
              <a:gd name="T75" fmla="*/ 8 h 22"/>
              <a:gd name="T76" fmla="*/ 27 w 30"/>
              <a:gd name="T77" fmla="*/ 8 h 22"/>
              <a:gd name="T78" fmla="*/ 27 w 30"/>
              <a:gd name="T79" fmla="*/ 9 h 22"/>
              <a:gd name="T80" fmla="*/ 14 w 30"/>
              <a:gd name="T81" fmla="*/ 9 h 22"/>
              <a:gd name="T82" fmla="*/ 14 w 30"/>
              <a:gd name="T83" fmla="*/ 8 h 22"/>
              <a:gd name="T84" fmla="*/ 14 w 30"/>
              <a:gd name="T85" fmla="*/ 8 h 22"/>
              <a:gd name="T86" fmla="*/ 27 w 30"/>
              <a:gd name="T87" fmla="*/ 8 h 22"/>
              <a:gd name="T88" fmla="*/ 27 w 30"/>
              <a:gd name="T89" fmla="*/ 12 h 22"/>
              <a:gd name="T90" fmla="*/ 27 w 30"/>
              <a:gd name="T91" fmla="*/ 12 h 22"/>
              <a:gd name="T92" fmla="*/ 27 w 30"/>
              <a:gd name="T93" fmla="*/ 13 h 22"/>
              <a:gd name="T94" fmla="*/ 14 w 30"/>
              <a:gd name="T95" fmla="*/ 13 h 22"/>
              <a:gd name="T96" fmla="*/ 14 w 30"/>
              <a:gd name="T97" fmla="*/ 12 h 22"/>
              <a:gd name="T98" fmla="*/ 14 w 30"/>
              <a:gd name="T99" fmla="*/ 12 h 22"/>
              <a:gd name="T100" fmla="*/ 27 w 30"/>
              <a:gd name="T101" fmla="*/ 12 h 22"/>
              <a:gd name="T102" fmla="*/ 27 w 30"/>
              <a:gd name="T103" fmla="*/ 16 h 22"/>
              <a:gd name="T104" fmla="*/ 27 w 30"/>
              <a:gd name="T105" fmla="*/ 16 h 22"/>
              <a:gd name="T106" fmla="*/ 27 w 30"/>
              <a:gd name="T107" fmla="*/ 17 h 22"/>
              <a:gd name="T108" fmla="*/ 14 w 30"/>
              <a:gd name="T109" fmla="*/ 17 h 22"/>
              <a:gd name="T110" fmla="*/ 14 w 30"/>
              <a:gd name="T111" fmla="*/ 16 h 22"/>
              <a:gd name="T112" fmla="*/ 14 w 30"/>
              <a:gd name="T113" fmla="*/ 16 h 22"/>
              <a:gd name="T114" fmla="*/ 27 w 30"/>
              <a:gd name="T115" fmla="*/ 16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" h="22">
                <a:moveTo>
                  <a:pt x="0" y="3"/>
                </a:move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20"/>
                  <a:pt x="0" y="21"/>
                </a:cubicBezTo>
                <a:cubicBezTo>
                  <a:pt x="1" y="21"/>
                  <a:pt x="2" y="22"/>
                  <a:pt x="2" y="22"/>
                </a:cubicBezTo>
                <a:cubicBezTo>
                  <a:pt x="10" y="22"/>
                  <a:pt x="20" y="22"/>
                  <a:pt x="27" y="22"/>
                </a:cubicBezTo>
                <a:cubicBezTo>
                  <a:pt x="28" y="22"/>
                  <a:pt x="29" y="21"/>
                  <a:pt x="29" y="21"/>
                </a:cubicBezTo>
                <a:cubicBezTo>
                  <a:pt x="30" y="20"/>
                  <a:pt x="30" y="19"/>
                  <a:pt x="30" y="19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3"/>
                  <a:pt x="30" y="2"/>
                  <a:pt x="29" y="1"/>
                </a:cubicBezTo>
                <a:cubicBezTo>
                  <a:pt x="29" y="1"/>
                  <a:pt x="28" y="0"/>
                  <a:pt x="27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6" y="2"/>
                  <a:pt x="26" y="2"/>
                  <a:pt x="26" y="2"/>
                </a:cubicBezTo>
                <a:cubicBezTo>
                  <a:pt x="26" y="3"/>
                  <a:pt x="25" y="4"/>
                  <a:pt x="24" y="4"/>
                </a:cubicBezTo>
                <a:cubicBezTo>
                  <a:pt x="23" y="4"/>
                  <a:pt x="23" y="3"/>
                  <a:pt x="23" y="2"/>
                </a:cubicBezTo>
                <a:cubicBezTo>
                  <a:pt x="23" y="2"/>
                  <a:pt x="23" y="2"/>
                  <a:pt x="23" y="2"/>
                </a:cubicBezTo>
                <a:cubicBezTo>
                  <a:pt x="23" y="0"/>
                  <a:pt x="23" y="0"/>
                  <a:pt x="23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2"/>
                  <a:pt x="7" y="2"/>
                  <a:pt x="7" y="2"/>
                </a:cubicBezTo>
                <a:cubicBezTo>
                  <a:pt x="7" y="3"/>
                  <a:pt x="6" y="4"/>
                  <a:pt x="5" y="4"/>
                </a:cubicBezTo>
                <a:cubicBezTo>
                  <a:pt x="4" y="4"/>
                  <a:pt x="4" y="3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4" y="0"/>
                  <a:pt x="4" y="0"/>
                  <a:pt x="4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1"/>
                  <a:pt x="1" y="1"/>
                  <a:pt x="0" y="1"/>
                </a:cubicBezTo>
                <a:cubicBezTo>
                  <a:pt x="0" y="2"/>
                  <a:pt x="0" y="2"/>
                  <a:pt x="0" y="3"/>
                </a:cubicBezTo>
                <a:close/>
                <a:moveTo>
                  <a:pt x="2" y="16"/>
                </a:moveTo>
                <a:cubicBezTo>
                  <a:pt x="2" y="13"/>
                  <a:pt x="12" y="13"/>
                  <a:pt x="12" y="16"/>
                </a:cubicBezTo>
                <a:cubicBezTo>
                  <a:pt x="12" y="17"/>
                  <a:pt x="12" y="17"/>
                  <a:pt x="12" y="17"/>
                </a:cubicBezTo>
                <a:cubicBezTo>
                  <a:pt x="12" y="17"/>
                  <a:pt x="11" y="18"/>
                  <a:pt x="11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3" y="18"/>
                  <a:pt x="2" y="17"/>
                  <a:pt x="2" y="17"/>
                </a:cubicBezTo>
                <a:cubicBezTo>
                  <a:pt x="2" y="16"/>
                  <a:pt x="2" y="16"/>
                  <a:pt x="2" y="16"/>
                </a:cubicBezTo>
                <a:close/>
                <a:moveTo>
                  <a:pt x="7" y="13"/>
                </a:moveTo>
                <a:cubicBezTo>
                  <a:pt x="6" y="13"/>
                  <a:pt x="5" y="12"/>
                  <a:pt x="5" y="10"/>
                </a:cubicBezTo>
                <a:cubicBezTo>
                  <a:pt x="5" y="8"/>
                  <a:pt x="4" y="7"/>
                  <a:pt x="7" y="7"/>
                </a:cubicBezTo>
                <a:cubicBezTo>
                  <a:pt x="10" y="7"/>
                  <a:pt x="9" y="8"/>
                  <a:pt x="9" y="10"/>
                </a:cubicBezTo>
                <a:cubicBezTo>
                  <a:pt x="9" y="12"/>
                  <a:pt x="8" y="13"/>
                  <a:pt x="7" y="13"/>
                </a:cubicBezTo>
                <a:close/>
                <a:moveTo>
                  <a:pt x="27" y="8"/>
                </a:moveTo>
                <a:cubicBezTo>
                  <a:pt x="27" y="8"/>
                  <a:pt x="27" y="8"/>
                  <a:pt x="27" y="8"/>
                </a:cubicBezTo>
                <a:cubicBezTo>
                  <a:pt x="27" y="8"/>
                  <a:pt x="27" y="9"/>
                  <a:pt x="27" y="9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9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ubicBezTo>
                  <a:pt x="27" y="8"/>
                  <a:pt x="27" y="8"/>
                  <a:pt x="27" y="8"/>
                </a:cubicBezTo>
                <a:close/>
                <a:moveTo>
                  <a:pt x="27" y="12"/>
                </a:moveTo>
                <a:cubicBezTo>
                  <a:pt x="27" y="12"/>
                  <a:pt x="27" y="12"/>
                  <a:pt x="27" y="12"/>
                </a:cubicBezTo>
                <a:cubicBezTo>
                  <a:pt x="27" y="12"/>
                  <a:pt x="27" y="13"/>
                  <a:pt x="27" y="13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13"/>
                  <a:pt x="14" y="12"/>
                  <a:pt x="14" y="12"/>
                </a:cubicBezTo>
                <a:cubicBezTo>
                  <a:pt x="14" y="12"/>
                  <a:pt x="14" y="12"/>
                  <a:pt x="14" y="12"/>
                </a:cubicBezTo>
                <a:cubicBezTo>
                  <a:pt x="27" y="12"/>
                  <a:pt x="27" y="12"/>
                  <a:pt x="27" y="12"/>
                </a:cubicBezTo>
                <a:close/>
                <a:moveTo>
                  <a:pt x="27" y="16"/>
                </a:moveTo>
                <a:cubicBezTo>
                  <a:pt x="27" y="16"/>
                  <a:pt x="27" y="16"/>
                  <a:pt x="27" y="16"/>
                </a:cubicBezTo>
                <a:cubicBezTo>
                  <a:pt x="27" y="16"/>
                  <a:pt x="27" y="17"/>
                  <a:pt x="27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17"/>
                  <a:pt x="14" y="16"/>
                  <a:pt x="14" y="16"/>
                </a:cubicBezTo>
                <a:cubicBezTo>
                  <a:pt x="14" y="16"/>
                  <a:pt x="14" y="16"/>
                  <a:pt x="14" y="16"/>
                </a:cubicBezTo>
                <a:lnTo>
                  <a:pt x="27" y="16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36" name="Freeform 262"/>
          <p:cNvSpPr>
            <a:spLocks noEditPoints="1"/>
          </p:cNvSpPr>
          <p:nvPr/>
        </p:nvSpPr>
        <p:spPr bwMode="auto">
          <a:xfrm>
            <a:off x="4980495" y="3110649"/>
            <a:ext cx="336619" cy="334810"/>
          </a:xfrm>
          <a:custGeom>
            <a:avLst/>
            <a:gdLst>
              <a:gd name="T0" fmla="*/ 17 w 35"/>
              <a:gd name="T1" fmla="*/ 26 h 35"/>
              <a:gd name="T2" fmla="*/ 17 w 35"/>
              <a:gd name="T3" fmla="*/ 9 h 35"/>
              <a:gd name="T4" fmla="*/ 14 w 35"/>
              <a:gd name="T5" fmla="*/ 5 h 35"/>
              <a:gd name="T6" fmla="*/ 17 w 35"/>
              <a:gd name="T7" fmla="*/ 0 h 35"/>
              <a:gd name="T8" fmla="*/ 20 w 35"/>
              <a:gd name="T9" fmla="*/ 5 h 35"/>
              <a:gd name="T10" fmla="*/ 17 w 35"/>
              <a:gd name="T11" fmla="*/ 9 h 35"/>
              <a:gd name="T12" fmla="*/ 19 w 35"/>
              <a:gd name="T13" fmla="*/ 7 h 35"/>
              <a:gd name="T14" fmla="*/ 20 w 35"/>
              <a:gd name="T15" fmla="*/ 3 h 35"/>
              <a:gd name="T16" fmla="*/ 17 w 35"/>
              <a:gd name="T17" fmla="*/ 2 h 35"/>
              <a:gd name="T18" fmla="*/ 15 w 35"/>
              <a:gd name="T19" fmla="*/ 2 h 35"/>
              <a:gd name="T20" fmla="*/ 14 w 35"/>
              <a:gd name="T21" fmla="*/ 5 h 35"/>
              <a:gd name="T22" fmla="*/ 26 w 35"/>
              <a:gd name="T23" fmla="*/ 26 h 35"/>
              <a:gd name="T24" fmla="*/ 25 w 35"/>
              <a:gd name="T25" fmla="*/ 23 h 35"/>
              <a:gd name="T26" fmla="*/ 32 w 35"/>
              <a:gd name="T27" fmla="*/ 23 h 35"/>
              <a:gd name="T28" fmla="*/ 32 w 35"/>
              <a:gd name="T29" fmla="*/ 23 h 35"/>
              <a:gd name="T30" fmla="*/ 27 w 35"/>
              <a:gd name="T31" fmla="*/ 26 h 35"/>
              <a:gd name="T32" fmla="*/ 31 w 35"/>
              <a:gd name="T33" fmla="*/ 23 h 35"/>
              <a:gd name="T34" fmla="*/ 31 w 35"/>
              <a:gd name="T35" fmla="*/ 21 h 35"/>
              <a:gd name="T36" fmla="*/ 27 w 35"/>
              <a:gd name="T37" fmla="*/ 21 h 35"/>
              <a:gd name="T38" fmla="*/ 26 w 35"/>
              <a:gd name="T39" fmla="*/ 22 h 35"/>
              <a:gd name="T40" fmla="*/ 27 w 35"/>
              <a:gd name="T41" fmla="*/ 26 h 35"/>
              <a:gd name="T42" fmla="*/ 3 w 35"/>
              <a:gd name="T43" fmla="*/ 23 h 35"/>
              <a:gd name="T44" fmla="*/ 3 w 35"/>
              <a:gd name="T45" fmla="*/ 23 h 35"/>
              <a:gd name="T46" fmla="*/ 9 w 35"/>
              <a:gd name="T47" fmla="*/ 23 h 35"/>
              <a:gd name="T48" fmla="*/ 8 w 35"/>
              <a:gd name="T49" fmla="*/ 26 h 35"/>
              <a:gd name="T50" fmla="*/ 6 w 35"/>
              <a:gd name="T51" fmla="*/ 27 h 35"/>
              <a:gd name="T52" fmla="*/ 9 w 35"/>
              <a:gd name="T53" fmla="*/ 22 h 35"/>
              <a:gd name="T54" fmla="*/ 7 w 35"/>
              <a:gd name="T55" fmla="*/ 21 h 35"/>
              <a:gd name="T56" fmla="*/ 5 w 35"/>
              <a:gd name="T57" fmla="*/ 21 h 35"/>
              <a:gd name="T58" fmla="*/ 3 w 35"/>
              <a:gd name="T59" fmla="*/ 22 h 35"/>
              <a:gd name="T60" fmla="*/ 35 w 35"/>
              <a:gd name="T61" fmla="*/ 34 h 35"/>
              <a:gd name="T62" fmla="*/ 29 w 35"/>
              <a:gd name="T63" fmla="*/ 34 h 35"/>
              <a:gd name="T64" fmla="*/ 29 w 35"/>
              <a:gd name="T65" fmla="*/ 30 h 35"/>
              <a:gd name="T66" fmla="*/ 28 w 35"/>
              <a:gd name="T67" fmla="*/ 30 h 35"/>
              <a:gd name="T68" fmla="*/ 28 w 35"/>
              <a:gd name="T69" fmla="*/ 31 h 35"/>
              <a:gd name="T70" fmla="*/ 26 w 35"/>
              <a:gd name="T71" fmla="*/ 29 h 35"/>
              <a:gd name="T72" fmla="*/ 23 w 35"/>
              <a:gd name="T73" fmla="*/ 35 h 35"/>
              <a:gd name="T74" fmla="*/ 12 w 35"/>
              <a:gd name="T75" fmla="*/ 34 h 35"/>
              <a:gd name="T76" fmla="*/ 7 w 35"/>
              <a:gd name="T77" fmla="*/ 34 h 35"/>
              <a:gd name="T78" fmla="*/ 7 w 35"/>
              <a:gd name="T79" fmla="*/ 30 h 35"/>
              <a:gd name="T80" fmla="*/ 5 w 35"/>
              <a:gd name="T81" fmla="*/ 30 h 35"/>
              <a:gd name="T82" fmla="*/ 6 w 35"/>
              <a:gd name="T83" fmla="*/ 31 h 35"/>
              <a:gd name="T84" fmla="*/ 3 w 35"/>
              <a:gd name="T85" fmla="*/ 29 h 35"/>
              <a:gd name="T86" fmla="*/ 1 w 35"/>
              <a:gd name="T87" fmla="*/ 35 h 35"/>
              <a:gd name="T88" fmla="*/ 23 w 35"/>
              <a:gd name="T89" fmla="*/ 15 h 35"/>
              <a:gd name="T90" fmla="*/ 18 w 35"/>
              <a:gd name="T91" fmla="*/ 15 h 35"/>
              <a:gd name="T92" fmla="*/ 18 w 35"/>
              <a:gd name="T93" fmla="*/ 11 h 35"/>
              <a:gd name="T94" fmla="*/ 17 w 35"/>
              <a:gd name="T95" fmla="*/ 11 h 35"/>
              <a:gd name="T96" fmla="*/ 17 w 35"/>
              <a:gd name="T97" fmla="*/ 12 h 35"/>
              <a:gd name="T98" fmla="*/ 14 w 35"/>
              <a:gd name="T99" fmla="*/ 10 h 35"/>
              <a:gd name="T100" fmla="*/ 12 w 35"/>
              <a:gd name="T101" fmla="*/ 16 h 35"/>
              <a:gd name="T102" fmla="*/ 16 w 35"/>
              <a:gd name="T103" fmla="*/ 21 h 35"/>
              <a:gd name="T104" fmla="*/ 14 w 35"/>
              <a:gd name="T105" fmla="*/ 26 h 35"/>
              <a:gd name="T106" fmla="*/ 13 w 35"/>
              <a:gd name="T107" fmla="*/ 28 h 35"/>
              <a:gd name="T108" fmla="*/ 17 w 35"/>
              <a:gd name="T109" fmla="*/ 27 h 35"/>
              <a:gd name="T110" fmla="*/ 22 w 35"/>
              <a:gd name="T111" fmla="*/ 28 h 35"/>
              <a:gd name="T112" fmla="*/ 20 w 35"/>
              <a:gd name="T113" fmla="*/ 25 h 35"/>
              <a:gd name="T114" fmla="*/ 18 w 35"/>
              <a:gd name="T115" fmla="*/ 21 h 35"/>
              <a:gd name="T116" fmla="*/ 17 w 35"/>
              <a:gd name="T117" fmla="*/ 18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5" h="35">
                <a:moveTo>
                  <a:pt x="17" y="22"/>
                </a:moveTo>
                <a:cubicBezTo>
                  <a:pt x="18" y="22"/>
                  <a:pt x="19" y="23"/>
                  <a:pt x="19" y="24"/>
                </a:cubicBezTo>
                <a:cubicBezTo>
                  <a:pt x="19" y="25"/>
                  <a:pt x="18" y="26"/>
                  <a:pt x="17" y="26"/>
                </a:cubicBezTo>
                <a:cubicBezTo>
                  <a:pt x="16" y="26"/>
                  <a:pt x="15" y="25"/>
                  <a:pt x="15" y="24"/>
                </a:cubicBezTo>
                <a:cubicBezTo>
                  <a:pt x="15" y="23"/>
                  <a:pt x="16" y="22"/>
                  <a:pt x="17" y="22"/>
                </a:cubicBezTo>
                <a:close/>
                <a:moveTo>
                  <a:pt x="17" y="9"/>
                </a:moveTo>
                <a:cubicBezTo>
                  <a:pt x="16" y="9"/>
                  <a:pt x="15" y="8"/>
                  <a:pt x="15" y="8"/>
                </a:cubicBezTo>
                <a:cubicBezTo>
                  <a:pt x="14" y="7"/>
                  <a:pt x="14" y="6"/>
                  <a:pt x="14" y="5"/>
                </a:cubicBezTo>
                <a:cubicBezTo>
                  <a:pt x="14" y="5"/>
                  <a:pt x="14" y="5"/>
                  <a:pt x="14" y="5"/>
                </a:cubicBezTo>
                <a:cubicBezTo>
                  <a:pt x="14" y="5"/>
                  <a:pt x="14" y="5"/>
                  <a:pt x="14" y="5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2"/>
                  <a:pt x="13" y="0"/>
                  <a:pt x="17" y="0"/>
                </a:cubicBezTo>
                <a:cubicBezTo>
                  <a:pt x="21" y="0"/>
                  <a:pt x="20" y="2"/>
                  <a:pt x="20" y="4"/>
                </a:cubicBezTo>
                <a:cubicBezTo>
                  <a:pt x="20" y="4"/>
                  <a:pt x="20" y="4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6"/>
                  <a:pt x="20" y="7"/>
                  <a:pt x="19" y="8"/>
                </a:cubicBezTo>
                <a:cubicBezTo>
                  <a:pt x="19" y="8"/>
                  <a:pt x="18" y="9"/>
                  <a:pt x="17" y="9"/>
                </a:cubicBezTo>
                <a:close/>
                <a:moveTo>
                  <a:pt x="15" y="7"/>
                </a:moveTo>
                <a:cubicBezTo>
                  <a:pt x="16" y="8"/>
                  <a:pt x="16" y="9"/>
                  <a:pt x="17" y="9"/>
                </a:cubicBezTo>
                <a:cubicBezTo>
                  <a:pt x="18" y="9"/>
                  <a:pt x="19" y="8"/>
                  <a:pt x="19" y="7"/>
                </a:cubicBezTo>
                <a:cubicBezTo>
                  <a:pt x="20" y="7"/>
                  <a:pt x="20" y="6"/>
                  <a:pt x="20" y="5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3"/>
                  <a:pt x="20" y="3"/>
                </a:cubicBezTo>
                <a:cubicBezTo>
                  <a:pt x="20" y="3"/>
                  <a:pt x="20" y="2"/>
                  <a:pt x="20" y="2"/>
                </a:cubicBezTo>
                <a:cubicBezTo>
                  <a:pt x="19" y="2"/>
                  <a:pt x="19" y="2"/>
                  <a:pt x="18" y="2"/>
                </a:cubicBezTo>
                <a:cubicBezTo>
                  <a:pt x="18" y="2"/>
                  <a:pt x="18" y="2"/>
                  <a:pt x="17" y="2"/>
                </a:cubicBezTo>
                <a:cubicBezTo>
                  <a:pt x="17" y="2"/>
                  <a:pt x="16" y="2"/>
                  <a:pt x="16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2"/>
                  <a:pt x="15" y="3"/>
                  <a:pt x="15" y="3"/>
                </a:cubicBezTo>
                <a:cubicBezTo>
                  <a:pt x="15" y="3"/>
                  <a:pt x="15" y="4"/>
                  <a:pt x="14" y="4"/>
                </a:cubicBezTo>
                <a:cubicBezTo>
                  <a:pt x="14" y="5"/>
                  <a:pt x="14" y="5"/>
                  <a:pt x="14" y="5"/>
                </a:cubicBezTo>
                <a:cubicBezTo>
                  <a:pt x="14" y="6"/>
                  <a:pt x="15" y="7"/>
                  <a:pt x="15" y="7"/>
                </a:cubicBezTo>
                <a:close/>
                <a:moveTo>
                  <a:pt x="28" y="28"/>
                </a:moveTo>
                <a:cubicBezTo>
                  <a:pt x="28" y="28"/>
                  <a:pt x="27" y="27"/>
                  <a:pt x="26" y="26"/>
                </a:cubicBezTo>
                <a:cubicBezTo>
                  <a:pt x="26" y="25"/>
                  <a:pt x="25" y="24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25" y="20"/>
                  <a:pt x="25" y="18"/>
                  <a:pt x="28" y="18"/>
                </a:cubicBezTo>
                <a:cubicBezTo>
                  <a:pt x="32" y="18"/>
                  <a:pt x="32" y="20"/>
                  <a:pt x="32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24"/>
                  <a:pt x="31" y="25"/>
                  <a:pt x="31" y="26"/>
                </a:cubicBezTo>
                <a:cubicBezTo>
                  <a:pt x="30" y="27"/>
                  <a:pt x="29" y="28"/>
                  <a:pt x="28" y="28"/>
                </a:cubicBezTo>
                <a:close/>
                <a:moveTo>
                  <a:pt x="27" y="26"/>
                </a:moveTo>
                <a:cubicBezTo>
                  <a:pt x="27" y="27"/>
                  <a:pt x="28" y="27"/>
                  <a:pt x="28" y="27"/>
                </a:cubicBezTo>
                <a:cubicBezTo>
                  <a:pt x="29" y="27"/>
                  <a:pt x="30" y="27"/>
                  <a:pt x="30" y="26"/>
                </a:cubicBezTo>
                <a:cubicBezTo>
                  <a:pt x="31" y="25"/>
                  <a:pt x="31" y="24"/>
                  <a:pt x="31" y="23"/>
                </a:cubicBezTo>
                <a:cubicBezTo>
                  <a:pt x="31" y="22"/>
                  <a:pt x="31" y="22"/>
                  <a:pt x="31" y="22"/>
                </a:cubicBezTo>
                <a:cubicBezTo>
                  <a:pt x="31" y="22"/>
                  <a:pt x="31" y="22"/>
                  <a:pt x="31" y="22"/>
                </a:cubicBezTo>
                <a:cubicBezTo>
                  <a:pt x="31" y="21"/>
                  <a:pt x="31" y="21"/>
                  <a:pt x="31" y="21"/>
                </a:cubicBezTo>
                <a:cubicBezTo>
                  <a:pt x="31" y="20"/>
                  <a:pt x="30" y="21"/>
                  <a:pt x="30" y="21"/>
                </a:cubicBezTo>
                <a:cubicBezTo>
                  <a:pt x="29" y="21"/>
                  <a:pt x="29" y="21"/>
                  <a:pt x="28" y="21"/>
                </a:cubicBezTo>
                <a:cubicBezTo>
                  <a:pt x="28" y="21"/>
                  <a:pt x="28" y="21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7" y="21"/>
                  <a:pt x="26" y="20"/>
                  <a:pt x="26" y="21"/>
                </a:cubicBezTo>
                <a:cubicBezTo>
                  <a:pt x="26" y="21"/>
                  <a:pt x="26" y="21"/>
                  <a:pt x="26" y="22"/>
                </a:cubicBezTo>
                <a:cubicBezTo>
                  <a:pt x="26" y="22"/>
                  <a:pt x="26" y="22"/>
                  <a:pt x="26" y="22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24"/>
                  <a:pt x="26" y="25"/>
                  <a:pt x="27" y="26"/>
                </a:cubicBezTo>
                <a:close/>
                <a:moveTo>
                  <a:pt x="6" y="28"/>
                </a:moveTo>
                <a:cubicBezTo>
                  <a:pt x="5" y="28"/>
                  <a:pt x="4" y="27"/>
                  <a:pt x="4" y="26"/>
                </a:cubicBezTo>
                <a:cubicBezTo>
                  <a:pt x="3" y="25"/>
                  <a:pt x="3" y="24"/>
                  <a:pt x="3" y="23"/>
                </a:cubicBezTo>
                <a:cubicBezTo>
                  <a:pt x="3" y="23"/>
                  <a:pt x="3" y="23"/>
                  <a:pt x="3" y="23"/>
                </a:cubicBezTo>
                <a:cubicBezTo>
                  <a:pt x="3" y="23"/>
                  <a:pt x="3" y="23"/>
                  <a:pt x="3" y="23"/>
                </a:cubicBezTo>
                <a:cubicBezTo>
                  <a:pt x="3" y="23"/>
                  <a:pt x="3" y="23"/>
                  <a:pt x="3" y="23"/>
                </a:cubicBezTo>
                <a:cubicBezTo>
                  <a:pt x="3" y="20"/>
                  <a:pt x="2" y="18"/>
                  <a:pt x="6" y="18"/>
                </a:cubicBezTo>
                <a:cubicBezTo>
                  <a:pt x="10" y="18"/>
                  <a:pt x="9" y="20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4"/>
                  <a:pt x="9" y="25"/>
                  <a:pt x="8" y="26"/>
                </a:cubicBezTo>
                <a:cubicBezTo>
                  <a:pt x="8" y="27"/>
                  <a:pt x="7" y="28"/>
                  <a:pt x="6" y="28"/>
                </a:cubicBezTo>
                <a:close/>
                <a:moveTo>
                  <a:pt x="4" y="26"/>
                </a:moveTo>
                <a:cubicBezTo>
                  <a:pt x="4" y="27"/>
                  <a:pt x="5" y="27"/>
                  <a:pt x="6" y="27"/>
                </a:cubicBezTo>
                <a:cubicBezTo>
                  <a:pt x="7" y="27"/>
                  <a:pt x="7" y="27"/>
                  <a:pt x="8" y="26"/>
                </a:cubicBezTo>
                <a:cubicBezTo>
                  <a:pt x="8" y="25"/>
                  <a:pt x="9" y="24"/>
                  <a:pt x="9" y="23"/>
                </a:cubicBezTo>
                <a:cubicBezTo>
                  <a:pt x="9" y="22"/>
                  <a:pt x="9" y="22"/>
                  <a:pt x="9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0"/>
                  <a:pt x="8" y="21"/>
                  <a:pt x="7" y="21"/>
                </a:cubicBezTo>
                <a:cubicBezTo>
                  <a:pt x="7" y="21"/>
                  <a:pt x="6" y="21"/>
                  <a:pt x="6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4" y="21"/>
                  <a:pt x="4" y="20"/>
                  <a:pt x="3" y="21"/>
                </a:cubicBezTo>
                <a:cubicBezTo>
                  <a:pt x="3" y="21"/>
                  <a:pt x="3" y="21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3"/>
                  <a:pt x="3" y="23"/>
                  <a:pt x="3" y="23"/>
                </a:cubicBezTo>
                <a:cubicBezTo>
                  <a:pt x="3" y="24"/>
                  <a:pt x="3" y="25"/>
                  <a:pt x="4" y="26"/>
                </a:cubicBezTo>
                <a:close/>
                <a:moveTo>
                  <a:pt x="35" y="34"/>
                </a:moveTo>
                <a:cubicBezTo>
                  <a:pt x="35" y="32"/>
                  <a:pt x="35" y="32"/>
                  <a:pt x="35" y="32"/>
                </a:cubicBezTo>
                <a:cubicBezTo>
                  <a:pt x="35" y="30"/>
                  <a:pt x="33" y="29"/>
                  <a:pt x="31" y="29"/>
                </a:cubicBezTo>
                <a:cubicBezTo>
                  <a:pt x="31" y="31"/>
                  <a:pt x="30" y="32"/>
                  <a:pt x="29" y="34"/>
                </a:cubicBezTo>
                <a:cubicBezTo>
                  <a:pt x="29" y="31"/>
                  <a:pt x="29" y="31"/>
                  <a:pt x="29" y="31"/>
                </a:cubicBezTo>
                <a:cubicBezTo>
                  <a:pt x="29" y="31"/>
                  <a:pt x="29" y="31"/>
                  <a:pt x="29" y="31"/>
                </a:cubicBezTo>
                <a:cubicBezTo>
                  <a:pt x="29" y="30"/>
                  <a:pt x="29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9" y="30"/>
                  <a:pt x="28" y="30"/>
                  <a:pt x="28" y="30"/>
                </a:cubicBezTo>
                <a:cubicBezTo>
                  <a:pt x="28" y="30"/>
                  <a:pt x="28" y="30"/>
                  <a:pt x="28" y="30"/>
                </a:cubicBezTo>
                <a:cubicBezTo>
                  <a:pt x="28" y="30"/>
                  <a:pt x="28" y="30"/>
                  <a:pt x="28" y="30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31"/>
                  <a:pt x="28" y="31"/>
                  <a:pt x="28" y="31"/>
                </a:cubicBezTo>
                <a:cubicBezTo>
                  <a:pt x="28" y="34"/>
                  <a:pt x="28" y="34"/>
                  <a:pt x="28" y="34"/>
                </a:cubicBezTo>
                <a:cubicBezTo>
                  <a:pt x="27" y="32"/>
                  <a:pt x="26" y="31"/>
                  <a:pt x="26" y="29"/>
                </a:cubicBezTo>
                <a:cubicBezTo>
                  <a:pt x="24" y="29"/>
                  <a:pt x="22" y="30"/>
                  <a:pt x="22" y="32"/>
                </a:cubicBezTo>
                <a:cubicBezTo>
                  <a:pt x="22" y="32"/>
                  <a:pt x="22" y="33"/>
                  <a:pt x="22" y="34"/>
                </a:cubicBezTo>
                <a:cubicBezTo>
                  <a:pt x="22" y="34"/>
                  <a:pt x="23" y="35"/>
                  <a:pt x="23" y="35"/>
                </a:cubicBezTo>
                <a:cubicBezTo>
                  <a:pt x="27" y="35"/>
                  <a:pt x="30" y="35"/>
                  <a:pt x="34" y="35"/>
                </a:cubicBezTo>
                <a:cubicBezTo>
                  <a:pt x="34" y="35"/>
                  <a:pt x="35" y="34"/>
                  <a:pt x="35" y="34"/>
                </a:cubicBezTo>
                <a:close/>
                <a:moveTo>
                  <a:pt x="12" y="34"/>
                </a:moveTo>
                <a:cubicBezTo>
                  <a:pt x="12" y="32"/>
                  <a:pt x="12" y="32"/>
                  <a:pt x="12" y="32"/>
                </a:cubicBezTo>
                <a:cubicBezTo>
                  <a:pt x="12" y="30"/>
                  <a:pt x="11" y="29"/>
                  <a:pt x="9" y="29"/>
                </a:cubicBezTo>
                <a:cubicBezTo>
                  <a:pt x="8" y="31"/>
                  <a:pt x="7" y="32"/>
                  <a:pt x="7" y="34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30"/>
                  <a:pt x="7" y="30"/>
                  <a:pt x="6" y="30"/>
                </a:cubicBezTo>
                <a:cubicBezTo>
                  <a:pt x="6" y="30"/>
                  <a:pt x="6" y="30"/>
                  <a:pt x="5" y="30"/>
                </a:cubicBezTo>
                <a:cubicBezTo>
                  <a:pt x="5" y="30"/>
                  <a:pt x="5" y="30"/>
                  <a:pt x="5" y="30"/>
                </a:cubicBezTo>
                <a:cubicBezTo>
                  <a:pt x="5" y="30"/>
                  <a:pt x="5" y="30"/>
                  <a:pt x="5" y="30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5" y="34"/>
                  <a:pt x="5" y="34"/>
                  <a:pt x="5" y="34"/>
                </a:cubicBezTo>
                <a:cubicBezTo>
                  <a:pt x="4" y="32"/>
                  <a:pt x="4" y="31"/>
                  <a:pt x="3" y="29"/>
                </a:cubicBezTo>
                <a:cubicBezTo>
                  <a:pt x="1" y="29"/>
                  <a:pt x="0" y="30"/>
                  <a:pt x="0" y="32"/>
                </a:cubicBezTo>
                <a:cubicBezTo>
                  <a:pt x="0" y="32"/>
                  <a:pt x="0" y="33"/>
                  <a:pt x="0" y="34"/>
                </a:cubicBezTo>
                <a:cubicBezTo>
                  <a:pt x="0" y="34"/>
                  <a:pt x="0" y="35"/>
                  <a:pt x="1" y="35"/>
                </a:cubicBezTo>
                <a:cubicBezTo>
                  <a:pt x="4" y="35"/>
                  <a:pt x="8" y="35"/>
                  <a:pt x="11" y="35"/>
                </a:cubicBezTo>
                <a:cubicBezTo>
                  <a:pt x="12" y="35"/>
                  <a:pt x="12" y="34"/>
                  <a:pt x="12" y="34"/>
                </a:cubicBezTo>
                <a:close/>
                <a:moveTo>
                  <a:pt x="23" y="15"/>
                </a:moveTo>
                <a:cubicBezTo>
                  <a:pt x="23" y="13"/>
                  <a:pt x="23" y="13"/>
                  <a:pt x="23" y="13"/>
                </a:cubicBezTo>
                <a:cubicBezTo>
                  <a:pt x="23" y="11"/>
                  <a:pt x="22" y="11"/>
                  <a:pt x="20" y="10"/>
                </a:cubicBezTo>
                <a:cubicBezTo>
                  <a:pt x="19" y="12"/>
                  <a:pt x="19" y="13"/>
                  <a:pt x="18" y="15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12"/>
                  <a:pt x="17" y="12"/>
                  <a:pt x="17" y="12"/>
                </a:cubicBezTo>
                <a:cubicBezTo>
                  <a:pt x="18" y="11"/>
                  <a:pt x="18" y="11"/>
                  <a:pt x="18" y="11"/>
                </a:cubicBezTo>
                <a:cubicBezTo>
                  <a:pt x="18" y="11"/>
                  <a:pt x="18" y="11"/>
                  <a:pt x="18" y="11"/>
                </a:cubicBezTo>
                <a:cubicBezTo>
                  <a:pt x="18" y="11"/>
                  <a:pt x="18" y="11"/>
                  <a:pt x="18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6" y="11"/>
                  <a:pt x="16" y="11"/>
                  <a:pt x="17" y="11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15"/>
                  <a:pt x="17" y="15"/>
                  <a:pt x="17" y="15"/>
                </a:cubicBezTo>
                <a:cubicBezTo>
                  <a:pt x="16" y="13"/>
                  <a:pt x="15" y="13"/>
                  <a:pt x="14" y="10"/>
                </a:cubicBezTo>
                <a:cubicBezTo>
                  <a:pt x="12" y="11"/>
                  <a:pt x="11" y="11"/>
                  <a:pt x="11" y="13"/>
                </a:cubicBezTo>
                <a:cubicBezTo>
                  <a:pt x="11" y="14"/>
                  <a:pt x="11" y="14"/>
                  <a:pt x="11" y="15"/>
                </a:cubicBezTo>
                <a:cubicBezTo>
                  <a:pt x="11" y="16"/>
                  <a:pt x="11" y="16"/>
                  <a:pt x="12" y="16"/>
                </a:cubicBezTo>
                <a:cubicBezTo>
                  <a:pt x="15" y="16"/>
                  <a:pt x="19" y="16"/>
                  <a:pt x="22" y="16"/>
                </a:cubicBezTo>
                <a:cubicBezTo>
                  <a:pt x="23" y="16"/>
                  <a:pt x="23" y="16"/>
                  <a:pt x="23" y="15"/>
                </a:cubicBezTo>
                <a:close/>
                <a:moveTo>
                  <a:pt x="16" y="21"/>
                </a:moveTo>
                <a:cubicBezTo>
                  <a:pt x="16" y="21"/>
                  <a:pt x="15" y="21"/>
                  <a:pt x="15" y="21"/>
                </a:cubicBezTo>
                <a:cubicBezTo>
                  <a:pt x="14" y="22"/>
                  <a:pt x="14" y="23"/>
                  <a:pt x="14" y="24"/>
                </a:cubicBezTo>
                <a:cubicBezTo>
                  <a:pt x="14" y="24"/>
                  <a:pt x="14" y="25"/>
                  <a:pt x="14" y="26"/>
                </a:cubicBezTo>
                <a:cubicBezTo>
                  <a:pt x="12" y="27"/>
                  <a:pt x="12" y="27"/>
                  <a:pt x="12" y="27"/>
                </a:cubicBezTo>
                <a:cubicBezTo>
                  <a:pt x="12" y="27"/>
                  <a:pt x="12" y="28"/>
                  <a:pt x="12" y="28"/>
                </a:cubicBezTo>
                <a:cubicBezTo>
                  <a:pt x="13" y="28"/>
                  <a:pt x="13" y="28"/>
                  <a:pt x="13" y="28"/>
                </a:cubicBezTo>
                <a:cubicBezTo>
                  <a:pt x="13" y="28"/>
                  <a:pt x="13" y="28"/>
                  <a:pt x="13" y="28"/>
                </a:cubicBezTo>
                <a:cubicBezTo>
                  <a:pt x="15" y="27"/>
                  <a:pt x="15" y="27"/>
                  <a:pt x="15" y="27"/>
                </a:cubicBezTo>
                <a:cubicBezTo>
                  <a:pt x="16" y="27"/>
                  <a:pt x="16" y="27"/>
                  <a:pt x="17" y="27"/>
                </a:cubicBezTo>
                <a:cubicBezTo>
                  <a:pt x="18" y="27"/>
                  <a:pt x="19" y="27"/>
                  <a:pt x="19" y="27"/>
                </a:cubicBezTo>
                <a:cubicBezTo>
                  <a:pt x="21" y="28"/>
                  <a:pt x="21" y="28"/>
                  <a:pt x="21" y="28"/>
                </a:cubicBezTo>
                <a:cubicBezTo>
                  <a:pt x="21" y="28"/>
                  <a:pt x="21" y="28"/>
                  <a:pt x="22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22" y="28"/>
                  <a:pt x="22" y="27"/>
                  <a:pt x="22" y="27"/>
                </a:cubicBezTo>
                <a:cubicBezTo>
                  <a:pt x="20" y="25"/>
                  <a:pt x="20" y="25"/>
                  <a:pt x="20" y="25"/>
                </a:cubicBezTo>
                <a:cubicBezTo>
                  <a:pt x="20" y="25"/>
                  <a:pt x="21" y="24"/>
                  <a:pt x="21" y="24"/>
                </a:cubicBezTo>
                <a:cubicBezTo>
                  <a:pt x="21" y="23"/>
                  <a:pt x="20" y="22"/>
                  <a:pt x="20" y="21"/>
                </a:cubicBezTo>
                <a:cubicBezTo>
                  <a:pt x="19" y="21"/>
                  <a:pt x="18" y="21"/>
                  <a:pt x="18" y="21"/>
                </a:cubicBezTo>
                <a:cubicBezTo>
                  <a:pt x="18" y="18"/>
                  <a:pt x="18" y="18"/>
                  <a:pt x="18" y="18"/>
                </a:cubicBezTo>
                <a:cubicBezTo>
                  <a:pt x="18" y="18"/>
                  <a:pt x="18" y="18"/>
                  <a:pt x="18" y="18"/>
                </a:cubicBez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6" y="18"/>
                  <a:pt x="16" y="18"/>
                </a:cubicBezTo>
                <a:lnTo>
                  <a:pt x="16" y="2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37" name="Freeform 263"/>
          <p:cNvSpPr>
            <a:spLocks noEditPoints="1"/>
          </p:cNvSpPr>
          <p:nvPr/>
        </p:nvSpPr>
        <p:spPr bwMode="auto">
          <a:xfrm>
            <a:off x="5604868" y="3128747"/>
            <a:ext cx="316712" cy="316712"/>
          </a:xfrm>
          <a:custGeom>
            <a:avLst/>
            <a:gdLst>
              <a:gd name="T0" fmla="*/ 30 w 33"/>
              <a:gd name="T1" fmla="*/ 27 h 33"/>
              <a:gd name="T2" fmla="*/ 27 w 33"/>
              <a:gd name="T3" fmla="*/ 29 h 33"/>
              <a:gd name="T4" fmla="*/ 28 w 33"/>
              <a:gd name="T5" fmla="*/ 28 h 33"/>
              <a:gd name="T6" fmla="*/ 26 w 33"/>
              <a:gd name="T7" fmla="*/ 28 h 33"/>
              <a:gd name="T8" fmla="*/ 26 w 33"/>
              <a:gd name="T9" fmla="*/ 32 h 33"/>
              <a:gd name="T10" fmla="*/ 21 w 33"/>
              <a:gd name="T11" fmla="*/ 32 h 33"/>
              <a:gd name="T12" fmla="*/ 33 w 33"/>
              <a:gd name="T13" fmla="*/ 32 h 33"/>
              <a:gd name="T14" fmla="*/ 24 w 33"/>
              <a:gd name="T15" fmla="*/ 21 h 33"/>
              <a:gd name="T16" fmla="*/ 24 w 33"/>
              <a:gd name="T17" fmla="*/ 21 h 33"/>
              <a:gd name="T18" fmla="*/ 30 w 33"/>
              <a:gd name="T19" fmla="*/ 21 h 33"/>
              <a:gd name="T20" fmla="*/ 29 w 33"/>
              <a:gd name="T21" fmla="*/ 24 h 33"/>
              <a:gd name="T22" fmla="*/ 27 w 33"/>
              <a:gd name="T23" fmla="*/ 25 h 33"/>
              <a:gd name="T24" fmla="*/ 30 w 33"/>
              <a:gd name="T25" fmla="*/ 20 h 33"/>
              <a:gd name="T26" fmla="*/ 28 w 33"/>
              <a:gd name="T27" fmla="*/ 19 h 33"/>
              <a:gd name="T28" fmla="*/ 26 w 33"/>
              <a:gd name="T29" fmla="*/ 19 h 33"/>
              <a:gd name="T30" fmla="*/ 24 w 33"/>
              <a:gd name="T31" fmla="*/ 20 h 33"/>
              <a:gd name="T32" fmla="*/ 7 w 33"/>
              <a:gd name="T33" fmla="*/ 9 h 33"/>
              <a:gd name="T34" fmla="*/ 3 w 33"/>
              <a:gd name="T35" fmla="*/ 5 h 33"/>
              <a:gd name="T36" fmla="*/ 7 w 33"/>
              <a:gd name="T37" fmla="*/ 0 h 33"/>
              <a:gd name="T38" fmla="*/ 10 w 33"/>
              <a:gd name="T39" fmla="*/ 5 h 33"/>
              <a:gd name="T40" fmla="*/ 7 w 33"/>
              <a:gd name="T41" fmla="*/ 9 h 33"/>
              <a:gd name="T42" fmla="*/ 8 w 33"/>
              <a:gd name="T43" fmla="*/ 7 h 33"/>
              <a:gd name="T44" fmla="*/ 9 w 33"/>
              <a:gd name="T45" fmla="*/ 3 h 33"/>
              <a:gd name="T46" fmla="*/ 7 w 33"/>
              <a:gd name="T47" fmla="*/ 2 h 33"/>
              <a:gd name="T48" fmla="*/ 4 w 33"/>
              <a:gd name="T49" fmla="*/ 2 h 33"/>
              <a:gd name="T50" fmla="*/ 4 w 33"/>
              <a:gd name="T51" fmla="*/ 5 h 33"/>
              <a:gd name="T52" fmla="*/ 13 w 33"/>
              <a:gd name="T53" fmla="*/ 13 h 33"/>
              <a:gd name="T54" fmla="*/ 7 w 33"/>
              <a:gd name="T55" fmla="*/ 12 h 33"/>
              <a:gd name="T56" fmla="*/ 7 w 33"/>
              <a:gd name="T57" fmla="*/ 11 h 33"/>
              <a:gd name="T58" fmla="*/ 6 w 33"/>
              <a:gd name="T59" fmla="*/ 11 h 33"/>
              <a:gd name="T60" fmla="*/ 6 w 33"/>
              <a:gd name="T61" fmla="*/ 12 h 33"/>
              <a:gd name="T62" fmla="*/ 0 w 33"/>
              <a:gd name="T63" fmla="*/ 13 h 33"/>
              <a:gd name="T64" fmla="*/ 12 w 33"/>
              <a:gd name="T65" fmla="*/ 16 h 33"/>
              <a:gd name="T66" fmla="*/ 15 w 33"/>
              <a:gd name="T67" fmla="*/ 28 h 33"/>
              <a:gd name="T68" fmla="*/ 15 w 33"/>
              <a:gd name="T69" fmla="*/ 29 h 33"/>
              <a:gd name="T70" fmla="*/ 19 w 33"/>
              <a:gd name="T71" fmla="*/ 26 h 33"/>
              <a:gd name="T72" fmla="*/ 15 w 33"/>
              <a:gd name="T73" fmla="*/ 23 h 33"/>
              <a:gd name="T74" fmla="*/ 15 w 33"/>
              <a:gd name="T75" fmla="*/ 25 h 33"/>
              <a:gd name="T76" fmla="*/ 7 w 33"/>
              <a:gd name="T77" fmla="*/ 22 h 33"/>
              <a:gd name="T78" fmla="*/ 19 w 33"/>
              <a:gd name="T79" fmla="*/ 6 h 33"/>
              <a:gd name="T80" fmla="*/ 19 w 33"/>
              <a:gd name="T81" fmla="*/ 5 h 33"/>
              <a:gd name="T82" fmla="*/ 14 w 33"/>
              <a:gd name="T83" fmla="*/ 8 h 33"/>
              <a:gd name="T84" fmla="*/ 19 w 33"/>
              <a:gd name="T85" fmla="*/ 11 h 33"/>
              <a:gd name="T86" fmla="*/ 19 w 33"/>
              <a:gd name="T87" fmla="*/ 9 h 33"/>
              <a:gd name="T88" fmla="*/ 20 w 33"/>
              <a:gd name="T89" fmla="*/ 9 h 33"/>
              <a:gd name="T90" fmla="*/ 19 w 33"/>
              <a:gd name="T91" fmla="*/ 6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3" h="33">
                <a:moveTo>
                  <a:pt x="33" y="32"/>
                </a:moveTo>
                <a:cubicBezTo>
                  <a:pt x="33" y="31"/>
                  <a:pt x="33" y="30"/>
                  <a:pt x="33" y="30"/>
                </a:cubicBezTo>
                <a:cubicBezTo>
                  <a:pt x="33" y="28"/>
                  <a:pt x="32" y="27"/>
                  <a:pt x="30" y="27"/>
                </a:cubicBezTo>
                <a:cubicBezTo>
                  <a:pt x="29" y="29"/>
                  <a:pt x="29" y="30"/>
                  <a:pt x="28" y="32"/>
                </a:cubicBezTo>
                <a:cubicBezTo>
                  <a:pt x="27" y="29"/>
                  <a:pt x="27" y="29"/>
                  <a:pt x="27" y="29"/>
                </a:cubicBezTo>
                <a:cubicBezTo>
                  <a:pt x="27" y="29"/>
                  <a:pt x="27" y="29"/>
                  <a:pt x="27" y="29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7" y="28"/>
                  <a:pt x="27" y="28"/>
                  <a:pt x="26" y="28"/>
                </a:cubicBezTo>
                <a:cubicBezTo>
                  <a:pt x="26" y="28"/>
                  <a:pt x="26" y="28"/>
                  <a:pt x="26" y="28"/>
                </a:cubicBezTo>
                <a:cubicBezTo>
                  <a:pt x="26" y="28"/>
                  <a:pt x="26" y="28"/>
                  <a:pt x="26" y="28"/>
                </a:cubicBezTo>
                <a:cubicBezTo>
                  <a:pt x="27" y="29"/>
                  <a:pt x="27" y="29"/>
                  <a:pt x="27" y="29"/>
                </a:cubicBezTo>
                <a:cubicBezTo>
                  <a:pt x="27" y="29"/>
                  <a:pt x="27" y="29"/>
                  <a:pt x="27" y="29"/>
                </a:cubicBezTo>
                <a:cubicBezTo>
                  <a:pt x="26" y="32"/>
                  <a:pt x="26" y="32"/>
                  <a:pt x="26" y="32"/>
                </a:cubicBezTo>
                <a:cubicBezTo>
                  <a:pt x="25" y="30"/>
                  <a:pt x="25" y="29"/>
                  <a:pt x="24" y="27"/>
                </a:cubicBezTo>
                <a:cubicBezTo>
                  <a:pt x="22" y="27"/>
                  <a:pt x="21" y="28"/>
                  <a:pt x="21" y="30"/>
                </a:cubicBezTo>
                <a:cubicBezTo>
                  <a:pt x="21" y="30"/>
                  <a:pt x="21" y="31"/>
                  <a:pt x="21" y="32"/>
                </a:cubicBezTo>
                <a:cubicBezTo>
                  <a:pt x="21" y="32"/>
                  <a:pt x="21" y="33"/>
                  <a:pt x="22" y="33"/>
                </a:cubicBezTo>
                <a:cubicBezTo>
                  <a:pt x="25" y="33"/>
                  <a:pt x="29" y="33"/>
                  <a:pt x="32" y="33"/>
                </a:cubicBezTo>
                <a:cubicBezTo>
                  <a:pt x="33" y="33"/>
                  <a:pt x="33" y="32"/>
                  <a:pt x="33" y="32"/>
                </a:cubicBezTo>
                <a:close/>
                <a:moveTo>
                  <a:pt x="27" y="26"/>
                </a:moveTo>
                <a:cubicBezTo>
                  <a:pt x="26" y="26"/>
                  <a:pt x="25" y="25"/>
                  <a:pt x="25" y="24"/>
                </a:cubicBezTo>
                <a:cubicBezTo>
                  <a:pt x="24" y="23"/>
                  <a:pt x="24" y="22"/>
                  <a:pt x="24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18"/>
                  <a:pt x="23" y="16"/>
                  <a:pt x="27" y="16"/>
                </a:cubicBezTo>
                <a:cubicBezTo>
                  <a:pt x="31" y="16"/>
                  <a:pt x="30" y="18"/>
                  <a:pt x="30" y="21"/>
                </a:cubicBezTo>
                <a:cubicBezTo>
                  <a:pt x="30" y="21"/>
                  <a:pt x="30" y="21"/>
                  <a:pt x="30" y="21"/>
                </a:cubicBezTo>
                <a:cubicBezTo>
                  <a:pt x="30" y="21"/>
                  <a:pt x="30" y="21"/>
                  <a:pt x="30" y="21"/>
                </a:cubicBezTo>
                <a:cubicBezTo>
                  <a:pt x="30" y="21"/>
                  <a:pt x="30" y="21"/>
                  <a:pt x="30" y="21"/>
                </a:cubicBezTo>
                <a:cubicBezTo>
                  <a:pt x="30" y="22"/>
                  <a:pt x="30" y="23"/>
                  <a:pt x="29" y="24"/>
                </a:cubicBezTo>
                <a:cubicBezTo>
                  <a:pt x="29" y="25"/>
                  <a:pt x="28" y="26"/>
                  <a:pt x="27" y="26"/>
                </a:cubicBezTo>
                <a:close/>
                <a:moveTo>
                  <a:pt x="25" y="24"/>
                </a:moveTo>
                <a:cubicBezTo>
                  <a:pt x="26" y="25"/>
                  <a:pt x="26" y="25"/>
                  <a:pt x="27" y="25"/>
                </a:cubicBezTo>
                <a:cubicBezTo>
                  <a:pt x="28" y="25"/>
                  <a:pt x="28" y="25"/>
                  <a:pt x="29" y="24"/>
                </a:cubicBezTo>
                <a:cubicBezTo>
                  <a:pt x="30" y="23"/>
                  <a:pt x="30" y="22"/>
                  <a:pt x="30" y="21"/>
                </a:cubicBezTo>
                <a:cubicBezTo>
                  <a:pt x="30" y="20"/>
                  <a:pt x="30" y="20"/>
                  <a:pt x="30" y="20"/>
                </a:cubicBezTo>
                <a:cubicBezTo>
                  <a:pt x="30" y="20"/>
                  <a:pt x="30" y="20"/>
                  <a:pt x="30" y="20"/>
                </a:cubicBezTo>
                <a:cubicBezTo>
                  <a:pt x="30" y="19"/>
                  <a:pt x="30" y="19"/>
                  <a:pt x="29" y="19"/>
                </a:cubicBezTo>
                <a:cubicBezTo>
                  <a:pt x="29" y="18"/>
                  <a:pt x="29" y="18"/>
                  <a:pt x="28" y="19"/>
                </a:cubicBezTo>
                <a:cubicBezTo>
                  <a:pt x="28" y="19"/>
                  <a:pt x="27" y="19"/>
                  <a:pt x="27" y="19"/>
                </a:cubicBezTo>
                <a:cubicBezTo>
                  <a:pt x="27" y="19"/>
                  <a:pt x="26" y="19"/>
                  <a:pt x="26" y="19"/>
                </a:cubicBezTo>
                <a:cubicBezTo>
                  <a:pt x="26" y="19"/>
                  <a:pt x="26" y="19"/>
                  <a:pt x="26" y="19"/>
                </a:cubicBezTo>
                <a:cubicBezTo>
                  <a:pt x="25" y="18"/>
                  <a:pt x="25" y="18"/>
                  <a:pt x="25" y="19"/>
                </a:cubicBezTo>
                <a:cubicBezTo>
                  <a:pt x="24" y="19"/>
                  <a:pt x="24" y="19"/>
                  <a:pt x="24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2"/>
                  <a:pt x="25" y="23"/>
                  <a:pt x="25" y="24"/>
                </a:cubicBezTo>
                <a:close/>
                <a:moveTo>
                  <a:pt x="7" y="9"/>
                </a:moveTo>
                <a:cubicBezTo>
                  <a:pt x="6" y="9"/>
                  <a:pt x="5" y="8"/>
                  <a:pt x="4" y="8"/>
                </a:cubicBezTo>
                <a:cubicBezTo>
                  <a:pt x="4" y="7"/>
                  <a:pt x="3" y="6"/>
                  <a:pt x="3" y="5"/>
                </a:cubicBezTo>
                <a:cubicBezTo>
                  <a:pt x="3" y="5"/>
                  <a:pt x="3" y="5"/>
                  <a:pt x="3" y="5"/>
                </a:cubicBezTo>
                <a:cubicBezTo>
                  <a:pt x="3" y="5"/>
                  <a:pt x="3" y="5"/>
                  <a:pt x="3" y="5"/>
                </a:cubicBezTo>
                <a:cubicBezTo>
                  <a:pt x="3" y="4"/>
                  <a:pt x="3" y="4"/>
                  <a:pt x="3" y="4"/>
                </a:cubicBezTo>
                <a:cubicBezTo>
                  <a:pt x="3" y="2"/>
                  <a:pt x="3" y="0"/>
                  <a:pt x="7" y="0"/>
                </a:cubicBezTo>
                <a:cubicBezTo>
                  <a:pt x="10" y="0"/>
                  <a:pt x="10" y="2"/>
                  <a:pt x="10" y="4"/>
                </a:cubicBezTo>
                <a:cubicBezTo>
                  <a:pt x="10" y="4"/>
                  <a:pt x="10" y="4"/>
                  <a:pt x="1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6"/>
                  <a:pt x="9" y="7"/>
                  <a:pt x="9" y="8"/>
                </a:cubicBezTo>
                <a:cubicBezTo>
                  <a:pt x="8" y="8"/>
                  <a:pt x="7" y="9"/>
                  <a:pt x="7" y="9"/>
                </a:cubicBezTo>
                <a:close/>
                <a:moveTo>
                  <a:pt x="5" y="7"/>
                </a:moveTo>
                <a:cubicBezTo>
                  <a:pt x="5" y="8"/>
                  <a:pt x="6" y="9"/>
                  <a:pt x="7" y="9"/>
                </a:cubicBezTo>
                <a:cubicBezTo>
                  <a:pt x="7" y="9"/>
                  <a:pt x="8" y="8"/>
                  <a:pt x="8" y="7"/>
                </a:cubicBezTo>
                <a:cubicBezTo>
                  <a:pt x="9" y="7"/>
                  <a:pt x="9" y="6"/>
                  <a:pt x="9" y="5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3"/>
                  <a:pt x="9" y="3"/>
                </a:cubicBezTo>
                <a:cubicBezTo>
                  <a:pt x="9" y="3"/>
                  <a:pt x="9" y="2"/>
                  <a:pt x="9" y="2"/>
                </a:cubicBezTo>
                <a:cubicBezTo>
                  <a:pt x="9" y="2"/>
                  <a:pt x="8" y="2"/>
                  <a:pt x="8" y="2"/>
                </a:cubicBezTo>
                <a:cubicBezTo>
                  <a:pt x="7" y="2"/>
                  <a:pt x="7" y="2"/>
                  <a:pt x="7" y="2"/>
                </a:cubicBezTo>
                <a:cubicBezTo>
                  <a:pt x="6" y="2"/>
                  <a:pt x="6" y="2"/>
                  <a:pt x="5" y="2"/>
                </a:cubicBezTo>
                <a:cubicBezTo>
                  <a:pt x="5" y="2"/>
                  <a:pt x="5" y="2"/>
                  <a:pt x="5" y="2"/>
                </a:cubicBezTo>
                <a:cubicBezTo>
                  <a:pt x="5" y="2"/>
                  <a:pt x="4" y="2"/>
                  <a:pt x="4" y="2"/>
                </a:cubicBezTo>
                <a:cubicBezTo>
                  <a:pt x="4" y="2"/>
                  <a:pt x="4" y="3"/>
                  <a:pt x="4" y="3"/>
                </a:cubicBezTo>
                <a:cubicBezTo>
                  <a:pt x="4" y="3"/>
                  <a:pt x="4" y="4"/>
                  <a:pt x="4" y="4"/>
                </a:cubicBezTo>
                <a:cubicBezTo>
                  <a:pt x="4" y="5"/>
                  <a:pt x="4" y="5"/>
                  <a:pt x="4" y="5"/>
                </a:cubicBezTo>
                <a:cubicBezTo>
                  <a:pt x="4" y="6"/>
                  <a:pt x="4" y="7"/>
                  <a:pt x="5" y="7"/>
                </a:cubicBezTo>
                <a:close/>
                <a:moveTo>
                  <a:pt x="13" y="15"/>
                </a:moveTo>
                <a:cubicBezTo>
                  <a:pt x="13" y="13"/>
                  <a:pt x="13" y="13"/>
                  <a:pt x="13" y="13"/>
                </a:cubicBezTo>
                <a:cubicBezTo>
                  <a:pt x="13" y="12"/>
                  <a:pt x="11" y="11"/>
                  <a:pt x="9" y="10"/>
                </a:cubicBezTo>
                <a:cubicBezTo>
                  <a:pt x="9" y="13"/>
                  <a:pt x="8" y="14"/>
                  <a:pt x="7" y="15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11"/>
                  <a:pt x="6" y="11"/>
                  <a:pt x="6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15"/>
                  <a:pt x="6" y="15"/>
                  <a:pt x="6" y="15"/>
                </a:cubicBezTo>
                <a:cubicBezTo>
                  <a:pt x="5" y="14"/>
                  <a:pt x="4" y="13"/>
                  <a:pt x="4" y="10"/>
                </a:cubicBezTo>
                <a:cubicBezTo>
                  <a:pt x="2" y="11"/>
                  <a:pt x="0" y="12"/>
                  <a:pt x="0" y="13"/>
                </a:cubicBezTo>
                <a:cubicBezTo>
                  <a:pt x="0" y="14"/>
                  <a:pt x="0" y="15"/>
                  <a:pt x="0" y="15"/>
                </a:cubicBezTo>
                <a:cubicBezTo>
                  <a:pt x="0" y="16"/>
                  <a:pt x="1" y="16"/>
                  <a:pt x="1" y="16"/>
                </a:cubicBezTo>
                <a:cubicBezTo>
                  <a:pt x="5" y="16"/>
                  <a:pt x="8" y="16"/>
                  <a:pt x="12" y="16"/>
                </a:cubicBezTo>
                <a:cubicBezTo>
                  <a:pt x="12" y="16"/>
                  <a:pt x="13" y="16"/>
                  <a:pt x="13" y="15"/>
                </a:cubicBezTo>
                <a:close/>
                <a:moveTo>
                  <a:pt x="15" y="28"/>
                </a:moveTo>
                <a:cubicBezTo>
                  <a:pt x="15" y="28"/>
                  <a:pt x="15" y="28"/>
                  <a:pt x="15" y="28"/>
                </a:cubicBezTo>
                <a:cubicBezTo>
                  <a:pt x="15" y="28"/>
                  <a:pt x="15" y="28"/>
                  <a:pt x="15" y="28"/>
                </a:cubicBezTo>
                <a:cubicBezTo>
                  <a:pt x="15" y="29"/>
                  <a:pt x="15" y="29"/>
                  <a:pt x="15" y="29"/>
                </a:cubicBezTo>
                <a:cubicBezTo>
                  <a:pt x="15" y="29"/>
                  <a:pt x="15" y="29"/>
                  <a:pt x="15" y="29"/>
                </a:cubicBezTo>
                <a:cubicBezTo>
                  <a:pt x="15" y="29"/>
                  <a:pt x="15" y="29"/>
                  <a:pt x="15" y="29"/>
                </a:cubicBezTo>
                <a:cubicBezTo>
                  <a:pt x="16" y="28"/>
                  <a:pt x="18" y="27"/>
                  <a:pt x="19" y="26"/>
                </a:cubicBezTo>
                <a:cubicBezTo>
                  <a:pt x="19" y="26"/>
                  <a:pt x="19" y="26"/>
                  <a:pt x="19" y="26"/>
                </a:cubicBezTo>
                <a:cubicBezTo>
                  <a:pt x="19" y="26"/>
                  <a:pt x="19" y="26"/>
                  <a:pt x="19" y="26"/>
                </a:cubicBezTo>
                <a:cubicBezTo>
                  <a:pt x="15" y="23"/>
                  <a:pt x="15" y="23"/>
                  <a:pt x="15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15" y="23"/>
                  <a:pt x="15" y="23"/>
                  <a:pt x="15" y="23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4" y="25"/>
                  <a:pt x="14" y="25"/>
                  <a:pt x="13" y="25"/>
                </a:cubicBezTo>
                <a:cubicBezTo>
                  <a:pt x="10" y="25"/>
                  <a:pt x="10" y="25"/>
                  <a:pt x="7" y="22"/>
                </a:cubicBezTo>
                <a:cubicBezTo>
                  <a:pt x="7" y="27"/>
                  <a:pt x="10" y="28"/>
                  <a:pt x="13" y="28"/>
                </a:cubicBezTo>
                <a:cubicBezTo>
                  <a:pt x="14" y="28"/>
                  <a:pt x="14" y="28"/>
                  <a:pt x="15" y="28"/>
                </a:cubicBezTo>
                <a:close/>
                <a:moveTo>
                  <a:pt x="19" y="6"/>
                </a:move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5"/>
                  <a:pt x="19" y="5"/>
                  <a:pt x="19" y="5"/>
                </a:cubicBezTo>
                <a:cubicBezTo>
                  <a:pt x="19" y="5"/>
                  <a:pt x="19" y="5"/>
                  <a:pt x="19" y="5"/>
                </a:cubicBezTo>
                <a:cubicBezTo>
                  <a:pt x="19" y="5"/>
                  <a:pt x="19" y="5"/>
                  <a:pt x="19" y="5"/>
                </a:cubicBezTo>
                <a:cubicBezTo>
                  <a:pt x="17" y="6"/>
                  <a:pt x="16" y="7"/>
                  <a:pt x="14" y="8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9"/>
                  <a:pt x="20" y="9"/>
                  <a:pt x="20" y="9"/>
                </a:cubicBezTo>
                <a:cubicBezTo>
                  <a:pt x="24" y="9"/>
                  <a:pt x="24" y="9"/>
                  <a:pt x="26" y="12"/>
                </a:cubicBezTo>
                <a:cubicBezTo>
                  <a:pt x="26" y="9"/>
                  <a:pt x="25" y="6"/>
                  <a:pt x="21" y="6"/>
                </a:cubicBezTo>
                <a:cubicBezTo>
                  <a:pt x="20" y="6"/>
                  <a:pt x="20" y="6"/>
                  <a:pt x="19" y="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38" name="Freeform 264"/>
          <p:cNvSpPr>
            <a:spLocks noEditPoints="1"/>
          </p:cNvSpPr>
          <p:nvPr/>
        </p:nvSpPr>
        <p:spPr bwMode="auto">
          <a:xfrm>
            <a:off x="6258199" y="3119697"/>
            <a:ext cx="258799" cy="316712"/>
          </a:xfrm>
          <a:custGeom>
            <a:avLst/>
            <a:gdLst>
              <a:gd name="T0" fmla="*/ 19 w 27"/>
              <a:gd name="T1" fmla="*/ 28 h 33"/>
              <a:gd name="T2" fmla="*/ 19 w 27"/>
              <a:gd name="T3" fmla="*/ 31 h 33"/>
              <a:gd name="T4" fmla="*/ 3 w 27"/>
              <a:gd name="T5" fmla="*/ 31 h 33"/>
              <a:gd name="T6" fmla="*/ 2 w 27"/>
              <a:gd name="T7" fmla="*/ 8 h 33"/>
              <a:gd name="T8" fmla="*/ 5 w 27"/>
              <a:gd name="T9" fmla="*/ 7 h 33"/>
              <a:gd name="T10" fmla="*/ 5 w 27"/>
              <a:gd name="T11" fmla="*/ 26 h 33"/>
              <a:gd name="T12" fmla="*/ 19 w 27"/>
              <a:gd name="T13" fmla="*/ 10 h 33"/>
              <a:gd name="T14" fmla="*/ 19 w 27"/>
              <a:gd name="T15" fmla="*/ 11 h 33"/>
              <a:gd name="T16" fmla="*/ 22 w 27"/>
              <a:gd name="T17" fmla="*/ 12 h 33"/>
              <a:gd name="T18" fmla="*/ 23 w 27"/>
              <a:gd name="T19" fmla="*/ 11 h 33"/>
              <a:gd name="T20" fmla="*/ 19 w 27"/>
              <a:gd name="T21" fmla="*/ 10 h 33"/>
              <a:gd name="T22" fmla="*/ 17 w 27"/>
              <a:gd name="T23" fmla="*/ 15 h 33"/>
              <a:gd name="T24" fmla="*/ 9 w 27"/>
              <a:gd name="T25" fmla="*/ 14 h 33"/>
              <a:gd name="T26" fmla="*/ 9 w 27"/>
              <a:gd name="T27" fmla="*/ 15 h 33"/>
              <a:gd name="T28" fmla="*/ 13 w 27"/>
              <a:gd name="T29" fmla="*/ 11 h 33"/>
              <a:gd name="T30" fmla="*/ 13 w 27"/>
              <a:gd name="T31" fmla="*/ 5 h 33"/>
              <a:gd name="T32" fmla="*/ 13 w 27"/>
              <a:gd name="T33" fmla="*/ 11 h 33"/>
              <a:gd name="T34" fmla="*/ 9 w 27"/>
              <a:gd name="T35" fmla="*/ 22 h 33"/>
              <a:gd name="T36" fmla="*/ 10 w 27"/>
              <a:gd name="T37" fmla="*/ 23 h 33"/>
              <a:gd name="T38" fmla="*/ 23 w 27"/>
              <a:gd name="T39" fmla="*/ 22 h 33"/>
              <a:gd name="T40" fmla="*/ 22 w 27"/>
              <a:gd name="T41" fmla="*/ 22 h 33"/>
              <a:gd name="T42" fmla="*/ 10 w 27"/>
              <a:gd name="T43" fmla="*/ 18 h 33"/>
              <a:gd name="T44" fmla="*/ 9 w 27"/>
              <a:gd name="T45" fmla="*/ 19 h 33"/>
              <a:gd name="T46" fmla="*/ 22 w 27"/>
              <a:gd name="T47" fmla="*/ 19 h 33"/>
              <a:gd name="T48" fmla="*/ 23 w 27"/>
              <a:gd name="T49" fmla="*/ 19 h 33"/>
              <a:gd name="T50" fmla="*/ 10 w 27"/>
              <a:gd name="T51" fmla="*/ 18 h 33"/>
              <a:gd name="T52" fmla="*/ 19 w 27"/>
              <a:gd name="T53" fmla="*/ 15 h 33"/>
              <a:gd name="T54" fmla="*/ 19 w 27"/>
              <a:gd name="T55" fmla="*/ 15 h 33"/>
              <a:gd name="T56" fmla="*/ 23 w 27"/>
              <a:gd name="T57" fmla="*/ 15 h 33"/>
              <a:gd name="T58" fmla="*/ 22 w 27"/>
              <a:gd name="T59" fmla="*/ 14 h 33"/>
              <a:gd name="T60" fmla="*/ 25 w 27"/>
              <a:gd name="T61" fmla="*/ 28 h 33"/>
              <a:gd name="T62" fmla="*/ 27 w 27"/>
              <a:gd name="T63" fmla="*/ 26 h 33"/>
              <a:gd name="T64" fmla="*/ 19 w 27"/>
              <a:gd name="T65" fmla="*/ 0 h 33"/>
              <a:gd name="T66" fmla="*/ 5 w 27"/>
              <a:gd name="T67" fmla="*/ 2 h 33"/>
              <a:gd name="T68" fmla="*/ 2 w 27"/>
              <a:gd name="T69" fmla="*/ 5 h 33"/>
              <a:gd name="T70" fmla="*/ 0 w 27"/>
              <a:gd name="T71" fmla="*/ 31 h 33"/>
              <a:gd name="T72" fmla="*/ 20 w 27"/>
              <a:gd name="T73" fmla="*/ 33 h 33"/>
              <a:gd name="T74" fmla="*/ 22 w 27"/>
              <a:gd name="T75" fmla="*/ 31 h 33"/>
              <a:gd name="T76" fmla="*/ 25 w 27"/>
              <a:gd name="T77" fmla="*/ 28 h 33"/>
              <a:gd name="T78" fmla="*/ 18 w 27"/>
              <a:gd name="T79" fmla="*/ 2 h 33"/>
              <a:gd name="T80" fmla="*/ 8 w 27"/>
              <a:gd name="T81" fmla="*/ 2 h 33"/>
              <a:gd name="T82" fmla="*/ 7 w 27"/>
              <a:gd name="T83" fmla="*/ 25 h 33"/>
              <a:gd name="T84" fmla="*/ 8 w 27"/>
              <a:gd name="T85" fmla="*/ 26 h 33"/>
              <a:gd name="T86" fmla="*/ 24 w 27"/>
              <a:gd name="T87" fmla="*/ 26 h 33"/>
              <a:gd name="T88" fmla="*/ 24 w 27"/>
              <a:gd name="T89" fmla="*/ 8 h 33"/>
              <a:gd name="T90" fmla="*/ 18 w 27"/>
              <a:gd name="T91" fmla="*/ 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7" h="33">
                <a:moveTo>
                  <a:pt x="7" y="28"/>
                </a:moveTo>
                <a:cubicBezTo>
                  <a:pt x="19" y="28"/>
                  <a:pt x="19" y="28"/>
                  <a:pt x="19" y="28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9" y="31"/>
                  <a:pt x="19" y="31"/>
                </a:cubicBezTo>
                <a:cubicBezTo>
                  <a:pt x="19" y="31"/>
                  <a:pt x="19" y="31"/>
                  <a:pt x="19" y="31"/>
                </a:cubicBezTo>
                <a:cubicBezTo>
                  <a:pt x="3" y="31"/>
                  <a:pt x="3" y="31"/>
                  <a:pt x="3" y="31"/>
                </a:cubicBezTo>
                <a:cubicBezTo>
                  <a:pt x="3" y="31"/>
                  <a:pt x="2" y="31"/>
                  <a:pt x="2" y="30"/>
                </a:cubicBezTo>
                <a:cubicBezTo>
                  <a:pt x="2" y="8"/>
                  <a:pt x="2" y="8"/>
                  <a:pt x="2" y="8"/>
                </a:cubicBezTo>
                <a:cubicBezTo>
                  <a:pt x="2" y="7"/>
                  <a:pt x="3" y="7"/>
                  <a:pt x="3" y="7"/>
                </a:cubicBezTo>
                <a:cubicBezTo>
                  <a:pt x="5" y="7"/>
                  <a:pt x="5" y="7"/>
                  <a:pt x="5" y="7"/>
                </a:cubicBezTo>
                <a:cubicBezTo>
                  <a:pt x="5" y="7"/>
                  <a:pt x="5" y="7"/>
                  <a:pt x="5" y="7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27"/>
                  <a:pt x="6" y="28"/>
                  <a:pt x="7" y="28"/>
                </a:cubicBezTo>
                <a:close/>
                <a:moveTo>
                  <a:pt x="19" y="10"/>
                </a:moveTo>
                <a:cubicBezTo>
                  <a:pt x="19" y="10"/>
                  <a:pt x="19" y="11"/>
                  <a:pt x="19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19" y="12"/>
                  <a:pt x="19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23" y="12"/>
                  <a:pt x="23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0"/>
                  <a:pt x="22" y="10"/>
                </a:cubicBezTo>
                <a:cubicBezTo>
                  <a:pt x="19" y="10"/>
                  <a:pt x="19" y="10"/>
                  <a:pt x="19" y="10"/>
                </a:cubicBezTo>
                <a:close/>
                <a:moveTo>
                  <a:pt x="17" y="15"/>
                </a:moveTo>
                <a:cubicBezTo>
                  <a:pt x="17" y="15"/>
                  <a:pt x="17" y="15"/>
                  <a:pt x="17" y="15"/>
                </a:cubicBezTo>
                <a:cubicBezTo>
                  <a:pt x="17" y="14"/>
                  <a:pt x="17" y="14"/>
                  <a:pt x="17" y="14"/>
                </a:cubicBezTo>
                <a:cubicBezTo>
                  <a:pt x="17" y="11"/>
                  <a:pt x="9" y="11"/>
                  <a:pt x="9" y="14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12" y="15"/>
                  <a:pt x="14" y="15"/>
                  <a:pt x="17" y="15"/>
                </a:cubicBezTo>
                <a:close/>
                <a:moveTo>
                  <a:pt x="13" y="11"/>
                </a:moveTo>
                <a:cubicBezTo>
                  <a:pt x="14" y="11"/>
                  <a:pt x="15" y="10"/>
                  <a:pt x="15" y="8"/>
                </a:cubicBezTo>
                <a:cubicBezTo>
                  <a:pt x="15" y="7"/>
                  <a:pt x="16" y="5"/>
                  <a:pt x="13" y="5"/>
                </a:cubicBezTo>
                <a:cubicBezTo>
                  <a:pt x="11" y="5"/>
                  <a:pt x="11" y="7"/>
                  <a:pt x="11" y="8"/>
                </a:cubicBezTo>
                <a:cubicBezTo>
                  <a:pt x="11" y="10"/>
                  <a:pt x="12" y="11"/>
                  <a:pt x="13" y="11"/>
                </a:cubicBezTo>
                <a:close/>
                <a:moveTo>
                  <a:pt x="10" y="22"/>
                </a:moveTo>
                <a:cubicBezTo>
                  <a:pt x="9" y="22"/>
                  <a:pt x="9" y="22"/>
                  <a:pt x="9" y="22"/>
                </a:cubicBezTo>
                <a:cubicBezTo>
                  <a:pt x="9" y="22"/>
                  <a:pt x="9" y="22"/>
                  <a:pt x="9" y="22"/>
                </a:cubicBezTo>
                <a:cubicBezTo>
                  <a:pt x="9" y="23"/>
                  <a:pt x="9" y="23"/>
                  <a:pt x="10" y="23"/>
                </a:cubicBezTo>
                <a:cubicBezTo>
                  <a:pt x="22" y="23"/>
                  <a:pt x="22" y="23"/>
                  <a:pt x="22" y="23"/>
                </a:cubicBezTo>
                <a:cubicBezTo>
                  <a:pt x="23" y="23"/>
                  <a:pt x="23" y="23"/>
                  <a:pt x="23" y="22"/>
                </a:cubicBezTo>
                <a:cubicBezTo>
                  <a:pt x="23" y="22"/>
                  <a:pt x="23" y="22"/>
                  <a:pt x="23" y="22"/>
                </a:cubicBezTo>
                <a:cubicBezTo>
                  <a:pt x="23" y="22"/>
                  <a:pt x="23" y="22"/>
                  <a:pt x="22" y="22"/>
                </a:cubicBezTo>
                <a:cubicBezTo>
                  <a:pt x="10" y="22"/>
                  <a:pt x="10" y="22"/>
                  <a:pt x="10" y="22"/>
                </a:cubicBezTo>
                <a:close/>
                <a:moveTo>
                  <a:pt x="10" y="18"/>
                </a:moveTo>
                <a:cubicBezTo>
                  <a:pt x="9" y="18"/>
                  <a:pt x="9" y="18"/>
                  <a:pt x="9" y="19"/>
                </a:cubicBezTo>
                <a:cubicBezTo>
                  <a:pt x="9" y="19"/>
                  <a:pt x="9" y="19"/>
                  <a:pt x="9" y="19"/>
                </a:cubicBezTo>
                <a:cubicBezTo>
                  <a:pt x="9" y="19"/>
                  <a:pt x="9" y="19"/>
                  <a:pt x="10" y="19"/>
                </a:cubicBezTo>
                <a:cubicBezTo>
                  <a:pt x="22" y="19"/>
                  <a:pt x="22" y="19"/>
                  <a:pt x="22" y="19"/>
                </a:cubicBezTo>
                <a:cubicBezTo>
                  <a:pt x="23" y="19"/>
                  <a:pt x="23" y="19"/>
                  <a:pt x="23" y="19"/>
                </a:cubicBezTo>
                <a:cubicBezTo>
                  <a:pt x="23" y="19"/>
                  <a:pt x="23" y="19"/>
                  <a:pt x="23" y="19"/>
                </a:cubicBezTo>
                <a:cubicBezTo>
                  <a:pt x="23" y="18"/>
                  <a:pt x="23" y="18"/>
                  <a:pt x="22" y="18"/>
                </a:cubicBezTo>
                <a:cubicBezTo>
                  <a:pt x="10" y="18"/>
                  <a:pt x="10" y="18"/>
                  <a:pt x="10" y="18"/>
                </a:cubicBezTo>
                <a:close/>
                <a:moveTo>
                  <a:pt x="19" y="14"/>
                </a:moveTo>
                <a:cubicBezTo>
                  <a:pt x="19" y="14"/>
                  <a:pt x="19" y="14"/>
                  <a:pt x="19" y="15"/>
                </a:cubicBezTo>
                <a:cubicBezTo>
                  <a:pt x="19" y="15"/>
                  <a:pt x="19" y="15"/>
                  <a:pt x="19" y="15"/>
                </a:cubicBezTo>
                <a:cubicBezTo>
                  <a:pt x="19" y="15"/>
                  <a:pt x="19" y="15"/>
                  <a:pt x="19" y="15"/>
                </a:cubicBezTo>
                <a:cubicBezTo>
                  <a:pt x="22" y="15"/>
                  <a:pt x="22" y="15"/>
                  <a:pt x="22" y="15"/>
                </a:cubicBezTo>
                <a:cubicBezTo>
                  <a:pt x="23" y="15"/>
                  <a:pt x="23" y="15"/>
                  <a:pt x="23" y="15"/>
                </a:cubicBezTo>
                <a:cubicBezTo>
                  <a:pt x="23" y="15"/>
                  <a:pt x="23" y="15"/>
                  <a:pt x="23" y="15"/>
                </a:cubicBezTo>
                <a:cubicBezTo>
                  <a:pt x="23" y="14"/>
                  <a:pt x="23" y="14"/>
                  <a:pt x="22" y="14"/>
                </a:cubicBezTo>
                <a:cubicBezTo>
                  <a:pt x="19" y="14"/>
                  <a:pt x="19" y="14"/>
                  <a:pt x="19" y="14"/>
                </a:cubicBezTo>
                <a:close/>
                <a:moveTo>
                  <a:pt x="25" y="28"/>
                </a:moveTo>
                <a:cubicBezTo>
                  <a:pt x="25" y="28"/>
                  <a:pt x="26" y="28"/>
                  <a:pt x="26" y="28"/>
                </a:cubicBezTo>
                <a:cubicBezTo>
                  <a:pt x="26" y="27"/>
                  <a:pt x="27" y="27"/>
                  <a:pt x="27" y="26"/>
                </a:cubicBezTo>
                <a:cubicBezTo>
                  <a:pt x="27" y="7"/>
                  <a:pt x="27" y="7"/>
                  <a:pt x="27" y="7"/>
                </a:cubicBezTo>
                <a:cubicBezTo>
                  <a:pt x="19" y="0"/>
                  <a:pt x="19" y="0"/>
                  <a:pt x="19" y="0"/>
                </a:cubicBezTo>
                <a:cubicBezTo>
                  <a:pt x="7" y="0"/>
                  <a:pt x="7" y="0"/>
                  <a:pt x="7" y="0"/>
                </a:cubicBezTo>
                <a:cubicBezTo>
                  <a:pt x="6" y="0"/>
                  <a:pt x="5" y="1"/>
                  <a:pt x="5" y="2"/>
                </a:cubicBezTo>
                <a:cubicBezTo>
                  <a:pt x="5" y="5"/>
                  <a:pt x="5" y="5"/>
                  <a:pt x="5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6"/>
                  <a:pt x="0" y="7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2"/>
                  <a:pt x="1" y="33"/>
                  <a:pt x="2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0" y="33"/>
                  <a:pt x="21" y="33"/>
                  <a:pt x="21" y="33"/>
                </a:cubicBezTo>
                <a:cubicBezTo>
                  <a:pt x="21" y="32"/>
                  <a:pt x="22" y="32"/>
                  <a:pt x="22" y="31"/>
                </a:cubicBezTo>
                <a:cubicBezTo>
                  <a:pt x="22" y="28"/>
                  <a:pt x="22" y="28"/>
                  <a:pt x="22" y="28"/>
                </a:cubicBezTo>
                <a:cubicBezTo>
                  <a:pt x="25" y="28"/>
                  <a:pt x="25" y="28"/>
                  <a:pt x="25" y="28"/>
                </a:cubicBezTo>
                <a:close/>
                <a:moveTo>
                  <a:pt x="18" y="5"/>
                </a:moveTo>
                <a:cubicBezTo>
                  <a:pt x="18" y="2"/>
                  <a:pt x="18" y="2"/>
                  <a:pt x="18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2"/>
                  <a:pt x="7" y="2"/>
                  <a:pt x="7" y="3"/>
                </a:cubicBezTo>
                <a:cubicBezTo>
                  <a:pt x="7" y="25"/>
                  <a:pt x="7" y="25"/>
                  <a:pt x="7" y="25"/>
                </a:cubicBezTo>
                <a:cubicBezTo>
                  <a:pt x="7" y="25"/>
                  <a:pt x="8" y="26"/>
                  <a:pt x="8" y="26"/>
                </a:cubicBezTo>
                <a:cubicBezTo>
                  <a:pt x="8" y="26"/>
                  <a:pt x="8" y="26"/>
                  <a:pt x="8" y="26"/>
                </a:cubicBezTo>
                <a:cubicBezTo>
                  <a:pt x="24" y="26"/>
                  <a:pt x="24" y="26"/>
                  <a:pt x="24" y="26"/>
                </a:cubicBezTo>
                <a:cubicBezTo>
                  <a:pt x="24" y="26"/>
                  <a:pt x="24" y="26"/>
                  <a:pt x="24" y="26"/>
                </a:cubicBezTo>
                <a:cubicBezTo>
                  <a:pt x="24" y="26"/>
                  <a:pt x="24" y="25"/>
                  <a:pt x="24" y="25"/>
                </a:cubicBezTo>
                <a:cubicBezTo>
                  <a:pt x="24" y="8"/>
                  <a:pt x="24" y="8"/>
                  <a:pt x="24" y="8"/>
                </a:cubicBezTo>
                <a:cubicBezTo>
                  <a:pt x="21" y="8"/>
                  <a:pt x="21" y="8"/>
                  <a:pt x="21" y="8"/>
                </a:cubicBezTo>
                <a:cubicBezTo>
                  <a:pt x="20" y="8"/>
                  <a:pt x="18" y="7"/>
                  <a:pt x="18" y="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39" name="Freeform 265"/>
          <p:cNvSpPr>
            <a:spLocks noEditPoints="1"/>
          </p:cNvSpPr>
          <p:nvPr/>
        </p:nvSpPr>
        <p:spPr bwMode="auto">
          <a:xfrm>
            <a:off x="8100554" y="3110649"/>
            <a:ext cx="267848" cy="305853"/>
          </a:xfrm>
          <a:custGeom>
            <a:avLst/>
            <a:gdLst>
              <a:gd name="T0" fmla="*/ 23 w 28"/>
              <a:gd name="T1" fmla="*/ 0 h 32"/>
              <a:gd name="T2" fmla="*/ 22 w 28"/>
              <a:gd name="T3" fmla="*/ 5 h 32"/>
              <a:gd name="T4" fmla="*/ 23 w 28"/>
              <a:gd name="T5" fmla="*/ 6 h 32"/>
              <a:gd name="T6" fmla="*/ 24 w 28"/>
              <a:gd name="T7" fmla="*/ 1 h 32"/>
              <a:gd name="T8" fmla="*/ 13 w 28"/>
              <a:gd name="T9" fmla="*/ 24 h 32"/>
              <a:gd name="T10" fmla="*/ 10 w 28"/>
              <a:gd name="T11" fmla="*/ 27 h 32"/>
              <a:gd name="T12" fmla="*/ 13 w 28"/>
              <a:gd name="T13" fmla="*/ 24 h 32"/>
              <a:gd name="T14" fmla="*/ 15 w 28"/>
              <a:gd name="T15" fmla="*/ 24 h 32"/>
              <a:gd name="T16" fmla="*/ 18 w 28"/>
              <a:gd name="T17" fmla="*/ 27 h 32"/>
              <a:gd name="T18" fmla="*/ 8 w 28"/>
              <a:gd name="T19" fmla="*/ 24 h 32"/>
              <a:gd name="T20" fmla="*/ 4 w 28"/>
              <a:gd name="T21" fmla="*/ 27 h 32"/>
              <a:gd name="T22" fmla="*/ 8 w 28"/>
              <a:gd name="T23" fmla="*/ 24 h 32"/>
              <a:gd name="T24" fmla="*/ 21 w 28"/>
              <a:gd name="T25" fmla="*/ 19 h 32"/>
              <a:gd name="T26" fmla="*/ 24 w 28"/>
              <a:gd name="T27" fmla="*/ 22 h 32"/>
              <a:gd name="T28" fmla="*/ 13 w 28"/>
              <a:gd name="T29" fmla="*/ 19 h 32"/>
              <a:gd name="T30" fmla="*/ 10 w 28"/>
              <a:gd name="T31" fmla="*/ 22 h 32"/>
              <a:gd name="T32" fmla="*/ 13 w 28"/>
              <a:gd name="T33" fmla="*/ 19 h 32"/>
              <a:gd name="T34" fmla="*/ 15 w 28"/>
              <a:gd name="T35" fmla="*/ 19 h 32"/>
              <a:gd name="T36" fmla="*/ 18 w 28"/>
              <a:gd name="T37" fmla="*/ 22 h 32"/>
              <a:gd name="T38" fmla="*/ 8 w 28"/>
              <a:gd name="T39" fmla="*/ 19 h 32"/>
              <a:gd name="T40" fmla="*/ 4 w 28"/>
              <a:gd name="T41" fmla="*/ 22 h 32"/>
              <a:gd name="T42" fmla="*/ 8 w 28"/>
              <a:gd name="T43" fmla="*/ 19 h 32"/>
              <a:gd name="T44" fmla="*/ 21 w 28"/>
              <a:gd name="T45" fmla="*/ 14 h 32"/>
              <a:gd name="T46" fmla="*/ 24 w 28"/>
              <a:gd name="T47" fmla="*/ 17 h 32"/>
              <a:gd name="T48" fmla="*/ 13 w 28"/>
              <a:gd name="T49" fmla="*/ 14 h 32"/>
              <a:gd name="T50" fmla="*/ 10 w 28"/>
              <a:gd name="T51" fmla="*/ 17 h 32"/>
              <a:gd name="T52" fmla="*/ 13 w 28"/>
              <a:gd name="T53" fmla="*/ 14 h 32"/>
              <a:gd name="T54" fmla="*/ 15 w 28"/>
              <a:gd name="T55" fmla="*/ 14 h 32"/>
              <a:gd name="T56" fmla="*/ 18 w 28"/>
              <a:gd name="T57" fmla="*/ 17 h 32"/>
              <a:gd name="T58" fmla="*/ 5 w 28"/>
              <a:gd name="T59" fmla="*/ 0 h 32"/>
              <a:gd name="T60" fmla="*/ 4 w 28"/>
              <a:gd name="T61" fmla="*/ 1 h 32"/>
              <a:gd name="T62" fmla="*/ 5 w 28"/>
              <a:gd name="T63" fmla="*/ 6 h 32"/>
              <a:gd name="T64" fmla="*/ 6 w 28"/>
              <a:gd name="T65" fmla="*/ 5 h 32"/>
              <a:gd name="T66" fmla="*/ 5 w 28"/>
              <a:gd name="T67" fmla="*/ 0 h 32"/>
              <a:gd name="T68" fmla="*/ 26 w 28"/>
              <a:gd name="T69" fmla="*/ 29 h 32"/>
              <a:gd name="T70" fmla="*/ 3 w 28"/>
              <a:gd name="T71" fmla="*/ 29 h 32"/>
              <a:gd name="T72" fmla="*/ 2 w 28"/>
              <a:gd name="T73" fmla="*/ 12 h 32"/>
              <a:gd name="T74" fmla="*/ 26 w 28"/>
              <a:gd name="T75" fmla="*/ 12 h 32"/>
              <a:gd name="T76" fmla="*/ 26 w 28"/>
              <a:gd name="T77" fmla="*/ 30 h 32"/>
              <a:gd name="T78" fmla="*/ 2 w 28"/>
              <a:gd name="T79" fmla="*/ 30 h 32"/>
              <a:gd name="T80" fmla="*/ 26 w 28"/>
              <a:gd name="T81" fmla="*/ 30 h 32"/>
              <a:gd name="T82" fmla="*/ 26 w 28"/>
              <a:gd name="T83" fmla="*/ 31 h 32"/>
              <a:gd name="T84" fmla="*/ 2 w 28"/>
              <a:gd name="T85" fmla="*/ 31 h 32"/>
              <a:gd name="T86" fmla="*/ 26 w 28"/>
              <a:gd name="T87" fmla="*/ 3 h 32"/>
              <a:gd name="T88" fmla="*/ 28 w 28"/>
              <a:gd name="T89" fmla="*/ 30 h 32"/>
              <a:gd name="T90" fmla="*/ 3 w 28"/>
              <a:gd name="T91" fmla="*/ 32 h 32"/>
              <a:gd name="T92" fmla="*/ 0 w 28"/>
              <a:gd name="T93" fmla="*/ 5 h 32"/>
              <a:gd name="T94" fmla="*/ 4 w 28"/>
              <a:gd name="T95" fmla="*/ 3 h 32"/>
              <a:gd name="T96" fmla="*/ 5 w 28"/>
              <a:gd name="T97" fmla="*/ 7 h 32"/>
              <a:gd name="T98" fmla="*/ 7 w 28"/>
              <a:gd name="T99" fmla="*/ 6 h 32"/>
              <a:gd name="T100" fmla="*/ 21 w 28"/>
              <a:gd name="T101" fmla="*/ 3 h 32"/>
              <a:gd name="T102" fmla="*/ 23 w 28"/>
              <a:gd name="T103" fmla="*/ 7 h 32"/>
              <a:gd name="T104" fmla="*/ 25 w 28"/>
              <a:gd name="T105" fmla="*/ 6 h 32"/>
              <a:gd name="T106" fmla="*/ 26 w 28"/>
              <a:gd name="T107" fmla="*/ 3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8" h="32">
                <a:moveTo>
                  <a:pt x="23" y="0"/>
                </a:moveTo>
                <a:cubicBezTo>
                  <a:pt x="23" y="0"/>
                  <a:pt x="23" y="0"/>
                  <a:pt x="23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5"/>
                  <a:pt x="22" y="5"/>
                  <a:pt x="22" y="5"/>
                </a:cubicBezTo>
                <a:cubicBezTo>
                  <a:pt x="22" y="6"/>
                  <a:pt x="22" y="6"/>
                  <a:pt x="23" y="6"/>
                </a:cubicBezTo>
                <a:cubicBezTo>
                  <a:pt x="23" y="6"/>
                  <a:pt x="23" y="6"/>
                  <a:pt x="23" y="6"/>
                </a:cubicBezTo>
                <a:cubicBezTo>
                  <a:pt x="24" y="6"/>
                  <a:pt x="24" y="6"/>
                  <a:pt x="24" y="5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0"/>
                  <a:pt x="24" y="0"/>
                  <a:pt x="23" y="0"/>
                </a:cubicBezTo>
                <a:close/>
                <a:moveTo>
                  <a:pt x="13" y="24"/>
                </a:moveTo>
                <a:cubicBezTo>
                  <a:pt x="12" y="24"/>
                  <a:pt x="11" y="24"/>
                  <a:pt x="10" y="24"/>
                </a:cubicBezTo>
                <a:cubicBezTo>
                  <a:pt x="10" y="25"/>
                  <a:pt x="10" y="26"/>
                  <a:pt x="10" y="27"/>
                </a:cubicBezTo>
                <a:cubicBezTo>
                  <a:pt x="11" y="27"/>
                  <a:pt x="12" y="27"/>
                  <a:pt x="13" y="27"/>
                </a:cubicBezTo>
                <a:cubicBezTo>
                  <a:pt x="13" y="26"/>
                  <a:pt x="13" y="25"/>
                  <a:pt x="13" y="24"/>
                </a:cubicBezTo>
                <a:close/>
                <a:moveTo>
                  <a:pt x="18" y="24"/>
                </a:moveTo>
                <a:cubicBezTo>
                  <a:pt x="17" y="24"/>
                  <a:pt x="16" y="24"/>
                  <a:pt x="15" y="24"/>
                </a:cubicBezTo>
                <a:cubicBezTo>
                  <a:pt x="15" y="25"/>
                  <a:pt x="15" y="26"/>
                  <a:pt x="15" y="27"/>
                </a:cubicBezTo>
                <a:cubicBezTo>
                  <a:pt x="16" y="27"/>
                  <a:pt x="17" y="27"/>
                  <a:pt x="18" y="27"/>
                </a:cubicBezTo>
                <a:cubicBezTo>
                  <a:pt x="18" y="26"/>
                  <a:pt x="18" y="25"/>
                  <a:pt x="18" y="24"/>
                </a:cubicBezTo>
                <a:close/>
                <a:moveTo>
                  <a:pt x="8" y="24"/>
                </a:moveTo>
                <a:cubicBezTo>
                  <a:pt x="4" y="24"/>
                  <a:pt x="4" y="24"/>
                  <a:pt x="4" y="24"/>
                </a:cubicBezTo>
                <a:cubicBezTo>
                  <a:pt x="4" y="27"/>
                  <a:pt x="4" y="27"/>
                  <a:pt x="4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4"/>
                  <a:pt x="8" y="24"/>
                  <a:pt x="8" y="24"/>
                </a:cubicBezTo>
                <a:close/>
                <a:moveTo>
                  <a:pt x="24" y="19"/>
                </a:moveTo>
                <a:cubicBezTo>
                  <a:pt x="21" y="19"/>
                  <a:pt x="21" y="19"/>
                  <a:pt x="21" y="19"/>
                </a:cubicBezTo>
                <a:cubicBezTo>
                  <a:pt x="21" y="22"/>
                  <a:pt x="21" y="22"/>
                  <a:pt x="21" y="22"/>
                </a:cubicBezTo>
                <a:cubicBezTo>
                  <a:pt x="24" y="22"/>
                  <a:pt x="24" y="22"/>
                  <a:pt x="24" y="22"/>
                </a:cubicBezTo>
                <a:cubicBezTo>
                  <a:pt x="24" y="19"/>
                  <a:pt x="24" y="19"/>
                  <a:pt x="24" y="19"/>
                </a:cubicBezTo>
                <a:close/>
                <a:moveTo>
                  <a:pt x="13" y="19"/>
                </a:moveTo>
                <a:cubicBezTo>
                  <a:pt x="12" y="19"/>
                  <a:pt x="11" y="19"/>
                  <a:pt x="10" y="19"/>
                </a:cubicBezTo>
                <a:cubicBezTo>
                  <a:pt x="10" y="20"/>
                  <a:pt x="10" y="21"/>
                  <a:pt x="10" y="22"/>
                </a:cubicBezTo>
                <a:cubicBezTo>
                  <a:pt x="11" y="22"/>
                  <a:pt x="12" y="22"/>
                  <a:pt x="13" y="22"/>
                </a:cubicBezTo>
                <a:cubicBezTo>
                  <a:pt x="13" y="21"/>
                  <a:pt x="13" y="20"/>
                  <a:pt x="13" y="19"/>
                </a:cubicBezTo>
                <a:close/>
                <a:moveTo>
                  <a:pt x="18" y="19"/>
                </a:moveTo>
                <a:cubicBezTo>
                  <a:pt x="17" y="19"/>
                  <a:pt x="16" y="19"/>
                  <a:pt x="15" y="19"/>
                </a:cubicBezTo>
                <a:cubicBezTo>
                  <a:pt x="15" y="20"/>
                  <a:pt x="15" y="21"/>
                  <a:pt x="15" y="22"/>
                </a:cubicBezTo>
                <a:cubicBezTo>
                  <a:pt x="16" y="22"/>
                  <a:pt x="17" y="22"/>
                  <a:pt x="18" y="22"/>
                </a:cubicBezTo>
                <a:cubicBezTo>
                  <a:pt x="18" y="21"/>
                  <a:pt x="18" y="20"/>
                  <a:pt x="18" y="19"/>
                </a:cubicBezTo>
                <a:close/>
                <a:moveTo>
                  <a:pt x="8" y="19"/>
                </a:moveTo>
                <a:cubicBezTo>
                  <a:pt x="4" y="19"/>
                  <a:pt x="4" y="19"/>
                  <a:pt x="4" y="19"/>
                </a:cubicBezTo>
                <a:cubicBezTo>
                  <a:pt x="4" y="22"/>
                  <a:pt x="4" y="22"/>
                  <a:pt x="4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19"/>
                  <a:pt x="8" y="19"/>
                  <a:pt x="8" y="19"/>
                </a:cubicBezTo>
                <a:close/>
                <a:moveTo>
                  <a:pt x="24" y="14"/>
                </a:moveTo>
                <a:cubicBezTo>
                  <a:pt x="21" y="14"/>
                  <a:pt x="21" y="14"/>
                  <a:pt x="21" y="14"/>
                </a:cubicBezTo>
                <a:cubicBezTo>
                  <a:pt x="21" y="17"/>
                  <a:pt x="21" y="17"/>
                  <a:pt x="21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4"/>
                  <a:pt x="24" y="14"/>
                  <a:pt x="24" y="14"/>
                </a:cubicBezTo>
                <a:close/>
                <a:moveTo>
                  <a:pt x="13" y="14"/>
                </a:moveTo>
                <a:cubicBezTo>
                  <a:pt x="12" y="14"/>
                  <a:pt x="11" y="14"/>
                  <a:pt x="10" y="14"/>
                </a:cubicBezTo>
                <a:cubicBezTo>
                  <a:pt x="10" y="15"/>
                  <a:pt x="10" y="16"/>
                  <a:pt x="10" y="17"/>
                </a:cubicBezTo>
                <a:cubicBezTo>
                  <a:pt x="11" y="17"/>
                  <a:pt x="12" y="17"/>
                  <a:pt x="13" y="17"/>
                </a:cubicBezTo>
                <a:cubicBezTo>
                  <a:pt x="13" y="16"/>
                  <a:pt x="13" y="15"/>
                  <a:pt x="13" y="14"/>
                </a:cubicBezTo>
                <a:close/>
                <a:moveTo>
                  <a:pt x="18" y="14"/>
                </a:moveTo>
                <a:cubicBezTo>
                  <a:pt x="17" y="14"/>
                  <a:pt x="16" y="14"/>
                  <a:pt x="15" y="14"/>
                </a:cubicBezTo>
                <a:cubicBezTo>
                  <a:pt x="15" y="15"/>
                  <a:pt x="15" y="16"/>
                  <a:pt x="15" y="17"/>
                </a:cubicBezTo>
                <a:cubicBezTo>
                  <a:pt x="16" y="17"/>
                  <a:pt x="17" y="17"/>
                  <a:pt x="18" y="17"/>
                </a:cubicBezTo>
                <a:cubicBezTo>
                  <a:pt x="18" y="16"/>
                  <a:pt x="18" y="15"/>
                  <a:pt x="18" y="14"/>
                </a:cubicBezTo>
                <a:close/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4" y="0"/>
                  <a:pt x="4" y="1"/>
                </a:cubicBezTo>
                <a:cubicBezTo>
                  <a:pt x="4" y="5"/>
                  <a:pt x="4" y="5"/>
                  <a:pt x="4" y="5"/>
                </a:cubicBezTo>
                <a:cubicBezTo>
                  <a:pt x="4" y="6"/>
                  <a:pt x="5" y="6"/>
                  <a:pt x="5" y="6"/>
                </a:cubicBezTo>
                <a:cubicBezTo>
                  <a:pt x="5" y="6"/>
                  <a:pt x="5" y="6"/>
                  <a:pt x="5" y="6"/>
                </a:cubicBezTo>
                <a:cubicBezTo>
                  <a:pt x="6" y="6"/>
                  <a:pt x="6" y="6"/>
                  <a:pt x="6" y="5"/>
                </a:cubicBezTo>
                <a:cubicBezTo>
                  <a:pt x="6" y="1"/>
                  <a:pt x="6" y="1"/>
                  <a:pt x="6" y="1"/>
                </a:cubicBezTo>
                <a:cubicBezTo>
                  <a:pt x="6" y="0"/>
                  <a:pt x="6" y="0"/>
                  <a:pt x="5" y="0"/>
                </a:cubicBezTo>
                <a:close/>
                <a:moveTo>
                  <a:pt x="26" y="12"/>
                </a:moveTo>
                <a:cubicBezTo>
                  <a:pt x="26" y="29"/>
                  <a:pt x="26" y="29"/>
                  <a:pt x="26" y="29"/>
                </a:cubicBezTo>
                <a:cubicBezTo>
                  <a:pt x="26" y="29"/>
                  <a:pt x="26" y="29"/>
                  <a:pt x="26" y="29"/>
                </a:cubicBezTo>
                <a:cubicBezTo>
                  <a:pt x="3" y="29"/>
                  <a:pt x="3" y="29"/>
                  <a:pt x="3" y="29"/>
                </a:cubicBezTo>
                <a:cubicBezTo>
                  <a:pt x="2" y="29"/>
                  <a:pt x="2" y="29"/>
                  <a:pt x="2" y="29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2"/>
                  <a:pt x="2" y="12"/>
                  <a:pt x="3" y="12"/>
                </a:cubicBezTo>
                <a:cubicBezTo>
                  <a:pt x="26" y="12"/>
                  <a:pt x="26" y="12"/>
                  <a:pt x="26" y="12"/>
                </a:cubicBezTo>
                <a:cubicBezTo>
                  <a:pt x="26" y="12"/>
                  <a:pt x="26" y="12"/>
                  <a:pt x="26" y="12"/>
                </a:cubicBezTo>
                <a:close/>
                <a:moveTo>
                  <a:pt x="26" y="30"/>
                </a:moveTo>
                <a:cubicBezTo>
                  <a:pt x="26" y="30"/>
                  <a:pt x="26" y="30"/>
                  <a:pt x="26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26" y="30"/>
                  <a:pt x="26" y="30"/>
                  <a:pt x="26" y="30"/>
                </a:cubicBezTo>
                <a:close/>
                <a:moveTo>
                  <a:pt x="26" y="31"/>
                </a:moveTo>
                <a:cubicBezTo>
                  <a:pt x="26" y="31"/>
                  <a:pt x="26" y="31"/>
                  <a:pt x="26" y="31"/>
                </a:cubicBezTo>
                <a:cubicBezTo>
                  <a:pt x="2" y="31"/>
                  <a:pt x="2" y="31"/>
                  <a:pt x="2" y="31"/>
                </a:cubicBezTo>
                <a:cubicBezTo>
                  <a:pt x="2" y="31"/>
                  <a:pt x="2" y="31"/>
                  <a:pt x="2" y="31"/>
                </a:cubicBezTo>
                <a:cubicBezTo>
                  <a:pt x="26" y="31"/>
                  <a:pt x="26" y="31"/>
                  <a:pt x="26" y="31"/>
                </a:cubicBezTo>
                <a:close/>
                <a:moveTo>
                  <a:pt x="26" y="3"/>
                </a:moveTo>
                <a:cubicBezTo>
                  <a:pt x="27" y="3"/>
                  <a:pt x="28" y="4"/>
                  <a:pt x="28" y="5"/>
                </a:cubicBezTo>
                <a:cubicBezTo>
                  <a:pt x="28" y="30"/>
                  <a:pt x="28" y="30"/>
                  <a:pt x="28" y="30"/>
                </a:cubicBezTo>
                <a:cubicBezTo>
                  <a:pt x="28" y="31"/>
                  <a:pt x="27" y="32"/>
                  <a:pt x="26" y="32"/>
                </a:cubicBezTo>
                <a:cubicBezTo>
                  <a:pt x="18" y="32"/>
                  <a:pt x="10" y="32"/>
                  <a:pt x="3" y="32"/>
                </a:cubicBezTo>
                <a:cubicBezTo>
                  <a:pt x="1" y="32"/>
                  <a:pt x="0" y="31"/>
                  <a:pt x="0" y="30"/>
                </a:cubicBezTo>
                <a:cubicBezTo>
                  <a:pt x="0" y="5"/>
                  <a:pt x="0" y="5"/>
                  <a:pt x="0" y="5"/>
                </a:cubicBezTo>
                <a:cubicBezTo>
                  <a:pt x="0" y="4"/>
                  <a:pt x="1" y="3"/>
                  <a:pt x="3" y="3"/>
                </a:cubicBezTo>
                <a:cubicBezTo>
                  <a:pt x="4" y="3"/>
                  <a:pt x="4" y="3"/>
                  <a:pt x="4" y="3"/>
                </a:cubicBezTo>
                <a:cubicBezTo>
                  <a:pt x="4" y="4"/>
                  <a:pt x="4" y="5"/>
                  <a:pt x="4" y="6"/>
                </a:cubicBezTo>
                <a:cubicBezTo>
                  <a:pt x="4" y="6"/>
                  <a:pt x="4" y="7"/>
                  <a:pt x="5" y="7"/>
                </a:cubicBezTo>
                <a:cubicBezTo>
                  <a:pt x="5" y="7"/>
                  <a:pt x="6" y="7"/>
                  <a:pt x="6" y="7"/>
                </a:cubicBezTo>
                <a:cubicBezTo>
                  <a:pt x="6" y="7"/>
                  <a:pt x="7" y="6"/>
                  <a:pt x="7" y="6"/>
                </a:cubicBezTo>
                <a:cubicBezTo>
                  <a:pt x="7" y="5"/>
                  <a:pt x="7" y="4"/>
                  <a:pt x="7" y="3"/>
                </a:cubicBezTo>
                <a:cubicBezTo>
                  <a:pt x="21" y="3"/>
                  <a:pt x="21" y="3"/>
                  <a:pt x="21" y="3"/>
                </a:cubicBezTo>
                <a:cubicBezTo>
                  <a:pt x="21" y="4"/>
                  <a:pt x="21" y="5"/>
                  <a:pt x="21" y="6"/>
                </a:cubicBezTo>
                <a:cubicBezTo>
                  <a:pt x="21" y="6"/>
                  <a:pt x="22" y="7"/>
                  <a:pt x="23" y="7"/>
                </a:cubicBezTo>
                <a:cubicBezTo>
                  <a:pt x="23" y="7"/>
                  <a:pt x="23" y="7"/>
                  <a:pt x="23" y="7"/>
                </a:cubicBezTo>
                <a:cubicBezTo>
                  <a:pt x="24" y="7"/>
                  <a:pt x="25" y="6"/>
                  <a:pt x="25" y="6"/>
                </a:cubicBezTo>
                <a:cubicBezTo>
                  <a:pt x="25" y="5"/>
                  <a:pt x="25" y="4"/>
                  <a:pt x="25" y="3"/>
                </a:cubicBezTo>
                <a:lnTo>
                  <a:pt x="26" y="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40" name="Freeform 266"/>
          <p:cNvSpPr>
            <a:spLocks noEditPoints="1"/>
          </p:cNvSpPr>
          <p:nvPr/>
        </p:nvSpPr>
        <p:spPr bwMode="auto">
          <a:xfrm>
            <a:off x="7496088" y="3081693"/>
            <a:ext cx="296804" cy="363767"/>
          </a:xfrm>
          <a:custGeom>
            <a:avLst/>
            <a:gdLst>
              <a:gd name="T0" fmla="*/ 8 w 31"/>
              <a:gd name="T1" fmla="*/ 2 h 38"/>
              <a:gd name="T2" fmla="*/ 22 w 31"/>
              <a:gd name="T3" fmla="*/ 28 h 38"/>
              <a:gd name="T4" fmla="*/ 26 w 31"/>
              <a:gd name="T5" fmla="*/ 25 h 38"/>
              <a:gd name="T6" fmla="*/ 20 w 31"/>
              <a:gd name="T7" fmla="*/ 35 h 38"/>
              <a:gd name="T8" fmla="*/ 20 w 31"/>
              <a:gd name="T9" fmla="*/ 30 h 38"/>
              <a:gd name="T10" fmla="*/ 18 w 31"/>
              <a:gd name="T11" fmla="*/ 26 h 38"/>
              <a:gd name="T12" fmla="*/ 16 w 31"/>
              <a:gd name="T13" fmla="*/ 24 h 38"/>
              <a:gd name="T14" fmla="*/ 24 w 31"/>
              <a:gd name="T15" fmla="*/ 35 h 38"/>
              <a:gd name="T16" fmla="*/ 12 w 31"/>
              <a:gd name="T17" fmla="*/ 29 h 38"/>
              <a:gd name="T18" fmla="*/ 15 w 31"/>
              <a:gd name="T19" fmla="*/ 22 h 38"/>
              <a:gd name="T20" fmla="*/ 17 w 31"/>
              <a:gd name="T21" fmla="*/ 29 h 38"/>
              <a:gd name="T22" fmla="*/ 25 w 31"/>
              <a:gd name="T23" fmla="*/ 29 h 38"/>
              <a:gd name="T24" fmla="*/ 21 w 31"/>
              <a:gd name="T25" fmla="*/ 33 h 38"/>
              <a:gd name="T26" fmla="*/ 22 w 31"/>
              <a:gd name="T27" fmla="*/ 25 h 38"/>
              <a:gd name="T28" fmla="*/ 10 w 31"/>
              <a:gd name="T29" fmla="*/ 7 h 38"/>
              <a:gd name="T30" fmla="*/ 11 w 31"/>
              <a:gd name="T31" fmla="*/ 2 h 38"/>
              <a:gd name="T32" fmla="*/ 17 w 31"/>
              <a:gd name="T33" fmla="*/ 5 h 38"/>
              <a:gd name="T34" fmla="*/ 10 w 31"/>
              <a:gd name="T35" fmla="*/ 2 h 38"/>
              <a:gd name="T36" fmla="*/ 19 w 31"/>
              <a:gd name="T37" fmla="*/ 5 h 38"/>
              <a:gd name="T38" fmla="*/ 10 w 31"/>
              <a:gd name="T39" fmla="*/ 26 h 38"/>
              <a:gd name="T40" fmla="*/ 7 w 31"/>
              <a:gd name="T41" fmla="*/ 22 h 38"/>
              <a:gd name="T42" fmla="*/ 7 w 31"/>
              <a:gd name="T43" fmla="*/ 22 h 38"/>
              <a:gd name="T44" fmla="*/ 7 w 31"/>
              <a:gd name="T45" fmla="*/ 22 h 38"/>
              <a:gd name="T46" fmla="*/ 7 w 31"/>
              <a:gd name="T47" fmla="*/ 22 h 38"/>
              <a:gd name="T48" fmla="*/ 7 w 31"/>
              <a:gd name="T49" fmla="*/ 22 h 38"/>
              <a:gd name="T50" fmla="*/ 7 w 31"/>
              <a:gd name="T51" fmla="*/ 22 h 38"/>
              <a:gd name="T52" fmla="*/ 6 w 31"/>
              <a:gd name="T53" fmla="*/ 22 h 38"/>
              <a:gd name="T54" fmla="*/ 6 w 31"/>
              <a:gd name="T55" fmla="*/ 22 h 38"/>
              <a:gd name="T56" fmla="*/ 6 w 31"/>
              <a:gd name="T57" fmla="*/ 22 h 38"/>
              <a:gd name="T58" fmla="*/ 6 w 31"/>
              <a:gd name="T59" fmla="*/ 22 h 38"/>
              <a:gd name="T60" fmla="*/ 6 w 31"/>
              <a:gd name="T61" fmla="*/ 22 h 38"/>
              <a:gd name="T62" fmla="*/ 6 w 31"/>
              <a:gd name="T63" fmla="*/ 22 h 38"/>
              <a:gd name="T64" fmla="*/ 6 w 31"/>
              <a:gd name="T65" fmla="*/ 21 h 38"/>
              <a:gd name="T66" fmla="*/ 6 w 31"/>
              <a:gd name="T67" fmla="*/ 21 h 38"/>
              <a:gd name="T68" fmla="*/ 6 w 31"/>
              <a:gd name="T69" fmla="*/ 21 h 38"/>
              <a:gd name="T70" fmla="*/ 6 w 31"/>
              <a:gd name="T71" fmla="*/ 21 h 38"/>
              <a:gd name="T72" fmla="*/ 6 w 31"/>
              <a:gd name="T73" fmla="*/ 21 h 38"/>
              <a:gd name="T74" fmla="*/ 6 w 31"/>
              <a:gd name="T75" fmla="*/ 21 h 38"/>
              <a:gd name="T76" fmla="*/ 6 w 31"/>
              <a:gd name="T77" fmla="*/ 21 h 38"/>
              <a:gd name="T78" fmla="*/ 6 w 31"/>
              <a:gd name="T79" fmla="*/ 21 h 38"/>
              <a:gd name="T80" fmla="*/ 6 w 31"/>
              <a:gd name="T81" fmla="*/ 21 h 38"/>
              <a:gd name="T82" fmla="*/ 6 w 31"/>
              <a:gd name="T83" fmla="*/ 21 h 38"/>
              <a:gd name="T84" fmla="*/ 6 w 31"/>
              <a:gd name="T85" fmla="*/ 21 h 38"/>
              <a:gd name="T86" fmla="*/ 6 w 31"/>
              <a:gd name="T87" fmla="*/ 21 h 38"/>
              <a:gd name="T88" fmla="*/ 6 w 31"/>
              <a:gd name="T89" fmla="*/ 21 h 38"/>
              <a:gd name="T90" fmla="*/ 6 w 31"/>
              <a:gd name="T91" fmla="*/ 21 h 38"/>
              <a:gd name="T92" fmla="*/ 6 w 31"/>
              <a:gd name="T93" fmla="*/ 21 h 38"/>
              <a:gd name="T94" fmla="*/ 6 w 31"/>
              <a:gd name="T95" fmla="*/ 21 h 38"/>
              <a:gd name="T96" fmla="*/ 6 w 31"/>
              <a:gd name="T97" fmla="*/ 21 h 38"/>
              <a:gd name="T98" fmla="*/ 6 w 31"/>
              <a:gd name="T99" fmla="*/ 21 h 38"/>
              <a:gd name="T100" fmla="*/ 7 w 31"/>
              <a:gd name="T101" fmla="*/ 20 h 38"/>
              <a:gd name="T102" fmla="*/ 7 w 31"/>
              <a:gd name="T103" fmla="*/ 20 h 38"/>
              <a:gd name="T104" fmla="*/ 7 w 31"/>
              <a:gd name="T105" fmla="*/ 20 h 38"/>
              <a:gd name="T106" fmla="*/ 6 w 31"/>
              <a:gd name="T107" fmla="*/ 21 h 38"/>
              <a:gd name="T108" fmla="*/ 7 w 31"/>
              <a:gd name="T109" fmla="*/ 18 h 38"/>
              <a:gd name="T110" fmla="*/ 20 w 31"/>
              <a:gd name="T111" fmla="*/ 13 h 38"/>
              <a:gd name="T112" fmla="*/ 20 w 31"/>
              <a:gd name="T113" fmla="*/ 9 h 38"/>
              <a:gd name="T114" fmla="*/ 7 w 31"/>
              <a:gd name="T115" fmla="*/ 9 h 38"/>
              <a:gd name="T116" fmla="*/ 16 w 31"/>
              <a:gd name="T117" fmla="*/ 2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1" h="38">
                <a:moveTo>
                  <a:pt x="2" y="34"/>
                </a:moveTo>
                <a:cubicBezTo>
                  <a:pt x="11" y="34"/>
                  <a:pt x="11" y="34"/>
                  <a:pt x="11" y="34"/>
                </a:cubicBezTo>
                <a:cubicBezTo>
                  <a:pt x="11" y="33"/>
                  <a:pt x="10" y="32"/>
                  <a:pt x="10" y="31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5"/>
                  <a:pt x="4" y="5"/>
                  <a:pt x="4" y="5"/>
                </a:cubicBezTo>
                <a:cubicBezTo>
                  <a:pt x="8" y="5"/>
                  <a:pt x="8" y="5"/>
                  <a:pt x="8" y="5"/>
                </a:cubicBezTo>
                <a:cubicBezTo>
                  <a:pt x="8" y="2"/>
                  <a:pt x="8" y="2"/>
                  <a:pt x="8" y="2"/>
                </a:cubicBezTo>
                <a:cubicBezTo>
                  <a:pt x="2" y="2"/>
                  <a:pt x="2" y="2"/>
                  <a:pt x="2" y="2"/>
                </a:cubicBezTo>
                <a:cubicBezTo>
                  <a:pt x="1" y="2"/>
                  <a:pt x="0" y="2"/>
                  <a:pt x="0" y="3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4"/>
                  <a:pt x="1" y="34"/>
                  <a:pt x="2" y="34"/>
                </a:cubicBezTo>
                <a:close/>
                <a:moveTo>
                  <a:pt x="22" y="28"/>
                </a:moveTo>
                <a:cubicBezTo>
                  <a:pt x="22" y="28"/>
                  <a:pt x="22" y="28"/>
                  <a:pt x="22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6" y="24"/>
                  <a:pt x="26" y="24"/>
                </a:cubicBezTo>
                <a:cubicBezTo>
                  <a:pt x="26" y="24"/>
                  <a:pt x="26" y="24"/>
                  <a:pt x="26" y="24"/>
                </a:cubicBezTo>
                <a:cubicBezTo>
                  <a:pt x="26" y="25"/>
                  <a:pt x="26" y="25"/>
                  <a:pt x="26" y="25"/>
                </a:cubicBezTo>
                <a:cubicBezTo>
                  <a:pt x="26" y="25"/>
                  <a:pt x="26" y="25"/>
                  <a:pt x="26" y="25"/>
                </a:cubicBezTo>
                <a:cubicBezTo>
                  <a:pt x="22" y="29"/>
                  <a:pt x="22" y="29"/>
                  <a:pt x="22" y="29"/>
                </a:cubicBezTo>
                <a:cubicBezTo>
                  <a:pt x="23" y="29"/>
                  <a:pt x="23" y="29"/>
                  <a:pt x="23" y="29"/>
                </a:cubicBezTo>
                <a:cubicBezTo>
                  <a:pt x="23" y="29"/>
                  <a:pt x="23" y="29"/>
                  <a:pt x="23" y="30"/>
                </a:cubicBezTo>
                <a:cubicBezTo>
                  <a:pt x="23" y="30"/>
                  <a:pt x="23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0" y="35"/>
                  <a:pt x="20" y="35"/>
                  <a:pt x="20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5"/>
                  <a:pt x="19" y="35"/>
                  <a:pt x="19" y="35"/>
                </a:cubicBezTo>
                <a:cubicBezTo>
                  <a:pt x="19" y="35"/>
                  <a:pt x="19" y="35"/>
                  <a:pt x="19" y="35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1" y="29"/>
                  <a:pt x="21" y="29"/>
                  <a:pt x="21" y="29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7" y="27"/>
                  <a:pt x="17" y="26"/>
                </a:cubicBezTo>
                <a:cubicBezTo>
                  <a:pt x="17" y="26"/>
                  <a:pt x="17" y="26"/>
                  <a:pt x="18" y="26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26"/>
                  <a:pt x="18" y="26"/>
                  <a:pt x="18" y="26"/>
                </a:cubicBezTo>
                <a:cubicBezTo>
                  <a:pt x="21" y="28"/>
                  <a:pt x="21" y="28"/>
                  <a:pt x="21" y="28"/>
                </a:cubicBezTo>
                <a:cubicBezTo>
                  <a:pt x="22" y="28"/>
                  <a:pt x="22" y="28"/>
                  <a:pt x="22" y="28"/>
                </a:cubicBezTo>
                <a:close/>
                <a:moveTo>
                  <a:pt x="26" y="24"/>
                </a:moveTo>
                <a:cubicBezTo>
                  <a:pt x="26" y="23"/>
                  <a:pt x="25" y="23"/>
                  <a:pt x="24" y="22"/>
                </a:cubicBezTo>
                <a:cubicBezTo>
                  <a:pt x="23" y="22"/>
                  <a:pt x="22" y="22"/>
                  <a:pt x="21" y="22"/>
                </a:cubicBezTo>
                <a:cubicBezTo>
                  <a:pt x="20" y="22"/>
                  <a:pt x="20" y="22"/>
                  <a:pt x="19" y="22"/>
                </a:cubicBezTo>
                <a:cubicBezTo>
                  <a:pt x="18" y="23"/>
                  <a:pt x="17" y="23"/>
                  <a:pt x="16" y="24"/>
                </a:cubicBezTo>
                <a:cubicBezTo>
                  <a:pt x="16" y="25"/>
                  <a:pt x="15" y="25"/>
                  <a:pt x="15" y="26"/>
                </a:cubicBezTo>
                <a:cubicBezTo>
                  <a:pt x="15" y="27"/>
                  <a:pt x="14" y="28"/>
                  <a:pt x="14" y="29"/>
                </a:cubicBezTo>
                <a:cubicBezTo>
                  <a:pt x="14" y="30"/>
                  <a:pt x="15" y="31"/>
                  <a:pt x="15" y="32"/>
                </a:cubicBezTo>
                <a:cubicBezTo>
                  <a:pt x="15" y="33"/>
                  <a:pt x="16" y="33"/>
                  <a:pt x="16" y="34"/>
                </a:cubicBezTo>
                <a:cubicBezTo>
                  <a:pt x="17" y="35"/>
                  <a:pt x="18" y="35"/>
                  <a:pt x="19" y="35"/>
                </a:cubicBezTo>
                <a:cubicBezTo>
                  <a:pt x="20" y="36"/>
                  <a:pt x="20" y="36"/>
                  <a:pt x="21" y="36"/>
                </a:cubicBezTo>
                <a:cubicBezTo>
                  <a:pt x="22" y="36"/>
                  <a:pt x="23" y="36"/>
                  <a:pt x="24" y="35"/>
                </a:cubicBezTo>
                <a:cubicBezTo>
                  <a:pt x="25" y="35"/>
                  <a:pt x="26" y="35"/>
                  <a:pt x="26" y="34"/>
                </a:cubicBezTo>
                <a:cubicBezTo>
                  <a:pt x="27" y="33"/>
                  <a:pt x="28" y="33"/>
                  <a:pt x="28" y="32"/>
                </a:cubicBezTo>
                <a:cubicBezTo>
                  <a:pt x="28" y="31"/>
                  <a:pt x="28" y="30"/>
                  <a:pt x="28" y="29"/>
                </a:cubicBezTo>
                <a:cubicBezTo>
                  <a:pt x="28" y="28"/>
                  <a:pt x="28" y="27"/>
                  <a:pt x="28" y="26"/>
                </a:cubicBezTo>
                <a:cubicBezTo>
                  <a:pt x="28" y="25"/>
                  <a:pt x="27" y="25"/>
                  <a:pt x="26" y="24"/>
                </a:cubicBezTo>
                <a:close/>
                <a:moveTo>
                  <a:pt x="15" y="22"/>
                </a:moveTo>
                <a:cubicBezTo>
                  <a:pt x="13" y="24"/>
                  <a:pt x="12" y="26"/>
                  <a:pt x="12" y="29"/>
                </a:cubicBezTo>
                <a:cubicBezTo>
                  <a:pt x="12" y="32"/>
                  <a:pt x="13" y="34"/>
                  <a:pt x="15" y="35"/>
                </a:cubicBezTo>
                <a:cubicBezTo>
                  <a:pt x="17" y="37"/>
                  <a:pt x="19" y="38"/>
                  <a:pt x="21" y="38"/>
                </a:cubicBezTo>
                <a:cubicBezTo>
                  <a:pt x="24" y="38"/>
                  <a:pt x="26" y="37"/>
                  <a:pt x="28" y="35"/>
                </a:cubicBezTo>
                <a:cubicBezTo>
                  <a:pt x="30" y="34"/>
                  <a:pt x="31" y="32"/>
                  <a:pt x="31" y="29"/>
                </a:cubicBezTo>
                <a:cubicBezTo>
                  <a:pt x="31" y="26"/>
                  <a:pt x="30" y="24"/>
                  <a:pt x="28" y="22"/>
                </a:cubicBezTo>
                <a:cubicBezTo>
                  <a:pt x="26" y="21"/>
                  <a:pt x="24" y="20"/>
                  <a:pt x="21" y="20"/>
                </a:cubicBezTo>
                <a:cubicBezTo>
                  <a:pt x="19" y="20"/>
                  <a:pt x="17" y="21"/>
                  <a:pt x="15" y="22"/>
                </a:cubicBezTo>
                <a:close/>
                <a:moveTo>
                  <a:pt x="17" y="29"/>
                </a:moveTo>
                <a:cubicBezTo>
                  <a:pt x="15" y="29"/>
                  <a:pt x="15" y="29"/>
                  <a:pt x="15" y="29"/>
                </a:cubicBezTo>
                <a:cubicBezTo>
                  <a:pt x="15" y="29"/>
                  <a:pt x="15" y="29"/>
                  <a:pt x="15" y="29"/>
                </a:cubicBezTo>
                <a:cubicBezTo>
                  <a:pt x="15" y="29"/>
                  <a:pt x="15" y="29"/>
                  <a:pt x="15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7" y="29"/>
                </a:cubicBezTo>
                <a:close/>
                <a:moveTo>
                  <a:pt x="25" y="29"/>
                </a:moveTo>
                <a:cubicBezTo>
                  <a:pt x="27" y="29"/>
                  <a:pt x="27" y="29"/>
                  <a:pt x="27" y="29"/>
                </a:cubicBezTo>
                <a:cubicBezTo>
                  <a:pt x="28" y="29"/>
                  <a:pt x="28" y="29"/>
                  <a:pt x="28" y="29"/>
                </a:cubicBezTo>
                <a:cubicBezTo>
                  <a:pt x="28" y="29"/>
                  <a:pt x="28" y="29"/>
                  <a:pt x="27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5" y="29"/>
                  <a:pt x="25" y="29"/>
                  <a:pt x="25" y="29"/>
                </a:cubicBezTo>
                <a:close/>
                <a:moveTo>
                  <a:pt x="21" y="33"/>
                </a:moveTo>
                <a:cubicBezTo>
                  <a:pt x="21" y="35"/>
                  <a:pt x="21" y="35"/>
                  <a:pt x="21" y="35"/>
                </a:cubicBezTo>
                <a:cubicBezTo>
                  <a:pt x="21" y="35"/>
                  <a:pt x="21" y="35"/>
                  <a:pt x="21" y="35"/>
                </a:cubicBezTo>
                <a:cubicBezTo>
                  <a:pt x="22" y="35"/>
                  <a:pt x="22" y="35"/>
                  <a:pt x="22" y="35"/>
                </a:cubicBezTo>
                <a:cubicBezTo>
                  <a:pt x="22" y="33"/>
                  <a:pt x="22" y="33"/>
                  <a:pt x="22" y="33"/>
                </a:cubicBezTo>
                <a:cubicBezTo>
                  <a:pt x="22" y="33"/>
                  <a:pt x="22" y="33"/>
                  <a:pt x="21" y="33"/>
                </a:cubicBezTo>
                <a:cubicBezTo>
                  <a:pt x="21" y="33"/>
                  <a:pt x="21" y="33"/>
                  <a:pt x="21" y="33"/>
                </a:cubicBezTo>
                <a:close/>
                <a:moveTo>
                  <a:pt x="22" y="25"/>
                </a:moveTo>
                <a:cubicBezTo>
                  <a:pt x="22" y="23"/>
                  <a:pt x="22" y="23"/>
                  <a:pt x="22" y="23"/>
                </a:cubicBezTo>
                <a:cubicBezTo>
                  <a:pt x="22" y="23"/>
                  <a:pt x="22" y="23"/>
                  <a:pt x="21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22" y="25"/>
                  <a:pt x="22" y="25"/>
                  <a:pt x="22" y="25"/>
                </a:cubicBezTo>
                <a:close/>
                <a:moveTo>
                  <a:pt x="17" y="0"/>
                </a:moveTo>
                <a:cubicBezTo>
                  <a:pt x="17" y="0"/>
                  <a:pt x="17" y="0"/>
                  <a:pt x="18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7" y="7"/>
                  <a:pt x="17" y="7"/>
                  <a:pt x="17" y="7"/>
                </a:cubicBezTo>
                <a:cubicBezTo>
                  <a:pt x="10" y="7"/>
                  <a:pt x="10" y="7"/>
                  <a:pt x="10" y="7"/>
                </a:cubicBezTo>
                <a:cubicBezTo>
                  <a:pt x="9" y="7"/>
                  <a:pt x="9" y="7"/>
                  <a:pt x="9" y="6"/>
                </a:cubicBezTo>
                <a:cubicBezTo>
                  <a:pt x="9" y="6"/>
                  <a:pt x="8" y="6"/>
                  <a:pt x="8" y="6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9" y="1"/>
                  <a:pt x="9" y="1"/>
                </a:cubicBezTo>
                <a:cubicBezTo>
                  <a:pt x="9" y="0"/>
                  <a:pt x="9" y="0"/>
                  <a:pt x="10" y="0"/>
                </a:cubicBezTo>
                <a:cubicBezTo>
                  <a:pt x="17" y="0"/>
                  <a:pt x="17" y="0"/>
                  <a:pt x="17" y="0"/>
                </a:cubicBezTo>
                <a:close/>
                <a:moveTo>
                  <a:pt x="11" y="2"/>
                </a:moveTo>
                <a:cubicBezTo>
                  <a:pt x="16" y="2"/>
                  <a:pt x="16" y="2"/>
                  <a:pt x="16" y="2"/>
                </a:cubicBezTo>
                <a:cubicBezTo>
                  <a:pt x="16" y="2"/>
                  <a:pt x="16" y="2"/>
                  <a:pt x="17" y="2"/>
                </a:cubicBez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7" y="2"/>
                  <a:pt x="17" y="3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5"/>
                  <a:pt x="17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5"/>
                  <a:pt x="9" y="4"/>
                  <a:pt x="9" y="4"/>
                </a:cubicBezTo>
                <a:cubicBezTo>
                  <a:pt x="9" y="3"/>
                  <a:pt x="9" y="3"/>
                  <a:pt x="9" y="3"/>
                </a:cubicBezTo>
                <a:cubicBezTo>
                  <a:pt x="9" y="2"/>
                  <a:pt x="10" y="2"/>
                  <a:pt x="10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2"/>
                  <a:pt x="10" y="2"/>
                  <a:pt x="11" y="2"/>
                </a:cubicBezTo>
                <a:close/>
                <a:moveTo>
                  <a:pt x="26" y="18"/>
                </a:moveTo>
                <a:cubicBezTo>
                  <a:pt x="26" y="3"/>
                  <a:pt x="26" y="3"/>
                  <a:pt x="26" y="3"/>
                </a:cubicBezTo>
                <a:cubicBezTo>
                  <a:pt x="26" y="2"/>
                  <a:pt x="25" y="2"/>
                  <a:pt x="24" y="2"/>
                </a:cubicBezTo>
                <a:cubicBezTo>
                  <a:pt x="19" y="2"/>
                  <a:pt x="19" y="2"/>
                  <a:pt x="19" y="2"/>
                </a:cubicBezTo>
                <a:cubicBezTo>
                  <a:pt x="19" y="5"/>
                  <a:pt x="19" y="5"/>
                  <a:pt x="19" y="5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7"/>
                  <a:pt x="23" y="7"/>
                  <a:pt x="23" y="7"/>
                </a:cubicBezTo>
                <a:cubicBezTo>
                  <a:pt x="23" y="18"/>
                  <a:pt x="23" y="18"/>
                  <a:pt x="23" y="18"/>
                </a:cubicBezTo>
                <a:cubicBezTo>
                  <a:pt x="24" y="18"/>
                  <a:pt x="25" y="18"/>
                  <a:pt x="26" y="18"/>
                </a:cubicBezTo>
                <a:close/>
                <a:moveTo>
                  <a:pt x="7" y="24"/>
                </a:moveTo>
                <a:cubicBezTo>
                  <a:pt x="11" y="24"/>
                  <a:pt x="11" y="24"/>
                  <a:pt x="11" y="24"/>
                </a:cubicBezTo>
                <a:cubicBezTo>
                  <a:pt x="11" y="25"/>
                  <a:pt x="11" y="25"/>
                  <a:pt x="10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6" y="26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4"/>
                  <a:pt x="7" y="24"/>
                </a:cubicBezTo>
                <a:close/>
                <a:moveTo>
                  <a:pt x="12" y="22"/>
                </a:move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14" y="20"/>
                  <a:pt x="14" y="20"/>
                  <a:pt x="14" y="20"/>
                </a:cubicBezTo>
                <a:cubicBezTo>
                  <a:pt x="13" y="21"/>
                  <a:pt x="13" y="21"/>
                  <a:pt x="12" y="22"/>
                </a:cubicBezTo>
                <a:close/>
                <a:moveTo>
                  <a:pt x="6" y="21"/>
                </a:moveTo>
                <a:cubicBezTo>
                  <a:pt x="6" y="21"/>
                  <a:pt x="6" y="21"/>
                  <a:pt x="6" y="21"/>
                </a:cubicBezTo>
                <a:close/>
                <a:moveTo>
                  <a:pt x="7" y="17"/>
                </a:moveTo>
                <a:cubicBezTo>
                  <a:pt x="20" y="17"/>
                  <a:pt x="20" y="17"/>
                  <a:pt x="20" y="17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7"/>
                  <a:pt x="20" y="17"/>
                  <a:pt x="20" y="17"/>
                </a:cubicBezTo>
                <a:cubicBezTo>
                  <a:pt x="20" y="17"/>
                  <a:pt x="20" y="17"/>
                  <a:pt x="20" y="18"/>
                </a:cubicBezTo>
                <a:cubicBezTo>
                  <a:pt x="20" y="18"/>
                  <a:pt x="19" y="18"/>
                  <a:pt x="18" y="18"/>
                </a:cubicBezTo>
                <a:cubicBezTo>
                  <a:pt x="7" y="18"/>
                  <a:pt x="7" y="18"/>
                  <a:pt x="7" y="18"/>
                </a:cubicBezTo>
                <a:cubicBezTo>
                  <a:pt x="6" y="18"/>
                  <a:pt x="6" y="18"/>
                  <a:pt x="6" y="17"/>
                </a:cubicBezTo>
                <a:cubicBezTo>
                  <a:pt x="6" y="17"/>
                  <a:pt x="6" y="17"/>
                  <a:pt x="6" y="17"/>
                </a:cubicBezTo>
                <a:cubicBezTo>
                  <a:pt x="6" y="17"/>
                  <a:pt x="6" y="17"/>
                  <a:pt x="7" y="17"/>
                </a:cubicBezTo>
                <a:close/>
                <a:moveTo>
                  <a:pt x="7" y="13"/>
                </a:moveTo>
                <a:cubicBezTo>
                  <a:pt x="20" y="13"/>
                  <a:pt x="20" y="13"/>
                  <a:pt x="20" y="13"/>
                </a:cubicBezTo>
                <a:cubicBezTo>
                  <a:pt x="20" y="13"/>
                  <a:pt x="20" y="13"/>
                  <a:pt x="20" y="13"/>
                </a:cubicBezTo>
                <a:cubicBezTo>
                  <a:pt x="20" y="13"/>
                  <a:pt x="20" y="13"/>
                  <a:pt x="20" y="13"/>
                </a:cubicBezTo>
                <a:cubicBezTo>
                  <a:pt x="20" y="14"/>
                  <a:pt x="20" y="14"/>
                  <a:pt x="20" y="14"/>
                </a:cubicBezTo>
                <a:cubicBezTo>
                  <a:pt x="7" y="14"/>
                  <a:pt x="7" y="14"/>
                  <a:pt x="7" y="14"/>
                </a:cubicBezTo>
                <a:cubicBezTo>
                  <a:pt x="6" y="14"/>
                  <a:pt x="6" y="14"/>
                  <a:pt x="6" y="13"/>
                </a:cubicBezTo>
                <a:cubicBezTo>
                  <a:pt x="6" y="13"/>
                  <a:pt x="6" y="13"/>
                  <a:pt x="6" y="13"/>
                </a:cubicBezTo>
                <a:cubicBezTo>
                  <a:pt x="6" y="13"/>
                  <a:pt x="6" y="13"/>
                  <a:pt x="7" y="13"/>
                </a:cubicBezTo>
                <a:close/>
                <a:moveTo>
                  <a:pt x="7" y="9"/>
                </a:moveTo>
                <a:cubicBezTo>
                  <a:pt x="20" y="9"/>
                  <a:pt x="20" y="9"/>
                  <a:pt x="20" y="9"/>
                </a:cubicBezTo>
                <a:cubicBezTo>
                  <a:pt x="20" y="9"/>
                  <a:pt x="20" y="9"/>
                  <a:pt x="20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6" y="10"/>
                  <a:pt x="6" y="10"/>
                  <a:pt x="6" y="10"/>
                </a:cubicBezTo>
                <a:cubicBezTo>
                  <a:pt x="6" y="10"/>
                  <a:pt x="6" y="10"/>
                  <a:pt x="6" y="10"/>
                </a:cubicBezTo>
                <a:cubicBezTo>
                  <a:pt x="6" y="9"/>
                  <a:pt x="6" y="9"/>
                  <a:pt x="7" y="9"/>
                </a:cubicBezTo>
                <a:close/>
                <a:moveTo>
                  <a:pt x="10" y="5"/>
                </a:moveTo>
                <a:cubicBezTo>
                  <a:pt x="10" y="3"/>
                  <a:pt x="10" y="3"/>
                  <a:pt x="10" y="3"/>
                </a:cubicBezTo>
                <a:cubicBezTo>
                  <a:pt x="10" y="3"/>
                  <a:pt x="10" y="3"/>
                  <a:pt x="10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2"/>
                  <a:pt x="10" y="2"/>
                  <a:pt x="11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5"/>
                  <a:pt x="16" y="5"/>
                  <a:pt x="16" y="5"/>
                </a:cubicBezTo>
                <a:lnTo>
                  <a:pt x="10" y="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41" name="Freeform 267"/>
          <p:cNvSpPr>
            <a:spLocks noEditPoints="1"/>
          </p:cNvSpPr>
          <p:nvPr/>
        </p:nvSpPr>
        <p:spPr bwMode="auto">
          <a:xfrm>
            <a:off x="8089695" y="2486275"/>
            <a:ext cx="307663" cy="345668"/>
          </a:xfrm>
          <a:custGeom>
            <a:avLst/>
            <a:gdLst>
              <a:gd name="T0" fmla="*/ 30 w 32"/>
              <a:gd name="T1" fmla="*/ 9 h 36"/>
              <a:gd name="T2" fmla="*/ 22 w 32"/>
              <a:gd name="T3" fmla="*/ 3 h 36"/>
              <a:gd name="T4" fmla="*/ 30 w 32"/>
              <a:gd name="T5" fmla="*/ 2 h 36"/>
              <a:gd name="T6" fmla="*/ 27 w 32"/>
              <a:gd name="T7" fmla="*/ 18 h 36"/>
              <a:gd name="T8" fmla="*/ 5 w 32"/>
              <a:gd name="T9" fmla="*/ 18 h 36"/>
              <a:gd name="T10" fmla="*/ 3 w 32"/>
              <a:gd name="T11" fmla="*/ 2 h 36"/>
              <a:gd name="T12" fmla="*/ 11 w 32"/>
              <a:gd name="T13" fmla="*/ 3 h 36"/>
              <a:gd name="T14" fmla="*/ 2 w 32"/>
              <a:gd name="T15" fmla="*/ 9 h 36"/>
              <a:gd name="T16" fmla="*/ 16 w 32"/>
              <a:gd name="T17" fmla="*/ 16 h 36"/>
              <a:gd name="T18" fmla="*/ 17 w 32"/>
              <a:gd name="T19" fmla="*/ 16 h 36"/>
              <a:gd name="T20" fmla="*/ 17 w 32"/>
              <a:gd name="T21" fmla="*/ 16 h 36"/>
              <a:gd name="T22" fmla="*/ 23 w 32"/>
              <a:gd name="T23" fmla="*/ 11 h 36"/>
              <a:gd name="T24" fmla="*/ 23 w 32"/>
              <a:gd name="T25" fmla="*/ 12 h 36"/>
              <a:gd name="T26" fmla="*/ 17 w 32"/>
              <a:gd name="T27" fmla="*/ 18 h 36"/>
              <a:gd name="T28" fmla="*/ 18 w 32"/>
              <a:gd name="T29" fmla="*/ 19 h 36"/>
              <a:gd name="T30" fmla="*/ 17 w 32"/>
              <a:gd name="T31" fmla="*/ 20 h 36"/>
              <a:gd name="T32" fmla="*/ 13 w 32"/>
              <a:gd name="T33" fmla="*/ 27 h 36"/>
              <a:gd name="T34" fmla="*/ 13 w 32"/>
              <a:gd name="T35" fmla="*/ 27 h 36"/>
              <a:gd name="T36" fmla="*/ 15 w 32"/>
              <a:gd name="T37" fmla="*/ 20 h 36"/>
              <a:gd name="T38" fmla="*/ 14 w 32"/>
              <a:gd name="T39" fmla="*/ 20 h 36"/>
              <a:gd name="T40" fmla="*/ 14 w 32"/>
              <a:gd name="T41" fmla="*/ 19 h 36"/>
              <a:gd name="T42" fmla="*/ 10 w 32"/>
              <a:gd name="T43" fmla="*/ 15 h 36"/>
              <a:gd name="T44" fmla="*/ 10 w 32"/>
              <a:gd name="T45" fmla="*/ 14 h 36"/>
              <a:gd name="T46" fmla="*/ 11 w 32"/>
              <a:gd name="T47" fmla="*/ 14 h 36"/>
              <a:gd name="T48" fmla="*/ 16 w 32"/>
              <a:gd name="T49" fmla="*/ 16 h 36"/>
              <a:gd name="T50" fmla="*/ 25 w 32"/>
              <a:gd name="T51" fmla="*/ 34 h 36"/>
              <a:gd name="T52" fmla="*/ 28 w 32"/>
              <a:gd name="T53" fmla="*/ 31 h 36"/>
              <a:gd name="T54" fmla="*/ 31 w 32"/>
              <a:gd name="T55" fmla="*/ 18 h 36"/>
              <a:gd name="T56" fmla="*/ 19 w 32"/>
              <a:gd name="T57" fmla="*/ 4 h 36"/>
              <a:gd name="T58" fmla="*/ 18 w 32"/>
              <a:gd name="T59" fmla="*/ 4 h 36"/>
              <a:gd name="T60" fmla="*/ 18 w 32"/>
              <a:gd name="T61" fmla="*/ 4 h 36"/>
              <a:gd name="T62" fmla="*/ 17 w 32"/>
              <a:gd name="T63" fmla="*/ 4 h 36"/>
              <a:gd name="T64" fmla="*/ 17 w 32"/>
              <a:gd name="T65" fmla="*/ 4 h 36"/>
              <a:gd name="T66" fmla="*/ 17 w 32"/>
              <a:gd name="T67" fmla="*/ 4 h 36"/>
              <a:gd name="T68" fmla="*/ 16 w 32"/>
              <a:gd name="T69" fmla="*/ 4 h 36"/>
              <a:gd name="T70" fmla="*/ 16 w 32"/>
              <a:gd name="T71" fmla="*/ 4 h 36"/>
              <a:gd name="T72" fmla="*/ 16 w 32"/>
              <a:gd name="T73" fmla="*/ 4 h 36"/>
              <a:gd name="T74" fmla="*/ 15 w 32"/>
              <a:gd name="T75" fmla="*/ 4 h 36"/>
              <a:gd name="T76" fmla="*/ 15 w 32"/>
              <a:gd name="T77" fmla="*/ 4 h 36"/>
              <a:gd name="T78" fmla="*/ 14 w 32"/>
              <a:gd name="T79" fmla="*/ 4 h 36"/>
              <a:gd name="T80" fmla="*/ 14 w 32"/>
              <a:gd name="T81" fmla="*/ 4 h 36"/>
              <a:gd name="T82" fmla="*/ 2 w 32"/>
              <a:gd name="T83" fmla="*/ 18 h 36"/>
              <a:gd name="T84" fmla="*/ 5 w 32"/>
              <a:gd name="T85" fmla="*/ 31 h 36"/>
              <a:gd name="T86" fmla="*/ 8 w 32"/>
              <a:gd name="T87" fmla="*/ 34 h 36"/>
              <a:gd name="T88" fmla="*/ 16 w 32"/>
              <a:gd name="T89" fmla="*/ 33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2" h="36">
                <a:moveTo>
                  <a:pt x="30" y="2"/>
                </a:moveTo>
                <a:cubicBezTo>
                  <a:pt x="32" y="4"/>
                  <a:pt x="32" y="7"/>
                  <a:pt x="30" y="9"/>
                </a:cubicBezTo>
                <a:cubicBezTo>
                  <a:pt x="30" y="9"/>
                  <a:pt x="30" y="10"/>
                  <a:pt x="30" y="10"/>
                </a:cubicBezTo>
                <a:cubicBezTo>
                  <a:pt x="28" y="7"/>
                  <a:pt x="25" y="5"/>
                  <a:pt x="22" y="3"/>
                </a:cubicBezTo>
                <a:cubicBezTo>
                  <a:pt x="22" y="3"/>
                  <a:pt x="22" y="3"/>
                  <a:pt x="22" y="3"/>
                </a:cubicBezTo>
                <a:cubicBezTo>
                  <a:pt x="24" y="1"/>
                  <a:pt x="27" y="0"/>
                  <a:pt x="30" y="2"/>
                </a:cubicBezTo>
                <a:close/>
                <a:moveTo>
                  <a:pt x="16" y="29"/>
                </a:moveTo>
                <a:cubicBezTo>
                  <a:pt x="22" y="29"/>
                  <a:pt x="27" y="24"/>
                  <a:pt x="27" y="18"/>
                </a:cubicBezTo>
                <a:cubicBezTo>
                  <a:pt x="27" y="12"/>
                  <a:pt x="22" y="7"/>
                  <a:pt x="16" y="7"/>
                </a:cubicBezTo>
                <a:cubicBezTo>
                  <a:pt x="10" y="7"/>
                  <a:pt x="5" y="12"/>
                  <a:pt x="5" y="18"/>
                </a:cubicBezTo>
                <a:cubicBezTo>
                  <a:pt x="5" y="24"/>
                  <a:pt x="10" y="29"/>
                  <a:pt x="16" y="29"/>
                </a:cubicBezTo>
                <a:close/>
                <a:moveTo>
                  <a:pt x="3" y="2"/>
                </a:moveTo>
                <a:cubicBezTo>
                  <a:pt x="5" y="0"/>
                  <a:pt x="9" y="1"/>
                  <a:pt x="10" y="3"/>
                </a:cubicBezTo>
                <a:cubicBezTo>
                  <a:pt x="10" y="3"/>
                  <a:pt x="11" y="3"/>
                  <a:pt x="11" y="3"/>
                </a:cubicBezTo>
                <a:cubicBezTo>
                  <a:pt x="7" y="5"/>
                  <a:pt x="5" y="7"/>
                  <a:pt x="3" y="10"/>
                </a:cubicBezTo>
                <a:cubicBezTo>
                  <a:pt x="3" y="10"/>
                  <a:pt x="2" y="9"/>
                  <a:pt x="2" y="9"/>
                </a:cubicBezTo>
                <a:cubicBezTo>
                  <a:pt x="0" y="7"/>
                  <a:pt x="1" y="4"/>
                  <a:pt x="3" y="2"/>
                </a:cubicBezTo>
                <a:close/>
                <a:moveTo>
                  <a:pt x="16" y="16"/>
                </a:moveTo>
                <a:cubicBezTo>
                  <a:pt x="16" y="16"/>
                  <a:pt x="16" y="16"/>
                  <a:pt x="17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1"/>
                  <a:pt x="22" y="11"/>
                  <a:pt x="23" y="11"/>
                </a:cubicBezTo>
                <a:cubicBezTo>
                  <a:pt x="23" y="11"/>
                  <a:pt x="23" y="11"/>
                  <a:pt x="23" y="11"/>
                </a:cubicBezTo>
                <a:cubicBezTo>
                  <a:pt x="23" y="11"/>
                  <a:pt x="23" y="12"/>
                  <a:pt x="23" y="12"/>
                </a:cubicBezTo>
                <a:cubicBezTo>
                  <a:pt x="23" y="12"/>
                  <a:pt x="23" y="12"/>
                  <a:pt x="23" y="12"/>
                </a:cubicBezTo>
                <a:cubicBezTo>
                  <a:pt x="17" y="18"/>
                  <a:pt x="17" y="18"/>
                  <a:pt x="17" y="18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20"/>
                  <a:pt x="18" y="20"/>
                  <a:pt x="18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6" y="19"/>
                  <a:pt x="16" y="19"/>
                  <a:pt x="16" y="19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5" y="20"/>
                  <a:pt x="15" y="20"/>
                  <a:pt x="15" y="20"/>
                </a:cubicBezTo>
                <a:cubicBezTo>
                  <a:pt x="15" y="20"/>
                  <a:pt x="15" y="20"/>
                  <a:pt x="15" y="20"/>
                </a:cubicBezTo>
                <a:cubicBezTo>
                  <a:pt x="15" y="20"/>
                  <a:pt x="15" y="20"/>
                  <a:pt x="14" y="20"/>
                </a:cubicBezTo>
                <a:cubicBezTo>
                  <a:pt x="14" y="20"/>
                  <a:pt x="14" y="20"/>
                  <a:pt x="14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5" y="18"/>
                  <a:pt x="15" y="18"/>
                  <a:pt x="15" y="18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5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1" y="13"/>
                  <a:pt x="11" y="13"/>
                </a:cubicBezTo>
                <a:cubicBezTo>
                  <a:pt x="11" y="13"/>
                  <a:pt x="11" y="13"/>
                  <a:pt x="11" y="14"/>
                </a:cubicBezTo>
                <a:cubicBezTo>
                  <a:pt x="16" y="17"/>
                  <a:pt x="16" y="17"/>
                  <a:pt x="16" y="17"/>
                </a:cubicBezTo>
                <a:cubicBezTo>
                  <a:pt x="16" y="16"/>
                  <a:pt x="16" y="16"/>
                  <a:pt x="16" y="16"/>
                </a:cubicBezTo>
                <a:close/>
                <a:moveTo>
                  <a:pt x="22" y="32"/>
                </a:moveTo>
                <a:cubicBezTo>
                  <a:pt x="23" y="32"/>
                  <a:pt x="24" y="34"/>
                  <a:pt x="25" y="34"/>
                </a:cubicBezTo>
                <a:cubicBezTo>
                  <a:pt x="27" y="36"/>
                  <a:pt x="28" y="34"/>
                  <a:pt x="28" y="34"/>
                </a:cubicBezTo>
                <a:cubicBezTo>
                  <a:pt x="29" y="33"/>
                  <a:pt x="29" y="32"/>
                  <a:pt x="28" y="31"/>
                </a:cubicBezTo>
                <a:cubicBezTo>
                  <a:pt x="26" y="29"/>
                  <a:pt x="26" y="29"/>
                  <a:pt x="26" y="29"/>
                </a:cubicBezTo>
                <a:cubicBezTo>
                  <a:pt x="29" y="26"/>
                  <a:pt x="31" y="23"/>
                  <a:pt x="31" y="18"/>
                </a:cubicBezTo>
                <a:cubicBezTo>
                  <a:pt x="31" y="11"/>
                  <a:pt x="26" y="5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5" y="4"/>
                  <a:pt x="15" y="4"/>
                  <a:pt x="14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7" y="5"/>
                  <a:pt x="2" y="11"/>
                  <a:pt x="2" y="18"/>
                </a:cubicBezTo>
                <a:cubicBezTo>
                  <a:pt x="2" y="23"/>
                  <a:pt x="4" y="26"/>
                  <a:pt x="7" y="29"/>
                </a:cubicBezTo>
                <a:cubicBezTo>
                  <a:pt x="5" y="31"/>
                  <a:pt x="5" y="31"/>
                  <a:pt x="5" y="31"/>
                </a:cubicBezTo>
                <a:cubicBezTo>
                  <a:pt x="4" y="32"/>
                  <a:pt x="4" y="34"/>
                  <a:pt x="5" y="34"/>
                </a:cubicBezTo>
                <a:cubicBezTo>
                  <a:pt x="5" y="35"/>
                  <a:pt x="7" y="35"/>
                  <a:pt x="8" y="34"/>
                </a:cubicBezTo>
                <a:cubicBezTo>
                  <a:pt x="8" y="34"/>
                  <a:pt x="10" y="32"/>
                  <a:pt x="10" y="32"/>
                </a:cubicBezTo>
                <a:cubicBezTo>
                  <a:pt x="12" y="32"/>
                  <a:pt x="14" y="33"/>
                  <a:pt x="16" y="33"/>
                </a:cubicBezTo>
                <a:cubicBezTo>
                  <a:pt x="19" y="33"/>
                  <a:pt x="21" y="32"/>
                  <a:pt x="22" y="3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42" name="Freeform 268"/>
          <p:cNvSpPr>
            <a:spLocks noEditPoints="1"/>
          </p:cNvSpPr>
          <p:nvPr/>
        </p:nvSpPr>
        <p:spPr bwMode="auto">
          <a:xfrm>
            <a:off x="8771982" y="2515231"/>
            <a:ext cx="191837" cy="278706"/>
          </a:xfrm>
          <a:custGeom>
            <a:avLst/>
            <a:gdLst>
              <a:gd name="T0" fmla="*/ 5 w 20"/>
              <a:gd name="T1" fmla="*/ 24 h 29"/>
              <a:gd name="T2" fmla="*/ 14 w 20"/>
              <a:gd name="T3" fmla="*/ 24 h 29"/>
              <a:gd name="T4" fmla="*/ 14 w 20"/>
              <a:gd name="T5" fmla="*/ 24 h 29"/>
              <a:gd name="T6" fmla="*/ 15 w 20"/>
              <a:gd name="T7" fmla="*/ 24 h 29"/>
              <a:gd name="T8" fmla="*/ 15 w 20"/>
              <a:gd name="T9" fmla="*/ 23 h 29"/>
              <a:gd name="T10" fmla="*/ 10 w 20"/>
              <a:gd name="T11" fmla="*/ 17 h 29"/>
              <a:gd name="T12" fmla="*/ 5 w 20"/>
              <a:gd name="T13" fmla="*/ 23 h 29"/>
              <a:gd name="T14" fmla="*/ 5 w 20"/>
              <a:gd name="T15" fmla="*/ 24 h 29"/>
              <a:gd name="T16" fmla="*/ 5 w 20"/>
              <a:gd name="T17" fmla="*/ 24 h 29"/>
              <a:gd name="T18" fmla="*/ 5 w 20"/>
              <a:gd name="T19" fmla="*/ 24 h 29"/>
              <a:gd name="T20" fmla="*/ 18 w 20"/>
              <a:gd name="T21" fmla="*/ 5 h 29"/>
              <a:gd name="T22" fmla="*/ 20 w 20"/>
              <a:gd name="T23" fmla="*/ 3 h 29"/>
              <a:gd name="T24" fmla="*/ 20 w 20"/>
              <a:gd name="T25" fmla="*/ 2 h 29"/>
              <a:gd name="T26" fmla="*/ 18 w 20"/>
              <a:gd name="T27" fmla="*/ 0 h 29"/>
              <a:gd name="T28" fmla="*/ 2 w 20"/>
              <a:gd name="T29" fmla="*/ 0 h 29"/>
              <a:gd name="T30" fmla="*/ 0 w 20"/>
              <a:gd name="T31" fmla="*/ 2 h 29"/>
              <a:gd name="T32" fmla="*/ 0 w 20"/>
              <a:gd name="T33" fmla="*/ 3 h 29"/>
              <a:gd name="T34" fmla="*/ 2 w 20"/>
              <a:gd name="T35" fmla="*/ 5 h 29"/>
              <a:gd name="T36" fmla="*/ 18 w 20"/>
              <a:gd name="T37" fmla="*/ 5 h 29"/>
              <a:gd name="T38" fmla="*/ 16 w 20"/>
              <a:gd name="T39" fmla="*/ 6 h 29"/>
              <a:gd name="T40" fmla="*/ 18 w 20"/>
              <a:gd name="T41" fmla="*/ 6 h 29"/>
              <a:gd name="T42" fmla="*/ 13 w 20"/>
              <a:gd name="T43" fmla="*/ 15 h 29"/>
              <a:gd name="T44" fmla="*/ 18 w 20"/>
              <a:gd name="T45" fmla="*/ 24 h 29"/>
              <a:gd name="T46" fmla="*/ 16 w 20"/>
              <a:gd name="T47" fmla="*/ 24 h 29"/>
              <a:gd name="T48" fmla="*/ 11 w 20"/>
              <a:gd name="T49" fmla="*/ 16 h 29"/>
              <a:gd name="T50" fmla="*/ 10 w 20"/>
              <a:gd name="T51" fmla="*/ 15 h 29"/>
              <a:gd name="T52" fmla="*/ 11 w 20"/>
              <a:gd name="T53" fmla="*/ 14 h 29"/>
              <a:gd name="T54" fmla="*/ 11 w 20"/>
              <a:gd name="T55" fmla="*/ 14 h 29"/>
              <a:gd name="T56" fmla="*/ 16 w 20"/>
              <a:gd name="T57" fmla="*/ 6 h 29"/>
              <a:gd name="T58" fmla="*/ 2 w 20"/>
              <a:gd name="T59" fmla="*/ 25 h 29"/>
              <a:gd name="T60" fmla="*/ 0 w 20"/>
              <a:gd name="T61" fmla="*/ 27 h 29"/>
              <a:gd name="T62" fmla="*/ 0 w 20"/>
              <a:gd name="T63" fmla="*/ 27 h 29"/>
              <a:gd name="T64" fmla="*/ 2 w 20"/>
              <a:gd name="T65" fmla="*/ 29 h 29"/>
              <a:gd name="T66" fmla="*/ 18 w 20"/>
              <a:gd name="T67" fmla="*/ 29 h 29"/>
              <a:gd name="T68" fmla="*/ 20 w 20"/>
              <a:gd name="T69" fmla="*/ 27 h 29"/>
              <a:gd name="T70" fmla="*/ 20 w 20"/>
              <a:gd name="T71" fmla="*/ 27 h 29"/>
              <a:gd name="T72" fmla="*/ 18 w 20"/>
              <a:gd name="T73" fmla="*/ 25 h 29"/>
              <a:gd name="T74" fmla="*/ 2 w 20"/>
              <a:gd name="T75" fmla="*/ 25 h 29"/>
              <a:gd name="T76" fmla="*/ 4 w 20"/>
              <a:gd name="T77" fmla="*/ 24 h 29"/>
              <a:gd name="T78" fmla="*/ 2 w 20"/>
              <a:gd name="T79" fmla="*/ 24 h 29"/>
              <a:gd name="T80" fmla="*/ 7 w 20"/>
              <a:gd name="T81" fmla="*/ 15 h 29"/>
              <a:gd name="T82" fmla="*/ 2 w 20"/>
              <a:gd name="T83" fmla="*/ 6 h 29"/>
              <a:gd name="T84" fmla="*/ 4 w 20"/>
              <a:gd name="T85" fmla="*/ 6 h 29"/>
              <a:gd name="T86" fmla="*/ 9 w 20"/>
              <a:gd name="T87" fmla="*/ 14 h 29"/>
              <a:gd name="T88" fmla="*/ 10 w 20"/>
              <a:gd name="T89" fmla="*/ 15 h 29"/>
              <a:gd name="T90" fmla="*/ 9 w 20"/>
              <a:gd name="T91" fmla="*/ 16 h 29"/>
              <a:gd name="T92" fmla="*/ 4 w 20"/>
              <a:gd name="T93" fmla="*/ 2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0" h="29">
                <a:moveTo>
                  <a:pt x="5" y="24"/>
                </a:move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5" y="24"/>
                  <a:pt x="15" y="24"/>
                  <a:pt x="15" y="24"/>
                </a:cubicBezTo>
                <a:cubicBezTo>
                  <a:pt x="15" y="23"/>
                  <a:pt x="15" y="23"/>
                  <a:pt x="15" y="23"/>
                </a:cubicBezTo>
                <a:cubicBezTo>
                  <a:pt x="15" y="20"/>
                  <a:pt x="13" y="17"/>
                  <a:pt x="10" y="17"/>
                </a:cubicBezTo>
                <a:cubicBezTo>
                  <a:pt x="7" y="17"/>
                  <a:pt x="5" y="20"/>
                  <a:pt x="5" y="23"/>
                </a:cubicBezTo>
                <a:cubicBezTo>
                  <a:pt x="5" y="23"/>
                  <a:pt x="5" y="23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lose/>
                <a:moveTo>
                  <a:pt x="18" y="5"/>
                </a:moveTo>
                <a:cubicBezTo>
                  <a:pt x="19" y="5"/>
                  <a:pt x="20" y="4"/>
                  <a:pt x="20" y="3"/>
                </a:cubicBezTo>
                <a:cubicBezTo>
                  <a:pt x="20" y="2"/>
                  <a:pt x="20" y="2"/>
                  <a:pt x="20" y="2"/>
                </a:cubicBezTo>
                <a:cubicBezTo>
                  <a:pt x="20" y="1"/>
                  <a:pt x="19" y="0"/>
                  <a:pt x="18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3"/>
                  <a:pt x="0" y="3"/>
                  <a:pt x="0" y="3"/>
                </a:cubicBezTo>
                <a:cubicBezTo>
                  <a:pt x="0" y="4"/>
                  <a:pt x="1" y="5"/>
                  <a:pt x="2" y="5"/>
                </a:cubicBezTo>
                <a:cubicBezTo>
                  <a:pt x="18" y="5"/>
                  <a:pt x="18" y="5"/>
                  <a:pt x="18" y="5"/>
                </a:cubicBezTo>
                <a:close/>
                <a:moveTo>
                  <a:pt x="16" y="6"/>
                </a:moveTo>
                <a:cubicBezTo>
                  <a:pt x="18" y="6"/>
                  <a:pt x="18" y="6"/>
                  <a:pt x="18" y="6"/>
                </a:cubicBezTo>
                <a:cubicBezTo>
                  <a:pt x="17" y="9"/>
                  <a:pt x="16" y="13"/>
                  <a:pt x="13" y="15"/>
                </a:cubicBezTo>
                <a:cubicBezTo>
                  <a:pt x="16" y="17"/>
                  <a:pt x="17" y="20"/>
                  <a:pt x="18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21"/>
                  <a:pt x="14" y="17"/>
                  <a:pt x="11" y="16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4"/>
                  <a:pt x="11" y="14"/>
                  <a:pt x="11" y="14"/>
                </a:cubicBezTo>
                <a:cubicBezTo>
                  <a:pt x="11" y="14"/>
                  <a:pt x="11" y="14"/>
                  <a:pt x="11" y="14"/>
                </a:cubicBezTo>
                <a:cubicBezTo>
                  <a:pt x="14" y="13"/>
                  <a:pt x="16" y="9"/>
                  <a:pt x="16" y="6"/>
                </a:cubicBezTo>
                <a:close/>
                <a:moveTo>
                  <a:pt x="2" y="25"/>
                </a:moveTo>
                <a:cubicBezTo>
                  <a:pt x="1" y="25"/>
                  <a:pt x="0" y="26"/>
                  <a:pt x="0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8"/>
                  <a:pt x="1" y="29"/>
                  <a:pt x="2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9" y="29"/>
                  <a:pt x="20" y="28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6"/>
                  <a:pt x="19" y="25"/>
                  <a:pt x="18" y="25"/>
                </a:cubicBezTo>
                <a:cubicBezTo>
                  <a:pt x="2" y="25"/>
                  <a:pt x="2" y="25"/>
                  <a:pt x="2" y="25"/>
                </a:cubicBezTo>
                <a:close/>
                <a:moveTo>
                  <a:pt x="4" y="24"/>
                </a:moveTo>
                <a:cubicBezTo>
                  <a:pt x="2" y="24"/>
                  <a:pt x="2" y="24"/>
                  <a:pt x="2" y="24"/>
                </a:cubicBezTo>
                <a:cubicBezTo>
                  <a:pt x="2" y="20"/>
                  <a:pt x="4" y="17"/>
                  <a:pt x="7" y="15"/>
                </a:cubicBezTo>
                <a:cubicBezTo>
                  <a:pt x="4" y="13"/>
                  <a:pt x="2" y="9"/>
                  <a:pt x="2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9"/>
                  <a:pt x="6" y="13"/>
                  <a:pt x="9" y="14"/>
                </a:cubicBezTo>
                <a:cubicBezTo>
                  <a:pt x="10" y="14"/>
                  <a:pt x="10" y="15"/>
                  <a:pt x="10" y="15"/>
                </a:cubicBezTo>
                <a:cubicBezTo>
                  <a:pt x="10" y="15"/>
                  <a:pt x="9" y="15"/>
                  <a:pt x="9" y="16"/>
                </a:cubicBezTo>
                <a:cubicBezTo>
                  <a:pt x="6" y="17"/>
                  <a:pt x="4" y="21"/>
                  <a:pt x="4" y="24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43" name="Freeform 269"/>
          <p:cNvSpPr>
            <a:spLocks noEditPoints="1"/>
          </p:cNvSpPr>
          <p:nvPr/>
        </p:nvSpPr>
        <p:spPr bwMode="auto">
          <a:xfrm>
            <a:off x="7485229" y="2533329"/>
            <a:ext cx="278706" cy="278706"/>
          </a:xfrm>
          <a:custGeom>
            <a:avLst/>
            <a:gdLst>
              <a:gd name="T0" fmla="*/ 23 w 29"/>
              <a:gd name="T1" fmla="*/ 7 h 29"/>
              <a:gd name="T2" fmla="*/ 19 w 29"/>
              <a:gd name="T3" fmla="*/ 4 h 29"/>
              <a:gd name="T4" fmla="*/ 15 w 29"/>
              <a:gd name="T5" fmla="*/ 4 h 29"/>
              <a:gd name="T6" fmla="*/ 10 w 29"/>
              <a:gd name="T7" fmla="*/ 4 h 29"/>
              <a:gd name="T8" fmla="*/ 7 w 29"/>
              <a:gd name="T9" fmla="*/ 7 h 29"/>
              <a:gd name="T10" fmla="*/ 4 w 29"/>
              <a:gd name="T11" fmla="*/ 10 h 29"/>
              <a:gd name="T12" fmla="*/ 4 w 29"/>
              <a:gd name="T13" fmla="*/ 15 h 29"/>
              <a:gd name="T14" fmla="*/ 4 w 29"/>
              <a:gd name="T15" fmla="*/ 19 h 29"/>
              <a:gd name="T16" fmla="*/ 7 w 29"/>
              <a:gd name="T17" fmla="*/ 22 h 29"/>
              <a:gd name="T18" fmla="*/ 10 w 29"/>
              <a:gd name="T19" fmla="*/ 25 h 29"/>
              <a:gd name="T20" fmla="*/ 15 w 29"/>
              <a:gd name="T21" fmla="*/ 26 h 29"/>
              <a:gd name="T22" fmla="*/ 19 w 29"/>
              <a:gd name="T23" fmla="*/ 25 h 29"/>
              <a:gd name="T24" fmla="*/ 23 w 29"/>
              <a:gd name="T25" fmla="*/ 22 h 29"/>
              <a:gd name="T26" fmla="*/ 25 w 29"/>
              <a:gd name="T27" fmla="*/ 19 h 29"/>
              <a:gd name="T28" fmla="*/ 26 w 29"/>
              <a:gd name="T29" fmla="*/ 15 h 29"/>
              <a:gd name="T30" fmla="*/ 25 w 29"/>
              <a:gd name="T31" fmla="*/ 10 h 29"/>
              <a:gd name="T32" fmla="*/ 23 w 29"/>
              <a:gd name="T33" fmla="*/ 7 h 29"/>
              <a:gd name="T34" fmla="*/ 4 w 29"/>
              <a:gd name="T35" fmla="*/ 4 h 29"/>
              <a:gd name="T36" fmla="*/ 15 w 29"/>
              <a:gd name="T37" fmla="*/ 0 h 29"/>
              <a:gd name="T38" fmla="*/ 25 w 29"/>
              <a:gd name="T39" fmla="*/ 4 h 29"/>
              <a:gd name="T40" fmla="*/ 29 w 29"/>
              <a:gd name="T41" fmla="*/ 15 h 29"/>
              <a:gd name="T42" fmla="*/ 25 w 29"/>
              <a:gd name="T43" fmla="*/ 25 h 29"/>
              <a:gd name="T44" fmla="*/ 15 w 29"/>
              <a:gd name="T45" fmla="*/ 29 h 29"/>
              <a:gd name="T46" fmla="*/ 4 w 29"/>
              <a:gd name="T47" fmla="*/ 25 h 29"/>
              <a:gd name="T48" fmla="*/ 0 w 29"/>
              <a:gd name="T49" fmla="*/ 15 h 29"/>
              <a:gd name="T50" fmla="*/ 4 w 29"/>
              <a:gd name="T51" fmla="*/ 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9" h="29">
                <a:moveTo>
                  <a:pt x="23" y="7"/>
                </a:moveTo>
                <a:cubicBezTo>
                  <a:pt x="22" y="6"/>
                  <a:pt x="20" y="5"/>
                  <a:pt x="19" y="4"/>
                </a:cubicBezTo>
                <a:cubicBezTo>
                  <a:pt x="18" y="4"/>
                  <a:pt x="16" y="4"/>
                  <a:pt x="15" y="4"/>
                </a:cubicBezTo>
                <a:cubicBezTo>
                  <a:pt x="13" y="4"/>
                  <a:pt x="12" y="4"/>
                  <a:pt x="10" y="4"/>
                </a:cubicBezTo>
                <a:cubicBezTo>
                  <a:pt x="9" y="5"/>
                  <a:pt x="8" y="6"/>
                  <a:pt x="7" y="7"/>
                </a:cubicBezTo>
                <a:cubicBezTo>
                  <a:pt x="6" y="8"/>
                  <a:pt x="5" y="9"/>
                  <a:pt x="4" y="10"/>
                </a:cubicBezTo>
                <a:cubicBezTo>
                  <a:pt x="4" y="12"/>
                  <a:pt x="4" y="13"/>
                  <a:pt x="4" y="15"/>
                </a:cubicBezTo>
                <a:cubicBezTo>
                  <a:pt x="4" y="16"/>
                  <a:pt x="4" y="18"/>
                  <a:pt x="4" y="19"/>
                </a:cubicBezTo>
                <a:cubicBezTo>
                  <a:pt x="5" y="20"/>
                  <a:pt x="6" y="21"/>
                  <a:pt x="7" y="22"/>
                </a:cubicBezTo>
                <a:cubicBezTo>
                  <a:pt x="8" y="23"/>
                  <a:pt x="9" y="24"/>
                  <a:pt x="10" y="25"/>
                </a:cubicBezTo>
                <a:cubicBezTo>
                  <a:pt x="12" y="25"/>
                  <a:pt x="13" y="26"/>
                  <a:pt x="15" y="26"/>
                </a:cubicBezTo>
                <a:cubicBezTo>
                  <a:pt x="16" y="26"/>
                  <a:pt x="18" y="25"/>
                  <a:pt x="19" y="25"/>
                </a:cubicBezTo>
                <a:cubicBezTo>
                  <a:pt x="20" y="24"/>
                  <a:pt x="22" y="23"/>
                  <a:pt x="23" y="22"/>
                </a:cubicBezTo>
                <a:cubicBezTo>
                  <a:pt x="24" y="21"/>
                  <a:pt x="24" y="20"/>
                  <a:pt x="25" y="19"/>
                </a:cubicBezTo>
                <a:cubicBezTo>
                  <a:pt x="25" y="18"/>
                  <a:pt x="26" y="16"/>
                  <a:pt x="26" y="15"/>
                </a:cubicBezTo>
                <a:cubicBezTo>
                  <a:pt x="26" y="13"/>
                  <a:pt x="25" y="12"/>
                  <a:pt x="25" y="10"/>
                </a:cubicBezTo>
                <a:cubicBezTo>
                  <a:pt x="24" y="9"/>
                  <a:pt x="24" y="8"/>
                  <a:pt x="23" y="7"/>
                </a:cubicBezTo>
                <a:close/>
                <a:moveTo>
                  <a:pt x="4" y="4"/>
                </a:moveTo>
                <a:cubicBezTo>
                  <a:pt x="7" y="2"/>
                  <a:pt x="11" y="0"/>
                  <a:pt x="15" y="0"/>
                </a:cubicBezTo>
                <a:cubicBezTo>
                  <a:pt x="19" y="0"/>
                  <a:pt x="22" y="2"/>
                  <a:pt x="25" y="4"/>
                </a:cubicBezTo>
                <a:cubicBezTo>
                  <a:pt x="28" y="7"/>
                  <a:pt x="29" y="11"/>
                  <a:pt x="29" y="15"/>
                </a:cubicBezTo>
                <a:cubicBezTo>
                  <a:pt x="29" y="19"/>
                  <a:pt x="28" y="22"/>
                  <a:pt x="25" y="25"/>
                </a:cubicBezTo>
                <a:cubicBezTo>
                  <a:pt x="22" y="28"/>
                  <a:pt x="19" y="29"/>
                  <a:pt x="15" y="29"/>
                </a:cubicBezTo>
                <a:cubicBezTo>
                  <a:pt x="11" y="29"/>
                  <a:pt x="7" y="28"/>
                  <a:pt x="4" y="25"/>
                </a:cubicBezTo>
                <a:cubicBezTo>
                  <a:pt x="2" y="22"/>
                  <a:pt x="0" y="19"/>
                  <a:pt x="0" y="15"/>
                </a:cubicBezTo>
                <a:cubicBezTo>
                  <a:pt x="0" y="11"/>
                  <a:pt x="2" y="7"/>
                  <a:pt x="4" y="4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44" name="Freeform 270"/>
          <p:cNvSpPr>
            <a:spLocks/>
          </p:cNvSpPr>
          <p:nvPr/>
        </p:nvSpPr>
        <p:spPr bwMode="auto">
          <a:xfrm>
            <a:off x="7610104" y="2611150"/>
            <a:ext cx="86870" cy="76011"/>
          </a:xfrm>
          <a:custGeom>
            <a:avLst/>
            <a:gdLst>
              <a:gd name="T0" fmla="*/ 8 w 9"/>
              <a:gd name="T1" fmla="*/ 0 h 8"/>
              <a:gd name="T2" fmla="*/ 8 w 9"/>
              <a:gd name="T3" fmla="*/ 1 h 8"/>
              <a:gd name="T4" fmla="*/ 2 w 9"/>
              <a:gd name="T5" fmla="*/ 8 h 8"/>
              <a:gd name="T6" fmla="*/ 1 w 9"/>
              <a:gd name="T7" fmla="*/ 8 h 8"/>
              <a:gd name="T8" fmla="*/ 0 w 9"/>
              <a:gd name="T9" fmla="*/ 7 h 8"/>
              <a:gd name="T10" fmla="*/ 8 w 9"/>
              <a:gd name="T11" fmla="*/ 0 h 8"/>
              <a:gd name="T12" fmla="*/ 8 w 9"/>
              <a:gd name="T13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8">
                <a:moveTo>
                  <a:pt x="8" y="0"/>
                </a:moveTo>
                <a:cubicBezTo>
                  <a:pt x="9" y="0"/>
                  <a:pt x="9" y="1"/>
                  <a:pt x="8" y="1"/>
                </a:cubicBezTo>
                <a:cubicBezTo>
                  <a:pt x="2" y="8"/>
                  <a:pt x="2" y="8"/>
                  <a:pt x="2" y="8"/>
                </a:cubicBezTo>
                <a:cubicBezTo>
                  <a:pt x="1" y="8"/>
                  <a:pt x="1" y="8"/>
                  <a:pt x="1" y="8"/>
                </a:cubicBezTo>
                <a:cubicBezTo>
                  <a:pt x="0" y="7"/>
                  <a:pt x="0" y="7"/>
                  <a:pt x="0" y="7"/>
                </a:cubicBez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45" name="Freeform 271"/>
          <p:cNvSpPr>
            <a:spLocks/>
          </p:cNvSpPr>
          <p:nvPr/>
        </p:nvSpPr>
        <p:spPr bwMode="auto">
          <a:xfrm>
            <a:off x="7610104" y="2506183"/>
            <a:ext cx="38006" cy="27148"/>
          </a:xfrm>
          <a:custGeom>
            <a:avLst/>
            <a:gdLst>
              <a:gd name="T0" fmla="*/ 0 w 4"/>
              <a:gd name="T1" fmla="*/ 3 h 3"/>
              <a:gd name="T2" fmla="*/ 4 w 4"/>
              <a:gd name="T3" fmla="*/ 3 h 3"/>
              <a:gd name="T4" fmla="*/ 4 w 4"/>
              <a:gd name="T5" fmla="*/ 0 h 3"/>
              <a:gd name="T6" fmla="*/ 0 w 4"/>
              <a:gd name="T7" fmla="*/ 0 h 3"/>
              <a:gd name="T8" fmla="*/ 0 w 4"/>
              <a:gd name="T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3">
                <a:moveTo>
                  <a:pt x="0" y="3"/>
                </a:moveTo>
                <a:cubicBezTo>
                  <a:pt x="1" y="3"/>
                  <a:pt x="3" y="3"/>
                  <a:pt x="4" y="3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lnTo>
                  <a:pt x="0" y="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46" name="Rectangle 272"/>
          <p:cNvSpPr>
            <a:spLocks noChangeArrowheads="1"/>
          </p:cNvSpPr>
          <p:nvPr/>
        </p:nvSpPr>
        <p:spPr bwMode="auto">
          <a:xfrm>
            <a:off x="7581147" y="2495324"/>
            <a:ext cx="95919" cy="1990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47" name="Freeform 273"/>
          <p:cNvSpPr>
            <a:spLocks/>
          </p:cNvSpPr>
          <p:nvPr/>
        </p:nvSpPr>
        <p:spPr bwMode="auto">
          <a:xfrm>
            <a:off x="7716881" y="2553237"/>
            <a:ext cx="47055" cy="38006"/>
          </a:xfrm>
          <a:custGeom>
            <a:avLst/>
            <a:gdLst>
              <a:gd name="T0" fmla="*/ 0 w 5"/>
              <a:gd name="T1" fmla="*/ 1 h 4"/>
              <a:gd name="T2" fmla="*/ 3 w 5"/>
              <a:gd name="T3" fmla="*/ 4 h 4"/>
              <a:gd name="T4" fmla="*/ 5 w 5"/>
              <a:gd name="T5" fmla="*/ 2 h 4"/>
              <a:gd name="T6" fmla="*/ 2 w 5"/>
              <a:gd name="T7" fmla="*/ 0 h 4"/>
              <a:gd name="T8" fmla="*/ 0 w 5"/>
              <a:gd name="T9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4">
                <a:moveTo>
                  <a:pt x="0" y="1"/>
                </a:moveTo>
                <a:cubicBezTo>
                  <a:pt x="2" y="2"/>
                  <a:pt x="2" y="3"/>
                  <a:pt x="3" y="4"/>
                </a:cubicBezTo>
                <a:cubicBezTo>
                  <a:pt x="5" y="2"/>
                  <a:pt x="5" y="2"/>
                  <a:pt x="5" y="2"/>
                </a:cubicBezTo>
                <a:cubicBezTo>
                  <a:pt x="2" y="0"/>
                  <a:pt x="2" y="0"/>
                  <a:pt x="2" y="0"/>
                </a:cubicBezTo>
                <a:lnTo>
                  <a:pt x="0" y="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48" name="Freeform 274"/>
          <p:cNvSpPr>
            <a:spLocks noEditPoints="1"/>
          </p:cNvSpPr>
          <p:nvPr/>
        </p:nvSpPr>
        <p:spPr bwMode="auto">
          <a:xfrm>
            <a:off x="7523234" y="2573144"/>
            <a:ext cx="202696" cy="200886"/>
          </a:xfrm>
          <a:custGeom>
            <a:avLst/>
            <a:gdLst>
              <a:gd name="T0" fmla="*/ 4 w 21"/>
              <a:gd name="T1" fmla="*/ 10 h 21"/>
              <a:gd name="T2" fmla="*/ 5 w 21"/>
              <a:gd name="T3" fmla="*/ 11 h 21"/>
              <a:gd name="T4" fmla="*/ 4 w 21"/>
              <a:gd name="T5" fmla="*/ 11 h 21"/>
              <a:gd name="T6" fmla="*/ 1 w 21"/>
              <a:gd name="T7" fmla="*/ 11 h 21"/>
              <a:gd name="T8" fmla="*/ 0 w 21"/>
              <a:gd name="T9" fmla="*/ 11 h 21"/>
              <a:gd name="T10" fmla="*/ 1 w 21"/>
              <a:gd name="T11" fmla="*/ 10 h 21"/>
              <a:gd name="T12" fmla="*/ 4 w 21"/>
              <a:gd name="T13" fmla="*/ 10 h 21"/>
              <a:gd name="T14" fmla="*/ 17 w 21"/>
              <a:gd name="T15" fmla="*/ 11 h 21"/>
              <a:gd name="T16" fmla="*/ 17 w 21"/>
              <a:gd name="T17" fmla="*/ 11 h 21"/>
              <a:gd name="T18" fmla="*/ 17 w 21"/>
              <a:gd name="T19" fmla="*/ 10 h 21"/>
              <a:gd name="T20" fmla="*/ 21 w 21"/>
              <a:gd name="T21" fmla="*/ 10 h 21"/>
              <a:gd name="T22" fmla="*/ 21 w 21"/>
              <a:gd name="T23" fmla="*/ 11 h 21"/>
              <a:gd name="T24" fmla="*/ 21 w 21"/>
              <a:gd name="T25" fmla="*/ 11 h 21"/>
              <a:gd name="T26" fmla="*/ 17 w 21"/>
              <a:gd name="T27" fmla="*/ 11 h 21"/>
              <a:gd name="T28" fmla="*/ 10 w 21"/>
              <a:gd name="T29" fmla="*/ 17 h 21"/>
              <a:gd name="T30" fmla="*/ 11 w 21"/>
              <a:gd name="T31" fmla="*/ 17 h 21"/>
              <a:gd name="T32" fmla="*/ 11 w 21"/>
              <a:gd name="T33" fmla="*/ 17 h 21"/>
              <a:gd name="T34" fmla="*/ 11 w 21"/>
              <a:gd name="T35" fmla="*/ 21 h 21"/>
              <a:gd name="T36" fmla="*/ 11 w 21"/>
              <a:gd name="T37" fmla="*/ 21 h 21"/>
              <a:gd name="T38" fmla="*/ 10 w 21"/>
              <a:gd name="T39" fmla="*/ 21 h 21"/>
              <a:gd name="T40" fmla="*/ 10 w 21"/>
              <a:gd name="T41" fmla="*/ 17 h 21"/>
              <a:gd name="T42" fmla="*/ 11 w 21"/>
              <a:gd name="T43" fmla="*/ 4 h 21"/>
              <a:gd name="T44" fmla="*/ 11 w 21"/>
              <a:gd name="T45" fmla="*/ 5 h 21"/>
              <a:gd name="T46" fmla="*/ 10 w 21"/>
              <a:gd name="T47" fmla="*/ 4 h 21"/>
              <a:gd name="T48" fmla="*/ 10 w 21"/>
              <a:gd name="T49" fmla="*/ 1 h 21"/>
              <a:gd name="T50" fmla="*/ 11 w 21"/>
              <a:gd name="T51" fmla="*/ 0 h 21"/>
              <a:gd name="T52" fmla="*/ 11 w 21"/>
              <a:gd name="T53" fmla="*/ 1 h 21"/>
              <a:gd name="T54" fmla="*/ 11 w 21"/>
              <a:gd name="T55" fmla="*/ 4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" h="21">
                <a:moveTo>
                  <a:pt x="4" y="10"/>
                </a:moveTo>
                <a:cubicBezTo>
                  <a:pt x="4" y="10"/>
                  <a:pt x="5" y="10"/>
                  <a:pt x="5" y="11"/>
                </a:cubicBezTo>
                <a:cubicBezTo>
                  <a:pt x="5" y="11"/>
                  <a:pt x="4" y="11"/>
                  <a:pt x="4" y="11"/>
                </a:cubicBezTo>
                <a:cubicBezTo>
                  <a:pt x="1" y="11"/>
                  <a:pt x="1" y="11"/>
                  <a:pt x="1" y="1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0"/>
                  <a:pt x="0" y="10"/>
                  <a:pt x="1" y="10"/>
                </a:cubicBezTo>
                <a:cubicBezTo>
                  <a:pt x="4" y="10"/>
                  <a:pt x="4" y="10"/>
                  <a:pt x="4" y="10"/>
                </a:cubicBezTo>
                <a:close/>
                <a:moveTo>
                  <a:pt x="17" y="11"/>
                </a:moveTo>
                <a:cubicBezTo>
                  <a:pt x="17" y="11"/>
                  <a:pt x="17" y="11"/>
                  <a:pt x="17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1" y="10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17" y="11"/>
                  <a:pt x="17" y="11"/>
                  <a:pt x="17" y="11"/>
                </a:cubicBezTo>
                <a:close/>
                <a:moveTo>
                  <a:pt x="10" y="17"/>
                </a:moveTo>
                <a:cubicBezTo>
                  <a:pt x="10" y="17"/>
                  <a:pt x="10" y="17"/>
                  <a:pt x="11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0" y="21"/>
                  <a:pt x="10" y="21"/>
                  <a:pt x="10" y="21"/>
                </a:cubicBezTo>
                <a:cubicBezTo>
                  <a:pt x="10" y="17"/>
                  <a:pt x="10" y="17"/>
                  <a:pt x="10" y="17"/>
                </a:cubicBezTo>
                <a:close/>
                <a:moveTo>
                  <a:pt x="11" y="4"/>
                </a:moveTo>
                <a:cubicBezTo>
                  <a:pt x="11" y="4"/>
                  <a:pt x="11" y="5"/>
                  <a:pt x="11" y="5"/>
                </a:cubicBezTo>
                <a:cubicBezTo>
                  <a:pt x="10" y="5"/>
                  <a:pt x="10" y="4"/>
                  <a:pt x="10" y="4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0"/>
                  <a:pt x="10" y="0"/>
                  <a:pt x="11" y="0"/>
                </a:cubicBezTo>
                <a:cubicBezTo>
                  <a:pt x="11" y="0"/>
                  <a:pt x="11" y="0"/>
                  <a:pt x="11" y="1"/>
                </a:cubicBezTo>
                <a:lnTo>
                  <a:pt x="11" y="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49" name="Freeform 275"/>
          <p:cNvSpPr>
            <a:spLocks noEditPoints="1"/>
          </p:cNvSpPr>
          <p:nvPr/>
        </p:nvSpPr>
        <p:spPr bwMode="auto">
          <a:xfrm>
            <a:off x="6871714" y="2515231"/>
            <a:ext cx="278706" cy="278706"/>
          </a:xfrm>
          <a:custGeom>
            <a:avLst/>
            <a:gdLst>
              <a:gd name="T0" fmla="*/ 15 w 29"/>
              <a:gd name="T1" fmla="*/ 13 h 29"/>
              <a:gd name="T2" fmla="*/ 15 w 29"/>
              <a:gd name="T3" fmla="*/ 13 h 29"/>
              <a:gd name="T4" fmla="*/ 20 w 29"/>
              <a:gd name="T5" fmla="*/ 8 h 29"/>
              <a:gd name="T6" fmla="*/ 21 w 29"/>
              <a:gd name="T7" fmla="*/ 8 h 29"/>
              <a:gd name="T8" fmla="*/ 21 w 29"/>
              <a:gd name="T9" fmla="*/ 9 h 29"/>
              <a:gd name="T10" fmla="*/ 16 w 29"/>
              <a:gd name="T11" fmla="*/ 15 h 29"/>
              <a:gd name="T12" fmla="*/ 16 w 29"/>
              <a:gd name="T13" fmla="*/ 17 h 29"/>
              <a:gd name="T14" fmla="*/ 14 w 29"/>
              <a:gd name="T15" fmla="*/ 16 h 29"/>
              <a:gd name="T16" fmla="*/ 11 w 29"/>
              <a:gd name="T17" fmla="*/ 24 h 29"/>
              <a:gd name="T18" fmla="*/ 11 w 29"/>
              <a:gd name="T19" fmla="*/ 24 h 29"/>
              <a:gd name="T20" fmla="*/ 13 w 29"/>
              <a:gd name="T21" fmla="*/ 17 h 29"/>
              <a:gd name="T22" fmla="*/ 12 w 29"/>
              <a:gd name="T23" fmla="*/ 16 h 29"/>
              <a:gd name="T24" fmla="*/ 13 w 29"/>
              <a:gd name="T25" fmla="*/ 15 h 29"/>
              <a:gd name="T26" fmla="*/ 8 w 29"/>
              <a:gd name="T27" fmla="*/ 11 h 29"/>
              <a:gd name="T28" fmla="*/ 8 w 29"/>
              <a:gd name="T29" fmla="*/ 10 h 29"/>
              <a:gd name="T30" fmla="*/ 14 w 29"/>
              <a:gd name="T31" fmla="*/ 14 h 29"/>
              <a:gd name="T32" fmla="*/ 22 w 29"/>
              <a:gd name="T33" fmla="*/ 7 h 29"/>
              <a:gd name="T34" fmla="*/ 14 w 29"/>
              <a:gd name="T35" fmla="*/ 4 h 29"/>
              <a:gd name="T36" fmla="*/ 6 w 29"/>
              <a:gd name="T37" fmla="*/ 7 h 29"/>
              <a:gd name="T38" fmla="*/ 3 w 29"/>
              <a:gd name="T39" fmla="*/ 15 h 29"/>
              <a:gd name="T40" fmla="*/ 6 w 29"/>
              <a:gd name="T41" fmla="*/ 23 h 29"/>
              <a:gd name="T42" fmla="*/ 14 w 29"/>
              <a:gd name="T43" fmla="*/ 26 h 29"/>
              <a:gd name="T44" fmla="*/ 22 w 29"/>
              <a:gd name="T45" fmla="*/ 23 h 29"/>
              <a:gd name="T46" fmla="*/ 25 w 29"/>
              <a:gd name="T47" fmla="*/ 15 h 29"/>
              <a:gd name="T48" fmla="*/ 22 w 29"/>
              <a:gd name="T49" fmla="*/ 7 h 29"/>
              <a:gd name="T50" fmla="*/ 0 w 29"/>
              <a:gd name="T51" fmla="*/ 15 h 29"/>
              <a:gd name="T52" fmla="*/ 14 w 29"/>
              <a:gd name="T53" fmla="*/ 29 h 29"/>
              <a:gd name="T54" fmla="*/ 29 w 29"/>
              <a:gd name="T55" fmla="*/ 15 h 29"/>
              <a:gd name="T56" fmla="*/ 14 w 29"/>
              <a:gd name="T57" fmla="*/ 0 h 29"/>
              <a:gd name="T58" fmla="*/ 8 w 29"/>
              <a:gd name="T59" fmla="*/ 14 h 29"/>
              <a:gd name="T60" fmla="*/ 4 w 29"/>
              <a:gd name="T61" fmla="*/ 15 h 29"/>
              <a:gd name="T62" fmla="*/ 8 w 29"/>
              <a:gd name="T63" fmla="*/ 15 h 29"/>
              <a:gd name="T64" fmla="*/ 8 w 29"/>
              <a:gd name="T65" fmla="*/ 14 h 29"/>
              <a:gd name="T66" fmla="*/ 24 w 29"/>
              <a:gd name="T67" fmla="*/ 15 h 29"/>
              <a:gd name="T68" fmla="*/ 24 w 29"/>
              <a:gd name="T69" fmla="*/ 14 h 29"/>
              <a:gd name="T70" fmla="*/ 20 w 29"/>
              <a:gd name="T71" fmla="*/ 15 h 29"/>
              <a:gd name="T72" fmla="*/ 13 w 29"/>
              <a:gd name="T73" fmla="*/ 21 h 29"/>
              <a:gd name="T74" fmla="*/ 14 w 29"/>
              <a:gd name="T75" fmla="*/ 25 h 29"/>
              <a:gd name="T76" fmla="*/ 15 w 29"/>
              <a:gd name="T77" fmla="*/ 21 h 29"/>
              <a:gd name="T78" fmla="*/ 13 w 29"/>
              <a:gd name="T79" fmla="*/ 21 h 29"/>
              <a:gd name="T80" fmla="*/ 15 w 29"/>
              <a:gd name="T81" fmla="*/ 5 h 29"/>
              <a:gd name="T82" fmla="*/ 13 w 29"/>
              <a:gd name="T83" fmla="*/ 5 h 29"/>
              <a:gd name="T84" fmla="*/ 14 w 29"/>
              <a:gd name="T85" fmla="*/ 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9" h="29">
                <a:moveTo>
                  <a:pt x="14" y="13"/>
                </a:moveTo>
                <a:cubicBezTo>
                  <a:pt x="14" y="13"/>
                  <a:pt x="14" y="13"/>
                  <a:pt x="15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15" y="13"/>
                  <a:pt x="15" y="13"/>
                  <a:pt x="15" y="13"/>
                </a:cubicBezTo>
                <a:cubicBezTo>
                  <a:pt x="20" y="8"/>
                  <a:pt x="20" y="8"/>
                  <a:pt x="20" y="8"/>
                </a:cubicBezTo>
                <a:cubicBezTo>
                  <a:pt x="20" y="8"/>
                  <a:pt x="21" y="7"/>
                  <a:pt x="21" y="7"/>
                </a:cubicBezTo>
                <a:cubicBezTo>
                  <a:pt x="21" y="7"/>
                  <a:pt x="21" y="8"/>
                  <a:pt x="21" y="8"/>
                </a:cubicBezTo>
                <a:cubicBezTo>
                  <a:pt x="21" y="8"/>
                  <a:pt x="21" y="8"/>
                  <a:pt x="21" y="8"/>
                </a:cubicBezTo>
                <a:cubicBezTo>
                  <a:pt x="21" y="8"/>
                  <a:pt x="21" y="8"/>
                  <a:pt x="21" y="9"/>
                </a:cubicBezTo>
                <a:cubicBezTo>
                  <a:pt x="15" y="15"/>
                  <a:pt x="15" y="15"/>
                  <a:pt x="15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6" y="16"/>
                  <a:pt x="16" y="16"/>
                </a:cubicBezTo>
                <a:cubicBezTo>
                  <a:pt x="16" y="16"/>
                  <a:pt x="16" y="17"/>
                  <a:pt x="16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4" y="16"/>
                  <a:pt x="14" y="16"/>
                  <a:pt x="14" y="16"/>
                </a:cubicBezTo>
                <a:cubicBezTo>
                  <a:pt x="11" y="24"/>
                  <a:pt x="11" y="24"/>
                  <a:pt x="11" y="24"/>
                </a:cubicBezTo>
                <a:cubicBezTo>
                  <a:pt x="11" y="24"/>
                  <a:pt x="11" y="24"/>
                  <a:pt x="11" y="24"/>
                </a:cubicBezTo>
                <a:cubicBezTo>
                  <a:pt x="11" y="24"/>
                  <a:pt x="11" y="24"/>
                  <a:pt x="11" y="24"/>
                </a:cubicBezTo>
                <a:cubicBezTo>
                  <a:pt x="11" y="24"/>
                  <a:pt x="11" y="24"/>
                  <a:pt x="11" y="24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7"/>
                  <a:pt x="12" y="17"/>
                  <a:pt x="12" y="17"/>
                </a:cubicBezTo>
                <a:cubicBezTo>
                  <a:pt x="12" y="16"/>
                  <a:pt x="12" y="16"/>
                  <a:pt x="12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13" y="15"/>
                  <a:pt x="13" y="15"/>
                  <a:pt x="13" y="15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11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13"/>
                  <a:pt x="14" y="13"/>
                  <a:pt x="14" y="13"/>
                </a:cubicBezTo>
                <a:close/>
                <a:moveTo>
                  <a:pt x="22" y="7"/>
                </a:moveTo>
                <a:cubicBezTo>
                  <a:pt x="21" y="6"/>
                  <a:pt x="20" y="5"/>
                  <a:pt x="18" y="5"/>
                </a:cubicBezTo>
                <a:cubicBezTo>
                  <a:pt x="17" y="4"/>
                  <a:pt x="16" y="4"/>
                  <a:pt x="14" y="4"/>
                </a:cubicBezTo>
                <a:cubicBezTo>
                  <a:pt x="13" y="4"/>
                  <a:pt x="11" y="4"/>
                  <a:pt x="10" y="5"/>
                </a:cubicBezTo>
                <a:cubicBezTo>
                  <a:pt x="8" y="5"/>
                  <a:pt x="7" y="6"/>
                  <a:pt x="6" y="7"/>
                </a:cubicBezTo>
                <a:cubicBezTo>
                  <a:pt x="5" y="8"/>
                  <a:pt x="4" y="9"/>
                  <a:pt x="4" y="11"/>
                </a:cubicBezTo>
                <a:cubicBezTo>
                  <a:pt x="3" y="12"/>
                  <a:pt x="3" y="13"/>
                  <a:pt x="3" y="15"/>
                </a:cubicBezTo>
                <a:cubicBezTo>
                  <a:pt x="3" y="16"/>
                  <a:pt x="3" y="18"/>
                  <a:pt x="4" y="19"/>
                </a:cubicBezTo>
                <a:cubicBezTo>
                  <a:pt x="4" y="20"/>
                  <a:pt x="5" y="22"/>
                  <a:pt x="6" y="23"/>
                </a:cubicBezTo>
                <a:cubicBezTo>
                  <a:pt x="7" y="24"/>
                  <a:pt x="8" y="24"/>
                  <a:pt x="10" y="25"/>
                </a:cubicBezTo>
                <a:cubicBezTo>
                  <a:pt x="11" y="26"/>
                  <a:pt x="13" y="26"/>
                  <a:pt x="14" y="26"/>
                </a:cubicBezTo>
                <a:cubicBezTo>
                  <a:pt x="16" y="26"/>
                  <a:pt x="17" y="26"/>
                  <a:pt x="18" y="25"/>
                </a:cubicBezTo>
                <a:cubicBezTo>
                  <a:pt x="20" y="24"/>
                  <a:pt x="21" y="24"/>
                  <a:pt x="22" y="23"/>
                </a:cubicBezTo>
                <a:cubicBezTo>
                  <a:pt x="23" y="22"/>
                  <a:pt x="24" y="20"/>
                  <a:pt x="24" y="19"/>
                </a:cubicBezTo>
                <a:cubicBezTo>
                  <a:pt x="25" y="18"/>
                  <a:pt x="25" y="16"/>
                  <a:pt x="25" y="15"/>
                </a:cubicBezTo>
                <a:cubicBezTo>
                  <a:pt x="25" y="13"/>
                  <a:pt x="25" y="12"/>
                  <a:pt x="24" y="11"/>
                </a:cubicBezTo>
                <a:cubicBezTo>
                  <a:pt x="24" y="9"/>
                  <a:pt x="23" y="8"/>
                  <a:pt x="22" y="7"/>
                </a:cubicBezTo>
                <a:close/>
                <a:moveTo>
                  <a:pt x="4" y="5"/>
                </a:moveTo>
                <a:cubicBezTo>
                  <a:pt x="1" y="7"/>
                  <a:pt x="0" y="11"/>
                  <a:pt x="0" y="15"/>
                </a:cubicBezTo>
                <a:cubicBezTo>
                  <a:pt x="0" y="19"/>
                  <a:pt x="1" y="22"/>
                  <a:pt x="4" y="25"/>
                </a:cubicBezTo>
                <a:cubicBezTo>
                  <a:pt x="6" y="28"/>
                  <a:pt x="10" y="29"/>
                  <a:pt x="14" y="29"/>
                </a:cubicBezTo>
                <a:cubicBezTo>
                  <a:pt x="18" y="29"/>
                  <a:pt x="22" y="28"/>
                  <a:pt x="24" y="25"/>
                </a:cubicBezTo>
                <a:cubicBezTo>
                  <a:pt x="27" y="22"/>
                  <a:pt x="29" y="19"/>
                  <a:pt x="29" y="15"/>
                </a:cubicBezTo>
                <a:cubicBezTo>
                  <a:pt x="29" y="11"/>
                  <a:pt x="27" y="7"/>
                  <a:pt x="24" y="5"/>
                </a:cubicBezTo>
                <a:cubicBezTo>
                  <a:pt x="22" y="2"/>
                  <a:pt x="18" y="0"/>
                  <a:pt x="14" y="0"/>
                </a:cubicBezTo>
                <a:cubicBezTo>
                  <a:pt x="10" y="0"/>
                  <a:pt x="6" y="2"/>
                  <a:pt x="4" y="5"/>
                </a:cubicBezTo>
                <a:close/>
                <a:moveTo>
                  <a:pt x="8" y="14"/>
                </a:moveTo>
                <a:cubicBezTo>
                  <a:pt x="5" y="14"/>
                  <a:pt x="5" y="14"/>
                  <a:pt x="5" y="14"/>
                </a:cubicBezTo>
                <a:cubicBezTo>
                  <a:pt x="4" y="14"/>
                  <a:pt x="4" y="14"/>
                  <a:pt x="4" y="15"/>
                </a:cubicBezTo>
                <a:cubicBezTo>
                  <a:pt x="4" y="15"/>
                  <a:pt x="4" y="15"/>
                  <a:pt x="5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4"/>
                  <a:pt x="8" y="14"/>
                  <a:pt x="8" y="14"/>
                </a:cubicBezTo>
                <a:close/>
                <a:moveTo>
                  <a:pt x="20" y="15"/>
                </a:moveTo>
                <a:cubicBezTo>
                  <a:pt x="24" y="15"/>
                  <a:pt x="24" y="15"/>
                  <a:pt x="24" y="15"/>
                </a:cubicBezTo>
                <a:cubicBezTo>
                  <a:pt x="24" y="15"/>
                  <a:pt x="24" y="15"/>
                  <a:pt x="24" y="15"/>
                </a:cubicBezTo>
                <a:cubicBezTo>
                  <a:pt x="24" y="14"/>
                  <a:pt x="24" y="14"/>
                  <a:pt x="24" y="14"/>
                </a:cubicBezTo>
                <a:cubicBezTo>
                  <a:pt x="20" y="14"/>
                  <a:pt x="20" y="14"/>
                  <a:pt x="20" y="14"/>
                </a:cubicBezTo>
                <a:cubicBezTo>
                  <a:pt x="20" y="14"/>
                  <a:pt x="20" y="14"/>
                  <a:pt x="20" y="15"/>
                </a:cubicBezTo>
                <a:cubicBezTo>
                  <a:pt x="20" y="15"/>
                  <a:pt x="20" y="15"/>
                  <a:pt x="20" y="15"/>
                </a:cubicBezTo>
                <a:close/>
                <a:moveTo>
                  <a:pt x="13" y="21"/>
                </a:moveTo>
                <a:cubicBezTo>
                  <a:pt x="13" y="24"/>
                  <a:pt x="13" y="24"/>
                  <a:pt x="13" y="24"/>
                </a:cubicBezTo>
                <a:cubicBezTo>
                  <a:pt x="13" y="25"/>
                  <a:pt x="14" y="25"/>
                  <a:pt x="14" y="25"/>
                </a:cubicBezTo>
                <a:cubicBezTo>
                  <a:pt x="14" y="25"/>
                  <a:pt x="15" y="25"/>
                  <a:pt x="15" y="24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1"/>
                  <a:pt x="14" y="21"/>
                  <a:pt x="14" y="21"/>
                </a:cubicBezTo>
                <a:cubicBezTo>
                  <a:pt x="14" y="21"/>
                  <a:pt x="13" y="21"/>
                  <a:pt x="13" y="21"/>
                </a:cubicBezTo>
                <a:close/>
                <a:moveTo>
                  <a:pt x="15" y="8"/>
                </a:move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4" y="5"/>
                  <a:pt x="14" y="5"/>
                </a:cubicBezTo>
                <a:cubicBezTo>
                  <a:pt x="14" y="5"/>
                  <a:pt x="13" y="5"/>
                  <a:pt x="13" y="5"/>
                </a:cubicBezTo>
                <a:cubicBezTo>
                  <a:pt x="13" y="8"/>
                  <a:pt x="13" y="8"/>
                  <a:pt x="13" y="8"/>
                </a:cubicBezTo>
                <a:cubicBezTo>
                  <a:pt x="13" y="9"/>
                  <a:pt x="14" y="9"/>
                  <a:pt x="14" y="9"/>
                </a:cubicBezTo>
                <a:cubicBezTo>
                  <a:pt x="14" y="9"/>
                  <a:pt x="15" y="9"/>
                  <a:pt x="15" y="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50" name="Freeform 276"/>
          <p:cNvSpPr>
            <a:spLocks noEditPoints="1"/>
          </p:cNvSpPr>
          <p:nvPr/>
        </p:nvSpPr>
        <p:spPr bwMode="auto">
          <a:xfrm>
            <a:off x="8147609" y="2562285"/>
            <a:ext cx="200886" cy="202696"/>
          </a:xfrm>
          <a:custGeom>
            <a:avLst/>
            <a:gdLst>
              <a:gd name="T0" fmla="*/ 4 w 21"/>
              <a:gd name="T1" fmla="*/ 10 h 21"/>
              <a:gd name="T2" fmla="*/ 4 w 21"/>
              <a:gd name="T3" fmla="*/ 10 h 21"/>
              <a:gd name="T4" fmla="*/ 4 w 21"/>
              <a:gd name="T5" fmla="*/ 11 h 21"/>
              <a:gd name="T6" fmla="*/ 0 w 21"/>
              <a:gd name="T7" fmla="*/ 11 h 21"/>
              <a:gd name="T8" fmla="*/ 0 w 21"/>
              <a:gd name="T9" fmla="*/ 10 h 21"/>
              <a:gd name="T10" fmla="*/ 0 w 21"/>
              <a:gd name="T11" fmla="*/ 10 h 21"/>
              <a:gd name="T12" fmla="*/ 4 w 21"/>
              <a:gd name="T13" fmla="*/ 10 h 21"/>
              <a:gd name="T14" fmla="*/ 17 w 21"/>
              <a:gd name="T15" fmla="*/ 11 h 21"/>
              <a:gd name="T16" fmla="*/ 16 w 21"/>
              <a:gd name="T17" fmla="*/ 10 h 21"/>
              <a:gd name="T18" fmla="*/ 17 w 21"/>
              <a:gd name="T19" fmla="*/ 10 h 21"/>
              <a:gd name="T20" fmla="*/ 20 w 21"/>
              <a:gd name="T21" fmla="*/ 10 h 21"/>
              <a:gd name="T22" fmla="*/ 21 w 21"/>
              <a:gd name="T23" fmla="*/ 10 h 21"/>
              <a:gd name="T24" fmla="*/ 20 w 21"/>
              <a:gd name="T25" fmla="*/ 11 h 21"/>
              <a:gd name="T26" fmla="*/ 17 w 21"/>
              <a:gd name="T27" fmla="*/ 11 h 21"/>
              <a:gd name="T28" fmla="*/ 10 w 21"/>
              <a:gd name="T29" fmla="*/ 17 h 21"/>
              <a:gd name="T30" fmla="*/ 10 w 21"/>
              <a:gd name="T31" fmla="*/ 16 h 21"/>
              <a:gd name="T32" fmla="*/ 11 w 21"/>
              <a:gd name="T33" fmla="*/ 17 h 21"/>
              <a:gd name="T34" fmla="*/ 11 w 21"/>
              <a:gd name="T35" fmla="*/ 20 h 21"/>
              <a:gd name="T36" fmla="*/ 10 w 21"/>
              <a:gd name="T37" fmla="*/ 21 h 21"/>
              <a:gd name="T38" fmla="*/ 10 w 21"/>
              <a:gd name="T39" fmla="*/ 20 h 21"/>
              <a:gd name="T40" fmla="*/ 10 w 21"/>
              <a:gd name="T41" fmla="*/ 17 h 21"/>
              <a:gd name="T42" fmla="*/ 11 w 21"/>
              <a:gd name="T43" fmla="*/ 4 h 21"/>
              <a:gd name="T44" fmla="*/ 10 w 21"/>
              <a:gd name="T45" fmla="*/ 4 h 21"/>
              <a:gd name="T46" fmla="*/ 10 w 21"/>
              <a:gd name="T47" fmla="*/ 4 h 21"/>
              <a:gd name="T48" fmla="*/ 10 w 21"/>
              <a:gd name="T49" fmla="*/ 0 h 21"/>
              <a:gd name="T50" fmla="*/ 10 w 21"/>
              <a:gd name="T51" fmla="*/ 0 h 21"/>
              <a:gd name="T52" fmla="*/ 11 w 21"/>
              <a:gd name="T53" fmla="*/ 0 h 21"/>
              <a:gd name="T54" fmla="*/ 11 w 21"/>
              <a:gd name="T55" fmla="*/ 4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" h="21">
                <a:moveTo>
                  <a:pt x="4" y="10"/>
                </a:moveTo>
                <a:cubicBezTo>
                  <a:pt x="4" y="10"/>
                  <a:pt x="4" y="10"/>
                  <a:pt x="4" y="10"/>
                </a:cubicBezTo>
                <a:cubicBezTo>
                  <a:pt x="4" y="11"/>
                  <a:pt x="4" y="11"/>
                  <a:pt x="4" y="1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0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4" y="10"/>
                  <a:pt x="4" y="10"/>
                  <a:pt x="4" y="10"/>
                </a:cubicBezTo>
                <a:close/>
                <a:moveTo>
                  <a:pt x="17" y="11"/>
                </a:moveTo>
                <a:cubicBezTo>
                  <a:pt x="17" y="11"/>
                  <a:pt x="16" y="11"/>
                  <a:pt x="16" y="10"/>
                </a:cubicBezTo>
                <a:cubicBezTo>
                  <a:pt x="16" y="10"/>
                  <a:pt x="17" y="10"/>
                  <a:pt x="17" y="10"/>
                </a:cubicBezTo>
                <a:cubicBezTo>
                  <a:pt x="20" y="10"/>
                  <a:pt x="20" y="10"/>
                  <a:pt x="20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1"/>
                  <a:pt x="21" y="11"/>
                  <a:pt x="20" y="11"/>
                </a:cubicBezTo>
                <a:cubicBezTo>
                  <a:pt x="17" y="11"/>
                  <a:pt x="17" y="11"/>
                  <a:pt x="17" y="11"/>
                </a:cubicBezTo>
                <a:close/>
                <a:moveTo>
                  <a:pt x="10" y="17"/>
                </a:moveTo>
                <a:cubicBezTo>
                  <a:pt x="10" y="17"/>
                  <a:pt x="10" y="16"/>
                  <a:pt x="10" y="16"/>
                </a:cubicBezTo>
                <a:cubicBezTo>
                  <a:pt x="11" y="16"/>
                  <a:pt x="11" y="17"/>
                  <a:pt x="11" y="17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1"/>
                  <a:pt x="11" y="21"/>
                  <a:pt x="10" y="21"/>
                </a:cubicBezTo>
                <a:cubicBezTo>
                  <a:pt x="10" y="21"/>
                  <a:pt x="10" y="21"/>
                  <a:pt x="10" y="20"/>
                </a:cubicBezTo>
                <a:cubicBezTo>
                  <a:pt x="10" y="17"/>
                  <a:pt x="10" y="17"/>
                  <a:pt x="10" y="17"/>
                </a:cubicBezTo>
                <a:close/>
                <a:moveTo>
                  <a:pt x="11" y="4"/>
                </a:moveTo>
                <a:cubicBezTo>
                  <a:pt x="11" y="4"/>
                  <a:pt x="11" y="4"/>
                  <a:pt x="10" y="4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1" y="0"/>
                  <a:pt x="11" y="0"/>
                  <a:pt x="11" y="0"/>
                </a:cubicBezTo>
                <a:lnTo>
                  <a:pt x="11" y="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51" name="Freeform 277"/>
          <p:cNvSpPr>
            <a:spLocks noEditPoints="1"/>
          </p:cNvSpPr>
          <p:nvPr/>
        </p:nvSpPr>
        <p:spPr bwMode="auto">
          <a:xfrm>
            <a:off x="9971866" y="2486275"/>
            <a:ext cx="267848" cy="316712"/>
          </a:xfrm>
          <a:custGeom>
            <a:avLst/>
            <a:gdLst>
              <a:gd name="T0" fmla="*/ 7 w 28"/>
              <a:gd name="T1" fmla="*/ 26 h 33"/>
              <a:gd name="T2" fmla="*/ 10 w 28"/>
              <a:gd name="T3" fmla="*/ 21 h 33"/>
              <a:gd name="T4" fmla="*/ 11 w 28"/>
              <a:gd name="T5" fmla="*/ 18 h 33"/>
              <a:gd name="T6" fmla="*/ 8 w 28"/>
              <a:gd name="T7" fmla="*/ 19 h 33"/>
              <a:gd name="T8" fmla="*/ 7 w 28"/>
              <a:gd name="T9" fmla="*/ 19 h 33"/>
              <a:gd name="T10" fmla="*/ 13 w 28"/>
              <a:gd name="T11" fmla="*/ 17 h 33"/>
              <a:gd name="T12" fmla="*/ 10 w 28"/>
              <a:gd name="T13" fmla="*/ 22 h 33"/>
              <a:gd name="T14" fmla="*/ 8 w 28"/>
              <a:gd name="T15" fmla="*/ 24 h 33"/>
              <a:gd name="T16" fmla="*/ 23 w 28"/>
              <a:gd name="T17" fmla="*/ 0 h 33"/>
              <a:gd name="T18" fmla="*/ 23 w 28"/>
              <a:gd name="T19" fmla="*/ 7 h 33"/>
              <a:gd name="T20" fmla="*/ 24 w 28"/>
              <a:gd name="T21" fmla="*/ 1 h 33"/>
              <a:gd name="T22" fmla="*/ 5 w 28"/>
              <a:gd name="T23" fmla="*/ 0 h 33"/>
              <a:gd name="T24" fmla="*/ 5 w 28"/>
              <a:gd name="T25" fmla="*/ 7 h 33"/>
              <a:gd name="T26" fmla="*/ 6 w 28"/>
              <a:gd name="T27" fmla="*/ 1 h 33"/>
              <a:gd name="T28" fmla="*/ 26 w 28"/>
              <a:gd name="T29" fmla="*/ 12 h 33"/>
              <a:gd name="T30" fmla="*/ 2 w 28"/>
              <a:gd name="T31" fmla="*/ 29 h 33"/>
              <a:gd name="T32" fmla="*/ 26 w 28"/>
              <a:gd name="T33" fmla="*/ 29 h 33"/>
              <a:gd name="T34" fmla="*/ 26 w 28"/>
              <a:gd name="T35" fmla="*/ 31 h 33"/>
              <a:gd name="T36" fmla="*/ 26 w 28"/>
              <a:gd name="T37" fmla="*/ 31 h 33"/>
              <a:gd name="T38" fmla="*/ 2 w 28"/>
              <a:gd name="T39" fmla="*/ 32 h 33"/>
              <a:gd name="T40" fmla="*/ 26 w 28"/>
              <a:gd name="T41" fmla="*/ 3 h 33"/>
              <a:gd name="T42" fmla="*/ 23 w 28"/>
              <a:gd name="T43" fmla="*/ 7 h 33"/>
              <a:gd name="T44" fmla="*/ 21 w 28"/>
              <a:gd name="T45" fmla="*/ 3 h 33"/>
              <a:gd name="T46" fmla="*/ 6 w 28"/>
              <a:gd name="T47" fmla="*/ 7 h 33"/>
              <a:gd name="T48" fmla="*/ 4 w 28"/>
              <a:gd name="T49" fmla="*/ 3 h 33"/>
              <a:gd name="T50" fmla="*/ 0 w 28"/>
              <a:gd name="T51" fmla="*/ 31 h 33"/>
              <a:gd name="T52" fmla="*/ 28 w 28"/>
              <a:gd name="T53" fmla="*/ 31 h 33"/>
              <a:gd name="T54" fmla="*/ 11 w 28"/>
              <a:gd name="T55" fmla="*/ 6 h 33"/>
              <a:gd name="T56" fmla="*/ 10 w 28"/>
              <a:gd name="T57" fmla="*/ 10 h 33"/>
              <a:gd name="T58" fmla="*/ 9 w 28"/>
              <a:gd name="T59" fmla="*/ 8 h 33"/>
              <a:gd name="T60" fmla="*/ 10 w 28"/>
              <a:gd name="T61" fmla="*/ 9 h 33"/>
              <a:gd name="T62" fmla="*/ 11 w 28"/>
              <a:gd name="T63" fmla="*/ 8 h 33"/>
              <a:gd name="T64" fmla="*/ 14 w 28"/>
              <a:gd name="T65" fmla="*/ 7 h 33"/>
              <a:gd name="T66" fmla="*/ 13 w 28"/>
              <a:gd name="T67" fmla="*/ 9 h 33"/>
              <a:gd name="T68" fmla="*/ 12 w 28"/>
              <a:gd name="T69" fmla="*/ 9 h 33"/>
              <a:gd name="T70" fmla="*/ 12 w 28"/>
              <a:gd name="T71" fmla="*/ 9 h 33"/>
              <a:gd name="T72" fmla="*/ 13 w 28"/>
              <a:gd name="T73" fmla="*/ 9 h 33"/>
              <a:gd name="T74" fmla="*/ 15 w 28"/>
              <a:gd name="T75" fmla="*/ 7 h 33"/>
              <a:gd name="T76" fmla="*/ 15 w 28"/>
              <a:gd name="T77" fmla="*/ 8 h 33"/>
              <a:gd name="T78" fmla="*/ 17 w 28"/>
              <a:gd name="T79" fmla="*/ 10 h 33"/>
              <a:gd name="T80" fmla="*/ 16 w 28"/>
              <a:gd name="T81" fmla="*/ 8 h 33"/>
              <a:gd name="T82" fmla="*/ 15 w 28"/>
              <a:gd name="T83" fmla="*/ 8 h 33"/>
              <a:gd name="T84" fmla="*/ 15 w 28"/>
              <a:gd name="T85" fmla="*/ 7 h 33"/>
              <a:gd name="T86" fmla="*/ 19 w 28"/>
              <a:gd name="T87" fmla="*/ 9 h 33"/>
              <a:gd name="T88" fmla="*/ 17 w 28"/>
              <a:gd name="T89" fmla="*/ 8 h 33"/>
              <a:gd name="T90" fmla="*/ 19 w 28"/>
              <a:gd name="T91" fmla="*/ 7 h 33"/>
              <a:gd name="T92" fmla="*/ 18 w 28"/>
              <a:gd name="T93" fmla="*/ 9 h 33"/>
              <a:gd name="T94" fmla="*/ 18 w 28"/>
              <a:gd name="T95" fmla="*/ 9 h 33"/>
              <a:gd name="T96" fmla="*/ 19 w 28"/>
              <a:gd name="T97" fmla="*/ 8 h 33"/>
              <a:gd name="T98" fmla="*/ 18 w 28"/>
              <a:gd name="T99" fmla="*/ 8 h 33"/>
              <a:gd name="T100" fmla="*/ 19 w 28"/>
              <a:gd name="T101" fmla="*/ 8 h 33"/>
              <a:gd name="T102" fmla="*/ 22 w 28"/>
              <a:gd name="T103" fmla="*/ 23 h 33"/>
              <a:gd name="T104" fmla="*/ 16 w 28"/>
              <a:gd name="T105" fmla="*/ 25 h 33"/>
              <a:gd name="T106" fmla="*/ 17 w 28"/>
              <a:gd name="T107" fmla="*/ 21 h 33"/>
              <a:gd name="T108" fmla="*/ 16 w 28"/>
              <a:gd name="T109" fmla="*/ 17 h 33"/>
              <a:gd name="T110" fmla="*/ 22 w 28"/>
              <a:gd name="T111" fmla="*/ 19 h 33"/>
              <a:gd name="T112" fmla="*/ 20 w 28"/>
              <a:gd name="T113" fmla="*/ 18 h 33"/>
              <a:gd name="T114" fmla="*/ 19 w 28"/>
              <a:gd name="T115" fmla="*/ 20 h 33"/>
              <a:gd name="T116" fmla="*/ 17 w 28"/>
              <a:gd name="T117" fmla="*/ 18 h 33"/>
              <a:gd name="T118" fmla="*/ 20 w 28"/>
              <a:gd name="T119" fmla="*/ 22 h 33"/>
              <a:gd name="T120" fmla="*/ 19 w 28"/>
              <a:gd name="T121" fmla="*/ 24 h 33"/>
              <a:gd name="T122" fmla="*/ 17 w 28"/>
              <a:gd name="T123" fmla="*/ 2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8" h="33">
                <a:moveTo>
                  <a:pt x="14" y="24"/>
                </a:moveTo>
                <a:cubicBezTo>
                  <a:pt x="14" y="26"/>
                  <a:pt x="14" y="26"/>
                  <a:pt x="14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3"/>
                  <a:pt x="7" y="22"/>
                  <a:pt x="7" y="22"/>
                </a:cubicBezTo>
                <a:cubicBezTo>
                  <a:pt x="7" y="22"/>
                  <a:pt x="8" y="21"/>
                  <a:pt x="10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2" y="20"/>
                  <a:pt x="12" y="20"/>
                  <a:pt x="12" y="19"/>
                </a:cubicBezTo>
                <a:cubicBezTo>
                  <a:pt x="12" y="19"/>
                  <a:pt x="12" y="18"/>
                  <a:pt x="11" y="18"/>
                </a:cubicBezTo>
                <a:cubicBezTo>
                  <a:pt x="11" y="18"/>
                  <a:pt x="11" y="18"/>
                  <a:pt x="10" y="18"/>
                </a:cubicBezTo>
                <a:cubicBezTo>
                  <a:pt x="9" y="18"/>
                  <a:pt x="9" y="18"/>
                  <a:pt x="9" y="18"/>
                </a:cubicBezTo>
                <a:cubicBezTo>
                  <a:pt x="8" y="18"/>
                  <a:pt x="8" y="19"/>
                  <a:pt x="8" y="19"/>
                </a:cubicBezTo>
                <a:cubicBezTo>
                  <a:pt x="8" y="20"/>
                  <a:pt x="8" y="20"/>
                  <a:pt x="8" y="20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19"/>
                  <a:pt x="7" y="19"/>
                  <a:pt x="7" y="19"/>
                </a:cubicBezTo>
                <a:cubicBezTo>
                  <a:pt x="7" y="18"/>
                  <a:pt x="7" y="17"/>
                  <a:pt x="7" y="17"/>
                </a:cubicBezTo>
                <a:cubicBezTo>
                  <a:pt x="8" y="17"/>
                  <a:pt x="9" y="16"/>
                  <a:pt x="10" y="16"/>
                </a:cubicBezTo>
                <a:cubicBezTo>
                  <a:pt x="11" y="16"/>
                  <a:pt x="12" y="17"/>
                  <a:pt x="13" y="17"/>
                </a:cubicBezTo>
                <a:cubicBezTo>
                  <a:pt x="13" y="17"/>
                  <a:pt x="14" y="18"/>
                  <a:pt x="14" y="19"/>
                </a:cubicBezTo>
                <a:cubicBezTo>
                  <a:pt x="14" y="20"/>
                  <a:pt x="13" y="21"/>
                  <a:pt x="13" y="22"/>
                </a:cubicBezTo>
                <a:cubicBezTo>
                  <a:pt x="13" y="22"/>
                  <a:pt x="12" y="22"/>
                  <a:pt x="10" y="22"/>
                </a:cubicBezTo>
                <a:cubicBezTo>
                  <a:pt x="9" y="23"/>
                  <a:pt x="9" y="23"/>
                  <a:pt x="9" y="23"/>
                </a:cubicBezTo>
                <a:cubicBezTo>
                  <a:pt x="8" y="23"/>
                  <a:pt x="8" y="23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14" y="24"/>
                  <a:pt x="14" y="24"/>
                  <a:pt x="14" y="24"/>
                </a:cubicBezTo>
                <a:close/>
                <a:moveTo>
                  <a:pt x="23" y="0"/>
                </a:moveTo>
                <a:cubicBezTo>
                  <a:pt x="23" y="0"/>
                  <a:pt x="23" y="0"/>
                  <a:pt x="23" y="0"/>
                </a:cubicBezTo>
                <a:cubicBezTo>
                  <a:pt x="22" y="0"/>
                  <a:pt x="22" y="1"/>
                  <a:pt x="22" y="1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7"/>
                  <a:pt x="23" y="7"/>
                </a:cubicBezTo>
                <a:cubicBezTo>
                  <a:pt x="23" y="7"/>
                  <a:pt x="23" y="7"/>
                  <a:pt x="23" y="7"/>
                </a:cubicBezTo>
                <a:cubicBezTo>
                  <a:pt x="24" y="7"/>
                  <a:pt x="24" y="6"/>
                  <a:pt x="24" y="6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0"/>
                  <a:pt x="23" y="0"/>
                </a:cubicBezTo>
                <a:close/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4" y="1"/>
                  <a:pt x="4" y="1"/>
                </a:cubicBezTo>
                <a:cubicBezTo>
                  <a:pt x="4" y="6"/>
                  <a:pt x="4" y="6"/>
                  <a:pt x="4" y="6"/>
                </a:cubicBezTo>
                <a:cubicBezTo>
                  <a:pt x="4" y="6"/>
                  <a:pt x="5" y="7"/>
                  <a:pt x="5" y="7"/>
                </a:cubicBezTo>
                <a:cubicBezTo>
                  <a:pt x="5" y="7"/>
                  <a:pt x="5" y="7"/>
                  <a:pt x="5" y="7"/>
                </a:cubicBezTo>
                <a:cubicBezTo>
                  <a:pt x="6" y="7"/>
                  <a:pt x="6" y="6"/>
                  <a:pt x="6" y="6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0"/>
                  <a:pt x="5" y="0"/>
                </a:cubicBezTo>
                <a:close/>
                <a:moveTo>
                  <a:pt x="26" y="13"/>
                </a:moveTo>
                <a:cubicBezTo>
                  <a:pt x="26" y="12"/>
                  <a:pt x="26" y="12"/>
                  <a:pt x="26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2" y="12"/>
                  <a:pt x="2" y="12"/>
                  <a:pt x="2" y="13"/>
                </a:cubicBezTo>
                <a:cubicBezTo>
                  <a:pt x="2" y="29"/>
                  <a:pt x="2" y="29"/>
                  <a:pt x="2" y="29"/>
                </a:cubicBezTo>
                <a:cubicBezTo>
                  <a:pt x="2" y="29"/>
                  <a:pt x="2" y="30"/>
                  <a:pt x="3" y="30"/>
                </a:cubicBezTo>
                <a:cubicBezTo>
                  <a:pt x="26" y="30"/>
                  <a:pt x="26" y="30"/>
                  <a:pt x="26" y="30"/>
                </a:cubicBezTo>
                <a:cubicBezTo>
                  <a:pt x="26" y="30"/>
                  <a:pt x="26" y="29"/>
                  <a:pt x="26" y="29"/>
                </a:cubicBezTo>
                <a:cubicBezTo>
                  <a:pt x="26" y="13"/>
                  <a:pt x="26" y="13"/>
                  <a:pt x="26" y="13"/>
                </a:cubicBezTo>
                <a:close/>
                <a:moveTo>
                  <a:pt x="26" y="31"/>
                </a:moveTo>
                <a:cubicBezTo>
                  <a:pt x="26" y="31"/>
                  <a:pt x="26" y="31"/>
                  <a:pt x="26" y="31"/>
                </a:cubicBezTo>
                <a:cubicBezTo>
                  <a:pt x="2" y="31"/>
                  <a:pt x="2" y="31"/>
                  <a:pt x="2" y="31"/>
                </a:cubicBezTo>
                <a:cubicBezTo>
                  <a:pt x="2" y="31"/>
                  <a:pt x="2" y="31"/>
                  <a:pt x="2" y="31"/>
                </a:cubicBezTo>
                <a:cubicBezTo>
                  <a:pt x="26" y="31"/>
                  <a:pt x="26" y="31"/>
                  <a:pt x="26" y="31"/>
                </a:cubicBezTo>
                <a:close/>
                <a:moveTo>
                  <a:pt x="26" y="32"/>
                </a:moveTo>
                <a:cubicBezTo>
                  <a:pt x="26" y="32"/>
                  <a:pt x="26" y="32"/>
                  <a:pt x="26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26" y="32"/>
                  <a:pt x="26" y="32"/>
                  <a:pt x="26" y="32"/>
                </a:cubicBezTo>
                <a:close/>
                <a:moveTo>
                  <a:pt x="26" y="3"/>
                </a:moveTo>
                <a:cubicBezTo>
                  <a:pt x="25" y="3"/>
                  <a:pt x="25" y="3"/>
                  <a:pt x="25" y="3"/>
                </a:cubicBezTo>
                <a:cubicBezTo>
                  <a:pt x="25" y="4"/>
                  <a:pt x="25" y="5"/>
                  <a:pt x="25" y="6"/>
                </a:cubicBezTo>
                <a:cubicBezTo>
                  <a:pt x="25" y="7"/>
                  <a:pt x="24" y="7"/>
                  <a:pt x="23" y="7"/>
                </a:cubicBezTo>
                <a:cubicBezTo>
                  <a:pt x="23" y="7"/>
                  <a:pt x="23" y="7"/>
                  <a:pt x="23" y="7"/>
                </a:cubicBezTo>
                <a:cubicBezTo>
                  <a:pt x="22" y="7"/>
                  <a:pt x="21" y="7"/>
                  <a:pt x="21" y="6"/>
                </a:cubicBezTo>
                <a:cubicBezTo>
                  <a:pt x="21" y="5"/>
                  <a:pt x="21" y="4"/>
                  <a:pt x="21" y="3"/>
                </a:cubicBezTo>
                <a:cubicBezTo>
                  <a:pt x="7" y="3"/>
                  <a:pt x="7" y="3"/>
                  <a:pt x="7" y="3"/>
                </a:cubicBezTo>
                <a:cubicBezTo>
                  <a:pt x="7" y="4"/>
                  <a:pt x="7" y="5"/>
                  <a:pt x="7" y="6"/>
                </a:cubicBezTo>
                <a:cubicBezTo>
                  <a:pt x="7" y="7"/>
                  <a:pt x="6" y="7"/>
                  <a:pt x="6" y="7"/>
                </a:cubicBezTo>
                <a:cubicBezTo>
                  <a:pt x="6" y="7"/>
                  <a:pt x="5" y="7"/>
                  <a:pt x="5" y="7"/>
                </a:cubicBezTo>
                <a:cubicBezTo>
                  <a:pt x="4" y="7"/>
                  <a:pt x="4" y="7"/>
                  <a:pt x="4" y="6"/>
                </a:cubicBezTo>
                <a:cubicBezTo>
                  <a:pt x="4" y="5"/>
                  <a:pt x="4" y="4"/>
                  <a:pt x="4" y="3"/>
                </a:cubicBezTo>
                <a:cubicBezTo>
                  <a:pt x="3" y="3"/>
                  <a:pt x="3" y="3"/>
                  <a:pt x="3" y="3"/>
                </a:cubicBezTo>
                <a:cubicBezTo>
                  <a:pt x="1" y="3"/>
                  <a:pt x="0" y="4"/>
                  <a:pt x="0" y="5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2"/>
                  <a:pt x="1" y="33"/>
                  <a:pt x="3" y="33"/>
                </a:cubicBezTo>
                <a:cubicBezTo>
                  <a:pt x="10" y="33"/>
                  <a:pt x="18" y="33"/>
                  <a:pt x="26" y="33"/>
                </a:cubicBezTo>
                <a:cubicBezTo>
                  <a:pt x="27" y="33"/>
                  <a:pt x="28" y="32"/>
                  <a:pt x="28" y="31"/>
                </a:cubicBezTo>
                <a:cubicBezTo>
                  <a:pt x="28" y="5"/>
                  <a:pt x="28" y="5"/>
                  <a:pt x="28" y="5"/>
                </a:cubicBezTo>
                <a:cubicBezTo>
                  <a:pt x="28" y="4"/>
                  <a:pt x="27" y="3"/>
                  <a:pt x="26" y="3"/>
                </a:cubicBezTo>
                <a:close/>
                <a:moveTo>
                  <a:pt x="11" y="6"/>
                </a:moveTo>
                <a:cubicBezTo>
                  <a:pt x="11" y="9"/>
                  <a:pt x="11" y="9"/>
                  <a:pt x="11" y="9"/>
                </a:cubicBezTo>
                <a:cubicBezTo>
                  <a:pt x="11" y="9"/>
                  <a:pt x="11" y="9"/>
                  <a:pt x="11" y="9"/>
                </a:cubicBezTo>
                <a:cubicBezTo>
                  <a:pt x="11" y="10"/>
                  <a:pt x="10" y="10"/>
                  <a:pt x="10" y="10"/>
                </a:cubicBezTo>
                <a:cubicBezTo>
                  <a:pt x="10" y="10"/>
                  <a:pt x="9" y="10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8"/>
                  <a:pt x="9" y="8"/>
                  <a:pt x="9" y="8"/>
                </a:cubicBezTo>
                <a:cubicBezTo>
                  <a:pt x="10" y="8"/>
                  <a:pt x="10" y="8"/>
                  <a:pt x="10" y="8"/>
                </a:cubicBezTo>
                <a:cubicBezTo>
                  <a:pt x="10" y="8"/>
                  <a:pt x="10" y="9"/>
                  <a:pt x="10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9"/>
                  <a:pt x="11" y="9"/>
                  <a:pt x="11" y="8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lose/>
                <a:moveTo>
                  <a:pt x="14" y="7"/>
                </a:moveTo>
                <a:cubicBezTo>
                  <a:pt x="14" y="10"/>
                  <a:pt x="14" y="10"/>
                  <a:pt x="14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10"/>
                  <a:pt x="13" y="10"/>
                  <a:pt x="13" y="10"/>
                </a:cubicBezTo>
                <a:cubicBezTo>
                  <a:pt x="12" y="10"/>
                  <a:pt x="12" y="9"/>
                  <a:pt x="12" y="9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9"/>
                  <a:pt x="13" y="9"/>
                  <a:pt x="13" y="9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7"/>
                  <a:pt x="13" y="7"/>
                  <a:pt x="13" y="7"/>
                </a:cubicBezTo>
                <a:cubicBezTo>
                  <a:pt x="14" y="7"/>
                  <a:pt x="14" y="7"/>
                  <a:pt x="14" y="7"/>
                </a:cubicBezTo>
                <a:close/>
                <a:moveTo>
                  <a:pt x="15" y="7"/>
                </a:moveTo>
                <a:cubicBezTo>
                  <a:pt x="15" y="7"/>
                  <a:pt x="15" y="7"/>
                  <a:pt x="15" y="7"/>
                </a:cubicBezTo>
                <a:cubicBezTo>
                  <a:pt x="15" y="8"/>
                  <a:pt x="15" y="8"/>
                  <a:pt x="15" y="8"/>
                </a:cubicBezTo>
                <a:cubicBezTo>
                  <a:pt x="15" y="8"/>
                  <a:pt x="15" y="8"/>
                  <a:pt x="15" y="8"/>
                </a:cubicBezTo>
                <a:cubicBezTo>
                  <a:pt x="15" y="7"/>
                  <a:pt x="15" y="7"/>
                  <a:pt x="16" y="7"/>
                </a:cubicBezTo>
                <a:cubicBezTo>
                  <a:pt x="16" y="7"/>
                  <a:pt x="17" y="7"/>
                  <a:pt x="17" y="8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5" y="8"/>
                  <a:pt x="15" y="8"/>
                  <a:pt x="15" y="8"/>
                </a:cubicBezTo>
                <a:cubicBezTo>
                  <a:pt x="15" y="10"/>
                  <a:pt x="15" y="10"/>
                  <a:pt x="15" y="10"/>
                </a:cubicBezTo>
                <a:cubicBezTo>
                  <a:pt x="15" y="10"/>
                  <a:pt x="15" y="10"/>
                  <a:pt x="15" y="10"/>
                </a:cubicBezTo>
                <a:cubicBezTo>
                  <a:pt x="15" y="7"/>
                  <a:pt x="15" y="7"/>
                  <a:pt x="15" y="7"/>
                </a:cubicBezTo>
                <a:close/>
                <a:moveTo>
                  <a:pt x="19" y="9"/>
                </a:moveTo>
                <a:cubicBezTo>
                  <a:pt x="19" y="9"/>
                  <a:pt x="19" y="9"/>
                  <a:pt x="19" y="9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9"/>
                  <a:pt x="19" y="10"/>
                  <a:pt x="18" y="10"/>
                </a:cubicBezTo>
                <a:cubicBezTo>
                  <a:pt x="18" y="10"/>
                  <a:pt x="18" y="10"/>
                  <a:pt x="17" y="9"/>
                </a:cubicBezTo>
                <a:cubicBezTo>
                  <a:pt x="17" y="9"/>
                  <a:pt x="17" y="9"/>
                  <a:pt x="17" y="8"/>
                </a:cubicBezTo>
                <a:cubicBezTo>
                  <a:pt x="17" y="8"/>
                  <a:pt x="17" y="8"/>
                  <a:pt x="17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9"/>
                  <a:pt x="19" y="9"/>
                  <a:pt x="19" y="9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9"/>
                  <a:pt x="18" y="9"/>
                  <a:pt x="18" y="9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9"/>
                  <a:pt x="19" y="9"/>
                  <a:pt x="19" y="9"/>
                </a:cubicBezTo>
                <a:close/>
                <a:moveTo>
                  <a:pt x="19" y="8"/>
                </a:moveTo>
                <a:cubicBezTo>
                  <a:pt x="18" y="8"/>
                  <a:pt x="18" y="8"/>
                  <a:pt x="18" y="8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8"/>
                  <a:pt x="18" y="8"/>
                  <a:pt x="18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8"/>
                  <a:pt x="19" y="8"/>
                  <a:pt x="19" y="8"/>
                </a:cubicBezTo>
                <a:close/>
                <a:moveTo>
                  <a:pt x="21" y="21"/>
                </a:moveTo>
                <a:cubicBezTo>
                  <a:pt x="21" y="21"/>
                  <a:pt x="21" y="21"/>
                  <a:pt x="21" y="21"/>
                </a:cubicBezTo>
                <a:cubicBezTo>
                  <a:pt x="22" y="21"/>
                  <a:pt x="22" y="22"/>
                  <a:pt x="22" y="23"/>
                </a:cubicBezTo>
                <a:cubicBezTo>
                  <a:pt x="22" y="24"/>
                  <a:pt x="22" y="25"/>
                  <a:pt x="22" y="25"/>
                </a:cubicBezTo>
                <a:cubicBezTo>
                  <a:pt x="21" y="26"/>
                  <a:pt x="20" y="26"/>
                  <a:pt x="19" y="26"/>
                </a:cubicBezTo>
                <a:cubicBezTo>
                  <a:pt x="17" y="26"/>
                  <a:pt x="16" y="26"/>
                  <a:pt x="16" y="25"/>
                </a:cubicBezTo>
                <a:cubicBezTo>
                  <a:pt x="15" y="25"/>
                  <a:pt x="15" y="24"/>
                  <a:pt x="15" y="23"/>
                </a:cubicBezTo>
                <a:cubicBezTo>
                  <a:pt x="15" y="22"/>
                  <a:pt x="16" y="21"/>
                  <a:pt x="17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6" y="21"/>
                  <a:pt x="16" y="21"/>
                  <a:pt x="16" y="20"/>
                </a:cubicBezTo>
                <a:cubicBezTo>
                  <a:pt x="15" y="20"/>
                  <a:pt x="15" y="20"/>
                  <a:pt x="15" y="19"/>
                </a:cubicBezTo>
                <a:cubicBezTo>
                  <a:pt x="15" y="18"/>
                  <a:pt x="15" y="17"/>
                  <a:pt x="16" y="17"/>
                </a:cubicBezTo>
                <a:cubicBezTo>
                  <a:pt x="16" y="17"/>
                  <a:pt x="17" y="16"/>
                  <a:pt x="19" y="16"/>
                </a:cubicBezTo>
                <a:cubicBezTo>
                  <a:pt x="20" y="16"/>
                  <a:pt x="21" y="17"/>
                  <a:pt x="21" y="17"/>
                </a:cubicBezTo>
                <a:cubicBezTo>
                  <a:pt x="22" y="17"/>
                  <a:pt x="22" y="18"/>
                  <a:pt x="22" y="19"/>
                </a:cubicBezTo>
                <a:cubicBezTo>
                  <a:pt x="22" y="20"/>
                  <a:pt x="22" y="21"/>
                  <a:pt x="21" y="21"/>
                </a:cubicBezTo>
                <a:close/>
                <a:moveTo>
                  <a:pt x="19" y="18"/>
                </a:moveTo>
                <a:cubicBezTo>
                  <a:pt x="19" y="18"/>
                  <a:pt x="20" y="18"/>
                  <a:pt x="20" y="18"/>
                </a:cubicBezTo>
                <a:cubicBezTo>
                  <a:pt x="20" y="18"/>
                  <a:pt x="20" y="18"/>
                  <a:pt x="20" y="19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20"/>
                  <a:pt x="20" y="20"/>
                  <a:pt x="19" y="20"/>
                </a:cubicBezTo>
                <a:cubicBezTo>
                  <a:pt x="18" y="20"/>
                  <a:pt x="17" y="20"/>
                  <a:pt x="17" y="20"/>
                </a:cubicBezTo>
                <a:cubicBezTo>
                  <a:pt x="17" y="20"/>
                  <a:pt x="17" y="20"/>
                  <a:pt x="17" y="19"/>
                </a:cubicBezTo>
                <a:cubicBezTo>
                  <a:pt x="17" y="19"/>
                  <a:pt x="17" y="18"/>
                  <a:pt x="17" y="18"/>
                </a:cubicBezTo>
                <a:cubicBezTo>
                  <a:pt x="17" y="18"/>
                  <a:pt x="18" y="18"/>
                  <a:pt x="19" y="18"/>
                </a:cubicBezTo>
                <a:close/>
                <a:moveTo>
                  <a:pt x="19" y="22"/>
                </a:moveTo>
                <a:cubicBezTo>
                  <a:pt x="20" y="22"/>
                  <a:pt x="20" y="22"/>
                  <a:pt x="20" y="22"/>
                </a:cubicBezTo>
                <a:cubicBezTo>
                  <a:pt x="20" y="22"/>
                  <a:pt x="21" y="22"/>
                  <a:pt x="21" y="23"/>
                </a:cubicBezTo>
                <a:cubicBezTo>
                  <a:pt x="21" y="24"/>
                  <a:pt x="20" y="24"/>
                  <a:pt x="20" y="24"/>
                </a:cubicBezTo>
                <a:cubicBezTo>
                  <a:pt x="20" y="24"/>
                  <a:pt x="20" y="24"/>
                  <a:pt x="19" y="24"/>
                </a:cubicBezTo>
                <a:cubicBezTo>
                  <a:pt x="18" y="24"/>
                  <a:pt x="17" y="24"/>
                  <a:pt x="17" y="24"/>
                </a:cubicBezTo>
                <a:cubicBezTo>
                  <a:pt x="17" y="24"/>
                  <a:pt x="17" y="24"/>
                  <a:pt x="17" y="23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22"/>
                  <a:pt x="18" y="22"/>
                  <a:pt x="19" y="2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52" name="Freeform 278"/>
          <p:cNvSpPr>
            <a:spLocks noEditPoints="1"/>
          </p:cNvSpPr>
          <p:nvPr/>
        </p:nvSpPr>
        <p:spPr bwMode="auto">
          <a:xfrm>
            <a:off x="10594430" y="2495324"/>
            <a:ext cx="327571" cy="336619"/>
          </a:xfrm>
          <a:custGeom>
            <a:avLst/>
            <a:gdLst>
              <a:gd name="T0" fmla="*/ 24 w 34"/>
              <a:gd name="T1" fmla="*/ 23 h 35"/>
              <a:gd name="T2" fmla="*/ 29 w 34"/>
              <a:gd name="T3" fmla="*/ 20 h 35"/>
              <a:gd name="T4" fmla="*/ 25 w 34"/>
              <a:gd name="T5" fmla="*/ 25 h 35"/>
              <a:gd name="T6" fmla="*/ 23 w 34"/>
              <a:gd name="T7" fmla="*/ 26 h 35"/>
              <a:gd name="T8" fmla="*/ 21 w 34"/>
              <a:gd name="T9" fmla="*/ 31 h 35"/>
              <a:gd name="T10" fmla="*/ 22 w 34"/>
              <a:gd name="T11" fmla="*/ 26 h 35"/>
              <a:gd name="T12" fmla="*/ 19 w 34"/>
              <a:gd name="T13" fmla="*/ 22 h 35"/>
              <a:gd name="T14" fmla="*/ 23 w 34"/>
              <a:gd name="T15" fmla="*/ 24 h 35"/>
              <a:gd name="T16" fmla="*/ 14 w 34"/>
              <a:gd name="T17" fmla="*/ 17 h 35"/>
              <a:gd name="T18" fmla="*/ 16 w 34"/>
              <a:gd name="T19" fmla="*/ 16 h 35"/>
              <a:gd name="T20" fmla="*/ 24 w 34"/>
              <a:gd name="T21" fmla="*/ 11 h 35"/>
              <a:gd name="T22" fmla="*/ 26 w 34"/>
              <a:gd name="T23" fmla="*/ 4 h 35"/>
              <a:gd name="T24" fmla="*/ 21 w 34"/>
              <a:gd name="T25" fmla="*/ 6 h 35"/>
              <a:gd name="T26" fmla="*/ 7 w 34"/>
              <a:gd name="T27" fmla="*/ 2 h 35"/>
              <a:gd name="T28" fmla="*/ 3 w 34"/>
              <a:gd name="T29" fmla="*/ 5 h 35"/>
              <a:gd name="T30" fmla="*/ 0 w 34"/>
              <a:gd name="T31" fmla="*/ 28 h 35"/>
              <a:gd name="T32" fmla="*/ 1 w 34"/>
              <a:gd name="T33" fmla="*/ 29 h 35"/>
              <a:gd name="T34" fmla="*/ 1 w 34"/>
              <a:gd name="T35" fmla="*/ 28 h 35"/>
              <a:gd name="T36" fmla="*/ 2 w 34"/>
              <a:gd name="T37" fmla="*/ 27 h 35"/>
              <a:gd name="T38" fmla="*/ 24 w 34"/>
              <a:gd name="T39" fmla="*/ 11 h 35"/>
              <a:gd name="T40" fmla="*/ 21 w 34"/>
              <a:gd name="T41" fmla="*/ 1 h 35"/>
              <a:gd name="T42" fmla="*/ 19 w 34"/>
              <a:gd name="T43" fmla="*/ 5 h 35"/>
              <a:gd name="T44" fmla="*/ 5 w 34"/>
              <a:gd name="T45" fmla="*/ 0 h 35"/>
              <a:gd name="T46" fmla="*/ 5 w 34"/>
              <a:gd name="T47" fmla="*/ 5 h 35"/>
              <a:gd name="T48" fmla="*/ 12 w 34"/>
              <a:gd name="T49" fmla="*/ 22 h 35"/>
              <a:gd name="T50" fmla="*/ 6 w 34"/>
              <a:gd name="T51" fmla="*/ 20 h 35"/>
              <a:gd name="T52" fmla="*/ 10 w 34"/>
              <a:gd name="T53" fmla="*/ 16 h 35"/>
              <a:gd name="T54" fmla="*/ 7 w 34"/>
              <a:gd name="T55" fmla="*/ 18 h 35"/>
              <a:gd name="T56" fmla="*/ 9 w 34"/>
              <a:gd name="T57" fmla="*/ 15 h 35"/>
              <a:gd name="T58" fmla="*/ 9 w 34"/>
              <a:gd name="T59" fmla="*/ 20 h 35"/>
              <a:gd name="T60" fmla="*/ 12 w 34"/>
              <a:gd name="T61" fmla="*/ 22 h 35"/>
              <a:gd name="T62" fmla="*/ 17 w 34"/>
              <a:gd name="T63" fmla="*/ 8 h 35"/>
              <a:gd name="T64" fmla="*/ 17 w 34"/>
              <a:gd name="T65" fmla="*/ 6 h 35"/>
              <a:gd name="T66" fmla="*/ 16 w 34"/>
              <a:gd name="T67" fmla="*/ 7 h 35"/>
              <a:gd name="T68" fmla="*/ 17 w 34"/>
              <a:gd name="T69" fmla="*/ 8 h 35"/>
              <a:gd name="T70" fmla="*/ 10 w 34"/>
              <a:gd name="T71" fmla="*/ 8 h 35"/>
              <a:gd name="T72" fmla="*/ 8 w 34"/>
              <a:gd name="T73" fmla="*/ 7 h 35"/>
              <a:gd name="T74" fmla="*/ 9 w 34"/>
              <a:gd name="T75" fmla="*/ 8 h 35"/>
              <a:gd name="T76" fmla="*/ 10 w 34"/>
              <a:gd name="T77" fmla="*/ 5 h 35"/>
              <a:gd name="T78" fmla="*/ 12 w 34"/>
              <a:gd name="T79" fmla="*/ 8 h 35"/>
              <a:gd name="T80" fmla="*/ 10 w 34"/>
              <a:gd name="T81" fmla="*/ 6 h 35"/>
              <a:gd name="T82" fmla="*/ 11 w 34"/>
              <a:gd name="T83" fmla="*/ 8 h 35"/>
              <a:gd name="T84" fmla="*/ 13 w 34"/>
              <a:gd name="T85" fmla="*/ 6 h 35"/>
              <a:gd name="T86" fmla="*/ 14 w 34"/>
              <a:gd name="T87" fmla="*/ 6 h 35"/>
              <a:gd name="T88" fmla="*/ 14 w 34"/>
              <a:gd name="T89" fmla="*/ 7 h 35"/>
              <a:gd name="T90" fmla="*/ 13 w 34"/>
              <a:gd name="T91" fmla="*/ 7 h 35"/>
              <a:gd name="T92" fmla="*/ 17 w 34"/>
              <a:gd name="T93" fmla="*/ 7 h 35"/>
              <a:gd name="T94" fmla="*/ 17 w 34"/>
              <a:gd name="T95" fmla="*/ 7 h 35"/>
              <a:gd name="T96" fmla="*/ 27 w 34"/>
              <a:gd name="T97" fmla="*/ 17 h 35"/>
              <a:gd name="T98" fmla="*/ 16 w 34"/>
              <a:gd name="T99" fmla="*/ 22 h 35"/>
              <a:gd name="T100" fmla="*/ 20 w 34"/>
              <a:gd name="T101" fmla="*/ 32 h 35"/>
              <a:gd name="T102" fmla="*/ 31 w 34"/>
              <a:gd name="T103" fmla="*/ 28 h 35"/>
              <a:gd name="T104" fmla="*/ 16 w 34"/>
              <a:gd name="T105" fmla="*/ 17 h 35"/>
              <a:gd name="T106" fmla="*/ 31 w 34"/>
              <a:gd name="T107" fmla="*/ 32 h 35"/>
              <a:gd name="T108" fmla="*/ 16 w 34"/>
              <a:gd name="T109" fmla="*/ 17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4" h="35">
                <a:moveTo>
                  <a:pt x="24" y="24"/>
                </a:move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4"/>
                  <a:pt x="24" y="24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20"/>
                  <a:pt x="28" y="20"/>
                  <a:pt x="28" y="20"/>
                </a:cubicBezTo>
                <a:cubicBezTo>
                  <a:pt x="28" y="20"/>
                  <a:pt x="29" y="20"/>
                  <a:pt x="29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9" y="20"/>
                  <a:pt x="29" y="20"/>
                  <a:pt x="29" y="20"/>
                </a:cubicBezTo>
                <a:cubicBezTo>
                  <a:pt x="24" y="25"/>
                  <a:pt x="24" y="25"/>
                  <a:pt x="24" y="25"/>
                </a:cubicBezTo>
                <a:cubicBezTo>
                  <a:pt x="25" y="25"/>
                  <a:pt x="25" y="25"/>
                  <a:pt x="25" y="25"/>
                </a:cubicBezTo>
                <a:cubicBezTo>
                  <a:pt x="25" y="25"/>
                  <a:pt x="25" y="25"/>
                  <a:pt x="25" y="26"/>
                </a:cubicBezTo>
                <a:cubicBezTo>
                  <a:pt x="25" y="26"/>
                  <a:pt x="25" y="26"/>
                  <a:pt x="25" y="26"/>
                </a:cubicBezTo>
                <a:cubicBezTo>
                  <a:pt x="24" y="26"/>
                  <a:pt x="24" y="26"/>
                  <a:pt x="24" y="26"/>
                </a:cubicBezTo>
                <a:cubicBezTo>
                  <a:pt x="23" y="26"/>
                  <a:pt x="23" y="26"/>
                  <a:pt x="23" y="26"/>
                </a:cubicBezTo>
                <a:cubicBezTo>
                  <a:pt x="21" y="31"/>
                  <a:pt x="21" y="31"/>
                  <a:pt x="21" y="31"/>
                </a:cubicBezTo>
                <a:cubicBezTo>
                  <a:pt x="21" y="31"/>
                  <a:pt x="21" y="31"/>
                  <a:pt x="21" y="32"/>
                </a:cubicBezTo>
                <a:cubicBezTo>
                  <a:pt x="21" y="32"/>
                  <a:pt x="21" y="32"/>
                  <a:pt x="21" y="31"/>
                </a:cubicBezTo>
                <a:cubicBezTo>
                  <a:pt x="21" y="31"/>
                  <a:pt x="21" y="31"/>
                  <a:pt x="21" y="31"/>
                </a:cubicBezTo>
                <a:cubicBezTo>
                  <a:pt x="23" y="26"/>
                  <a:pt x="23" y="26"/>
                  <a:pt x="23" y="26"/>
                </a:cubicBezTo>
                <a:cubicBezTo>
                  <a:pt x="23" y="26"/>
                  <a:pt x="23" y="26"/>
                  <a:pt x="23" y="26"/>
                </a:cubicBezTo>
                <a:cubicBezTo>
                  <a:pt x="22" y="26"/>
                  <a:pt x="22" y="26"/>
                  <a:pt x="22" y="26"/>
                </a:cubicBezTo>
                <a:cubicBezTo>
                  <a:pt x="22" y="26"/>
                  <a:pt x="22" y="26"/>
                  <a:pt x="22" y="26"/>
                </a:cubicBezTo>
                <a:cubicBezTo>
                  <a:pt x="22" y="26"/>
                  <a:pt x="22" y="26"/>
                  <a:pt x="22" y="25"/>
                </a:cubicBezTo>
                <a:cubicBezTo>
                  <a:pt x="23" y="25"/>
                  <a:pt x="23" y="25"/>
                  <a:pt x="23" y="25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1"/>
                  <a:pt x="19" y="21"/>
                  <a:pt x="19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23" y="24"/>
                  <a:pt x="23" y="24"/>
                  <a:pt x="23" y="24"/>
                </a:cubicBezTo>
                <a:cubicBezTo>
                  <a:pt x="24" y="24"/>
                  <a:pt x="24" y="24"/>
                  <a:pt x="24" y="24"/>
                </a:cubicBezTo>
                <a:close/>
                <a:moveTo>
                  <a:pt x="14" y="19"/>
                </a:moveTo>
                <a:cubicBezTo>
                  <a:pt x="14" y="19"/>
                  <a:pt x="14" y="19"/>
                  <a:pt x="14" y="18"/>
                </a:cubicBezTo>
                <a:cubicBezTo>
                  <a:pt x="14" y="18"/>
                  <a:pt x="14" y="18"/>
                  <a:pt x="14" y="17"/>
                </a:cubicBezTo>
                <a:cubicBezTo>
                  <a:pt x="14" y="16"/>
                  <a:pt x="14" y="16"/>
                  <a:pt x="14" y="15"/>
                </a:cubicBezTo>
                <a:cubicBezTo>
                  <a:pt x="15" y="15"/>
                  <a:pt x="16" y="15"/>
                  <a:pt x="17" y="15"/>
                </a:cubicBezTo>
                <a:cubicBezTo>
                  <a:pt x="17" y="15"/>
                  <a:pt x="18" y="15"/>
                  <a:pt x="18" y="15"/>
                </a:cubicBezTo>
                <a:cubicBezTo>
                  <a:pt x="17" y="15"/>
                  <a:pt x="17" y="16"/>
                  <a:pt x="16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5" y="16"/>
                  <a:pt x="15" y="17"/>
                  <a:pt x="15" y="17"/>
                </a:cubicBezTo>
                <a:cubicBezTo>
                  <a:pt x="15" y="18"/>
                  <a:pt x="14" y="18"/>
                  <a:pt x="14" y="19"/>
                </a:cubicBezTo>
                <a:close/>
                <a:moveTo>
                  <a:pt x="24" y="11"/>
                </a:moveTo>
                <a:cubicBezTo>
                  <a:pt x="24" y="14"/>
                  <a:pt x="24" y="14"/>
                  <a:pt x="24" y="14"/>
                </a:cubicBezTo>
                <a:cubicBezTo>
                  <a:pt x="25" y="14"/>
                  <a:pt x="25" y="14"/>
                  <a:pt x="26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3"/>
                  <a:pt x="25" y="2"/>
                  <a:pt x="23" y="2"/>
                </a:cubicBezTo>
                <a:cubicBezTo>
                  <a:pt x="22" y="2"/>
                  <a:pt x="22" y="2"/>
                  <a:pt x="22" y="2"/>
                </a:cubicBezTo>
                <a:cubicBezTo>
                  <a:pt x="22" y="5"/>
                  <a:pt x="22" y="5"/>
                  <a:pt x="22" y="5"/>
                </a:cubicBezTo>
                <a:cubicBezTo>
                  <a:pt x="22" y="6"/>
                  <a:pt x="21" y="6"/>
                  <a:pt x="21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19" y="6"/>
                  <a:pt x="19" y="6"/>
                  <a:pt x="19" y="5"/>
                </a:cubicBezTo>
                <a:cubicBezTo>
                  <a:pt x="19" y="2"/>
                  <a:pt x="19" y="2"/>
                  <a:pt x="19" y="2"/>
                </a:cubicBezTo>
                <a:cubicBezTo>
                  <a:pt x="7" y="2"/>
                  <a:pt x="7" y="2"/>
                  <a:pt x="7" y="2"/>
                </a:cubicBezTo>
                <a:cubicBezTo>
                  <a:pt x="7" y="5"/>
                  <a:pt x="7" y="5"/>
                  <a:pt x="7" y="5"/>
                </a:cubicBezTo>
                <a:cubicBezTo>
                  <a:pt x="7" y="6"/>
                  <a:pt x="6" y="6"/>
                  <a:pt x="5" y="6"/>
                </a:cubicBezTo>
                <a:cubicBezTo>
                  <a:pt x="5" y="6"/>
                  <a:pt x="5" y="6"/>
                  <a:pt x="5" y="6"/>
                </a:cubicBezTo>
                <a:cubicBezTo>
                  <a:pt x="4" y="6"/>
                  <a:pt x="3" y="6"/>
                  <a:pt x="3" y="5"/>
                </a:cubicBezTo>
                <a:cubicBezTo>
                  <a:pt x="3" y="2"/>
                  <a:pt x="3" y="2"/>
                  <a:pt x="3" y="2"/>
                </a:cubicBezTo>
                <a:cubicBezTo>
                  <a:pt x="2" y="2"/>
                  <a:pt x="2" y="2"/>
                  <a:pt x="2" y="2"/>
                </a:cubicBezTo>
                <a:cubicBezTo>
                  <a:pt x="1" y="2"/>
                  <a:pt x="0" y="3"/>
                  <a:pt x="0" y="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9"/>
                  <a:pt x="1" y="30"/>
                  <a:pt x="2" y="30"/>
                </a:cubicBezTo>
                <a:cubicBezTo>
                  <a:pt x="6" y="30"/>
                  <a:pt x="10" y="30"/>
                  <a:pt x="14" y="30"/>
                </a:cubicBezTo>
                <a:cubicBezTo>
                  <a:pt x="13" y="30"/>
                  <a:pt x="13" y="30"/>
                  <a:pt x="13" y="29"/>
                </a:cubicBezTo>
                <a:cubicBezTo>
                  <a:pt x="1" y="29"/>
                  <a:pt x="1" y="29"/>
                  <a:pt x="1" y="29"/>
                </a:cubicBezTo>
                <a:cubicBezTo>
                  <a:pt x="1" y="29"/>
                  <a:pt x="1" y="29"/>
                  <a:pt x="1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29"/>
                  <a:pt x="13" y="29"/>
                  <a:pt x="13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3" y="28"/>
                  <a:pt x="13" y="28"/>
                  <a:pt x="13" y="28"/>
                </a:cubicBezTo>
                <a:cubicBezTo>
                  <a:pt x="13" y="28"/>
                  <a:pt x="12" y="28"/>
                  <a:pt x="12" y="27"/>
                </a:cubicBezTo>
                <a:cubicBezTo>
                  <a:pt x="2" y="27"/>
                  <a:pt x="2" y="27"/>
                  <a:pt x="2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1"/>
                  <a:pt x="1" y="11"/>
                  <a:pt x="2" y="11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1"/>
                  <a:pt x="24" y="11"/>
                  <a:pt x="24" y="11"/>
                </a:cubicBezTo>
                <a:close/>
                <a:moveTo>
                  <a:pt x="20" y="0"/>
                </a:moveTo>
                <a:cubicBezTo>
                  <a:pt x="20" y="0"/>
                  <a:pt x="20" y="0"/>
                  <a:pt x="20" y="0"/>
                </a:cubicBezTo>
                <a:cubicBezTo>
                  <a:pt x="21" y="0"/>
                  <a:pt x="21" y="0"/>
                  <a:pt x="21" y="1"/>
                </a:cubicBez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1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19" y="5"/>
                  <a:pt x="19" y="5"/>
                </a:cubicBezTo>
                <a:cubicBezTo>
                  <a:pt x="19" y="1"/>
                  <a:pt x="19" y="1"/>
                  <a:pt x="19" y="1"/>
                </a:cubicBezTo>
                <a:cubicBezTo>
                  <a:pt x="19" y="0"/>
                  <a:pt x="20" y="0"/>
                  <a:pt x="20" y="0"/>
                </a:cubicBezTo>
                <a:close/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6" y="0"/>
                  <a:pt x="6" y="1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5" y="5"/>
                  <a:pt x="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5"/>
                  <a:pt x="4" y="5"/>
                  <a:pt x="4" y="5"/>
                </a:cubicBezTo>
                <a:cubicBezTo>
                  <a:pt x="4" y="1"/>
                  <a:pt x="4" y="1"/>
                  <a:pt x="4" y="1"/>
                </a:cubicBezTo>
                <a:cubicBezTo>
                  <a:pt x="4" y="0"/>
                  <a:pt x="5" y="0"/>
                  <a:pt x="5" y="0"/>
                </a:cubicBezTo>
                <a:close/>
                <a:moveTo>
                  <a:pt x="12" y="22"/>
                </a:moveTo>
                <a:cubicBezTo>
                  <a:pt x="12" y="24"/>
                  <a:pt x="12" y="24"/>
                  <a:pt x="12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21"/>
                  <a:pt x="6" y="20"/>
                  <a:pt x="6" y="20"/>
                </a:cubicBezTo>
                <a:cubicBezTo>
                  <a:pt x="6" y="20"/>
                  <a:pt x="7" y="19"/>
                  <a:pt x="8" y="19"/>
                </a:cubicBezTo>
                <a:cubicBezTo>
                  <a:pt x="9" y="19"/>
                  <a:pt x="10" y="19"/>
                  <a:pt x="10" y="19"/>
                </a:cubicBezTo>
                <a:cubicBezTo>
                  <a:pt x="10" y="19"/>
                  <a:pt x="10" y="18"/>
                  <a:pt x="10" y="18"/>
                </a:cubicBezTo>
                <a:cubicBezTo>
                  <a:pt x="10" y="17"/>
                  <a:pt x="10" y="17"/>
                  <a:pt x="10" y="16"/>
                </a:cubicBezTo>
                <a:cubicBezTo>
                  <a:pt x="10" y="16"/>
                  <a:pt x="9" y="16"/>
                  <a:pt x="9" y="16"/>
                </a:cubicBezTo>
                <a:cubicBezTo>
                  <a:pt x="8" y="16"/>
                  <a:pt x="8" y="16"/>
                  <a:pt x="7" y="16"/>
                </a:cubicBezTo>
                <a:cubicBezTo>
                  <a:pt x="7" y="17"/>
                  <a:pt x="7" y="17"/>
                  <a:pt x="7" y="18"/>
                </a:cubicBezTo>
                <a:cubicBezTo>
                  <a:pt x="7" y="18"/>
                  <a:pt x="7" y="18"/>
                  <a:pt x="7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6"/>
                  <a:pt x="6" y="16"/>
                  <a:pt x="6" y="15"/>
                </a:cubicBezTo>
                <a:cubicBezTo>
                  <a:pt x="7" y="15"/>
                  <a:pt x="7" y="15"/>
                  <a:pt x="9" y="15"/>
                </a:cubicBezTo>
                <a:cubicBezTo>
                  <a:pt x="10" y="15"/>
                  <a:pt x="11" y="15"/>
                  <a:pt x="11" y="15"/>
                </a:cubicBezTo>
                <a:cubicBezTo>
                  <a:pt x="12" y="16"/>
                  <a:pt x="12" y="16"/>
                  <a:pt x="12" y="18"/>
                </a:cubicBezTo>
                <a:cubicBezTo>
                  <a:pt x="12" y="19"/>
                  <a:pt x="12" y="19"/>
                  <a:pt x="11" y="20"/>
                </a:cubicBezTo>
                <a:cubicBezTo>
                  <a:pt x="11" y="20"/>
                  <a:pt x="10" y="20"/>
                  <a:pt x="9" y="20"/>
                </a:cubicBezTo>
                <a:cubicBezTo>
                  <a:pt x="8" y="21"/>
                  <a:pt x="7" y="21"/>
                  <a:pt x="7" y="21"/>
                </a:cubicBezTo>
                <a:cubicBezTo>
                  <a:pt x="7" y="21"/>
                  <a:pt x="7" y="21"/>
                  <a:pt x="7" y="22"/>
                </a:cubicBezTo>
                <a:cubicBezTo>
                  <a:pt x="7" y="22"/>
                  <a:pt x="7" y="22"/>
                  <a:pt x="7" y="22"/>
                </a:cubicBezTo>
                <a:cubicBezTo>
                  <a:pt x="12" y="22"/>
                  <a:pt x="12" y="22"/>
                  <a:pt x="12" y="22"/>
                </a:cubicBezTo>
                <a:close/>
                <a:moveTo>
                  <a:pt x="17" y="8"/>
                </a:moveTo>
                <a:cubicBezTo>
                  <a:pt x="18" y="8"/>
                  <a:pt x="18" y="8"/>
                  <a:pt x="18" y="8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8"/>
                  <a:pt x="17" y="8"/>
                  <a:pt x="17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5" y="8"/>
                  <a:pt x="15" y="7"/>
                </a:cubicBezTo>
                <a:cubicBezTo>
                  <a:pt x="15" y="7"/>
                  <a:pt x="16" y="6"/>
                  <a:pt x="16" y="6"/>
                </a:cubicBezTo>
                <a:cubicBezTo>
                  <a:pt x="16" y="6"/>
                  <a:pt x="16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7"/>
                  <a:pt x="18" y="7"/>
                </a:cubicBezTo>
                <a:cubicBezTo>
                  <a:pt x="18" y="7"/>
                  <a:pt x="18" y="7"/>
                  <a:pt x="18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lose/>
                <a:moveTo>
                  <a:pt x="10" y="5"/>
                </a:moveTo>
                <a:cubicBezTo>
                  <a:pt x="10" y="7"/>
                  <a:pt x="10" y="7"/>
                  <a:pt x="10" y="7"/>
                </a:cubicBezTo>
                <a:cubicBezTo>
                  <a:pt x="10" y="8"/>
                  <a:pt x="10" y="8"/>
                  <a:pt x="10" y="8"/>
                </a:cubicBezTo>
                <a:cubicBezTo>
                  <a:pt x="9" y="8"/>
                  <a:pt x="9" y="8"/>
                  <a:pt x="9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8"/>
                  <a:pt x="8" y="8"/>
                  <a:pt x="8" y="7"/>
                </a:cubicBezTo>
                <a:cubicBezTo>
                  <a:pt x="8" y="7"/>
                  <a:pt x="8" y="7"/>
                  <a:pt x="8" y="7"/>
                </a:cubicBezTo>
                <a:cubicBezTo>
                  <a:pt x="8" y="7"/>
                  <a:pt x="8" y="7"/>
                  <a:pt x="8" y="7"/>
                </a:cubicBezTo>
                <a:cubicBezTo>
                  <a:pt x="8" y="7"/>
                  <a:pt x="8" y="7"/>
                  <a:pt x="8" y="7"/>
                </a:cubicBezTo>
                <a:cubicBezTo>
                  <a:pt x="8" y="7"/>
                  <a:pt x="8" y="7"/>
                  <a:pt x="8" y="8"/>
                </a:cubicBezTo>
                <a:cubicBezTo>
                  <a:pt x="8" y="8"/>
                  <a:pt x="8" y="8"/>
                  <a:pt x="9" y="8"/>
                </a:cubicBezTo>
                <a:cubicBezTo>
                  <a:pt x="9" y="8"/>
                  <a:pt x="9" y="8"/>
                  <a:pt x="9" y="8"/>
                </a:cubicBezTo>
                <a:cubicBezTo>
                  <a:pt x="9" y="8"/>
                  <a:pt x="9" y="8"/>
                  <a:pt x="9" y="7"/>
                </a:cubicBezTo>
                <a:cubicBezTo>
                  <a:pt x="9" y="5"/>
                  <a:pt x="9" y="5"/>
                  <a:pt x="9" y="5"/>
                </a:cubicBezTo>
                <a:cubicBezTo>
                  <a:pt x="10" y="5"/>
                  <a:pt x="10" y="5"/>
                  <a:pt x="10" y="5"/>
                </a:cubicBezTo>
                <a:close/>
                <a:moveTo>
                  <a:pt x="12" y="6"/>
                </a:move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8"/>
                  <a:pt x="11" y="8"/>
                  <a:pt x="11" y="8"/>
                </a:cubicBezTo>
                <a:cubicBezTo>
                  <a:pt x="11" y="8"/>
                  <a:pt x="10" y="8"/>
                  <a:pt x="10" y="8"/>
                </a:cubicBezTo>
                <a:cubicBezTo>
                  <a:pt x="10" y="6"/>
                  <a:pt x="10" y="6"/>
                  <a:pt x="10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8"/>
                  <a:pt x="11" y="8"/>
                  <a:pt x="11" y="8"/>
                </a:cubicBezTo>
                <a:cubicBezTo>
                  <a:pt x="12" y="8"/>
                  <a:pt x="12" y="8"/>
                  <a:pt x="12" y="7"/>
                </a:cubicBezTo>
                <a:cubicBezTo>
                  <a:pt x="12" y="6"/>
                  <a:pt x="12" y="6"/>
                  <a:pt x="12" y="6"/>
                </a:cubicBezTo>
                <a:cubicBezTo>
                  <a:pt x="12" y="6"/>
                  <a:pt x="12" y="6"/>
                  <a:pt x="12" y="6"/>
                </a:cubicBezTo>
                <a:close/>
                <a:moveTo>
                  <a:pt x="13" y="6"/>
                </a:moveTo>
                <a:cubicBezTo>
                  <a:pt x="13" y="6"/>
                  <a:pt x="13" y="6"/>
                  <a:pt x="13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3" y="6"/>
                  <a:pt x="13" y="6"/>
                  <a:pt x="13" y="6"/>
                </a:cubicBezTo>
                <a:cubicBezTo>
                  <a:pt x="14" y="6"/>
                  <a:pt x="14" y="6"/>
                  <a:pt x="14" y="6"/>
                </a:cubicBezTo>
                <a:cubicBezTo>
                  <a:pt x="15" y="6"/>
                  <a:pt x="15" y="6"/>
                  <a:pt x="15" y="7"/>
                </a:cubicBezTo>
                <a:cubicBezTo>
                  <a:pt x="15" y="8"/>
                  <a:pt x="15" y="8"/>
                  <a:pt x="15" y="8"/>
                </a:cubicBezTo>
                <a:cubicBezTo>
                  <a:pt x="14" y="8"/>
                  <a:pt x="14" y="8"/>
                  <a:pt x="14" y="8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7"/>
                  <a:pt x="14" y="6"/>
                  <a:pt x="14" y="6"/>
                </a:cubicBezTo>
                <a:cubicBezTo>
                  <a:pt x="14" y="6"/>
                  <a:pt x="13" y="7"/>
                  <a:pt x="13" y="7"/>
                </a:cubicBezTo>
                <a:cubicBezTo>
                  <a:pt x="13" y="8"/>
                  <a:pt x="13" y="8"/>
                  <a:pt x="13" y="8"/>
                </a:cubicBezTo>
                <a:cubicBezTo>
                  <a:pt x="13" y="8"/>
                  <a:pt x="13" y="8"/>
                  <a:pt x="13" y="8"/>
                </a:cubicBezTo>
                <a:cubicBezTo>
                  <a:pt x="13" y="6"/>
                  <a:pt x="13" y="6"/>
                  <a:pt x="13" y="6"/>
                </a:cubicBezTo>
                <a:close/>
                <a:moveTo>
                  <a:pt x="17" y="7"/>
                </a:move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6"/>
                  <a:pt x="16" y="6"/>
                  <a:pt x="17" y="6"/>
                </a:cubicBezTo>
                <a:cubicBezTo>
                  <a:pt x="17" y="6"/>
                  <a:pt x="17" y="6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lose/>
                <a:moveTo>
                  <a:pt x="29" y="19"/>
                </a:moveTo>
                <a:cubicBezTo>
                  <a:pt x="28" y="18"/>
                  <a:pt x="27" y="18"/>
                  <a:pt x="27" y="17"/>
                </a:cubicBezTo>
                <a:cubicBezTo>
                  <a:pt x="26" y="17"/>
                  <a:pt x="25" y="17"/>
                  <a:pt x="23" y="17"/>
                </a:cubicBezTo>
                <a:cubicBezTo>
                  <a:pt x="22" y="17"/>
                  <a:pt x="21" y="17"/>
                  <a:pt x="20" y="17"/>
                </a:cubicBezTo>
                <a:cubicBezTo>
                  <a:pt x="19" y="18"/>
                  <a:pt x="19" y="18"/>
                  <a:pt x="18" y="19"/>
                </a:cubicBezTo>
                <a:cubicBezTo>
                  <a:pt x="17" y="20"/>
                  <a:pt x="17" y="21"/>
                  <a:pt x="16" y="22"/>
                </a:cubicBezTo>
                <a:cubicBezTo>
                  <a:pt x="16" y="23"/>
                  <a:pt x="16" y="24"/>
                  <a:pt x="16" y="25"/>
                </a:cubicBezTo>
                <a:cubicBezTo>
                  <a:pt x="16" y="26"/>
                  <a:pt x="16" y="27"/>
                  <a:pt x="16" y="28"/>
                </a:cubicBezTo>
                <a:cubicBezTo>
                  <a:pt x="17" y="29"/>
                  <a:pt x="17" y="30"/>
                  <a:pt x="18" y="30"/>
                </a:cubicBezTo>
                <a:cubicBezTo>
                  <a:pt x="19" y="31"/>
                  <a:pt x="19" y="32"/>
                  <a:pt x="20" y="32"/>
                </a:cubicBezTo>
                <a:cubicBezTo>
                  <a:pt x="21" y="33"/>
                  <a:pt x="22" y="33"/>
                  <a:pt x="23" y="33"/>
                </a:cubicBezTo>
                <a:cubicBezTo>
                  <a:pt x="25" y="33"/>
                  <a:pt x="26" y="33"/>
                  <a:pt x="27" y="32"/>
                </a:cubicBezTo>
                <a:cubicBezTo>
                  <a:pt x="27" y="32"/>
                  <a:pt x="28" y="31"/>
                  <a:pt x="29" y="30"/>
                </a:cubicBezTo>
                <a:cubicBezTo>
                  <a:pt x="30" y="30"/>
                  <a:pt x="30" y="29"/>
                  <a:pt x="31" y="28"/>
                </a:cubicBezTo>
                <a:cubicBezTo>
                  <a:pt x="31" y="27"/>
                  <a:pt x="31" y="26"/>
                  <a:pt x="31" y="25"/>
                </a:cubicBezTo>
                <a:cubicBezTo>
                  <a:pt x="31" y="24"/>
                  <a:pt x="31" y="23"/>
                  <a:pt x="31" y="22"/>
                </a:cubicBezTo>
                <a:cubicBezTo>
                  <a:pt x="30" y="21"/>
                  <a:pt x="30" y="20"/>
                  <a:pt x="29" y="19"/>
                </a:cubicBezTo>
                <a:close/>
                <a:moveTo>
                  <a:pt x="16" y="17"/>
                </a:moveTo>
                <a:cubicBezTo>
                  <a:pt x="14" y="19"/>
                  <a:pt x="13" y="22"/>
                  <a:pt x="13" y="25"/>
                </a:cubicBezTo>
                <a:cubicBezTo>
                  <a:pt x="13" y="28"/>
                  <a:pt x="14" y="30"/>
                  <a:pt x="16" y="32"/>
                </a:cubicBezTo>
                <a:cubicBezTo>
                  <a:pt x="18" y="34"/>
                  <a:pt x="21" y="35"/>
                  <a:pt x="23" y="35"/>
                </a:cubicBezTo>
                <a:cubicBezTo>
                  <a:pt x="26" y="35"/>
                  <a:pt x="29" y="34"/>
                  <a:pt x="31" y="32"/>
                </a:cubicBezTo>
                <a:cubicBezTo>
                  <a:pt x="33" y="30"/>
                  <a:pt x="34" y="28"/>
                  <a:pt x="34" y="25"/>
                </a:cubicBezTo>
                <a:cubicBezTo>
                  <a:pt x="34" y="22"/>
                  <a:pt x="33" y="19"/>
                  <a:pt x="31" y="17"/>
                </a:cubicBezTo>
                <a:cubicBezTo>
                  <a:pt x="29" y="16"/>
                  <a:pt x="26" y="14"/>
                  <a:pt x="23" y="14"/>
                </a:cubicBezTo>
                <a:cubicBezTo>
                  <a:pt x="21" y="14"/>
                  <a:pt x="18" y="16"/>
                  <a:pt x="16" y="1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53" name="Freeform 279"/>
          <p:cNvSpPr>
            <a:spLocks noEditPoints="1"/>
          </p:cNvSpPr>
          <p:nvPr/>
        </p:nvSpPr>
        <p:spPr bwMode="auto">
          <a:xfrm>
            <a:off x="9356541" y="2544188"/>
            <a:ext cx="258799" cy="200886"/>
          </a:xfrm>
          <a:custGeom>
            <a:avLst/>
            <a:gdLst>
              <a:gd name="T0" fmla="*/ 25 w 27"/>
              <a:gd name="T1" fmla="*/ 3 h 21"/>
              <a:gd name="T2" fmla="*/ 2 w 27"/>
              <a:gd name="T3" fmla="*/ 16 h 21"/>
              <a:gd name="T4" fmla="*/ 25 w 27"/>
              <a:gd name="T5" fmla="*/ 16 h 21"/>
              <a:gd name="T6" fmla="*/ 14 w 27"/>
              <a:gd name="T7" fmla="*/ 9 h 21"/>
              <a:gd name="T8" fmla="*/ 13 w 27"/>
              <a:gd name="T9" fmla="*/ 8 h 21"/>
              <a:gd name="T10" fmla="*/ 9 w 27"/>
              <a:gd name="T11" fmla="*/ 14 h 21"/>
              <a:gd name="T12" fmla="*/ 9 w 27"/>
              <a:gd name="T13" fmla="*/ 10 h 21"/>
              <a:gd name="T14" fmla="*/ 11 w 27"/>
              <a:gd name="T15" fmla="*/ 13 h 21"/>
              <a:gd name="T16" fmla="*/ 12 w 27"/>
              <a:gd name="T17" fmla="*/ 10 h 21"/>
              <a:gd name="T18" fmla="*/ 9 w 27"/>
              <a:gd name="T19" fmla="*/ 14 h 21"/>
              <a:gd name="T20" fmla="*/ 11 w 27"/>
              <a:gd name="T21" fmla="*/ 6 h 21"/>
              <a:gd name="T22" fmla="*/ 12 w 27"/>
              <a:gd name="T23" fmla="*/ 10 h 21"/>
              <a:gd name="T24" fmla="*/ 11 w 27"/>
              <a:gd name="T25" fmla="*/ 7 h 21"/>
              <a:gd name="T26" fmla="*/ 9 w 27"/>
              <a:gd name="T27" fmla="*/ 10 h 21"/>
              <a:gd name="T28" fmla="*/ 8 w 27"/>
              <a:gd name="T29" fmla="*/ 7 h 21"/>
              <a:gd name="T30" fmla="*/ 3 w 27"/>
              <a:gd name="T31" fmla="*/ 10 h 21"/>
              <a:gd name="T32" fmla="*/ 4 w 27"/>
              <a:gd name="T33" fmla="*/ 13 h 21"/>
              <a:gd name="T34" fmla="*/ 7 w 27"/>
              <a:gd name="T35" fmla="*/ 10 h 21"/>
              <a:gd name="T36" fmla="*/ 6 w 27"/>
              <a:gd name="T37" fmla="*/ 14 h 21"/>
              <a:gd name="T38" fmla="*/ 4 w 27"/>
              <a:gd name="T39" fmla="*/ 6 h 21"/>
              <a:gd name="T40" fmla="*/ 7 w 27"/>
              <a:gd name="T41" fmla="*/ 9 h 21"/>
              <a:gd name="T42" fmla="*/ 6 w 27"/>
              <a:gd name="T43" fmla="*/ 9 h 21"/>
              <a:gd name="T44" fmla="*/ 4 w 27"/>
              <a:gd name="T45" fmla="*/ 9 h 21"/>
              <a:gd name="T46" fmla="*/ 3 w 27"/>
              <a:gd name="T47" fmla="*/ 9 h 21"/>
              <a:gd name="T48" fmla="*/ 20 w 27"/>
              <a:gd name="T49" fmla="*/ 13 h 21"/>
              <a:gd name="T50" fmla="*/ 21 w 27"/>
              <a:gd name="T51" fmla="*/ 10 h 21"/>
              <a:gd name="T52" fmla="*/ 23 w 27"/>
              <a:gd name="T53" fmla="*/ 10 h 21"/>
              <a:gd name="T54" fmla="*/ 24 w 27"/>
              <a:gd name="T55" fmla="*/ 13 h 21"/>
              <a:gd name="T56" fmla="*/ 20 w 27"/>
              <a:gd name="T57" fmla="*/ 7 h 21"/>
              <a:gd name="T58" fmla="*/ 24 w 27"/>
              <a:gd name="T59" fmla="*/ 7 h 21"/>
              <a:gd name="T60" fmla="*/ 24 w 27"/>
              <a:gd name="T61" fmla="*/ 10 h 21"/>
              <a:gd name="T62" fmla="*/ 21 w 27"/>
              <a:gd name="T63" fmla="*/ 7 h 21"/>
              <a:gd name="T64" fmla="*/ 21 w 27"/>
              <a:gd name="T65" fmla="*/ 10 h 21"/>
              <a:gd name="T66" fmla="*/ 16 w 27"/>
              <a:gd name="T67" fmla="*/ 14 h 21"/>
              <a:gd name="T68" fmla="*/ 15 w 27"/>
              <a:gd name="T69" fmla="*/ 10 h 21"/>
              <a:gd name="T70" fmla="*/ 18 w 27"/>
              <a:gd name="T71" fmla="*/ 13 h 21"/>
              <a:gd name="T72" fmla="*/ 19 w 27"/>
              <a:gd name="T73" fmla="*/ 10 h 21"/>
              <a:gd name="T74" fmla="*/ 16 w 27"/>
              <a:gd name="T75" fmla="*/ 14 h 21"/>
              <a:gd name="T76" fmla="*/ 18 w 27"/>
              <a:gd name="T77" fmla="*/ 6 h 21"/>
              <a:gd name="T78" fmla="*/ 19 w 27"/>
              <a:gd name="T79" fmla="*/ 10 h 21"/>
              <a:gd name="T80" fmla="*/ 18 w 27"/>
              <a:gd name="T81" fmla="*/ 7 h 21"/>
              <a:gd name="T82" fmla="*/ 15 w 27"/>
              <a:gd name="T83" fmla="*/ 10 h 21"/>
              <a:gd name="T84" fmla="*/ 15 w 27"/>
              <a:gd name="T85" fmla="*/ 7 h 21"/>
              <a:gd name="T86" fmla="*/ 14 w 27"/>
              <a:gd name="T87" fmla="*/ 12 h 21"/>
              <a:gd name="T88" fmla="*/ 13 w 27"/>
              <a:gd name="T89" fmla="*/ 11 h 21"/>
              <a:gd name="T90" fmla="*/ 25 w 27"/>
              <a:gd name="T91" fmla="*/ 21 h 21"/>
              <a:gd name="T92" fmla="*/ 0 w 27"/>
              <a:gd name="T93" fmla="*/ 2 h 21"/>
              <a:gd name="T94" fmla="*/ 27 w 27"/>
              <a:gd name="T95" fmla="*/ 2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" h="21">
                <a:moveTo>
                  <a:pt x="25" y="16"/>
                </a:moveTo>
                <a:cubicBezTo>
                  <a:pt x="25" y="3"/>
                  <a:pt x="25" y="3"/>
                  <a:pt x="25" y="3"/>
                </a:cubicBezTo>
                <a:cubicBezTo>
                  <a:pt x="25" y="3"/>
                  <a:pt x="25" y="3"/>
                  <a:pt x="25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7"/>
                  <a:pt x="2" y="17"/>
                  <a:pt x="2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25" y="17"/>
                  <a:pt x="25" y="17"/>
                  <a:pt x="25" y="16"/>
                </a:cubicBezTo>
                <a:close/>
                <a:moveTo>
                  <a:pt x="14" y="8"/>
                </a:moveTo>
                <a:cubicBezTo>
                  <a:pt x="14" y="9"/>
                  <a:pt x="14" y="9"/>
                  <a:pt x="14" y="9"/>
                </a:cubicBezTo>
                <a:cubicBezTo>
                  <a:pt x="14" y="9"/>
                  <a:pt x="14" y="9"/>
                  <a:pt x="14" y="9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9"/>
                  <a:pt x="13" y="9"/>
                  <a:pt x="13" y="9"/>
                </a:cubicBezTo>
                <a:cubicBezTo>
                  <a:pt x="13" y="8"/>
                  <a:pt x="13" y="8"/>
                  <a:pt x="13" y="8"/>
                </a:cubicBezTo>
                <a:cubicBezTo>
                  <a:pt x="13" y="8"/>
                  <a:pt x="13" y="8"/>
                  <a:pt x="13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9" y="14"/>
                </a:moveTo>
                <a:cubicBezTo>
                  <a:pt x="8" y="13"/>
                  <a:pt x="8" y="13"/>
                  <a:pt x="8" y="13"/>
                </a:cubicBezTo>
                <a:cubicBezTo>
                  <a:pt x="8" y="10"/>
                  <a:pt x="8" y="10"/>
                  <a:pt x="8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13"/>
                  <a:pt x="9" y="13"/>
                  <a:pt x="9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0"/>
                  <a:pt x="11" y="10"/>
                  <a:pt x="11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13"/>
                  <a:pt x="12" y="13"/>
                  <a:pt x="12" y="13"/>
                </a:cubicBezTo>
                <a:cubicBezTo>
                  <a:pt x="11" y="14"/>
                  <a:pt x="11" y="14"/>
                  <a:pt x="11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8" y="7"/>
                </a:moveTo>
                <a:cubicBezTo>
                  <a:pt x="9" y="6"/>
                  <a:pt x="9" y="6"/>
                  <a:pt x="9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9"/>
                  <a:pt x="12" y="9"/>
                  <a:pt x="12" y="9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1" y="9"/>
                  <a:pt x="11" y="9"/>
                  <a:pt x="11" y="9"/>
                </a:cubicBezTo>
                <a:cubicBezTo>
                  <a:pt x="11" y="7"/>
                  <a:pt x="11" y="7"/>
                  <a:pt x="11" y="7"/>
                </a:cubicBezTo>
                <a:cubicBezTo>
                  <a:pt x="9" y="7"/>
                  <a:pt x="9" y="7"/>
                  <a:pt x="9" y="7"/>
                </a:cubicBezTo>
                <a:cubicBezTo>
                  <a:pt x="9" y="9"/>
                  <a:pt x="9" y="9"/>
                  <a:pt x="9" y="9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8" y="9"/>
                  <a:pt x="8" y="9"/>
                  <a:pt x="8" y="9"/>
                </a:cubicBezTo>
                <a:cubicBezTo>
                  <a:pt x="8" y="7"/>
                  <a:pt x="8" y="7"/>
                  <a:pt x="8" y="7"/>
                </a:cubicBezTo>
                <a:close/>
                <a:moveTo>
                  <a:pt x="4" y="14"/>
                </a:moveTo>
                <a:cubicBezTo>
                  <a:pt x="3" y="13"/>
                  <a:pt x="3" y="13"/>
                  <a:pt x="3" y="13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13"/>
                  <a:pt x="4" y="13"/>
                  <a:pt x="4" y="13"/>
                </a:cubicBezTo>
                <a:cubicBezTo>
                  <a:pt x="6" y="13"/>
                  <a:pt x="6" y="13"/>
                  <a:pt x="6" y="13"/>
                </a:cubicBezTo>
                <a:cubicBezTo>
                  <a:pt x="6" y="10"/>
                  <a:pt x="6" y="10"/>
                  <a:pt x="6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3"/>
                  <a:pt x="7" y="13"/>
                  <a:pt x="7" y="13"/>
                </a:cubicBezTo>
                <a:cubicBezTo>
                  <a:pt x="6" y="14"/>
                  <a:pt x="6" y="14"/>
                  <a:pt x="6" y="14"/>
                </a:cubicBezTo>
                <a:cubicBezTo>
                  <a:pt x="4" y="14"/>
                  <a:pt x="4" y="14"/>
                  <a:pt x="4" y="14"/>
                </a:cubicBezTo>
                <a:close/>
                <a:moveTo>
                  <a:pt x="3" y="7"/>
                </a:moveTo>
                <a:cubicBezTo>
                  <a:pt x="4" y="6"/>
                  <a:pt x="4" y="6"/>
                  <a:pt x="4" y="6"/>
                </a:cubicBezTo>
                <a:cubicBezTo>
                  <a:pt x="6" y="6"/>
                  <a:pt x="6" y="6"/>
                  <a:pt x="6" y="6"/>
                </a:cubicBezTo>
                <a:cubicBezTo>
                  <a:pt x="7" y="7"/>
                  <a:pt x="7" y="7"/>
                  <a:pt x="7" y="7"/>
                </a:cubicBezTo>
                <a:cubicBezTo>
                  <a:pt x="7" y="9"/>
                  <a:pt x="7" y="9"/>
                  <a:pt x="7" y="9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6" y="9"/>
                  <a:pt x="6" y="9"/>
                  <a:pt x="6" y="9"/>
                </a:cubicBezTo>
                <a:cubicBezTo>
                  <a:pt x="6" y="7"/>
                  <a:pt x="6" y="7"/>
                  <a:pt x="6" y="7"/>
                </a:cubicBezTo>
                <a:cubicBezTo>
                  <a:pt x="4" y="7"/>
                  <a:pt x="4" y="7"/>
                  <a:pt x="4" y="7"/>
                </a:cubicBezTo>
                <a:cubicBezTo>
                  <a:pt x="4" y="9"/>
                  <a:pt x="4" y="9"/>
                  <a:pt x="4" y="9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9"/>
                  <a:pt x="3" y="9"/>
                  <a:pt x="3" y="9"/>
                </a:cubicBezTo>
                <a:cubicBezTo>
                  <a:pt x="3" y="7"/>
                  <a:pt x="3" y="7"/>
                  <a:pt x="3" y="7"/>
                </a:cubicBezTo>
                <a:close/>
                <a:moveTo>
                  <a:pt x="21" y="14"/>
                </a:moveTo>
                <a:cubicBezTo>
                  <a:pt x="20" y="13"/>
                  <a:pt x="20" y="13"/>
                  <a:pt x="20" y="13"/>
                </a:cubicBezTo>
                <a:cubicBezTo>
                  <a:pt x="20" y="10"/>
                  <a:pt x="20" y="10"/>
                  <a:pt x="20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3"/>
                  <a:pt x="21" y="13"/>
                  <a:pt x="21" y="13"/>
                </a:cubicBezTo>
                <a:cubicBezTo>
                  <a:pt x="23" y="13"/>
                  <a:pt x="23" y="13"/>
                  <a:pt x="23" y="13"/>
                </a:cubicBezTo>
                <a:cubicBezTo>
                  <a:pt x="23" y="10"/>
                  <a:pt x="23" y="10"/>
                  <a:pt x="23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13"/>
                  <a:pt x="24" y="13"/>
                  <a:pt x="24" y="13"/>
                </a:cubicBezTo>
                <a:cubicBezTo>
                  <a:pt x="23" y="14"/>
                  <a:pt x="23" y="14"/>
                  <a:pt x="23" y="14"/>
                </a:cubicBezTo>
                <a:cubicBezTo>
                  <a:pt x="21" y="14"/>
                  <a:pt x="21" y="14"/>
                  <a:pt x="21" y="14"/>
                </a:cubicBezTo>
                <a:close/>
                <a:moveTo>
                  <a:pt x="20" y="7"/>
                </a:moveTo>
                <a:cubicBezTo>
                  <a:pt x="21" y="6"/>
                  <a:pt x="21" y="6"/>
                  <a:pt x="21" y="6"/>
                </a:cubicBezTo>
                <a:cubicBezTo>
                  <a:pt x="23" y="6"/>
                  <a:pt x="23" y="6"/>
                  <a:pt x="23" y="6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3" y="9"/>
                  <a:pt x="23" y="9"/>
                  <a:pt x="23" y="9"/>
                </a:cubicBezTo>
                <a:cubicBezTo>
                  <a:pt x="23" y="7"/>
                  <a:pt x="23" y="7"/>
                  <a:pt x="23" y="7"/>
                </a:cubicBezTo>
                <a:cubicBezTo>
                  <a:pt x="21" y="7"/>
                  <a:pt x="21" y="7"/>
                  <a:pt x="21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10"/>
                  <a:pt x="21" y="10"/>
                  <a:pt x="21" y="10"/>
                </a:cubicBezTo>
                <a:cubicBezTo>
                  <a:pt x="21" y="10"/>
                  <a:pt x="21" y="10"/>
                  <a:pt x="21" y="10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16" y="14"/>
                </a:moveTo>
                <a:cubicBezTo>
                  <a:pt x="15" y="13"/>
                  <a:pt x="15" y="13"/>
                  <a:pt x="15" y="13"/>
                </a:cubicBezTo>
                <a:cubicBezTo>
                  <a:pt x="15" y="10"/>
                  <a:pt x="15" y="10"/>
                  <a:pt x="15" y="10"/>
                </a:cubicBezTo>
                <a:cubicBezTo>
                  <a:pt x="15" y="10"/>
                  <a:pt x="15" y="10"/>
                  <a:pt x="15" y="10"/>
                </a:cubicBezTo>
                <a:cubicBezTo>
                  <a:pt x="16" y="10"/>
                  <a:pt x="16" y="10"/>
                  <a:pt x="16" y="10"/>
                </a:cubicBezTo>
                <a:cubicBezTo>
                  <a:pt x="16" y="13"/>
                  <a:pt x="16" y="13"/>
                  <a:pt x="16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8" y="10"/>
                  <a:pt x="18" y="10"/>
                  <a:pt x="18" y="10"/>
                </a:cubicBezTo>
                <a:cubicBezTo>
                  <a:pt x="19" y="10"/>
                  <a:pt x="19" y="10"/>
                  <a:pt x="19" y="10"/>
                </a:cubicBezTo>
                <a:cubicBezTo>
                  <a:pt x="19" y="10"/>
                  <a:pt x="19" y="10"/>
                  <a:pt x="19" y="10"/>
                </a:cubicBezTo>
                <a:cubicBezTo>
                  <a:pt x="19" y="13"/>
                  <a:pt x="19" y="13"/>
                  <a:pt x="19" y="13"/>
                </a:cubicBezTo>
                <a:cubicBezTo>
                  <a:pt x="18" y="14"/>
                  <a:pt x="18" y="14"/>
                  <a:pt x="18" y="14"/>
                </a:cubicBezTo>
                <a:cubicBezTo>
                  <a:pt x="16" y="14"/>
                  <a:pt x="16" y="14"/>
                  <a:pt x="16" y="14"/>
                </a:cubicBezTo>
                <a:close/>
                <a:moveTo>
                  <a:pt x="15" y="7"/>
                </a:moveTo>
                <a:cubicBezTo>
                  <a:pt x="16" y="6"/>
                  <a:pt x="16" y="6"/>
                  <a:pt x="16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9"/>
                  <a:pt x="19" y="9"/>
                  <a:pt x="19" y="9"/>
                </a:cubicBezTo>
                <a:cubicBezTo>
                  <a:pt x="19" y="10"/>
                  <a:pt x="19" y="10"/>
                  <a:pt x="19" y="10"/>
                </a:cubicBezTo>
                <a:cubicBezTo>
                  <a:pt x="19" y="10"/>
                  <a:pt x="19" y="10"/>
                  <a:pt x="19" y="10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7"/>
                  <a:pt x="18" y="7"/>
                  <a:pt x="18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9"/>
                  <a:pt x="16" y="9"/>
                  <a:pt x="16" y="9"/>
                </a:cubicBezTo>
                <a:cubicBezTo>
                  <a:pt x="15" y="10"/>
                  <a:pt x="15" y="10"/>
                  <a:pt x="15" y="10"/>
                </a:cubicBezTo>
                <a:cubicBezTo>
                  <a:pt x="15" y="10"/>
                  <a:pt x="15" y="10"/>
                  <a:pt x="15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7"/>
                  <a:pt x="15" y="7"/>
                  <a:pt x="15" y="7"/>
                </a:cubicBezTo>
                <a:close/>
                <a:moveTo>
                  <a:pt x="14" y="11"/>
                </a:moveTo>
                <a:cubicBezTo>
                  <a:pt x="14" y="12"/>
                  <a:pt x="14" y="12"/>
                  <a:pt x="14" y="12"/>
                </a:cubicBezTo>
                <a:cubicBezTo>
                  <a:pt x="14" y="12"/>
                  <a:pt x="14" y="12"/>
                  <a:pt x="14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1"/>
                  <a:pt x="13" y="11"/>
                  <a:pt x="13" y="11"/>
                </a:cubicBezTo>
                <a:cubicBezTo>
                  <a:pt x="14" y="11"/>
                  <a:pt x="14" y="11"/>
                  <a:pt x="14" y="11"/>
                </a:cubicBezTo>
                <a:close/>
                <a:moveTo>
                  <a:pt x="25" y="21"/>
                </a:moveTo>
                <a:cubicBezTo>
                  <a:pt x="23" y="21"/>
                  <a:pt x="5" y="21"/>
                  <a:pt x="2" y="21"/>
                </a:cubicBezTo>
                <a:cubicBezTo>
                  <a:pt x="1" y="21"/>
                  <a:pt x="0" y="20"/>
                  <a:pt x="0" y="18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0" y="0"/>
                  <a:pt x="17" y="0"/>
                  <a:pt x="25" y="0"/>
                </a:cubicBezTo>
                <a:cubicBezTo>
                  <a:pt x="26" y="0"/>
                  <a:pt x="27" y="1"/>
                  <a:pt x="27" y="2"/>
                </a:cubicBezTo>
                <a:cubicBezTo>
                  <a:pt x="27" y="18"/>
                  <a:pt x="27" y="18"/>
                  <a:pt x="27" y="18"/>
                </a:cubicBezTo>
                <a:cubicBezTo>
                  <a:pt x="27" y="20"/>
                  <a:pt x="26" y="21"/>
                  <a:pt x="25" y="2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54" name="Freeform 280"/>
          <p:cNvSpPr>
            <a:spLocks/>
          </p:cNvSpPr>
          <p:nvPr/>
        </p:nvSpPr>
        <p:spPr bwMode="auto">
          <a:xfrm>
            <a:off x="9539328" y="2745074"/>
            <a:ext cx="57913" cy="19908"/>
          </a:xfrm>
          <a:custGeom>
            <a:avLst/>
            <a:gdLst>
              <a:gd name="T0" fmla="*/ 5 w 6"/>
              <a:gd name="T1" fmla="*/ 2 h 2"/>
              <a:gd name="T2" fmla="*/ 1 w 6"/>
              <a:gd name="T3" fmla="*/ 2 h 2"/>
              <a:gd name="T4" fmla="*/ 0 w 6"/>
              <a:gd name="T5" fmla="*/ 2 h 2"/>
              <a:gd name="T6" fmla="*/ 0 w 6"/>
              <a:gd name="T7" fmla="*/ 1 h 2"/>
              <a:gd name="T8" fmla="*/ 0 w 6"/>
              <a:gd name="T9" fmla="*/ 0 h 2"/>
              <a:gd name="T10" fmla="*/ 6 w 6"/>
              <a:gd name="T11" fmla="*/ 0 h 2"/>
              <a:gd name="T12" fmla="*/ 6 w 6"/>
              <a:gd name="T13" fmla="*/ 1 h 2"/>
              <a:gd name="T14" fmla="*/ 6 w 6"/>
              <a:gd name="T15" fmla="*/ 2 h 2"/>
              <a:gd name="T16" fmla="*/ 5 w 6"/>
              <a:gd name="T1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" h="2">
                <a:moveTo>
                  <a:pt x="5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2"/>
                </a:cubicBezTo>
                <a:cubicBezTo>
                  <a:pt x="5" y="2"/>
                  <a:pt x="5" y="2"/>
                  <a:pt x="5" y="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55" name="Freeform 281"/>
          <p:cNvSpPr>
            <a:spLocks/>
          </p:cNvSpPr>
          <p:nvPr/>
        </p:nvSpPr>
        <p:spPr bwMode="auto">
          <a:xfrm>
            <a:off x="9376448" y="2745074"/>
            <a:ext cx="57913" cy="19908"/>
          </a:xfrm>
          <a:custGeom>
            <a:avLst/>
            <a:gdLst>
              <a:gd name="T0" fmla="*/ 5 w 6"/>
              <a:gd name="T1" fmla="*/ 2 h 2"/>
              <a:gd name="T2" fmla="*/ 1 w 6"/>
              <a:gd name="T3" fmla="*/ 2 h 2"/>
              <a:gd name="T4" fmla="*/ 0 w 6"/>
              <a:gd name="T5" fmla="*/ 2 h 2"/>
              <a:gd name="T6" fmla="*/ 0 w 6"/>
              <a:gd name="T7" fmla="*/ 1 h 2"/>
              <a:gd name="T8" fmla="*/ 0 w 6"/>
              <a:gd name="T9" fmla="*/ 0 h 2"/>
              <a:gd name="T10" fmla="*/ 6 w 6"/>
              <a:gd name="T11" fmla="*/ 0 h 2"/>
              <a:gd name="T12" fmla="*/ 6 w 6"/>
              <a:gd name="T13" fmla="*/ 1 h 2"/>
              <a:gd name="T14" fmla="*/ 6 w 6"/>
              <a:gd name="T15" fmla="*/ 2 h 2"/>
              <a:gd name="T16" fmla="*/ 5 w 6"/>
              <a:gd name="T1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" h="2">
                <a:moveTo>
                  <a:pt x="5" y="2"/>
                </a:move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0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2"/>
                </a:cubicBezTo>
                <a:cubicBezTo>
                  <a:pt x="6" y="2"/>
                  <a:pt x="5" y="2"/>
                  <a:pt x="5" y="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56" name="Rectangle 282"/>
          <p:cNvSpPr>
            <a:spLocks noChangeArrowheads="1"/>
          </p:cNvSpPr>
          <p:nvPr/>
        </p:nvSpPr>
        <p:spPr bwMode="auto">
          <a:xfrm>
            <a:off x="9548378" y="2524281"/>
            <a:ext cx="48865" cy="905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  <p:sp>
        <p:nvSpPr>
          <p:cNvPr id="257" name="Freeform 283"/>
          <p:cNvSpPr>
            <a:spLocks noEditPoints="1"/>
          </p:cNvSpPr>
          <p:nvPr/>
        </p:nvSpPr>
        <p:spPr bwMode="auto">
          <a:xfrm>
            <a:off x="1266828" y="3099790"/>
            <a:ext cx="336619" cy="354717"/>
          </a:xfrm>
          <a:custGeom>
            <a:avLst/>
            <a:gdLst>
              <a:gd name="T0" fmla="*/ 19 w 35"/>
              <a:gd name="T1" fmla="*/ 32 h 37"/>
              <a:gd name="T2" fmla="*/ 20 w 35"/>
              <a:gd name="T3" fmla="*/ 24 h 37"/>
              <a:gd name="T4" fmla="*/ 24 w 35"/>
              <a:gd name="T5" fmla="*/ 13 h 37"/>
              <a:gd name="T6" fmla="*/ 15 w 35"/>
              <a:gd name="T7" fmla="*/ 12 h 37"/>
              <a:gd name="T8" fmla="*/ 18 w 35"/>
              <a:gd name="T9" fmla="*/ 15 h 37"/>
              <a:gd name="T10" fmla="*/ 18 w 35"/>
              <a:gd name="T11" fmla="*/ 16 h 37"/>
              <a:gd name="T12" fmla="*/ 11 w 35"/>
              <a:gd name="T13" fmla="*/ 16 h 37"/>
              <a:gd name="T14" fmla="*/ 3 w 35"/>
              <a:gd name="T15" fmla="*/ 16 h 37"/>
              <a:gd name="T16" fmla="*/ 1 w 35"/>
              <a:gd name="T17" fmla="*/ 16 h 37"/>
              <a:gd name="T18" fmla="*/ 7 w 35"/>
              <a:gd name="T19" fmla="*/ 0 h 37"/>
              <a:gd name="T20" fmla="*/ 7 w 35"/>
              <a:gd name="T21" fmla="*/ 0 h 37"/>
              <a:gd name="T22" fmla="*/ 10 w 35"/>
              <a:gd name="T23" fmla="*/ 5 h 37"/>
              <a:gd name="T24" fmla="*/ 30 w 35"/>
              <a:gd name="T25" fmla="*/ 9 h 37"/>
              <a:gd name="T26" fmla="*/ 9 w 35"/>
              <a:gd name="T27" fmla="*/ 27 h 37"/>
              <a:gd name="T28" fmla="*/ 6 w 35"/>
              <a:gd name="T29" fmla="*/ 25 h 37"/>
              <a:gd name="T30" fmla="*/ 5 w 35"/>
              <a:gd name="T31" fmla="*/ 25 h 37"/>
              <a:gd name="T32" fmla="*/ 5 w 35"/>
              <a:gd name="T33" fmla="*/ 26 h 37"/>
              <a:gd name="T34" fmla="*/ 8 w 35"/>
              <a:gd name="T35" fmla="*/ 28 h 37"/>
              <a:gd name="T36" fmla="*/ 8 w 35"/>
              <a:gd name="T37" fmla="*/ 29 h 37"/>
              <a:gd name="T38" fmla="*/ 8 w 35"/>
              <a:gd name="T39" fmla="*/ 29 h 37"/>
              <a:gd name="T40" fmla="*/ 7 w 35"/>
              <a:gd name="T41" fmla="*/ 34 h 37"/>
              <a:gd name="T42" fmla="*/ 7 w 35"/>
              <a:gd name="T43" fmla="*/ 34 h 37"/>
              <a:gd name="T44" fmla="*/ 9 w 35"/>
              <a:gd name="T45" fmla="*/ 29 h 37"/>
              <a:gd name="T46" fmla="*/ 10 w 35"/>
              <a:gd name="T47" fmla="*/ 28 h 37"/>
              <a:gd name="T48" fmla="*/ 10 w 35"/>
              <a:gd name="T49" fmla="*/ 28 h 37"/>
              <a:gd name="T50" fmla="*/ 14 w 35"/>
              <a:gd name="T51" fmla="*/ 24 h 37"/>
              <a:gd name="T52" fmla="*/ 13 w 35"/>
              <a:gd name="T53" fmla="*/ 23 h 37"/>
              <a:gd name="T54" fmla="*/ 9 w 35"/>
              <a:gd name="T55" fmla="*/ 27 h 37"/>
              <a:gd name="T56" fmla="*/ 9 w 35"/>
              <a:gd name="T57" fmla="*/ 26 h 37"/>
              <a:gd name="T58" fmla="*/ 9 w 35"/>
              <a:gd name="T59" fmla="*/ 27 h 37"/>
              <a:gd name="T60" fmla="*/ 12 w 35"/>
              <a:gd name="T61" fmla="*/ 21 h 37"/>
              <a:gd name="T62" fmla="*/ 6 w 35"/>
              <a:gd name="T63" fmla="*/ 21 h 37"/>
              <a:gd name="T64" fmla="*/ 2 w 35"/>
              <a:gd name="T65" fmla="*/ 25 h 37"/>
              <a:gd name="T66" fmla="*/ 2 w 35"/>
              <a:gd name="T67" fmla="*/ 30 h 37"/>
              <a:gd name="T68" fmla="*/ 6 w 35"/>
              <a:gd name="T69" fmla="*/ 34 h 37"/>
              <a:gd name="T70" fmla="*/ 12 w 35"/>
              <a:gd name="T71" fmla="*/ 34 h 37"/>
              <a:gd name="T72" fmla="*/ 15 w 35"/>
              <a:gd name="T73" fmla="*/ 30 h 37"/>
              <a:gd name="T74" fmla="*/ 15 w 35"/>
              <a:gd name="T75" fmla="*/ 25 h 37"/>
              <a:gd name="T76" fmla="*/ 2 w 35"/>
              <a:gd name="T77" fmla="*/ 21 h 37"/>
              <a:gd name="T78" fmla="*/ 2 w 35"/>
              <a:gd name="T79" fmla="*/ 34 h 37"/>
              <a:gd name="T80" fmla="*/ 15 w 35"/>
              <a:gd name="T81" fmla="*/ 34 h 37"/>
              <a:gd name="T82" fmla="*/ 15 w 35"/>
              <a:gd name="T83" fmla="*/ 21 h 37"/>
              <a:gd name="T84" fmla="*/ 2 w 35"/>
              <a:gd name="T85" fmla="*/ 21 h 37"/>
              <a:gd name="T86" fmla="*/ 3 w 35"/>
              <a:gd name="T87" fmla="*/ 27 h 37"/>
              <a:gd name="T88" fmla="*/ 3 w 35"/>
              <a:gd name="T89" fmla="*/ 28 h 37"/>
              <a:gd name="T90" fmla="*/ 5 w 35"/>
              <a:gd name="T91" fmla="*/ 28 h 37"/>
              <a:gd name="T92" fmla="*/ 13 w 35"/>
              <a:gd name="T93" fmla="*/ 28 h 37"/>
              <a:gd name="T94" fmla="*/ 15 w 35"/>
              <a:gd name="T95" fmla="*/ 28 h 37"/>
              <a:gd name="T96" fmla="*/ 13 w 35"/>
              <a:gd name="T97" fmla="*/ 27 h 37"/>
              <a:gd name="T98" fmla="*/ 13 w 35"/>
              <a:gd name="T99" fmla="*/ 28 h 37"/>
              <a:gd name="T100" fmla="*/ 8 w 35"/>
              <a:gd name="T101" fmla="*/ 34 h 37"/>
              <a:gd name="T102" fmla="*/ 9 w 35"/>
              <a:gd name="T103" fmla="*/ 34 h 37"/>
              <a:gd name="T104" fmla="*/ 9 w 35"/>
              <a:gd name="T105" fmla="*/ 31 h 37"/>
              <a:gd name="T106" fmla="*/ 9 w 35"/>
              <a:gd name="T107" fmla="*/ 24 h 37"/>
              <a:gd name="T108" fmla="*/ 9 w 35"/>
              <a:gd name="T109" fmla="*/ 21 h 37"/>
              <a:gd name="T110" fmla="*/ 8 w 35"/>
              <a:gd name="T111" fmla="*/ 24 h 37"/>
              <a:gd name="T112" fmla="*/ 9 w 35"/>
              <a:gd name="T113" fmla="*/ 24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5" h="37">
                <a:moveTo>
                  <a:pt x="27" y="30"/>
                </a:moveTo>
                <a:cubicBezTo>
                  <a:pt x="25" y="31"/>
                  <a:pt x="22" y="32"/>
                  <a:pt x="19" y="32"/>
                </a:cubicBezTo>
                <a:cubicBezTo>
                  <a:pt x="20" y="31"/>
                  <a:pt x="20" y="29"/>
                  <a:pt x="20" y="28"/>
                </a:cubicBezTo>
                <a:cubicBezTo>
                  <a:pt x="20" y="26"/>
                  <a:pt x="20" y="25"/>
                  <a:pt x="20" y="24"/>
                </a:cubicBezTo>
                <a:cubicBezTo>
                  <a:pt x="21" y="24"/>
                  <a:pt x="21" y="23"/>
                  <a:pt x="22" y="23"/>
                </a:cubicBezTo>
                <a:cubicBezTo>
                  <a:pt x="25" y="21"/>
                  <a:pt x="26" y="16"/>
                  <a:pt x="24" y="13"/>
                </a:cubicBezTo>
                <a:cubicBezTo>
                  <a:pt x="22" y="11"/>
                  <a:pt x="18" y="10"/>
                  <a:pt x="15" y="11"/>
                </a:cubicBezTo>
                <a:cubicBezTo>
                  <a:pt x="15" y="11"/>
                  <a:pt x="15" y="11"/>
                  <a:pt x="15" y="12"/>
                </a:cubicBezTo>
                <a:cubicBezTo>
                  <a:pt x="14" y="12"/>
                  <a:pt x="15" y="12"/>
                  <a:pt x="15" y="12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8" y="16"/>
                  <a:pt x="18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3" y="16"/>
                  <a:pt x="3" y="16"/>
                  <a:pt x="3" y="16"/>
                </a:cubicBezTo>
                <a:cubicBezTo>
                  <a:pt x="3" y="16"/>
                  <a:pt x="3" y="16"/>
                  <a:pt x="3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6"/>
                  <a:pt x="1" y="16"/>
                  <a:pt x="1" y="16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cubicBezTo>
                  <a:pt x="9" y="4"/>
                  <a:pt x="9" y="4"/>
                  <a:pt x="9" y="4"/>
                </a:cubicBezTo>
                <a:cubicBezTo>
                  <a:pt x="9" y="5"/>
                  <a:pt x="9" y="5"/>
                  <a:pt x="1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17" y="0"/>
                  <a:pt x="26" y="2"/>
                  <a:pt x="30" y="9"/>
                </a:cubicBezTo>
                <a:cubicBezTo>
                  <a:pt x="35" y="15"/>
                  <a:pt x="34" y="25"/>
                  <a:pt x="27" y="30"/>
                </a:cubicBezTo>
                <a:close/>
                <a:moveTo>
                  <a:pt x="9" y="27"/>
                </a:moveTo>
                <a:cubicBezTo>
                  <a:pt x="9" y="27"/>
                  <a:pt x="9" y="27"/>
                  <a:pt x="9" y="27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6"/>
                  <a:pt x="5" y="26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28"/>
                  <a:pt x="8" y="29"/>
                  <a:pt x="8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9" y="28"/>
                  <a:pt x="9" y="28"/>
                  <a:pt x="9" y="28"/>
                </a:cubicBezTo>
                <a:cubicBezTo>
                  <a:pt x="9" y="29"/>
                  <a:pt x="9" y="29"/>
                  <a:pt x="9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10" y="29"/>
                  <a:pt x="10" y="29"/>
                  <a:pt x="10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10" y="28"/>
                  <a:pt x="10" y="28"/>
                  <a:pt x="10" y="28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4" y="24"/>
                  <a:pt x="14" y="24"/>
                </a:cubicBezTo>
                <a:cubicBezTo>
                  <a:pt x="14" y="23"/>
                  <a:pt x="13" y="23"/>
                  <a:pt x="13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7"/>
                  <a:pt x="9" y="27"/>
                  <a:pt x="9" y="26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7"/>
                </a:cubicBezTo>
                <a:close/>
                <a:moveTo>
                  <a:pt x="14" y="23"/>
                </a:moveTo>
                <a:cubicBezTo>
                  <a:pt x="13" y="22"/>
                  <a:pt x="12" y="22"/>
                  <a:pt x="12" y="21"/>
                </a:cubicBezTo>
                <a:cubicBezTo>
                  <a:pt x="11" y="21"/>
                  <a:pt x="10" y="21"/>
                  <a:pt x="9" y="21"/>
                </a:cubicBezTo>
                <a:cubicBezTo>
                  <a:pt x="8" y="21"/>
                  <a:pt x="7" y="21"/>
                  <a:pt x="6" y="21"/>
                </a:cubicBezTo>
                <a:cubicBezTo>
                  <a:pt x="5" y="22"/>
                  <a:pt x="5" y="22"/>
                  <a:pt x="4" y="23"/>
                </a:cubicBezTo>
                <a:cubicBezTo>
                  <a:pt x="3" y="23"/>
                  <a:pt x="3" y="24"/>
                  <a:pt x="2" y="25"/>
                </a:cubicBezTo>
                <a:cubicBezTo>
                  <a:pt x="2" y="26"/>
                  <a:pt x="2" y="27"/>
                  <a:pt x="2" y="28"/>
                </a:cubicBezTo>
                <a:cubicBezTo>
                  <a:pt x="2" y="29"/>
                  <a:pt x="2" y="30"/>
                  <a:pt x="2" y="30"/>
                </a:cubicBezTo>
                <a:cubicBezTo>
                  <a:pt x="3" y="31"/>
                  <a:pt x="3" y="32"/>
                  <a:pt x="4" y="33"/>
                </a:cubicBezTo>
                <a:cubicBezTo>
                  <a:pt x="5" y="33"/>
                  <a:pt x="5" y="34"/>
                  <a:pt x="6" y="34"/>
                </a:cubicBezTo>
                <a:cubicBezTo>
                  <a:pt x="7" y="35"/>
                  <a:pt x="8" y="35"/>
                  <a:pt x="9" y="35"/>
                </a:cubicBezTo>
                <a:cubicBezTo>
                  <a:pt x="10" y="35"/>
                  <a:pt x="11" y="35"/>
                  <a:pt x="12" y="34"/>
                </a:cubicBezTo>
                <a:cubicBezTo>
                  <a:pt x="12" y="34"/>
                  <a:pt x="13" y="33"/>
                  <a:pt x="14" y="33"/>
                </a:cubicBezTo>
                <a:cubicBezTo>
                  <a:pt x="14" y="32"/>
                  <a:pt x="15" y="31"/>
                  <a:pt x="15" y="30"/>
                </a:cubicBezTo>
                <a:cubicBezTo>
                  <a:pt x="16" y="30"/>
                  <a:pt x="16" y="29"/>
                  <a:pt x="16" y="28"/>
                </a:cubicBezTo>
                <a:cubicBezTo>
                  <a:pt x="16" y="27"/>
                  <a:pt x="16" y="26"/>
                  <a:pt x="15" y="25"/>
                </a:cubicBezTo>
                <a:cubicBezTo>
                  <a:pt x="15" y="24"/>
                  <a:pt x="14" y="23"/>
                  <a:pt x="14" y="23"/>
                </a:cubicBezTo>
                <a:close/>
                <a:moveTo>
                  <a:pt x="2" y="21"/>
                </a:moveTo>
                <a:cubicBezTo>
                  <a:pt x="1" y="23"/>
                  <a:pt x="0" y="25"/>
                  <a:pt x="0" y="28"/>
                </a:cubicBezTo>
                <a:cubicBezTo>
                  <a:pt x="0" y="30"/>
                  <a:pt x="1" y="33"/>
                  <a:pt x="2" y="34"/>
                </a:cubicBezTo>
                <a:cubicBezTo>
                  <a:pt x="4" y="36"/>
                  <a:pt x="6" y="37"/>
                  <a:pt x="9" y="37"/>
                </a:cubicBezTo>
                <a:cubicBezTo>
                  <a:pt x="11" y="37"/>
                  <a:pt x="14" y="36"/>
                  <a:pt x="15" y="34"/>
                </a:cubicBezTo>
                <a:cubicBezTo>
                  <a:pt x="17" y="33"/>
                  <a:pt x="18" y="30"/>
                  <a:pt x="18" y="28"/>
                </a:cubicBezTo>
                <a:cubicBezTo>
                  <a:pt x="18" y="25"/>
                  <a:pt x="17" y="23"/>
                  <a:pt x="15" y="21"/>
                </a:cubicBezTo>
                <a:cubicBezTo>
                  <a:pt x="14" y="20"/>
                  <a:pt x="11" y="19"/>
                  <a:pt x="9" y="19"/>
                </a:cubicBezTo>
                <a:cubicBezTo>
                  <a:pt x="6" y="19"/>
                  <a:pt x="4" y="20"/>
                  <a:pt x="2" y="21"/>
                </a:cubicBezTo>
                <a:close/>
                <a:moveTo>
                  <a:pt x="5" y="27"/>
                </a:moveTo>
                <a:cubicBezTo>
                  <a:pt x="3" y="27"/>
                  <a:pt x="3" y="27"/>
                  <a:pt x="3" y="27"/>
                </a:cubicBezTo>
                <a:cubicBezTo>
                  <a:pt x="3" y="27"/>
                  <a:pt x="2" y="28"/>
                  <a:pt x="2" y="28"/>
                </a:cubicBezTo>
                <a:cubicBezTo>
                  <a:pt x="2" y="28"/>
                  <a:pt x="3" y="28"/>
                  <a:pt x="3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5" y="28"/>
                  <a:pt x="5" y="27"/>
                  <a:pt x="5" y="27"/>
                </a:cubicBezTo>
                <a:close/>
                <a:moveTo>
                  <a:pt x="13" y="28"/>
                </a:moveTo>
                <a:cubicBezTo>
                  <a:pt x="15" y="28"/>
                  <a:pt x="15" y="28"/>
                  <a:pt x="15" y="28"/>
                </a:cubicBezTo>
                <a:cubicBezTo>
                  <a:pt x="15" y="28"/>
                  <a:pt x="15" y="28"/>
                  <a:pt x="15" y="28"/>
                </a:cubicBezTo>
                <a:cubicBezTo>
                  <a:pt x="15" y="28"/>
                  <a:pt x="15" y="27"/>
                  <a:pt x="15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27"/>
                  <a:pt x="12" y="28"/>
                  <a:pt x="12" y="28"/>
                </a:cubicBezTo>
                <a:cubicBezTo>
                  <a:pt x="12" y="28"/>
                  <a:pt x="13" y="28"/>
                  <a:pt x="13" y="28"/>
                </a:cubicBezTo>
                <a:close/>
                <a:moveTo>
                  <a:pt x="8" y="32"/>
                </a:moveTo>
                <a:cubicBezTo>
                  <a:pt x="8" y="34"/>
                  <a:pt x="8" y="34"/>
                  <a:pt x="8" y="34"/>
                </a:cubicBezTo>
                <a:cubicBezTo>
                  <a:pt x="8" y="34"/>
                  <a:pt x="9" y="34"/>
                  <a:pt x="9" y="34"/>
                </a:cubicBezTo>
                <a:cubicBezTo>
                  <a:pt x="9" y="34"/>
                  <a:pt x="9" y="34"/>
                  <a:pt x="9" y="34"/>
                </a:cubicBezTo>
                <a:cubicBezTo>
                  <a:pt x="9" y="32"/>
                  <a:pt x="9" y="32"/>
                  <a:pt x="9" y="32"/>
                </a:cubicBezTo>
                <a:cubicBezTo>
                  <a:pt x="9" y="32"/>
                  <a:pt x="9" y="31"/>
                  <a:pt x="9" y="31"/>
                </a:cubicBezTo>
                <a:cubicBezTo>
                  <a:pt x="9" y="31"/>
                  <a:pt x="8" y="32"/>
                  <a:pt x="8" y="32"/>
                </a:cubicBezTo>
                <a:close/>
                <a:moveTo>
                  <a:pt x="9" y="24"/>
                </a:moveTo>
                <a:cubicBezTo>
                  <a:pt x="9" y="22"/>
                  <a:pt x="9" y="22"/>
                  <a:pt x="9" y="22"/>
                </a:cubicBezTo>
                <a:cubicBezTo>
                  <a:pt x="9" y="22"/>
                  <a:pt x="9" y="21"/>
                  <a:pt x="9" y="21"/>
                </a:cubicBezTo>
                <a:cubicBezTo>
                  <a:pt x="9" y="21"/>
                  <a:pt x="8" y="22"/>
                  <a:pt x="8" y="22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9" y="24"/>
                  <a:pt x="9" y="24"/>
                </a:cubicBezTo>
                <a:cubicBezTo>
                  <a:pt x="9" y="24"/>
                  <a:pt x="9" y="24"/>
                  <a:pt x="9" y="24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889" tIns="60944" rIns="121889" bIns="60944" numCol="1" anchor="t" anchorCtr="0" compatLnSpc="1">
            <a:prstTxWarp prst="textNoShape">
              <a:avLst/>
            </a:prstTxWarp>
          </a:bodyPr>
          <a:lstStyle/>
          <a:p>
            <a:endParaRPr lang="en-US" sz="1866"/>
          </a:p>
        </p:txBody>
      </p:sp>
    </p:spTree>
    <p:extLst>
      <p:ext uri="{BB962C8B-B14F-4D97-AF65-F5344CB8AC3E}">
        <p14:creationId xmlns:p14="http://schemas.microsoft.com/office/powerpoint/2010/main" val="36215903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CF83295F-E4D8-4A75-B00E-CF36E072866F}"/>
              </a:ext>
            </a:extLst>
          </p:cNvPr>
          <p:cNvSpPr/>
          <p:nvPr/>
        </p:nvSpPr>
        <p:spPr>
          <a:xfrm>
            <a:off x="0" y="4455885"/>
            <a:ext cx="12191999" cy="24021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5294E66-F80C-418B-817B-A4503C20CD8F}"/>
              </a:ext>
            </a:extLst>
          </p:cNvPr>
          <p:cNvSpPr/>
          <p:nvPr/>
        </p:nvSpPr>
        <p:spPr>
          <a:xfrm>
            <a:off x="989637" y="4891666"/>
            <a:ext cx="4941802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dolor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sit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amet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consectetuer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adipiscing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elit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sed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diam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nonummy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nibh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euismod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tincidunt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laoreet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dolore magna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aliquam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erat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volutpat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Ut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wisi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enim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ad minim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veniam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,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quis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nostrud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exerci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tation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ullamcorper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suscipit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lobortis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nisl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ut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aliquip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ex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ea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commodo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 </a:t>
            </a:r>
            <a:r>
              <a:rPr lang="en-ID" sz="1100" dirty="0" err="1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consequat</a:t>
            </a:r>
            <a:r>
              <a:rPr lang="en-ID" sz="1100" dirty="0">
                <a:solidFill>
                  <a:schemeClr val="bg2"/>
                </a:solidFill>
                <a:latin typeface="Lato "/>
                <a:ea typeface="Lato Black" panose="020F0502020204030203" pitchFamily="34" charset="0"/>
                <a:cs typeface="Lato Black" panose="020F0502020204030203" pitchFamily="34" charset="0"/>
              </a:rPr>
              <a:t>. </a:t>
            </a:r>
          </a:p>
          <a:p>
            <a:pPr algn="just"/>
            <a:endParaRPr lang="en-ID" sz="1100" dirty="0">
              <a:solidFill>
                <a:schemeClr val="bg2"/>
              </a:solidFill>
              <a:latin typeface="Lato 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273C51E-4D30-4C06-A89E-C8BD04C8A1BF}"/>
              </a:ext>
            </a:extLst>
          </p:cNvPr>
          <p:cNvSpPr txBox="1"/>
          <p:nvPr/>
        </p:nvSpPr>
        <p:spPr>
          <a:xfrm>
            <a:off x="1027988" y="2550323"/>
            <a:ext cx="47821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D" sz="5400" dirty="0">
                <a:solidFill>
                  <a:schemeClr val="tx2"/>
                </a:solidFill>
                <a:latin typeface="Garamond" panose="02020404030301010803" pitchFamily="18" charset="0"/>
                <a:ea typeface="Lato" panose="020F0502020204030203" pitchFamily="34" charset="0"/>
                <a:cs typeface="Lato" panose="020F0502020204030203" pitchFamily="34" charset="0"/>
              </a:rPr>
              <a:t>Your Big Title Here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A8BE159-B2C8-4E19-9A7C-58BABE164151}"/>
              </a:ext>
            </a:extLst>
          </p:cNvPr>
          <p:cNvSpPr/>
          <p:nvPr/>
        </p:nvSpPr>
        <p:spPr>
          <a:xfrm>
            <a:off x="1027988" y="2402115"/>
            <a:ext cx="3279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D" dirty="0">
                <a:solidFill>
                  <a:schemeClr val="tx2"/>
                </a:solidFill>
                <a:latin typeface="Garamond" panose="02020404030301010803" pitchFamily="18" charset="0"/>
                <a:ea typeface="Lato Black" panose="020F0502020204030203" pitchFamily="34" charset="0"/>
                <a:cs typeface="Lato Black" panose="020F0502020204030203" pitchFamily="34" charset="0"/>
              </a:rPr>
              <a:t>Your Title Write Here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CF5563-6CAD-4CBA-A142-4404DE8CA2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901871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[WG] Linear 09">
      <a:dk1>
        <a:srgbClr val="323232"/>
      </a:dk1>
      <a:lt1>
        <a:srgbClr val="F7F7F7"/>
      </a:lt1>
      <a:dk2>
        <a:srgbClr val="323232"/>
      </a:dk2>
      <a:lt2>
        <a:srgbClr val="F7F7F7"/>
      </a:lt2>
      <a:accent1>
        <a:srgbClr val="293744"/>
      </a:accent1>
      <a:accent2>
        <a:srgbClr val="344758"/>
      </a:accent2>
      <a:accent3>
        <a:srgbClr val="466078"/>
      </a:accent3>
      <a:accent4>
        <a:srgbClr val="587998"/>
      </a:accent4>
      <a:accent5>
        <a:srgbClr val="7495B3"/>
      </a:accent5>
      <a:accent6>
        <a:srgbClr val="8DA8C1"/>
      </a:accent6>
      <a:hlink>
        <a:srgbClr val="F33B48"/>
      </a:hlink>
      <a:folHlink>
        <a:srgbClr val="FFC0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3515</TotalTime>
  <Words>5465</Words>
  <Application>Microsoft Office PowerPoint</Application>
  <PresentationFormat>Widescreen</PresentationFormat>
  <Paragraphs>486</Paragraphs>
  <Slides>81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81</vt:i4>
      </vt:variant>
    </vt:vector>
  </HeadingPairs>
  <TitlesOfParts>
    <vt:vector size="99" baseType="lpstr">
      <vt:lpstr>Arial</vt:lpstr>
      <vt:lpstr>Calibri</vt:lpstr>
      <vt:lpstr>Garamond</vt:lpstr>
      <vt:lpstr>Gill Sans</vt:lpstr>
      <vt:lpstr>Helvetica</vt:lpstr>
      <vt:lpstr>Helvetica Light</vt:lpstr>
      <vt:lpstr>Helvetica Neue Medium</vt:lpstr>
      <vt:lpstr>Lato</vt:lpstr>
      <vt:lpstr>Lato </vt:lpstr>
      <vt:lpstr>Lato Black</vt:lpstr>
      <vt:lpstr>Lato Light</vt:lpstr>
      <vt:lpstr>Lato Semibold</vt:lpstr>
      <vt:lpstr>Montserrat</vt:lpstr>
      <vt:lpstr>Raleway</vt:lpstr>
      <vt:lpstr>Raleway Medium</vt:lpstr>
      <vt:lpstr>Roboto Condensed</vt:lpstr>
      <vt:lpstr>Segoe UI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sonya</dc:creator>
  <cp:lastModifiedBy>sonya</cp:lastModifiedBy>
  <cp:revision>97</cp:revision>
  <dcterms:created xsi:type="dcterms:W3CDTF">2018-06-06T03:56:09Z</dcterms:created>
  <dcterms:modified xsi:type="dcterms:W3CDTF">2018-06-12T07:23:36Z</dcterms:modified>
</cp:coreProperties>
</file>